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drawingml.chart+xml" PartName="/ppt/charts/chart5.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5" r:id="rId2"/>
  </p:sldMasterIdLst>
  <p:notesMasterIdLst>
    <p:notesMasterId r:id="rId3"/>
  </p:notesMasterIdLst>
  <p:sldIdLst>
    <p:sldId id="258" r:id="rId4"/>
    <p:sldId id="259" r:id="rId5"/>
    <p:sldId id="322" r:id="rId6"/>
    <p:sldId id="482" r:id="rId7"/>
    <p:sldId id="311" r:id="rId8"/>
    <p:sldId id="278" r:id="rId9"/>
    <p:sldId id="276" r:id="rId10"/>
    <p:sldId id="323" r:id="rId11"/>
    <p:sldId id="271" r:id="rId12"/>
    <p:sldId id="268" r:id="rId13"/>
    <p:sldId id="367" r:id="rId14"/>
    <p:sldId id="284" r:id="rId15"/>
    <p:sldId id="324" r:id="rId16"/>
    <p:sldId id="261" r:id="rId17"/>
    <p:sldId id="481" r:id="rId18"/>
    <p:sldId id="369" r:id="rId19"/>
    <p:sldId id="370" r:id="rId20"/>
    <p:sldId id="325" r:id="rId21"/>
    <p:sldId id="316" r:id="rId22"/>
    <p:sldId id="987" r:id="rId23"/>
    <p:sldId id="988" r:id="rId24"/>
    <p:sldId id="272" r:id="rId25"/>
    <p:sldId id="266" r:id="rId26"/>
    <p:sldId id="326" r:id="rId27"/>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378" y="8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3.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_rels/chart4.xml.rels><?xml version="1.0" encoding="UTF-8" standalone="yes"?><Relationships xmlns="http://schemas.openxmlformats.org/package/2006/relationships"><Relationship Id="rId1" Target="../embeddings/Microsoft_Excel_Worksheet4.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_rels/chart5.xml.rels><?xml version="1.0" encoding="UTF-8" standalone="yes"?><Relationships xmlns="http://schemas.openxmlformats.org/package/2006/relationships"><Relationship Id="rId1" Target="../embeddings/Microsoft_Excel_Worksheet5.xlsx" Type="http://schemas.openxmlformats.org/officeDocument/2006/relationships/package"/><Relationship Id="rId2" Target="colors3.xml" Type="http://schemas.microsoft.com/office/2011/relationships/chartColorStyle"/><Relationship Id="rId3" Target="style3.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Column1</c:v>
                </c:pt>
              </c:strCache>
            </c:strRef>
          </c:tx>
          <c:dPt>
            <c:idx val="0"/>
            <c:invertIfNegative val="1"/>
            <c:spPr>
              <a:solidFill>
                <a:schemeClr val="accent2"/>
              </a:solidFill>
              <a:ln>
                <a:solidFill>
                  <a:schemeClr val="bg1"/>
                </a:solidFill>
              </a:ln>
            </c:spPr>
            <c:extLst>
              <c:ext xmlns:c16="http://schemas.microsoft.com/office/drawing/2014/chart" uri="{C3380CC4-5D6E-409C-BE32-E72D297353CC}">
                <c16:uniqueId val="{00000001-24B3-4337-BCD3-C6A3964CF3C3}"/>
              </c:ext>
            </c:extLst>
          </c:dPt>
          <c:dPt>
            <c:idx val="1"/>
            <c:invertIfNegative val="1"/>
            <c:spPr>
              <a:pattFill prst="dkDnDiag">
                <a:fgClr>
                  <a:schemeClr val="bg1">
                    <a:lumMod val="85000"/>
                  </a:schemeClr>
                </a:fgClr>
                <a:bgClr>
                  <a:schemeClr val="bg2"/>
                </a:bgClr>
              </a:pattFill>
            </c:spPr>
            <c:extLst>
              <c:ext xmlns:c16="http://schemas.microsoft.com/office/drawing/2014/chart" uri="{C3380CC4-5D6E-409C-BE32-E72D297353CC}">
                <c16:uniqueId val="{00000003-24B3-4337-BCD3-C6A3964CF3C3}"/>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73</c:v>
                </c:pt>
                <c:pt idx="1">
                  <c:v>27</c:v>
                </c:pt>
              </c:numCache>
            </c:numRef>
          </c:val>
          <c:extLst>
            <c:ext xmlns:c16="http://schemas.microsoft.com/office/drawing/2014/chart" uri="{C3380CC4-5D6E-409C-BE32-E72D297353CC}">
              <c16:uniqueId val="{00000004-24B3-4337-BCD3-C6A3964CF3C3}"/>
            </c:ext>
          </c:extLst>
        </c:ser>
        <c:dLbls>
          <c:showLegendKey val="0"/>
          <c:showVal val="0"/>
          <c:showCatName val="0"/>
          <c:showSerName val="0"/>
          <c:showPercent val="0"/>
          <c:showBubbleSize val="0"/>
          <c:showLeaderLines val="0"/>
        </c:dLbls>
        <c:firstSliceAng/>
        <c:holeSize val="82"/>
      </c:doughnutChart>
      <c:spPr>
        <a:noFill/>
        <a:ln w="25371">
          <a:noFill/>
        </a:ln>
      </c:spPr>
    </c:plotArea>
    <c:plotVisOnly val="1"/>
    <c:dispBlanksAs val="gap"/>
    <c:showDLblsOverMax val="0"/>
  </c:chart>
  <c:txPr>
    <a:bodyPr/>
    <a:p>
      <a:pPr>
        <a:defRPr lang="zh-CN" sz="1800" b="0" i="0" u="none" strike="noStrike" baseline="0" smtId="4294967295">
          <a:solidFill>
            <a:srgbClr val="808080"/>
          </a:solidFill>
          <a:latin typeface="Calibri" panose="020f0502020204030204"/>
          <a:ea typeface="Calibri" panose="020f0502020204030204"/>
          <a:cs typeface="Calibri" panose="020f0502020204030204"/>
        </a:defRPr>
      </a:pPr>
      <a:endParaRPr lang="zh-CN" sz="1800" b="0" i="0" u="none" strike="noStrike" baseline="0" smtId="4294967295">
        <a:solidFill>
          <a:srgbClr val="808080"/>
        </a:solidFill>
        <a:latin typeface="Calibri" panose="020f0502020204030204"/>
        <a:ea typeface="Calibri" panose="020f0502020204030204"/>
        <a:cs typeface="Calibri" panose="020f0502020204030204"/>
      </a:endParaRPr>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Column1</c:v>
                </c:pt>
              </c:strCache>
            </c:strRef>
          </c:tx>
          <c:dPt>
            <c:idx val="0"/>
            <c:invertIfNegative val="1"/>
            <c:spPr>
              <a:solidFill>
                <a:schemeClr val="accent3"/>
              </a:solidFill>
              <a:ln>
                <a:solidFill>
                  <a:schemeClr val="bg1"/>
                </a:solidFill>
              </a:ln>
            </c:spPr>
            <c:extLst>
              <c:ext xmlns:c16="http://schemas.microsoft.com/office/drawing/2014/chart" uri="{C3380CC4-5D6E-409C-BE32-E72D297353CC}">
                <c16:uniqueId val="{00000001-1FE6-4C9E-B0DF-799B5F267E1F}"/>
              </c:ext>
            </c:extLst>
          </c:dPt>
          <c:dPt>
            <c:idx val="1"/>
            <c:invertIfNegative val="1"/>
            <c:spPr>
              <a:pattFill prst="dkDnDiag">
                <a:fgClr>
                  <a:schemeClr val="bg1">
                    <a:lumMod val="85000"/>
                  </a:schemeClr>
                </a:fgClr>
                <a:bgClr>
                  <a:schemeClr val="bg2"/>
                </a:bgClr>
              </a:pattFill>
            </c:spPr>
            <c:extLst>
              <c:ext xmlns:c16="http://schemas.microsoft.com/office/drawing/2014/chart" uri="{C3380CC4-5D6E-409C-BE32-E72D297353CC}">
                <c16:uniqueId val="{00000003-1FE6-4C9E-B0DF-799B5F267E1F}"/>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1FE6-4C9E-B0DF-799B5F267E1F}"/>
            </c:ext>
          </c:extLst>
        </c:ser>
        <c:dLbls>
          <c:showLegendKey val="0"/>
          <c:showVal val="0"/>
          <c:showCatName val="0"/>
          <c:showSerName val="0"/>
          <c:showPercent val="0"/>
          <c:showBubbleSize val="0"/>
          <c:showLeaderLines val="0"/>
        </c:dLbls>
        <c:firstSliceAng/>
        <c:holeSize val="82"/>
      </c:doughnutChart>
      <c:spPr>
        <a:noFill/>
        <a:ln w="25371">
          <a:noFill/>
        </a:ln>
      </c:spPr>
    </c:plotArea>
    <c:plotVisOnly val="1"/>
    <c:dispBlanksAs val="gap"/>
    <c:showDLblsOverMax val="0"/>
  </c:chart>
  <c:txPr>
    <a:bodyPr/>
    <a:p>
      <a:pPr>
        <a:defRPr lang="zh-CN" sz="1800" b="0" i="0" u="none" strike="noStrike" baseline="0" smtId="4294967295">
          <a:solidFill>
            <a:srgbClr val="808080"/>
          </a:solidFill>
          <a:latin typeface="Calibri" panose="020f0502020204030204"/>
          <a:ea typeface="Calibri" panose="020f0502020204030204"/>
          <a:cs typeface="Calibri" panose="020f0502020204030204"/>
        </a:defRPr>
      </a:pPr>
      <a:endParaRPr lang="zh-CN" sz="1800" b="0" i="0" u="none" strike="noStrike" baseline="0" smtId="4294967295">
        <a:solidFill>
          <a:srgbClr val="808080"/>
        </a:solidFill>
        <a:latin typeface="Calibri" panose="020f0502020204030204"/>
        <a:ea typeface="Calibri" panose="020f0502020204030204"/>
        <a:cs typeface="Calibri" panose="020f0502020204030204"/>
      </a:endParaRPr>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9982640445232391"/>
          <c:y val="0.020363293588161469"/>
          <c:w val="0.93001741170883179"/>
          <c:h val="0.67674130201339722"/>
        </c:manualLayout>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Sheet1!$B$2</c:f>
              <c:numCache>
                <c:formatCode>0%</c:formatCode>
                <c:ptCount val="1"/>
                <c:pt idx="0">
                  <c:v>0.2</c:v>
                </c:pt>
              </c:numCache>
            </c:numRef>
          </c:val>
          <c:extLst>
            <c:ext xmlns:c16="http://schemas.microsoft.com/office/drawing/2014/chart" uri="{C3380CC4-5D6E-409C-BE32-E72D297353CC}">
              <c16:uniqueId val="{00000000-31CD-43D5-9A11-76204B8084D4}"/>
            </c:ext>
          </c:extLst>
        </c:ser>
        <c:ser>
          <c:idx val="1"/>
          <c:order val="1"/>
          <c:tx>
            <c:strRef>
              <c:f>Sheet1!$C$1</c:f>
              <c:strCache>
                <c:ptCount val="1"/>
                <c:pt idx="0">
                  <c:v>系列 2</c:v>
                </c:pt>
              </c:strCache>
            </c:strRef>
          </c:tx>
          <c:spPr>
            <a:solidFill>
              <a:schemeClr val="accent2"/>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Sheet1!$C$2</c:f>
              <c:numCache>
                <c:formatCode>0%</c:formatCode>
                <c:ptCount val="1"/>
                <c:pt idx="0">
                  <c:v>0.3</c:v>
                </c:pt>
              </c:numCache>
            </c:numRef>
          </c:val>
          <c:extLst>
            <c:ext xmlns:c16="http://schemas.microsoft.com/office/drawing/2014/chart" uri="{C3380CC4-5D6E-409C-BE32-E72D297353CC}">
              <c16:uniqueId val="{00000001-31CD-43D5-9A11-76204B8084D4}"/>
            </c:ext>
          </c:extLst>
        </c:ser>
        <c:ser>
          <c:idx val="2"/>
          <c:order val="2"/>
          <c:tx>
            <c:strRef>
              <c:f>Sheet1!$D$1</c:f>
              <c:strCache>
                <c:ptCount val="1"/>
                <c:pt idx="0">
                  <c:v>系列 3</c:v>
                </c:pt>
              </c:strCache>
            </c:strRef>
          </c:tx>
          <c:spPr>
            <a:solidFill>
              <a:schemeClr val="accent1"/>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Sheet1!$D$2</c:f>
              <c:numCache>
                <c:formatCode>0%</c:formatCode>
                <c:ptCount val="1"/>
                <c:pt idx="0">
                  <c:v>0.4</c:v>
                </c:pt>
              </c:numCache>
            </c:numRef>
          </c:val>
          <c:extLst>
            <c:ext xmlns:c16="http://schemas.microsoft.com/office/drawing/2014/chart" uri="{C3380CC4-5D6E-409C-BE32-E72D297353CC}">
              <c16:uniqueId val="{00000002-31CD-43D5-9A11-76204B8084D4}"/>
            </c:ext>
          </c:extLst>
        </c:ser>
        <c:ser>
          <c:idx val="3"/>
          <c:order val="3"/>
          <c:tx>
            <c:strRef>
              <c:f>Sheet1!$E$1</c:f>
              <c:strCache>
                <c:ptCount val="1"/>
                <c:pt idx="0">
                  <c:v>系列 4</c:v>
                </c:pt>
              </c:strCache>
            </c:strRef>
          </c:tx>
          <c:spPr>
            <a:solidFill>
              <a:schemeClr val="accent2"/>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Sheet1!$E$2</c:f>
              <c:numCache>
                <c:formatCode>0%</c:formatCode>
                <c:ptCount val="1"/>
                <c:pt idx="0">
                  <c:v>0.5</c:v>
                </c:pt>
              </c:numCache>
            </c:numRef>
          </c:val>
          <c:extLst>
            <c:ext xmlns:c16="http://schemas.microsoft.com/office/drawing/2014/chart" uri="{C3380CC4-5D6E-409C-BE32-E72D297353CC}">
              <c16:uniqueId val="{00000003-31CD-43D5-9A11-76204B8084D4}"/>
            </c:ext>
          </c:extLst>
        </c:ser>
        <c:ser>
          <c:idx val="4"/>
          <c:order val="4"/>
          <c:tx>
            <c:strRef>
              <c:f>Sheet1!$F$1</c:f>
              <c:strCache>
                <c:ptCount val="1"/>
                <c:pt idx="0">
                  <c:v>系列 5</c:v>
                </c:pt>
              </c:strCache>
            </c:strRef>
          </c:tx>
          <c:spPr>
            <a:solidFill>
              <a:schemeClr val="accent1"/>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Sheet1!$F$2</c:f>
              <c:numCache>
                <c:formatCode>0%</c:formatCode>
                <c:ptCount val="1"/>
                <c:pt idx="0">
                  <c:v>0.6</c:v>
                </c:pt>
              </c:numCache>
            </c:numRef>
          </c:val>
          <c:extLst>
            <c:ext xmlns:c16="http://schemas.microsoft.com/office/drawing/2014/chart" uri="{C3380CC4-5D6E-409C-BE32-E72D297353CC}">
              <c16:uniqueId val="{00000004-31CD-43D5-9A11-76204B8084D4}"/>
            </c:ext>
          </c:extLst>
        </c:ser>
        <c:ser>
          <c:idx val="5"/>
          <c:order val="5"/>
          <c:tx>
            <c:strRef>
              <c:f>Sheet1!$G$1</c:f>
              <c:strCache>
                <c:ptCount val="1"/>
                <c:pt idx="0">
                  <c:v>系列 6</c:v>
                </c:pt>
              </c:strCache>
            </c:strRef>
          </c:tx>
          <c:spPr>
            <a:solidFill>
              <a:schemeClr val="accent2"/>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Sheet1!$G$2</c:f>
              <c:numCache>
                <c:formatCode>0%</c:formatCode>
                <c:ptCount val="1"/>
                <c:pt idx="0">
                  <c:v>0.7</c:v>
                </c:pt>
              </c:numCache>
            </c:numRef>
          </c:val>
          <c:extLst>
            <c:ext xmlns:c16="http://schemas.microsoft.com/office/drawing/2014/chart" uri="{C3380CC4-5D6E-409C-BE32-E72D297353CC}">
              <c16:uniqueId val="{00000005-31CD-43D5-9A11-76204B8084D4}"/>
            </c:ext>
          </c:extLst>
        </c:ser>
        <c:ser>
          <c:idx val="6"/>
          <c:order val="6"/>
          <c:tx>
            <c:strRef>
              <c:f>Sheet1!$H$1</c:f>
              <c:strCache>
                <c:ptCount val="1"/>
                <c:pt idx="0">
                  <c:v>系列 7</c:v>
                </c:pt>
              </c:strCache>
            </c:strRef>
          </c:tx>
          <c:spPr>
            <a:solidFill>
              <a:schemeClr val="accent3"/>
            </a:solidFill>
            <a:ln>
              <a:noFill/>
            </a:ln>
            <a:effectLst/>
          </c:spPr>
          <c:invertIfNegative val="0"/>
          <c:dLbls>
            <c:dLbl>
              <c:idx val="0"/>
              <c:dLblPos val="inEnd"/>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p>
                <a:pPr>
                  <a:defRPr lang="zh-CN" sz="1195" b="0" i="0" u="none" strike="noStrike" kern="1200" baseline="0" smtId="4294967295">
                    <a:solidFill>
                      <a:schemeClr val="bg1"/>
                    </a:solidFill>
                    <a:latin typeface="+mn-lt"/>
                    <a:ea typeface="+mn-ea"/>
                    <a:cs typeface="+mn-cs"/>
                  </a:defRPr>
                </a:pPr>
                <a:endParaRPr lang="zh-CN" sz="1195" b="0" i="0" u="none" strike="noStrike" kern="1200" baseline="0" smtId="4294967295">
                  <a:solidFill>
                    <a:schemeClr val="bg1"/>
                  </a:solidFill>
                  <a:latin typeface="+mn-lt"/>
                  <a:ea typeface="+mn-ea"/>
                  <a:cs typeface="+mn-cs"/>
                </a:endParaRPr>
              </a:p>
            </c:txPr>
            <c:dLblPos val="in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c:f>
              <c:strCache>
                <c:ptCount val="1"/>
                <c:pt idx="0">
                  <c:v>类别 1</c:v>
                </c:pt>
              </c:strCache>
            </c:strRef>
          </c:cat>
          <c:val>
            <c:numRef>
              <c:f>Sheet1!$H$2</c:f>
              <c:numCache>
                <c:formatCode>0%</c:formatCode>
                <c:ptCount val="1"/>
                <c:pt idx="0">
                  <c:v>0.95</c:v>
                </c:pt>
              </c:numCache>
            </c:numRef>
          </c:val>
          <c:extLst>
            <c:ext xmlns:c16="http://schemas.microsoft.com/office/drawing/2014/chart" uri="{C3380CC4-5D6E-409C-BE32-E72D297353CC}">
              <c16:uniqueId val="{00000006-31CD-43D5-9A11-76204B8084D4}"/>
            </c:ext>
          </c:extLst>
        </c:ser>
        <c:dLbls>
          <c:showLegendKey val="0"/>
          <c:showVal val="0"/>
          <c:showCatName val="0"/>
          <c:showSerName val="0"/>
          <c:showPercent val="0"/>
          <c:showBubbleSize val="0"/>
          <c:showLeaderLines val="0"/>
        </c:dLbls>
        <c:gapWidth val="23"/>
        <c:overlap val="-100"/>
        <c:axId val="713100176"/>
        <c:axId val="713100736"/>
      </c:barChart>
      <c:catAx>
        <c:axId val="713100176"/>
        <c:scaling>
          <c:orientation/>
        </c:scaling>
        <c:delete val="0"/>
        <c:axPos val="b"/>
        <c:numFmt formatCode="General" sourceLinked="1"/>
        <c:majorTickMark val="out"/>
        <c:minorTickMark val="none"/>
        <c:spPr>
          <a:noFill/>
          <a:ln w="9525" cap="flat" cmpd="sng" algn="ctr">
            <a:solidFill>
              <a:schemeClr val="tx1">
                <a:lumMod val="75000"/>
                <a:lumOff val="25000"/>
              </a:schemeClr>
            </a:solidFill>
            <a:round/>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713100736"/>
        <c:crosses val="autoZero"/>
        <c:auto val="0"/>
        <c:lblAlgn val="ctr"/>
        <c:lblOffset/>
        <c:noMultiLvlLbl val="0"/>
      </c:catAx>
      <c:valAx>
        <c:axId val="713100736"/>
        <c:scaling>
          <c:orientation/>
          <c:max val="1"/>
        </c:scaling>
        <c:delete val="0"/>
        <c:axPos val="l"/>
        <c:numFmt formatCode="0%" sourceLinked="1"/>
        <c:majorTickMark val="none"/>
        <c:minorTickMark val="none"/>
        <c:spPr>
          <a:noFill/>
          <a:ln>
            <a:solidFill>
              <a:schemeClr val="tx1">
                <a:lumMod val="75000"/>
                <a:lumOff val="25000"/>
              </a:schemeClr>
            </a:solidFill>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713100176"/>
        <c:crosses val="autoZero"/>
        <c:crossBetween val="between"/>
      </c:valAx>
      <c:spPr>
        <a:noFill/>
        <a:ln w="25400">
          <a:noFill/>
        </a:ln>
        <a:effectLst/>
      </c:spPr>
    </c:plotArea>
    <c:plotVisOnly val="1"/>
    <c:dispBlanksAs val="gap"/>
    <c:showDLblsOverMax val="0"/>
  </c:chart>
  <c:spPr>
    <a:noFill/>
    <a:ln>
      <a:noFill/>
    </a:ln>
    <a:effectLst/>
  </c:spPr>
  <c:txPr>
    <a:bodyPr/>
    <a:p>
      <a:pPr>
        <a:defRPr lang="zh-CN" smtId="4294967295">
          <a:solidFill>
            <a:schemeClr val="bg1"/>
          </a:solidFill>
        </a:defRPr>
      </a:pPr>
      <a:endParaRPr lang="zh-CN" smtId="4294967295">
        <a:solidFill>
          <a:schemeClr val="bg1"/>
        </a:solidFill>
      </a:endParaRPr>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ineChart>
        <c:grouping/>
        <c:varyColors val="0"/>
        <c:ser>
          <c:idx val="0"/>
          <c:order val="0"/>
          <c:tx>
            <c:strRef>
              <c:f>Sheet1!$B$1</c:f>
              <c:strCache>
                <c:ptCount val="1"/>
                <c:pt idx="0">
                  <c:v>系列 1</c:v>
                </c:pt>
              </c:strCache>
            </c:strRef>
          </c:tx>
          <c:spPr>
            <a:ln w="28575" cap="rnd">
              <a:solidFill>
                <a:schemeClr val="accent2"/>
              </a:solidFill>
              <a:round/>
            </a:ln>
            <a:effectLst/>
          </c:spPr>
          <c:marker>
            <c:symbol val="circle"/>
            <c:size val="13"/>
            <c:spPr>
              <a:solidFill>
                <a:schemeClr val="accent2"/>
              </a:solidFill>
              <a:ln w="9525">
                <a:solidFill>
                  <a:schemeClr val="accent2"/>
                </a:solidFill>
              </a:ln>
              <a:effectLst/>
            </c:spPr>
          </c:marker>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mooth val="1"/>
          <c:extLst>
            <c:ext xmlns:c16="http://schemas.microsoft.com/office/drawing/2014/chart" uri="{C3380CC4-5D6E-409C-BE32-E72D297353CC}">
              <c16:uniqueId val="{00000000-971D-4274-B9CA-89CAEB869538}"/>
            </c:ext>
          </c:extLst>
        </c:ser>
        <c:ser>
          <c:idx val="1"/>
          <c:order val="1"/>
          <c:tx>
            <c:strRef>
              <c:f>Sheet1!$C$1</c:f>
              <c:strCache>
                <c:ptCount val="1"/>
                <c:pt idx="0">
                  <c:v>系列 2</c:v>
                </c:pt>
              </c:strCache>
            </c:strRef>
          </c:tx>
          <c:spPr>
            <a:ln w="28575" cap="rnd">
              <a:solidFill>
                <a:schemeClr val="accent1"/>
              </a:solidFill>
              <a:round/>
            </a:ln>
            <a:effectLst/>
          </c:spPr>
          <c:marker>
            <c:symbol val="circle"/>
            <c:size val="13"/>
            <c:spPr>
              <a:solidFill>
                <a:schemeClr val="accent1"/>
              </a:solidFill>
              <a:ln w="9525">
                <a:solidFill>
                  <a:schemeClr val="accent1"/>
                </a:solidFill>
              </a:ln>
              <a:effectLst/>
            </c:spPr>
          </c:marker>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mooth val="1"/>
          <c:extLst>
            <c:ext xmlns:c16="http://schemas.microsoft.com/office/drawing/2014/chart" uri="{C3380CC4-5D6E-409C-BE32-E72D297353CC}">
              <c16:uniqueId val="{00000001-971D-4274-B9CA-89CAEB869538}"/>
            </c:ext>
          </c:extLst>
        </c:ser>
        <c:ser>
          <c:idx val="2"/>
          <c:order val="2"/>
          <c:tx>
            <c:strRef>
              <c:f>Sheet1!$D$1</c:f>
              <c:strCache>
                <c:ptCount val="1"/>
                <c:pt idx="0">
                  <c:v>系列 3</c:v>
                </c:pt>
              </c:strCache>
            </c:strRef>
          </c:tx>
          <c:spPr>
            <a:ln w="28575" cap="rnd">
              <a:solidFill>
                <a:schemeClr val="accent3"/>
              </a:solidFill>
              <a:round/>
            </a:ln>
            <a:effectLst/>
          </c:spPr>
          <c:marker>
            <c:symbol val="circle"/>
            <c:size val="13"/>
            <c:spPr>
              <a:solidFill>
                <a:schemeClr val="accent3"/>
              </a:solidFill>
              <a:ln w="9525">
                <a:solidFill>
                  <a:schemeClr val="accent3"/>
                </a:solidFill>
              </a:ln>
              <a:effectLst/>
            </c:spPr>
          </c:marker>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smooth val="1"/>
          <c:extLst>
            <c:ext xmlns:c16="http://schemas.microsoft.com/office/drawing/2014/chart" uri="{C3380CC4-5D6E-409C-BE32-E72D297353CC}">
              <c16:uniqueId val="{00000002-971D-4274-B9CA-89CAEB869538}"/>
            </c:ext>
          </c:extLst>
        </c:ser>
        <c:dLbls>
          <c:showLegendKey val="0"/>
          <c:showVal val="0"/>
          <c:showCatName val="0"/>
          <c:showSerName val="0"/>
          <c:showPercent val="0"/>
          <c:showBubbleSize val="0"/>
          <c:showLeaderLines val="0"/>
        </c:dLbls>
        <c:axId val="713102976"/>
        <c:axId val="713103536"/>
      </c:lineChart>
      <c:catAx>
        <c:axId val="713102976"/>
        <c:scaling>
          <c:orientation/>
        </c:scaling>
        <c:delete val="1"/>
        <c:axPos val="b"/>
        <c:numFmt formatCode="General" sourceLinked="1"/>
        <c:majorTickMark val="none"/>
        <c:minorTickMark val="none"/>
        <c:crossAx val="713103536"/>
        <c:auto val="0"/>
        <c:lblAlgn val="ctr"/>
        <c:lblOffset/>
        <c:noMultiLvlLbl val="0"/>
      </c:catAx>
      <c:valAx>
        <c:axId val="713103536"/>
        <c:scaling>
          <c:orientation/>
        </c:scaling>
        <c:delete val="1"/>
        <c:axPos val="l"/>
        <c:majorGridlines>
          <c:spPr>
            <a:ln w="9525" cap="flat" cmpd="sng" algn="ctr">
              <a:solidFill>
                <a:srgbClr val="D9D9D9"/>
              </a:solidFill>
              <a:round/>
            </a:ln>
            <a:effectLst/>
          </c:spPr>
        </c:majorGridlines>
        <c:numFmt formatCode="General" sourceLinked="1"/>
        <c:majorTickMark val="none"/>
        <c:minorTickMark val="none"/>
        <c:crossAx val="713102976"/>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p>
          <a:pPr>
            <a:defRPr lang="zh-CN" sz="1860" b="0" i="0" u="none" strike="noStrike" kern="1200" spc="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defRPr>
          </a:pPr>
          <a:endParaRPr lang="zh-CN" sz="1860" b="0" i="0" u="none" strike="noStrike" kern="1200" spc="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endParaRPr>
        </a:p>
      </c:txPr>
    </c:title>
    <c:autoTitleDeleted val="0"/>
    <c:plotArea>
      <c:lineChart>
        <c:grouping/>
        <c:varyColors val="0"/>
        <c:ser>
          <c:idx val="0"/>
          <c:order val="0"/>
          <c:tx>
            <c:strRef>
              <c:f>Sheet1!$B$1</c:f>
              <c:strCache>
                <c:ptCount val="1"/>
                <c:pt idx="0">
                  <c:v>系列 1</c:v>
                </c:pt>
              </c:strCache>
            </c:strRef>
          </c:tx>
          <c:spPr>
            <a:ln w="28575" cap="rnd">
              <a:solidFill>
                <a:schemeClr val="accent1"/>
              </a:solidFill>
              <a:round/>
            </a:ln>
            <a:effectLst/>
          </c:spPr>
          <c:marker>
            <c:symbol val="none"/>
          </c:marker>
          <c:dPt>
            <c:idx val="1"/>
            <c:invertIfNegative val="1"/>
            <c:marker>
              <c:symbol val="none"/>
            </c:marker>
            <c:spPr>
              <a:ln w="28575" cap="rnd">
                <a:solidFill>
                  <a:schemeClr val="tx1">
                    <a:lumMod val="75000"/>
                    <a:lumOff val="25000"/>
                  </a:schemeClr>
                </a:solidFill>
                <a:round/>
              </a:ln>
              <a:effectLst/>
            </c:spPr>
            <c:extLst>
              <c:ext xmlns:c16="http://schemas.microsoft.com/office/drawing/2014/chart" uri="{C3380CC4-5D6E-409C-BE32-E72D297353CC}">
                <c16:uniqueId val="{00000001-A1B5-4BE7-AEA2-A5FB51953547}"/>
              </c:ext>
            </c:extLst>
          </c:dPt>
          <c:dPt>
            <c:idx val="2"/>
            <c:invertIfNegative val="1"/>
            <c:marker>
              <c:symbol val="none"/>
            </c:marker>
            <c:spPr>
              <a:ln w="28575" cap="rnd">
                <a:solidFill>
                  <a:schemeClr val="tx1">
                    <a:lumMod val="75000"/>
                    <a:lumOff val="25000"/>
                  </a:schemeClr>
                </a:solidFill>
                <a:round/>
              </a:ln>
              <a:effectLst/>
            </c:spPr>
            <c:extLst>
              <c:ext xmlns:c16="http://schemas.microsoft.com/office/drawing/2014/chart" uri="{C3380CC4-5D6E-409C-BE32-E72D297353CC}">
                <c16:uniqueId val="{00000003-A1B5-4BE7-AEA2-A5FB51953547}"/>
              </c:ext>
            </c:extLst>
          </c:dPt>
          <c:dPt>
            <c:idx val="3"/>
            <c:invertIfNegative val="1"/>
            <c:marker>
              <c:symbol val="none"/>
            </c:marker>
            <c:spPr>
              <a:ln w="28575" cap="rnd">
                <a:solidFill>
                  <a:schemeClr val="tx1">
                    <a:lumMod val="75000"/>
                    <a:lumOff val="25000"/>
                  </a:schemeClr>
                </a:solidFill>
                <a:round/>
              </a:ln>
              <a:effectLst/>
            </c:spPr>
            <c:extLst>
              <c:ext xmlns:c16="http://schemas.microsoft.com/office/drawing/2014/chart" uri="{C3380CC4-5D6E-409C-BE32-E72D297353CC}">
                <c16:uniqueId val="{00000005-A1B5-4BE7-AEA2-A5FB51953547}"/>
              </c:ext>
            </c:extLst>
          </c:dPt>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6-A1B5-4BE7-AEA2-A5FB51953547}"/>
            </c:ext>
          </c:extLst>
        </c:ser>
        <c:ser>
          <c:idx val="1"/>
          <c:order val="1"/>
          <c:tx>
            <c:strRef>
              <c:f>Sheet1!$C$1</c:f>
              <c:strCache>
                <c:ptCount val="1"/>
                <c:pt idx="0">
                  <c:v>系列 2</c:v>
                </c:pt>
              </c:strCache>
            </c:strRef>
          </c:tx>
          <c:spPr>
            <a:ln w="28575" cap="rnd">
              <a:solidFill>
                <a:schemeClr val="accent2"/>
              </a:solidFill>
              <a:round/>
            </a:ln>
            <a:effectLst/>
          </c:spPr>
          <c:marker>
            <c:symbol val="none"/>
          </c:marker>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mooth val="0"/>
          <c:extLst>
            <c:ext xmlns:c16="http://schemas.microsoft.com/office/drawing/2014/chart" uri="{C3380CC4-5D6E-409C-BE32-E72D297353CC}">
              <c16:uniqueId val="{00000007-A1B5-4BE7-AEA2-A5FB51953547}"/>
            </c:ext>
          </c:extLst>
        </c:ser>
        <c:ser>
          <c:idx val="2"/>
          <c:order val="2"/>
          <c:tx>
            <c:strRef>
              <c:f>Sheet1!$D$1</c:f>
              <c:strCache>
                <c:ptCount val="1"/>
                <c:pt idx="0">
                  <c:v>系列 3</c:v>
                </c:pt>
              </c:strCache>
            </c:strRef>
          </c:tx>
          <c:spPr>
            <a:ln w="28575" cap="rnd">
              <a:solidFill>
                <a:schemeClr val="accent3"/>
              </a:solidFill>
              <a:round/>
            </a:ln>
            <a:effectLst/>
          </c:spPr>
          <c:marker>
            <c:symbol val="none"/>
          </c:marker>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8-A1B5-4BE7-AEA2-A5FB51953547}"/>
            </c:ext>
          </c:extLst>
        </c:ser>
        <c:dLbls>
          <c:showLegendKey val="0"/>
          <c:showVal val="0"/>
          <c:showCatName val="0"/>
          <c:showSerName val="0"/>
          <c:showPercent val="0"/>
          <c:showBubbleSize val="0"/>
          <c:showLeaderLines val="0"/>
        </c:dLbls>
        <c:axId val="705259296"/>
        <c:axId val="866962096"/>
      </c:lineChart>
      <c:catAx>
        <c:axId val="705259296"/>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defRPr>
            </a:pPr>
            <a:endPara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endParaRPr>
          </a:p>
        </c:txPr>
        <c:crossAx val="866962096"/>
        <c:crosses val="autoZero"/>
        <c:auto val="0"/>
        <c:lblAlgn val="ctr"/>
        <c:lblOffset/>
        <c:noMultiLvlLbl val="0"/>
      </c:catAx>
      <c:valAx>
        <c:axId val="86696209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defRPr>
            </a:pPr>
            <a:endPara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endParaRPr>
          </a:p>
        </c:txPr>
        <c:crossAx val="705259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defRPr>
          </a:pPr>
          <a:endParaRPr lang="zh-CN" sz="1195" b="0" i="0" u="none" strike="noStrike" kern="1200" baseline="0"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cs typeface="+mn-cs"/>
          </a:endParaRPr>
        </a:p>
      </c:txPr>
    </c:legend>
    <c:plotVisOnly val="1"/>
    <c:dispBlanksAs val="gap"/>
    <c:showDLblsOverMax val="0"/>
  </c:chart>
  <c:spPr>
    <a:noFill/>
    <a:ln>
      <a:noFill/>
    </a:ln>
    <a:effectLst/>
  </c:spPr>
  <c:txPr>
    <a:bodyPr/>
    <a:p>
      <a:pPr>
        <a:defRPr lang="zh-CN"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defRPr>
      </a:pPr>
      <a:endParaRPr lang="zh-CN" smtId="4294967295">
        <a:solidFill>
          <a:schemeClr val="tx1">
            <a:lumMod val="85000"/>
            <a:lumOff val="15000"/>
          </a:schemeClr>
        </a:solidFill>
        <a:latin typeface="Noto Sans S Chinese Light" panose="020b0300000000000000" pitchFamily="34" charset="-122"/>
        <a:ea typeface="Noto Sans S Chinese Light" panose="020b0300000000000000" pitchFamily="34" charset="-122"/>
      </a:endParaRPr>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E1A13A-D60A-422D-BAA6-E4E7ADFA2A21}" type="datetimeFigureOut">
              <a:rPr lang="zh-CN" altLang="en-US" smtClean="0"/>
              <a:t>2019/1/17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E886AE-BC43-4E5F-A7F0-F08982154314}" type="slidenum">
              <a:rPr lang="zh-CN" altLang="en-US" smtClean="0"/>
              <a:t>‹#›</a:t>
            </a:fld>
            <a:endParaRPr lang="zh-CN" altLang="en-US"/>
          </a:p>
        </p:txBody>
      </p:sp>
    </p:spTree>
    <p:extLst>
      <p:ext uri="{BB962C8B-B14F-4D97-AF65-F5344CB8AC3E}">
        <p14:creationId val="788845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02869100"/>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62872639"/>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16912597"/>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53630359"/>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23839116"/>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12207934"/>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26197250"/>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81221033"/>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45163710"/>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26803709"/>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211982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75235154"/>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26882630"/>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41684506"/>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46953792"/>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57322332"/>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5377931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87280152"/>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1580965"/>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56983984"/>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0324936"/>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4490877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67171205"/>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719402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8B79FFF1-5516-4089-983F-AC52072E3CA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780C9553-F799-4C7E-AC50-E7319C2496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8AA484C1-C7B1-47D7-9F24-203E572F8A6E}"/>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A433B898-3977-4EFE-B0DE-407EE960411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12F428F-BFBD-400E-A268-93675CB9625D}"/>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171550763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9DA2F040-D2CC-4D15-9981-D5CCF6169A8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F4ED89A-E1D0-4FED-AF5B-0B3A3DF6ED4B}"/>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068F409-2EE7-4E35-A1E6-9649C6E6249D}"/>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A37E3929-2542-4023-8C1E-DF83FF320CC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416BCD3-BB33-40E1-B226-154B6876CAA0}"/>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414847687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1182990A-5E78-48DA-8B1D-69A2E67905AD}"/>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BF869ED9-72F0-4AB5-8DE4-2DEF759931FD}"/>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1E6EB67-5918-460D-B8F1-9C934B0677BD}"/>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A5A56952-31F5-48B6-B8E0-6053A917353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64B58A8-9B83-4AAF-86A2-6DD23F47D645}"/>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128109003"/>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Main Slide">
    <p:bg>
      <p:bgRef idx="1001">
        <a:schemeClr val="bg1"/>
      </p:bgRef>
    </p:bg>
    <p:spTree>
      <p:nvGrpSpPr>
        <p:cNvPr id="1" name=""/>
        <p:cNvGrpSpPr/>
        <p:nvPr/>
      </p:nvGrpSpPr>
      <p:grpSpPr>
        <a:xfrm>
          <a:off x="0" y="0"/>
          <a:ext cx="0" cy="0"/>
        </a:xfrm>
      </p:grpSpPr>
      <p:sp>
        <p:nvSpPr>
          <p:cNvPr id="3" name="Text Placeholder 16"/>
          <p:cNvSpPr>
            <a:spLocks noGrp="1"/>
          </p:cNvSpPr>
          <p:nvPr>
            <p:ph type="body" sz="quarter" idx="13" hasCustomPrompt="1"/>
          </p:nvPr>
        </p:nvSpPr>
        <p:spPr>
          <a:xfrm>
            <a:off x="594360" y="550529"/>
            <a:ext cx="9396000" cy="286232"/>
          </a:xfrm>
          <a:prstGeom prst="rect">
            <a:avLst/>
          </a:prstGeom>
        </p:spPr>
        <p:txBody>
          <a:bodyPr lIns="0" anchor="ctr" anchorCtr="0">
            <a:spAutoFit/>
          </a:bodyPr>
          <a:lstStyle>
            <a:lvl1pPr marL="0" indent="0" algn="l">
              <a:buFontTx/>
              <a:buNone/>
              <a:defRPr sz="1400" baseline="0">
                <a:solidFill>
                  <a:schemeClr val="bg1">
                    <a:lumMod val="65000"/>
                  </a:schemeClr>
                </a:solidFill>
              </a:defRPr>
            </a:lvl1pPr>
            <a:lvl2pPr marL="457178" indent="0">
              <a:buFontTx/>
              <a:buNone/>
              <a:defRPr>
                <a:solidFill>
                  <a:schemeClr val="bg2"/>
                </a:solidFill>
              </a:defRPr>
            </a:lvl2pPr>
            <a:lvl3pPr marL="914354" indent="0">
              <a:buFontTx/>
              <a:buNone/>
              <a:defRPr>
                <a:solidFill>
                  <a:schemeClr val="bg2"/>
                </a:solidFill>
              </a:defRPr>
            </a:lvl3pPr>
            <a:lvl4pPr marL="1371532" indent="0">
              <a:buFontTx/>
              <a:buNone/>
              <a:defRPr>
                <a:solidFill>
                  <a:schemeClr val="bg2"/>
                </a:solidFill>
              </a:defRPr>
            </a:lvl4pPr>
            <a:lvl5pPr marL="1828709" indent="0">
              <a:buFontTx/>
              <a:buNone/>
              <a:defRPr>
                <a:solidFill>
                  <a:schemeClr val="bg2"/>
                </a:solidFill>
              </a:defRPr>
            </a:lvl5pPr>
          </a:lstStyle>
          <a:p>
            <a:pPr lvl="0"/>
            <a:r>
              <a:rPr lang="en-US"/>
              <a:t>Subtitle goes here</a:t>
            </a:r>
            <a:endParaRPr lang="en-IN"/>
          </a:p>
        </p:txBody>
      </p:sp>
      <p:sp>
        <p:nvSpPr>
          <p:cNvPr id="4" name="Title 1"/>
          <p:cNvSpPr>
            <a:spLocks noGrp="1"/>
          </p:cNvSpPr>
          <p:nvPr>
            <p:ph type="title"/>
          </p:nvPr>
        </p:nvSpPr>
        <p:spPr>
          <a:xfrm>
            <a:off x="594360" y="837501"/>
            <a:ext cx="9396000" cy="387798"/>
          </a:xfrm>
          <a:prstGeom prst="rect">
            <a:avLst/>
          </a:prstGeom>
        </p:spPr>
        <p:txBody>
          <a:bodyPr lIns="0" tIns="0" rIns="0" bIns="0" anchor="ctr" anchorCtr="0">
            <a:spAutoFit/>
          </a:bodyPr>
          <a:lstStyle>
            <a:lvl1pPr algn="l">
              <a:defRPr sz="2800">
                <a:solidFill>
                  <a:schemeClr val="tx1">
                    <a:lumMod val="50000"/>
                    <a:lumOff val="50000"/>
                  </a:schemeClr>
                </a:solidFill>
              </a:defRPr>
            </a:lvl1pPr>
          </a:lstStyle>
          <a:p>
            <a:r>
              <a:rPr lang="en-US"/>
              <a:t>Click to edit Master title style</a:t>
            </a:r>
            <a:endParaRPr lang="en-IN"/>
          </a:p>
        </p:txBody>
      </p:sp>
      <p:sp>
        <p:nvSpPr>
          <p:cNvPr id="13" name="Footer Placeholder 2"/>
          <p:cNvSpPr>
            <a:spLocks noGrp="1"/>
          </p:cNvSpPr>
          <p:nvPr>
            <p:ph type="ftr" sz="quarter" idx="10"/>
          </p:nvPr>
        </p:nvSpPr>
        <p:spPr>
          <a:xfrm>
            <a:off x="7603629" y="6325231"/>
            <a:ext cx="4114800" cy="184666"/>
          </a:xfrm>
          <a:prstGeom prst="rect">
            <a:avLst/>
          </a:prstGeom>
        </p:spPr>
        <p:txBody>
          <a:bodyPr lIns="0" tIns="0" rIns="0" bIns="0">
            <a:spAutoFit/>
          </a:bodyPr>
          <a:lstStyle>
            <a:lvl1pPr algn="r">
              <a:defRPr sz="1200">
                <a:solidFill>
                  <a:schemeClr val="bg1">
                    <a:lumMod val="65000"/>
                  </a:schemeClr>
                </a:solidFill>
              </a:defRPr>
            </a:lvl1pPr>
          </a:lstStyle>
          <a:p>
            <a:pPr defTabSz="914377">
              <a:defRPr/>
            </a:pPr>
            <a:r>
              <a:rPr lang="en-IN">
                <a:solidFill>
                  <a:prstClr val="white">
                    <a:lumMod val="65000"/>
                  </a:prstClr>
                </a:solidFill>
                <a:latin typeface="Justus oldstyle"/>
              </a:rPr>
              <a:t>Footer goes here</a:t>
            </a:r>
            <a:endParaRPr lang="en-IN">
              <a:solidFill>
                <a:prstClr val="white">
                  <a:lumMod val="65000"/>
                </a:prstClr>
              </a:solidFill>
              <a:latin typeface="Justus oldstyle"/>
            </a:endParaRPr>
          </a:p>
        </p:txBody>
      </p:sp>
    </p:spTree>
    <p:extLst>
      <p:ext uri="{BB962C8B-B14F-4D97-AF65-F5344CB8AC3E}">
        <p14:creationId val="2289809134"/>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仅标题">
    <p:spTree>
      <p:nvGrpSpPr>
        <p:cNvPr id="1" name=""/>
        <p:cNvGrpSpPr/>
        <p:nvPr/>
      </p:nvGrpSpPr>
      <p:grpSpPr>
        <a:xfrm>
          <a:off x="0" y="0"/>
          <a:ext cx="0" cy="0"/>
        </a:xfrm>
      </p:grpSpPr>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2019/1/17</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extLst>
      <p:ext uri="{BB962C8B-B14F-4D97-AF65-F5344CB8AC3E}">
        <p14:creationId val="393984651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5_Вертикальный заголовок и текст">
    <p:spTree>
      <p:nvGrpSpPr>
        <p:cNvPr id="1" name=""/>
        <p:cNvGrpSpPr/>
        <p:nvPr/>
      </p:nvGrpSpPr>
      <p:grpSpPr>
        <a:xfrm>
          <a:off x="0" y="0"/>
          <a:ext cx="0" cy="0"/>
        </a:xfrm>
      </p:grpSpPr>
    </p:spTree>
    <p:extLst>
      <p:ext uri="{BB962C8B-B14F-4D97-AF65-F5344CB8AC3E}">
        <p14:creationId val="1718344971"/>
      </p:ext>
    </p:extLst>
  </p:cSld>
  <p:clrMapOvr>
    <a:masterClrMapping/>
  </p:clrMapOvr>
  <p:transition spd="slow">
    <p:wipe/>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自定义版式">
    <p:spTree>
      <p:nvGrpSpPr>
        <p:cNvPr id="1" name=""/>
        <p:cNvGrpSpPr/>
        <p:nvPr/>
      </p:nvGrpSpPr>
      <p:grpSpPr>
        <a:xfrm>
          <a:off x="0" y="0"/>
          <a:ext cx="0" cy="0"/>
        </a:xfrm>
      </p:grpSpPr>
    </p:spTree>
    <p:extLst>
      <p:ext uri="{BB962C8B-B14F-4D97-AF65-F5344CB8AC3E}">
        <p14:creationId val="1658592884"/>
      </p:ext>
    </p:extLst>
  </p:cSld>
  <p:clrMapOvr>
    <a:masterClrMapping/>
  </p:clrMapOvr>
  <mc:AlternateContent>
    <mc:Choice Requires="p14">
      <p:transition spd="slow" p14:dur="1500">
        <p:random/>
      </p:transition>
    </mc:Choice>
    <mc:Fallback>
      <p:transition spd="slow">
        <p:random/>
      </p:transition>
    </mc:Fallback>
  </mc:AlternateContent>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内页-1">
    <p:spTree>
      <p:nvGrpSpPr>
        <p:cNvPr id="1" name=""/>
        <p:cNvGrpSpPr/>
        <p:nvPr/>
      </p:nvGrpSpPr>
      <p:grpSpPr>
        <a:xfrm>
          <a:off x="0" y="0"/>
          <a:ext cx="0" cy="0"/>
        </a:xfrm>
      </p:grpSpPr>
    </p:spTree>
    <p:extLst>
      <p:ext uri="{BB962C8B-B14F-4D97-AF65-F5344CB8AC3E}">
        <p14:creationId val="1806024261"/>
      </p:ext>
    </p:extLst>
  </p:cSld>
  <p:clrMapOvr>
    <a:masterClrMapping/>
  </p:clrMapOvr>
  <mc:AlternateContent>
    <mc:Choice Requires="p14">
      <p:transition spd="slow" advClick="0" advTm="5000" p14:dur="1600">
        <p14:prism isInverted="1"/>
      </p:transition>
    </mc:Choice>
    <mc:Fallback>
      <p:transition spd="slow" advClick="0" advTm="5000">
        <p:fade/>
      </p:transition>
    </mc:Fallback>
  </mc:AlternateContent>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79966157"/>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330272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9805952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73023233-F927-4518-A423-66A8E62FE1D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0D5ACC5-720E-4889-BC80-E3A4A0EA92E1}"/>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A04F17C7-D264-4E6D-B540-93BD3C4F11F3}"/>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4E7D9222-2A75-4914-A58C-DC0EA0DBD2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A6FAC89-C0D0-441F-80F7-910664F9E650}"/>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1145037887"/>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18044899"/>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99602699"/>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43254964"/>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94376633"/>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83610933"/>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6315243"/>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946480"/>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4692656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F9A7C6D-C159-47CD-9A53-668AD4BBE746}"/>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B072288-AF78-4398-BDC0-C36BBA22B0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67475C9E-1872-4158-9819-8AF136A35FC3}"/>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8D3D4CDC-DDE6-4FAB-BA0F-AB1A733A79E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45434B5-FC20-45B2-AC33-4C0939D76D20}"/>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35834999"/>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89EA490E-0757-4971-A093-86BC150FF4F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0D32C1C-16E8-4561-8B01-7291D59974B0}"/>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7368CDBE-F085-4B26-87B6-DBA93552B5C0}"/>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224B3762-03A4-4419-89E2-3A123B948AC3}"/>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6" name="页脚占位符 5">
            <a:extLst>
              <a:ext uri="{FF2B5EF4-FFF2-40B4-BE49-F238E27FC236}">
                <a16:creationId xmlns:a16="http://schemas.microsoft.com/office/drawing/2014/main" id="{8DC28077-EA45-4D93-BB7C-81052A4C419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B9E9CAE-0286-495F-87E9-CDDDAEF5CB45}"/>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1568880237"/>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BB0E878F-26A5-407D-B38C-75A1EF7DCC8B}"/>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42806A40-E156-4CA3-BB46-C077FEB117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667EC0A-1883-429B-8F73-B743C390F4BE}"/>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99FAA717-F83A-439C-A5A2-9B3E4A7C83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98A8E2C-B8AC-402B-AF85-4B15AC3633AB}"/>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2E88E68-B000-485B-89F9-00060A6FFDEB}"/>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8" name="页脚占位符 7">
            <a:extLst>
              <a:ext uri="{FF2B5EF4-FFF2-40B4-BE49-F238E27FC236}">
                <a16:creationId xmlns:a16="http://schemas.microsoft.com/office/drawing/2014/main" id="{4B014B78-B649-4EEC-90A3-6E7A7D5BBE09}"/>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F4E6B48-D59B-4091-8F40-1FCEDC7C3B5E}"/>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367948622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3200B42C-C3EB-49FA-8D92-0CD3471B62FE}"/>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8945836-E41A-4B88-B342-D1223612A628}"/>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4" name="页脚占位符 3">
            <a:extLst>
              <a:ext uri="{FF2B5EF4-FFF2-40B4-BE49-F238E27FC236}">
                <a16:creationId xmlns:a16="http://schemas.microsoft.com/office/drawing/2014/main" id="{EFCCE0D2-92C4-46E5-992D-143C59FD087D}"/>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F4DA7FE9-8E2E-494B-B8DF-C43E402BC823}"/>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999084453"/>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BF3C62BD-51FA-4874-9CDE-0B439A55D043}"/>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3" name="页脚占位符 2">
            <a:extLst>
              <a:ext uri="{FF2B5EF4-FFF2-40B4-BE49-F238E27FC236}">
                <a16:creationId xmlns:a16="http://schemas.microsoft.com/office/drawing/2014/main" id="{E1F37A59-0B14-4152-AAD8-59B0DF53217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FB830615-BC10-4C9B-9240-20F583A52662}"/>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3865075868"/>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A086EDE3-4395-4F88-BD97-7E7CDB9FA43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9C9A60D-9249-4B5F-9455-A6A43F1867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3DC37FD2-21CA-4D35-9160-01163EBB6F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696068FC-D59E-42EE-AE0F-65AC70EAF130}"/>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6" name="页脚占位符 5">
            <a:extLst>
              <a:ext uri="{FF2B5EF4-FFF2-40B4-BE49-F238E27FC236}">
                <a16:creationId xmlns:a16="http://schemas.microsoft.com/office/drawing/2014/main" id="{B186DEEA-E6C6-4B57-B157-1E148CED887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3A63846-694E-4BA3-B1FD-3EA9C1BC081E}"/>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4220212316"/>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0EE0D14-FE72-4798-8970-9CDFCED20662}"/>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FA77EF6-EB07-4511-980E-921BF47E50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8BB03064-31E1-4B80-AAA0-684F6AD9D4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72B3B429-9BAC-47E1-88AC-53642248C3AC}"/>
              </a:ext>
            </a:extLst>
          </p:cNvPr>
          <p:cNvSpPr>
            <a:spLocks noGrp="1"/>
          </p:cNvSpPr>
          <p:nvPr>
            <p:ph type="dt" sz="half" idx="10"/>
          </p:nvPr>
        </p:nvSpPr>
        <p:spPr/>
        <p:txBody>
          <a:bodyPr/>
          <a:lstStyle/>
          <a:p>
            <a:fld id="{BBC58E1B-5923-4CAF-B9CC-D14A574623CF}" type="datetimeFigureOut">
              <a:rPr lang="zh-CN" altLang="en-US" smtClean="0"/>
              <a:t>2019/1/17</a:t>
            </a:fld>
            <a:endParaRPr lang="zh-CN" altLang="en-US"/>
          </a:p>
        </p:txBody>
      </p:sp>
      <p:sp>
        <p:nvSpPr>
          <p:cNvPr id="6" name="页脚占位符 5">
            <a:extLst>
              <a:ext uri="{FF2B5EF4-FFF2-40B4-BE49-F238E27FC236}">
                <a16:creationId xmlns:a16="http://schemas.microsoft.com/office/drawing/2014/main" id="{376D896D-0829-4DF4-99FB-86C91F206C9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2062671-E355-434A-AD85-F747C9C8A8C4}"/>
              </a:ext>
            </a:extLst>
          </p:cNvPr>
          <p:cNvSpPr>
            <a:spLocks noGrp="1"/>
          </p:cNvSpPr>
          <p:nvPr>
            <p:ph type="sldNum" sz="quarter" idx="12"/>
          </p:nvPr>
        </p:nvSpPr>
        <p:spPr/>
        <p:txBody>
          <a:bodyPr/>
          <a:lstStyle/>
          <a:p>
            <a:fld id="{8EE746A1-6C2B-4A0A-9B52-5B2A1AF6763A}" type="slidenum">
              <a:rPr lang="zh-CN" altLang="en-US" smtClean="0"/>
              <a:t>‹#›</a:t>
            </a:fld>
            <a:endParaRPr lang="zh-CN" altLang="en-US"/>
          </a:p>
        </p:txBody>
      </p:sp>
    </p:spTree>
    <p:extLst>
      <p:ext uri="{BB962C8B-B14F-4D97-AF65-F5344CB8AC3E}">
        <p14:creationId val="2731943379"/>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media/image1.jpeg" Type="http://schemas.openxmlformats.org/officeDocument/2006/relationships/image"/><Relationship Id="rId18"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7.xml" Type="http://schemas.openxmlformats.org/officeDocument/2006/relationships/slideLayout"/><Relationship Id="rId10" Target="../slideLayouts/slideLayout26.xml" Type="http://schemas.openxmlformats.org/officeDocument/2006/relationships/slideLayout"/><Relationship Id="rId11" Target="../slideLayouts/slideLayout27.xml" Type="http://schemas.openxmlformats.org/officeDocument/2006/relationships/slideLayout"/><Relationship Id="rId12" Target="../theme/theme2.xml" Type="http://schemas.openxmlformats.org/officeDocument/2006/relationships/theme"/><Relationship Id="rId2" Target="../slideLayouts/slideLayout18.xml" Type="http://schemas.openxmlformats.org/officeDocument/2006/relationships/slideLayout"/><Relationship Id="rId3" Target="../slideLayouts/slideLayout19.xml" Type="http://schemas.openxmlformats.org/officeDocument/2006/relationships/slideLayout"/><Relationship Id="rId4" Target="../slideLayouts/slideLayout20.xml" Type="http://schemas.openxmlformats.org/officeDocument/2006/relationships/slideLayout"/><Relationship Id="rId5" Target="../slideLayouts/slideLayout21.xml" Type="http://schemas.openxmlformats.org/officeDocument/2006/relationships/slideLayout"/><Relationship Id="rId6" Target="../slideLayouts/slideLayout22.xml" Type="http://schemas.openxmlformats.org/officeDocument/2006/relationships/slideLayout"/><Relationship Id="rId7" Target="../slideLayouts/slideLayout23.xml" Type="http://schemas.openxmlformats.org/officeDocument/2006/relationships/slideLayout"/><Relationship Id="rId8" Target="../slideLayouts/slideLayout24.xml" Type="http://schemas.openxmlformats.org/officeDocument/2006/relationships/slideLayout"/><Relationship Id="rId9" Target="../slideLayouts/slideLayout2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8" name="图片 7">
            <a:extLst>
              <a:ext uri="{FF2B5EF4-FFF2-40B4-BE49-F238E27FC236}">
                <a16:creationId xmlns:a16="http://schemas.microsoft.com/office/drawing/2014/main" id="{41B14922-8AD0-4939-AE07-588948F31868}"/>
              </a:ext>
            </a:extLst>
          </p:cNvPr>
          <p:cNvPicPr>
            <a:picLocks noChangeAspect="1"/>
          </p:cNvPicPr>
          <p:nvPr userDrawn="1"/>
        </p:nvPicPr>
        <p:blipFill>
          <a:blip r:embed="rId17">
            <a:extLst>
              <a:ext uri="{28A0092B-C50C-407E-A947-70E740481C1C}">
                <a14:useLocalDpi val="0"/>
              </a:ext>
            </a:extLst>
          </a:blip>
          <a:srcRect t="27470" b="20816"/>
          <a:stretch>
            <a:fillRect/>
          </a:stretch>
        </p:blipFill>
        <p:spPr>
          <a:xfrm>
            <a:off x="0" y="0"/>
            <a:ext cx="12192000" cy="6857999"/>
          </a:xfrm>
          <a:prstGeom prst="rect">
            <a:avLst/>
          </a:prstGeom>
        </p:spPr>
      </p:pic>
      <p:sp>
        <p:nvSpPr>
          <p:cNvPr id="2" name="标题占位符 1">
            <a:extLst>
              <a:ext uri="{FF2B5EF4-FFF2-40B4-BE49-F238E27FC236}">
                <a16:creationId xmlns:a16="http://schemas.microsoft.com/office/drawing/2014/main" id="{B8B9262F-3032-494D-90C0-969EB974C3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3497F3C3-A9C0-443D-93B0-C20B41F607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E00BD63-5670-4677-BF00-62DF6209D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C58E1B-5923-4CAF-B9CC-D14A574623CF}" type="datetimeFigureOut">
              <a:rPr lang="zh-CN" altLang="en-US" smtClean="0"/>
              <a:t>2019/1/17</a:t>
            </a:fld>
            <a:endParaRPr lang="zh-CN" altLang="en-US"/>
          </a:p>
        </p:txBody>
      </p:sp>
      <p:sp>
        <p:nvSpPr>
          <p:cNvPr id="5" name="页脚占位符 4">
            <a:extLst>
              <a:ext uri="{FF2B5EF4-FFF2-40B4-BE49-F238E27FC236}">
                <a16:creationId xmlns:a16="http://schemas.microsoft.com/office/drawing/2014/main" id="{E40BF3D1-76EF-4DC2-A169-BD021359CA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196C5D55-7E5F-4181-A809-C8DC293A1D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746A1-6C2B-4A0A-9B52-5B2A1AF6763A}" type="slidenum">
              <a:rPr lang="zh-CN" altLang="en-US" smtClean="0"/>
              <a:t>‹#›</a:t>
            </a:fld>
            <a:endParaRPr lang="zh-CN" altLang="en-US"/>
          </a:p>
        </p:txBody>
      </p:sp>
      <p:sp>
        <p:nvSpPr>
          <p:cNvPr id="9" name="矩形 8">
            <a:extLst>
              <a:ext uri="{FF2B5EF4-FFF2-40B4-BE49-F238E27FC236}">
                <a16:creationId xmlns:a16="http://schemas.microsoft.com/office/drawing/2014/main" id="{88A4534A-9867-4C5A-8FF2-8B9DE59EF07E}"/>
              </a:ext>
            </a:extLst>
          </p:cNvPr>
          <p:cNvSpPr/>
          <p:nvPr userDrawn="1"/>
        </p:nvSpPr>
        <p:spPr>
          <a:xfrm>
            <a:off x="224287" y="207034"/>
            <a:ext cx="11783683" cy="6461185"/>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80992349-B685-48FE-BC9B-88AF0142C469}"/>
              </a:ext>
            </a:extLst>
          </p:cNvPr>
          <p:cNvSpPr/>
          <p:nvPr userDrawn="1"/>
        </p:nvSpPr>
        <p:spPr>
          <a:xfrm>
            <a:off x="341746" y="332510"/>
            <a:ext cx="11499272" cy="6151418"/>
          </a:xfrm>
          <a:prstGeom prst="rect">
            <a:avLst/>
          </a:prstGeom>
          <a:noFill/>
          <a:ln w="38100">
            <a:solidFill>
              <a:srgbClr val="BE6B4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1445137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2019/1/17</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022846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0.xml" Type="http://schemas.openxmlformats.org/officeDocument/2006/relationships/notesSlide"/><Relationship Id="rId3" Target="../tags/tag1.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charts/chart4.xml" Type="http://schemas.openxmlformats.org/officeDocument/2006/relationships/chart"/></Relationships>
</file>

<file path=ppt/slides/_rels/slide12.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1.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20.xml" Type="http://schemas.openxmlformats.org/officeDocument/2006/relationships/notesSlide"/><Relationship Id="rId3" Target="../tags/tag2.xml" Type="http://schemas.openxmlformats.org/officeDocument/2006/relationships/tags"/></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1.xml" Type="http://schemas.openxmlformats.org/officeDocument/2006/relationships/notesSlide"/><Relationship Id="rId3" Target="../charts/chart5.xml" Type="http://schemas.openxmlformats.org/officeDocument/2006/relationships/chart"/></Relationships>
</file>

<file path=ppt/slides/_rels/slide2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4.xml" Type="http://schemas.openxmlformats.org/officeDocument/2006/relationships/notesSlide"/><Relationship Id="rId3"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 Id="rId3" Target="../charts/chart1.xml" Type="http://schemas.openxmlformats.org/officeDocument/2006/relationships/chart"/><Relationship Id="rId4" Target="../charts/chart2.xml" Type="http://schemas.openxmlformats.org/officeDocument/2006/relationships/chart"/><Relationship Id="rId5" Target="../charts/chart3.xml" Type="http://schemas.openxmlformats.org/officeDocument/2006/relationships/char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9" name="图片 18">
            <a:extLst>
              <a:ext uri="{FF2B5EF4-FFF2-40B4-BE49-F238E27FC236}">
                <a16:creationId xmlns:a16="http://schemas.microsoft.com/office/drawing/2014/main" id="{D5113DCE-0B47-4164-96FC-A48F2C2A13EE}"/>
              </a:ext>
            </a:extLst>
          </p:cNvPr>
          <p:cNvPicPr>
            <a:picLocks noChangeAspect="1"/>
          </p:cNvPicPr>
          <p:nvPr/>
        </p:nvPicPr>
        <p:blipFill>
          <a:blip r:embed="rId3">
            <a:extLst>
              <a:ext uri="{28A0092B-C50C-407E-A947-70E740481C1C}">
                <a14:useLocalDpi val="0"/>
              </a:ext>
            </a:extLst>
          </a:blip>
          <a:srcRect b="20816" t="27470"/>
          <a:stretch>
            <a:fillRect/>
          </a:stretch>
        </p:blipFill>
        <p:spPr>
          <a:xfrm>
            <a:off x="0" y="0"/>
            <a:ext cx="12192000" cy="6857999"/>
          </a:xfrm>
          <a:prstGeom prst="rect">
            <a:avLst/>
          </a:prstGeom>
        </p:spPr>
      </p:pic>
      <p:sp>
        <p:nvSpPr>
          <p:cNvPr id="31" name="Freeform 169">
            <a:extLst>
              <a:ext uri="{FF2B5EF4-FFF2-40B4-BE49-F238E27FC236}">
                <a16:creationId xmlns:a16="http://schemas.microsoft.com/office/drawing/2014/main" id="{A3F7208F-2DB7-4E31-8672-4932B742FF68}"/>
              </a:ext>
            </a:extLst>
          </p:cNvPr>
          <p:cNvSpPr/>
          <p:nvPr/>
        </p:nvSpPr>
        <p:spPr bwMode="auto">
          <a:xfrm>
            <a:off x="0" y="3908791"/>
            <a:ext cx="12306925"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2" name="TextBox 5">
            <a:extLst>
              <a:ext uri="{FF2B5EF4-FFF2-40B4-BE49-F238E27FC236}">
                <a16:creationId xmlns:a16="http://schemas.microsoft.com/office/drawing/2014/main" id="{FE361D87-A96A-498F-A72D-0107C7D1CEF9}"/>
              </a:ext>
            </a:extLst>
          </p:cNvPr>
          <p:cNvSpPr txBox="1"/>
          <p:nvPr/>
        </p:nvSpPr>
        <p:spPr>
          <a:xfrm>
            <a:off x="2924408" y="5973717"/>
            <a:ext cx="5914503" cy="495691"/>
          </a:xfrm>
          <a:prstGeom prst="rect">
            <a:avLst/>
          </a:prstGeom>
          <a:noFill/>
        </p:spPr>
        <p:txBody>
          <a:bodyPr bIns="47592" lIns="95185" rIns="95185" rtlCol="0" tIns="47592" wrap="square">
            <a:spAutoFit/>
          </a:bodyPr>
          <a:lstStyle/>
          <a:p>
            <a:pPr defTabSz="951894">
              <a:defRPr/>
            </a:pPr>
            <a:r>
              <a:rPr altLang="zh-CN" kern="0" lang="en-US" sz="1314">
                <a:solidFill>
                  <a:schemeClr val="bg2">
                    <a:lumMod val="10000"/>
                  </a:schemeClr>
                </a:solidFill>
                <a:latin charset="-122" panose="020b0200000000000000" pitchFamily="34" typeface="Noto Sans S Chinese Thin"/>
                <a:ea charset="-122" panose="020b0200000000000000" pitchFamily="34" typeface="Noto Sans S Chinese Thin"/>
                <a:sym charset="-122" panose="020b0503020204020204" pitchFamily="34" typeface="微软雅黑"/>
              </a:rPr>
              <a:t>Personality color post competition PPTPersonality color pos competition PPT</a:t>
            </a:r>
          </a:p>
        </p:txBody>
      </p:sp>
      <p:sp>
        <p:nvSpPr>
          <p:cNvPr id="7" name="矩形 259">
            <a:extLst>
              <a:ext uri="{FF2B5EF4-FFF2-40B4-BE49-F238E27FC236}">
                <a16:creationId xmlns:a16="http://schemas.microsoft.com/office/drawing/2014/main" id="{2BF90430-F7AC-4131-9FAB-5D3B195C0411}"/>
              </a:ext>
            </a:extLst>
          </p:cNvPr>
          <p:cNvSpPr>
            <a:spLocks noChangeArrowheads="1"/>
          </p:cNvSpPr>
          <p:nvPr/>
        </p:nvSpPr>
        <p:spPr bwMode="auto">
          <a:xfrm>
            <a:off x="3107103" y="5511979"/>
            <a:ext cx="6612224" cy="20025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cs charset="0" panose="020b0604020202020204" pitchFamily="34" typeface="Arial"/>
              </a:rPr>
              <a:t>会议报告 / 座谈交流 / 工作总结 / 工作汇报</a:t>
            </a:r>
          </a:p>
        </p:txBody>
      </p:sp>
      <p:sp>
        <p:nvSpPr>
          <p:cNvPr id="8" name="矩形 259">
            <a:extLst>
              <a:ext uri="{FF2B5EF4-FFF2-40B4-BE49-F238E27FC236}">
                <a16:creationId xmlns:a16="http://schemas.microsoft.com/office/drawing/2014/main" id="{382D3F17-1D65-423C-B0FA-CF8A5EC64134}"/>
              </a:ext>
            </a:extLst>
          </p:cNvPr>
          <p:cNvSpPr>
            <a:spLocks noChangeArrowheads="1"/>
          </p:cNvSpPr>
          <p:nvPr/>
        </p:nvSpPr>
        <p:spPr bwMode="auto">
          <a:xfrm>
            <a:off x="2498897" y="4696874"/>
            <a:ext cx="7309130" cy="73152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en-US" lang="zh-CN" sz="4800">
                <a:solidFill>
                  <a:schemeClr val="bg2">
                    <a:lumMod val="10000"/>
                  </a:schemeClr>
                </a:solidFill>
                <a:latin charset="-122" panose="020b0600000000000000" pitchFamily="34" typeface="Noto Sans S Chinese Medium"/>
                <a:ea charset="-122" panose="020b0600000000000000" pitchFamily="34" typeface="Noto Sans S Chinese Medium"/>
                <a:cs charset="0" panose="020b0604020202020204" pitchFamily="34" typeface="Arial"/>
              </a:rPr>
              <a:t>汇报总结活动策划PPT模板</a:t>
            </a:r>
          </a:p>
        </p:txBody>
      </p:sp>
      <p:sp>
        <p:nvSpPr>
          <p:cNvPr id="9" name="矩形 259">
            <a:extLst>
              <a:ext uri="{FF2B5EF4-FFF2-40B4-BE49-F238E27FC236}">
                <a16:creationId xmlns:a16="http://schemas.microsoft.com/office/drawing/2014/main" id="{CC393E98-FFA0-42FE-8852-183AE695FDB6}"/>
              </a:ext>
            </a:extLst>
          </p:cNvPr>
          <p:cNvSpPr>
            <a:spLocks noChangeArrowheads="1"/>
          </p:cNvSpPr>
          <p:nvPr/>
        </p:nvSpPr>
        <p:spPr bwMode="auto">
          <a:xfrm>
            <a:off x="3097362" y="6395737"/>
            <a:ext cx="1294121" cy="400507"/>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en-US" lang="zh-CN" sz="1309">
                <a:solidFill>
                  <a:schemeClr val="bg2">
                    <a:lumMod val="10000"/>
                  </a:schemeClr>
                </a:solidFill>
                <a:latin charset="-122" panose="020b0200000000000000" pitchFamily="34" typeface="Noto Sans S Chinese Thin"/>
                <a:ea charset="-122" panose="020b0200000000000000" pitchFamily="34" typeface="Noto Sans S Chinese Thin"/>
                <a:cs charset="0" panose="020b0604020202020204" pitchFamily="34" typeface="Arial"/>
              </a:rPr>
              <a:t>汇报人：优页PPT</a:t>
            </a:r>
          </a:p>
        </p:txBody>
      </p:sp>
      <p:cxnSp>
        <p:nvCxnSpPr>
          <p:cNvPr id="10" name="直接连接符 9">
            <a:extLst>
              <a:ext uri="{FF2B5EF4-FFF2-40B4-BE49-F238E27FC236}">
                <a16:creationId xmlns:a16="http://schemas.microsoft.com/office/drawing/2014/main" id="{EFE238FB-3BF2-4D52-B092-2C7BC8AA249D}"/>
              </a:ext>
            </a:extLst>
          </p:cNvPr>
          <p:cNvCxnSpPr/>
          <p:nvPr/>
        </p:nvCxnSpPr>
        <p:spPr>
          <a:xfrm>
            <a:off x="1779923" y="5830561"/>
            <a:ext cx="8299468" cy="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957B1769-D6EE-4D90-8040-2685E5995CF8}"/>
              </a:ext>
            </a:extLst>
          </p:cNvPr>
          <p:cNvSpPr txBox="1"/>
          <p:nvPr/>
        </p:nvSpPr>
        <p:spPr>
          <a:xfrm>
            <a:off x="3897337" y="6361043"/>
            <a:ext cx="3010270" cy="291694"/>
          </a:xfrm>
          <a:prstGeom prst="rect">
            <a:avLst/>
          </a:prstGeom>
          <a:noFill/>
        </p:spPr>
        <p:txBody>
          <a:bodyPr rtlCol="0" wrap="square">
            <a:spAutoFit/>
          </a:bodyPr>
          <a:lstStyle/>
          <a:p>
            <a:pPr algn="ct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rPr>
              <a:t>部门：生产部</a:t>
            </a:r>
          </a:p>
        </p:txBody>
      </p:sp>
      <p:sp>
        <p:nvSpPr>
          <p:cNvPr id="16" name="文本框 15">
            <a:extLst>
              <a:ext uri="{FF2B5EF4-FFF2-40B4-BE49-F238E27FC236}">
                <a16:creationId xmlns:a16="http://schemas.microsoft.com/office/drawing/2014/main" id="{00F1161E-ACB6-462C-9670-E2A8508686CD}"/>
              </a:ext>
            </a:extLst>
          </p:cNvPr>
          <p:cNvSpPr txBox="1"/>
          <p:nvPr/>
        </p:nvSpPr>
        <p:spPr>
          <a:xfrm>
            <a:off x="6039706" y="6362222"/>
            <a:ext cx="3010270" cy="291694"/>
          </a:xfrm>
          <a:prstGeom prst="rect">
            <a:avLst/>
          </a:prstGeom>
          <a:noFill/>
        </p:spPr>
        <p:txBody>
          <a:bodyPr rtlCol="0" wrap="square">
            <a:spAutoFit/>
          </a:bodyPr>
          <a:lstStyle/>
          <a:p>
            <a:pPr algn="ct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rPr>
              <a:t>日期：20XX.XX.XX</a:t>
            </a:r>
          </a:p>
        </p:txBody>
      </p:sp>
    </p:spTree>
    <p:extLst>
      <p:ext uri="{BB962C8B-B14F-4D97-AF65-F5344CB8AC3E}">
        <p14:creationId val="3912997930"/>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8"/>
                                        </p:tgtEl>
                                        <p:attrNameLst>
                                          <p:attrName>style.visibility</p:attrName>
                                        </p:attrNameLst>
                                      </p:cBhvr>
                                      <p:to>
                                        <p:strVal val="visible"/>
                                      </p:to>
                                    </p:set>
                                    <p:anim calcmode="lin" valueType="num">
                                      <p:cBhvr>
                                        <p:cTn dur="500" fill="hold" id="7"/>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8"/>
                                        </p:tgtEl>
                                        <p:attrNameLst>
                                          <p:attrName>ppt_y</p:attrName>
                                        </p:attrNameLst>
                                      </p:cBhvr>
                                      <p:tavLst>
                                        <p:tav tm="0">
                                          <p:val>
                                            <p:strVal val="#ppt_y"/>
                                          </p:val>
                                        </p:tav>
                                        <p:tav tm="100000">
                                          <p:val>
                                            <p:strVal val="#ppt_y"/>
                                          </p:val>
                                        </p:tav>
                                      </p:tavLst>
                                    </p:anim>
                                    <p:anim calcmode="lin" valueType="num">
                                      <p:cBhvr>
                                        <p:cTn dur="500" fill="hold" id="9"/>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8"/>
                                        </p:tgtEl>
                                      </p:cBhvr>
                                    </p:animEffect>
                                  </p:childTnLst>
                                </p:cTn>
                              </p:par>
                            </p:childTnLst>
                          </p:cTn>
                        </p:par>
                        <p:par>
                          <p:cTn fill="hold" id="12" nodeType="afterGroup">
                            <p:stCondLst>
                              <p:cond delay="500"/>
                            </p:stCondLst>
                            <p:childTnLst>
                              <p:par>
                                <p:cTn fill="hold" grpId="1" id="13" nodeType="afterEffect" presetClass="emph" presetID="26" presetSubtype="0">
                                  <p:stCondLst>
                                    <p:cond delay="0"/>
                                  </p:stCondLst>
                                  <p:iterate type="lt">
                                    <p:tmPct val="0"/>
                                  </p:iterate>
                                  <p:childTnLst>
                                    <p:animEffect filter="fade" transition="out">
                                      <p:cBhvr>
                                        <p:cTn dur="500" id="14" tmFilter="0, 0; .2, .5; .8, .5; 1, 0"/>
                                        <p:tgtEl>
                                          <p:spTgt spid="8"/>
                                        </p:tgtEl>
                                      </p:cBhvr>
                                    </p:animEffect>
                                    <p:animScale>
                                      <p:cBhvr>
                                        <p:cTn autoRev="1" dur="250" fill="hold" id="15"/>
                                        <p:tgtEl>
                                          <p:spTgt spid="8"/>
                                        </p:tgtEl>
                                      </p:cBhvr>
                                      <p:by x="105000" y="105000"/>
                                    </p:animScale>
                                  </p:childTnLst>
                                </p:cTn>
                              </p:par>
                            </p:childTnLst>
                          </p:cTn>
                        </p:par>
                      </p:childTnLst>
                    </p:cTn>
                  </p:par>
                  <p:par>
                    <p:cTn fill="hold" id="16" nodeType="clickPar">
                      <p:stCondLst>
                        <p:cond delay="indefinite"/>
                      </p:stCondLst>
                      <p:childTnLst>
                        <p:par>
                          <p:cTn fill="hold" id="17" nodeType="afterGroup">
                            <p:stCondLst>
                              <p:cond delay="0"/>
                            </p:stCondLst>
                            <p:childTnLst>
                              <p:par>
                                <p:cTn fill="hold" grpId="0" id="18" nodeType="clickEffect" presetClass="entr" presetID="41" presetSubtype="0">
                                  <p:stCondLst>
                                    <p:cond delay="0"/>
                                  </p:stCondLst>
                                  <p:iterate type="lt">
                                    <p:tmPct val="10000"/>
                                  </p:iterate>
                                  <p:childTnLst>
                                    <p:set>
                                      <p:cBhvr>
                                        <p:cTn dur="1" fill="hold" id="19">
                                          <p:stCondLst>
                                            <p:cond delay="0"/>
                                          </p:stCondLst>
                                        </p:cTn>
                                        <p:tgtEl>
                                          <p:spTgt spid="7"/>
                                        </p:tgtEl>
                                        <p:attrNameLst>
                                          <p:attrName>style.visibility</p:attrName>
                                        </p:attrNameLst>
                                      </p:cBhvr>
                                      <p:to>
                                        <p:strVal val="visible"/>
                                      </p:to>
                                    </p:set>
                                    <p:anim calcmode="lin" valueType="num">
                                      <p:cBhvr>
                                        <p:cTn dur="500" fill="hold" id="20"/>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1"/>
                                        <p:tgtEl>
                                          <p:spTgt spid="7"/>
                                        </p:tgtEl>
                                        <p:attrNameLst>
                                          <p:attrName>ppt_y</p:attrName>
                                        </p:attrNameLst>
                                      </p:cBhvr>
                                      <p:tavLst>
                                        <p:tav tm="0">
                                          <p:val>
                                            <p:strVal val="#ppt_y"/>
                                          </p:val>
                                        </p:tav>
                                        <p:tav tm="100000">
                                          <p:val>
                                            <p:strVal val="#ppt_y"/>
                                          </p:val>
                                        </p:tav>
                                      </p:tavLst>
                                    </p:anim>
                                    <p:anim calcmode="lin" valueType="num">
                                      <p:cBhvr>
                                        <p:cTn dur="500" fill="hold" id="22"/>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3"/>
                                        <p:tgtEl>
                                          <p:spTgt spid="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4" tmFilter="0,0; .5, 1; 1, 1"/>
                                        <p:tgtEl>
                                          <p:spTgt spid="7"/>
                                        </p:tgtEl>
                                      </p:cBhvr>
                                    </p:animEffect>
                                  </p:childTnLst>
                                </p:cTn>
                              </p:par>
                            </p:childTnLst>
                          </p:cTn>
                        </p:par>
                        <p:par>
                          <p:cTn fill="hold" id="25" nodeType="afterGroup">
                            <p:stCondLst>
                              <p:cond delay="500"/>
                            </p:stCondLst>
                            <p:childTnLst>
                              <p:par>
                                <p:cTn fill="hold" grpId="1" id="26" nodeType="afterEffect" presetClass="emph" presetID="26" presetSubtype="0">
                                  <p:stCondLst>
                                    <p:cond delay="0"/>
                                  </p:stCondLst>
                                  <p:iterate type="lt">
                                    <p:tmPct val="0"/>
                                  </p:iterate>
                                  <p:childTnLst>
                                    <p:animEffect filter="fade" transition="out">
                                      <p:cBhvr>
                                        <p:cTn dur="500" id="27" tmFilter="0, 0; .2, .5; .8, .5; 1, 0"/>
                                        <p:tgtEl>
                                          <p:spTgt spid="7"/>
                                        </p:tgtEl>
                                      </p:cBhvr>
                                    </p:animEffect>
                                    <p:animScale>
                                      <p:cBhvr>
                                        <p:cTn autoRev="1" dur="250" fill="hold" id="28"/>
                                        <p:tgtEl>
                                          <p:spTgt spid="7"/>
                                        </p:tgtEl>
                                      </p:cBhvr>
                                      <p:by x="105000" y="105000"/>
                                    </p:animScale>
                                  </p:childTnLst>
                                </p:cTn>
                              </p:par>
                            </p:childTnLst>
                          </p:cTn>
                        </p:par>
                      </p:childTnLst>
                    </p:cTn>
                  </p:par>
                  <p:par>
                    <p:cTn fill="hold" id="29" nodeType="clickPar">
                      <p:stCondLst>
                        <p:cond delay="indefinite"/>
                      </p:stCondLst>
                      <p:childTnLst>
                        <p:par>
                          <p:cTn fill="hold" id="30" nodeType="afterGroup">
                            <p:stCondLst>
                              <p:cond delay="0"/>
                            </p:stCondLst>
                            <p:childTnLst>
                              <p:par>
                                <p:cTn fill="hold" grpId="0" id="31" nodeType="clickEffect" presetClass="entr" presetID="41" presetSubtype="0">
                                  <p:stCondLst>
                                    <p:cond delay="0"/>
                                  </p:stCondLst>
                                  <p:iterate type="lt">
                                    <p:tmPct val="10000"/>
                                  </p:iterate>
                                  <p:childTnLst>
                                    <p:set>
                                      <p:cBhvr>
                                        <p:cTn dur="1" fill="hold" id="32">
                                          <p:stCondLst>
                                            <p:cond delay="0"/>
                                          </p:stCondLst>
                                        </p:cTn>
                                        <p:tgtEl>
                                          <p:spTgt spid="9"/>
                                        </p:tgtEl>
                                        <p:attrNameLst>
                                          <p:attrName>style.visibility</p:attrName>
                                        </p:attrNameLst>
                                      </p:cBhvr>
                                      <p:to>
                                        <p:strVal val="visible"/>
                                      </p:to>
                                    </p:set>
                                    <p:anim calcmode="lin" valueType="num">
                                      <p:cBhvr>
                                        <p:cTn dur="500" fill="hold" id="33"/>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4"/>
                                        <p:tgtEl>
                                          <p:spTgt spid="9"/>
                                        </p:tgtEl>
                                        <p:attrNameLst>
                                          <p:attrName>ppt_y</p:attrName>
                                        </p:attrNameLst>
                                      </p:cBhvr>
                                      <p:tavLst>
                                        <p:tav tm="0">
                                          <p:val>
                                            <p:strVal val="#ppt_y"/>
                                          </p:val>
                                        </p:tav>
                                        <p:tav tm="100000">
                                          <p:val>
                                            <p:strVal val="#ppt_y"/>
                                          </p:val>
                                        </p:tav>
                                      </p:tavLst>
                                    </p:anim>
                                    <p:anim calcmode="lin" valueType="num">
                                      <p:cBhvr>
                                        <p:cTn dur="500" fill="hold" id="35"/>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6"/>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7" tmFilter="0,0; .5, 1; 1, 1"/>
                                        <p:tgtEl>
                                          <p:spTgt spid="9"/>
                                        </p:tgtEl>
                                      </p:cBhvr>
                                    </p:animEffect>
                                  </p:childTnLst>
                                </p:cTn>
                              </p:par>
                            </p:childTnLst>
                          </p:cTn>
                        </p:par>
                        <p:par>
                          <p:cTn fill="hold" id="38" nodeType="afterGroup">
                            <p:stCondLst>
                              <p:cond delay="500"/>
                            </p:stCondLst>
                            <p:childTnLst>
                              <p:par>
                                <p:cTn fill="hold" grpId="1" id="39" nodeType="afterEffect" presetClass="emph" presetID="26" presetSubtype="0">
                                  <p:stCondLst>
                                    <p:cond delay="0"/>
                                  </p:stCondLst>
                                  <p:iterate type="lt">
                                    <p:tmPct val="0"/>
                                  </p:iterate>
                                  <p:childTnLst>
                                    <p:animEffect filter="fade" transition="out">
                                      <p:cBhvr>
                                        <p:cTn dur="500" id="40" tmFilter="0, 0; .2, .5; .8, .5; 1, 0"/>
                                        <p:tgtEl>
                                          <p:spTgt spid="9"/>
                                        </p:tgtEl>
                                      </p:cBhvr>
                                    </p:animEffect>
                                    <p:animScale>
                                      <p:cBhvr>
                                        <p:cTn autoRev="1" dur="250" fill="hold" id="41"/>
                                        <p:tgtEl>
                                          <p:spTgt spid="9"/>
                                        </p:tgtEl>
                                      </p:cBhvr>
                                      <p:by x="105000" y="105000"/>
                                    </p:animScale>
                                  </p:childTnLst>
                                </p:cTn>
                              </p:par>
                            </p:childTnLst>
                          </p:cTn>
                        </p:par>
                        <p:par>
                          <p:cTn fill="hold" id="42" nodeType="afterGroup">
                            <p:stCondLst>
                              <p:cond delay="1000"/>
                            </p:stCondLst>
                            <p:childTnLst>
                              <p:par>
                                <p:cTn fill="hold" id="43" nodeType="afterEffect" presetClass="entr" presetID="22" presetSubtype="8">
                                  <p:stCondLst>
                                    <p:cond delay="0"/>
                                  </p:stCondLst>
                                  <p:childTnLst>
                                    <p:set>
                                      <p:cBhvr>
                                        <p:cTn dur="1" fill="hold" id="44">
                                          <p:stCondLst>
                                            <p:cond delay="0"/>
                                          </p:stCondLst>
                                        </p:cTn>
                                        <p:tgtEl>
                                          <p:spTgt spid="10"/>
                                        </p:tgtEl>
                                        <p:attrNameLst>
                                          <p:attrName>style.visibility</p:attrName>
                                        </p:attrNameLst>
                                      </p:cBhvr>
                                      <p:to>
                                        <p:strVal val="visible"/>
                                      </p:to>
                                    </p:set>
                                    <p:animEffect filter="wipe(left)" transition="in">
                                      <p:cBhvr>
                                        <p:cTn dur="500" id="45"/>
                                        <p:tgtEl>
                                          <p:spTgt spid="10"/>
                                        </p:tgtEl>
                                      </p:cBhvr>
                                    </p:animEffect>
                                  </p:childTnLst>
                                </p:cTn>
                              </p:par>
                            </p:childTnLst>
                          </p:cTn>
                        </p:par>
                        <p:par>
                          <p:cTn fill="hold" id="46" nodeType="afterGroup">
                            <p:stCondLst>
                              <p:cond delay="1500"/>
                            </p:stCondLst>
                            <p:childTnLst>
                              <p:par>
                                <p:cTn fill="hold" grpId="0" id="47" nodeType="afterEffect" presetClass="entr" presetID="15" presetSubtype="0">
                                  <p:stCondLst>
                                    <p:cond delay="0"/>
                                  </p:stCondLst>
                                  <p:childTnLst>
                                    <p:set>
                                      <p:cBhvr>
                                        <p:cTn dur="1" fill="hold" id="48">
                                          <p:stCondLst>
                                            <p:cond delay="0"/>
                                          </p:stCondLst>
                                        </p:cTn>
                                        <p:tgtEl>
                                          <p:spTgt spid="12">
                                            <p:txEl>
                                              <p:pRg end="0" st="0"/>
                                            </p:txEl>
                                          </p:spTgt>
                                        </p:tgtEl>
                                        <p:attrNameLst>
                                          <p:attrName>style.visibility</p:attrName>
                                        </p:attrNameLst>
                                      </p:cBhvr>
                                      <p:to>
                                        <p:strVal val="visible"/>
                                      </p:to>
                                    </p:set>
                                    <p:anim calcmode="lin" valueType="num">
                                      <p:cBhvr>
                                        <p:cTn dur="1000" fill="hold" id="49"/>
                                        <p:tgtEl>
                                          <p:spTgt spid="12">
                                            <p:txEl>
                                              <p:pRg end="0" st="0"/>
                                            </p:txEl>
                                          </p:spTgt>
                                        </p:tgtEl>
                                        <p:attrNameLst>
                                          <p:attrName>ppt_w</p:attrName>
                                        </p:attrNameLst>
                                      </p:cBhvr>
                                      <p:tavLst>
                                        <p:tav tm="0">
                                          <p:val>
                                            <p:fltVal val="0"/>
                                          </p:val>
                                        </p:tav>
                                        <p:tav tm="100000">
                                          <p:val>
                                            <p:strVal val="#ppt_w"/>
                                          </p:val>
                                        </p:tav>
                                      </p:tavLst>
                                    </p:anim>
                                    <p:anim calcmode="lin" valueType="num">
                                      <p:cBhvr>
                                        <p:cTn dur="1000" fill="hold" id="50"/>
                                        <p:tgtEl>
                                          <p:spTgt spid="12">
                                            <p:txEl>
                                              <p:pRg end="0" st="0"/>
                                            </p:txEl>
                                          </p:spTgt>
                                        </p:tgtEl>
                                        <p:attrNameLst>
                                          <p:attrName>ppt_h</p:attrName>
                                        </p:attrNameLst>
                                      </p:cBhvr>
                                      <p:tavLst>
                                        <p:tav tm="0">
                                          <p:val>
                                            <p:fltVal val="0"/>
                                          </p:val>
                                        </p:tav>
                                        <p:tav tm="100000">
                                          <p:val>
                                            <p:strVal val="#ppt_h"/>
                                          </p:val>
                                        </p:tav>
                                      </p:tavLst>
                                    </p:anim>
                                    <p:anim calcmode="lin" valueType="num">
                                      <p:cBhvr>
                                        <p:cTn dur="1000" fill="hold" id="51"/>
                                        <p:tgtEl>
                                          <p:spTgt spid="12">
                                            <p:txEl>
                                              <p:pRg end="0" st="0"/>
                                            </p:txEl>
                                          </p:spTgt>
                                        </p:tgtEl>
                                        <p:attrNameLst>
                                          <p:attrName>ppt_x</p:attrName>
                                        </p:attrNameLst>
                                      </p:cBhvr>
                                      <p:tavLst>
                                        <p:tav fmla="#ppt_x+(cos(-2*pi*(1-$))*-#ppt_x-sin(-2*pi*(1-$))*(1-#ppt_y))*(1-$)" tm="0">
                                          <p:val>
                                            <p:fltVal val="0"/>
                                          </p:val>
                                        </p:tav>
                                        <p:tav tm="100000">
                                          <p:val>
                                            <p:fltVal val="1"/>
                                          </p:val>
                                        </p:tav>
                                      </p:tavLst>
                                    </p:anim>
                                    <p:anim calcmode="lin" valueType="num">
                                      <p:cBhvr>
                                        <p:cTn dur="1000" fill="hold" id="52"/>
                                        <p:tgtEl>
                                          <p:spTgt spid="12">
                                            <p:txEl>
                                              <p:pRg end="0" st="0"/>
                                            </p:txEl>
                                          </p:spTgt>
                                        </p:tgtEl>
                                        <p:attrNameLst>
                                          <p:attrName>ppt_y</p:attrName>
                                        </p:attrNameLst>
                                      </p:cBhvr>
                                      <p:tavLst>
                                        <p:tav fmla="#ppt_y+(sin(-2*pi*(1-$))*-#ppt_x+cos(-2*pi*(1-$))*(1-#ppt_y))*(1-$)" tm="0">
                                          <p:val>
                                            <p:fltVal val="0"/>
                                          </p:val>
                                        </p:tav>
                                        <p:tav tm="100000">
                                          <p:val>
                                            <p:fltVal val="1"/>
                                          </p:val>
                                        </p:tav>
                                      </p:tavLst>
                                    </p:anim>
                                  </p:childTnLst>
                                </p:cTn>
                              </p:par>
                            </p:childTnLst>
                          </p:cTn>
                        </p:par>
                        <p:par>
                          <p:cTn fill="hold" id="53" nodeType="afterGroup">
                            <p:stCondLst>
                              <p:cond delay="2500"/>
                            </p:stCondLst>
                            <p:childTnLst>
                              <p:par>
                                <p:cTn fill="hold" grpId="0" id="54" nodeType="afterEffect" presetClass="entr" presetID="56" presetSubtype="0">
                                  <p:stCondLst>
                                    <p:cond delay="0"/>
                                  </p:stCondLst>
                                  <p:iterate type="lt">
                                    <p:tmPct val="10000"/>
                                  </p:iterate>
                                  <p:childTnLst>
                                    <p:set>
                                      <p:cBhvr>
                                        <p:cTn dur="1" fill="hold" id="55">
                                          <p:stCondLst>
                                            <p:cond delay="0"/>
                                          </p:stCondLst>
                                        </p:cTn>
                                        <p:tgtEl>
                                          <p:spTgt spid="13"/>
                                        </p:tgtEl>
                                        <p:attrNameLst>
                                          <p:attrName>style.visibility</p:attrName>
                                        </p:attrNameLst>
                                      </p:cBhvr>
                                      <p:to>
                                        <p:strVal val="visible"/>
                                      </p:to>
                                    </p:set>
                                    <p:anim by="(-#ppt_w*2)" calcmode="lin" valueType="num">
                                      <p:cBhvr rctx="PPT">
                                        <p:cTn autoRev="1" dur="500" fill="hold" id="56">
                                          <p:stCondLst>
                                            <p:cond delay="0"/>
                                          </p:stCondLst>
                                        </p:cTn>
                                        <p:tgtEl>
                                          <p:spTgt spid="13"/>
                                        </p:tgtEl>
                                        <p:attrNameLst>
                                          <p:attrName>ppt_w</p:attrName>
                                        </p:attrNameLst>
                                      </p:cBhvr>
                                    </p:anim>
                                    <p:anim by="(#ppt_w*0.50)" calcmode="lin" valueType="num">
                                      <p:cBhvr>
                                        <p:cTn autoRev="1" decel="50000" dur="500" fill="hold" id="57">
                                          <p:stCondLst>
                                            <p:cond delay="0"/>
                                          </p:stCondLst>
                                        </p:cTn>
                                        <p:tgtEl>
                                          <p:spTgt spid="13"/>
                                        </p:tgtEl>
                                        <p:attrNameLst>
                                          <p:attrName>ppt_x</p:attrName>
                                        </p:attrNameLst>
                                      </p:cBhvr>
                                    </p:anim>
                                    <p:anim calcmode="lin" from="(-#ppt_h/2)" to="(#ppt_y)" valueType="num">
                                      <p:cBhvr>
                                        <p:cTn dur="1000" fill="hold" id="58">
                                          <p:stCondLst>
                                            <p:cond delay="0"/>
                                          </p:stCondLst>
                                        </p:cTn>
                                        <p:tgtEl>
                                          <p:spTgt spid="13"/>
                                        </p:tgtEl>
                                        <p:attrNameLst>
                                          <p:attrName>ppt_y</p:attrName>
                                        </p:attrNameLst>
                                      </p:cBhvr>
                                    </p:anim>
                                    <p:animRot by="21600000">
                                      <p:cBhvr>
                                        <p:cTn dur="1000" fill="hold" id="59">
                                          <p:stCondLst>
                                            <p:cond delay="0"/>
                                          </p:stCondLst>
                                        </p:cTn>
                                        <p:tgtEl>
                                          <p:spTgt spid="13"/>
                                        </p:tgtEl>
                                        <p:attrNameLst>
                                          <p:attrName>r</p:attrName>
                                        </p:attrNameLst>
                                      </p:cBhvr>
                                    </p:animRot>
                                  </p:childTnLst>
                                </p:cTn>
                              </p:par>
                            </p:childTnLst>
                          </p:cTn>
                        </p:par>
                        <p:par>
                          <p:cTn fill="hold" id="60" nodeType="afterGroup">
                            <p:stCondLst>
                              <p:cond delay="3500"/>
                            </p:stCondLst>
                            <p:childTnLst>
                              <p:par>
                                <p:cTn fill="hold" grpId="0" id="61" nodeType="afterEffect" presetClass="entr" presetID="56" presetSubtype="0">
                                  <p:stCondLst>
                                    <p:cond delay="0"/>
                                  </p:stCondLst>
                                  <p:iterate type="lt">
                                    <p:tmPct val="10000"/>
                                  </p:iterate>
                                  <p:childTnLst>
                                    <p:set>
                                      <p:cBhvr>
                                        <p:cTn dur="1" fill="hold" id="62">
                                          <p:stCondLst>
                                            <p:cond delay="0"/>
                                          </p:stCondLst>
                                        </p:cTn>
                                        <p:tgtEl>
                                          <p:spTgt spid="16"/>
                                        </p:tgtEl>
                                        <p:attrNameLst>
                                          <p:attrName>style.visibility</p:attrName>
                                        </p:attrNameLst>
                                      </p:cBhvr>
                                      <p:to>
                                        <p:strVal val="visible"/>
                                      </p:to>
                                    </p:set>
                                    <p:anim by="(-#ppt_w*2)" calcmode="lin" valueType="num">
                                      <p:cBhvr rctx="PPT">
                                        <p:cTn autoRev="1" dur="500" fill="hold" id="63">
                                          <p:stCondLst>
                                            <p:cond delay="0"/>
                                          </p:stCondLst>
                                        </p:cTn>
                                        <p:tgtEl>
                                          <p:spTgt spid="16"/>
                                        </p:tgtEl>
                                        <p:attrNameLst>
                                          <p:attrName>ppt_w</p:attrName>
                                        </p:attrNameLst>
                                      </p:cBhvr>
                                    </p:anim>
                                    <p:anim by="(#ppt_w*0.50)" calcmode="lin" valueType="num">
                                      <p:cBhvr>
                                        <p:cTn autoRev="1" decel="50000" dur="500" fill="hold" id="64">
                                          <p:stCondLst>
                                            <p:cond delay="0"/>
                                          </p:stCondLst>
                                        </p:cTn>
                                        <p:tgtEl>
                                          <p:spTgt spid="16"/>
                                        </p:tgtEl>
                                        <p:attrNameLst>
                                          <p:attrName>ppt_x</p:attrName>
                                        </p:attrNameLst>
                                      </p:cBhvr>
                                    </p:anim>
                                    <p:anim calcmode="lin" from="(-#ppt_h/2)" to="(#ppt_y)" valueType="num">
                                      <p:cBhvr>
                                        <p:cTn dur="1000" fill="hold" id="65">
                                          <p:stCondLst>
                                            <p:cond delay="0"/>
                                          </p:stCondLst>
                                        </p:cTn>
                                        <p:tgtEl>
                                          <p:spTgt spid="16"/>
                                        </p:tgtEl>
                                        <p:attrNameLst>
                                          <p:attrName>ppt_y</p:attrName>
                                        </p:attrNameLst>
                                      </p:cBhvr>
                                    </p:anim>
                                    <p:animRot by="21600000">
                                      <p:cBhvr>
                                        <p:cTn dur="1000" fill="hold" id="66">
                                          <p:stCondLst>
                                            <p:cond delay="0"/>
                                          </p:stCondLst>
                                        </p:cTn>
                                        <p:tgtEl>
                                          <p:spTgt spid="16"/>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12"/>
      <p:bldP grpId="0" spid="7"/>
      <p:bldP grpId="1" spid="7"/>
      <p:bldP grpId="0" spid="8"/>
      <p:bldP grpId="1" spid="8"/>
      <p:bldP grpId="0" spid="9"/>
      <p:bldP grpId="1" spid="9"/>
      <p:bldP grpId="0" spid="13"/>
      <p:bldP grpId="0" spid="1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9" name="千图PPT彼岸天：ID 8661124库_组合 1">
            <a:extLst>
              <a:ext uri="{FF2B5EF4-FFF2-40B4-BE49-F238E27FC236}">
                <a16:creationId xmlns:a16="http://schemas.microsoft.com/office/drawing/2014/main" id="{F5A27A05-0F3D-4071-BD9C-B4EA3A581DF5}"/>
              </a:ext>
            </a:extLst>
          </p:cNvPr>
          <p:cNvGrpSpPr/>
          <p:nvPr>
            <p:custDataLst>
              <p:tags r:id="rId3"/>
            </p:custDataLst>
          </p:nvPr>
        </p:nvGrpSpPr>
        <p:grpSpPr>
          <a:xfrm>
            <a:off x="4106744" y="2475069"/>
            <a:ext cx="4303836" cy="4247169"/>
            <a:chOff x="4705060" y="2462889"/>
            <a:chExt cx="3107196" cy="3266702"/>
          </a:xfrm>
        </p:grpSpPr>
        <p:sp>
          <p:nvSpPr>
            <p:cNvPr id="70" name="Freeform: Shape 164">
              <a:extLst>
                <a:ext uri="{FF2B5EF4-FFF2-40B4-BE49-F238E27FC236}">
                  <a16:creationId xmlns:a16="http://schemas.microsoft.com/office/drawing/2014/main" id="{2781456C-75DE-4647-81AC-041C807F0718}"/>
                </a:ext>
              </a:extLst>
            </p:cNvPr>
            <p:cNvSpPr/>
            <p:nvPr/>
          </p:nvSpPr>
          <p:spPr bwMode="auto">
            <a:xfrm>
              <a:off x="5886027" y="2462889"/>
              <a:ext cx="746707" cy="952196"/>
            </a:xfrm>
            <a:custGeom>
              <a:gdLst>
                <a:gd fmla="*/ 174 w 348" name="T0"/>
                <a:gd fmla="*/ 0 h 444" name="T1"/>
                <a:gd fmla="*/ 59 w 348" name="T2"/>
                <a:gd fmla="*/ 115 h 444" name="T3"/>
                <a:gd fmla="*/ 59 w 348" name="T4"/>
                <a:gd fmla="*/ 328 h 444" name="T5"/>
                <a:gd fmla="*/ 174 w 348" name="T6"/>
                <a:gd fmla="*/ 444 h 444" name="T7"/>
                <a:gd fmla="*/ 290 w 348" name="T8"/>
                <a:gd fmla="*/ 328 h 444" name="T9"/>
                <a:gd fmla="*/ 290 w 348" name="T10"/>
                <a:gd fmla="*/ 115 h 444" name="T11"/>
                <a:gd fmla="*/ 174 w 348" name="T12"/>
                <a:gd fmla="*/ 0 h 444" name="T13"/>
              </a:gdLst>
              <a:cxnLst>
                <a:cxn ang="0">
                  <a:pos x="T0" y="T1"/>
                </a:cxn>
                <a:cxn ang="0">
                  <a:pos x="T2" y="T3"/>
                </a:cxn>
                <a:cxn ang="0">
                  <a:pos x="T4" y="T5"/>
                </a:cxn>
                <a:cxn ang="0">
                  <a:pos x="T6" y="T7"/>
                </a:cxn>
                <a:cxn ang="0">
                  <a:pos x="T8" y="T9"/>
                </a:cxn>
                <a:cxn ang="0">
                  <a:pos x="T10" y="T11"/>
                </a:cxn>
                <a:cxn ang="0">
                  <a:pos x="T12" y="T13"/>
                </a:cxn>
              </a:cxnLst>
              <a:rect b="b" l="0" r="r" t="0"/>
              <a:pathLst>
                <a:path h="443" w="348">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solidFill>
              <a:schemeClr val="accent3"/>
            </a:solidFill>
            <a:ln>
              <a:noFill/>
            </a:ln>
          </p:spPr>
          <p:txBody>
            <a:bodyPr anchor="ctr" anchorCtr="0" bIns="45720" compatLnSpc="1" lIns="91440" rIns="91440" tIns="45720" vert="horz" wrap="none">
              <a:prstTxWarp prst="textNoShape">
                <a:avLst/>
              </a:prstTxWarp>
              <a:normAutofit/>
            </a:bodyPr>
            <a:lstStyle/>
            <a:p>
              <a:pPr algn="ctr"/>
              <a:r>
                <a:rPr lang="en-US" sz="2000">
                  <a:solidFill>
                    <a:schemeClr val="bg1"/>
                  </a:solidFill>
                  <a:latin charset="-122" panose="020b0300000000000000" pitchFamily="34" typeface="Noto Sans S Chinese Light"/>
                  <a:ea charset="-122" panose="020b0300000000000000" pitchFamily="34" typeface="Noto Sans S Chinese Light"/>
                </a:rPr>
                <a:t>03</a:t>
              </a:r>
            </a:p>
          </p:txBody>
        </p:sp>
        <p:sp>
          <p:nvSpPr>
            <p:cNvPr id="71" name="Freeform: Shape 165">
              <a:extLst>
                <a:ext uri="{FF2B5EF4-FFF2-40B4-BE49-F238E27FC236}">
                  <a16:creationId xmlns:a16="http://schemas.microsoft.com/office/drawing/2014/main" id="{A7A0D60F-376A-4F05-A00A-8B7B189B0D08}"/>
                </a:ext>
              </a:extLst>
            </p:cNvPr>
            <p:cNvSpPr/>
            <p:nvPr/>
          </p:nvSpPr>
          <p:spPr bwMode="auto">
            <a:xfrm>
              <a:off x="6861505" y="3938979"/>
              <a:ext cx="950751" cy="683034"/>
            </a:xfrm>
            <a:custGeom>
              <a:gdLst>
                <a:gd fmla="*/ 222 w 443" name="T0"/>
                <a:gd fmla="*/ 0 h 318" name="T1"/>
                <a:gd fmla="*/ 115 w 443" name="T2"/>
                <a:gd fmla="*/ 44 h 318" name="T3"/>
                <a:gd fmla="*/ 0 w 443" name="T4"/>
                <a:gd fmla="*/ 159 h 318" name="T5"/>
                <a:gd fmla="*/ 115 w 443" name="T6"/>
                <a:gd fmla="*/ 274 h 318" name="T7"/>
                <a:gd fmla="*/ 222 w 443" name="T8"/>
                <a:gd fmla="*/ 318 h 318" name="T9"/>
                <a:gd fmla="*/ 328 w 443" name="T10"/>
                <a:gd fmla="*/ 274 h 318" name="T11"/>
                <a:gd fmla="*/ 443 w 443" name="T12"/>
                <a:gd fmla="*/ 159 h 318" name="T13"/>
                <a:gd fmla="*/ 328 w 443" name="T14"/>
                <a:gd fmla="*/ 44 h 318" name="T15"/>
                <a:gd fmla="*/ 222 w 443" name="T16"/>
                <a:gd fmla="*/ 0 h 3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8" w="442">
                  <a:moveTo>
                    <a:pt x="222" y="0"/>
                  </a:moveTo>
                  <a:cubicBezTo>
                    <a:pt x="183" y="0"/>
                    <a:pt x="144" y="14"/>
                    <a:pt x="115" y="44"/>
                  </a:cubicBezTo>
                  <a:cubicBezTo>
                    <a:pt x="0" y="159"/>
                    <a:pt x="0" y="159"/>
                    <a:pt x="0" y="159"/>
                  </a:cubicBezTo>
                  <a:cubicBezTo>
                    <a:pt x="115" y="274"/>
                    <a:pt x="115" y="274"/>
                    <a:pt x="115" y="274"/>
                  </a:cubicBezTo>
                  <a:cubicBezTo>
                    <a:pt x="144" y="304"/>
                    <a:pt x="183" y="318"/>
                    <a:pt x="222" y="318"/>
                  </a:cubicBezTo>
                  <a:cubicBezTo>
                    <a:pt x="260" y="318"/>
                    <a:pt x="299" y="304"/>
                    <a:pt x="328" y="274"/>
                  </a:cubicBezTo>
                  <a:cubicBezTo>
                    <a:pt x="443" y="159"/>
                    <a:pt x="443" y="159"/>
                    <a:pt x="443" y="159"/>
                  </a:cubicBezTo>
                  <a:cubicBezTo>
                    <a:pt x="328" y="44"/>
                    <a:pt x="328" y="44"/>
                    <a:pt x="328" y="44"/>
                  </a:cubicBezTo>
                  <a:cubicBezTo>
                    <a:pt x="299" y="14"/>
                    <a:pt x="260" y="0"/>
                    <a:pt x="222" y="0"/>
                  </a:cubicBezTo>
                </a:path>
              </a:pathLst>
            </a:custGeom>
            <a:solidFill>
              <a:schemeClr val="accent5"/>
            </a:solidFill>
            <a:ln>
              <a:noFill/>
            </a:ln>
          </p:spPr>
          <p:txBody>
            <a:bodyPr anchor="ctr" anchorCtr="0" bIns="45720" compatLnSpc="1" lIns="91440" rIns="91440" tIns="45720" vert="horz" wrap="none">
              <a:prstTxWarp prst="textNoShape">
                <a:avLst/>
              </a:prstTxWarp>
              <a:normAutofit/>
            </a:bodyPr>
            <a:lstStyle/>
            <a:p>
              <a:pPr algn="ctr"/>
              <a:r>
                <a:rPr lang="en-US" sz="2000">
                  <a:solidFill>
                    <a:schemeClr val="bg1"/>
                  </a:solidFill>
                  <a:latin charset="-122" panose="020b0300000000000000" pitchFamily="34" typeface="Noto Sans S Chinese Light"/>
                  <a:ea charset="-122" panose="020b0300000000000000" pitchFamily="34" typeface="Noto Sans S Chinese Light"/>
                </a:rPr>
                <a:t>05</a:t>
              </a:r>
            </a:p>
          </p:txBody>
        </p:sp>
        <p:sp>
          <p:nvSpPr>
            <p:cNvPr id="72" name="Freeform: Shape 173">
              <a:extLst>
                <a:ext uri="{FF2B5EF4-FFF2-40B4-BE49-F238E27FC236}">
                  <a16:creationId xmlns:a16="http://schemas.microsoft.com/office/drawing/2014/main" id="{31DADC9B-1308-4F4C-B0D0-75A3F9682FA8}"/>
                </a:ext>
              </a:extLst>
            </p:cNvPr>
            <p:cNvSpPr/>
            <p:nvPr/>
          </p:nvSpPr>
          <p:spPr bwMode="auto">
            <a:xfrm>
              <a:off x="4705060" y="3938979"/>
              <a:ext cx="952195" cy="683034"/>
            </a:xfrm>
            <a:custGeom>
              <a:gdLst>
                <a:gd fmla="*/ 222 w 444" name="T0"/>
                <a:gd fmla="*/ 0 h 318" name="T1"/>
                <a:gd fmla="*/ 116 w 444" name="T2"/>
                <a:gd fmla="*/ 44 h 318" name="T3"/>
                <a:gd fmla="*/ 0 w 444" name="T4"/>
                <a:gd fmla="*/ 159 h 318" name="T5"/>
                <a:gd fmla="*/ 116 w 444" name="T6"/>
                <a:gd fmla="*/ 274 h 318" name="T7"/>
                <a:gd fmla="*/ 222 w 444" name="T8"/>
                <a:gd fmla="*/ 318 h 318" name="T9"/>
                <a:gd fmla="*/ 329 w 444" name="T10"/>
                <a:gd fmla="*/ 274 h 318" name="T11"/>
                <a:gd fmla="*/ 444 w 444" name="T12"/>
                <a:gd fmla="*/ 159 h 318" name="T13"/>
                <a:gd fmla="*/ 329 w 444" name="T14"/>
                <a:gd fmla="*/ 44 h 318" name="T15"/>
                <a:gd fmla="*/ 222 w 444" name="T16"/>
                <a:gd fmla="*/ 0 h 3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8" w="443">
                  <a:moveTo>
                    <a:pt x="222" y="0"/>
                  </a:moveTo>
                  <a:cubicBezTo>
                    <a:pt x="184" y="0"/>
                    <a:pt x="145" y="14"/>
                    <a:pt x="116" y="44"/>
                  </a:cubicBezTo>
                  <a:cubicBezTo>
                    <a:pt x="0" y="159"/>
                    <a:pt x="0" y="159"/>
                    <a:pt x="0" y="159"/>
                  </a:cubicBezTo>
                  <a:cubicBezTo>
                    <a:pt x="116" y="274"/>
                    <a:pt x="116" y="274"/>
                    <a:pt x="116" y="274"/>
                  </a:cubicBezTo>
                  <a:cubicBezTo>
                    <a:pt x="145" y="304"/>
                    <a:pt x="184" y="318"/>
                    <a:pt x="222" y="318"/>
                  </a:cubicBezTo>
                  <a:cubicBezTo>
                    <a:pt x="261" y="318"/>
                    <a:pt x="299" y="304"/>
                    <a:pt x="329" y="274"/>
                  </a:cubicBezTo>
                  <a:cubicBezTo>
                    <a:pt x="444" y="159"/>
                    <a:pt x="444" y="159"/>
                    <a:pt x="444" y="159"/>
                  </a:cubicBezTo>
                  <a:cubicBezTo>
                    <a:pt x="329" y="44"/>
                    <a:pt x="329" y="44"/>
                    <a:pt x="329" y="44"/>
                  </a:cubicBezTo>
                  <a:cubicBezTo>
                    <a:pt x="299" y="14"/>
                    <a:pt x="261" y="0"/>
                    <a:pt x="222" y="0"/>
                  </a:cubicBezTo>
                </a:path>
              </a:pathLst>
            </a:custGeom>
            <a:solidFill>
              <a:schemeClr val="accent1"/>
            </a:solidFill>
            <a:ln>
              <a:noFill/>
            </a:ln>
          </p:spPr>
          <p:txBody>
            <a:bodyPr anchor="ctr" anchorCtr="0" bIns="45720" compatLnSpc="1" lIns="91440" rIns="91440" tIns="45720" vert="horz" wrap="none">
              <a:prstTxWarp prst="textNoShape">
                <a:avLst/>
              </a:prstTxWarp>
              <a:normAutofit/>
            </a:bodyPr>
            <a:lstStyle/>
            <a:p>
              <a:pPr algn="ctr"/>
              <a:r>
                <a:rPr lang="en-US" sz="2000">
                  <a:solidFill>
                    <a:schemeClr val="bg1"/>
                  </a:solidFill>
                  <a:latin charset="-122" panose="020b0300000000000000" pitchFamily="34" typeface="Noto Sans S Chinese Light"/>
                  <a:ea charset="-122" panose="020b0300000000000000" pitchFamily="34" typeface="Noto Sans S Chinese Light"/>
                </a:rPr>
                <a:t>01</a:t>
              </a:r>
            </a:p>
          </p:txBody>
        </p:sp>
        <p:sp>
          <p:nvSpPr>
            <p:cNvPr id="75" name="Freeform: Shape 174">
              <a:extLst>
                <a:ext uri="{FF2B5EF4-FFF2-40B4-BE49-F238E27FC236}">
                  <a16:creationId xmlns:a16="http://schemas.microsoft.com/office/drawing/2014/main" id="{EA7244B1-59BF-4DE6-B39C-B6890EA35A47}"/>
                </a:ext>
              </a:extLst>
            </p:cNvPr>
            <p:cNvSpPr/>
            <p:nvPr/>
          </p:nvSpPr>
          <p:spPr bwMode="auto">
            <a:xfrm>
              <a:off x="5152046" y="3063571"/>
              <a:ext cx="677246" cy="670009"/>
            </a:xfrm>
            <a:custGeom>
              <a:gdLst>
                <a:gd fmla="*/ 162 w 316" name="T0"/>
                <a:gd fmla="*/ 0 h 312" name="T1"/>
                <a:gd fmla="*/ 0 w 316" name="T2"/>
                <a:gd fmla="*/ 0 h 312" name="T3"/>
                <a:gd fmla="*/ 0 w 316" name="T4"/>
                <a:gd fmla="*/ 164 h 312" name="T5"/>
                <a:gd fmla="*/ 150 w 316" name="T6"/>
                <a:gd fmla="*/ 312 h 312" name="T7"/>
                <a:gd fmla="*/ 316 w 316" name="T8"/>
                <a:gd fmla="*/ 312 h 312" name="T9"/>
                <a:gd fmla="*/ 316 w 316" name="T10"/>
                <a:gd fmla="*/ 152 h 312" name="T11"/>
                <a:gd fmla="*/ 162 w 316"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6">
                  <a:moveTo>
                    <a:pt x="162" y="0"/>
                  </a:moveTo>
                  <a:cubicBezTo>
                    <a:pt x="0" y="0"/>
                    <a:pt x="0" y="0"/>
                    <a:pt x="0" y="0"/>
                  </a:cubicBezTo>
                  <a:cubicBezTo>
                    <a:pt x="0" y="164"/>
                    <a:pt x="0" y="164"/>
                    <a:pt x="0" y="164"/>
                  </a:cubicBezTo>
                  <a:cubicBezTo>
                    <a:pt x="0" y="247"/>
                    <a:pt x="67" y="312"/>
                    <a:pt x="150" y="312"/>
                  </a:cubicBezTo>
                  <a:cubicBezTo>
                    <a:pt x="316" y="312"/>
                    <a:pt x="316" y="312"/>
                    <a:pt x="316" y="312"/>
                  </a:cubicBezTo>
                  <a:cubicBezTo>
                    <a:pt x="316" y="152"/>
                    <a:pt x="316" y="152"/>
                    <a:pt x="316" y="152"/>
                  </a:cubicBezTo>
                  <a:cubicBezTo>
                    <a:pt x="316" y="68"/>
                    <a:pt x="245" y="0"/>
                    <a:pt x="162" y="0"/>
                  </a:cubicBezTo>
                </a:path>
              </a:pathLst>
            </a:custGeom>
            <a:solidFill>
              <a:schemeClr val="accent2"/>
            </a:solidFill>
            <a:ln>
              <a:noFill/>
            </a:ln>
          </p:spPr>
          <p:txBody>
            <a:bodyPr anchor="ctr" anchorCtr="0" bIns="45720" compatLnSpc="1" lIns="91440" rIns="91440" tIns="45720" vert="horz" wrap="none">
              <a:prstTxWarp prst="textNoShape">
                <a:avLst/>
              </a:prstTxWarp>
              <a:normAutofit/>
            </a:bodyPr>
            <a:lstStyle/>
            <a:p>
              <a:pPr algn="ctr"/>
              <a:r>
                <a:rPr lang="en-US" sz="2000">
                  <a:solidFill>
                    <a:schemeClr val="bg1"/>
                  </a:solidFill>
                  <a:latin charset="-122" panose="020b0300000000000000" pitchFamily="34" typeface="Noto Sans S Chinese Light"/>
                  <a:ea charset="-122" panose="020b0300000000000000" pitchFamily="34" typeface="Noto Sans S Chinese Light"/>
                </a:rPr>
                <a:t>02</a:t>
              </a:r>
            </a:p>
          </p:txBody>
        </p:sp>
        <p:sp>
          <p:nvSpPr>
            <p:cNvPr id="76" name="Freeform: Shape 175">
              <a:extLst>
                <a:ext uri="{FF2B5EF4-FFF2-40B4-BE49-F238E27FC236}">
                  <a16:creationId xmlns:a16="http://schemas.microsoft.com/office/drawing/2014/main" id="{E6F36295-9158-456F-BDCC-CF50207F1494}"/>
                </a:ext>
              </a:extLst>
            </p:cNvPr>
            <p:cNvSpPr/>
            <p:nvPr/>
          </p:nvSpPr>
          <p:spPr bwMode="auto">
            <a:xfrm>
              <a:off x="6689469" y="3063571"/>
              <a:ext cx="670009" cy="670009"/>
            </a:xfrm>
            <a:custGeom>
              <a:gdLst>
                <a:gd fmla="*/ 312 w 312" name="T0"/>
                <a:gd fmla="*/ 0 h 312" name="T1"/>
                <a:gd fmla="*/ 153 w 312" name="T2"/>
                <a:gd fmla="*/ 0 h 312" name="T3"/>
                <a:gd fmla="*/ 0 w 312" name="T4"/>
                <a:gd fmla="*/ 152 h 312" name="T5"/>
                <a:gd fmla="*/ 0 w 312" name="T6"/>
                <a:gd fmla="*/ 312 h 312" name="T7"/>
                <a:gd fmla="*/ 165 w 312" name="T8"/>
                <a:gd fmla="*/ 312 h 312" name="T9"/>
                <a:gd fmla="*/ 312 w 312" name="T10"/>
                <a:gd fmla="*/ 164 h 312" name="T11"/>
                <a:gd fmla="*/ 312 w 312"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2">
                  <a:moveTo>
                    <a:pt x="312" y="0"/>
                  </a:moveTo>
                  <a:cubicBezTo>
                    <a:pt x="153" y="0"/>
                    <a:pt x="153" y="0"/>
                    <a:pt x="153" y="0"/>
                  </a:cubicBezTo>
                  <a:cubicBezTo>
                    <a:pt x="69" y="0"/>
                    <a:pt x="0" y="68"/>
                    <a:pt x="0" y="152"/>
                  </a:cubicBezTo>
                  <a:cubicBezTo>
                    <a:pt x="0" y="312"/>
                    <a:pt x="0" y="312"/>
                    <a:pt x="0" y="312"/>
                  </a:cubicBezTo>
                  <a:cubicBezTo>
                    <a:pt x="165" y="312"/>
                    <a:pt x="165" y="312"/>
                    <a:pt x="165" y="312"/>
                  </a:cubicBezTo>
                  <a:cubicBezTo>
                    <a:pt x="248" y="312"/>
                    <a:pt x="312" y="247"/>
                    <a:pt x="312" y="164"/>
                  </a:cubicBezTo>
                  <a:cubicBezTo>
                    <a:pt x="312" y="0"/>
                    <a:pt x="312" y="0"/>
                    <a:pt x="312" y="0"/>
                  </a:cubicBezTo>
                </a:path>
              </a:pathLst>
            </a:custGeom>
            <a:solidFill>
              <a:schemeClr val="accent4"/>
            </a:solidFill>
            <a:ln>
              <a:noFill/>
            </a:ln>
          </p:spPr>
          <p:txBody>
            <a:bodyPr anchor="ctr" anchorCtr="0" bIns="45720" compatLnSpc="1" lIns="91440" rIns="91440" tIns="45720" vert="horz" wrap="none">
              <a:prstTxWarp prst="textNoShape">
                <a:avLst/>
              </a:prstTxWarp>
              <a:normAutofit/>
            </a:bodyPr>
            <a:lstStyle/>
            <a:p>
              <a:pPr algn="ctr"/>
              <a:r>
                <a:rPr lang="en-US" sz="2000">
                  <a:solidFill>
                    <a:schemeClr val="bg1"/>
                  </a:solidFill>
                  <a:latin charset="-122" panose="020b0300000000000000" pitchFamily="34" typeface="Noto Sans S Chinese Light"/>
                  <a:ea charset="-122" panose="020b0300000000000000" pitchFamily="34" typeface="Noto Sans S Chinese Light"/>
                </a:rPr>
                <a:t>04</a:t>
              </a:r>
            </a:p>
          </p:txBody>
        </p:sp>
        <p:sp>
          <p:nvSpPr>
            <p:cNvPr id="77" name="Freeform: Shape 177">
              <a:extLst>
                <a:ext uri="{FF2B5EF4-FFF2-40B4-BE49-F238E27FC236}">
                  <a16:creationId xmlns:a16="http://schemas.microsoft.com/office/drawing/2014/main" id="{463DB867-335F-4857-9F5B-72D2720234F9}"/>
                </a:ext>
              </a:extLst>
            </p:cNvPr>
            <p:cNvSpPr/>
            <p:nvPr/>
          </p:nvSpPr>
          <p:spPr bwMode="auto">
            <a:xfrm>
              <a:off x="5809439" y="3482211"/>
              <a:ext cx="984880" cy="1895036"/>
            </a:xfrm>
            <a:custGeom>
              <a:cxnLst>
                <a:cxn ang="0">
                  <a:pos x="670" y="551"/>
                </a:cxn>
                <a:cxn ang="0">
                  <a:pos x="659" y="545"/>
                </a:cxn>
                <a:cxn ang="0">
                  <a:pos x="652" y="551"/>
                </a:cxn>
                <a:cxn ang="0">
                  <a:pos x="518" y="719"/>
                </a:cxn>
                <a:cxn ang="0">
                  <a:pos x="424" y="720"/>
                </a:cxn>
                <a:cxn ang="0">
                  <a:pos x="428" y="647"/>
                </a:cxn>
                <a:cxn ang="0">
                  <a:pos x="528" y="305"/>
                </a:cxn>
                <a:cxn ang="0">
                  <a:pos x="524" y="301"/>
                </a:cxn>
                <a:cxn ang="0">
                  <a:pos x="511" y="308"/>
                </a:cxn>
                <a:cxn ang="0">
                  <a:pos x="419" y="415"/>
                </a:cxn>
                <a:cxn ang="0">
                  <a:pos x="376" y="291"/>
                </a:cxn>
                <a:cxn ang="0">
                  <a:pos x="360" y="121"/>
                </a:cxn>
                <a:cxn ang="0">
                  <a:pos x="342" y="72"/>
                </a:cxn>
                <a:cxn ang="0">
                  <a:pos x="338" y="64"/>
                </a:cxn>
                <a:cxn ang="0">
                  <a:pos x="300" y="7"/>
                </a:cxn>
                <a:cxn ang="0">
                  <a:pos x="299" y="5"/>
                </a:cxn>
                <a:cxn ang="0">
                  <a:pos x="292" y="1"/>
                </a:cxn>
                <a:cxn ang="0">
                  <a:pos x="284" y="4"/>
                </a:cxn>
                <a:cxn ang="0">
                  <a:pos x="282" y="15"/>
                </a:cxn>
                <a:cxn ang="0">
                  <a:pos x="315" y="150"/>
                </a:cxn>
                <a:cxn ang="0">
                  <a:pos x="305" y="279"/>
                </a:cxn>
                <a:cxn ang="0">
                  <a:pos x="138" y="202"/>
                </a:cxn>
                <a:cxn ang="0">
                  <a:pos x="136" y="198"/>
                </a:cxn>
                <a:cxn ang="0">
                  <a:pos x="136" y="198"/>
                </a:cxn>
                <a:cxn ang="0">
                  <a:pos x="126" y="198"/>
                </a:cxn>
                <a:cxn ang="0">
                  <a:pos x="161" y="356"/>
                </a:cxn>
                <a:cxn ang="0">
                  <a:pos x="242" y="420"/>
                </a:cxn>
                <a:cxn ang="0">
                  <a:pos x="297" y="527"/>
                </a:cxn>
                <a:cxn ang="0">
                  <a:pos x="285" y="648"/>
                </a:cxn>
                <a:cxn ang="0">
                  <a:pos x="181" y="699"/>
                </a:cxn>
                <a:cxn ang="0">
                  <a:pos x="102" y="671"/>
                </a:cxn>
                <a:cxn ang="0">
                  <a:pos x="13" y="616"/>
                </a:cxn>
                <a:cxn ang="0">
                  <a:pos x="3" y="619"/>
                </a:cxn>
                <a:cxn ang="0">
                  <a:pos x="4" y="619"/>
                </a:cxn>
                <a:cxn ang="0">
                  <a:pos x="1" y="627"/>
                </a:cxn>
                <a:cxn ang="0">
                  <a:pos x="108" y="748"/>
                </a:cxn>
                <a:cxn ang="0">
                  <a:pos x="221" y="908"/>
                </a:cxn>
                <a:cxn ang="0">
                  <a:pos x="197" y="1295"/>
                </a:cxn>
                <a:cxn ang="0">
                  <a:pos x="200" y="1307"/>
                </a:cxn>
                <a:cxn ang="0">
                  <a:pos x="202" y="1310"/>
                </a:cxn>
                <a:cxn ang="0">
                  <a:pos x="294" y="1313"/>
                </a:cxn>
                <a:cxn ang="0">
                  <a:pos x="445" y="1310"/>
                </a:cxn>
                <a:cxn ang="0">
                  <a:pos x="450" y="1304"/>
                </a:cxn>
                <a:cxn ang="0">
                  <a:pos x="455" y="1296"/>
                </a:cxn>
                <a:cxn ang="0">
                  <a:pos x="422" y="1147"/>
                </a:cxn>
                <a:cxn ang="0">
                  <a:pos x="445" y="879"/>
                </a:cxn>
                <a:cxn ang="0">
                  <a:pos x="592" y="717"/>
                </a:cxn>
                <a:cxn ang="0">
                  <a:pos x="670" y="551"/>
                </a:cxn>
              </a:cxnLst>
              <a:rect b="b" l="0" r="r" t="0"/>
              <a:pathLst>
                <a:path h="1324" w="687">
                  <a:moveTo>
                    <a:pt x="670" y="551"/>
                  </a:moveTo>
                  <a:cubicBezTo>
                    <a:pt x="669" y="545"/>
                    <a:pt x="664" y="543"/>
                    <a:pt x="659" y="545"/>
                  </a:cubicBezTo>
                  <a:cubicBezTo>
                    <a:pt x="656" y="545"/>
                    <a:pt x="653" y="547"/>
                    <a:pt x="652" y="551"/>
                  </a:cubicBezTo>
                  <a:cubicBezTo>
                    <a:pt x="629" y="624"/>
                    <a:pt x="580" y="675"/>
                    <a:pt x="518" y="719"/>
                  </a:cubicBezTo>
                  <a:cubicBezTo>
                    <a:pt x="493" y="737"/>
                    <a:pt x="439" y="763"/>
                    <a:pt x="424" y="720"/>
                  </a:cubicBezTo>
                  <a:cubicBezTo>
                    <a:pt x="416" y="698"/>
                    <a:pt x="423" y="670"/>
                    <a:pt x="428" y="647"/>
                  </a:cubicBezTo>
                  <a:cubicBezTo>
                    <a:pt x="454" y="529"/>
                    <a:pt x="575" y="435"/>
                    <a:pt x="528" y="305"/>
                  </a:cubicBezTo>
                  <a:cubicBezTo>
                    <a:pt x="528" y="302"/>
                    <a:pt x="526" y="301"/>
                    <a:pt x="524" y="301"/>
                  </a:cubicBezTo>
                  <a:cubicBezTo>
                    <a:pt x="520" y="298"/>
                    <a:pt x="512" y="300"/>
                    <a:pt x="511" y="308"/>
                  </a:cubicBezTo>
                  <a:cubicBezTo>
                    <a:pt x="505" y="354"/>
                    <a:pt x="478" y="426"/>
                    <a:pt x="419" y="415"/>
                  </a:cubicBezTo>
                  <a:cubicBezTo>
                    <a:pt x="372" y="407"/>
                    <a:pt x="376" y="326"/>
                    <a:pt x="376" y="291"/>
                  </a:cubicBezTo>
                  <a:cubicBezTo>
                    <a:pt x="375" y="235"/>
                    <a:pt x="373" y="177"/>
                    <a:pt x="360" y="121"/>
                  </a:cubicBezTo>
                  <a:cubicBezTo>
                    <a:pt x="356" y="104"/>
                    <a:pt x="350" y="88"/>
                    <a:pt x="342" y="72"/>
                  </a:cubicBezTo>
                  <a:cubicBezTo>
                    <a:pt x="341" y="69"/>
                    <a:pt x="340" y="66"/>
                    <a:pt x="338" y="64"/>
                  </a:cubicBezTo>
                  <a:cubicBezTo>
                    <a:pt x="330" y="41"/>
                    <a:pt x="317" y="23"/>
                    <a:pt x="300" y="7"/>
                  </a:cubicBezTo>
                  <a:cubicBezTo>
                    <a:pt x="299" y="6"/>
                    <a:pt x="299" y="6"/>
                    <a:pt x="299" y="5"/>
                  </a:cubicBezTo>
                  <a:cubicBezTo>
                    <a:pt x="298" y="2"/>
                    <a:pt x="295" y="1"/>
                    <a:pt x="292" y="1"/>
                  </a:cubicBezTo>
                  <a:cubicBezTo>
                    <a:pt x="289" y="0"/>
                    <a:pt x="286" y="1"/>
                    <a:pt x="284" y="4"/>
                  </a:cubicBezTo>
                  <a:cubicBezTo>
                    <a:pt x="281" y="6"/>
                    <a:pt x="279" y="10"/>
                    <a:pt x="282" y="15"/>
                  </a:cubicBezTo>
                  <a:cubicBezTo>
                    <a:pt x="308" y="53"/>
                    <a:pt x="311" y="105"/>
                    <a:pt x="315" y="150"/>
                  </a:cubicBezTo>
                  <a:cubicBezTo>
                    <a:pt x="318" y="193"/>
                    <a:pt x="317" y="237"/>
                    <a:pt x="305" y="279"/>
                  </a:cubicBezTo>
                  <a:cubicBezTo>
                    <a:pt x="273" y="395"/>
                    <a:pt x="152" y="267"/>
                    <a:pt x="138" y="202"/>
                  </a:cubicBezTo>
                  <a:cubicBezTo>
                    <a:pt x="138" y="201"/>
                    <a:pt x="137" y="199"/>
                    <a:pt x="136" y="198"/>
                  </a:cubicBezTo>
                  <a:cubicBezTo>
                    <a:pt x="136" y="198"/>
                    <a:pt x="136" y="198"/>
                    <a:pt x="136" y="198"/>
                  </a:cubicBezTo>
                  <a:cubicBezTo>
                    <a:pt x="134" y="195"/>
                    <a:pt x="128" y="193"/>
                    <a:pt x="126" y="198"/>
                  </a:cubicBezTo>
                  <a:cubicBezTo>
                    <a:pt x="100" y="258"/>
                    <a:pt x="118" y="311"/>
                    <a:pt x="161" y="356"/>
                  </a:cubicBezTo>
                  <a:cubicBezTo>
                    <a:pt x="184" y="381"/>
                    <a:pt x="215" y="399"/>
                    <a:pt x="242" y="420"/>
                  </a:cubicBezTo>
                  <a:cubicBezTo>
                    <a:pt x="276" y="448"/>
                    <a:pt x="292" y="484"/>
                    <a:pt x="297" y="527"/>
                  </a:cubicBezTo>
                  <a:cubicBezTo>
                    <a:pt x="303" y="568"/>
                    <a:pt x="298" y="609"/>
                    <a:pt x="285" y="648"/>
                  </a:cubicBezTo>
                  <a:cubicBezTo>
                    <a:pt x="268" y="700"/>
                    <a:pt x="231" y="712"/>
                    <a:pt x="181" y="699"/>
                  </a:cubicBezTo>
                  <a:cubicBezTo>
                    <a:pt x="155" y="691"/>
                    <a:pt x="128" y="680"/>
                    <a:pt x="102" y="671"/>
                  </a:cubicBezTo>
                  <a:cubicBezTo>
                    <a:pt x="74" y="661"/>
                    <a:pt x="25" y="646"/>
                    <a:pt x="13" y="616"/>
                  </a:cubicBezTo>
                  <a:cubicBezTo>
                    <a:pt x="10" y="611"/>
                    <a:pt x="1" y="613"/>
                    <a:pt x="3" y="619"/>
                  </a:cubicBezTo>
                  <a:cubicBezTo>
                    <a:pt x="3" y="619"/>
                    <a:pt x="4" y="619"/>
                    <a:pt x="4" y="619"/>
                  </a:cubicBezTo>
                  <a:cubicBezTo>
                    <a:pt x="1" y="621"/>
                    <a:pt x="0" y="624"/>
                    <a:pt x="1" y="627"/>
                  </a:cubicBezTo>
                  <a:cubicBezTo>
                    <a:pt x="27" y="677"/>
                    <a:pt x="68" y="711"/>
                    <a:pt x="108" y="748"/>
                  </a:cubicBezTo>
                  <a:cubicBezTo>
                    <a:pt x="156" y="792"/>
                    <a:pt x="197" y="847"/>
                    <a:pt x="221" y="908"/>
                  </a:cubicBezTo>
                  <a:cubicBezTo>
                    <a:pt x="268" y="1029"/>
                    <a:pt x="254" y="1180"/>
                    <a:pt x="197" y="1295"/>
                  </a:cubicBezTo>
                  <a:cubicBezTo>
                    <a:pt x="194" y="1300"/>
                    <a:pt x="196" y="1304"/>
                    <a:pt x="200" y="1307"/>
                  </a:cubicBezTo>
                  <a:cubicBezTo>
                    <a:pt x="200" y="1308"/>
                    <a:pt x="201" y="1309"/>
                    <a:pt x="202" y="1310"/>
                  </a:cubicBezTo>
                  <a:cubicBezTo>
                    <a:pt x="225" y="1324"/>
                    <a:pt x="269" y="1315"/>
                    <a:pt x="294" y="1313"/>
                  </a:cubicBezTo>
                  <a:cubicBezTo>
                    <a:pt x="343" y="1309"/>
                    <a:pt x="398" y="1322"/>
                    <a:pt x="445" y="1310"/>
                  </a:cubicBezTo>
                  <a:cubicBezTo>
                    <a:pt x="448" y="1310"/>
                    <a:pt x="450" y="1307"/>
                    <a:pt x="450" y="1304"/>
                  </a:cubicBezTo>
                  <a:cubicBezTo>
                    <a:pt x="455" y="1306"/>
                    <a:pt x="459" y="1299"/>
                    <a:pt x="455" y="1296"/>
                  </a:cubicBezTo>
                  <a:cubicBezTo>
                    <a:pt x="420" y="1263"/>
                    <a:pt x="427" y="1191"/>
                    <a:pt x="422" y="1147"/>
                  </a:cubicBezTo>
                  <a:cubicBezTo>
                    <a:pt x="413" y="1057"/>
                    <a:pt x="408" y="964"/>
                    <a:pt x="445" y="879"/>
                  </a:cubicBezTo>
                  <a:cubicBezTo>
                    <a:pt x="475" y="812"/>
                    <a:pt x="540" y="767"/>
                    <a:pt x="592" y="717"/>
                  </a:cubicBezTo>
                  <a:cubicBezTo>
                    <a:pt x="637" y="675"/>
                    <a:pt x="687" y="617"/>
                    <a:pt x="670" y="551"/>
                  </a:cubicBezTo>
                  <a:close/>
                </a:path>
              </a:pathLst>
            </a:custGeom>
            <a:solidFill>
              <a:schemeClr val="bg2">
                <a:lumMod val="90000"/>
              </a:schemeClr>
            </a:solidFill>
            <a:ln w="12700">
              <a:miter lim="400000"/>
            </a:ln>
          </p:spPr>
          <p:txBody>
            <a:bodyPr anchor="ctr"/>
            <a:lstStyle/>
            <a:p>
              <a:pPr algn="ctr"/>
              <a:endParaRPr>
                <a:latin charset="-122" panose="020b0300000000000000" pitchFamily="34" typeface="Noto Sans S Chinese Light"/>
                <a:ea charset="-122" panose="020b0300000000000000" pitchFamily="34" typeface="Noto Sans S Chinese Light"/>
              </a:endParaRPr>
            </a:p>
          </p:txBody>
        </p:sp>
        <p:sp>
          <p:nvSpPr>
            <p:cNvPr id="78" name="Freeform: Shape 178">
              <a:extLst>
                <a:ext uri="{FF2B5EF4-FFF2-40B4-BE49-F238E27FC236}">
                  <a16:creationId xmlns:a16="http://schemas.microsoft.com/office/drawing/2014/main" id="{12DE6133-E177-4E5A-9233-52E0A057D70B}"/>
                </a:ext>
              </a:extLst>
            </p:cNvPr>
            <p:cNvSpPr/>
            <p:nvPr/>
          </p:nvSpPr>
          <p:spPr bwMode="auto">
            <a:xfrm>
              <a:off x="4972515" y="4867620"/>
              <a:ext cx="2626550" cy="861971"/>
            </a:xfrm>
            <a:custGeom>
              <a:cxnLst>
                <a:cxn ang="0">
                  <a:pos x="1229" y="237"/>
                </a:cxn>
                <a:cxn ang="0">
                  <a:pos x="0" y="272"/>
                </a:cxn>
                <a:cxn ang="0">
                  <a:pos x="1229" y="237"/>
                </a:cxn>
              </a:cxnLst>
              <a:rect b="b" l="0" r="r" t="0"/>
              <a:pathLst>
                <a:path h="272" w="1229">
                  <a:moveTo>
                    <a:pt x="1229" y="237"/>
                  </a:moveTo>
                  <a:cubicBezTo>
                    <a:pt x="1229" y="237"/>
                    <a:pt x="463" y="138"/>
                    <a:pt x="0" y="272"/>
                  </a:cubicBezTo>
                  <a:cubicBezTo>
                    <a:pt x="0" y="272"/>
                    <a:pt x="516" y="0"/>
                    <a:pt x="1229" y="237"/>
                  </a:cubicBezTo>
                  <a:close/>
                </a:path>
              </a:pathLst>
            </a:custGeom>
            <a:solidFill>
              <a:schemeClr val="tx2">
                <a:lumMod val="40000"/>
                <a:lumOff val="60000"/>
              </a:schemeClr>
            </a:solidFill>
            <a:ln w="12700">
              <a:miter lim="400000"/>
            </a:ln>
          </p:spPr>
          <p:txBody>
            <a:bodyPr anchor="ctr"/>
            <a:lstStyle/>
            <a:p>
              <a:pPr algn="ctr"/>
              <a:endParaRPr>
                <a:latin charset="-122" panose="020b0300000000000000" pitchFamily="34" typeface="Noto Sans S Chinese Light"/>
                <a:ea charset="-122" panose="020b0300000000000000" pitchFamily="34" typeface="Noto Sans S Chinese Light"/>
              </a:endParaRPr>
            </a:p>
          </p:txBody>
        </p:sp>
      </p:grpSp>
      <p:sp>
        <p:nvSpPr>
          <p:cNvPr id="79" name="išľíďè">
            <a:extLst>
              <a:ext uri="{FF2B5EF4-FFF2-40B4-BE49-F238E27FC236}">
                <a16:creationId xmlns:a16="http://schemas.microsoft.com/office/drawing/2014/main" id="{22C7F685-A11D-41B9-88B7-B353493970F8}"/>
              </a:ext>
            </a:extLst>
          </p:cNvPr>
          <p:cNvSpPr/>
          <p:nvPr/>
        </p:nvSpPr>
        <p:spPr bwMode="auto">
          <a:xfrm>
            <a:off x="1546636" y="4949225"/>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80" name="iSlíďè">
            <a:extLst>
              <a:ext uri="{FF2B5EF4-FFF2-40B4-BE49-F238E27FC236}">
                <a16:creationId xmlns:a16="http://schemas.microsoft.com/office/drawing/2014/main" id="{832E9950-884F-4C75-A81D-967EC83929D9}"/>
              </a:ext>
            </a:extLst>
          </p:cNvPr>
          <p:cNvSpPr txBox="1"/>
          <p:nvPr/>
        </p:nvSpPr>
        <p:spPr bwMode="auto">
          <a:xfrm>
            <a:off x="1926722" y="4529664"/>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91" name="išľíďè">
            <a:extLst>
              <a:ext uri="{FF2B5EF4-FFF2-40B4-BE49-F238E27FC236}">
                <a16:creationId xmlns:a16="http://schemas.microsoft.com/office/drawing/2014/main" id="{E2457A95-2459-41AF-BC88-2D825A49DAC3}"/>
              </a:ext>
            </a:extLst>
          </p:cNvPr>
          <p:cNvSpPr/>
          <p:nvPr/>
        </p:nvSpPr>
        <p:spPr bwMode="auto">
          <a:xfrm>
            <a:off x="2197869" y="3408554"/>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92" name="iSlíďè">
            <a:extLst>
              <a:ext uri="{FF2B5EF4-FFF2-40B4-BE49-F238E27FC236}">
                <a16:creationId xmlns:a16="http://schemas.microsoft.com/office/drawing/2014/main" id="{3A61B019-BC1D-43FC-8FD6-B8042437FAF9}"/>
              </a:ext>
            </a:extLst>
          </p:cNvPr>
          <p:cNvSpPr txBox="1"/>
          <p:nvPr/>
        </p:nvSpPr>
        <p:spPr bwMode="auto">
          <a:xfrm>
            <a:off x="2577955" y="2988993"/>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93" name="išľíďè">
            <a:extLst>
              <a:ext uri="{FF2B5EF4-FFF2-40B4-BE49-F238E27FC236}">
                <a16:creationId xmlns:a16="http://schemas.microsoft.com/office/drawing/2014/main" id="{11F58921-169A-4018-BF31-12BF8A6C8403}"/>
              </a:ext>
            </a:extLst>
          </p:cNvPr>
          <p:cNvSpPr/>
          <p:nvPr/>
        </p:nvSpPr>
        <p:spPr bwMode="auto">
          <a:xfrm>
            <a:off x="4356386" y="1868726"/>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95" name="iSlíďè">
            <a:extLst>
              <a:ext uri="{FF2B5EF4-FFF2-40B4-BE49-F238E27FC236}">
                <a16:creationId xmlns:a16="http://schemas.microsoft.com/office/drawing/2014/main" id="{FF7ED959-AB5C-491D-AAF0-7DBB6942851F}"/>
              </a:ext>
            </a:extLst>
          </p:cNvPr>
          <p:cNvSpPr txBox="1"/>
          <p:nvPr/>
        </p:nvSpPr>
        <p:spPr bwMode="auto">
          <a:xfrm>
            <a:off x="4736472" y="1449165"/>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98" name="išľíďè">
            <a:extLst>
              <a:ext uri="{FF2B5EF4-FFF2-40B4-BE49-F238E27FC236}">
                <a16:creationId xmlns:a16="http://schemas.microsoft.com/office/drawing/2014/main" id="{9BF9B1A0-4B38-4C3D-A443-E33A9451417A}"/>
              </a:ext>
            </a:extLst>
          </p:cNvPr>
          <p:cNvSpPr/>
          <p:nvPr/>
        </p:nvSpPr>
        <p:spPr bwMode="auto">
          <a:xfrm>
            <a:off x="7968249" y="3358736"/>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101" name="iSlíďè">
            <a:extLst>
              <a:ext uri="{FF2B5EF4-FFF2-40B4-BE49-F238E27FC236}">
                <a16:creationId xmlns:a16="http://schemas.microsoft.com/office/drawing/2014/main" id="{F5C8CE69-DB87-4E15-BAF5-9672B22DBF96}"/>
              </a:ext>
            </a:extLst>
          </p:cNvPr>
          <p:cNvSpPr txBox="1"/>
          <p:nvPr/>
        </p:nvSpPr>
        <p:spPr bwMode="auto">
          <a:xfrm>
            <a:off x="8348335" y="2939175"/>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104" name="išľíďè">
            <a:extLst>
              <a:ext uri="{FF2B5EF4-FFF2-40B4-BE49-F238E27FC236}">
                <a16:creationId xmlns:a16="http://schemas.microsoft.com/office/drawing/2014/main" id="{A2269851-7DE4-4F24-BA5B-523D8ACEE216}"/>
              </a:ext>
            </a:extLst>
          </p:cNvPr>
          <p:cNvSpPr/>
          <p:nvPr/>
        </p:nvSpPr>
        <p:spPr bwMode="auto">
          <a:xfrm>
            <a:off x="8530312" y="4935541"/>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105" name="iSlíďè">
            <a:extLst>
              <a:ext uri="{FF2B5EF4-FFF2-40B4-BE49-F238E27FC236}">
                <a16:creationId xmlns:a16="http://schemas.microsoft.com/office/drawing/2014/main" id="{BA411B77-CB22-4672-8EED-CB060C484960}"/>
              </a:ext>
            </a:extLst>
          </p:cNvPr>
          <p:cNvSpPr txBox="1"/>
          <p:nvPr/>
        </p:nvSpPr>
        <p:spPr bwMode="auto">
          <a:xfrm>
            <a:off x="8910398" y="4515980"/>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Tree>
    <p:extLst>
      <p:ext uri="{BB962C8B-B14F-4D97-AF65-F5344CB8AC3E}">
        <p14:creationId val="3295253290"/>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4">
                                  <p:stCondLst>
                                    <p:cond delay="0"/>
                                  </p:stCondLst>
                                  <p:childTnLst>
                                    <p:set>
                                      <p:cBhvr>
                                        <p:cTn dur="1" fill="hold" id="6">
                                          <p:stCondLst>
                                            <p:cond delay="0"/>
                                          </p:stCondLst>
                                        </p:cTn>
                                        <p:tgtEl>
                                          <p:spTgt spid="69"/>
                                        </p:tgtEl>
                                        <p:attrNameLst>
                                          <p:attrName>style.visibility</p:attrName>
                                        </p:attrNameLst>
                                      </p:cBhvr>
                                      <p:to>
                                        <p:strVal val="visible"/>
                                      </p:to>
                                    </p:set>
                                    <p:animEffect filter="wipe(down)" transition="in">
                                      <p:cBhvr>
                                        <p:cTn dur="500" id="7"/>
                                        <p:tgtEl>
                                          <p:spTgt spid="6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Oval 6">
            <a:extLst>
              <a:ext uri="{FF2B5EF4-FFF2-40B4-BE49-F238E27FC236}">
                <a16:creationId xmlns:a16="http://schemas.microsoft.com/office/drawing/2014/main" id="{6C9B4CEA-BD13-4DBF-B226-93EF0F6BFA0F}"/>
              </a:ext>
            </a:extLst>
          </p:cNvPr>
          <p:cNvSpPr/>
          <p:nvPr/>
        </p:nvSpPr>
        <p:spPr>
          <a:xfrm>
            <a:off x="1882999" y="1422048"/>
            <a:ext cx="2475932" cy="2475932"/>
          </a:xfrm>
          <a:prstGeom prst="ellipse">
            <a:avLst/>
          </a:prstGeom>
          <a:solidFill>
            <a:schemeClr val="bg1">
              <a:lumMod val="75000"/>
            </a:schemeClr>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365">
              <a:latin charset="-122" panose="020b0200000000000000" pitchFamily="34" typeface="Noto Sans S Chinese Thin"/>
              <a:ea charset="-122" panose="020b0200000000000000" pitchFamily="34" typeface="Noto Sans S Chinese Thin"/>
            </a:endParaRPr>
          </a:p>
        </p:txBody>
      </p:sp>
      <p:cxnSp>
        <p:nvCxnSpPr>
          <p:cNvPr id="8" name="直接连接符 7">
            <a:extLst>
              <a:ext uri="{FF2B5EF4-FFF2-40B4-BE49-F238E27FC236}">
                <a16:creationId xmlns:a16="http://schemas.microsoft.com/office/drawing/2014/main" id="{EC089368-DA54-4309-87E6-E06BBC14EE25}"/>
              </a:ext>
            </a:extLst>
          </p:cNvPr>
          <p:cNvCxnSpPr/>
          <p:nvPr/>
        </p:nvCxnSpPr>
        <p:spPr>
          <a:xfrm>
            <a:off x="2142902" y="4188191"/>
            <a:ext cx="208049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 name="文本框 8">
            <a:extLst>
              <a:ext uri="{FF2B5EF4-FFF2-40B4-BE49-F238E27FC236}">
                <a16:creationId xmlns:a16="http://schemas.microsoft.com/office/drawing/2014/main" id="{C4D4098B-BFA4-4F3E-AA95-B3446D0D436A}"/>
              </a:ext>
            </a:extLst>
          </p:cNvPr>
          <p:cNvSpPr txBox="1"/>
          <p:nvPr/>
        </p:nvSpPr>
        <p:spPr>
          <a:xfrm>
            <a:off x="7109446" y="5001292"/>
            <a:ext cx="3343098" cy="259994"/>
          </a:xfrm>
          <a:prstGeom prst="rect">
            <a:avLst/>
          </a:prstGeom>
          <a:noFill/>
        </p:spPr>
        <p:txBody>
          <a:bodyPr rtlCol="0" wrap="square">
            <a:spAutoFit/>
          </a:bodyPr>
          <a:lstStyle/>
          <a:p>
            <a:pPr algn="ctr" defTabSz="842863">
              <a:defRPr/>
            </a:pPr>
            <a:r>
              <a:rPr altLang="zh-CN" kern="0" lang="en-US" sz="1106">
                <a:solidFill>
                  <a:srgbClr val="3A3A3A"/>
                </a:solidFill>
                <a:latin charset="-122" panose="020b0200000000000000" pitchFamily="34" typeface="Noto Sans S Chinese Thin"/>
                <a:ea charset="-122" panose="020b0200000000000000" pitchFamily="34" typeface="Noto Sans S Chinese Thin"/>
              </a:rPr>
              <a:t>Message 02</a:t>
            </a:r>
          </a:p>
        </p:txBody>
      </p:sp>
      <p:sp>
        <p:nvSpPr>
          <p:cNvPr id="10" name="文本框 9">
            <a:extLst>
              <a:ext uri="{FF2B5EF4-FFF2-40B4-BE49-F238E27FC236}">
                <a16:creationId xmlns:a16="http://schemas.microsoft.com/office/drawing/2014/main" id="{BEF1B6FF-672A-4EEB-B961-11A758AF3B00}"/>
              </a:ext>
            </a:extLst>
          </p:cNvPr>
          <p:cNvSpPr txBox="1"/>
          <p:nvPr/>
        </p:nvSpPr>
        <p:spPr>
          <a:xfrm>
            <a:off x="5160872" y="4988362"/>
            <a:ext cx="3620121" cy="259994"/>
          </a:xfrm>
          <a:prstGeom prst="rect">
            <a:avLst/>
          </a:prstGeom>
          <a:noFill/>
        </p:spPr>
        <p:txBody>
          <a:bodyPr rtlCol="0" wrap="square">
            <a:spAutoFit/>
          </a:bodyPr>
          <a:lstStyle/>
          <a:p>
            <a:pPr algn="ctr" defTabSz="842863">
              <a:defRPr/>
            </a:pPr>
            <a:r>
              <a:rPr altLang="zh-CN" kern="0" lang="en-US" sz="1106">
                <a:solidFill>
                  <a:srgbClr val="3A3A3A"/>
                </a:solidFill>
                <a:latin charset="-122" panose="020b0200000000000000" pitchFamily="34" typeface="Noto Sans S Chinese Thin"/>
                <a:ea charset="-122" panose="020b0200000000000000" pitchFamily="34" typeface="Noto Sans S Chinese Thin"/>
              </a:rPr>
              <a:t>Message 01</a:t>
            </a:r>
          </a:p>
        </p:txBody>
      </p:sp>
      <p:graphicFrame>
        <p:nvGraphicFramePr>
          <p:cNvPr id="11" name="图表 10">
            <a:extLst>
              <a:ext uri="{FF2B5EF4-FFF2-40B4-BE49-F238E27FC236}">
                <a16:creationId xmlns:a16="http://schemas.microsoft.com/office/drawing/2014/main" id="{13FEBBE0-87A4-4DD1-80D2-0C004E1CBD80}"/>
              </a:ext>
            </a:extLst>
          </p:cNvPr>
          <p:cNvGraphicFramePr/>
          <p:nvPr>
            <p:extLst/>
          </p:nvPr>
        </p:nvGraphicFramePr>
        <p:xfrm>
          <a:off x="5693322" y="1422047"/>
          <a:ext cx="5801182" cy="3447110"/>
        </p:xfrm>
        <a:graphic>
          <a:graphicData uri="http://schemas.openxmlformats.org/drawingml/2006/chart">
            <c:chart xmlns:c="http://schemas.openxmlformats.org/drawingml/2006/chart" r:id="rId3"/>
          </a:graphicData>
        </a:graphic>
      </p:graphicFrame>
      <p:sp>
        <p:nvSpPr>
          <p:cNvPr id="12" name="矩形 11">
            <a:extLst>
              <a:ext uri="{FF2B5EF4-FFF2-40B4-BE49-F238E27FC236}">
                <a16:creationId xmlns:a16="http://schemas.microsoft.com/office/drawing/2014/main" id="{AE2EFD36-2B82-4451-8B1D-DFC7ABFA9E45}"/>
              </a:ext>
            </a:extLst>
          </p:cNvPr>
          <p:cNvSpPr/>
          <p:nvPr/>
        </p:nvSpPr>
        <p:spPr>
          <a:xfrm>
            <a:off x="6287112" y="5063844"/>
            <a:ext cx="155002" cy="1125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51">
              <a:latin charset="-122" panose="020b0200000000000000" pitchFamily="34" typeface="Noto Sans S Chinese Thin"/>
              <a:ea charset="-122" panose="020b0200000000000000" pitchFamily="34" typeface="Noto Sans S Chinese Thin"/>
            </a:endParaRPr>
          </a:p>
        </p:txBody>
      </p:sp>
      <p:sp>
        <p:nvSpPr>
          <p:cNvPr id="13" name="矩形 12">
            <a:extLst>
              <a:ext uri="{FF2B5EF4-FFF2-40B4-BE49-F238E27FC236}">
                <a16:creationId xmlns:a16="http://schemas.microsoft.com/office/drawing/2014/main" id="{670391DD-7C7A-4D56-80DB-45CDB15130A6}"/>
              </a:ext>
            </a:extLst>
          </p:cNvPr>
          <p:cNvSpPr/>
          <p:nvPr/>
        </p:nvSpPr>
        <p:spPr>
          <a:xfrm>
            <a:off x="8099038" y="5063844"/>
            <a:ext cx="155002" cy="112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51">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31F7F898-5E2F-433D-B627-FD6F622ED2D5}"/>
              </a:ext>
            </a:extLst>
          </p:cNvPr>
          <p:cNvSpPr/>
          <p:nvPr/>
        </p:nvSpPr>
        <p:spPr>
          <a:xfrm>
            <a:off x="9961402" y="5063844"/>
            <a:ext cx="155002" cy="11256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51">
              <a:latin charset="-122" panose="020b0200000000000000" pitchFamily="34" typeface="Noto Sans S Chinese Thin"/>
              <a:ea charset="-122" panose="020b0200000000000000" pitchFamily="34" typeface="Noto Sans S Chinese Thin"/>
            </a:endParaRPr>
          </a:p>
        </p:txBody>
      </p:sp>
      <p:sp>
        <p:nvSpPr>
          <p:cNvPr id="15" name="TextBox 31">
            <a:extLst>
              <a:ext uri="{FF2B5EF4-FFF2-40B4-BE49-F238E27FC236}">
                <a16:creationId xmlns:a16="http://schemas.microsoft.com/office/drawing/2014/main" id="{8461C729-5303-4ABC-A2B5-C0DDDCE62181}"/>
              </a:ext>
            </a:extLst>
          </p:cNvPr>
          <p:cNvSpPr txBox="1"/>
          <p:nvPr/>
        </p:nvSpPr>
        <p:spPr>
          <a:xfrm>
            <a:off x="1637282" y="4449733"/>
            <a:ext cx="3005715" cy="578358"/>
          </a:xfrm>
          <a:prstGeom prst="rect">
            <a:avLst/>
          </a:prstGeom>
          <a:noFill/>
        </p:spPr>
        <p:txBody>
          <a:bodyPr bIns="0" lIns="0" rIns="0" rtlCol="1" tIns="0" wrap="square">
            <a:spAutoFit/>
          </a:bodyPr>
          <a:lstStyle/>
          <a:p>
            <a:pPr algn="just" defTabSz="1601867">
              <a:lnSpc>
                <a:spcPts val="2277"/>
              </a:lnSpc>
              <a:spcAft>
                <a:spcPts val="2102"/>
              </a:spcAft>
            </a:pPr>
            <a:r>
              <a:rPr b="1" lang="en-US" sz="1577">
                <a:solidFill>
                  <a:schemeClr val="bg2">
                    <a:lumMod val="10000"/>
                  </a:schemeClr>
                </a:solidFill>
                <a:latin charset="-122" panose="020b0200000000000000" pitchFamily="34" typeface="Noto Sans S Chinese Thin"/>
                <a:ea charset="-122" panose="020b0200000000000000" pitchFamily="34" typeface="Noto Sans S Chinese Thin"/>
                <a:cs charset="0" pitchFamily="34" typeface="Open Sans"/>
              </a:rPr>
              <a:t>John Harrison / Executive Director</a:t>
            </a:r>
          </a:p>
        </p:txBody>
      </p:sp>
      <p:sp>
        <p:nvSpPr>
          <p:cNvPr id="17" name="TextBox 7">
            <a:extLst>
              <a:ext uri="{FF2B5EF4-FFF2-40B4-BE49-F238E27FC236}">
                <a16:creationId xmlns:a16="http://schemas.microsoft.com/office/drawing/2014/main" id="{D742644D-7D2D-4D2F-80A1-398622636424}"/>
              </a:ext>
            </a:extLst>
          </p:cNvPr>
          <p:cNvSpPr txBox="1"/>
          <p:nvPr/>
        </p:nvSpPr>
        <p:spPr>
          <a:xfrm>
            <a:off x="1116518" y="4952881"/>
            <a:ext cx="5008056" cy="451866"/>
          </a:xfrm>
          <a:prstGeom prst="rect">
            <a:avLst/>
          </a:prstGeom>
          <a:noFill/>
        </p:spPr>
        <p:txBody>
          <a:bodyPr rtlCol="0" wrap="square">
            <a:spAutoFit/>
          </a:bodyPr>
          <a:lstStyle/>
          <a:p>
            <a:pPr algn="ctr"/>
            <a:r>
              <a:rPr b="1" lang="en-US" spc="394" sz="2365">
                <a:latin charset="-122" panose="020b0200000000000000" pitchFamily="34" typeface="Noto Sans S Chinese Thin"/>
                <a:ea charset="-122" panose="020b0200000000000000" pitchFamily="34" typeface="Noto Sans S Chinese Thin"/>
                <a:cs charset="0" typeface="Montserrat"/>
              </a:rPr>
              <a:t>WRITE HEREYOUR TITLE</a:t>
            </a:r>
          </a:p>
        </p:txBody>
      </p:sp>
      <p:sp>
        <p:nvSpPr>
          <p:cNvPr id="16" name="TextBox 37">
            <a:extLst>
              <a:ext uri="{FF2B5EF4-FFF2-40B4-BE49-F238E27FC236}">
                <a16:creationId xmlns:a16="http://schemas.microsoft.com/office/drawing/2014/main" id="{C35585E7-F153-4855-9A71-B3C72F5852BD}"/>
              </a:ext>
            </a:extLst>
          </p:cNvPr>
          <p:cNvSpPr txBox="1"/>
          <p:nvPr/>
        </p:nvSpPr>
        <p:spPr>
          <a:xfrm>
            <a:off x="1458248" y="5468362"/>
            <a:ext cx="9596325" cy="438912"/>
          </a:xfrm>
          <a:prstGeom prst="rect">
            <a:avLst/>
          </a:prstGeom>
          <a:noFill/>
        </p:spPr>
        <p:txBody>
          <a:bodyPr bIns="0" lIns="0" rIns="0" rtlCol="0" tIns="0" wrap="square">
            <a:spAutoFit/>
          </a:bodyPr>
          <a:lstStyle/>
          <a:p>
            <a:pPr defTabSz="913765">
              <a:lnSpc>
                <a:spcPct val="120000"/>
              </a:lnSpc>
              <a:spcBef>
                <a:spcPct val="0"/>
              </a:spcBef>
              <a:defRPr/>
            </a:pPr>
            <a:r>
              <a:rPr altLang="en-US" lang="zh-CN" sz="1200">
                <a:solidFill>
                  <a:schemeClr val="bg2">
                    <a:lumMod val="10000"/>
                  </a:schemeClr>
                </a:solidFill>
                <a:latin charset="-122" panose="020b0200000000000000" pitchFamily="34" typeface="Noto Sans S Chinese Thin"/>
                <a:ea charset="-122" panose="020b0200000000000000" pitchFamily="34" typeface="Noto Sans S Chinese Thin"/>
              </a:rPr>
              <a:t>输入替换内容编辑文字输入替换内容编辑文字输入替换内容编辑文字输入替换内容编辑文字输入替换内容编辑文字输入替换内容编辑文字输入替换内容编辑文字输入替换内容编辑文字输入替换内容编辑文字输入替换内容编辑文字输入替换内容编辑文字输入替换内容编辑文字</a:t>
            </a:r>
          </a:p>
        </p:txBody>
      </p:sp>
    </p:spTree>
    <p:extLst>
      <p:ext uri="{BB962C8B-B14F-4D97-AF65-F5344CB8AC3E}">
        <p14:creationId val="4220711600"/>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11"/>
                                        </p:tgtEl>
                                        <p:attrNameLst>
                                          <p:attrName>style.visibility</p:attrName>
                                        </p:attrNameLst>
                                      </p:cBhvr>
                                      <p:to>
                                        <p:strVal val="visible"/>
                                      </p:to>
                                    </p:set>
                                    <p:animEffect filter="wipe(left)" transition="in">
                                      <p:cBhvr>
                                        <p:cTn dur="500" id="7"/>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11">
        <p:bldAsOne/>
      </p:bldGraphic>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a:extLst>
              <a:ext uri="{FF2B5EF4-FFF2-40B4-BE49-F238E27FC236}">
                <a16:creationId xmlns:a16="http://schemas.microsoft.com/office/drawing/2014/main" id="{F9DCF710-287D-4AE9-BFB6-623735E74449}"/>
              </a:ext>
            </a:extLst>
          </p:cNvPr>
          <p:cNvSpPr/>
          <p:nvPr/>
        </p:nvSpPr>
        <p:spPr>
          <a:xfrm>
            <a:off x="6722804" y="1791131"/>
            <a:ext cx="4602480"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200000000000000" pitchFamily="34" typeface="Noto Sans S Chinese Thin"/>
              <a:ea charset="-122" panose="020b0200000000000000" pitchFamily="34" typeface="Noto Sans S Chinese Thin"/>
            </a:endParaRPr>
          </a:p>
        </p:txBody>
      </p:sp>
      <p:sp>
        <p:nvSpPr>
          <p:cNvPr id="15" name="椭圆 14">
            <a:extLst>
              <a:ext uri="{FF2B5EF4-FFF2-40B4-BE49-F238E27FC236}">
                <a16:creationId xmlns:a16="http://schemas.microsoft.com/office/drawing/2014/main" id="{794EFCD4-678F-4C5C-B260-8DEAFA77457C}"/>
              </a:ext>
            </a:extLst>
          </p:cNvPr>
          <p:cNvSpPr/>
          <p:nvPr/>
        </p:nvSpPr>
        <p:spPr>
          <a:xfrm>
            <a:off x="6759749" y="3597128"/>
            <a:ext cx="777875" cy="77787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200000000000000" pitchFamily="34" typeface="Noto Sans S Chinese Thin"/>
              <a:ea charset="-122" panose="020b0200000000000000" pitchFamily="34" typeface="Noto Sans S Chinese Thin"/>
            </a:endParaRPr>
          </a:p>
        </p:txBody>
      </p:sp>
      <p:sp>
        <p:nvSpPr>
          <p:cNvPr id="16" name="椭圆 15">
            <a:extLst>
              <a:ext uri="{FF2B5EF4-FFF2-40B4-BE49-F238E27FC236}">
                <a16:creationId xmlns:a16="http://schemas.microsoft.com/office/drawing/2014/main" id="{E248B538-1A54-4C6D-A463-8D915FBF0DE5}"/>
              </a:ext>
            </a:extLst>
          </p:cNvPr>
          <p:cNvSpPr/>
          <p:nvPr/>
        </p:nvSpPr>
        <p:spPr>
          <a:xfrm>
            <a:off x="6759749" y="4928088"/>
            <a:ext cx="777875" cy="77787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200000000000000" pitchFamily="34" typeface="Noto Sans S Chinese Thin"/>
              <a:ea charset="-122" panose="020b0200000000000000" pitchFamily="34" typeface="Noto Sans S Chinese Thin"/>
            </a:endParaRPr>
          </a:p>
        </p:txBody>
      </p:sp>
      <p:sp>
        <p:nvSpPr>
          <p:cNvPr id="17" name="高跟鞋">
            <a:extLst>
              <a:ext uri="{FF2B5EF4-FFF2-40B4-BE49-F238E27FC236}">
                <a16:creationId xmlns:a16="http://schemas.microsoft.com/office/drawing/2014/main" id="{FB1749F0-91F1-41B8-B440-5C2AAE7F0228}"/>
              </a:ext>
            </a:extLst>
          </p:cNvPr>
          <p:cNvSpPr/>
          <p:nvPr/>
        </p:nvSpPr>
        <p:spPr bwMode="auto">
          <a:xfrm>
            <a:off x="6920404" y="3757783"/>
            <a:ext cx="457200" cy="457200"/>
          </a:xfrm>
          <a:custGeom>
            <a:rect b="b" l="0" r="r" t="0"/>
            <a:pathLst>
              <a:path h="1106488" w="1460500">
                <a:moveTo>
                  <a:pt x="211952" y="0"/>
                </a:moveTo>
                <a:lnTo>
                  <a:pt x="212269" y="0"/>
                </a:lnTo>
                <a:lnTo>
                  <a:pt x="220519" y="3174"/>
                </a:lnTo>
                <a:lnTo>
                  <a:pt x="228134" y="7618"/>
                </a:lnTo>
                <a:lnTo>
                  <a:pt x="235432" y="12379"/>
                </a:lnTo>
                <a:lnTo>
                  <a:pt x="243047" y="17775"/>
                </a:lnTo>
                <a:lnTo>
                  <a:pt x="250027" y="23806"/>
                </a:lnTo>
                <a:lnTo>
                  <a:pt x="257008" y="30789"/>
                </a:lnTo>
                <a:lnTo>
                  <a:pt x="263353" y="37771"/>
                </a:lnTo>
                <a:lnTo>
                  <a:pt x="269699" y="45389"/>
                </a:lnTo>
                <a:lnTo>
                  <a:pt x="275411" y="53642"/>
                </a:lnTo>
                <a:lnTo>
                  <a:pt x="281756" y="62212"/>
                </a:lnTo>
                <a:lnTo>
                  <a:pt x="287150" y="71099"/>
                </a:lnTo>
                <a:lnTo>
                  <a:pt x="292544" y="80304"/>
                </a:lnTo>
                <a:lnTo>
                  <a:pt x="297621" y="90144"/>
                </a:lnTo>
                <a:lnTo>
                  <a:pt x="302698" y="99666"/>
                </a:lnTo>
                <a:lnTo>
                  <a:pt x="307457" y="109823"/>
                </a:lnTo>
                <a:lnTo>
                  <a:pt x="311899" y="120298"/>
                </a:lnTo>
                <a:lnTo>
                  <a:pt x="320783" y="141246"/>
                </a:lnTo>
                <a:lnTo>
                  <a:pt x="328398" y="162513"/>
                </a:lnTo>
                <a:lnTo>
                  <a:pt x="336014" y="183462"/>
                </a:lnTo>
                <a:lnTo>
                  <a:pt x="342994" y="204411"/>
                </a:lnTo>
                <a:lnTo>
                  <a:pt x="354734" y="243769"/>
                </a:lnTo>
                <a:lnTo>
                  <a:pt x="365204" y="278684"/>
                </a:lnTo>
                <a:lnTo>
                  <a:pt x="378213" y="320582"/>
                </a:lnTo>
                <a:lnTo>
                  <a:pt x="391222" y="365019"/>
                </a:lnTo>
                <a:lnTo>
                  <a:pt x="397886" y="387872"/>
                </a:lnTo>
                <a:lnTo>
                  <a:pt x="405183" y="410726"/>
                </a:lnTo>
                <a:lnTo>
                  <a:pt x="412481" y="433579"/>
                </a:lnTo>
                <a:lnTo>
                  <a:pt x="420413" y="456433"/>
                </a:lnTo>
                <a:lnTo>
                  <a:pt x="428980" y="478969"/>
                </a:lnTo>
                <a:lnTo>
                  <a:pt x="437865" y="501504"/>
                </a:lnTo>
                <a:lnTo>
                  <a:pt x="447383" y="523088"/>
                </a:lnTo>
                <a:lnTo>
                  <a:pt x="452460" y="534198"/>
                </a:lnTo>
                <a:lnTo>
                  <a:pt x="457537" y="544355"/>
                </a:lnTo>
                <a:lnTo>
                  <a:pt x="462931" y="554829"/>
                </a:lnTo>
                <a:lnTo>
                  <a:pt x="468642" y="564986"/>
                </a:lnTo>
                <a:lnTo>
                  <a:pt x="474671" y="575143"/>
                </a:lnTo>
                <a:lnTo>
                  <a:pt x="480699" y="584666"/>
                </a:lnTo>
                <a:lnTo>
                  <a:pt x="487045" y="594188"/>
                </a:lnTo>
                <a:lnTo>
                  <a:pt x="493391" y="603393"/>
                </a:lnTo>
                <a:lnTo>
                  <a:pt x="500054" y="612280"/>
                </a:lnTo>
                <a:lnTo>
                  <a:pt x="507352" y="620850"/>
                </a:lnTo>
                <a:lnTo>
                  <a:pt x="514332" y="628468"/>
                </a:lnTo>
                <a:lnTo>
                  <a:pt x="521313" y="636721"/>
                </a:lnTo>
                <a:lnTo>
                  <a:pt x="528928" y="644338"/>
                </a:lnTo>
                <a:lnTo>
                  <a:pt x="536543" y="651956"/>
                </a:lnTo>
                <a:lnTo>
                  <a:pt x="544792" y="659574"/>
                </a:lnTo>
                <a:lnTo>
                  <a:pt x="552725" y="666874"/>
                </a:lnTo>
                <a:lnTo>
                  <a:pt x="561292" y="673857"/>
                </a:lnTo>
                <a:lnTo>
                  <a:pt x="569859" y="681158"/>
                </a:lnTo>
                <a:lnTo>
                  <a:pt x="578743" y="687823"/>
                </a:lnTo>
                <a:lnTo>
                  <a:pt x="587944" y="694806"/>
                </a:lnTo>
                <a:lnTo>
                  <a:pt x="596828" y="701472"/>
                </a:lnTo>
                <a:lnTo>
                  <a:pt x="606665" y="707503"/>
                </a:lnTo>
                <a:lnTo>
                  <a:pt x="616501" y="713851"/>
                </a:lnTo>
                <a:lnTo>
                  <a:pt x="626019" y="719564"/>
                </a:lnTo>
                <a:lnTo>
                  <a:pt x="635855" y="725595"/>
                </a:lnTo>
                <a:lnTo>
                  <a:pt x="645692" y="730991"/>
                </a:lnTo>
                <a:lnTo>
                  <a:pt x="655845" y="736387"/>
                </a:lnTo>
                <a:lnTo>
                  <a:pt x="666316" y="741465"/>
                </a:lnTo>
                <a:lnTo>
                  <a:pt x="676786" y="745909"/>
                </a:lnTo>
                <a:lnTo>
                  <a:pt x="687257" y="750353"/>
                </a:lnTo>
                <a:lnTo>
                  <a:pt x="697728" y="754479"/>
                </a:lnTo>
                <a:lnTo>
                  <a:pt x="708516" y="758288"/>
                </a:lnTo>
                <a:lnTo>
                  <a:pt x="719304" y="762414"/>
                </a:lnTo>
                <a:lnTo>
                  <a:pt x="729774" y="765271"/>
                </a:lnTo>
                <a:lnTo>
                  <a:pt x="741197" y="768445"/>
                </a:lnTo>
                <a:lnTo>
                  <a:pt x="751985" y="771302"/>
                </a:lnTo>
                <a:lnTo>
                  <a:pt x="762773" y="773523"/>
                </a:lnTo>
                <a:lnTo>
                  <a:pt x="773561" y="775428"/>
                </a:lnTo>
                <a:lnTo>
                  <a:pt x="784349" y="777332"/>
                </a:lnTo>
                <a:lnTo>
                  <a:pt x="795771" y="778602"/>
                </a:lnTo>
                <a:lnTo>
                  <a:pt x="806559" y="779237"/>
                </a:lnTo>
                <a:lnTo>
                  <a:pt x="817347" y="780189"/>
                </a:lnTo>
                <a:lnTo>
                  <a:pt x="828770" y="780189"/>
                </a:lnTo>
                <a:lnTo>
                  <a:pt x="839875" y="779554"/>
                </a:lnTo>
                <a:lnTo>
                  <a:pt x="850980" y="778602"/>
                </a:lnTo>
                <a:lnTo>
                  <a:pt x="862403" y="777332"/>
                </a:lnTo>
                <a:lnTo>
                  <a:pt x="873191" y="775428"/>
                </a:lnTo>
                <a:lnTo>
                  <a:pt x="884296" y="773523"/>
                </a:lnTo>
                <a:lnTo>
                  <a:pt x="895401" y="770667"/>
                </a:lnTo>
                <a:lnTo>
                  <a:pt x="906506" y="768128"/>
                </a:lnTo>
                <a:lnTo>
                  <a:pt x="928717" y="761779"/>
                </a:lnTo>
                <a:lnTo>
                  <a:pt x="950293" y="754796"/>
                </a:lnTo>
                <a:lnTo>
                  <a:pt x="994079" y="740196"/>
                </a:lnTo>
                <a:lnTo>
                  <a:pt x="1015655" y="733213"/>
                </a:lnTo>
                <a:lnTo>
                  <a:pt x="1037548" y="726547"/>
                </a:lnTo>
                <a:lnTo>
                  <a:pt x="1048336" y="724008"/>
                </a:lnTo>
                <a:lnTo>
                  <a:pt x="1058807" y="721151"/>
                </a:lnTo>
                <a:lnTo>
                  <a:pt x="1069595" y="718929"/>
                </a:lnTo>
                <a:lnTo>
                  <a:pt x="1080383" y="717025"/>
                </a:lnTo>
                <a:lnTo>
                  <a:pt x="1091171" y="715438"/>
                </a:lnTo>
                <a:lnTo>
                  <a:pt x="1101642" y="714168"/>
                </a:lnTo>
                <a:lnTo>
                  <a:pt x="1112747" y="713851"/>
                </a:lnTo>
                <a:lnTo>
                  <a:pt x="1123535" y="713533"/>
                </a:lnTo>
                <a:lnTo>
                  <a:pt x="1134006" y="714168"/>
                </a:lnTo>
                <a:lnTo>
                  <a:pt x="1144794" y="715120"/>
                </a:lnTo>
                <a:lnTo>
                  <a:pt x="1155264" y="717025"/>
                </a:lnTo>
                <a:lnTo>
                  <a:pt x="1166052" y="719247"/>
                </a:lnTo>
                <a:lnTo>
                  <a:pt x="1182551" y="724008"/>
                </a:lnTo>
                <a:lnTo>
                  <a:pt x="1198099" y="728452"/>
                </a:lnTo>
                <a:lnTo>
                  <a:pt x="1212377" y="733530"/>
                </a:lnTo>
                <a:lnTo>
                  <a:pt x="1226338" y="739561"/>
                </a:lnTo>
                <a:lnTo>
                  <a:pt x="1240299" y="745909"/>
                </a:lnTo>
                <a:lnTo>
                  <a:pt x="1253942" y="753844"/>
                </a:lnTo>
                <a:lnTo>
                  <a:pt x="1268221" y="762414"/>
                </a:lnTo>
                <a:lnTo>
                  <a:pt x="1283451" y="772254"/>
                </a:lnTo>
                <a:lnTo>
                  <a:pt x="1289162" y="776698"/>
                </a:lnTo>
                <a:lnTo>
                  <a:pt x="1294556" y="780824"/>
                </a:lnTo>
                <a:lnTo>
                  <a:pt x="1299633" y="785585"/>
                </a:lnTo>
                <a:lnTo>
                  <a:pt x="1304709" y="790029"/>
                </a:lnTo>
                <a:lnTo>
                  <a:pt x="1309151" y="795107"/>
                </a:lnTo>
                <a:lnTo>
                  <a:pt x="1313276" y="800186"/>
                </a:lnTo>
                <a:lnTo>
                  <a:pt x="1317084" y="805264"/>
                </a:lnTo>
                <a:lnTo>
                  <a:pt x="1320891" y="810343"/>
                </a:lnTo>
                <a:lnTo>
                  <a:pt x="1324064" y="815739"/>
                </a:lnTo>
                <a:lnTo>
                  <a:pt x="1327237" y="821135"/>
                </a:lnTo>
                <a:lnTo>
                  <a:pt x="1330410" y="826531"/>
                </a:lnTo>
                <a:lnTo>
                  <a:pt x="1332948" y="832244"/>
                </a:lnTo>
                <a:lnTo>
                  <a:pt x="1337708" y="843671"/>
                </a:lnTo>
                <a:lnTo>
                  <a:pt x="1341833" y="855732"/>
                </a:lnTo>
                <a:lnTo>
                  <a:pt x="1345323" y="867794"/>
                </a:lnTo>
                <a:lnTo>
                  <a:pt x="1348496" y="879538"/>
                </a:lnTo>
                <a:lnTo>
                  <a:pt x="1351351" y="891917"/>
                </a:lnTo>
                <a:lnTo>
                  <a:pt x="1353572" y="904613"/>
                </a:lnTo>
                <a:lnTo>
                  <a:pt x="1358649" y="929371"/>
                </a:lnTo>
                <a:lnTo>
                  <a:pt x="1361187" y="941750"/>
                </a:lnTo>
                <a:lnTo>
                  <a:pt x="1364360" y="954129"/>
                </a:lnTo>
                <a:lnTo>
                  <a:pt x="1365630" y="958572"/>
                </a:lnTo>
                <a:lnTo>
                  <a:pt x="1367533" y="963333"/>
                </a:lnTo>
                <a:lnTo>
                  <a:pt x="1369754" y="967777"/>
                </a:lnTo>
                <a:lnTo>
                  <a:pt x="1372610" y="971903"/>
                </a:lnTo>
                <a:lnTo>
                  <a:pt x="1375466" y="976030"/>
                </a:lnTo>
                <a:lnTo>
                  <a:pt x="1378639" y="980156"/>
                </a:lnTo>
                <a:lnTo>
                  <a:pt x="1382129" y="983965"/>
                </a:lnTo>
                <a:lnTo>
                  <a:pt x="1385936" y="987774"/>
                </a:lnTo>
                <a:lnTo>
                  <a:pt x="1394186" y="995392"/>
                </a:lnTo>
                <a:lnTo>
                  <a:pt x="1402753" y="1002375"/>
                </a:lnTo>
                <a:lnTo>
                  <a:pt x="1411637" y="1009358"/>
                </a:lnTo>
                <a:lnTo>
                  <a:pt x="1420839" y="1016341"/>
                </a:lnTo>
                <a:lnTo>
                  <a:pt x="1429405" y="1022689"/>
                </a:lnTo>
                <a:lnTo>
                  <a:pt x="1437655" y="1029354"/>
                </a:lnTo>
                <a:lnTo>
                  <a:pt x="1444953" y="1035385"/>
                </a:lnTo>
                <a:lnTo>
                  <a:pt x="1451299" y="1041733"/>
                </a:lnTo>
                <a:lnTo>
                  <a:pt x="1453520" y="1044590"/>
                </a:lnTo>
                <a:lnTo>
                  <a:pt x="1455741" y="1047764"/>
                </a:lnTo>
                <a:lnTo>
                  <a:pt x="1457645" y="1050938"/>
                </a:lnTo>
                <a:lnTo>
                  <a:pt x="1458914" y="1054112"/>
                </a:lnTo>
                <a:lnTo>
                  <a:pt x="1460183" y="1056651"/>
                </a:lnTo>
                <a:lnTo>
                  <a:pt x="1460500" y="1059825"/>
                </a:lnTo>
                <a:lnTo>
                  <a:pt x="1460183" y="1063000"/>
                </a:lnTo>
                <a:lnTo>
                  <a:pt x="1459548" y="1066174"/>
                </a:lnTo>
                <a:lnTo>
                  <a:pt x="1458596" y="1068396"/>
                </a:lnTo>
                <a:lnTo>
                  <a:pt x="1456693" y="1070300"/>
                </a:lnTo>
                <a:lnTo>
                  <a:pt x="1453520" y="1071887"/>
                </a:lnTo>
                <a:lnTo>
                  <a:pt x="1450030" y="1073791"/>
                </a:lnTo>
                <a:lnTo>
                  <a:pt x="1445587" y="1075378"/>
                </a:lnTo>
                <a:lnTo>
                  <a:pt x="1440193" y="1076966"/>
                </a:lnTo>
                <a:lnTo>
                  <a:pt x="1434482" y="1078553"/>
                </a:lnTo>
                <a:lnTo>
                  <a:pt x="1427819" y="1080140"/>
                </a:lnTo>
                <a:lnTo>
                  <a:pt x="1412906" y="1082679"/>
                </a:lnTo>
                <a:lnTo>
                  <a:pt x="1395138" y="1084901"/>
                </a:lnTo>
                <a:lnTo>
                  <a:pt x="1375148" y="1087440"/>
                </a:lnTo>
                <a:lnTo>
                  <a:pt x="1353255" y="1089344"/>
                </a:lnTo>
                <a:lnTo>
                  <a:pt x="1329458" y="1090931"/>
                </a:lnTo>
                <a:lnTo>
                  <a:pt x="1304075" y="1091884"/>
                </a:lnTo>
                <a:lnTo>
                  <a:pt x="1277105" y="1093153"/>
                </a:lnTo>
                <a:lnTo>
                  <a:pt x="1248866" y="1094423"/>
                </a:lnTo>
                <a:lnTo>
                  <a:pt x="1220309" y="1094740"/>
                </a:lnTo>
                <a:lnTo>
                  <a:pt x="1190484" y="1095375"/>
                </a:lnTo>
                <a:lnTo>
                  <a:pt x="1129564" y="1095375"/>
                </a:lnTo>
                <a:lnTo>
                  <a:pt x="1068009" y="1095058"/>
                </a:lnTo>
                <a:lnTo>
                  <a:pt x="1008040" y="1094106"/>
                </a:lnTo>
                <a:lnTo>
                  <a:pt x="950927" y="1091884"/>
                </a:lnTo>
                <a:lnTo>
                  <a:pt x="898891" y="1089662"/>
                </a:lnTo>
                <a:lnTo>
                  <a:pt x="875094" y="1088075"/>
                </a:lnTo>
                <a:lnTo>
                  <a:pt x="852884" y="1086488"/>
                </a:lnTo>
                <a:lnTo>
                  <a:pt x="833212" y="1084901"/>
                </a:lnTo>
                <a:lnTo>
                  <a:pt x="815761" y="1082996"/>
                </a:lnTo>
                <a:lnTo>
                  <a:pt x="800848" y="1081092"/>
                </a:lnTo>
                <a:lnTo>
                  <a:pt x="788473" y="1079187"/>
                </a:lnTo>
                <a:lnTo>
                  <a:pt x="778637" y="1077283"/>
                </a:lnTo>
                <a:lnTo>
                  <a:pt x="775147" y="1076013"/>
                </a:lnTo>
                <a:lnTo>
                  <a:pt x="772609" y="1075061"/>
                </a:lnTo>
                <a:lnTo>
                  <a:pt x="766898" y="1072204"/>
                </a:lnTo>
                <a:lnTo>
                  <a:pt x="762138" y="1069665"/>
                </a:lnTo>
                <a:lnTo>
                  <a:pt x="757061" y="1066491"/>
                </a:lnTo>
                <a:lnTo>
                  <a:pt x="752619" y="1063000"/>
                </a:lnTo>
                <a:lnTo>
                  <a:pt x="748495" y="1059508"/>
                </a:lnTo>
                <a:lnTo>
                  <a:pt x="744052" y="1055699"/>
                </a:lnTo>
                <a:lnTo>
                  <a:pt x="740245" y="1051255"/>
                </a:lnTo>
                <a:lnTo>
                  <a:pt x="736755" y="1047447"/>
                </a:lnTo>
                <a:lnTo>
                  <a:pt x="733264" y="1042685"/>
                </a:lnTo>
                <a:lnTo>
                  <a:pt x="730092" y="1038559"/>
                </a:lnTo>
                <a:lnTo>
                  <a:pt x="724380" y="1029354"/>
                </a:lnTo>
                <a:lnTo>
                  <a:pt x="718986" y="1019197"/>
                </a:lnTo>
                <a:lnTo>
                  <a:pt x="713910" y="1009040"/>
                </a:lnTo>
                <a:lnTo>
                  <a:pt x="709467" y="998566"/>
                </a:lnTo>
                <a:lnTo>
                  <a:pt x="705025" y="988091"/>
                </a:lnTo>
                <a:lnTo>
                  <a:pt x="696141" y="967777"/>
                </a:lnTo>
                <a:lnTo>
                  <a:pt x="691382" y="957620"/>
                </a:lnTo>
                <a:lnTo>
                  <a:pt x="686940" y="947463"/>
                </a:lnTo>
                <a:lnTo>
                  <a:pt x="681546" y="938258"/>
                </a:lnTo>
                <a:lnTo>
                  <a:pt x="675517" y="929371"/>
                </a:lnTo>
                <a:lnTo>
                  <a:pt x="670123" y="921436"/>
                </a:lnTo>
                <a:lnTo>
                  <a:pt x="664412" y="913818"/>
                </a:lnTo>
                <a:lnTo>
                  <a:pt x="651086" y="898265"/>
                </a:lnTo>
                <a:lnTo>
                  <a:pt x="637125" y="882712"/>
                </a:lnTo>
                <a:lnTo>
                  <a:pt x="622529" y="866841"/>
                </a:lnTo>
                <a:lnTo>
                  <a:pt x="606665" y="851288"/>
                </a:lnTo>
                <a:lnTo>
                  <a:pt x="590483" y="835735"/>
                </a:lnTo>
                <a:lnTo>
                  <a:pt x="573349" y="820817"/>
                </a:lnTo>
                <a:lnTo>
                  <a:pt x="555898" y="805582"/>
                </a:lnTo>
                <a:lnTo>
                  <a:pt x="538129" y="790981"/>
                </a:lnTo>
                <a:lnTo>
                  <a:pt x="520361" y="776698"/>
                </a:lnTo>
                <a:lnTo>
                  <a:pt x="502592" y="762732"/>
                </a:lnTo>
                <a:lnTo>
                  <a:pt x="485141" y="749400"/>
                </a:lnTo>
                <a:lnTo>
                  <a:pt x="467690" y="736704"/>
                </a:lnTo>
                <a:lnTo>
                  <a:pt x="450556" y="724325"/>
                </a:lnTo>
                <a:lnTo>
                  <a:pt x="418510" y="702107"/>
                </a:lnTo>
                <a:lnTo>
                  <a:pt x="379165" y="675762"/>
                </a:lnTo>
                <a:lnTo>
                  <a:pt x="358859" y="662431"/>
                </a:lnTo>
                <a:lnTo>
                  <a:pt x="348388" y="656082"/>
                </a:lnTo>
                <a:lnTo>
                  <a:pt x="337283" y="649417"/>
                </a:lnTo>
                <a:lnTo>
                  <a:pt x="326495" y="643704"/>
                </a:lnTo>
                <a:lnTo>
                  <a:pt x="315707" y="637990"/>
                </a:lnTo>
                <a:lnTo>
                  <a:pt x="304919" y="632594"/>
                </a:lnTo>
                <a:lnTo>
                  <a:pt x="293814" y="627516"/>
                </a:lnTo>
                <a:lnTo>
                  <a:pt x="282708" y="623072"/>
                </a:lnTo>
                <a:lnTo>
                  <a:pt x="271603" y="619263"/>
                </a:lnTo>
                <a:lnTo>
                  <a:pt x="260815" y="615772"/>
                </a:lnTo>
                <a:lnTo>
                  <a:pt x="250027" y="613550"/>
                </a:lnTo>
                <a:lnTo>
                  <a:pt x="245037" y="612718"/>
                </a:lnTo>
                <a:lnTo>
                  <a:pt x="241936" y="617567"/>
                </a:lnTo>
                <a:lnTo>
                  <a:pt x="237808" y="625509"/>
                </a:lnTo>
                <a:lnTo>
                  <a:pt x="233363" y="633769"/>
                </a:lnTo>
                <a:lnTo>
                  <a:pt x="229235" y="642664"/>
                </a:lnTo>
                <a:lnTo>
                  <a:pt x="225425" y="651559"/>
                </a:lnTo>
                <a:lnTo>
                  <a:pt x="221933" y="660772"/>
                </a:lnTo>
                <a:lnTo>
                  <a:pt x="218758" y="670621"/>
                </a:lnTo>
                <a:lnTo>
                  <a:pt x="215265" y="680787"/>
                </a:lnTo>
                <a:lnTo>
                  <a:pt x="212725" y="690635"/>
                </a:lnTo>
                <a:lnTo>
                  <a:pt x="209868" y="701119"/>
                </a:lnTo>
                <a:lnTo>
                  <a:pt x="207010" y="711602"/>
                </a:lnTo>
                <a:lnTo>
                  <a:pt x="202565" y="733523"/>
                </a:lnTo>
                <a:lnTo>
                  <a:pt x="198755" y="755443"/>
                </a:lnTo>
                <a:lnTo>
                  <a:pt x="195580" y="778317"/>
                </a:lnTo>
                <a:lnTo>
                  <a:pt x="192723" y="801826"/>
                </a:lnTo>
                <a:lnTo>
                  <a:pt x="190500" y="825017"/>
                </a:lnTo>
                <a:lnTo>
                  <a:pt x="188913" y="848208"/>
                </a:lnTo>
                <a:lnTo>
                  <a:pt x="188278" y="871399"/>
                </a:lnTo>
                <a:lnTo>
                  <a:pt x="187325" y="894273"/>
                </a:lnTo>
                <a:lnTo>
                  <a:pt x="187008" y="916829"/>
                </a:lnTo>
                <a:lnTo>
                  <a:pt x="187008" y="939067"/>
                </a:lnTo>
                <a:lnTo>
                  <a:pt x="187325" y="960034"/>
                </a:lnTo>
                <a:lnTo>
                  <a:pt x="187643" y="980366"/>
                </a:lnTo>
                <a:lnTo>
                  <a:pt x="188595" y="999745"/>
                </a:lnTo>
                <a:lnTo>
                  <a:pt x="190500" y="1035326"/>
                </a:lnTo>
                <a:lnTo>
                  <a:pt x="192405" y="1064553"/>
                </a:lnTo>
                <a:lnTo>
                  <a:pt x="194310" y="1087109"/>
                </a:lnTo>
                <a:lnTo>
                  <a:pt x="196215" y="1106488"/>
                </a:lnTo>
                <a:lnTo>
                  <a:pt x="97790" y="1106488"/>
                </a:lnTo>
                <a:lnTo>
                  <a:pt x="100648" y="1099181"/>
                </a:lnTo>
                <a:lnTo>
                  <a:pt x="103188" y="1091557"/>
                </a:lnTo>
                <a:lnTo>
                  <a:pt x="105728" y="1083615"/>
                </a:lnTo>
                <a:lnTo>
                  <a:pt x="107633" y="1075355"/>
                </a:lnTo>
                <a:lnTo>
                  <a:pt x="109538" y="1067413"/>
                </a:lnTo>
                <a:lnTo>
                  <a:pt x="111443" y="1058517"/>
                </a:lnTo>
                <a:lnTo>
                  <a:pt x="113983" y="1040727"/>
                </a:lnTo>
                <a:lnTo>
                  <a:pt x="116523" y="1021983"/>
                </a:lnTo>
                <a:lnTo>
                  <a:pt x="118110" y="1002287"/>
                </a:lnTo>
                <a:lnTo>
                  <a:pt x="118745" y="981955"/>
                </a:lnTo>
                <a:lnTo>
                  <a:pt x="119063" y="961623"/>
                </a:lnTo>
                <a:lnTo>
                  <a:pt x="118745" y="940655"/>
                </a:lnTo>
                <a:lnTo>
                  <a:pt x="118428" y="919370"/>
                </a:lnTo>
                <a:lnTo>
                  <a:pt x="117158" y="897450"/>
                </a:lnTo>
                <a:lnTo>
                  <a:pt x="115570" y="876165"/>
                </a:lnTo>
                <a:lnTo>
                  <a:pt x="113665" y="854562"/>
                </a:lnTo>
                <a:lnTo>
                  <a:pt x="111760" y="832959"/>
                </a:lnTo>
                <a:lnTo>
                  <a:pt x="109220" y="811674"/>
                </a:lnTo>
                <a:lnTo>
                  <a:pt x="106680" y="790707"/>
                </a:lnTo>
                <a:lnTo>
                  <a:pt x="100965" y="750360"/>
                </a:lnTo>
                <a:lnTo>
                  <a:pt x="94615" y="712555"/>
                </a:lnTo>
                <a:lnTo>
                  <a:pt x="88583" y="678245"/>
                </a:lnTo>
                <a:lnTo>
                  <a:pt x="82868" y="648382"/>
                </a:lnTo>
                <a:lnTo>
                  <a:pt x="77788" y="623603"/>
                </a:lnTo>
                <a:lnTo>
                  <a:pt x="73343" y="605177"/>
                </a:lnTo>
                <a:lnTo>
                  <a:pt x="70386" y="591190"/>
                </a:lnTo>
                <a:lnTo>
                  <a:pt x="70122" y="591014"/>
                </a:lnTo>
                <a:lnTo>
                  <a:pt x="62824" y="585618"/>
                </a:lnTo>
                <a:lnTo>
                  <a:pt x="56161" y="579905"/>
                </a:lnTo>
                <a:lnTo>
                  <a:pt x="49498" y="573239"/>
                </a:lnTo>
                <a:lnTo>
                  <a:pt x="43786" y="566256"/>
                </a:lnTo>
                <a:lnTo>
                  <a:pt x="38392" y="559273"/>
                </a:lnTo>
                <a:lnTo>
                  <a:pt x="32998" y="551338"/>
                </a:lnTo>
                <a:lnTo>
                  <a:pt x="28239" y="543402"/>
                </a:lnTo>
                <a:lnTo>
                  <a:pt x="24114" y="534832"/>
                </a:lnTo>
                <a:lnTo>
                  <a:pt x="20307" y="526262"/>
                </a:lnTo>
                <a:lnTo>
                  <a:pt x="16182" y="517057"/>
                </a:lnTo>
                <a:lnTo>
                  <a:pt x="13326" y="507853"/>
                </a:lnTo>
                <a:lnTo>
                  <a:pt x="10471" y="498013"/>
                </a:lnTo>
                <a:lnTo>
                  <a:pt x="7615" y="487856"/>
                </a:lnTo>
                <a:lnTo>
                  <a:pt x="5711" y="478016"/>
                </a:lnTo>
                <a:lnTo>
                  <a:pt x="3807" y="467542"/>
                </a:lnTo>
                <a:lnTo>
                  <a:pt x="2221" y="456433"/>
                </a:lnTo>
                <a:lnTo>
                  <a:pt x="1586" y="445641"/>
                </a:lnTo>
                <a:lnTo>
                  <a:pt x="634" y="434531"/>
                </a:lnTo>
                <a:lnTo>
                  <a:pt x="317" y="423105"/>
                </a:lnTo>
                <a:lnTo>
                  <a:pt x="0" y="411995"/>
                </a:lnTo>
                <a:lnTo>
                  <a:pt x="317" y="400251"/>
                </a:lnTo>
                <a:lnTo>
                  <a:pt x="634" y="388507"/>
                </a:lnTo>
                <a:lnTo>
                  <a:pt x="1586" y="376763"/>
                </a:lnTo>
                <a:lnTo>
                  <a:pt x="2856" y="364702"/>
                </a:lnTo>
                <a:lnTo>
                  <a:pt x="4125" y="352640"/>
                </a:lnTo>
                <a:lnTo>
                  <a:pt x="5711" y="340579"/>
                </a:lnTo>
                <a:lnTo>
                  <a:pt x="7615" y="328200"/>
                </a:lnTo>
                <a:lnTo>
                  <a:pt x="10153" y="316138"/>
                </a:lnTo>
                <a:lnTo>
                  <a:pt x="12374" y="303759"/>
                </a:lnTo>
                <a:lnTo>
                  <a:pt x="15230" y="292015"/>
                </a:lnTo>
                <a:lnTo>
                  <a:pt x="18086" y="279319"/>
                </a:lnTo>
                <a:lnTo>
                  <a:pt x="21576" y="267575"/>
                </a:lnTo>
                <a:lnTo>
                  <a:pt x="25066" y="255513"/>
                </a:lnTo>
                <a:lnTo>
                  <a:pt x="28556" y="243452"/>
                </a:lnTo>
                <a:lnTo>
                  <a:pt x="32998" y="231390"/>
                </a:lnTo>
                <a:lnTo>
                  <a:pt x="36806" y="219646"/>
                </a:lnTo>
                <a:lnTo>
                  <a:pt x="41565" y="208220"/>
                </a:lnTo>
                <a:lnTo>
                  <a:pt x="46007" y="196475"/>
                </a:lnTo>
                <a:lnTo>
                  <a:pt x="50767" y="185049"/>
                </a:lnTo>
                <a:lnTo>
                  <a:pt x="55843" y="173622"/>
                </a:lnTo>
                <a:lnTo>
                  <a:pt x="60920" y="162830"/>
                </a:lnTo>
                <a:lnTo>
                  <a:pt x="66314" y="152038"/>
                </a:lnTo>
                <a:lnTo>
                  <a:pt x="72026" y="141246"/>
                </a:lnTo>
                <a:lnTo>
                  <a:pt x="77737" y="130772"/>
                </a:lnTo>
                <a:lnTo>
                  <a:pt x="83765" y="120615"/>
                </a:lnTo>
                <a:lnTo>
                  <a:pt x="89477" y="110775"/>
                </a:lnTo>
                <a:lnTo>
                  <a:pt x="96140" y="101253"/>
                </a:lnTo>
                <a:lnTo>
                  <a:pt x="102168" y="92048"/>
                </a:lnTo>
                <a:lnTo>
                  <a:pt x="108832" y="83161"/>
                </a:lnTo>
                <a:lnTo>
                  <a:pt x="115495" y="74591"/>
                </a:lnTo>
                <a:lnTo>
                  <a:pt x="122475" y="66021"/>
                </a:lnTo>
                <a:lnTo>
                  <a:pt x="129456" y="58086"/>
                </a:lnTo>
                <a:lnTo>
                  <a:pt x="136436" y="50468"/>
                </a:lnTo>
                <a:lnTo>
                  <a:pt x="143417" y="43485"/>
                </a:lnTo>
                <a:lnTo>
                  <a:pt x="150714" y="36819"/>
                </a:lnTo>
                <a:lnTo>
                  <a:pt x="158012" y="30471"/>
                </a:lnTo>
                <a:lnTo>
                  <a:pt x="165310" y="24440"/>
                </a:lnTo>
                <a:lnTo>
                  <a:pt x="173242" y="19044"/>
                </a:lnTo>
                <a:lnTo>
                  <a:pt x="180540" y="14283"/>
                </a:lnTo>
                <a:lnTo>
                  <a:pt x="188155" y="10157"/>
                </a:lnTo>
                <a:lnTo>
                  <a:pt x="196087" y="6348"/>
                </a:lnTo>
                <a:lnTo>
                  <a:pt x="204020" y="2857"/>
                </a:lnTo>
                <a:lnTo>
                  <a:pt x="211952" y="0"/>
                </a:lnTo>
                <a:close/>
              </a:path>
            </a:pathLst>
          </a:custGeom>
          <a:solidFill>
            <a:schemeClr val="tx1"/>
          </a:solidFill>
          <a:ln>
            <a:noFill/>
          </a:ln>
          <a:extLst>
            <a:ext uri="{91240B29-F687-4F45-9708-019B960494DF}">
              <a14:hiddenLine w="9525">
                <a:solidFill>
                  <a:srgbClr val="000000"/>
                </a:solidFill>
                <a:round/>
              </a14:hiddenLine>
            </a:ext>
          </a:extLst>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panose="020f050202020403020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panose="020f050202020403020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panose="020f050202020403020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panose="020f050202020403020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panose="020f0502020204030204" typeface="Calibri"/>
                <a:ea charset="-122" panose="02010600030101010101" pitchFamily="2" typeface="宋体"/>
                <a:cs typeface="+mn-cs"/>
              </a:defRPr>
            </a:lvl5pPr>
            <a:lvl6pPr algn="l" defTabSz="914400" eaLnBrk="1" hangingPunct="1" latinLnBrk="0" marL="2286000" rtl="0">
              <a:defRPr kern="1200">
                <a:solidFill>
                  <a:schemeClr val="tx1"/>
                </a:solidFill>
                <a:latin panose="020f0502020204030204" typeface="Calibri"/>
                <a:ea charset="-122" panose="02010600030101010101" pitchFamily="2" typeface="宋体"/>
                <a:cs typeface="+mn-cs"/>
              </a:defRPr>
            </a:lvl6pPr>
            <a:lvl7pPr algn="l" defTabSz="914400" eaLnBrk="1" hangingPunct="1" latinLnBrk="0" marL="2743200" rtl="0">
              <a:defRPr kern="1200">
                <a:solidFill>
                  <a:schemeClr val="tx1"/>
                </a:solidFill>
                <a:latin panose="020f0502020204030204" typeface="Calibri"/>
                <a:ea charset="-122" panose="02010600030101010101" pitchFamily="2" typeface="宋体"/>
                <a:cs typeface="+mn-cs"/>
              </a:defRPr>
            </a:lvl7pPr>
            <a:lvl8pPr algn="l" defTabSz="914400" eaLnBrk="1" hangingPunct="1" latinLnBrk="0" marL="3200400" rtl="0">
              <a:defRPr kern="1200">
                <a:solidFill>
                  <a:schemeClr val="tx1"/>
                </a:solidFill>
                <a:latin panose="020f0502020204030204" typeface="Calibri"/>
                <a:ea charset="-122" panose="02010600030101010101" pitchFamily="2" typeface="宋体"/>
                <a:cs typeface="+mn-cs"/>
              </a:defRPr>
            </a:lvl8pPr>
            <a:lvl9pPr algn="l" defTabSz="914400" eaLnBrk="1" hangingPunct="1" latinLnBrk="0" marL="3657600" rtl="0">
              <a:defRPr kern="1200">
                <a:solidFill>
                  <a:schemeClr val="tx1"/>
                </a:solidFill>
                <a:latin panose="020f0502020204030204" typeface="Calibri"/>
                <a:ea charset="-122" panose="02010600030101010101" pitchFamily="2" typeface="宋体"/>
                <a:cs typeface="+mn-cs"/>
              </a:defRPr>
            </a:lvl9pPr>
          </a:lstStyle>
          <a:p>
            <a:pPr algn="ctr">
              <a:defRPr/>
            </a:pPr>
            <a:endParaRPr altLang="en-US" lang="zh-CN">
              <a:solidFill>
                <a:srgbClr val="FFFFFF"/>
              </a:solidFill>
              <a:latin charset="-122" panose="020b0200000000000000" pitchFamily="34" typeface="Noto Sans S Chinese Thin"/>
              <a:ea charset="-122" panose="020b0200000000000000" pitchFamily="34" typeface="Noto Sans S Chinese Thin"/>
            </a:endParaRPr>
          </a:p>
        </p:txBody>
      </p:sp>
      <p:sp>
        <p:nvSpPr>
          <p:cNvPr id="18" name="公文包">
            <a:extLst>
              <a:ext uri="{FF2B5EF4-FFF2-40B4-BE49-F238E27FC236}">
                <a16:creationId xmlns:a16="http://schemas.microsoft.com/office/drawing/2014/main" id="{2FFE3A35-455C-4C8F-887E-C276C4CE6380}"/>
              </a:ext>
            </a:extLst>
          </p:cNvPr>
          <p:cNvSpPr>
            <a:spLocks noChangeArrowheads="1"/>
          </p:cNvSpPr>
          <p:nvPr/>
        </p:nvSpPr>
        <p:spPr bwMode="auto">
          <a:xfrm>
            <a:off x="6920404" y="5088108"/>
            <a:ext cx="457835" cy="457835"/>
          </a:xfrm>
          <a:custGeom>
            <a:gdLst>
              <a:gd fmla="*/ 294416 w 1263650" name="T0"/>
              <a:gd fmla="*/ 1098599 h 1069975" name="T1"/>
              <a:gd fmla="*/ 1320142 w 1263650" name="T2"/>
              <a:gd fmla="*/ 878240 h 1069975" name="T3"/>
              <a:gd fmla="*/ 1613379 w 1263650" name="T4"/>
              <a:gd fmla="*/ 878240 h 1069975" name="T5"/>
              <a:gd fmla="*/ 74190 w 1263650" name="T6"/>
              <a:gd fmla="*/ 1612900 h 1069975" name="T7"/>
              <a:gd fmla="*/ 1538839 w 1263650" name="T8"/>
              <a:gd fmla="*/ 732266 h 1069975" name="T9"/>
              <a:gd fmla="*/ 1392852 w 1263650" name="T10"/>
              <a:gd fmla="*/ 732266 h 1069975" name="T11"/>
              <a:gd fmla="*/ 514542 w 1263650" name="T12"/>
              <a:gd fmla="*/ 1026609 h 1069975" name="T13"/>
              <a:gd fmla="*/ 725543 w 1263650" name="T14"/>
              <a:gd fmla="*/ 146518 h 1069975" name="T15"/>
              <a:gd fmla="*/ 708392 w 1263650" name="T16"/>
              <a:gd fmla="*/ 149712 h 1069975" name="T17"/>
              <a:gd fmla="*/ 694033 w 1263650" name="T18"/>
              <a:gd fmla="*/ 155302 h 1069975" name="T19"/>
              <a:gd fmla="*/ 683263 w 1263650" name="T20"/>
              <a:gd fmla="*/ 163287 h 1069975" name="T21"/>
              <a:gd fmla="*/ 674487 w 1263650" name="T22"/>
              <a:gd fmla="*/ 172868 h 1069975" name="T23"/>
              <a:gd fmla="*/ 665314 w 1263650" name="T24"/>
              <a:gd fmla="*/ 189636 h 1069975" name="T25"/>
              <a:gd fmla="*/ 660528 w 1263650" name="T26"/>
              <a:gd fmla="*/ 208399 h 1069975" name="T27"/>
              <a:gd fmla="*/ 659331 w 1263650" name="T28"/>
              <a:gd fmla="*/ 293036 h 1069975" name="T29"/>
              <a:gd fmla="*/ 1245270 w 1263650" name="T30"/>
              <a:gd fmla="*/ 213190 h 1069975" name="T31"/>
              <a:gd fmla="*/ 1242078 w 1263650" name="T32"/>
              <a:gd fmla="*/ 195624 h 1069975" name="T33"/>
              <a:gd fmla="*/ 1236494 w 1263650" name="T34"/>
              <a:gd fmla="*/ 181252 h 1069975" name="T35"/>
              <a:gd fmla="*/ 1228517 w 1263650" name="T36"/>
              <a:gd fmla="*/ 170472 h 1069975" name="T37"/>
              <a:gd fmla="*/ 1219343 w 1263650" name="T38"/>
              <a:gd fmla="*/ 161689 h 1069975" name="T39"/>
              <a:gd fmla="*/ 1201792 w 1263650" name="T40"/>
              <a:gd fmla="*/ 152507 h 1069975" name="T41"/>
              <a:gd fmla="*/ 1183446 w 1263650" name="T42"/>
              <a:gd fmla="*/ 147716 h 1069975" name="T43"/>
              <a:gd fmla="*/ 732324 w 1263650" name="T44"/>
              <a:gd fmla="*/ 146518 h 1069975" name="T45"/>
              <a:gd fmla="*/ 1172276 w 1263650" name="T46"/>
              <a:gd fmla="*/ 0 h 1069975" name="T47"/>
              <a:gd fmla="*/ 1202192 w 1263650" name="T48"/>
              <a:gd fmla="*/ 1996 h 1069975" name="T49"/>
              <a:gd fmla="*/ 1232108 w 1263650" name="T50"/>
              <a:gd fmla="*/ 7985 h 1069975" name="T51"/>
              <a:gd fmla="*/ 1260826 w 1263650" name="T52"/>
              <a:gd fmla="*/ 17566 h 1069975" name="T53"/>
              <a:gd fmla="*/ 1288348 w 1263650" name="T54"/>
              <a:gd fmla="*/ 31939 h 1069975" name="T55"/>
              <a:gd fmla="*/ 1313875 w 1263650" name="T56"/>
              <a:gd fmla="*/ 49106 h 1069975" name="T57"/>
              <a:gd fmla="*/ 1337010 w 1263650" name="T58"/>
              <a:gd fmla="*/ 70665 h 1069975" name="T59"/>
              <a:gd fmla="*/ 1356953 w 1263650" name="T60"/>
              <a:gd fmla="*/ 96216 h 1069975" name="T61"/>
              <a:gd fmla="*/ 1372509 w 1263650" name="T62"/>
              <a:gd fmla="*/ 124960 h 1069975" name="T63"/>
              <a:gd fmla="*/ 1384076 w 1263650" name="T64"/>
              <a:gd fmla="*/ 157697 h 1069975" name="T65"/>
              <a:gd fmla="*/ 1390857 w 1263650" name="T66"/>
              <a:gd fmla="*/ 194027 h 1069975" name="T67"/>
              <a:gd fmla="*/ 1392054 w 1263650" name="T68"/>
              <a:gd fmla="*/ 283854 h 1069975" name="T69"/>
              <a:gd fmla="*/ 1905000 w 1263650" name="T70"/>
              <a:gd fmla="*/ 806451 h 1069975" name="T71"/>
              <a:gd fmla="*/ 1318661 w 1263650" name="T72"/>
              <a:gd fmla="*/ 659931 h 1069975" name="T73"/>
              <a:gd fmla="*/ 585939 w 1263650" name="T74"/>
              <a:gd fmla="*/ 659931 h 1069975" name="T75"/>
              <a:gd fmla="*/ 0 w 1263650" name="T76"/>
              <a:gd fmla="*/ 806451 h 1069975" name="T77"/>
              <a:gd fmla="*/ 512946 w 1263650" name="T78"/>
              <a:gd fmla="*/ 219578 h 1069975" name="T79"/>
              <a:gd fmla="*/ 514940 w 1263650" name="T80"/>
              <a:gd fmla="*/ 189636 h 1069975" name="T81"/>
              <a:gd fmla="*/ 520924 w 1263650" name="T82"/>
              <a:gd fmla="*/ 159693 h 1069975" name="T83"/>
              <a:gd fmla="*/ 530496 w 1263650" name="T84"/>
              <a:gd fmla="*/ 130548 h 1069975" name="T85"/>
              <a:gd fmla="*/ 544856 w 1263650" name="T86"/>
              <a:gd fmla="*/ 103002 h 1069975" name="T87"/>
              <a:gd fmla="*/ 562007 w 1263650" name="T88"/>
              <a:gd fmla="*/ 77451 h 1069975" name="T89"/>
              <a:gd fmla="*/ 583545 w 1263650" name="T90"/>
              <a:gd fmla="*/ 55095 h 1069975" name="T91"/>
              <a:gd fmla="*/ 609074 w 1263650" name="T92"/>
              <a:gd fmla="*/ 35132 h 1069975" name="T93"/>
              <a:gd fmla="*/ 637792 w 1263650" name="T94"/>
              <a:gd fmla="*/ 19162 h 1069975" name="T95"/>
              <a:gd fmla="*/ 670498 w 1263650" name="T96"/>
              <a:gd fmla="*/ 7585 h 1069975" name="T97"/>
              <a:gd fmla="*/ 706795 w 1263650" name="T98"/>
              <a:gd fmla="*/ 1197 h 1069975"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1069975" w="1263650">
                <a:moveTo>
                  <a:pt x="49213" y="582612"/>
                </a:moveTo>
                <a:lnTo>
                  <a:pt x="195296" y="582612"/>
                </a:lnTo>
                <a:lnTo>
                  <a:pt x="195296" y="728795"/>
                </a:lnTo>
                <a:lnTo>
                  <a:pt x="389544" y="728795"/>
                </a:lnTo>
                <a:lnTo>
                  <a:pt x="389544" y="582612"/>
                </a:lnTo>
                <a:lnTo>
                  <a:pt x="875694" y="582612"/>
                </a:lnTo>
                <a:lnTo>
                  <a:pt x="875694" y="728795"/>
                </a:lnTo>
                <a:lnTo>
                  <a:pt x="1070208" y="728795"/>
                </a:lnTo>
                <a:lnTo>
                  <a:pt x="1070208" y="582612"/>
                </a:lnTo>
                <a:lnTo>
                  <a:pt x="1216026" y="582612"/>
                </a:lnTo>
                <a:lnTo>
                  <a:pt x="1216026" y="1069975"/>
                </a:lnTo>
                <a:lnTo>
                  <a:pt x="49213" y="1069975"/>
                </a:lnTo>
                <a:lnTo>
                  <a:pt x="49213" y="582612"/>
                </a:lnTo>
                <a:close/>
                <a:moveTo>
                  <a:pt x="923925" y="485775"/>
                </a:moveTo>
                <a:lnTo>
                  <a:pt x="1020763" y="485775"/>
                </a:lnTo>
                <a:lnTo>
                  <a:pt x="1020763" y="681038"/>
                </a:lnTo>
                <a:lnTo>
                  <a:pt x="923925" y="681038"/>
                </a:lnTo>
                <a:lnTo>
                  <a:pt x="923925" y="485775"/>
                </a:lnTo>
                <a:close/>
                <a:moveTo>
                  <a:pt x="244475" y="485775"/>
                </a:moveTo>
                <a:lnTo>
                  <a:pt x="341313" y="485775"/>
                </a:lnTo>
                <a:lnTo>
                  <a:pt x="341313" y="681038"/>
                </a:lnTo>
                <a:lnTo>
                  <a:pt x="244475" y="681038"/>
                </a:lnTo>
                <a:lnTo>
                  <a:pt x="244475" y="485775"/>
                </a:lnTo>
                <a:close/>
                <a:moveTo>
                  <a:pt x="481277" y="97198"/>
                </a:moveTo>
                <a:lnTo>
                  <a:pt x="477308" y="97728"/>
                </a:lnTo>
                <a:lnTo>
                  <a:pt x="473604" y="98258"/>
                </a:lnTo>
                <a:lnTo>
                  <a:pt x="469900" y="99317"/>
                </a:lnTo>
                <a:lnTo>
                  <a:pt x="466460" y="100376"/>
                </a:lnTo>
                <a:lnTo>
                  <a:pt x="463285" y="101701"/>
                </a:lnTo>
                <a:lnTo>
                  <a:pt x="460375" y="103025"/>
                </a:lnTo>
                <a:lnTo>
                  <a:pt x="457729" y="104614"/>
                </a:lnTo>
                <a:lnTo>
                  <a:pt x="455348" y="106468"/>
                </a:lnTo>
                <a:lnTo>
                  <a:pt x="453231" y="108322"/>
                </a:lnTo>
                <a:lnTo>
                  <a:pt x="451114" y="110440"/>
                </a:lnTo>
                <a:lnTo>
                  <a:pt x="448998" y="112559"/>
                </a:lnTo>
                <a:lnTo>
                  <a:pt x="447410" y="114678"/>
                </a:lnTo>
                <a:lnTo>
                  <a:pt x="445823" y="117062"/>
                </a:lnTo>
                <a:lnTo>
                  <a:pt x="443441" y="121299"/>
                </a:lnTo>
                <a:lnTo>
                  <a:pt x="441325" y="125802"/>
                </a:lnTo>
                <a:lnTo>
                  <a:pt x="439737" y="130569"/>
                </a:lnTo>
                <a:lnTo>
                  <a:pt x="438679" y="134541"/>
                </a:lnTo>
                <a:lnTo>
                  <a:pt x="438150" y="138249"/>
                </a:lnTo>
                <a:lnTo>
                  <a:pt x="437356" y="143546"/>
                </a:lnTo>
                <a:lnTo>
                  <a:pt x="437356" y="145665"/>
                </a:lnTo>
                <a:lnTo>
                  <a:pt x="437356" y="194396"/>
                </a:lnTo>
                <a:lnTo>
                  <a:pt x="826294" y="194396"/>
                </a:lnTo>
                <a:lnTo>
                  <a:pt x="826294" y="145665"/>
                </a:lnTo>
                <a:lnTo>
                  <a:pt x="826029" y="141427"/>
                </a:lnTo>
                <a:lnTo>
                  <a:pt x="825764" y="137190"/>
                </a:lnTo>
                <a:lnTo>
                  <a:pt x="824706" y="133482"/>
                </a:lnTo>
                <a:lnTo>
                  <a:pt x="823912" y="129774"/>
                </a:lnTo>
                <a:lnTo>
                  <a:pt x="822854" y="126331"/>
                </a:lnTo>
                <a:lnTo>
                  <a:pt x="821531" y="123153"/>
                </a:lnTo>
                <a:lnTo>
                  <a:pt x="820208" y="120240"/>
                </a:lnTo>
                <a:lnTo>
                  <a:pt x="818621" y="117591"/>
                </a:lnTo>
                <a:lnTo>
                  <a:pt x="816769" y="115208"/>
                </a:lnTo>
                <a:lnTo>
                  <a:pt x="814916" y="113089"/>
                </a:lnTo>
                <a:lnTo>
                  <a:pt x="812800" y="110970"/>
                </a:lnTo>
                <a:lnTo>
                  <a:pt x="810948" y="108851"/>
                </a:lnTo>
                <a:lnTo>
                  <a:pt x="808831" y="107262"/>
                </a:lnTo>
                <a:lnTo>
                  <a:pt x="806450" y="105673"/>
                </a:lnTo>
                <a:lnTo>
                  <a:pt x="801687" y="103290"/>
                </a:lnTo>
                <a:lnTo>
                  <a:pt x="797189" y="101171"/>
                </a:lnTo>
                <a:lnTo>
                  <a:pt x="792956" y="99582"/>
                </a:lnTo>
                <a:lnTo>
                  <a:pt x="788987" y="98522"/>
                </a:lnTo>
                <a:lnTo>
                  <a:pt x="785019" y="97993"/>
                </a:lnTo>
                <a:lnTo>
                  <a:pt x="779727" y="97198"/>
                </a:lnTo>
                <a:lnTo>
                  <a:pt x="777610" y="97198"/>
                </a:lnTo>
                <a:lnTo>
                  <a:pt x="485775" y="97198"/>
                </a:lnTo>
                <a:lnTo>
                  <a:pt x="481277" y="97198"/>
                </a:lnTo>
                <a:close/>
                <a:moveTo>
                  <a:pt x="485775" y="0"/>
                </a:moveTo>
                <a:lnTo>
                  <a:pt x="777610" y="0"/>
                </a:lnTo>
                <a:lnTo>
                  <a:pt x="784225" y="0"/>
                </a:lnTo>
                <a:lnTo>
                  <a:pt x="790839" y="530"/>
                </a:lnTo>
                <a:lnTo>
                  <a:pt x="797454" y="1324"/>
                </a:lnTo>
                <a:lnTo>
                  <a:pt x="804069" y="2383"/>
                </a:lnTo>
                <a:lnTo>
                  <a:pt x="810683" y="3708"/>
                </a:lnTo>
                <a:lnTo>
                  <a:pt x="817298" y="5297"/>
                </a:lnTo>
                <a:lnTo>
                  <a:pt x="823648" y="7151"/>
                </a:lnTo>
                <a:lnTo>
                  <a:pt x="830262" y="9269"/>
                </a:lnTo>
                <a:lnTo>
                  <a:pt x="836348" y="11653"/>
                </a:lnTo>
                <a:lnTo>
                  <a:pt x="842433" y="14566"/>
                </a:lnTo>
                <a:lnTo>
                  <a:pt x="848783" y="17745"/>
                </a:lnTo>
                <a:lnTo>
                  <a:pt x="854604" y="21188"/>
                </a:lnTo>
                <a:lnTo>
                  <a:pt x="860425" y="24631"/>
                </a:lnTo>
                <a:lnTo>
                  <a:pt x="866246" y="28603"/>
                </a:lnTo>
                <a:lnTo>
                  <a:pt x="871537" y="32576"/>
                </a:lnTo>
                <a:lnTo>
                  <a:pt x="876829" y="37343"/>
                </a:lnTo>
                <a:lnTo>
                  <a:pt x="882121" y="42110"/>
                </a:lnTo>
                <a:lnTo>
                  <a:pt x="886883" y="46878"/>
                </a:lnTo>
                <a:lnTo>
                  <a:pt x="891381" y="52174"/>
                </a:lnTo>
                <a:lnTo>
                  <a:pt x="895879" y="58001"/>
                </a:lnTo>
                <a:lnTo>
                  <a:pt x="900112" y="63828"/>
                </a:lnTo>
                <a:lnTo>
                  <a:pt x="903816" y="69919"/>
                </a:lnTo>
                <a:lnTo>
                  <a:pt x="907256" y="76275"/>
                </a:lnTo>
                <a:lnTo>
                  <a:pt x="910431" y="82897"/>
                </a:lnTo>
                <a:lnTo>
                  <a:pt x="913341" y="89783"/>
                </a:lnTo>
                <a:lnTo>
                  <a:pt x="915987" y="97198"/>
                </a:lnTo>
                <a:lnTo>
                  <a:pt x="918104" y="104614"/>
                </a:lnTo>
                <a:lnTo>
                  <a:pt x="920221" y="112294"/>
                </a:lnTo>
                <a:lnTo>
                  <a:pt x="921544" y="120240"/>
                </a:lnTo>
                <a:lnTo>
                  <a:pt x="922602" y="128715"/>
                </a:lnTo>
                <a:lnTo>
                  <a:pt x="923131" y="136925"/>
                </a:lnTo>
                <a:lnTo>
                  <a:pt x="923396" y="145665"/>
                </a:lnTo>
                <a:lnTo>
                  <a:pt x="923396" y="188305"/>
                </a:lnTo>
                <a:lnTo>
                  <a:pt x="923396" y="194396"/>
                </a:lnTo>
                <a:lnTo>
                  <a:pt x="1263650" y="194396"/>
                </a:lnTo>
                <a:lnTo>
                  <a:pt x="1263650" y="534988"/>
                </a:lnTo>
                <a:lnTo>
                  <a:pt x="1069181" y="534988"/>
                </a:lnTo>
                <a:lnTo>
                  <a:pt x="1069181" y="437789"/>
                </a:lnTo>
                <a:lnTo>
                  <a:pt x="874712" y="437789"/>
                </a:lnTo>
                <a:lnTo>
                  <a:pt x="874712" y="534988"/>
                </a:lnTo>
                <a:lnTo>
                  <a:pt x="388673" y="534988"/>
                </a:lnTo>
                <a:lnTo>
                  <a:pt x="388673" y="437789"/>
                </a:lnTo>
                <a:lnTo>
                  <a:pt x="194469" y="437789"/>
                </a:lnTo>
                <a:lnTo>
                  <a:pt x="194469" y="534988"/>
                </a:lnTo>
                <a:lnTo>
                  <a:pt x="0" y="534988"/>
                </a:lnTo>
                <a:lnTo>
                  <a:pt x="0" y="194396"/>
                </a:lnTo>
                <a:lnTo>
                  <a:pt x="340254" y="194396"/>
                </a:lnTo>
                <a:lnTo>
                  <a:pt x="340254" y="145665"/>
                </a:lnTo>
                <a:lnTo>
                  <a:pt x="340254" y="139044"/>
                </a:lnTo>
                <a:lnTo>
                  <a:pt x="340783" y="132687"/>
                </a:lnTo>
                <a:lnTo>
                  <a:pt x="341577" y="125802"/>
                </a:lnTo>
                <a:lnTo>
                  <a:pt x="342635" y="119180"/>
                </a:lnTo>
                <a:lnTo>
                  <a:pt x="343958" y="112559"/>
                </a:lnTo>
                <a:lnTo>
                  <a:pt x="345546" y="105938"/>
                </a:lnTo>
                <a:lnTo>
                  <a:pt x="347398" y="99582"/>
                </a:lnTo>
                <a:lnTo>
                  <a:pt x="349514" y="93226"/>
                </a:lnTo>
                <a:lnTo>
                  <a:pt x="351896" y="86604"/>
                </a:lnTo>
                <a:lnTo>
                  <a:pt x="354806" y="80513"/>
                </a:lnTo>
                <a:lnTo>
                  <a:pt x="357981" y="74686"/>
                </a:lnTo>
                <a:lnTo>
                  <a:pt x="361421" y="68330"/>
                </a:lnTo>
                <a:lnTo>
                  <a:pt x="364860" y="62768"/>
                </a:lnTo>
                <a:lnTo>
                  <a:pt x="368829" y="57207"/>
                </a:lnTo>
                <a:lnTo>
                  <a:pt x="372798" y="51380"/>
                </a:lnTo>
                <a:lnTo>
                  <a:pt x="377560" y="46348"/>
                </a:lnTo>
                <a:lnTo>
                  <a:pt x="382323" y="41316"/>
                </a:lnTo>
                <a:lnTo>
                  <a:pt x="387085" y="36549"/>
                </a:lnTo>
                <a:lnTo>
                  <a:pt x="392377" y="31516"/>
                </a:lnTo>
                <a:lnTo>
                  <a:pt x="398198" y="27279"/>
                </a:lnTo>
                <a:lnTo>
                  <a:pt x="404019" y="23306"/>
                </a:lnTo>
                <a:lnTo>
                  <a:pt x="410104" y="19598"/>
                </a:lnTo>
                <a:lnTo>
                  <a:pt x="416454" y="16155"/>
                </a:lnTo>
                <a:lnTo>
                  <a:pt x="423069" y="12712"/>
                </a:lnTo>
                <a:lnTo>
                  <a:pt x="429948" y="9799"/>
                </a:lnTo>
                <a:lnTo>
                  <a:pt x="437356" y="7151"/>
                </a:lnTo>
                <a:lnTo>
                  <a:pt x="444764" y="5032"/>
                </a:lnTo>
                <a:lnTo>
                  <a:pt x="452437" y="3178"/>
                </a:lnTo>
                <a:lnTo>
                  <a:pt x="460375" y="1854"/>
                </a:lnTo>
                <a:lnTo>
                  <a:pt x="468841" y="794"/>
                </a:lnTo>
                <a:lnTo>
                  <a:pt x="477044" y="265"/>
                </a:lnTo>
                <a:lnTo>
                  <a:pt x="485775" y="0"/>
                </a:lnTo>
                <a:close/>
              </a:path>
            </a:pathLst>
          </a:custGeom>
          <a:solidFill>
            <a:schemeClr val="tx1"/>
          </a:solidFill>
          <a:ln>
            <a:noFill/>
          </a:ln>
          <a:extLst>
            <a:ext uri="{91240B29-F687-4F45-9708-019B960494DF}">
              <a14:hiddenLine w="9525">
                <a:solidFill>
                  <a:srgbClr val="000000"/>
                </a:solidFill>
                <a:round/>
              </a14:hiddenLine>
            </a:ext>
          </a:extLst>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panose="020f050202020403020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panose="020f050202020403020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panose="020f050202020403020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panose="020f050202020403020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panose="020f0502020204030204" typeface="Calibri"/>
                <a:ea charset="-122" panose="02010600030101010101" pitchFamily="2" typeface="宋体"/>
                <a:cs typeface="+mn-cs"/>
              </a:defRPr>
            </a:lvl5pPr>
            <a:lvl6pPr algn="l" defTabSz="914400" eaLnBrk="1" hangingPunct="1" latinLnBrk="0" marL="2286000" rtl="0">
              <a:defRPr kern="1200">
                <a:solidFill>
                  <a:schemeClr val="tx1"/>
                </a:solidFill>
                <a:latin panose="020f0502020204030204" typeface="Calibri"/>
                <a:ea charset="-122" panose="02010600030101010101" pitchFamily="2" typeface="宋体"/>
                <a:cs typeface="+mn-cs"/>
              </a:defRPr>
            </a:lvl6pPr>
            <a:lvl7pPr algn="l" defTabSz="914400" eaLnBrk="1" hangingPunct="1" latinLnBrk="0" marL="2743200" rtl="0">
              <a:defRPr kern="1200">
                <a:solidFill>
                  <a:schemeClr val="tx1"/>
                </a:solidFill>
                <a:latin panose="020f0502020204030204" typeface="Calibri"/>
                <a:ea charset="-122" panose="02010600030101010101" pitchFamily="2" typeface="宋体"/>
                <a:cs typeface="+mn-cs"/>
              </a:defRPr>
            </a:lvl7pPr>
            <a:lvl8pPr algn="l" defTabSz="914400" eaLnBrk="1" hangingPunct="1" latinLnBrk="0" marL="3200400" rtl="0">
              <a:defRPr kern="1200">
                <a:solidFill>
                  <a:schemeClr val="tx1"/>
                </a:solidFill>
                <a:latin panose="020f0502020204030204" typeface="Calibri"/>
                <a:ea charset="-122" panose="02010600030101010101" pitchFamily="2" typeface="宋体"/>
                <a:cs typeface="+mn-cs"/>
              </a:defRPr>
            </a:lvl8pPr>
            <a:lvl9pPr algn="l" defTabSz="914400" eaLnBrk="1" hangingPunct="1" latinLnBrk="0" marL="3657600" rtl="0">
              <a:defRPr kern="1200">
                <a:solidFill>
                  <a:schemeClr val="tx1"/>
                </a:solidFill>
                <a:latin panose="020f0502020204030204" typeface="Calibri"/>
                <a:ea charset="-122" panose="02010600030101010101" pitchFamily="2" typeface="宋体"/>
                <a:cs typeface="+mn-cs"/>
              </a:defRPr>
            </a:lvl9pPr>
          </a:lstStyle>
          <a:p>
            <a:pPr algn="ctr">
              <a:defRPr/>
            </a:pPr>
            <a:endParaRPr altLang="en-US" lang="zh-CN">
              <a:solidFill>
                <a:srgbClr val="FFFFFF"/>
              </a:solidFill>
              <a:latin charset="-122" panose="020b0200000000000000" pitchFamily="34" typeface="Noto Sans S Chinese Thin"/>
              <a:ea charset="-122" panose="020b0200000000000000" pitchFamily="34" typeface="Noto Sans S Chinese Thin"/>
            </a:endParaRPr>
          </a:p>
        </p:txBody>
      </p:sp>
      <p:sp>
        <p:nvSpPr>
          <p:cNvPr id="12" name="Rectangle 19">
            <a:extLst>
              <a:ext uri="{FF2B5EF4-FFF2-40B4-BE49-F238E27FC236}">
                <a16:creationId xmlns:a16="http://schemas.microsoft.com/office/drawing/2014/main" id="{ABD691D3-1F3D-42EA-95DF-527EC23136E5}"/>
              </a:ext>
            </a:extLst>
          </p:cNvPr>
          <p:cNvSpPr/>
          <p:nvPr/>
        </p:nvSpPr>
        <p:spPr>
          <a:xfrm>
            <a:off x="6920403" y="1799099"/>
            <a:ext cx="4441825" cy="2833497"/>
          </a:xfrm>
          <a:prstGeom prst="rect">
            <a:avLst/>
          </a:prstGeom>
        </p:spPr>
        <p:txBody>
          <a:bodyPr wrap="square">
            <a:spAutoFit/>
          </a:bodyPr>
          <a:lstStyle/>
          <a:p>
            <a:pPr>
              <a:lnSpc>
                <a:spcPct val="150000"/>
              </a:lnSpc>
            </a:pPr>
            <a:r>
              <a:rPr altLang="en-US" lang="zh-CN" sz="2399">
                <a:solidFill>
                  <a:schemeClr val="bg1"/>
                </a:solidFill>
                <a:latin charset="-122" panose="020b0200000000000000" pitchFamily="34" typeface="Noto Sans S Chinese Thin"/>
                <a:ea charset="-122" panose="020b0200000000000000" pitchFamily="34" typeface="Noto Sans S Chinese Thin"/>
                <a:cs charset="0" pitchFamily="34" typeface="Open Sans"/>
              </a:rPr>
              <a:t>标题内容 </a:t>
            </a:r>
          </a:p>
          <a:p>
            <a:pPr>
              <a:lnSpc>
                <a:spcPct val="150000"/>
              </a:lnSpc>
            </a:pPr>
            <a:r>
              <a:rPr altLang="en-US" lang="zh-CN" sz="2399">
                <a:solidFill>
                  <a:schemeClr val="bg1"/>
                </a:solidFill>
                <a:latin charset="-122" panose="020b0200000000000000" pitchFamily="34" typeface="Noto Sans S Chinese Thin"/>
                <a:ea charset="-122" panose="020b0200000000000000" pitchFamily="34" typeface="Noto Sans S Chinese Thin"/>
                <a:cs charset="0" pitchFamily="34" typeface="Open Sans"/>
              </a:rPr>
              <a:t>输入替换内容编辑文字输入替换内容编辑文字输入替换内容编辑文字输入替换内容编辑文字</a:t>
            </a:r>
          </a:p>
        </p:txBody>
      </p:sp>
      <p:sp>
        <p:nvSpPr>
          <p:cNvPr id="14" name="Rectangle 19">
            <a:extLst>
              <a:ext uri="{FF2B5EF4-FFF2-40B4-BE49-F238E27FC236}">
                <a16:creationId xmlns:a16="http://schemas.microsoft.com/office/drawing/2014/main" id="{3F07C433-D862-4619-A45B-B0E159B9F027}"/>
              </a:ext>
            </a:extLst>
          </p:cNvPr>
          <p:cNvSpPr/>
          <p:nvPr/>
        </p:nvSpPr>
        <p:spPr>
          <a:xfrm>
            <a:off x="7836360" y="3285666"/>
            <a:ext cx="3525869" cy="2285086"/>
          </a:xfrm>
          <a:prstGeom prst="rect">
            <a:avLst/>
          </a:prstGeom>
        </p:spPr>
        <p:txBody>
          <a:bodyPr wrap="square">
            <a:spAutoFit/>
          </a:bodyPr>
          <a:lstStyle/>
          <a:p>
            <a:pPr>
              <a:lnSpc>
                <a:spcPct val="150000"/>
              </a:lnSpc>
            </a:pPr>
            <a:r>
              <a:rPr altLang="en-US" lang="zh-CN" sz="2399">
                <a:solidFill>
                  <a:schemeClr val="accent1"/>
                </a:solidFill>
                <a:latin charset="-122" panose="020b0200000000000000" pitchFamily="34" typeface="Noto Sans S Chinese Thin"/>
                <a:ea charset="-122" panose="020b0200000000000000" pitchFamily="34" typeface="Noto Sans S Chinese Thin"/>
                <a:cs charset="0" pitchFamily="34" typeface="Open Sans"/>
              </a:rPr>
              <a:t>标题内容 </a:t>
            </a:r>
          </a:p>
          <a:p>
            <a:pPr>
              <a:lnSpc>
                <a:spcPct val="150000"/>
              </a:lnSpc>
            </a:pPr>
            <a:r>
              <a:rPr altLang="en-US" lang="zh-CN" sz="2399">
                <a:solidFill>
                  <a:schemeClr val="accent1"/>
                </a:solidFill>
                <a:latin charset="-122" panose="020b0200000000000000" pitchFamily="34" typeface="Noto Sans S Chinese Thin"/>
                <a:ea charset="-122" panose="020b0200000000000000" pitchFamily="34" typeface="Noto Sans S Chinese Thin"/>
                <a:cs charset="0" pitchFamily="34" typeface="Open Sans"/>
              </a:rPr>
              <a:t>输入替换内容编辑文字输入替换内容编辑文字输入替换内容编辑文字</a:t>
            </a:r>
          </a:p>
        </p:txBody>
      </p:sp>
      <p:sp>
        <p:nvSpPr>
          <p:cNvPr id="22" name="Rectangle 19">
            <a:extLst>
              <a:ext uri="{FF2B5EF4-FFF2-40B4-BE49-F238E27FC236}">
                <a16:creationId xmlns:a16="http://schemas.microsoft.com/office/drawing/2014/main" id="{932C14A9-B94D-408E-A297-3E756936CAC1}"/>
              </a:ext>
            </a:extLst>
          </p:cNvPr>
          <p:cNvSpPr/>
          <p:nvPr/>
        </p:nvSpPr>
        <p:spPr>
          <a:xfrm>
            <a:off x="7836358" y="4616626"/>
            <a:ext cx="3525869" cy="2285086"/>
          </a:xfrm>
          <a:prstGeom prst="rect">
            <a:avLst/>
          </a:prstGeom>
        </p:spPr>
        <p:txBody>
          <a:bodyPr wrap="square">
            <a:spAutoFit/>
          </a:bodyPr>
          <a:lstStyle/>
          <a:p>
            <a:pPr>
              <a:lnSpc>
                <a:spcPct val="150000"/>
              </a:lnSpc>
            </a:pPr>
            <a:r>
              <a:rPr altLang="en-US" lang="zh-CN" sz="2399">
                <a:solidFill>
                  <a:schemeClr val="accent1"/>
                </a:solidFill>
                <a:latin charset="-122" panose="020b0200000000000000" pitchFamily="34" typeface="Noto Sans S Chinese Thin"/>
                <a:ea charset="-122" panose="020b0200000000000000" pitchFamily="34" typeface="Noto Sans S Chinese Thin"/>
                <a:cs charset="0" pitchFamily="34" typeface="Open Sans"/>
              </a:rPr>
              <a:t>标题内容 </a:t>
            </a:r>
          </a:p>
          <a:p>
            <a:pPr>
              <a:lnSpc>
                <a:spcPct val="150000"/>
              </a:lnSpc>
            </a:pPr>
            <a:r>
              <a:rPr altLang="en-US" lang="zh-CN" sz="2399">
                <a:solidFill>
                  <a:schemeClr val="accent1"/>
                </a:solidFill>
                <a:latin charset="-122" panose="020b0200000000000000" pitchFamily="34" typeface="Noto Sans S Chinese Thin"/>
                <a:ea charset="-122" panose="020b0200000000000000" pitchFamily="34" typeface="Noto Sans S Chinese Thin"/>
                <a:cs charset="0" pitchFamily="34" typeface="Open Sans"/>
              </a:rPr>
              <a:t>输入替换内容编辑文字输入替换内容编辑文字输入替换内容编辑文字</a:t>
            </a:r>
          </a:p>
        </p:txBody>
      </p:sp>
      <p:sp>
        <p:nvSpPr>
          <p:cNvPr id="2" name="矩形 1">
            <a:extLst>
              <a:ext uri="{FF2B5EF4-FFF2-40B4-BE49-F238E27FC236}">
                <a16:creationId xmlns:a16="http://schemas.microsoft.com/office/drawing/2014/main" id="{912F87AE-43A4-4C1B-9466-CD9540EB6903}"/>
              </a:ext>
            </a:extLst>
          </p:cNvPr>
          <p:cNvSpPr/>
          <p:nvPr/>
        </p:nvSpPr>
        <p:spPr>
          <a:xfrm>
            <a:off x="1126836" y="1782617"/>
            <a:ext cx="5181600" cy="38608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676700468"/>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6" presetSubtype="21">
                                  <p:stCondLst>
                                    <p:cond delay="0"/>
                                  </p:stCondLst>
                                  <p:childTnLst>
                                    <p:set>
                                      <p:cBhvr>
                                        <p:cTn dur="1" fill="hold" id="6">
                                          <p:stCondLst>
                                            <p:cond delay="0"/>
                                          </p:stCondLst>
                                        </p:cTn>
                                        <p:tgtEl>
                                          <p:spTgt spid="8"/>
                                        </p:tgtEl>
                                        <p:attrNameLst>
                                          <p:attrName>style.visibility</p:attrName>
                                        </p:attrNameLst>
                                      </p:cBhvr>
                                      <p:to>
                                        <p:strVal val="visible"/>
                                      </p:to>
                                    </p:set>
                                    <p:animEffect filter="barn(inVertical)" transition="in">
                                      <p:cBhvr>
                                        <p:cTn dur="500" id="7"/>
                                        <p:tgtEl>
                                          <p:spTgt spid="8"/>
                                        </p:tgtEl>
                                      </p:cBhvr>
                                    </p:animEffect>
                                  </p:childTnLst>
                                </p:cTn>
                              </p:par>
                            </p:childTnLst>
                          </p:cTn>
                        </p:par>
                        <p:par>
                          <p:cTn fill="hold" id="8" nodeType="afterGroup">
                            <p:stCondLst>
                              <p:cond delay="500"/>
                            </p:stCondLst>
                            <p:childTnLst>
                              <p:par>
                                <p:cTn fill="hold" grpId="1" id="9" nodeType="afterEffect" presetClass="entr" presetID="20" presetSubtype="0">
                                  <p:stCondLst>
                                    <p:cond delay="0"/>
                                  </p:stCondLst>
                                  <p:childTnLst>
                                    <p:set>
                                      <p:cBhvr>
                                        <p:cTn dur="1" fill="hold" id="10">
                                          <p:stCondLst>
                                            <p:cond delay="0"/>
                                          </p:stCondLst>
                                        </p:cTn>
                                        <p:tgtEl>
                                          <p:spTgt spid="15"/>
                                        </p:tgtEl>
                                        <p:attrNameLst>
                                          <p:attrName>style.visibility</p:attrName>
                                        </p:attrNameLst>
                                      </p:cBhvr>
                                      <p:to>
                                        <p:strVal val="visible"/>
                                      </p:to>
                                    </p:set>
                                    <p:animEffect filter="wedge" transition="in">
                                      <p:cBhvr>
                                        <p:cTn dur="500" id="11"/>
                                        <p:tgtEl>
                                          <p:spTgt spid="15"/>
                                        </p:tgtEl>
                                      </p:cBhvr>
                                    </p:animEffect>
                                  </p:childTnLst>
                                </p:cTn>
                              </p:par>
                            </p:childTnLst>
                          </p:cTn>
                        </p:par>
                        <p:par>
                          <p:cTn fill="hold" id="12" nodeType="afterGroup">
                            <p:stCondLst>
                              <p:cond delay="1000"/>
                            </p:stCondLst>
                            <p:childTnLst>
                              <p:par>
                                <p:cTn fill="hold" grpId="0" id="13" nodeType="afterEffect" presetClass="entr" presetID="53" presetSubtype="0">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p:cTn dur="500" fill="hold" id="15"/>
                                        <p:tgtEl>
                                          <p:spTgt spid="17"/>
                                        </p:tgtEl>
                                        <p:attrNameLst>
                                          <p:attrName>ppt_w</p:attrName>
                                        </p:attrNameLst>
                                      </p:cBhvr>
                                      <p:tavLst>
                                        <p:tav tm="0">
                                          <p:val>
                                            <p:fltVal val="0"/>
                                          </p:val>
                                        </p:tav>
                                        <p:tav tm="100000">
                                          <p:val>
                                            <p:strVal val="#ppt_w"/>
                                          </p:val>
                                        </p:tav>
                                      </p:tavLst>
                                    </p:anim>
                                    <p:anim calcmode="lin" valueType="num">
                                      <p:cBhvr>
                                        <p:cTn dur="500" fill="hold" id="16"/>
                                        <p:tgtEl>
                                          <p:spTgt spid="17"/>
                                        </p:tgtEl>
                                        <p:attrNameLst>
                                          <p:attrName>ppt_h</p:attrName>
                                        </p:attrNameLst>
                                      </p:cBhvr>
                                      <p:tavLst>
                                        <p:tav tm="0">
                                          <p:val>
                                            <p:fltVal val="0"/>
                                          </p:val>
                                        </p:tav>
                                        <p:tav tm="100000">
                                          <p:val>
                                            <p:strVal val="#ppt_h"/>
                                          </p:val>
                                        </p:tav>
                                      </p:tavLst>
                                    </p:anim>
                                    <p:animEffect filter="fade" transition="in">
                                      <p:cBhvr>
                                        <p:cTn dur="500" id="17"/>
                                        <p:tgtEl>
                                          <p:spTgt spid="17"/>
                                        </p:tgtEl>
                                      </p:cBhvr>
                                    </p:animEffect>
                                  </p:childTnLst>
                                </p:cTn>
                              </p:par>
                            </p:childTnLst>
                          </p:cTn>
                        </p:par>
                        <p:par>
                          <p:cTn fill="hold" id="18" nodeType="afterGroup">
                            <p:stCondLst>
                              <p:cond delay="1500"/>
                            </p:stCondLst>
                            <p:childTnLst>
                              <p:par>
                                <p:cTn fill="hold" grpId="1" id="19" nodeType="afterEffect" presetClass="entr" presetID="20" presetSubtype="0">
                                  <p:stCondLst>
                                    <p:cond delay="0"/>
                                  </p:stCondLst>
                                  <p:childTnLst>
                                    <p:set>
                                      <p:cBhvr>
                                        <p:cTn dur="1" fill="hold" id="20">
                                          <p:stCondLst>
                                            <p:cond delay="0"/>
                                          </p:stCondLst>
                                        </p:cTn>
                                        <p:tgtEl>
                                          <p:spTgt spid="16"/>
                                        </p:tgtEl>
                                        <p:attrNameLst>
                                          <p:attrName>style.visibility</p:attrName>
                                        </p:attrNameLst>
                                      </p:cBhvr>
                                      <p:to>
                                        <p:strVal val="visible"/>
                                      </p:to>
                                    </p:set>
                                    <p:animEffect filter="wedge" transition="in">
                                      <p:cBhvr>
                                        <p:cTn dur="500" id="21"/>
                                        <p:tgtEl>
                                          <p:spTgt spid="16"/>
                                        </p:tgtEl>
                                      </p:cBhvr>
                                    </p:animEffect>
                                  </p:childTnLst>
                                </p:cTn>
                              </p:par>
                            </p:childTnLst>
                          </p:cTn>
                        </p:par>
                        <p:par>
                          <p:cTn fill="hold" id="22" nodeType="afterGroup">
                            <p:stCondLst>
                              <p:cond delay="2000"/>
                            </p:stCondLst>
                            <p:childTnLst>
                              <p:par>
                                <p:cTn fill="hold" grpId="0" id="23" nodeType="afterEffect" presetClass="entr" presetID="53" presetSubtype="0">
                                  <p:stCondLst>
                                    <p:cond delay="0"/>
                                  </p:stCondLst>
                                  <p:childTnLst>
                                    <p:set>
                                      <p:cBhvr>
                                        <p:cTn dur="1" fill="hold" id="24">
                                          <p:stCondLst>
                                            <p:cond delay="0"/>
                                          </p:stCondLst>
                                        </p:cTn>
                                        <p:tgtEl>
                                          <p:spTgt spid="18"/>
                                        </p:tgtEl>
                                        <p:attrNameLst>
                                          <p:attrName>style.visibility</p:attrName>
                                        </p:attrNameLst>
                                      </p:cBhvr>
                                      <p:to>
                                        <p:strVal val="visible"/>
                                      </p:to>
                                    </p:set>
                                    <p:anim calcmode="lin" valueType="num">
                                      <p:cBhvr>
                                        <p:cTn dur="500" fill="hold" id="25"/>
                                        <p:tgtEl>
                                          <p:spTgt spid="18"/>
                                        </p:tgtEl>
                                        <p:attrNameLst>
                                          <p:attrName>ppt_w</p:attrName>
                                        </p:attrNameLst>
                                      </p:cBhvr>
                                      <p:tavLst>
                                        <p:tav tm="0">
                                          <p:val>
                                            <p:fltVal val="0"/>
                                          </p:val>
                                        </p:tav>
                                        <p:tav tm="100000">
                                          <p:val>
                                            <p:strVal val="#ppt_w"/>
                                          </p:val>
                                        </p:tav>
                                      </p:tavLst>
                                    </p:anim>
                                    <p:anim calcmode="lin" valueType="num">
                                      <p:cBhvr>
                                        <p:cTn dur="500" fill="hold" id="26"/>
                                        <p:tgtEl>
                                          <p:spTgt spid="18"/>
                                        </p:tgtEl>
                                        <p:attrNameLst>
                                          <p:attrName>ppt_h</p:attrName>
                                        </p:attrNameLst>
                                      </p:cBhvr>
                                      <p:tavLst>
                                        <p:tav tm="0">
                                          <p:val>
                                            <p:fltVal val="0"/>
                                          </p:val>
                                        </p:tav>
                                        <p:tav tm="100000">
                                          <p:val>
                                            <p:strVal val="#ppt_h"/>
                                          </p:val>
                                        </p:tav>
                                      </p:tavLst>
                                    </p:anim>
                                    <p:animEffect filter="fade" transition="in">
                                      <p:cBhvr>
                                        <p:cTn dur="500" id="27"/>
                                        <p:tgtEl>
                                          <p:spTgt spid="18"/>
                                        </p:tgtEl>
                                      </p:cBhvr>
                                    </p:animEffect>
                                  </p:childTnLst>
                                </p:cTn>
                              </p:par>
                            </p:childTnLst>
                          </p:cTn>
                        </p:par>
                      </p:childTnLst>
                    </p:cTn>
                  </p:par>
                  <p:par>
                    <p:cTn fill="hold" id="28" nodeType="clickPar">
                      <p:stCondLst>
                        <p:cond delay="indefinite"/>
                        <p:cond delay="0" evt="onBegin">
                          <p:tn val="27"/>
                        </p:cond>
                      </p:stCondLst>
                      <p:childTnLst>
                        <p:par>
                          <p:cTn fill="hold" id="29" nodeType="afterGroup">
                            <p:stCondLst>
                              <p:cond delay="0"/>
                            </p:stCondLst>
                            <p:childTnLst>
                              <p:par>
                                <p:cTn fill="hold" grpId="0" id="30" nodeType="clickEffect" presetClass="entr" presetID="2" presetSubtype="2">
                                  <p:stCondLst>
                                    <p:cond delay="0"/>
                                  </p:stCondLst>
                                  <p:childTnLst>
                                    <p:set>
                                      <p:cBhvr>
                                        <p:cTn dur="1" fill="hold" id="31">
                                          <p:stCondLst>
                                            <p:cond delay="0"/>
                                          </p:stCondLst>
                                        </p:cTn>
                                        <p:tgtEl>
                                          <p:spTgt spid="12"/>
                                        </p:tgtEl>
                                        <p:attrNameLst>
                                          <p:attrName>style.visibility</p:attrName>
                                        </p:attrNameLst>
                                      </p:cBhvr>
                                      <p:to>
                                        <p:strVal val="visible"/>
                                      </p:to>
                                    </p:set>
                                    <p:anim calcmode="lin" valueType="num">
                                      <p:cBhvr additive="base">
                                        <p:cTn dur="500" fill="hold" id="32"/>
                                        <p:tgtEl>
                                          <p:spTgt spid="12"/>
                                        </p:tgtEl>
                                        <p:attrNameLst>
                                          <p:attrName>ppt_x</p:attrName>
                                        </p:attrNameLst>
                                      </p:cBhvr>
                                      <p:tavLst>
                                        <p:tav tm="0">
                                          <p:val>
                                            <p:strVal val="1+#ppt_w/2"/>
                                          </p:val>
                                        </p:tav>
                                        <p:tav tm="100000">
                                          <p:val>
                                            <p:strVal val="#ppt_x"/>
                                          </p:val>
                                        </p:tav>
                                      </p:tavLst>
                                    </p:anim>
                                    <p:anim calcmode="lin" valueType="num">
                                      <p:cBhvr additive="base">
                                        <p:cTn dur="500" fill="hold" id="33"/>
                                        <p:tgtEl>
                                          <p:spTgt spid="12"/>
                                        </p:tgtEl>
                                        <p:attrNameLst>
                                          <p:attrName>ppt_y</p:attrName>
                                        </p:attrNameLst>
                                      </p:cBhvr>
                                      <p:tavLst>
                                        <p:tav tm="0">
                                          <p:val>
                                            <p:strVal val="#ppt_y"/>
                                          </p:val>
                                        </p:tav>
                                        <p:tav tm="100000">
                                          <p:val>
                                            <p:strVal val="#ppt_y"/>
                                          </p:val>
                                        </p:tav>
                                      </p:tavLst>
                                    </p:anim>
                                  </p:childTnLst>
                                </p:cTn>
                              </p:par>
                            </p:childTnLst>
                          </p:cTn>
                        </p:par>
                      </p:childTnLst>
                    </p:cTn>
                  </p:par>
                  <p:par>
                    <p:cTn fill="hold" id="34" nodeType="clickPar">
                      <p:stCondLst>
                        <p:cond delay="indefinite"/>
                        <p:cond delay="0" evt="onBegin">
                          <p:tn val="33"/>
                        </p:cond>
                      </p:stCondLst>
                      <p:childTnLst>
                        <p:par>
                          <p:cTn fill="hold" id="35" nodeType="afterGroup">
                            <p:stCondLst>
                              <p:cond delay="0"/>
                            </p:stCondLst>
                            <p:childTnLst>
                              <p:par>
                                <p:cTn fill="hold" grpId="0" id="36" nodeType="clickEffect" presetClass="entr" presetID="2" presetSubtype="2">
                                  <p:stCondLst>
                                    <p:cond delay="0"/>
                                  </p:stCondLst>
                                  <p:childTnLst>
                                    <p:set>
                                      <p:cBhvr>
                                        <p:cTn dur="1" fill="hold" id="37">
                                          <p:stCondLst>
                                            <p:cond delay="0"/>
                                          </p:stCondLst>
                                        </p:cTn>
                                        <p:tgtEl>
                                          <p:spTgt spid="14"/>
                                        </p:tgtEl>
                                        <p:attrNameLst>
                                          <p:attrName>style.visibility</p:attrName>
                                        </p:attrNameLst>
                                      </p:cBhvr>
                                      <p:to>
                                        <p:strVal val="visible"/>
                                      </p:to>
                                    </p:set>
                                    <p:anim calcmode="lin" valueType="num">
                                      <p:cBhvr additive="base">
                                        <p:cTn dur="500" fill="hold" id="38"/>
                                        <p:tgtEl>
                                          <p:spTgt spid="14"/>
                                        </p:tgtEl>
                                        <p:attrNameLst>
                                          <p:attrName>ppt_x</p:attrName>
                                        </p:attrNameLst>
                                      </p:cBhvr>
                                      <p:tavLst>
                                        <p:tav tm="0">
                                          <p:val>
                                            <p:strVal val="1+#ppt_w/2"/>
                                          </p:val>
                                        </p:tav>
                                        <p:tav tm="100000">
                                          <p:val>
                                            <p:strVal val="#ppt_x"/>
                                          </p:val>
                                        </p:tav>
                                      </p:tavLst>
                                    </p:anim>
                                    <p:anim calcmode="lin" valueType="num">
                                      <p:cBhvr additive="base">
                                        <p:cTn dur="500" fill="hold" id="39"/>
                                        <p:tgtEl>
                                          <p:spTgt spid="14"/>
                                        </p:tgtEl>
                                        <p:attrNameLst>
                                          <p:attrName>ppt_y</p:attrName>
                                        </p:attrNameLst>
                                      </p:cBhvr>
                                      <p:tavLst>
                                        <p:tav tm="0">
                                          <p:val>
                                            <p:strVal val="#ppt_y"/>
                                          </p:val>
                                        </p:tav>
                                        <p:tav tm="100000">
                                          <p:val>
                                            <p:strVal val="#ppt_y"/>
                                          </p:val>
                                        </p:tav>
                                      </p:tavLst>
                                    </p:anim>
                                  </p:childTnLst>
                                </p:cTn>
                              </p:par>
                            </p:childTnLst>
                          </p:cTn>
                        </p:par>
                      </p:childTnLst>
                    </p:cTn>
                  </p:par>
                  <p:par>
                    <p:cTn fill="hold" id="40" nodeType="clickPar">
                      <p:stCondLst>
                        <p:cond delay="indefinite"/>
                        <p:cond delay="0" evt="onBegin">
                          <p:tn val="39"/>
                        </p:cond>
                      </p:stCondLst>
                      <p:childTnLst>
                        <p:par>
                          <p:cTn fill="hold" id="41" nodeType="afterGroup">
                            <p:stCondLst>
                              <p:cond delay="0"/>
                            </p:stCondLst>
                            <p:childTnLst>
                              <p:par>
                                <p:cTn fill="hold" grpId="0" id="42" nodeType="clickEffect" presetClass="entr" presetID="2" presetSubtype="2">
                                  <p:stCondLst>
                                    <p:cond delay="0"/>
                                  </p:stCondLst>
                                  <p:childTnLst>
                                    <p:set>
                                      <p:cBhvr>
                                        <p:cTn dur="1" fill="hold" id="43">
                                          <p:stCondLst>
                                            <p:cond delay="0"/>
                                          </p:stCondLst>
                                        </p:cTn>
                                        <p:tgtEl>
                                          <p:spTgt spid="22"/>
                                        </p:tgtEl>
                                        <p:attrNameLst>
                                          <p:attrName>style.visibility</p:attrName>
                                        </p:attrNameLst>
                                      </p:cBhvr>
                                      <p:to>
                                        <p:strVal val="visible"/>
                                      </p:to>
                                    </p:set>
                                    <p:anim calcmode="lin" valueType="num">
                                      <p:cBhvr additive="base">
                                        <p:cTn dur="500" fill="hold" id="44"/>
                                        <p:tgtEl>
                                          <p:spTgt spid="22"/>
                                        </p:tgtEl>
                                        <p:attrNameLst>
                                          <p:attrName>ppt_x</p:attrName>
                                        </p:attrNameLst>
                                      </p:cBhvr>
                                      <p:tavLst>
                                        <p:tav tm="0">
                                          <p:val>
                                            <p:strVal val="1+#ppt_w/2"/>
                                          </p:val>
                                        </p:tav>
                                        <p:tav tm="100000">
                                          <p:val>
                                            <p:strVal val="#ppt_x"/>
                                          </p:val>
                                        </p:tav>
                                      </p:tavLst>
                                    </p:anim>
                                    <p:anim calcmode="lin" valueType="num">
                                      <p:cBhvr additive="base">
                                        <p:cTn dur="500" fill="hold" id="45"/>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1" spid="15"/>
      <p:bldP grpId="1" spid="16"/>
      <p:bldP grpId="0" spid="17"/>
      <p:bldP grpId="0" spid="18"/>
      <p:bldP grpId="0" spid="12"/>
      <p:bldP grpId="0" spid="14"/>
      <p:bldP grpId="0" spid="22"/>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25DF643-1448-4FE0-B3E8-30157E2DF971}"/>
              </a:ext>
            </a:extLst>
          </p:cNvPr>
          <p:cNvSpPr/>
          <p:nvPr/>
        </p:nvSpPr>
        <p:spPr>
          <a:xfrm>
            <a:off x="0" y="0"/>
            <a:ext cx="12192000" cy="6858000"/>
          </a:xfrm>
          <a:prstGeom prst="rect">
            <a:avLst/>
          </a:prstGeom>
          <a:solidFill>
            <a:srgbClr val="FDE6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a:extLst>
              <a:ext uri="{FF2B5EF4-FFF2-40B4-BE49-F238E27FC236}">
                <a16:creationId xmlns:a16="http://schemas.microsoft.com/office/drawing/2014/main" id="{0D196905-CB7F-4474-BD1F-8044FBBFAEE7}"/>
              </a:ext>
            </a:extLst>
          </p:cNvPr>
          <p:cNvSpPr/>
          <p:nvPr/>
        </p:nvSpPr>
        <p:spPr>
          <a:xfrm>
            <a:off x="5107709" y="323851"/>
            <a:ext cx="6598516" cy="6289386"/>
          </a:xfrm>
          <a:prstGeom prst="rect">
            <a:avLst/>
          </a:prstGeom>
          <a:solidFill>
            <a:srgbClr val="F6F6F6"/>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Freeform 169">
            <a:extLst>
              <a:ext uri="{FF2B5EF4-FFF2-40B4-BE49-F238E27FC236}">
                <a16:creationId xmlns:a16="http://schemas.microsoft.com/office/drawing/2014/main" id="{AB00688E-1524-4021-8138-7664AE172649}"/>
              </a:ext>
            </a:extLst>
          </p:cNvPr>
          <p:cNvSpPr/>
          <p:nvPr/>
        </p:nvSpPr>
        <p:spPr bwMode="auto">
          <a:xfrm rot="5400000">
            <a:off x="960925" y="1959576"/>
            <a:ext cx="6307752"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7FA5455B-AF04-457B-863C-7ADDD89C9AFB}"/>
              </a:ext>
            </a:extLst>
          </p:cNvPr>
          <p:cNvSpPr/>
          <p:nvPr/>
        </p:nvSpPr>
        <p:spPr>
          <a:xfrm>
            <a:off x="10256387" y="666633"/>
            <a:ext cx="993504" cy="914400"/>
          </a:xfrm>
          <a:prstGeom prst="rect">
            <a:avLst/>
          </a:prstGeom>
        </p:spPr>
        <p:txBody>
          <a:bodyPr wrap="square">
            <a:spAutoFit/>
          </a:bodyPr>
          <a:lstStyle/>
          <a:p>
            <a:r>
              <a:rPr altLang="zh-CN" lang="en-US" sz="5400">
                <a:solidFill>
                  <a:schemeClr val="tx1">
                    <a:lumMod val="85000"/>
                    <a:lumOff val="15000"/>
                  </a:schemeClr>
                </a:solidFill>
                <a:latin charset="-122" panose="020b0600000000000000" pitchFamily="34" typeface="Noto Sans S Chinese Medium"/>
                <a:ea charset="-122" panose="020b0600000000000000" pitchFamily="34" typeface="Noto Sans S Chinese Medium"/>
              </a:rPr>
              <a:t>03</a:t>
            </a:r>
          </a:p>
        </p:txBody>
      </p:sp>
      <p:sp>
        <p:nvSpPr>
          <p:cNvPr id="12" name="矩形 11">
            <a:extLst>
              <a:ext uri="{FF2B5EF4-FFF2-40B4-BE49-F238E27FC236}">
                <a16:creationId xmlns:a16="http://schemas.microsoft.com/office/drawing/2014/main" id="{80A14B34-0DE5-412A-BE1D-55A09F320C5C}"/>
              </a:ext>
            </a:extLst>
          </p:cNvPr>
          <p:cNvSpPr/>
          <p:nvPr/>
        </p:nvSpPr>
        <p:spPr>
          <a:xfrm>
            <a:off x="9119464" y="1515083"/>
            <a:ext cx="2197500" cy="491947"/>
          </a:xfrm>
          <a:prstGeom prst="rect">
            <a:avLst/>
          </a:prstGeom>
        </p:spPr>
        <p:txBody>
          <a:bodyPr wrap="square">
            <a:spAutoFit/>
          </a:bodyPr>
          <a:lstStyle/>
          <a:p>
            <a:r>
              <a:rPr altLang="zh-CN" lang="en-US" spc="300" sz="1314">
                <a:solidFill>
                  <a:schemeClr val="tx1">
                    <a:lumMod val="95000"/>
                    <a:lumOff val="5000"/>
                  </a:schemeClr>
                </a:solidFill>
                <a:latin charset="-122" panose="020b0200000000000000" pitchFamily="34" typeface="Noto Sans S Chinese Thin"/>
                <a:ea charset="-122" panose="020b0200000000000000" pitchFamily="34" typeface="Noto Sans S Chinese Thin"/>
              </a:rPr>
              <a:t>COMPANY PROFILE</a:t>
            </a:r>
          </a:p>
        </p:txBody>
      </p:sp>
      <p:grpSp>
        <p:nvGrpSpPr>
          <p:cNvPr id="15" name="组合 14">
            <a:extLst>
              <a:ext uri="{FF2B5EF4-FFF2-40B4-BE49-F238E27FC236}">
                <a16:creationId xmlns:a16="http://schemas.microsoft.com/office/drawing/2014/main" id="{9FEA297F-C026-4D43-BAC3-098131148F1F}"/>
              </a:ext>
            </a:extLst>
          </p:cNvPr>
          <p:cNvGrpSpPr/>
          <p:nvPr/>
        </p:nvGrpSpPr>
        <p:grpSpPr>
          <a:xfrm>
            <a:off x="9690965" y="1827356"/>
            <a:ext cx="1397454" cy="123825"/>
            <a:chOff x="10086975" y="2133600"/>
            <a:chExt cx="752475" cy="66675"/>
          </a:xfrm>
          <a:solidFill>
            <a:srgbClr val="BE6B41"/>
          </a:solidFill>
        </p:grpSpPr>
        <p:sp>
          <p:nvSpPr>
            <p:cNvPr id="13" name="椭圆 12">
              <a:extLst>
                <a:ext uri="{FF2B5EF4-FFF2-40B4-BE49-F238E27FC236}">
                  <a16:creationId xmlns:a16="http://schemas.microsoft.com/office/drawing/2014/main" id="{5AE675F3-05A8-49C9-9231-9CDDFB3AA42C}"/>
                </a:ext>
              </a:extLst>
            </p:cNvPr>
            <p:cNvSpPr/>
            <p:nvPr/>
          </p:nvSpPr>
          <p:spPr>
            <a:xfrm>
              <a:off x="100869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a:extLst>
                <a:ext uri="{FF2B5EF4-FFF2-40B4-BE49-F238E27FC236}">
                  <a16:creationId xmlns:a16="http://schemas.microsoft.com/office/drawing/2014/main" id="{F63797CE-5E20-4251-8384-08E1A888AF0E}"/>
                </a:ext>
              </a:extLst>
            </p:cNvPr>
            <p:cNvSpPr/>
            <p:nvPr/>
          </p:nvSpPr>
          <p:spPr>
            <a:xfrm>
              <a:off x="102203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055EF271-119F-46B8-AD49-135277FE2503}"/>
                </a:ext>
              </a:extLst>
            </p:cNvPr>
            <p:cNvSpPr/>
            <p:nvPr/>
          </p:nvSpPr>
          <p:spPr>
            <a:xfrm>
              <a:off x="103727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a:extLst>
                <a:ext uri="{FF2B5EF4-FFF2-40B4-BE49-F238E27FC236}">
                  <a16:creationId xmlns:a16="http://schemas.microsoft.com/office/drawing/2014/main" id="{61A3AE1E-4484-4478-BBBB-EE631F86DF1E}"/>
                </a:ext>
              </a:extLst>
            </p:cNvPr>
            <p:cNvSpPr/>
            <p:nvPr/>
          </p:nvSpPr>
          <p:spPr>
            <a:xfrm>
              <a:off x="105060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a:extLst>
                <a:ext uri="{FF2B5EF4-FFF2-40B4-BE49-F238E27FC236}">
                  <a16:creationId xmlns:a16="http://schemas.microsoft.com/office/drawing/2014/main" id="{07C5155A-34BF-48BC-AF23-92D724046535}"/>
                </a:ext>
              </a:extLst>
            </p:cNvPr>
            <p:cNvSpPr/>
            <p:nvPr/>
          </p:nvSpPr>
          <p:spPr>
            <a:xfrm>
              <a:off x="106394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a:extLst>
                <a:ext uri="{FF2B5EF4-FFF2-40B4-BE49-F238E27FC236}">
                  <a16:creationId xmlns:a16="http://schemas.microsoft.com/office/drawing/2014/main" id="{B7B08889-9717-4470-A2BB-5F71CE18B95B}"/>
                </a:ext>
              </a:extLst>
            </p:cNvPr>
            <p:cNvSpPr/>
            <p:nvPr/>
          </p:nvSpPr>
          <p:spPr>
            <a:xfrm>
              <a:off x="107727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4" name="图片 3">
            <a:extLst>
              <a:ext uri="{FF2B5EF4-FFF2-40B4-BE49-F238E27FC236}">
                <a16:creationId xmlns:a16="http://schemas.microsoft.com/office/drawing/2014/main" id="{97388D58-6222-4F45-97AB-510377E80D4C}"/>
              </a:ext>
            </a:extLst>
          </p:cNvPr>
          <p:cNvPicPr>
            <a:picLocks noChangeAspect="1"/>
          </p:cNvPicPr>
          <p:nvPr/>
        </p:nvPicPr>
        <p:blipFill>
          <a:blip r:embed="rId3">
            <a:extLst>
              <a:ext uri="{28A0092B-C50C-407E-A947-70E740481C1C}">
                <a14:useLocalDpi val="0"/>
              </a:ext>
            </a:extLst>
          </a:blip>
          <a:stretch>
            <a:fillRect/>
          </a:stretch>
        </p:blipFill>
        <p:spPr>
          <a:xfrm>
            <a:off x="0" y="-7613"/>
            <a:ext cx="5135418" cy="6865613"/>
          </a:xfrm>
          <a:prstGeom prst="rect">
            <a:avLst/>
          </a:prstGeom>
        </p:spPr>
      </p:pic>
      <p:grpSp>
        <p:nvGrpSpPr>
          <p:cNvPr id="42" name="组合 41">
            <a:extLst>
              <a:ext uri="{FF2B5EF4-FFF2-40B4-BE49-F238E27FC236}">
                <a16:creationId xmlns:a16="http://schemas.microsoft.com/office/drawing/2014/main" id="{4203D8E2-B0CB-4ACF-85C4-AE943A93F846}"/>
              </a:ext>
            </a:extLst>
          </p:cNvPr>
          <p:cNvGrpSpPr/>
          <p:nvPr/>
        </p:nvGrpSpPr>
        <p:grpSpPr>
          <a:xfrm>
            <a:off x="4679060" y="3085493"/>
            <a:ext cx="1029018" cy="941557"/>
            <a:chOff x="4882256" y="2069497"/>
            <a:chExt cx="513617" cy="469963"/>
          </a:xfrm>
        </p:grpSpPr>
        <p:sp>
          <p:nvSpPr>
            <p:cNvPr id="43" name="淘宝网Chenying0907出品 20">
              <a:extLst>
                <a:ext uri="{FF2B5EF4-FFF2-40B4-BE49-F238E27FC236}">
                  <a16:creationId xmlns:a16="http://schemas.microsoft.com/office/drawing/2014/main" id="{57FD8D2C-5D0D-47EA-9294-E0183D2D5E37}"/>
                </a:ext>
              </a:extLst>
            </p:cNvPr>
            <p:cNvSpPr/>
            <p:nvPr/>
          </p:nvSpPr>
          <p:spPr bwMode="auto">
            <a:xfrm flipV="1" rot="5400000">
              <a:off x="4883851" y="2067902"/>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4400">
                <a:solidFill>
                  <a:schemeClr val="bg1"/>
                </a:solidFill>
                <a:latin charset="-122" panose="020b0200000000000000" pitchFamily="34" typeface="Noto Sans S Chinese Thin"/>
                <a:ea charset="-122" panose="020b0200000000000000" pitchFamily="34" typeface="Noto Sans S Chinese Thin"/>
              </a:endParaRPr>
            </a:p>
          </p:txBody>
        </p:sp>
        <p:sp>
          <p:nvSpPr>
            <p:cNvPr id="45" name="文本框 44">
              <a:extLst>
                <a:ext uri="{FF2B5EF4-FFF2-40B4-BE49-F238E27FC236}">
                  <a16:creationId xmlns:a16="http://schemas.microsoft.com/office/drawing/2014/main" id="{5EB1A022-B07C-4BAA-966D-8CAFE1ABAE4B}"/>
                </a:ext>
              </a:extLst>
            </p:cNvPr>
            <p:cNvSpPr txBox="1"/>
            <p:nvPr/>
          </p:nvSpPr>
          <p:spPr>
            <a:xfrm>
              <a:off x="4921577" y="2111477"/>
              <a:ext cx="474296" cy="380340"/>
            </a:xfrm>
            <a:prstGeom prst="rect">
              <a:avLst/>
            </a:prstGeom>
            <a:noFill/>
          </p:spPr>
          <p:txBody>
            <a:bodyPr rtlCol="0" wrap="square">
              <a:spAutoFit/>
            </a:bodyPr>
            <a:lstStyle/>
            <a:p>
              <a:r>
                <a:rPr altLang="zh-CN" b="1" lang="en-US" sz="4400">
                  <a:solidFill>
                    <a:schemeClr val="bg1"/>
                  </a:solidFill>
                  <a:latin charset="-122" panose="020b0200000000000000" pitchFamily="34" typeface="Noto Sans S Chinese Thin"/>
                  <a:ea charset="-122" panose="020b0200000000000000" pitchFamily="34" typeface="Noto Sans S Chinese Thin"/>
                  <a:sym typeface="+mn-ea"/>
                </a:rPr>
                <a:t>03</a:t>
              </a:r>
            </a:p>
          </p:txBody>
        </p:sp>
      </p:grpSp>
      <p:sp>
        <p:nvSpPr>
          <p:cNvPr id="46" name="文本框 45">
            <a:extLst>
              <a:ext uri="{FF2B5EF4-FFF2-40B4-BE49-F238E27FC236}">
                <a16:creationId xmlns:a16="http://schemas.microsoft.com/office/drawing/2014/main" id="{3D810986-73A6-46CA-999E-966FAE63EDB4}"/>
              </a:ext>
            </a:extLst>
          </p:cNvPr>
          <p:cNvSpPr txBox="1"/>
          <p:nvPr/>
        </p:nvSpPr>
        <p:spPr>
          <a:xfrm>
            <a:off x="5922591" y="2895297"/>
            <a:ext cx="3563153" cy="701040"/>
          </a:xfrm>
          <a:prstGeom prst="rect">
            <a:avLst/>
          </a:prstGeom>
          <a:noFill/>
        </p:spPr>
        <p:txBody>
          <a:bodyPr rtlCol="0" wrap="square">
            <a:spAutoFit/>
          </a:bodyPr>
          <a:lstStyle/>
          <a:p>
            <a:pPr algn="ctr"/>
            <a:r>
              <a:rPr altLang="en-US" b="1" lang="zh-CN" sz="4000">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活动内容构成</a:t>
            </a:r>
          </a:p>
        </p:txBody>
      </p:sp>
      <p:sp>
        <p:nvSpPr>
          <p:cNvPr id="47" name="矩形 46">
            <a:extLst>
              <a:ext uri="{FF2B5EF4-FFF2-40B4-BE49-F238E27FC236}">
                <a16:creationId xmlns:a16="http://schemas.microsoft.com/office/drawing/2014/main" id="{FB545F40-C821-4891-ACCB-FE0F393CB4CC}"/>
              </a:ext>
            </a:extLst>
          </p:cNvPr>
          <p:cNvSpPr/>
          <p:nvPr/>
        </p:nvSpPr>
        <p:spPr>
          <a:xfrm>
            <a:off x="6069743" y="3710384"/>
            <a:ext cx="3261995" cy="291694"/>
          </a:xfrm>
          <a:prstGeom prst="rect">
            <a:avLst/>
          </a:prstGeom>
        </p:spPr>
        <p:txBody>
          <a:bodyPr wrap="none">
            <a:spAutoFit/>
          </a:bodyPr>
          <a:lstStyle/>
          <a:p>
            <a:r>
              <a:rPr altLang="en-US" lang="zh-CN" spc="788" sz="1314">
                <a:solidFill>
                  <a:schemeClr val="tx1">
                    <a:lumMod val="85000"/>
                    <a:lumOff val="15000"/>
                  </a:schemeClr>
                </a:solidFill>
                <a:latin charset="-122" panose="020b0300000000000000" pitchFamily="34" typeface="Noto Sans S Chinese Light"/>
                <a:ea charset="-122" panose="020b0300000000000000" pitchFamily="34" typeface="Noto Sans S Chinese Light"/>
              </a:rPr>
              <a:t>COMPANY PROFILE</a:t>
            </a:r>
          </a:p>
        </p:txBody>
      </p:sp>
      <p:cxnSp>
        <p:nvCxnSpPr>
          <p:cNvPr id="48" name="直接连接符 47">
            <a:extLst>
              <a:ext uri="{FF2B5EF4-FFF2-40B4-BE49-F238E27FC236}">
                <a16:creationId xmlns:a16="http://schemas.microsoft.com/office/drawing/2014/main" id="{00CF0DFE-DDAE-4C63-A9B8-3AAC129482B0}"/>
              </a:ext>
            </a:extLst>
          </p:cNvPr>
          <p:cNvCxnSpPr/>
          <p:nvPr/>
        </p:nvCxnSpPr>
        <p:spPr>
          <a:xfrm>
            <a:off x="6237451" y="4132834"/>
            <a:ext cx="396943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文本框 48">
            <a:extLst>
              <a:ext uri="{FF2B5EF4-FFF2-40B4-BE49-F238E27FC236}">
                <a16:creationId xmlns:a16="http://schemas.microsoft.com/office/drawing/2014/main" id="{0A44C070-BF04-4308-8695-1D06030CACEB}"/>
              </a:ext>
            </a:extLst>
          </p:cNvPr>
          <p:cNvSpPr txBox="1"/>
          <p:nvPr/>
        </p:nvSpPr>
        <p:spPr>
          <a:xfrm>
            <a:off x="6076955" y="4193791"/>
            <a:ext cx="5678336" cy="776307"/>
          </a:xfrm>
          <a:prstGeom prst="rect">
            <a:avLst/>
          </a:prstGeom>
          <a:noFill/>
        </p:spPr>
        <p:txBody>
          <a:bodyPr rtlCol="0" wrap="square">
            <a:spAutoFit/>
            <a:scene3d>
              <a:camera prst="orthographicFront"/>
              <a:lightRig dir="t" rig="threePt"/>
            </a:scene3d>
            <a:sp3d contourW="12700"/>
          </a:bodyPr>
          <a:lstStyle/>
          <a:p>
            <a:pPr>
              <a:lnSpc>
                <a:spcPct val="114000"/>
              </a:lnSpc>
            </a:pPr>
            <a:r>
              <a:rPr altLang="zh-CN" b="1" lang="en-US" sz="1314">
                <a:solidFill>
                  <a:schemeClr val="tx1">
                    <a:lumMod val="85000"/>
                    <a:lumOff val="15000"/>
                  </a:schemeClr>
                </a:solidFill>
                <a:latin charset="-122" panose="020b0300000000000000" pitchFamily="34" typeface="Noto Sans S Chinese Light"/>
                <a:ea charset="-122" panose="020b0300000000000000" pitchFamily="34" typeface="Noto Sans S Chinese Light"/>
                <a:cs charset="0" panose="020f0302020204030204" pitchFamily="34" typeface="Calibri Light"/>
              </a:rPr>
              <a:t>The user can demonstrate on a projector or computer, or print the presentation and make it into a film to be used in a wider field</a:t>
            </a:r>
          </a:p>
        </p:txBody>
      </p:sp>
    </p:spTree>
    <p:extLst>
      <p:ext uri="{BB962C8B-B14F-4D97-AF65-F5344CB8AC3E}">
        <p14:creationId val="3227753979"/>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childTnLst>
                    </p:cTn>
                  </p:par>
                  <p:par>
                    <p:cTn fill="hold" id="12" nodeType="clickPar">
                      <p:stCondLst>
                        <p:cond delay="indefinite"/>
                      </p:stCondLst>
                      <p:childTnLst>
                        <p:par>
                          <p:cTn fill="hold" id="13" nodeType="afterGroup">
                            <p:stCondLst>
                              <p:cond delay="0"/>
                            </p:stCondLst>
                            <p:childTnLst>
                              <p:par>
                                <p:cTn fill="hold" grpId="0" id="14" nodeType="clickEffect" presetClass="entr" presetID="41" presetSubtype="0">
                                  <p:stCondLst>
                                    <p:cond delay="0"/>
                                  </p:stCondLst>
                                  <p:iterate type="lt">
                                    <p:tmPct val="10000"/>
                                  </p:iterate>
                                  <p:childTnLst>
                                    <p:set>
                                      <p:cBhvr>
                                        <p:cTn dur="1" fill="hold" id="15">
                                          <p:stCondLst>
                                            <p:cond delay="0"/>
                                          </p:stCondLst>
                                        </p:cTn>
                                        <p:tgtEl>
                                          <p:spTgt spid="12"/>
                                        </p:tgtEl>
                                        <p:attrNameLst>
                                          <p:attrName>style.visibility</p:attrName>
                                        </p:attrNameLst>
                                      </p:cBhvr>
                                      <p:to>
                                        <p:strVal val="visible"/>
                                      </p:to>
                                    </p:set>
                                    <p:anim calcmode="lin" valueType="num">
                                      <p:cBhvr>
                                        <p:cTn dur="500" fill="hold" id="1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7"/>
                                        <p:tgtEl>
                                          <p:spTgt spid="12"/>
                                        </p:tgtEl>
                                        <p:attrNameLst>
                                          <p:attrName>ppt_y</p:attrName>
                                        </p:attrNameLst>
                                      </p:cBhvr>
                                      <p:tavLst>
                                        <p:tav tm="0">
                                          <p:val>
                                            <p:strVal val="#ppt_y"/>
                                          </p:val>
                                        </p:tav>
                                        <p:tav tm="100000">
                                          <p:val>
                                            <p:strVal val="#ppt_y"/>
                                          </p:val>
                                        </p:tav>
                                      </p:tavLst>
                                    </p:anim>
                                    <p:anim calcmode="lin" valueType="num">
                                      <p:cBhvr>
                                        <p:cTn dur="500" fill="hold" id="1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0" tmFilter="0,0; .5, 1; 1, 1"/>
                                        <p:tgtEl>
                                          <p:spTgt spid="12"/>
                                        </p:tgtEl>
                                      </p:cBhvr>
                                    </p:animEffect>
                                  </p:childTnLst>
                                </p:cTn>
                              </p:par>
                            </p:childTnLst>
                          </p:cTn>
                        </p:par>
                      </p:childTnLst>
                    </p:cTn>
                  </p:par>
                  <p:par>
                    <p:cTn fill="hold" id="21" nodeType="clickPar">
                      <p:stCondLst>
                        <p:cond delay="indefinite"/>
                      </p:stCondLst>
                      <p:childTnLst>
                        <p:par>
                          <p:cTn fill="hold" id="22" nodeType="afterGroup">
                            <p:stCondLst>
                              <p:cond delay="0"/>
                            </p:stCondLst>
                            <p:childTnLst>
                              <p:par>
                                <p:cTn fill="hold" grpId="0" id="23" nodeType="clickEffect" presetClass="entr" presetID="22" presetSubtype="4">
                                  <p:stCondLst>
                                    <p:cond delay="0"/>
                                  </p:stCondLst>
                                  <p:childTnLst>
                                    <p:set>
                                      <p:cBhvr>
                                        <p:cTn dur="1" fill="hold" id="24">
                                          <p:stCondLst>
                                            <p:cond delay="0"/>
                                          </p:stCondLst>
                                        </p:cTn>
                                        <p:tgtEl>
                                          <p:spTgt spid="46"/>
                                        </p:tgtEl>
                                        <p:attrNameLst>
                                          <p:attrName>style.visibility</p:attrName>
                                        </p:attrNameLst>
                                      </p:cBhvr>
                                      <p:to>
                                        <p:strVal val="visible"/>
                                      </p:to>
                                    </p:set>
                                    <p:animEffect filter="wipe(down)" transition="in">
                                      <p:cBhvr>
                                        <p:cTn dur="500" id="25"/>
                                        <p:tgtEl>
                                          <p:spTgt spid="46"/>
                                        </p:tgtEl>
                                      </p:cBhvr>
                                    </p:animEffect>
                                  </p:childTnLst>
                                </p:cTn>
                              </p:par>
                            </p:childTnLst>
                          </p:cTn>
                        </p:par>
                      </p:childTnLst>
                    </p:cTn>
                  </p:par>
                  <p:par>
                    <p:cTn fill="hold" id="26" nodeType="clickPar">
                      <p:stCondLst>
                        <p:cond delay="indefinite"/>
                      </p:stCondLst>
                      <p:childTnLst>
                        <p:par>
                          <p:cTn fill="hold" id="27" nodeType="afterGroup">
                            <p:stCondLst>
                              <p:cond delay="0"/>
                            </p:stCondLst>
                            <p:childTnLst>
                              <p:par>
                                <p:cTn fill="hold" grpId="0" id="28" nodeType="clickEffect" presetClass="entr" presetID="41" presetSubtype="0">
                                  <p:stCondLst>
                                    <p:cond delay="0"/>
                                  </p:stCondLst>
                                  <p:iterate type="lt">
                                    <p:tmPct val="10000"/>
                                  </p:iterate>
                                  <p:childTnLst>
                                    <p:set>
                                      <p:cBhvr>
                                        <p:cTn dur="1" fill="hold" id="29">
                                          <p:stCondLst>
                                            <p:cond delay="0"/>
                                          </p:stCondLst>
                                        </p:cTn>
                                        <p:tgtEl>
                                          <p:spTgt spid="47"/>
                                        </p:tgtEl>
                                        <p:attrNameLst>
                                          <p:attrName>style.visibility</p:attrName>
                                        </p:attrNameLst>
                                      </p:cBhvr>
                                      <p:to>
                                        <p:strVal val="visible"/>
                                      </p:to>
                                    </p:set>
                                    <p:anim calcmode="lin" valueType="num">
                                      <p:cBhvr>
                                        <p:cTn dur="500" fill="hold" id="30"/>
                                        <p:tgtEl>
                                          <p:spTgt spid="4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1"/>
                                        <p:tgtEl>
                                          <p:spTgt spid="47"/>
                                        </p:tgtEl>
                                        <p:attrNameLst>
                                          <p:attrName>ppt_y</p:attrName>
                                        </p:attrNameLst>
                                      </p:cBhvr>
                                      <p:tavLst>
                                        <p:tav tm="0">
                                          <p:val>
                                            <p:strVal val="#ppt_y"/>
                                          </p:val>
                                        </p:tav>
                                        <p:tav tm="100000">
                                          <p:val>
                                            <p:strVal val="#ppt_y"/>
                                          </p:val>
                                        </p:tav>
                                      </p:tavLst>
                                    </p:anim>
                                    <p:anim calcmode="lin" valueType="num">
                                      <p:cBhvr>
                                        <p:cTn dur="500" fill="hold" id="32"/>
                                        <p:tgtEl>
                                          <p:spTgt spid="4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3"/>
                                        <p:tgtEl>
                                          <p:spTgt spid="4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4" tmFilter="0,0; .5, 1; 1, 1"/>
                                        <p:tgtEl>
                                          <p:spTgt spid="47"/>
                                        </p:tgtEl>
                                      </p:cBhvr>
                                    </p:animEffect>
                                  </p:childTnLst>
                                </p:cTn>
                              </p:par>
                            </p:childTnLst>
                          </p:cTn>
                        </p:par>
                        <p:par>
                          <p:cTn fill="hold" id="35" nodeType="afterGroup">
                            <p:stCondLst>
                              <p:cond delay="500"/>
                            </p:stCondLst>
                            <p:childTnLst>
                              <p:par>
                                <p:cTn fill="hold" grpId="0" id="36" nodeType="afterEffect" presetClass="entr" presetID="22" presetSubtype="8">
                                  <p:stCondLst>
                                    <p:cond delay="0"/>
                                  </p:stCondLst>
                                  <p:childTnLst>
                                    <p:set>
                                      <p:cBhvr>
                                        <p:cTn dur="1" fill="hold" id="37">
                                          <p:stCondLst>
                                            <p:cond delay="0"/>
                                          </p:stCondLst>
                                        </p:cTn>
                                        <p:tgtEl>
                                          <p:spTgt spid="49"/>
                                        </p:tgtEl>
                                        <p:attrNameLst>
                                          <p:attrName>style.visibility</p:attrName>
                                        </p:attrNameLst>
                                      </p:cBhvr>
                                      <p:to>
                                        <p:strVal val="visible"/>
                                      </p:to>
                                    </p:set>
                                    <p:animEffect filter="wipe(left)" transition="in">
                                      <p:cBhvr>
                                        <p:cTn dur="500" id="38"/>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2"/>
      <p:bldP grpId="0" spid="46"/>
      <p:bldP grpId="0" spid="47"/>
      <p:bldP grpId="0" spid="4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椭圆 5"/>
          <p:cNvSpPr/>
          <p:nvPr/>
        </p:nvSpPr>
        <p:spPr>
          <a:xfrm>
            <a:off x="5103336" y="2139575"/>
            <a:ext cx="576619" cy="5766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9" lIns="91418" rIns="91418" rtlCol="0" tIns="45709"/>
          <a:lstStyle/>
          <a:p>
            <a:pPr algn="ctr"/>
            <a:r>
              <a:rPr altLang="zh-CN" lang="en-US" sz="2399">
                <a:latin charset="-122" panose="020b0200000000000000" pitchFamily="34" typeface="Noto Sans S Chinese Thin"/>
                <a:ea charset="-122" panose="020b0200000000000000" pitchFamily="34" typeface="Noto Sans S Chinese Thin"/>
              </a:rPr>
              <a:t>1</a:t>
            </a:r>
          </a:p>
        </p:txBody>
      </p:sp>
      <p:cxnSp>
        <p:nvCxnSpPr>
          <p:cNvPr id="7" name="直接连接符 6"/>
          <p:cNvCxnSpPr/>
          <p:nvPr/>
        </p:nvCxnSpPr>
        <p:spPr>
          <a:xfrm>
            <a:off x="5667770" y="2406244"/>
            <a:ext cx="1007035" cy="0"/>
          </a:xfrm>
          <a:prstGeom prst="line">
            <a:avLst/>
          </a:prstGeom>
          <a:ln w="6350">
            <a:solidFill>
              <a:schemeClr val="bg1">
                <a:lumMod val="50000"/>
              </a:schemeClr>
            </a:solidFill>
            <a:prstDash val="dash"/>
            <a:tailEnd len="sm" type="oval" w="sm"/>
          </a:ln>
        </p:spPr>
        <p:style>
          <a:lnRef idx="1">
            <a:schemeClr val="accent1"/>
          </a:lnRef>
          <a:fillRef idx="0">
            <a:schemeClr val="accent1"/>
          </a:fillRef>
          <a:effectRef idx="0">
            <a:schemeClr val="accent1"/>
          </a:effectRef>
          <a:fontRef idx="minor">
            <a:schemeClr val="tx1"/>
          </a:fontRef>
        </p:style>
      </p:cxnSp>
      <p:sp>
        <p:nvSpPr>
          <p:cNvPr id="10" name="椭圆 9"/>
          <p:cNvSpPr/>
          <p:nvPr/>
        </p:nvSpPr>
        <p:spPr>
          <a:xfrm>
            <a:off x="5103336" y="3071311"/>
            <a:ext cx="576619" cy="5766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9" lIns="91418" rIns="91418" rtlCol="0" tIns="45709"/>
          <a:lstStyle/>
          <a:p>
            <a:pPr algn="ctr"/>
            <a:r>
              <a:rPr altLang="zh-CN" lang="en-US" sz="2399">
                <a:latin charset="-122" panose="020b0200000000000000" pitchFamily="34" typeface="Noto Sans S Chinese Thin"/>
                <a:ea charset="-122" panose="020b0200000000000000" pitchFamily="34" typeface="Noto Sans S Chinese Thin"/>
              </a:rPr>
              <a:t>2</a:t>
            </a:r>
          </a:p>
        </p:txBody>
      </p:sp>
      <p:cxnSp>
        <p:nvCxnSpPr>
          <p:cNvPr id="12" name="直接连接符 11"/>
          <p:cNvCxnSpPr/>
          <p:nvPr/>
        </p:nvCxnSpPr>
        <p:spPr>
          <a:xfrm>
            <a:off x="5667772" y="3337979"/>
            <a:ext cx="1007035" cy="0"/>
          </a:xfrm>
          <a:prstGeom prst="line">
            <a:avLst/>
          </a:prstGeom>
          <a:ln w="6350">
            <a:solidFill>
              <a:schemeClr val="bg1">
                <a:lumMod val="50000"/>
              </a:schemeClr>
            </a:solidFill>
            <a:prstDash val="dash"/>
            <a:tailEnd len="sm" type="oval" w="sm"/>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5103336" y="3986397"/>
            <a:ext cx="576619" cy="5766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9" lIns="91418" rIns="91418" rtlCol="0" tIns="45709"/>
          <a:lstStyle/>
          <a:p>
            <a:pPr algn="ctr"/>
            <a:r>
              <a:rPr altLang="zh-CN" lang="en-US" sz="2399">
                <a:latin charset="-122" panose="020b0200000000000000" pitchFamily="34" typeface="Noto Sans S Chinese Thin"/>
                <a:ea charset="-122" panose="020b0200000000000000" pitchFamily="34" typeface="Noto Sans S Chinese Thin"/>
              </a:rPr>
              <a:t>3</a:t>
            </a:r>
          </a:p>
        </p:txBody>
      </p:sp>
      <p:cxnSp>
        <p:nvCxnSpPr>
          <p:cNvPr id="15" name="直接连接符 14"/>
          <p:cNvCxnSpPr/>
          <p:nvPr/>
        </p:nvCxnSpPr>
        <p:spPr>
          <a:xfrm>
            <a:off x="5667772" y="4253066"/>
            <a:ext cx="1007035" cy="0"/>
          </a:xfrm>
          <a:prstGeom prst="line">
            <a:avLst/>
          </a:prstGeom>
          <a:ln w="6350">
            <a:solidFill>
              <a:schemeClr val="bg1">
                <a:lumMod val="50000"/>
              </a:schemeClr>
            </a:solidFill>
            <a:prstDash val="dash"/>
            <a:tailEnd len="sm" type="oval" w="sm"/>
          </a:ln>
        </p:spPr>
        <p:style>
          <a:lnRef idx="1">
            <a:schemeClr val="accent1"/>
          </a:lnRef>
          <a:fillRef idx="0">
            <a:schemeClr val="accent1"/>
          </a:fillRef>
          <a:effectRef idx="0">
            <a:schemeClr val="accent1"/>
          </a:effectRef>
          <a:fontRef idx="minor">
            <a:schemeClr val="tx1"/>
          </a:fontRef>
        </p:style>
      </p:cxnSp>
      <p:sp>
        <p:nvSpPr>
          <p:cNvPr id="17" name="椭圆 16"/>
          <p:cNvSpPr/>
          <p:nvPr/>
        </p:nvSpPr>
        <p:spPr>
          <a:xfrm>
            <a:off x="5103338" y="4884687"/>
            <a:ext cx="576619" cy="5766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9" lIns="91418" rIns="91418" rtlCol="0" tIns="45709"/>
          <a:lstStyle/>
          <a:p>
            <a:pPr algn="ctr"/>
            <a:r>
              <a:rPr altLang="zh-CN" lang="en-US" sz="2399">
                <a:latin charset="-122" panose="020b0200000000000000" pitchFamily="34" typeface="Noto Sans S Chinese Thin"/>
                <a:ea charset="-122" panose="020b0200000000000000" pitchFamily="34" typeface="Noto Sans S Chinese Thin"/>
              </a:rPr>
              <a:t>4</a:t>
            </a:r>
          </a:p>
        </p:txBody>
      </p:sp>
      <p:cxnSp>
        <p:nvCxnSpPr>
          <p:cNvPr id="18" name="直接连接符 17"/>
          <p:cNvCxnSpPr/>
          <p:nvPr/>
        </p:nvCxnSpPr>
        <p:spPr>
          <a:xfrm>
            <a:off x="5667773" y="5151355"/>
            <a:ext cx="1007035" cy="0"/>
          </a:xfrm>
          <a:prstGeom prst="line">
            <a:avLst/>
          </a:prstGeom>
          <a:ln w="6350">
            <a:solidFill>
              <a:schemeClr val="bg1">
                <a:lumMod val="50000"/>
              </a:schemeClr>
            </a:solidFill>
            <a:prstDash val="dash"/>
            <a:tailEnd len="sm" type="oval" w="sm"/>
          </a:ln>
        </p:spPr>
        <p:style>
          <a:lnRef idx="1">
            <a:schemeClr val="accent1"/>
          </a:lnRef>
          <a:fillRef idx="0">
            <a:schemeClr val="accent1"/>
          </a:fillRef>
          <a:effectRef idx="0">
            <a:schemeClr val="accent1"/>
          </a:effectRef>
          <a:fontRef idx="minor">
            <a:schemeClr val="tx1"/>
          </a:fontRef>
        </p:style>
      </p:cxnSp>
      <p:grpSp>
        <p:nvGrpSpPr>
          <p:cNvPr id="2" name="组合 19"/>
          <p:cNvGrpSpPr/>
          <p:nvPr/>
        </p:nvGrpSpPr>
        <p:grpSpPr>
          <a:xfrm>
            <a:off x="670463" y="1998050"/>
            <a:ext cx="3757923" cy="3767865"/>
            <a:chOff x="9047294" y="2420132"/>
            <a:chExt cx="3920868" cy="3932135"/>
          </a:xfrm>
        </p:grpSpPr>
        <p:sp>
          <p:nvSpPr>
            <p:cNvPr id="21" name="Oval 7"/>
            <p:cNvSpPr>
              <a:spLocks noChangeArrowheads="1"/>
            </p:cNvSpPr>
            <p:nvPr/>
          </p:nvSpPr>
          <p:spPr bwMode="auto">
            <a:xfrm>
              <a:off x="9047294" y="2420132"/>
              <a:ext cx="3920868" cy="3932135"/>
            </a:xfrm>
            <a:prstGeom prst="ellipse">
              <a:avLst/>
            </a:prstGeom>
            <a:noFill/>
            <a:ln cap="flat" w="9525">
              <a:solidFill>
                <a:schemeClr val="bg1">
                  <a:lumMod val="65000"/>
                </a:schemeClr>
              </a:solidFill>
              <a:prstDash val="sysDash"/>
              <a:miter lim="800000"/>
            </a:ln>
            <a:extLst>
              <a:ext uri="{909E8E84-426E-40DD-AFC4-6F175D3DCCD1}">
                <a14:hiddenFill>
                  <a:solidFill>
                    <a:srgbClr val="FFFFFF"/>
                  </a:solidFill>
                </a14:hiddenFill>
              </a:ext>
            </a:extLst>
          </p:spPr>
          <p:txBody>
            <a:bodyPr anchor="t" anchorCtr="0" bIns="60887" compatLnSpc="1" lIns="121770" numCol="1" rIns="121770" tIns="60887" vert="horz" wrap="square">
              <a:prstTxWarp prst="textNoShape">
                <a:avLst/>
              </a:prstTxWarp>
            </a:bodyPr>
            <a:lstStyle/>
            <a:p>
              <a:endParaRPr altLang="en-US" lang="zh-CN" sz="1866">
                <a:latin charset="-122" panose="020b0200000000000000" pitchFamily="34" typeface="Noto Sans S Chinese Thin"/>
                <a:ea charset="-122" panose="020b0200000000000000" pitchFamily="34" typeface="Noto Sans S Chinese Thin"/>
              </a:endParaRPr>
            </a:p>
          </p:txBody>
        </p:sp>
        <p:sp>
          <p:nvSpPr>
            <p:cNvPr id="22" name="Freeform 34"/>
            <p:cNvSpPr/>
            <p:nvPr/>
          </p:nvSpPr>
          <p:spPr bwMode="auto">
            <a:xfrm>
              <a:off x="9521570" y="2931414"/>
              <a:ext cx="1362315" cy="1372639"/>
            </a:xfrm>
            <a:custGeom>
              <a:gdLst>
                <a:gd fmla="*/ 33 w 66" name="T0"/>
                <a:gd fmla="*/ 0 h 66" name="T1"/>
                <a:gd fmla="*/ 66 w 66" name="T2"/>
                <a:gd fmla="*/ 33 h 66" name="T3"/>
                <a:gd fmla="*/ 64 w 66" name="T4"/>
                <a:gd fmla="*/ 46 h 66" name="T5"/>
                <a:gd fmla="*/ 50 w 66" name="T6"/>
                <a:gd fmla="*/ 36 h 66" name="T7"/>
                <a:gd fmla="*/ 50 w 66" name="T8"/>
                <a:gd fmla="*/ 33 h 66" name="T9"/>
                <a:gd fmla="*/ 33 w 66" name="T10"/>
                <a:gd fmla="*/ 16 h 66" name="T11"/>
                <a:gd fmla="*/ 16 w 66" name="T12"/>
                <a:gd fmla="*/ 33 h 66" name="T13"/>
                <a:gd fmla="*/ 33 w 66" name="T14"/>
                <a:gd fmla="*/ 50 h 66" name="T15"/>
                <a:gd fmla="*/ 34 w 66" name="T16"/>
                <a:gd fmla="*/ 50 h 66" name="T17"/>
                <a:gd fmla="*/ 34 w 66" name="T18"/>
                <a:gd fmla="*/ 51 h 66" name="T19"/>
                <a:gd fmla="*/ 42 w 66" name="T20"/>
                <a:gd fmla="*/ 65 h 66" name="T21"/>
                <a:gd fmla="*/ 33 w 66" name="T22"/>
                <a:gd fmla="*/ 66 h 66" name="T23"/>
                <a:gd fmla="*/ 0 w 66" name="T24"/>
                <a:gd fmla="*/ 33 h 66" name="T25"/>
                <a:gd fmla="*/ 33 w 66" name="T26"/>
                <a:gd fmla="*/ 0 h 6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6" w="66">
                  <a:moveTo>
                    <a:pt x="33" y="0"/>
                  </a:moveTo>
                  <a:cubicBezTo>
                    <a:pt x="51" y="0"/>
                    <a:pt x="66" y="15"/>
                    <a:pt x="66" y="33"/>
                  </a:cubicBezTo>
                  <a:cubicBezTo>
                    <a:pt x="66" y="38"/>
                    <a:pt x="66" y="42"/>
                    <a:pt x="64" y="46"/>
                  </a:cubicBezTo>
                  <a:cubicBezTo>
                    <a:pt x="62" y="40"/>
                    <a:pt x="56" y="36"/>
                    <a:pt x="50" y="36"/>
                  </a:cubicBezTo>
                  <a:cubicBezTo>
                    <a:pt x="50" y="35"/>
                    <a:pt x="50" y="34"/>
                    <a:pt x="50" y="33"/>
                  </a:cubicBezTo>
                  <a:cubicBezTo>
                    <a:pt x="50" y="24"/>
                    <a:pt x="42" y="16"/>
                    <a:pt x="33" y="16"/>
                  </a:cubicBezTo>
                  <a:cubicBezTo>
                    <a:pt x="24" y="16"/>
                    <a:pt x="16" y="24"/>
                    <a:pt x="16" y="33"/>
                  </a:cubicBezTo>
                  <a:cubicBezTo>
                    <a:pt x="16" y="42"/>
                    <a:pt x="24" y="50"/>
                    <a:pt x="33" y="50"/>
                  </a:cubicBezTo>
                  <a:cubicBezTo>
                    <a:pt x="34" y="50"/>
                    <a:pt x="34" y="50"/>
                    <a:pt x="34" y="50"/>
                  </a:cubicBezTo>
                  <a:cubicBezTo>
                    <a:pt x="34" y="50"/>
                    <a:pt x="34" y="51"/>
                    <a:pt x="34" y="51"/>
                  </a:cubicBezTo>
                  <a:cubicBezTo>
                    <a:pt x="34" y="57"/>
                    <a:pt x="37" y="63"/>
                    <a:pt x="42" y="65"/>
                  </a:cubicBezTo>
                  <a:cubicBezTo>
                    <a:pt x="39" y="66"/>
                    <a:pt x="36" y="66"/>
                    <a:pt x="33" y="66"/>
                  </a:cubicBezTo>
                  <a:cubicBezTo>
                    <a:pt x="15" y="66"/>
                    <a:pt x="0" y="51"/>
                    <a:pt x="0" y="33"/>
                  </a:cubicBezTo>
                  <a:cubicBezTo>
                    <a:pt x="0" y="15"/>
                    <a:pt x="15" y="0"/>
                    <a:pt x="33" y="0"/>
                  </a:cubicBezTo>
                  <a:close/>
                </a:path>
              </a:pathLst>
            </a:custGeom>
            <a:solidFill>
              <a:schemeClr val="accent4"/>
            </a:solidFill>
            <a:ln cap="flat" w="4">
              <a:noFill/>
              <a:prstDash val="solid"/>
              <a:miter lim="800000"/>
            </a:ln>
            <a:extLst/>
          </p:spPr>
          <p:txBody>
            <a:bodyPr anchor="t" anchorCtr="0" bIns="60887" compatLnSpc="1" lIns="121770" numCol="1" rIns="121770" tIns="60887"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23" name="Freeform 35"/>
            <p:cNvSpPr/>
            <p:nvPr/>
          </p:nvSpPr>
          <p:spPr bwMode="auto">
            <a:xfrm>
              <a:off x="9521570" y="4469169"/>
              <a:ext cx="1362315" cy="1382956"/>
            </a:xfrm>
            <a:custGeom>
              <a:gdLst>
                <a:gd fmla="*/ 33 w 66" name="T0"/>
                <a:gd fmla="*/ 67 h 67" name="T1"/>
                <a:gd fmla="*/ 66 w 66" name="T2"/>
                <a:gd fmla="*/ 33 h 67" name="T3"/>
                <a:gd fmla="*/ 64 w 66" name="T4"/>
                <a:gd fmla="*/ 20 h 67" name="T5"/>
                <a:gd fmla="*/ 50 w 66" name="T6"/>
                <a:gd fmla="*/ 30 h 67" name="T7"/>
                <a:gd fmla="*/ 50 w 66" name="T8"/>
                <a:gd fmla="*/ 33 h 67" name="T9"/>
                <a:gd fmla="*/ 33 w 66" name="T10"/>
                <a:gd fmla="*/ 50 h 67" name="T11"/>
                <a:gd fmla="*/ 16 w 66" name="T12"/>
                <a:gd fmla="*/ 33 h 67" name="T13"/>
                <a:gd fmla="*/ 33 w 66" name="T14"/>
                <a:gd fmla="*/ 17 h 67" name="T15"/>
                <a:gd fmla="*/ 34 w 66" name="T16"/>
                <a:gd fmla="*/ 17 h 67" name="T17"/>
                <a:gd fmla="*/ 34 w 66" name="T18"/>
                <a:gd fmla="*/ 15 h 67" name="T19"/>
                <a:gd fmla="*/ 42 w 66" name="T20"/>
                <a:gd fmla="*/ 1 h 67" name="T21"/>
                <a:gd fmla="*/ 33 w 66" name="T22"/>
                <a:gd fmla="*/ 0 h 67" name="T23"/>
                <a:gd fmla="*/ 0 w 66" name="T24"/>
                <a:gd fmla="*/ 33 h 67" name="T25"/>
                <a:gd fmla="*/ 33 w 66" name="T26"/>
                <a:gd fmla="*/ 67 h 6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7" w="66">
                  <a:moveTo>
                    <a:pt x="33" y="67"/>
                  </a:moveTo>
                  <a:cubicBezTo>
                    <a:pt x="51" y="67"/>
                    <a:pt x="66" y="52"/>
                    <a:pt x="66" y="33"/>
                  </a:cubicBezTo>
                  <a:cubicBezTo>
                    <a:pt x="66" y="29"/>
                    <a:pt x="66" y="24"/>
                    <a:pt x="64" y="20"/>
                  </a:cubicBezTo>
                  <a:cubicBezTo>
                    <a:pt x="62" y="26"/>
                    <a:pt x="56" y="30"/>
                    <a:pt x="50" y="30"/>
                  </a:cubicBezTo>
                  <a:cubicBezTo>
                    <a:pt x="50" y="31"/>
                    <a:pt x="50" y="32"/>
                    <a:pt x="50" y="33"/>
                  </a:cubicBezTo>
                  <a:cubicBezTo>
                    <a:pt x="50" y="43"/>
                    <a:pt x="42" y="50"/>
                    <a:pt x="33" y="50"/>
                  </a:cubicBezTo>
                  <a:cubicBezTo>
                    <a:pt x="24" y="50"/>
                    <a:pt x="16" y="43"/>
                    <a:pt x="16" y="33"/>
                  </a:cubicBezTo>
                  <a:cubicBezTo>
                    <a:pt x="16" y="24"/>
                    <a:pt x="24" y="17"/>
                    <a:pt x="33" y="17"/>
                  </a:cubicBezTo>
                  <a:cubicBezTo>
                    <a:pt x="34" y="17"/>
                    <a:pt x="34" y="17"/>
                    <a:pt x="34" y="17"/>
                  </a:cubicBezTo>
                  <a:cubicBezTo>
                    <a:pt x="34" y="16"/>
                    <a:pt x="34" y="16"/>
                    <a:pt x="34" y="15"/>
                  </a:cubicBezTo>
                  <a:cubicBezTo>
                    <a:pt x="34" y="9"/>
                    <a:pt x="37" y="4"/>
                    <a:pt x="42" y="1"/>
                  </a:cubicBezTo>
                  <a:cubicBezTo>
                    <a:pt x="39" y="0"/>
                    <a:pt x="36" y="0"/>
                    <a:pt x="33" y="0"/>
                  </a:cubicBezTo>
                  <a:cubicBezTo>
                    <a:pt x="15" y="0"/>
                    <a:pt x="0" y="15"/>
                    <a:pt x="0" y="33"/>
                  </a:cubicBezTo>
                  <a:cubicBezTo>
                    <a:pt x="0" y="52"/>
                    <a:pt x="15" y="67"/>
                    <a:pt x="33" y="67"/>
                  </a:cubicBezTo>
                  <a:close/>
                </a:path>
              </a:pathLst>
            </a:custGeom>
            <a:solidFill>
              <a:schemeClr val="accent3"/>
            </a:solidFill>
            <a:ln cap="flat" w="4">
              <a:noFill/>
              <a:prstDash val="solid"/>
              <a:miter lim="800000"/>
            </a:ln>
            <a:extLst/>
          </p:spPr>
          <p:txBody>
            <a:bodyPr anchor="t" anchorCtr="0" bIns="60887" compatLnSpc="1" lIns="121770" numCol="1" rIns="121770" tIns="60887"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24" name="Freeform 37"/>
            <p:cNvSpPr/>
            <p:nvPr/>
          </p:nvSpPr>
          <p:spPr bwMode="auto">
            <a:xfrm>
              <a:off x="11110936" y="2931414"/>
              <a:ext cx="1382957" cy="1372639"/>
            </a:xfrm>
            <a:custGeom>
              <a:gdLst>
                <a:gd fmla="*/ 34 w 67" name="T0"/>
                <a:gd fmla="*/ 0 h 66" name="T1"/>
                <a:gd fmla="*/ 0 w 67" name="T2"/>
                <a:gd fmla="*/ 33 h 66" name="T3"/>
                <a:gd fmla="*/ 3 w 67" name="T4"/>
                <a:gd fmla="*/ 46 h 66" name="T5"/>
                <a:gd fmla="*/ 17 w 67" name="T6"/>
                <a:gd fmla="*/ 36 h 66" name="T7"/>
                <a:gd fmla="*/ 17 w 67" name="T8"/>
                <a:gd fmla="*/ 33 h 66" name="T9"/>
                <a:gd fmla="*/ 34 w 67" name="T10"/>
                <a:gd fmla="*/ 16 h 66" name="T11"/>
                <a:gd fmla="*/ 51 w 67" name="T12"/>
                <a:gd fmla="*/ 33 h 66" name="T13"/>
                <a:gd fmla="*/ 34 w 67" name="T14"/>
                <a:gd fmla="*/ 50 h 66" name="T15"/>
                <a:gd fmla="*/ 33 w 67" name="T16"/>
                <a:gd fmla="*/ 50 h 66" name="T17"/>
                <a:gd fmla="*/ 33 w 67" name="T18"/>
                <a:gd fmla="*/ 51 h 66" name="T19"/>
                <a:gd fmla="*/ 24 w 67" name="T20"/>
                <a:gd fmla="*/ 65 h 66" name="T21"/>
                <a:gd fmla="*/ 34 w 67" name="T22"/>
                <a:gd fmla="*/ 66 h 66" name="T23"/>
                <a:gd fmla="*/ 67 w 67" name="T24"/>
                <a:gd fmla="*/ 33 h 66" name="T25"/>
                <a:gd fmla="*/ 34 w 67" name="T26"/>
                <a:gd fmla="*/ 0 h 6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6" w="67">
                  <a:moveTo>
                    <a:pt x="34" y="0"/>
                  </a:moveTo>
                  <a:cubicBezTo>
                    <a:pt x="15" y="0"/>
                    <a:pt x="0" y="15"/>
                    <a:pt x="0" y="33"/>
                  </a:cubicBezTo>
                  <a:cubicBezTo>
                    <a:pt x="0" y="38"/>
                    <a:pt x="1" y="42"/>
                    <a:pt x="3" y="46"/>
                  </a:cubicBezTo>
                  <a:cubicBezTo>
                    <a:pt x="5" y="40"/>
                    <a:pt x="11" y="36"/>
                    <a:pt x="17" y="36"/>
                  </a:cubicBezTo>
                  <a:cubicBezTo>
                    <a:pt x="17" y="35"/>
                    <a:pt x="17" y="34"/>
                    <a:pt x="17" y="33"/>
                  </a:cubicBezTo>
                  <a:cubicBezTo>
                    <a:pt x="17" y="24"/>
                    <a:pt x="24" y="16"/>
                    <a:pt x="34" y="16"/>
                  </a:cubicBezTo>
                  <a:cubicBezTo>
                    <a:pt x="43" y="16"/>
                    <a:pt x="51" y="24"/>
                    <a:pt x="51" y="33"/>
                  </a:cubicBezTo>
                  <a:cubicBezTo>
                    <a:pt x="51" y="42"/>
                    <a:pt x="43" y="50"/>
                    <a:pt x="34" y="50"/>
                  </a:cubicBezTo>
                  <a:cubicBezTo>
                    <a:pt x="33" y="50"/>
                    <a:pt x="33" y="50"/>
                    <a:pt x="33" y="50"/>
                  </a:cubicBezTo>
                  <a:cubicBezTo>
                    <a:pt x="33" y="50"/>
                    <a:pt x="33" y="51"/>
                    <a:pt x="33" y="51"/>
                  </a:cubicBezTo>
                  <a:cubicBezTo>
                    <a:pt x="33" y="57"/>
                    <a:pt x="29" y="63"/>
                    <a:pt x="24" y="65"/>
                  </a:cubicBezTo>
                  <a:cubicBezTo>
                    <a:pt x="27" y="66"/>
                    <a:pt x="30" y="66"/>
                    <a:pt x="34" y="66"/>
                  </a:cubicBezTo>
                  <a:cubicBezTo>
                    <a:pt x="52" y="66"/>
                    <a:pt x="67" y="51"/>
                    <a:pt x="67" y="33"/>
                  </a:cubicBezTo>
                  <a:cubicBezTo>
                    <a:pt x="67" y="15"/>
                    <a:pt x="52" y="0"/>
                    <a:pt x="34" y="0"/>
                  </a:cubicBezTo>
                  <a:close/>
                </a:path>
              </a:pathLst>
            </a:custGeom>
            <a:solidFill>
              <a:schemeClr val="accent1"/>
            </a:solidFill>
            <a:ln cap="flat" w="4">
              <a:noFill/>
              <a:prstDash val="solid"/>
              <a:miter lim="800000"/>
            </a:ln>
            <a:extLst/>
          </p:spPr>
          <p:txBody>
            <a:bodyPr anchor="t" anchorCtr="0" bIns="60887" compatLnSpc="1" lIns="121770" numCol="1" rIns="121770" tIns="60887"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25" name="Freeform 39"/>
            <p:cNvSpPr/>
            <p:nvPr/>
          </p:nvSpPr>
          <p:spPr bwMode="auto">
            <a:xfrm>
              <a:off x="11110936" y="4469169"/>
              <a:ext cx="1382957" cy="1382956"/>
            </a:xfrm>
            <a:custGeom>
              <a:gdLst>
                <a:gd fmla="*/ 34 w 67" name="T0"/>
                <a:gd fmla="*/ 67 h 67" name="T1"/>
                <a:gd fmla="*/ 0 w 67" name="T2"/>
                <a:gd fmla="*/ 33 h 67" name="T3"/>
                <a:gd fmla="*/ 3 w 67" name="T4"/>
                <a:gd fmla="*/ 20 h 67" name="T5"/>
                <a:gd fmla="*/ 17 w 67" name="T6"/>
                <a:gd fmla="*/ 30 h 67" name="T7"/>
                <a:gd fmla="*/ 17 w 67" name="T8"/>
                <a:gd fmla="*/ 33 h 67" name="T9"/>
                <a:gd fmla="*/ 34 w 67" name="T10"/>
                <a:gd fmla="*/ 50 h 67" name="T11"/>
                <a:gd fmla="*/ 51 w 67" name="T12"/>
                <a:gd fmla="*/ 33 h 67" name="T13"/>
                <a:gd fmla="*/ 34 w 67" name="T14"/>
                <a:gd fmla="*/ 17 h 67" name="T15"/>
                <a:gd fmla="*/ 33 w 67" name="T16"/>
                <a:gd fmla="*/ 17 h 67" name="T17"/>
                <a:gd fmla="*/ 33 w 67" name="T18"/>
                <a:gd fmla="*/ 15 h 67" name="T19"/>
                <a:gd fmla="*/ 24 w 67" name="T20"/>
                <a:gd fmla="*/ 1 h 67" name="T21"/>
                <a:gd fmla="*/ 34 w 67" name="T22"/>
                <a:gd fmla="*/ 0 h 67" name="T23"/>
                <a:gd fmla="*/ 67 w 67" name="T24"/>
                <a:gd fmla="*/ 33 h 67" name="T25"/>
                <a:gd fmla="*/ 34 w 67" name="T26"/>
                <a:gd fmla="*/ 67 h 6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7" w="67">
                  <a:moveTo>
                    <a:pt x="34" y="67"/>
                  </a:moveTo>
                  <a:cubicBezTo>
                    <a:pt x="15" y="67"/>
                    <a:pt x="0" y="52"/>
                    <a:pt x="0" y="33"/>
                  </a:cubicBezTo>
                  <a:cubicBezTo>
                    <a:pt x="0" y="29"/>
                    <a:pt x="1" y="24"/>
                    <a:pt x="3" y="20"/>
                  </a:cubicBezTo>
                  <a:cubicBezTo>
                    <a:pt x="5" y="26"/>
                    <a:pt x="11" y="30"/>
                    <a:pt x="17" y="30"/>
                  </a:cubicBezTo>
                  <a:cubicBezTo>
                    <a:pt x="17" y="31"/>
                    <a:pt x="17" y="32"/>
                    <a:pt x="17" y="33"/>
                  </a:cubicBezTo>
                  <a:cubicBezTo>
                    <a:pt x="17" y="43"/>
                    <a:pt x="24" y="50"/>
                    <a:pt x="34" y="50"/>
                  </a:cubicBezTo>
                  <a:cubicBezTo>
                    <a:pt x="43" y="50"/>
                    <a:pt x="51" y="43"/>
                    <a:pt x="51" y="33"/>
                  </a:cubicBezTo>
                  <a:cubicBezTo>
                    <a:pt x="51" y="24"/>
                    <a:pt x="43" y="17"/>
                    <a:pt x="34" y="17"/>
                  </a:cubicBezTo>
                  <a:cubicBezTo>
                    <a:pt x="33" y="17"/>
                    <a:pt x="33" y="17"/>
                    <a:pt x="33" y="17"/>
                  </a:cubicBezTo>
                  <a:cubicBezTo>
                    <a:pt x="33" y="16"/>
                    <a:pt x="33" y="16"/>
                    <a:pt x="33" y="15"/>
                  </a:cubicBezTo>
                  <a:cubicBezTo>
                    <a:pt x="33" y="9"/>
                    <a:pt x="29" y="4"/>
                    <a:pt x="24" y="1"/>
                  </a:cubicBezTo>
                  <a:cubicBezTo>
                    <a:pt x="27" y="0"/>
                    <a:pt x="30" y="0"/>
                    <a:pt x="34" y="0"/>
                  </a:cubicBezTo>
                  <a:cubicBezTo>
                    <a:pt x="52" y="0"/>
                    <a:pt x="67" y="15"/>
                    <a:pt x="67" y="33"/>
                  </a:cubicBezTo>
                  <a:cubicBezTo>
                    <a:pt x="67" y="52"/>
                    <a:pt x="52" y="67"/>
                    <a:pt x="34" y="67"/>
                  </a:cubicBezTo>
                  <a:close/>
                </a:path>
              </a:pathLst>
            </a:custGeom>
            <a:solidFill>
              <a:schemeClr val="accent2"/>
            </a:solidFill>
            <a:ln cap="flat" w="4">
              <a:noFill/>
              <a:prstDash val="solid"/>
              <a:miter lim="800000"/>
            </a:ln>
            <a:extLst/>
          </p:spPr>
          <p:txBody>
            <a:bodyPr anchor="t" anchorCtr="0" bIns="60887" compatLnSpc="1" lIns="121770" numCol="1" rIns="121770" tIns="60887"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grpSp>
          <p:nvGrpSpPr>
            <p:cNvPr id="3" name="组合 25"/>
            <p:cNvGrpSpPr/>
            <p:nvPr/>
          </p:nvGrpSpPr>
          <p:grpSpPr>
            <a:xfrm>
              <a:off x="10264647" y="3726102"/>
              <a:ext cx="617239" cy="536670"/>
              <a:chOff x="5481877" y="3723806"/>
              <a:chExt cx="617239" cy="536669"/>
            </a:xfrm>
            <a:solidFill>
              <a:srgbClr val="7C3D67"/>
            </a:solidFill>
          </p:grpSpPr>
          <p:sp>
            <p:nvSpPr>
              <p:cNvPr id="36" name="Oval 32"/>
              <p:cNvSpPr>
                <a:spLocks noChangeArrowheads="1"/>
              </p:cNvSpPr>
              <p:nvPr/>
            </p:nvSpPr>
            <p:spPr bwMode="auto">
              <a:xfrm>
                <a:off x="5481877" y="3723806"/>
                <a:ext cx="536669" cy="536669"/>
              </a:xfrm>
              <a:prstGeom prst="ellipse">
                <a:avLst/>
              </a:prstGeom>
              <a:grpFill/>
              <a:ln w="9525">
                <a:noFill/>
                <a:round/>
              </a:ln>
              <a:extLst/>
            </p:spPr>
            <p:txBody>
              <a:bodyPr anchor="t" anchorCtr="0" bIns="60941" compatLnSpc="1" lIns="121882" numCol="1" rIns="121882" tIns="60941"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37" name="Oval 33"/>
              <p:cNvSpPr>
                <a:spLocks noChangeArrowheads="1"/>
              </p:cNvSpPr>
              <p:nvPr/>
            </p:nvSpPr>
            <p:spPr bwMode="auto">
              <a:xfrm>
                <a:off x="5481877" y="3723806"/>
                <a:ext cx="536669" cy="536669"/>
              </a:xfrm>
              <a:prstGeom prst="ellipse">
                <a:avLst/>
              </a:prstGeom>
              <a:solidFill>
                <a:schemeClr val="accent4"/>
              </a:solidFill>
              <a:ln cap="flat" w="4">
                <a:noFill/>
                <a:prstDash val="solid"/>
                <a:miter lim="800000"/>
              </a:ln>
              <a:extLst/>
            </p:spPr>
            <p:txBody>
              <a:bodyPr anchor="t" anchorCtr="0" bIns="60941" compatLnSpc="1" lIns="121882" numCol="1" rIns="121882" tIns="60941"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38" name="TextBox 20"/>
              <p:cNvSpPr txBox="1"/>
              <p:nvPr/>
            </p:nvSpPr>
            <p:spPr>
              <a:xfrm>
                <a:off x="5516319" y="3774001"/>
                <a:ext cx="582797" cy="434668"/>
              </a:xfrm>
              <a:prstGeom prst="rect">
                <a:avLst/>
              </a:prstGeom>
              <a:noFill/>
            </p:spPr>
            <p:txBody>
              <a:bodyPr rtlCol="0" wrap="square">
                <a:spAutoFit/>
              </a:bodyPr>
              <a:lstStyle/>
              <a:p>
                <a:r>
                  <a:rPr altLang="zh-CN" lang="en-US" spc="-151" sz="2133">
                    <a:solidFill>
                      <a:schemeClr val="bg1"/>
                    </a:solidFill>
                    <a:latin charset="-122" panose="020b0200000000000000" pitchFamily="34" typeface="Noto Sans S Chinese Thin"/>
                    <a:ea charset="-122" panose="020b0200000000000000" pitchFamily="34" typeface="Noto Sans S Chinese Thin"/>
                  </a:rPr>
                  <a:t>01</a:t>
                </a:r>
              </a:p>
            </p:txBody>
          </p:sp>
        </p:grpSp>
        <p:grpSp>
          <p:nvGrpSpPr>
            <p:cNvPr id="4" name="组合 26"/>
            <p:cNvGrpSpPr/>
            <p:nvPr/>
          </p:nvGrpSpPr>
          <p:grpSpPr>
            <a:xfrm>
              <a:off x="11193502" y="3726102"/>
              <a:ext cx="608913" cy="536670"/>
              <a:chOff x="6410728" y="3723806"/>
              <a:chExt cx="608913" cy="536669"/>
            </a:xfrm>
            <a:solidFill>
              <a:srgbClr val="DF6282"/>
            </a:solidFill>
          </p:grpSpPr>
          <p:sp>
            <p:nvSpPr>
              <p:cNvPr id="34" name="Oval 38"/>
              <p:cNvSpPr>
                <a:spLocks noChangeArrowheads="1"/>
              </p:cNvSpPr>
              <p:nvPr/>
            </p:nvSpPr>
            <p:spPr bwMode="auto">
              <a:xfrm>
                <a:off x="6410728" y="3723806"/>
                <a:ext cx="536669" cy="536669"/>
              </a:xfrm>
              <a:prstGeom prst="ellipse">
                <a:avLst/>
              </a:prstGeom>
              <a:solidFill>
                <a:schemeClr val="accent1"/>
              </a:solidFill>
              <a:ln cap="flat" w="4">
                <a:noFill/>
                <a:prstDash val="solid"/>
                <a:miter lim="800000"/>
              </a:ln>
              <a:extLst/>
            </p:spPr>
            <p:txBody>
              <a:bodyPr anchor="t" anchorCtr="0" bIns="60941" compatLnSpc="1" lIns="121882" numCol="1" rIns="121882" tIns="60941"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35" name="TextBox 23"/>
              <p:cNvSpPr txBox="1"/>
              <p:nvPr/>
            </p:nvSpPr>
            <p:spPr>
              <a:xfrm>
                <a:off x="6436843" y="3774007"/>
                <a:ext cx="582798" cy="434668"/>
              </a:xfrm>
              <a:prstGeom prst="rect">
                <a:avLst/>
              </a:prstGeom>
              <a:noFill/>
            </p:spPr>
            <p:txBody>
              <a:bodyPr rtlCol="0" wrap="square">
                <a:spAutoFit/>
              </a:bodyPr>
              <a:lstStyle/>
              <a:p>
                <a:r>
                  <a:rPr altLang="zh-CN" lang="en-US" spc="-151" sz="2133">
                    <a:solidFill>
                      <a:schemeClr val="bg1"/>
                    </a:solidFill>
                    <a:latin charset="-122" panose="020b0200000000000000" pitchFamily="34" typeface="Noto Sans S Chinese Thin"/>
                    <a:ea charset="-122" panose="020b0200000000000000" pitchFamily="34" typeface="Noto Sans S Chinese Thin"/>
                  </a:rPr>
                  <a:t>02</a:t>
                </a:r>
              </a:p>
            </p:txBody>
          </p:sp>
        </p:grpSp>
        <p:grpSp>
          <p:nvGrpSpPr>
            <p:cNvPr id="5" name="组合 27"/>
            <p:cNvGrpSpPr/>
            <p:nvPr/>
          </p:nvGrpSpPr>
          <p:grpSpPr>
            <a:xfrm>
              <a:off x="11193502" y="4510459"/>
              <a:ext cx="608913" cy="536669"/>
              <a:chOff x="6410728" y="4508169"/>
              <a:chExt cx="608913" cy="536669"/>
            </a:xfrm>
            <a:solidFill>
              <a:srgbClr val="7C3D67"/>
            </a:solidFill>
          </p:grpSpPr>
          <p:sp>
            <p:nvSpPr>
              <p:cNvPr id="32" name="Oval 40"/>
              <p:cNvSpPr>
                <a:spLocks noChangeArrowheads="1"/>
              </p:cNvSpPr>
              <p:nvPr/>
            </p:nvSpPr>
            <p:spPr bwMode="auto">
              <a:xfrm>
                <a:off x="6410728" y="4508169"/>
                <a:ext cx="536669" cy="536669"/>
              </a:xfrm>
              <a:prstGeom prst="ellipse">
                <a:avLst/>
              </a:prstGeom>
              <a:solidFill>
                <a:schemeClr val="accent2"/>
              </a:solidFill>
              <a:ln cap="flat" w="4">
                <a:noFill/>
                <a:prstDash val="solid"/>
                <a:miter lim="800000"/>
              </a:ln>
              <a:extLst/>
            </p:spPr>
            <p:txBody>
              <a:bodyPr anchor="t" anchorCtr="0" bIns="60941" compatLnSpc="1" lIns="121882" numCol="1" rIns="121882" tIns="60941"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33" name="TextBox 26"/>
              <p:cNvSpPr txBox="1"/>
              <p:nvPr/>
            </p:nvSpPr>
            <p:spPr>
              <a:xfrm>
                <a:off x="6436843" y="4545670"/>
                <a:ext cx="582798" cy="434668"/>
              </a:xfrm>
              <a:prstGeom prst="rect">
                <a:avLst/>
              </a:prstGeom>
              <a:noFill/>
            </p:spPr>
            <p:txBody>
              <a:bodyPr rtlCol="0" wrap="square">
                <a:spAutoFit/>
              </a:bodyPr>
              <a:lstStyle/>
              <a:p>
                <a:r>
                  <a:rPr altLang="zh-CN" lang="en-US" spc="-151" sz="2133">
                    <a:solidFill>
                      <a:schemeClr val="bg1"/>
                    </a:solidFill>
                    <a:latin charset="-122" panose="020b0200000000000000" pitchFamily="34" typeface="Noto Sans S Chinese Thin"/>
                    <a:ea charset="-122" panose="020b0200000000000000" pitchFamily="34" typeface="Noto Sans S Chinese Thin"/>
                  </a:rPr>
                  <a:t>03</a:t>
                </a:r>
              </a:p>
            </p:txBody>
          </p:sp>
        </p:grpSp>
        <p:grpSp>
          <p:nvGrpSpPr>
            <p:cNvPr id="8" name="组合 28"/>
            <p:cNvGrpSpPr/>
            <p:nvPr/>
          </p:nvGrpSpPr>
          <p:grpSpPr>
            <a:xfrm>
              <a:off x="10264651" y="4510459"/>
              <a:ext cx="607823" cy="536669"/>
              <a:chOff x="5481877" y="4508169"/>
              <a:chExt cx="607824" cy="536669"/>
            </a:xfrm>
            <a:solidFill>
              <a:srgbClr val="DF6282"/>
            </a:solidFill>
          </p:grpSpPr>
          <p:sp>
            <p:nvSpPr>
              <p:cNvPr id="30" name="Oval 36"/>
              <p:cNvSpPr>
                <a:spLocks noChangeArrowheads="1"/>
              </p:cNvSpPr>
              <p:nvPr/>
            </p:nvSpPr>
            <p:spPr bwMode="auto">
              <a:xfrm>
                <a:off x="5481877" y="4508169"/>
                <a:ext cx="536669" cy="536669"/>
              </a:xfrm>
              <a:prstGeom prst="ellipse">
                <a:avLst/>
              </a:prstGeom>
              <a:solidFill>
                <a:schemeClr val="accent3"/>
              </a:solidFill>
              <a:ln cap="flat" w="4">
                <a:noFill/>
                <a:prstDash val="solid"/>
                <a:miter lim="800000"/>
              </a:ln>
              <a:extLst/>
            </p:spPr>
            <p:txBody>
              <a:bodyPr anchor="t" anchorCtr="0" bIns="60941" compatLnSpc="1" lIns="121882" numCol="1" rIns="121882" tIns="60941" vert="horz" wrap="square">
                <a:prstTxWarp prst="textNoShape">
                  <a:avLst/>
                </a:prstTxWarp>
              </a:bodyPr>
              <a:lstStyle/>
              <a:p>
                <a:endParaRPr altLang="en-US" b="1" lang="zh-CN" sz="1866">
                  <a:latin charset="-122" panose="020b0200000000000000" pitchFamily="34" typeface="Noto Sans S Chinese Thin"/>
                  <a:ea charset="-122" panose="020b0200000000000000" pitchFamily="34" typeface="Noto Sans S Chinese Thin"/>
                </a:endParaRPr>
              </a:p>
            </p:txBody>
          </p:sp>
          <p:sp>
            <p:nvSpPr>
              <p:cNvPr id="31" name="TextBox 29"/>
              <p:cNvSpPr txBox="1"/>
              <p:nvPr/>
            </p:nvSpPr>
            <p:spPr>
              <a:xfrm>
                <a:off x="5506902" y="4545670"/>
                <a:ext cx="582799" cy="434668"/>
              </a:xfrm>
              <a:prstGeom prst="rect">
                <a:avLst/>
              </a:prstGeom>
              <a:noFill/>
            </p:spPr>
            <p:txBody>
              <a:bodyPr rtlCol="0" wrap="square">
                <a:spAutoFit/>
              </a:bodyPr>
              <a:lstStyle/>
              <a:p>
                <a:r>
                  <a:rPr altLang="zh-CN" lang="en-US" spc="-151" sz="2133">
                    <a:solidFill>
                      <a:schemeClr val="bg1"/>
                    </a:solidFill>
                    <a:latin charset="-122" panose="020b0200000000000000" pitchFamily="34" typeface="Noto Sans S Chinese Thin"/>
                    <a:ea charset="-122" panose="020b0200000000000000" pitchFamily="34" typeface="Noto Sans S Chinese Thin"/>
                  </a:rPr>
                  <a:t>04</a:t>
                </a:r>
              </a:p>
            </p:txBody>
          </p:sp>
        </p:grpSp>
      </p:grpSp>
      <p:sp>
        <p:nvSpPr>
          <p:cNvPr id="39" name="išľíďè">
            <a:extLst>
              <a:ext uri="{FF2B5EF4-FFF2-40B4-BE49-F238E27FC236}">
                <a16:creationId xmlns:a16="http://schemas.microsoft.com/office/drawing/2014/main" id="{C6BF3A68-409C-4A5B-BA55-234A27C8EE3F}"/>
              </a:ext>
            </a:extLst>
          </p:cNvPr>
          <p:cNvSpPr/>
          <p:nvPr/>
        </p:nvSpPr>
        <p:spPr bwMode="auto">
          <a:xfrm>
            <a:off x="6811400" y="2528840"/>
            <a:ext cx="538060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0" name="iSlíďè">
            <a:extLst>
              <a:ext uri="{FF2B5EF4-FFF2-40B4-BE49-F238E27FC236}">
                <a16:creationId xmlns:a16="http://schemas.microsoft.com/office/drawing/2014/main" id="{BF0DD087-609B-4DFC-A080-087828AA516F}"/>
              </a:ext>
            </a:extLst>
          </p:cNvPr>
          <p:cNvSpPr txBox="1"/>
          <p:nvPr/>
        </p:nvSpPr>
        <p:spPr bwMode="auto">
          <a:xfrm>
            <a:off x="6814240" y="2239208"/>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41" name="išľíďè">
            <a:extLst>
              <a:ext uri="{FF2B5EF4-FFF2-40B4-BE49-F238E27FC236}">
                <a16:creationId xmlns:a16="http://schemas.microsoft.com/office/drawing/2014/main" id="{9F0F5C9C-1703-4B48-B710-CC61D7ED5628}"/>
              </a:ext>
            </a:extLst>
          </p:cNvPr>
          <p:cNvSpPr/>
          <p:nvPr/>
        </p:nvSpPr>
        <p:spPr bwMode="auto">
          <a:xfrm>
            <a:off x="6811400" y="3428908"/>
            <a:ext cx="538060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2" name="iSlíďè">
            <a:extLst>
              <a:ext uri="{FF2B5EF4-FFF2-40B4-BE49-F238E27FC236}">
                <a16:creationId xmlns:a16="http://schemas.microsoft.com/office/drawing/2014/main" id="{71AB3C5C-E4B1-4CB3-BB6A-3B7E608D6F49}"/>
              </a:ext>
            </a:extLst>
          </p:cNvPr>
          <p:cNvSpPr txBox="1"/>
          <p:nvPr/>
        </p:nvSpPr>
        <p:spPr bwMode="auto">
          <a:xfrm>
            <a:off x="6814240" y="3139276"/>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43" name="išľíďè">
            <a:extLst>
              <a:ext uri="{FF2B5EF4-FFF2-40B4-BE49-F238E27FC236}">
                <a16:creationId xmlns:a16="http://schemas.microsoft.com/office/drawing/2014/main" id="{39EB0633-B160-4C19-A7C8-09A94A23F6D6}"/>
              </a:ext>
            </a:extLst>
          </p:cNvPr>
          <p:cNvSpPr/>
          <p:nvPr/>
        </p:nvSpPr>
        <p:spPr bwMode="auto">
          <a:xfrm>
            <a:off x="6796071" y="4318872"/>
            <a:ext cx="538060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4" name="iSlíďè">
            <a:extLst>
              <a:ext uri="{FF2B5EF4-FFF2-40B4-BE49-F238E27FC236}">
                <a16:creationId xmlns:a16="http://schemas.microsoft.com/office/drawing/2014/main" id="{8FC353CF-9BD3-4B1C-B9EA-AEBC72BCB45C}"/>
              </a:ext>
            </a:extLst>
          </p:cNvPr>
          <p:cNvSpPr txBox="1"/>
          <p:nvPr/>
        </p:nvSpPr>
        <p:spPr bwMode="auto">
          <a:xfrm>
            <a:off x="6798911" y="4029240"/>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45" name="išľíďè">
            <a:extLst>
              <a:ext uri="{FF2B5EF4-FFF2-40B4-BE49-F238E27FC236}">
                <a16:creationId xmlns:a16="http://schemas.microsoft.com/office/drawing/2014/main" id="{61DAA17C-3D44-4990-99B4-8FE6CBBC29E7}"/>
              </a:ext>
            </a:extLst>
          </p:cNvPr>
          <p:cNvSpPr/>
          <p:nvPr/>
        </p:nvSpPr>
        <p:spPr bwMode="auto">
          <a:xfrm>
            <a:off x="6796071" y="5151355"/>
            <a:ext cx="538060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6" name="iSlíďè">
            <a:extLst>
              <a:ext uri="{FF2B5EF4-FFF2-40B4-BE49-F238E27FC236}">
                <a16:creationId xmlns:a16="http://schemas.microsoft.com/office/drawing/2014/main" id="{89F6C17A-7D04-4738-BE9F-E51B4C7B700D}"/>
              </a:ext>
            </a:extLst>
          </p:cNvPr>
          <p:cNvSpPr txBox="1"/>
          <p:nvPr/>
        </p:nvSpPr>
        <p:spPr bwMode="auto">
          <a:xfrm>
            <a:off x="6798911" y="4861723"/>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Tree>
    <p:extLst>
      <p:ext uri="{BB962C8B-B14F-4D97-AF65-F5344CB8AC3E}">
        <p14:creationId val="1379030773"/>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500" id="7"/>
                                        <p:tgtEl>
                                          <p:spTgt spid="6"/>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7"/>
                                        </p:tgtEl>
                                        <p:attrNameLst>
                                          <p:attrName>style.visibility</p:attrName>
                                        </p:attrNameLst>
                                      </p:cBhvr>
                                      <p:to>
                                        <p:strVal val="visible"/>
                                      </p:to>
                                    </p:set>
                                    <p:animEffect filter="wipe(left)" transition="in">
                                      <p:cBhvr>
                                        <p:cTn dur="500" id="11"/>
                                        <p:tgtEl>
                                          <p:spTgt spid="7"/>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10"/>
                                        </p:tgtEl>
                                        <p:attrNameLst>
                                          <p:attrName>style.visibility</p:attrName>
                                        </p:attrNameLst>
                                      </p:cBhvr>
                                      <p:to>
                                        <p:strVal val="visible"/>
                                      </p:to>
                                    </p:set>
                                    <p:animEffect filter="fade" transition="in">
                                      <p:cBhvr>
                                        <p:cTn dur="500" id="15"/>
                                        <p:tgtEl>
                                          <p:spTgt spid="10"/>
                                        </p:tgtEl>
                                      </p:cBhvr>
                                    </p:animEffect>
                                  </p:childTnLst>
                                </p:cTn>
                              </p:par>
                            </p:childTnLst>
                          </p:cTn>
                        </p:par>
                        <p:par>
                          <p:cTn fill="hold" id="16" nodeType="afterGroup">
                            <p:stCondLst>
                              <p:cond delay="1500"/>
                            </p:stCondLst>
                            <p:childTnLst>
                              <p:par>
                                <p:cTn fill="hold" id="17" nodeType="afterEffect" presetClass="entr" presetID="22" presetSubtype="8">
                                  <p:stCondLst>
                                    <p:cond delay="0"/>
                                  </p:stCondLst>
                                  <p:childTnLst>
                                    <p:set>
                                      <p:cBhvr>
                                        <p:cTn dur="1" fill="hold" id="18">
                                          <p:stCondLst>
                                            <p:cond delay="0"/>
                                          </p:stCondLst>
                                        </p:cTn>
                                        <p:tgtEl>
                                          <p:spTgt spid="12"/>
                                        </p:tgtEl>
                                        <p:attrNameLst>
                                          <p:attrName>style.visibility</p:attrName>
                                        </p:attrNameLst>
                                      </p:cBhvr>
                                      <p:to>
                                        <p:strVal val="visible"/>
                                      </p:to>
                                    </p:set>
                                    <p:animEffect filter="wipe(left)" transition="in">
                                      <p:cBhvr>
                                        <p:cTn dur="500" id="19"/>
                                        <p:tgtEl>
                                          <p:spTgt spid="12"/>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14"/>
                                        </p:tgtEl>
                                        <p:attrNameLst>
                                          <p:attrName>style.visibility</p:attrName>
                                        </p:attrNameLst>
                                      </p:cBhvr>
                                      <p:to>
                                        <p:strVal val="visible"/>
                                      </p:to>
                                    </p:set>
                                    <p:animEffect filter="fade" transition="in">
                                      <p:cBhvr>
                                        <p:cTn dur="500" id="23"/>
                                        <p:tgtEl>
                                          <p:spTgt spid="14"/>
                                        </p:tgtEl>
                                      </p:cBhvr>
                                    </p:animEffect>
                                  </p:childTnLst>
                                </p:cTn>
                              </p:par>
                            </p:childTnLst>
                          </p:cTn>
                        </p:par>
                        <p:par>
                          <p:cTn fill="hold" id="24" nodeType="afterGroup">
                            <p:stCondLst>
                              <p:cond delay="2500"/>
                            </p:stCondLst>
                            <p:childTnLst>
                              <p:par>
                                <p:cTn fill="hold" id="25" nodeType="afterEffect" presetClass="entr" presetID="22" presetSubtype="8">
                                  <p:stCondLst>
                                    <p:cond delay="0"/>
                                  </p:stCondLst>
                                  <p:childTnLst>
                                    <p:set>
                                      <p:cBhvr>
                                        <p:cTn dur="1" fill="hold" id="26">
                                          <p:stCondLst>
                                            <p:cond delay="0"/>
                                          </p:stCondLst>
                                        </p:cTn>
                                        <p:tgtEl>
                                          <p:spTgt spid="15"/>
                                        </p:tgtEl>
                                        <p:attrNameLst>
                                          <p:attrName>style.visibility</p:attrName>
                                        </p:attrNameLst>
                                      </p:cBhvr>
                                      <p:to>
                                        <p:strVal val="visible"/>
                                      </p:to>
                                    </p:set>
                                    <p:animEffect filter="wipe(left)" transition="in">
                                      <p:cBhvr>
                                        <p:cTn dur="500" id="27"/>
                                        <p:tgtEl>
                                          <p:spTgt spid="15"/>
                                        </p:tgtEl>
                                      </p:cBhvr>
                                    </p:animEffect>
                                  </p:childTnLst>
                                </p:cTn>
                              </p:par>
                            </p:childTnLst>
                          </p:cTn>
                        </p:par>
                        <p:par>
                          <p:cTn fill="hold" id="28" nodeType="afterGroup">
                            <p:stCondLst>
                              <p:cond delay="3000"/>
                            </p:stCondLst>
                            <p:childTnLst>
                              <p:par>
                                <p:cTn fill="hold" grpId="0" id="29" nodeType="afterEffect" presetClass="entr" presetID="10" presetSubtype="0">
                                  <p:stCondLst>
                                    <p:cond delay="0"/>
                                  </p:stCondLst>
                                  <p:childTnLst>
                                    <p:set>
                                      <p:cBhvr>
                                        <p:cTn dur="1" fill="hold" id="30">
                                          <p:stCondLst>
                                            <p:cond delay="0"/>
                                          </p:stCondLst>
                                        </p:cTn>
                                        <p:tgtEl>
                                          <p:spTgt spid="17"/>
                                        </p:tgtEl>
                                        <p:attrNameLst>
                                          <p:attrName>style.visibility</p:attrName>
                                        </p:attrNameLst>
                                      </p:cBhvr>
                                      <p:to>
                                        <p:strVal val="visible"/>
                                      </p:to>
                                    </p:set>
                                    <p:animEffect filter="fade" transition="in">
                                      <p:cBhvr>
                                        <p:cTn dur="500" id="31"/>
                                        <p:tgtEl>
                                          <p:spTgt spid="17"/>
                                        </p:tgtEl>
                                      </p:cBhvr>
                                    </p:animEffect>
                                  </p:childTnLst>
                                </p:cTn>
                              </p:par>
                            </p:childTnLst>
                          </p:cTn>
                        </p:par>
                        <p:par>
                          <p:cTn fill="hold" id="32" nodeType="afterGroup">
                            <p:stCondLst>
                              <p:cond delay="3500"/>
                            </p:stCondLst>
                            <p:childTnLst>
                              <p:par>
                                <p:cTn fill="hold" id="33" nodeType="afterEffect" presetClass="entr" presetID="22" presetSubtype="8">
                                  <p:stCondLst>
                                    <p:cond delay="0"/>
                                  </p:stCondLst>
                                  <p:childTnLst>
                                    <p:set>
                                      <p:cBhvr>
                                        <p:cTn dur="1" fill="hold" id="34">
                                          <p:stCondLst>
                                            <p:cond delay="0"/>
                                          </p:stCondLst>
                                        </p:cTn>
                                        <p:tgtEl>
                                          <p:spTgt spid="18"/>
                                        </p:tgtEl>
                                        <p:attrNameLst>
                                          <p:attrName>style.visibility</p:attrName>
                                        </p:attrNameLst>
                                      </p:cBhvr>
                                      <p:to>
                                        <p:strVal val="visible"/>
                                      </p:to>
                                    </p:set>
                                    <p:animEffect filter="wipe(left)" transition="in">
                                      <p:cBhvr>
                                        <p:cTn dur="500" id="35"/>
                                        <p:tgtEl>
                                          <p:spTgt spid="18"/>
                                        </p:tgtEl>
                                      </p:cBhvr>
                                    </p:animEffect>
                                  </p:childTnLst>
                                </p:cTn>
                              </p:par>
                              <p:par>
                                <p:cTn fill="hold" id="36" nodeType="withEffect" presetClass="entr" presetID="42" presetSubtype="0">
                                  <p:stCondLst>
                                    <p:cond delay="0"/>
                                  </p:stCondLst>
                                  <p:childTnLst>
                                    <p:set>
                                      <p:cBhvr>
                                        <p:cTn dur="1" fill="hold" id="37">
                                          <p:stCondLst>
                                            <p:cond delay="0"/>
                                          </p:stCondLst>
                                        </p:cTn>
                                        <p:tgtEl>
                                          <p:spTgt spid="2"/>
                                        </p:tgtEl>
                                        <p:attrNameLst>
                                          <p:attrName>style.visibility</p:attrName>
                                        </p:attrNameLst>
                                      </p:cBhvr>
                                      <p:to>
                                        <p:strVal val="visible"/>
                                      </p:to>
                                    </p:set>
                                    <p:animEffect filter="fade" transition="in">
                                      <p:cBhvr>
                                        <p:cTn dur="1000" id="38"/>
                                        <p:tgtEl>
                                          <p:spTgt spid="2"/>
                                        </p:tgtEl>
                                      </p:cBhvr>
                                    </p:animEffect>
                                    <p:anim calcmode="lin" valueType="num">
                                      <p:cBhvr>
                                        <p:cTn dur="1000" fill="hold" id="39"/>
                                        <p:tgtEl>
                                          <p:spTgt spid="2"/>
                                        </p:tgtEl>
                                        <p:attrNameLst>
                                          <p:attrName>ppt_x</p:attrName>
                                        </p:attrNameLst>
                                      </p:cBhvr>
                                      <p:tavLst>
                                        <p:tav tm="0">
                                          <p:val>
                                            <p:strVal val="#ppt_x"/>
                                          </p:val>
                                        </p:tav>
                                        <p:tav tm="100000">
                                          <p:val>
                                            <p:strVal val="#ppt_x"/>
                                          </p:val>
                                        </p:tav>
                                      </p:tavLst>
                                    </p:anim>
                                    <p:anim calcmode="lin" valueType="num">
                                      <p:cBhvr>
                                        <p:cTn dur="1000" fill="hold" id="40"/>
                                        <p:tgtEl>
                                          <p:spTgt spid="2"/>
                                        </p:tgtEl>
                                        <p:attrNameLst>
                                          <p:attrName>ppt_y</p:attrName>
                                        </p:attrNameLst>
                                      </p:cBhvr>
                                      <p:tavLst>
                                        <p:tav tm="0">
                                          <p:val>
                                            <p:strVal val="#ppt_y+.1"/>
                                          </p:val>
                                        </p:tav>
                                        <p:tav tm="100000">
                                          <p:val>
                                            <p:strVal val="#ppt_y"/>
                                          </p:val>
                                        </p:tav>
                                      </p:tavLst>
                                    </p:anim>
                                  </p:childTnLst>
                                </p:cTn>
                              </p:par>
                            </p:childTnLst>
                          </p:cTn>
                        </p:par>
                      </p:childTnLst>
                    </p:cTn>
                  </p:par>
                  <p:par>
                    <p:cTn fill="hold" id="41" nodeType="clickPar">
                      <p:stCondLst>
                        <p:cond delay="indefinite"/>
                        <p:cond delay="0" evt="onBegin">
                          <p:tn val="40"/>
                        </p:cond>
                      </p:stCondLst>
                      <p:childTnLst>
                        <p:par>
                          <p:cTn fill="hold" id="42" nodeType="afterGroup">
                            <p:stCondLst>
                              <p:cond delay="0"/>
                            </p:stCondLst>
                            <p:childTnLst>
                              <p:par>
                                <p:cTn fill="hold" grpId="0" id="43" nodeType="clickEffect" presetClass="entr" presetID="22" presetSubtype="4">
                                  <p:stCondLst>
                                    <p:cond delay="0"/>
                                  </p:stCondLst>
                                  <p:childTnLst>
                                    <p:set>
                                      <p:cBhvr>
                                        <p:cTn dur="1" fill="hold" id="44">
                                          <p:stCondLst>
                                            <p:cond delay="0"/>
                                          </p:stCondLst>
                                        </p:cTn>
                                        <p:tgtEl>
                                          <p:spTgt spid="40"/>
                                        </p:tgtEl>
                                        <p:attrNameLst>
                                          <p:attrName>style.visibility</p:attrName>
                                        </p:attrNameLst>
                                      </p:cBhvr>
                                      <p:to>
                                        <p:strVal val="visible"/>
                                      </p:to>
                                    </p:set>
                                    <p:animEffect filter="wipe(down)" transition="in">
                                      <p:cBhvr>
                                        <p:cTn dur="500" id="45"/>
                                        <p:tgtEl>
                                          <p:spTgt spid="40"/>
                                        </p:tgtEl>
                                      </p:cBhvr>
                                    </p:animEffect>
                                  </p:childTnLst>
                                </p:cTn>
                              </p:par>
                            </p:childTnLst>
                          </p:cTn>
                        </p:par>
                      </p:childTnLst>
                    </p:cTn>
                  </p:par>
                  <p:par>
                    <p:cTn fill="hold" id="46" nodeType="clickPar">
                      <p:stCondLst>
                        <p:cond delay="indefinite"/>
                        <p:cond delay="0" evt="onBegin">
                          <p:tn val="45"/>
                        </p:cond>
                      </p:stCondLst>
                      <p:childTnLst>
                        <p:par>
                          <p:cTn fill="hold" id="47" nodeType="afterGroup">
                            <p:stCondLst>
                              <p:cond delay="0"/>
                            </p:stCondLst>
                            <p:childTnLst>
                              <p:par>
                                <p:cTn fill="hold" grpId="0" id="48" nodeType="clickEffect" presetClass="entr" presetID="22" presetSubtype="4">
                                  <p:stCondLst>
                                    <p:cond delay="0"/>
                                  </p:stCondLst>
                                  <p:childTnLst>
                                    <p:set>
                                      <p:cBhvr>
                                        <p:cTn dur="1" fill="hold" id="49">
                                          <p:stCondLst>
                                            <p:cond delay="0"/>
                                          </p:stCondLst>
                                        </p:cTn>
                                        <p:tgtEl>
                                          <p:spTgt spid="39"/>
                                        </p:tgtEl>
                                        <p:attrNameLst>
                                          <p:attrName>style.visibility</p:attrName>
                                        </p:attrNameLst>
                                      </p:cBhvr>
                                      <p:to>
                                        <p:strVal val="visible"/>
                                      </p:to>
                                    </p:set>
                                    <p:animEffect filter="wipe(down)" transition="in">
                                      <p:cBhvr>
                                        <p:cTn dur="500" id="50"/>
                                        <p:tgtEl>
                                          <p:spTgt spid="39"/>
                                        </p:tgtEl>
                                      </p:cBhvr>
                                    </p:animEffect>
                                  </p:childTnLst>
                                </p:cTn>
                              </p:par>
                            </p:childTnLst>
                          </p:cTn>
                        </p:par>
                      </p:childTnLst>
                    </p:cTn>
                  </p:par>
                  <p:par>
                    <p:cTn fill="hold" id="51" nodeType="clickPar">
                      <p:stCondLst>
                        <p:cond delay="indefinite"/>
                        <p:cond delay="0" evt="onBegin">
                          <p:tn val="50"/>
                        </p:cond>
                      </p:stCondLst>
                      <p:childTnLst>
                        <p:par>
                          <p:cTn fill="hold" id="52" nodeType="afterGroup">
                            <p:stCondLst>
                              <p:cond delay="0"/>
                            </p:stCondLst>
                            <p:childTnLst>
                              <p:par>
                                <p:cTn fill="hold" grpId="0" id="53" nodeType="clickEffect" presetClass="entr" presetID="22" presetSubtype="4">
                                  <p:stCondLst>
                                    <p:cond delay="0"/>
                                  </p:stCondLst>
                                  <p:childTnLst>
                                    <p:set>
                                      <p:cBhvr>
                                        <p:cTn dur="1" fill="hold" id="54">
                                          <p:stCondLst>
                                            <p:cond delay="0"/>
                                          </p:stCondLst>
                                        </p:cTn>
                                        <p:tgtEl>
                                          <p:spTgt spid="42"/>
                                        </p:tgtEl>
                                        <p:attrNameLst>
                                          <p:attrName>style.visibility</p:attrName>
                                        </p:attrNameLst>
                                      </p:cBhvr>
                                      <p:to>
                                        <p:strVal val="visible"/>
                                      </p:to>
                                    </p:set>
                                    <p:animEffect filter="wipe(down)" transition="in">
                                      <p:cBhvr>
                                        <p:cTn dur="500" id="55"/>
                                        <p:tgtEl>
                                          <p:spTgt spid="42"/>
                                        </p:tgtEl>
                                      </p:cBhvr>
                                    </p:animEffect>
                                  </p:childTnLst>
                                </p:cTn>
                              </p:par>
                            </p:childTnLst>
                          </p:cTn>
                        </p:par>
                      </p:childTnLst>
                    </p:cTn>
                  </p:par>
                  <p:par>
                    <p:cTn fill="hold" id="56" nodeType="clickPar">
                      <p:stCondLst>
                        <p:cond delay="indefinite"/>
                        <p:cond delay="0" evt="onBegin">
                          <p:tn val="55"/>
                        </p:cond>
                      </p:stCondLst>
                      <p:childTnLst>
                        <p:par>
                          <p:cTn fill="hold" id="57" nodeType="afterGroup">
                            <p:stCondLst>
                              <p:cond delay="0"/>
                            </p:stCondLst>
                            <p:childTnLst>
                              <p:par>
                                <p:cTn fill="hold" grpId="0" id="58" nodeType="clickEffect" presetClass="entr" presetID="22" presetSubtype="4">
                                  <p:stCondLst>
                                    <p:cond delay="0"/>
                                  </p:stCondLst>
                                  <p:childTnLst>
                                    <p:set>
                                      <p:cBhvr>
                                        <p:cTn dur="1" fill="hold" id="59">
                                          <p:stCondLst>
                                            <p:cond delay="0"/>
                                          </p:stCondLst>
                                        </p:cTn>
                                        <p:tgtEl>
                                          <p:spTgt spid="41"/>
                                        </p:tgtEl>
                                        <p:attrNameLst>
                                          <p:attrName>style.visibility</p:attrName>
                                        </p:attrNameLst>
                                      </p:cBhvr>
                                      <p:to>
                                        <p:strVal val="visible"/>
                                      </p:to>
                                    </p:set>
                                    <p:animEffect filter="wipe(down)" transition="in">
                                      <p:cBhvr>
                                        <p:cTn dur="500" id="60"/>
                                        <p:tgtEl>
                                          <p:spTgt spid="41"/>
                                        </p:tgtEl>
                                      </p:cBhvr>
                                    </p:animEffect>
                                  </p:childTnLst>
                                </p:cTn>
                              </p:par>
                            </p:childTnLst>
                          </p:cTn>
                        </p:par>
                      </p:childTnLst>
                    </p:cTn>
                  </p:par>
                  <p:par>
                    <p:cTn fill="hold" id="61" nodeType="clickPar">
                      <p:stCondLst>
                        <p:cond delay="indefinite"/>
                        <p:cond delay="0" evt="onBegin">
                          <p:tn val="60"/>
                        </p:cond>
                      </p:stCondLst>
                      <p:childTnLst>
                        <p:par>
                          <p:cTn fill="hold" id="62" nodeType="afterGroup">
                            <p:stCondLst>
                              <p:cond delay="0"/>
                            </p:stCondLst>
                            <p:childTnLst>
                              <p:par>
                                <p:cTn fill="hold" grpId="0" id="63" nodeType="clickEffect" presetClass="entr" presetID="22" presetSubtype="4">
                                  <p:stCondLst>
                                    <p:cond delay="0"/>
                                  </p:stCondLst>
                                  <p:childTnLst>
                                    <p:set>
                                      <p:cBhvr>
                                        <p:cTn dur="1" fill="hold" id="64">
                                          <p:stCondLst>
                                            <p:cond delay="0"/>
                                          </p:stCondLst>
                                        </p:cTn>
                                        <p:tgtEl>
                                          <p:spTgt spid="44"/>
                                        </p:tgtEl>
                                        <p:attrNameLst>
                                          <p:attrName>style.visibility</p:attrName>
                                        </p:attrNameLst>
                                      </p:cBhvr>
                                      <p:to>
                                        <p:strVal val="visible"/>
                                      </p:to>
                                    </p:set>
                                    <p:animEffect filter="wipe(down)" transition="in">
                                      <p:cBhvr>
                                        <p:cTn dur="500" id="65"/>
                                        <p:tgtEl>
                                          <p:spTgt spid="44"/>
                                        </p:tgtEl>
                                      </p:cBhvr>
                                    </p:animEffect>
                                  </p:childTnLst>
                                </p:cTn>
                              </p:par>
                            </p:childTnLst>
                          </p:cTn>
                        </p:par>
                      </p:childTnLst>
                    </p:cTn>
                  </p:par>
                  <p:par>
                    <p:cTn fill="hold" id="66" nodeType="clickPar">
                      <p:stCondLst>
                        <p:cond delay="indefinite"/>
                        <p:cond delay="0" evt="onBegin">
                          <p:tn val="65"/>
                        </p:cond>
                      </p:stCondLst>
                      <p:childTnLst>
                        <p:par>
                          <p:cTn fill="hold" id="67" nodeType="afterGroup">
                            <p:stCondLst>
                              <p:cond delay="0"/>
                            </p:stCondLst>
                            <p:childTnLst>
                              <p:par>
                                <p:cTn fill="hold" grpId="0" id="68" nodeType="clickEffect" presetClass="entr" presetID="22" presetSubtype="4">
                                  <p:stCondLst>
                                    <p:cond delay="0"/>
                                  </p:stCondLst>
                                  <p:childTnLst>
                                    <p:set>
                                      <p:cBhvr>
                                        <p:cTn dur="1" fill="hold" id="69">
                                          <p:stCondLst>
                                            <p:cond delay="0"/>
                                          </p:stCondLst>
                                        </p:cTn>
                                        <p:tgtEl>
                                          <p:spTgt spid="43"/>
                                        </p:tgtEl>
                                        <p:attrNameLst>
                                          <p:attrName>style.visibility</p:attrName>
                                        </p:attrNameLst>
                                      </p:cBhvr>
                                      <p:to>
                                        <p:strVal val="visible"/>
                                      </p:to>
                                    </p:set>
                                    <p:animEffect filter="wipe(down)" transition="in">
                                      <p:cBhvr>
                                        <p:cTn dur="500" id="70"/>
                                        <p:tgtEl>
                                          <p:spTgt spid="43"/>
                                        </p:tgtEl>
                                      </p:cBhvr>
                                    </p:animEffect>
                                  </p:childTnLst>
                                </p:cTn>
                              </p:par>
                            </p:childTnLst>
                          </p:cTn>
                        </p:par>
                      </p:childTnLst>
                    </p:cTn>
                  </p:par>
                  <p:par>
                    <p:cTn fill="hold" id="71" nodeType="clickPar">
                      <p:stCondLst>
                        <p:cond delay="indefinite"/>
                        <p:cond delay="0" evt="onBegin">
                          <p:tn val="70"/>
                        </p:cond>
                      </p:stCondLst>
                      <p:childTnLst>
                        <p:par>
                          <p:cTn fill="hold" id="72" nodeType="afterGroup">
                            <p:stCondLst>
                              <p:cond delay="0"/>
                            </p:stCondLst>
                            <p:childTnLst>
                              <p:par>
                                <p:cTn fill="hold" grpId="0" id="73" nodeType="clickEffect" presetClass="entr" presetID="22" presetSubtype="4">
                                  <p:stCondLst>
                                    <p:cond delay="0"/>
                                  </p:stCondLst>
                                  <p:childTnLst>
                                    <p:set>
                                      <p:cBhvr>
                                        <p:cTn dur="1" fill="hold" id="74">
                                          <p:stCondLst>
                                            <p:cond delay="0"/>
                                          </p:stCondLst>
                                        </p:cTn>
                                        <p:tgtEl>
                                          <p:spTgt spid="46"/>
                                        </p:tgtEl>
                                        <p:attrNameLst>
                                          <p:attrName>style.visibility</p:attrName>
                                        </p:attrNameLst>
                                      </p:cBhvr>
                                      <p:to>
                                        <p:strVal val="visible"/>
                                      </p:to>
                                    </p:set>
                                    <p:animEffect filter="wipe(down)" transition="in">
                                      <p:cBhvr>
                                        <p:cTn dur="500" id="75"/>
                                        <p:tgtEl>
                                          <p:spTgt spid="46"/>
                                        </p:tgtEl>
                                      </p:cBhvr>
                                    </p:animEffect>
                                  </p:childTnLst>
                                </p:cTn>
                              </p:par>
                            </p:childTnLst>
                          </p:cTn>
                        </p:par>
                      </p:childTnLst>
                    </p:cTn>
                  </p:par>
                  <p:par>
                    <p:cTn fill="hold" id="76" nodeType="clickPar">
                      <p:stCondLst>
                        <p:cond delay="indefinite"/>
                        <p:cond delay="0" evt="onBegin">
                          <p:tn val="75"/>
                        </p:cond>
                      </p:stCondLst>
                      <p:childTnLst>
                        <p:par>
                          <p:cTn fill="hold" id="77" nodeType="afterGroup">
                            <p:stCondLst>
                              <p:cond delay="0"/>
                            </p:stCondLst>
                            <p:childTnLst>
                              <p:par>
                                <p:cTn fill="hold" grpId="0" id="78" nodeType="clickEffect" presetClass="entr" presetID="22" presetSubtype="4">
                                  <p:stCondLst>
                                    <p:cond delay="0"/>
                                  </p:stCondLst>
                                  <p:childTnLst>
                                    <p:set>
                                      <p:cBhvr>
                                        <p:cTn dur="1" fill="hold" id="79">
                                          <p:stCondLst>
                                            <p:cond delay="0"/>
                                          </p:stCondLst>
                                        </p:cTn>
                                        <p:tgtEl>
                                          <p:spTgt spid="45"/>
                                        </p:tgtEl>
                                        <p:attrNameLst>
                                          <p:attrName>style.visibility</p:attrName>
                                        </p:attrNameLst>
                                      </p:cBhvr>
                                      <p:to>
                                        <p:strVal val="visible"/>
                                      </p:to>
                                    </p:set>
                                    <p:animEffect filter="wipe(down)" transition="in">
                                      <p:cBhvr>
                                        <p:cTn dur="500" id="80"/>
                                        <p:tgtEl>
                                          <p:spTgt spid="4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10"/>
      <p:bldP grpId="0" spid="14"/>
      <p:bldP grpId="0" spid="17"/>
      <p:bldP grpId="0" spid="39"/>
      <p:bldP grpId="0" spid="40"/>
      <p:bldP grpId="0" spid="41"/>
      <p:bldP grpId="0" spid="42"/>
      <p:bldP grpId="0" spid="43"/>
      <p:bldP grpId="0" spid="44"/>
      <p:bldP grpId="0" spid="45"/>
      <p:bldP grpId="0" spid="46"/>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Rectangle 17"/>
          <p:cNvSpPr/>
          <p:nvPr/>
        </p:nvSpPr>
        <p:spPr>
          <a:xfrm>
            <a:off x="847726" y="1637543"/>
            <a:ext cx="2079103" cy="3509892"/>
          </a:xfrm>
          <a:prstGeom prst="rect">
            <a:avLst/>
          </a:prstGeom>
          <a:solidFill>
            <a:schemeClr val="bg1"/>
          </a:solidFill>
          <a:ln w="6350">
            <a:noFill/>
          </a:ln>
          <a:effectLst>
            <a:outerShdw algn="t" blurRad="254000" dir="5400000" dist="381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IN">
              <a:latin charset="-122" panose="020b0300000000000000" pitchFamily="34" typeface="Noto Sans S Chinese Light"/>
              <a:ea charset="-122" panose="020b0300000000000000" pitchFamily="34" typeface="Noto Sans S Chinese Light"/>
              <a:sym typeface="Arial"/>
            </a:endParaRPr>
          </a:p>
        </p:txBody>
      </p:sp>
      <p:sp>
        <p:nvSpPr>
          <p:cNvPr id="3" name="Rectangle 2"/>
          <p:cNvSpPr/>
          <p:nvPr/>
        </p:nvSpPr>
        <p:spPr>
          <a:xfrm>
            <a:off x="746936" y="1910936"/>
            <a:ext cx="2065363" cy="1062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lang="en-IN" sz="3200">
              <a:solidFill>
                <a:schemeClr val="bg1"/>
              </a:solidFill>
              <a:latin charset="-122" panose="020b0300000000000000" pitchFamily="34" typeface="Noto Sans S Chinese Light"/>
              <a:ea charset="-122" panose="020b0300000000000000" pitchFamily="34" typeface="Noto Sans S Chinese Light"/>
              <a:sym typeface="Arial"/>
            </a:endParaRPr>
          </a:p>
        </p:txBody>
      </p:sp>
      <p:sp>
        <p:nvSpPr>
          <p:cNvPr id="8" name="TextBox 7"/>
          <p:cNvSpPr txBox="1"/>
          <p:nvPr/>
        </p:nvSpPr>
        <p:spPr>
          <a:xfrm>
            <a:off x="987933" y="2164994"/>
            <a:ext cx="1606696" cy="553999"/>
          </a:xfrm>
          <a:prstGeom prst="rect">
            <a:avLst/>
          </a:prstGeom>
          <a:noFill/>
        </p:spPr>
        <p:txBody>
          <a:bodyPr bIns="0" lIns="0" rIns="0" rtlCol="0" tIns="0" wrap="none">
            <a:noAutofit/>
          </a:bodyPr>
          <a:lstStyle/>
          <a:p>
            <a:pPr lvl="0"/>
            <a:r>
              <a:rPr lang="en-IN" sz="2000">
                <a:solidFill>
                  <a:schemeClr val="bg1"/>
                </a:solidFill>
                <a:latin charset="-122" panose="020b0300000000000000" pitchFamily="34" typeface="Noto Sans S Chinese Light"/>
                <a:ea charset="-122" panose="020b0300000000000000" pitchFamily="34" typeface="Noto Sans S Chinese Light"/>
                <a:sym typeface="Arial"/>
              </a:rPr>
              <a:t>Dedicated</a:t>
            </a:r>
          </a:p>
          <a:p>
            <a:pPr lvl="0"/>
            <a:r>
              <a:rPr lang="en-IN" sz="2000">
                <a:solidFill>
                  <a:schemeClr val="bg1"/>
                </a:solidFill>
                <a:latin charset="-122" panose="020b0300000000000000" pitchFamily="34" typeface="Noto Sans S Chinese Light"/>
                <a:ea charset="-122" panose="020b0300000000000000" pitchFamily="34" typeface="Noto Sans S Chinese Light"/>
                <a:sym typeface="Arial"/>
              </a:rPr>
              <a:t>Support</a:t>
            </a:r>
          </a:p>
        </p:txBody>
      </p:sp>
      <p:sp>
        <p:nvSpPr>
          <p:cNvPr id="62" name="Rectangle 61"/>
          <p:cNvSpPr/>
          <p:nvPr/>
        </p:nvSpPr>
        <p:spPr>
          <a:xfrm>
            <a:off x="2999710" y="1637543"/>
            <a:ext cx="2079103" cy="3509892"/>
          </a:xfrm>
          <a:prstGeom prst="rect">
            <a:avLst/>
          </a:prstGeom>
          <a:solidFill>
            <a:schemeClr val="bg1"/>
          </a:solidFill>
          <a:ln w="6350">
            <a:noFill/>
          </a:ln>
          <a:effectLst>
            <a:outerShdw algn="t" blurRad="254000" dir="5400000" dist="381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IN">
              <a:latin charset="-122" panose="020b0300000000000000" pitchFamily="34" typeface="Noto Sans S Chinese Light"/>
              <a:ea charset="-122" panose="020b0300000000000000" pitchFamily="34" typeface="Noto Sans S Chinese Light"/>
              <a:sym typeface="Arial"/>
            </a:endParaRPr>
          </a:p>
        </p:txBody>
      </p:sp>
      <p:sp>
        <p:nvSpPr>
          <p:cNvPr id="63" name="Rectangle 62"/>
          <p:cNvSpPr/>
          <p:nvPr/>
        </p:nvSpPr>
        <p:spPr>
          <a:xfrm>
            <a:off x="2898921" y="1910936"/>
            <a:ext cx="2065363" cy="1062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lang="en-IN" sz="3200">
              <a:solidFill>
                <a:schemeClr val="bg1"/>
              </a:solidFill>
              <a:latin charset="-122" panose="020b0300000000000000" pitchFamily="34" typeface="Noto Sans S Chinese Light"/>
              <a:ea charset="-122" panose="020b0300000000000000" pitchFamily="34" typeface="Noto Sans S Chinese Light"/>
              <a:sym typeface="Arial"/>
            </a:endParaRPr>
          </a:p>
        </p:txBody>
      </p:sp>
      <p:sp>
        <p:nvSpPr>
          <p:cNvPr id="65" name="TextBox 64"/>
          <p:cNvSpPr txBox="1"/>
          <p:nvPr/>
        </p:nvSpPr>
        <p:spPr>
          <a:xfrm>
            <a:off x="3160765" y="2174518"/>
            <a:ext cx="1799967" cy="548640"/>
          </a:xfrm>
          <a:prstGeom prst="rect">
            <a:avLst/>
          </a:prstGeom>
          <a:noFill/>
        </p:spPr>
        <p:txBody>
          <a:bodyPr bIns="0" lIns="0" rIns="0" rtlCol="0" tIns="0" wrap="square">
            <a:spAutoFit/>
          </a:bodyPr>
          <a:lstStyle/>
          <a:p>
            <a:pPr lvl="0"/>
            <a:r>
              <a:rPr lang="en-IN">
                <a:solidFill>
                  <a:schemeClr val="bg1"/>
                </a:solidFill>
                <a:latin charset="-122" panose="020b0300000000000000" pitchFamily="34" typeface="Noto Sans S Chinese Light"/>
                <a:ea charset="-122" panose="020b0300000000000000" pitchFamily="34" typeface="Noto Sans S Chinese Light"/>
                <a:sym typeface="Arial"/>
              </a:rPr>
              <a:t>Advertisement</a:t>
            </a:r>
          </a:p>
          <a:p>
            <a:pPr lvl="0"/>
            <a:r>
              <a:rPr lang="en-IN">
                <a:solidFill>
                  <a:schemeClr val="bg1"/>
                </a:solidFill>
                <a:latin charset="-122" panose="020b0300000000000000" pitchFamily="34" typeface="Noto Sans S Chinese Light"/>
                <a:ea charset="-122" panose="020b0300000000000000" pitchFamily="34" typeface="Noto Sans S Chinese Light"/>
                <a:sym typeface="Arial"/>
              </a:rPr>
              <a:t>Support</a:t>
            </a:r>
          </a:p>
        </p:txBody>
      </p:sp>
      <p:sp>
        <p:nvSpPr>
          <p:cNvPr id="69" name="Rectangle 68"/>
          <p:cNvSpPr/>
          <p:nvPr/>
        </p:nvSpPr>
        <p:spPr>
          <a:xfrm>
            <a:off x="5151695" y="1637543"/>
            <a:ext cx="2079103" cy="3509892"/>
          </a:xfrm>
          <a:prstGeom prst="rect">
            <a:avLst/>
          </a:prstGeom>
          <a:solidFill>
            <a:schemeClr val="bg1"/>
          </a:solidFill>
          <a:ln w="6350">
            <a:noFill/>
          </a:ln>
          <a:effectLst>
            <a:outerShdw algn="t" blurRad="254000" dir="5400000" dist="381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IN">
              <a:latin charset="-122" panose="020b0300000000000000" pitchFamily="34" typeface="Noto Sans S Chinese Light"/>
              <a:ea charset="-122" panose="020b0300000000000000" pitchFamily="34" typeface="Noto Sans S Chinese Light"/>
              <a:sym typeface="Arial"/>
            </a:endParaRPr>
          </a:p>
        </p:txBody>
      </p:sp>
      <p:sp>
        <p:nvSpPr>
          <p:cNvPr id="70" name="Rectangle 69"/>
          <p:cNvSpPr/>
          <p:nvPr/>
        </p:nvSpPr>
        <p:spPr>
          <a:xfrm>
            <a:off x="5050905" y="1910936"/>
            <a:ext cx="2065363" cy="1062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lang="en-IN" sz="3200">
              <a:solidFill>
                <a:schemeClr val="bg1"/>
              </a:solidFill>
              <a:latin charset="-122" panose="020b0300000000000000" pitchFamily="34" typeface="Noto Sans S Chinese Light"/>
              <a:ea charset="-122" panose="020b0300000000000000" pitchFamily="34" typeface="Noto Sans S Chinese Light"/>
              <a:sym typeface="Arial"/>
            </a:endParaRPr>
          </a:p>
        </p:txBody>
      </p:sp>
      <p:sp>
        <p:nvSpPr>
          <p:cNvPr id="72" name="TextBox 71"/>
          <p:cNvSpPr txBox="1"/>
          <p:nvPr/>
        </p:nvSpPr>
        <p:spPr>
          <a:xfrm>
            <a:off x="5307778" y="2164994"/>
            <a:ext cx="1590823" cy="553999"/>
          </a:xfrm>
          <a:prstGeom prst="rect">
            <a:avLst/>
          </a:prstGeom>
          <a:noFill/>
        </p:spPr>
        <p:txBody>
          <a:bodyPr bIns="0" lIns="0" rIns="0" rtlCol="0" tIns="0" wrap="none">
            <a:normAutofit fontScale="92500" lnSpcReduction="20000"/>
          </a:bodyPr>
          <a:lstStyle/>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Product </a:t>
            </a:r>
          </a:p>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Launch</a:t>
            </a:r>
          </a:p>
        </p:txBody>
      </p:sp>
      <p:sp>
        <p:nvSpPr>
          <p:cNvPr id="76" name="Rectangle 75"/>
          <p:cNvSpPr/>
          <p:nvPr/>
        </p:nvSpPr>
        <p:spPr>
          <a:xfrm>
            <a:off x="7303681" y="1637543"/>
            <a:ext cx="2079103" cy="3509892"/>
          </a:xfrm>
          <a:prstGeom prst="rect">
            <a:avLst/>
          </a:prstGeom>
          <a:solidFill>
            <a:schemeClr val="bg1"/>
          </a:solidFill>
          <a:ln w="6350">
            <a:noFill/>
          </a:ln>
          <a:effectLst>
            <a:outerShdw algn="t" blurRad="254000" dir="5400000" dist="381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IN">
              <a:latin charset="-122" panose="020b0300000000000000" pitchFamily="34" typeface="Noto Sans S Chinese Light"/>
              <a:ea charset="-122" panose="020b0300000000000000" pitchFamily="34" typeface="Noto Sans S Chinese Light"/>
              <a:sym typeface="Arial"/>
            </a:endParaRPr>
          </a:p>
        </p:txBody>
      </p:sp>
      <p:sp>
        <p:nvSpPr>
          <p:cNvPr id="77" name="Rectangle 76"/>
          <p:cNvSpPr/>
          <p:nvPr/>
        </p:nvSpPr>
        <p:spPr>
          <a:xfrm>
            <a:off x="7202891" y="1910936"/>
            <a:ext cx="2065363" cy="1062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lang="en-IN" sz="3200">
              <a:solidFill>
                <a:schemeClr val="bg1"/>
              </a:solidFill>
              <a:latin charset="-122" panose="020b0300000000000000" pitchFamily="34" typeface="Noto Sans S Chinese Light"/>
              <a:ea charset="-122" panose="020b0300000000000000" pitchFamily="34" typeface="Noto Sans S Chinese Light"/>
              <a:sym typeface="Arial"/>
            </a:endParaRPr>
          </a:p>
        </p:txBody>
      </p:sp>
      <p:sp>
        <p:nvSpPr>
          <p:cNvPr id="79" name="TextBox 78"/>
          <p:cNvSpPr txBox="1"/>
          <p:nvPr/>
        </p:nvSpPr>
        <p:spPr>
          <a:xfrm>
            <a:off x="7491092" y="2164994"/>
            <a:ext cx="1559493" cy="553999"/>
          </a:xfrm>
          <a:prstGeom prst="rect">
            <a:avLst/>
          </a:prstGeom>
          <a:noFill/>
        </p:spPr>
        <p:txBody>
          <a:bodyPr bIns="0" lIns="0" rIns="0" rtlCol="0" tIns="0" wrap="none">
            <a:normAutofit fontScale="92500" lnSpcReduction="20000"/>
          </a:bodyPr>
          <a:lstStyle/>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Multi</a:t>
            </a:r>
          </a:p>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Color</a:t>
            </a:r>
          </a:p>
        </p:txBody>
      </p:sp>
      <p:sp>
        <p:nvSpPr>
          <p:cNvPr id="83" name="Rectangle 82"/>
          <p:cNvSpPr/>
          <p:nvPr/>
        </p:nvSpPr>
        <p:spPr>
          <a:xfrm>
            <a:off x="9455666" y="1637543"/>
            <a:ext cx="2079103" cy="3509892"/>
          </a:xfrm>
          <a:prstGeom prst="rect">
            <a:avLst/>
          </a:prstGeom>
          <a:solidFill>
            <a:schemeClr val="bg1"/>
          </a:solidFill>
          <a:ln w="6350">
            <a:noFill/>
          </a:ln>
          <a:effectLst>
            <a:outerShdw algn="t" blurRad="254000" dir="5400000" dist="381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IN">
              <a:latin charset="-122" panose="020b0300000000000000" pitchFamily="34" typeface="Noto Sans S Chinese Light"/>
              <a:ea charset="-122" panose="020b0300000000000000" pitchFamily="34" typeface="Noto Sans S Chinese Light"/>
              <a:sym typeface="Arial"/>
            </a:endParaRPr>
          </a:p>
        </p:txBody>
      </p:sp>
      <p:sp>
        <p:nvSpPr>
          <p:cNvPr id="84" name="Rectangle 83"/>
          <p:cNvSpPr/>
          <p:nvPr/>
        </p:nvSpPr>
        <p:spPr>
          <a:xfrm>
            <a:off x="9354876" y="1910936"/>
            <a:ext cx="2065363" cy="10621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lang="en-IN" sz="3200">
              <a:solidFill>
                <a:schemeClr val="bg1"/>
              </a:solidFill>
              <a:latin charset="-122" panose="020b0300000000000000" pitchFamily="34" typeface="Noto Sans S Chinese Light"/>
              <a:ea charset="-122" panose="020b0300000000000000" pitchFamily="34" typeface="Noto Sans S Chinese Light"/>
              <a:sym typeface="Arial"/>
            </a:endParaRPr>
          </a:p>
        </p:txBody>
      </p:sp>
      <p:sp>
        <p:nvSpPr>
          <p:cNvPr id="86" name="TextBox 85"/>
          <p:cNvSpPr txBox="1"/>
          <p:nvPr/>
        </p:nvSpPr>
        <p:spPr>
          <a:xfrm>
            <a:off x="9668996" y="2164994"/>
            <a:ext cx="1533573" cy="553999"/>
          </a:xfrm>
          <a:prstGeom prst="rect">
            <a:avLst/>
          </a:prstGeom>
          <a:noFill/>
        </p:spPr>
        <p:txBody>
          <a:bodyPr bIns="0" lIns="0" rIns="0" rtlCol="0" tIns="0" wrap="none">
            <a:normAutofit fontScale="92500" lnSpcReduction="20000"/>
          </a:bodyPr>
          <a:lstStyle/>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Eco</a:t>
            </a:r>
          </a:p>
          <a:p>
            <a:pPr lvl="0">
              <a:lnSpc>
                <a:spcPct val="110000"/>
              </a:lnSpc>
            </a:pPr>
            <a:r>
              <a:rPr lang="en-IN" sz="2000">
                <a:solidFill>
                  <a:schemeClr val="bg1"/>
                </a:solidFill>
                <a:latin charset="-122" panose="020b0300000000000000" pitchFamily="34" typeface="Noto Sans S Chinese Light"/>
                <a:ea charset="-122" panose="020b0300000000000000" pitchFamily="34" typeface="Noto Sans S Chinese Light"/>
                <a:sym typeface="Arial"/>
              </a:rPr>
              <a:t>Friendly</a:t>
            </a:r>
          </a:p>
        </p:txBody>
      </p:sp>
      <p:sp>
        <p:nvSpPr>
          <p:cNvPr id="90" name="TextBox 89"/>
          <p:cNvSpPr txBox="1"/>
          <p:nvPr/>
        </p:nvSpPr>
        <p:spPr>
          <a:xfrm>
            <a:off x="962024" y="5518967"/>
            <a:ext cx="10267952" cy="929640"/>
          </a:xfrm>
          <a:prstGeom prst="rect">
            <a:avLst/>
          </a:prstGeom>
          <a:noFill/>
        </p:spPr>
        <p:txBody>
          <a:bodyPr rtlCol="0" wrap="square">
            <a:spAutoFit/>
          </a:bodyPr>
          <a:lstStyle/>
          <a:p>
            <a:pPr algn="ctr">
              <a:lnSpc>
                <a:spcPts val="2200"/>
              </a:lnSpc>
            </a:pPr>
            <a:r>
              <a:rPr lang="en-IN" sz="1400">
                <a:solidFill>
                  <a:schemeClr val="bg1">
                    <a:lumMod val="50000"/>
                  </a:schemeClr>
                </a:solidFill>
                <a:latin charset="-122" panose="020b0300000000000000" pitchFamily="34" typeface="Noto Sans S Chinese Light"/>
                <a:ea charset="-122" panose="020b0300000000000000" pitchFamily="34" typeface="Noto Sans S Chinese Light"/>
                <a:sym typeface="Arial"/>
              </a:rPr>
              <a:t>Contrary to popular belief, Lorem Ipsum is not simply random text. It has roots in a piece of classical Latin literature from 45 BC, making it over 2000 years old. Richard McClintock, a Latin professor at Hampden-Sydney College in Virginia, looked up one of the more obscure Latin words</a:t>
            </a:r>
          </a:p>
        </p:txBody>
      </p:sp>
      <p:sp>
        <p:nvSpPr>
          <p:cNvPr id="35" name="išľíďè">
            <a:extLst>
              <a:ext uri="{FF2B5EF4-FFF2-40B4-BE49-F238E27FC236}">
                <a16:creationId xmlns:a16="http://schemas.microsoft.com/office/drawing/2014/main" id="{A680DD3A-9E93-42D8-AE8A-7CD16F800527}"/>
              </a:ext>
            </a:extLst>
          </p:cNvPr>
          <p:cNvSpPr/>
          <p:nvPr/>
        </p:nvSpPr>
        <p:spPr bwMode="auto">
          <a:xfrm>
            <a:off x="1051459" y="3392489"/>
            <a:ext cx="185027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输入替换内容编辑文字编辑文字输入替换内容编辑文字编辑文字输入替换内容编辑文字编辑文字</a:t>
            </a:r>
          </a:p>
        </p:txBody>
      </p:sp>
      <p:sp>
        <p:nvSpPr>
          <p:cNvPr id="37" name="išľíďè">
            <a:extLst>
              <a:ext uri="{FF2B5EF4-FFF2-40B4-BE49-F238E27FC236}">
                <a16:creationId xmlns:a16="http://schemas.microsoft.com/office/drawing/2014/main" id="{4DF4BA40-7D19-45A0-80A6-808CC8D6E4D7}"/>
              </a:ext>
            </a:extLst>
          </p:cNvPr>
          <p:cNvSpPr/>
          <p:nvPr/>
        </p:nvSpPr>
        <p:spPr bwMode="auto">
          <a:xfrm>
            <a:off x="3187123" y="3392489"/>
            <a:ext cx="185027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输入替换内容编辑文字编辑文字输入替换内容编辑文字编辑文字输入替换内容编辑文字编辑文字</a:t>
            </a:r>
          </a:p>
        </p:txBody>
      </p:sp>
      <p:sp>
        <p:nvSpPr>
          <p:cNvPr id="38" name="išľíďè">
            <a:extLst>
              <a:ext uri="{FF2B5EF4-FFF2-40B4-BE49-F238E27FC236}">
                <a16:creationId xmlns:a16="http://schemas.microsoft.com/office/drawing/2014/main" id="{5627976E-E607-4AE5-931E-E2C61E4DC34A}"/>
              </a:ext>
            </a:extLst>
          </p:cNvPr>
          <p:cNvSpPr/>
          <p:nvPr/>
        </p:nvSpPr>
        <p:spPr bwMode="auto">
          <a:xfrm>
            <a:off x="5339109" y="3392489"/>
            <a:ext cx="185027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输入替换内容编辑文字编辑文字输入替换内容编辑文字编辑文字输入替换内容编辑文字编辑文字</a:t>
            </a:r>
          </a:p>
        </p:txBody>
      </p:sp>
      <p:sp>
        <p:nvSpPr>
          <p:cNvPr id="39" name="išľíďè">
            <a:extLst>
              <a:ext uri="{FF2B5EF4-FFF2-40B4-BE49-F238E27FC236}">
                <a16:creationId xmlns:a16="http://schemas.microsoft.com/office/drawing/2014/main" id="{8A2FFA5E-ACB6-498C-B620-CA4CA4ADD611}"/>
              </a:ext>
            </a:extLst>
          </p:cNvPr>
          <p:cNvSpPr/>
          <p:nvPr/>
        </p:nvSpPr>
        <p:spPr bwMode="auto">
          <a:xfrm>
            <a:off x="7474773" y="3392489"/>
            <a:ext cx="185027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输入替换内容编辑文字编辑文字输入替换内容编辑文字编辑文字输入替换内容编辑文字编辑文字</a:t>
            </a:r>
          </a:p>
        </p:txBody>
      </p:sp>
      <p:sp>
        <p:nvSpPr>
          <p:cNvPr id="40" name="išľíďè">
            <a:extLst>
              <a:ext uri="{FF2B5EF4-FFF2-40B4-BE49-F238E27FC236}">
                <a16:creationId xmlns:a16="http://schemas.microsoft.com/office/drawing/2014/main" id="{1E07FE29-C852-4389-B6F7-94B3C26D0BE8}"/>
              </a:ext>
            </a:extLst>
          </p:cNvPr>
          <p:cNvSpPr/>
          <p:nvPr/>
        </p:nvSpPr>
        <p:spPr bwMode="auto">
          <a:xfrm>
            <a:off x="9570079" y="3392488"/>
            <a:ext cx="185027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输入替换内容编辑文字编辑文字输入替换内容编辑文字编辑文字输入替换内容编辑文字编辑文字</a:t>
            </a:r>
          </a:p>
        </p:txBody>
      </p:sp>
    </p:spTree>
    <p:extLst>
      <p:ext uri="{BB962C8B-B14F-4D97-AF65-F5344CB8AC3E}">
        <p14:creationId val="13046691"/>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18"/>
                                        </p:tgtEl>
                                        <p:attrNameLst>
                                          <p:attrName>style.visibility</p:attrName>
                                        </p:attrNameLst>
                                      </p:cBhvr>
                                      <p:to>
                                        <p:strVal val="visible"/>
                                      </p:to>
                                    </p:set>
                                    <p:animEffect filter="wipe(down)" transition="in">
                                      <p:cBhvr>
                                        <p:cTn dur="500" id="7"/>
                                        <p:tgtEl>
                                          <p:spTgt spid="18"/>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22" presetSubtype="4">
                                  <p:stCondLst>
                                    <p:cond delay="0"/>
                                  </p:stCondLst>
                                  <p:childTnLst>
                                    <p:set>
                                      <p:cBhvr>
                                        <p:cTn dur="1" fill="hold" id="14">
                                          <p:stCondLst>
                                            <p:cond delay="0"/>
                                          </p:stCondLst>
                                        </p:cTn>
                                        <p:tgtEl>
                                          <p:spTgt spid="8"/>
                                        </p:tgtEl>
                                        <p:attrNameLst>
                                          <p:attrName>style.visibility</p:attrName>
                                        </p:attrNameLst>
                                      </p:cBhvr>
                                      <p:to>
                                        <p:strVal val="visible"/>
                                      </p:to>
                                    </p:set>
                                    <p:animEffect filter="wipe(down)" transition="in">
                                      <p:cBhvr>
                                        <p:cTn dur="500" id="15"/>
                                        <p:tgtEl>
                                          <p:spTgt spid="8"/>
                                        </p:tgtEl>
                                      </p:cBhvr>
                                    </p:animEffect>
                                  </p:childTnLst>
                                </p:cTn>
                              </p:par>
                            </p:childTnLst>
                          </p:cTn>
                        </p:par>
                        <p:par>
                          <p:cTn fill="hold" id="16" nodeType="afterGroup">
                            <p:stCondLst>
                              <p:cond delay="1500"/>
                            </p:stCondLst>
                            <p:childTnLst>
                              <p:par>
                                <p:cTn fill="hold" grpId="0" id="17" nodeType="afterEffect" presetClass="entr" presetID="22" presetSubtype="4">
                                  <p:stCondLst>
                                    <p:cond delay="0"/>
                                  </p:stCondLst>
                                  <p:childTnLst>
                                    <p:set>
                                      <p:cBhvr>
                                        <p:cTn dur="1" fill="hold" id="18">
                                          <p:stCondLst>
                                            <p:cond delay="0"/>
                                          </p:stCondLst>
                                        </p:cTn>
                                        <p:tgtEl>
                                          <p:spTgt spid="62"/>
                                        </p:tgtEl>
                                        <p:attrNameLst>
                                          <p:attrName>style.visibility</p:attrName>
                                        </p:attrNameLst>
                                      </p:cBhvr>
                                      <p:to>
                                        <p:strVal val="visible"/>
                                      </p:to>
                                    </p:set>
                                    <p:animEffect filter="wipe(down)" transition="in">
                                      <p:cBhvr>
                                        <p:cTn dur="500" id="19"/>
                                        <p:tgtEl>
                                          <p:spTgt spid="62"/>
                                        </p:tgtEl>
                                      </p:cBhvr>
                                    </p:animEffect>
                                  </p:childTnLst>
                                </p:cTn>
                              </p:par>
                            </p:childTnLst>
                          </p:cTn>
                        </p:par>
                        <p:par>
                          <p:cTn fill="hold" id="20" nodeType="afterGroup">
                            <p:stCondLst>
                              <p:cond delay="2000"/>
                            </p:stCondLst>
                            <p:childTnLst>
                              <p:par>
                                <p:cTn fill="hold" grpId="0" id="21" nodeType="afterEffect" presetClass="entr" presetID="22" presetSubtype="4">
                                  <p:stCondLst>
                                    <p:cond delay="0"/>
                                  </p:stCondLst>
                                  <p:childTnLst>
                                    <p:set>
                                      <p:cBhvr>
                                        <p:cTn dur="1" fill="hold" id="22">
                                          <p:stCondLst>
                                            <p:cond delay="0"/>
                                          </p:stCondLst>
                                        </p:cTn>
                                        <p:tgtEl>
                                          <p:spTgt spid="63"/>
                                        </p:tgtEl>
                                        <p:attrNameLst>
                                          <p:attrName>style.visibility</p:attrName>
                                        </p:attrNameLst>
                                      </p:cBhvr>
                                      <p:to>
                                        <p:strVal val="visible"/>
                                      </p:to>
                                    </p:set>
                                    <p:animEffect filter="wipe(down)" transition="in">
                                      <p:cBhvr>
                                        <p:cTn dur="500" id="23"/>
                                        <p:tgtEl>
                                          <p:spTgt spid="63"/>
                                        </p:tgtEl>
                                      </p:cBhvr>
                                    </p:animEffect>
                                  </p:childTnLst>
                                </p:cTn>
                              </p:par>
                            </p:childTnLst>
                          </p:cTn>
                        </p:par>
                        <p:par>
                          <p:cTn fill="hold" id="24" nodeType="afterGroup">
                            <p:stCondLst>
                              <p:cond delay="2500"/>
                            </p:stCondLst>
                            <p:childTnLst>
                              <p:par>
                                <p:cTn fill="hold" grpId="0" id="25" nodeType="afterEffect" presetClass="entr" presetID="22" presetSubtype="4">
                                  <p:stCondLst>
                                    <p:cond delay="0"/>
                                  </p:stCondLst>
                                  <p:childTnLst>
                                    <p:set>
                                      <p:cBhvr>
                                        <p:cTn dur="1" fill="hold" id="26">
                                          <p:stCondLst>
                                            <p:cond delay="0"/>
                                          </p:stCondLst>
                                        </p:cTn>
                                        <p:tgtEl>
                                          <p:spTgt spid="65"/>
                                        </p:tgtEl>
                                        <p:attrNameLst>
                                          <p:attrName>style.visibility</p:attrName>
                                        </p:attrNameLst>
                                      </p:cBhvr>
                                      <p:to>
                                        <p:strVal val="visible"/>
                                      </p:to>
                                    </p:set>
                                    <p:animEffect filter="wipe(down)" transition="in">
                                      <p:cBhvr>
                                        <p:cTn dur="500" id="27"/>
                                        <p:tgtEl>
                                          <p:spTgt spid="65"/>
                                        </p:tgtEl>
                                      </p:cBhvr>
                                    </p:animEffect>
                                  </p:childTnLst>
                                </p:cTn>
                              </p:par>
                            </p:childTnLst>
                          </p:cTn>
                        </p:par>
                        <p:par>
                          <p:cTn fill="hold" id="28" nodeType="afterGroup">
                            <p:stCondLst>
                              <p:cond delay="3000"/>
                            </p:stCondLst>
                            <p:childTnLst>
                              <p:par>
                                <p:cTn fill="hold" grpId="0" id="29" nodeType="afterEffect" presetClass="entr" presetID="22" presetSubtype="4">
                                  <p:stCondLst>
                                    <p:cond delay="0"/>
                                  </p:stCondLst>
                                  <p:childTnLst>
                                    <p:set>
                                      <p:cBhvr>
                                        <p:cTn dur="1" fill="hold" id="30">
                                          <p:stCondLst>
                                            <p:cond delay="0"/>
                                          </p:stCondLst>
                                        </p:cTn>
                                        <p:tgtEl>
                                          <p:spTgt spid="69"/>
                                        </p:tgtEl>
                                        <p:attrNameLst>
                                          <p:attrName>style.visibility</p:attrName>
                                        </p:attrNameLst>
                                      </p:cBhvr>
                                      <p:to>
                                        <p:strVal val="visible"/>
                                      </p:to>
                                    </p:set>
                                    <p:animEffect filter="wipe(down)" transition="in">
                                      <p:cBhvr>
                                        <p:cTn dur="500" id="31"/>
                                        <p:tgtEl>
                                          <p:spTgt spid="69"/>
                                        </p:tgtEl>
                                      </p:cBhvr>
                                    </p:animEffect>
                                  </p:childTnLst>
                                </p:cTn>
                              </p:par>
                            </p:childTnLst>
                          </p:cTn>
                        </p:par>
                        <p:par>
                          <p:cTn fill="hold" id="32" nodeType="afterGroup">
                            <p:stCondLst>
                              <p:cond delay="3500"/>
                            </p:stCondLst>
                            <p:childTnLst>
                              <p:par>
                                <p:cTn fill="hold" grpId="0" id="33" nodeType="afterEffect" presetClass="entr" presetID="22" presetSubtype="4">
                                  <p:stCondLst>
                                    <p:cond delay="0"/>
                                  </p:stCondLst>
                                  <p:childTnLst>
                                    <p:set>
                                      <p:cBhvr>
                                        <p:cTn dur="1" fill="hold" id="34">
                                          <p:stCondLst>
                                            <p:cond delay="0"/>
                                          </p:stCondLst>
                                        </p:cTn>
                                        <p:tgtEl>
                                          <p:spTgt spid="70"/>
                                        </p:tgtEl>
                                        <p:attrNameLst>
                                          <p:attrName>style.visibility</p:attrName>
                                        </p:attrNameLst>
                                      </p:cBhvr>
                                      <p:to>
                                        <p:strVal val="visible"/>
                                      </p:to>
                                    </p:set>
                                    <p:animEffect filter="wipe(down)" transition="in">
                                      <p:cBhvr>
                                        <p:cTn dur="500" id="35"/>
                                        <p:tgtEl>
                                          <p:spTgt spid="70"/>
                                        </p:tgtEl>
                                      </p:cBhvr>
                                    </p:animEffect>
                                  </p:childTnLst>
                                </p:cTn>
                              </p:par>
                            </p:childTnLst>
                          </p:cTn>
                        </p:par>
                        <p:par>
                          <p:cTn fill="hold" id="36" nodeType="afterGroup">
                            <p:stCondLst>
                              <p:cond delay="4000"/>
                            </p:stCondLst>
                            <p:childTnLst>
                              <p:par>
                                <p:cTn fill="hold" grpId="0" id="37" nodeType="afterEffect" presetClass="entr" presetID="22" presetSubtype="4">
                                  <p:stCondLst>
                                    <p:cond delay="0"/>
                                  </p:stCondLst>
                                  <p:childTnLst>
                                    <p:set>
                                      <p:cBhvr>
                                        <p:cTn dur="1" fill="hold" id="38">
                                          <p:stCondLst>
                                            <p:cond delay="0"/>
                                          </p:stCondLst>
                                        </p:cTn>
                                        <p:tgtEl>
                                          <p:spTgt spid="72"/>
                                        </p:tgtEl>
                                        <p:attrNameLst>
                                          <p:attrName>style.visibility</p:attrName>
                                        </p:attrNameLst>
                                      </p:cBhvr>
                                      <p:to>
                                        <p:strVal val="visible"/>
                                      </p:to>
                                    </p:set>
                                    <p:animEffect filter="wipe(down)" transition="in">
                                      <p:cBhvr>
                                        <p:cTn dur="500" id="39"/>
                                        <p:tgtEl>
                                          <p:spTgt spid="72"/>
                                        </p:tgtEl>
                                      </p:cBhvr>
                                    </p:animEffect>
                                  </p:childTnLst>
                                </p:cTn>
                              </p:par>
                            </p:childTnLst>
                          </p:cTn>
                        </p:par>
                        <p:par>
                          <p:cTn fill="hold" id="40" nodeType="afterGroup">
                            <p:stCondLst>
                              <p:cond delay="4500"/>
                            </p:stCondLst>
                            <p:childTnLst>
                              <p:par>
                                <p:cTn fill="hold" grpId="0" id="41" nodeType="afterEffect" presetClass="entr" presetID="22" presetSubtype="4">
                                  <p:stCondLst>
                                    <p:cond delay="0"/>
                                  </p:stCondLst>
                                  <p:childTnLst>
                                    <p:set>
                                      <p:cBhvr>
                                        <p:cTn dur="1" fill="hold" id="42">
                                          <p:stCondLst>
                                            <p:cond delay="0"/>
                                          </p:stCondLst>
                                        </p:cTn>
                                        <p:tgtEl>
                                          <p:spTgt spid="76"/>
                                        </p:tgtEl>
                                        <p:attrNameLst>
                                          <p:attrName>style.visibility</p:attrName>
                                        </p:attrNameLst>
                                      </p:cBhvr>
                                      <p:to>
                                        <p:strVal val="visible"/>
                                      </p:to>
                                    </p:set>
                                    <p:animEffect filter="wipe(down)" transition="in">
                                      <p:cBhvr>
                                        <p:cTn dur="500" id="43"/>
                                        <p:tgtEl>
                                          <p:spTgt spid="76"/>
                                        </p:tgtEl>
                                      </p:cBhvr>
                                    </p:animEffect>
                                  </p:childTnLst>
                                </p:cTn>
                              </p:par>
                            </p:childTnLst>
                          </p:cTn>
                        </p:par>
                        <p:par>
                          <p:cTn fill="hold" id="44" nodeType="afterGroup">
                            <p:stCondLst>
                              <p:cond delay="5000"/>
                            </p:stCondLst>
                            <p:childTnLst>
                              <p:par>
                                <p:cTn fill="hold" grpId="0" id="45" nodeType="afterEffect" presetClass="entr" presetID="22" presetSubtype="4">
                                  <p:stCondLst>
                                    <p:cond delay="0"/>
                                  </p:stCondLst>
                                  <p:childTnLst>
                                    <p:set>
                                      <p:cBhvr>
                                        <p:cTn dur="1" fill="hold" id="46">
                                          <p:stCondLst>
                                            <p:cond delay="0"/>
                                          </p:stCondLst>
                                        </p:cTn>
                                        <p:tgtEl>
                                          <p:spTgt spid="77"/>
                                        </p:tgtEl>
                                        <p:attrNameLst>
                                          <p:attrName>style.visibility</p:attrName>
                                        </p:attrNameLst>
                                      </p:cBhvr>
                                      <p:to>
                                        <p:strVal val="visible"/>
                                      </p:to>
                                    </p:set>
                                    <p:animEffect filter="wipe(down)" transition="in">
                                      <p:cBhvr>
                                        <p:cTn dur="500" id="47"/>
                                        <p:tgtEl>
                                          <p:spTgt spid="77"/>
                                        </p:tgtEl>
                                      </p:cBhvr>
                                    </p:animEffect>
                                  </p:childTnLst>
                                </p:cTn>
                              </p:par>
                            </p:childTnLst>
                          </p:cTn>
                        </p:par>
                        <p:par>
                          <p:cTn fill="hold" id="48" nodeType="afterGroup">
                            <p:stCondLst>
                              <p:cond delay="5500"/>
                            </p:stCondLst>
                            <p:childTnLst>
                              <p:par>
                                <p:cTn fill="hold" grpId="0" id="49" nodeType="afterEffect" presetClass="entr" presetID="22" presetSubtype="4">
                                  <p:stCondLst>
                                    <p:cond delay="0"/>
                                  </p:stCondLst>
                                  <p:childTnLst>
                                    <p:set>
                                      <p:cBhvr>
                                        <p:cTn dur="1" fill="hold" id="50">
                                          <p:stCondLst>
                                            <p:cond delay="0"/>
                                          </p:stCondLst>
                                        </p:cTn>
                                        <p:tgtEl>
                                          <p:spTgt spid="79"/>
                                        </p:tgtEl>
                                        <p:attrNameLst>
                                          <p:attrName>style.visibility</p:attrName>
                                        </p:attrNameLst>
                                      </p:cBhvr>
                                      <p:to>
                                        <p:strVal val="visible"/>
                                      </p:to>
                                    </p:set>
                                    <p:animEffect filter="wipe(down)" transition="in">
                                      <p:cBhvr>
                                        <p:cTn dur="500" id="51"/>
                                        <p:tgtEl>
                                          <p:spTgt spid="79"/>
                                        </p:tgtEl>
                                      </p:cBhvr>
                                    </p:animEffect>
                                  </p:childTnLst>
                                </p:cTn>
                              </p:par>
                            </p:childTnLst>
                          </p:cTn>
                        </p:par>
                        <p:par>
                          <p:cTn fill="hold" id="52" nodeType="afterGroup">
                            <p:stCondLst>
                              <p:cond delay="6000"/>
                            </p:stCondLst>
                            <p:childTnLst>
                              <p:par>
                                <p:cTn fill="hold" grpId="0" id="53" nodeType="afterEffect" presetClass="entr" presetID="22" presetSubtype="4">
                                  <p:stCondLst>
                                    <p:cond delay="0"/>
                                  </p:stCondLst>
                                  <p:childTnLst>
                                    <p:set>
                                      <p:cBhvr>
                                        <p:cTn dur="1" fill="hold" id="54">
                                          <p:stCondLst>
                                            <p:cond delay="0"/>
                                          </p:stCondLst>
                                        </p:cTn>
                                        <p:tgtEl>
                                          <p:spTgt spid="83"/>
                                        </p:tgtEl>
                                        <p:attrNameLst>
                                          <p:attrName>style.visibility</p:attrName>
                                        </p:attrNameLst>
                                      </p:cBhvr>
                                      <p:to>
                                        <p:strVal val="visible"/>
                                      </p:to>
                                    </p:set>
                                    <p:animEffect filter="wipe(down)" transition="in">
                                      <p:cBhvr>
                                        <p:cTn dur="500" id="55"/>
                                        <p:tgtEl>
                                          <p:spTgt spid="83"/>
                                        </p:tgtEl>
                                      </p:cBhvr>
                                    </p:animEffect>
                                  </p:childTnLst>
                                </p:cTn>
                              </p:par>
                            </p:childTnLst>
                          </p:cTn>
                        </p:par>
                        <p:par>
                          <p:cTn fill="hold" id="56" nodeType="afterGroup">
                            <p:stCondLst>
                              <p:cond delay="6500"/>
                            </p:stCondLst>
                            <p:childTnLst>
                              <p:par>
                                <p:cTn fill="hold" grpId="0" id="57" nodeType="afterEffect" presetClass="entr" presetID="22" presetSubtype="4">
                                  <p:stCondLst>
                                    <p:cond delay="0"/>
                                  </p:stCondLst>
                                  <p:childTnLst>
                                    <p:set>
                                      <p:cBhvr>
                                        <p:cTn dur="1" fill="hold" id="58">
                                          <p:stCondLst>
                                            <p:cond delay="0"/>
                                          </p:stCondLst>
                                        </p:cTn>
                                        <p:tgtEl>
                                          <p:spTgt spid="84"/>
                                        </p:tgtEl>
                                        <p:attrNameLst>
                                          <p:attrName>style.visibility</p:attrName>
                                        </p:attrNameLst>
                                      </p:cBhvr>
                                      <p:to>
                                        <p:strVal val="visible"/>
                                      </p:to>
                                    </p:set>
                                    <p:animEffect filter="wipe(down)" transition="in">
                                      <p:cBhvr>
                                        <p:cTn dur="500" id="59"/>
                                        <p:tgtEl>
                                          <p:spTgt spid="84"/>
                                        </p:tgtEl>
                                      </p:cBhvr>
                                    </p:animEffect>
                                  </p:childTnLst>
                                </p:cTn>
                              </p:par>
                            </p:childTnLst>
                          </p:cTn>
                        </p:par>
                        <p:par>
                          <p:cTn fill="hold" id="60" nodeType="afterGroup">
                            <p:stCondLst>
                              <p:cond delay="7000"/>
                            </p:stCondLst>
                            <p:childTnLst>
                              <p:par>
                                <p:cTn fill="hold" grpId="0" id="61" nodeType="afterEffect" presetClass="entr" presetID="22" presetSubtype="4">
                                  <p:stCondLst>
                                    <p:cond delay="0"/>
                                  </p:stCondLst>
                                  <p:childTnLst>
                                    <p:set>
                                      <p:cBhvr>
                                        <p:cTn dur="1" fill="hold" id="62">
                                          <p:stCondLst>
                                            <p:cond delay="0"/>
                                          </p:stCondLst>
                                        </p:cTn>
                                        <p:tgtEl>
                                          <p:spTgt spid="86"/>
                                        </p:tgtEl>
                                        <p:attrNameLst>
                                          <p:attrName>style.visibility</p:attrName>
                                        </p:attrNameLst>
                                      </p:cBhvr>
                                      <p:to>
                                        <p:strVal val="visible"/>
                                      </p:to>
                                    </p:set>
                                    <p:animEffect filter="wipe(down)" transition="in">
                                      <p:cBhvr>
                                        <p:cTn dur="500" id="63"/>
                                        <p:tgtEl>
                                          <p:spTgt spid="86"/>
                                        </p:tgtEl>
                                      </p:cBhvr>
                                    </p:animEffect>
                                  </p:childTnLst>
                                </p:cTn>
                              </p:par>
                            </p:childTnLst>
                          </p:cTn>
                        </p:par>
                        <p:par>
                          <p:cTn fill="hold" id="64" nodeType="afterGroup">
                            <p:stCondLst>
                              <p:cond delay="7500"/>
                            </p:stCondLst>
                            <p:childTnLst>
                              <p:par>
                                <p:cTn fill="hold" grpId="0" id="65" nodeType="afterEffect" presetClass="entr" presetID="22" presetSubtype="4">
                                  <p:stCondLst>
                                    <p:cond delay="0"/>
                                  </p:stCondLst>
                                  <p:childTnLst>
                                    <p:set>
                                      <p:cBhvr>
                                        <p:cTn dur="1" fill="hold" id="66">
                                          <p:stCondLst>
                                            <p:cond delay="0"/>
                                          </p:stCondLst>
                                        </p:cTn>
                                        <p:tgtEl>
                                          <p:spTgt spid="90"/>
                                        </p:tgtEl>
                                        <p:attrNameLst>
                                          <p:attrName>style.visibility</p:attrName>
                                        </p:attrNameLst>
                                      </p:cBhvr>
                                      <p:to>
                                        <p:strVal val="visible"/>
                                      </p:to>
                                    </p:set>
                                    <p:animEffect filter="wipe(down)" transition="in">
                                      <p:cBhvr>
                                        <p:cTn dur="500" id="67"/>
                                        <p:tgtEl>
                                          <p:spTgt spid="90"/>
                                        </p:tgtEl>
                                      </p:cBhvr>
                                    </p:animEffect>
                                  </p:childTnLst>
                                </p:cTn>
                              </p:par>
                            </p:childTnLst>
                          </p:cTn>
                        </p:par>
                      </p:childTnLst>
                    </p:cTn>
                  </p:par>
                  <p:par>
                    <p:cTn fill="hold" id="68" nodeType="clickPar">
                      <p:stCondLst>
                        <p:cond delay="indefinite"/>
                        <p:cond delay="0" evt="onBegin">
                          <p:tn val="67"/>
                        </p:cond>
                      </p:stCondLst>
                      <p:childTnLst>
                        <p:par>
                          <p:cTn fill="hold" id="69" nodeType="afterGroup">
                            <p:stCondLst>
                              <p:cond delay="0"/>
                            </p:stCondLst>
                            <p:childTnLst>
                              <p:par>
                                <p:cTn fill="hold" grpId="0" id="70" nodeType="clickEffect" presetClass="entr" presetID="22" presetSubtype="4">
                                  <p:stCondLst>
                                    <p:cond delay="0"/>
                                  </p:stCondLst>
                                  <p:childTnLst>
                                    <p:set>
                                      <p:cBhvr>
                                        <p:cTn dur="1" fill="hold" id="71">
                                          <p:stCondLst>
                                            <p:cond delay="0"/>
                                          </p:stCondLst>
                                        </p:cTn>
                                        <p:tgtEl>
                                          <p:spTgt spid="35"/>
                                        </p:tgtEl>
                                        <p:attrNameLst>
                                          <p:attrName>style.visibility</p:attrName>
                                        </p:attrNameLst>
                                      </p:cBhvr>
                                      <p:to>
                                        <p:strVal val="visible"/>
                                      </p:to>
                                    </p:set>
                                    <p:animEffect filter="wipe(down)" transition="in">
                                      <p:cBhvr>
                                        <p:cTn dur="500" id="72"/>
                                        <p:tgtEl>
                                          <p:spTgt spid="35"/>
                                        </p:tgtEl>
                                      </p:cBhvr>
                                    </p:animEffect>
                                  </p:childTnLst>
                                </p:cTn>
                              </p:par>
                            </p:childTnLst>
                          </p:cTn>
                        </p:par>
                      </p:childTnLst>
                    </p:cTn>
                  </p:par>
                  <p:par>
                    <p:cTn fill="hold" id="73" nodeType="clickPar">
                      <p:stCondLst>
                        <p:cond delay="indefinite"/>
                        <p:cond delay="0" evt="onBegin">
                          <p:tn val="72"/>
                        </p:cond>
                      </p:stCondLst>
                      <p:childTnLst>
                        <p:par>
                          <p:cTn fill="hold" id="74" nodeType="afterGroup">
                            <p:stCondLst>
                              <p:cond delay="0"/>
                            </p:stCondLst>
                            <p:childTnLst>
                              <p:par>
                                <p:cTn fill="hold" grpId="0" id="75" nodeType="clickEffect" presetClass="entr" presetID="22" presetSubtype="4">
                                  <p:stCondLst>
                                    <p:cond delay="0"/>
                                  </p:stCondLst>
                                  <p:childTnLst>
                                    <p:set>
                                      <p:cBhvr>
                                        <p:cTn dur="1" fill="hold" id="76">
                                          <p:stCondLst>
                                            <p:cond delay="0"/>
                                          </p:stCondLst>
                                        </p:cTn>
                                        <p:tgtEl>
                                          <p:spTgt spid="37"/>
                                        </p:tgtEl>
                                        <p:attrNameLst>
                                          <p:attrName>style.visibility</p:attrName>
                                        </p:attrNameLst>
                                      </p:cBhvr>
                                      <p:to>
                                        <p:strVal val="visible"/>
                                      </p:to>
                                    </p:set>
                                    <p:animEffect filter="wipe(down)" transition="in">
                                      <p:cBhvr>
                                        <p:cTn dur="500" id="77"/>
                                        <p:tgtEl>
                                          <p:spTgt spid="37"/>
                                        </p:tgtEl>
                                      </p:cBhvr>
                                    </p:animEffect>
                                  </p:childTnLst>
                                </p:cTn>
                              </p:par>
                            </p:childTnLst>
                          </p:cTn>
                        </p:par>
                      </p:childTnLst>
                    </p:cTn>
                  </p:par>
                  <p:par>
                    <p:cTn fill="hold" id="78" nodeType="clickPar">
                      <p:stCondLst>
                        <p:cond delay="indefinite"/>
                        <p:cond delay="0" evt="onBegin">
                          <p:tn val="77"/>
                        </p:cond>
                      </p:stCondLst>
                      <p:childTnLst>
                        <p:par>
                          <p:cTn fill="hold" id="79" nodeType="afterGroup">
                            <p:stCondLst>
                              <p:cond delay="0"/>
                            </p:stCondLst>
                            <p:childTnLst>
                              <p:par>
                                <p:cTn fill="hold" grpId="0" id="80" nodeType="clickEffect" presetClass="entr" presetID="22" presetSubtype="4">
                                  <p:stCondLst>
                                    <p:cond delay="0"/>
                                  </p:stCondLst>
                                  <p:childTnLst>
                                    <p:set>
                                      <p:cBhvr>
                                        <p:cTn dur="1" fill="hold" id="81">
                                          <p:stCondLst>
                                            <p:cond delay="0"/>
                                          </p:stCondLst>
                                        </p:cTn>
                                        <p:tgtEl>
                                          <p:spTgt spid="38"/>
                                        </p:tgtEl>
                                        <p:attrNameLst>
                                          <p:attrName>style.visibility</p:attrName>
                                        </p:attrNameLst>
                                      </p:cBhvr>
                                      <p:to>
                                        <p:strVal val="visible"/>
                                      </p:to>
                                    </p:set>
                                    <p:animEffect filter="wipe(down)" transition="in">
                                      <p:cBhvr>
                                        <p:cTn dur="500" id="82"/>
                                        <p:tgtEl>
                                          <p:spTgt spid="38"/>
                                        </p:tgtEl>
                                      </p:cBhvr>
                                    </p:animEffect>
                                  </p:childTnLst>
                                </p:cTn>
                              </p:par>
                            </p:childTnLst>
                          </p:cTn>
                        </p:par>
                      </p:childTnLst>
                    </p:cTn>
                  </p:par>
                  <p:par>
                    <p:cTn fill="hold" id="83" nodeType="clickPar">
                      <p:stCondLst>
                        <p:cond delay="indefinite"/>
                        <p:cond delay="0" evt="onBegin">
                          <p:tn val="82"/>
                        </p:cond>
                      </p:stCondLst>
                      <p:childTnLst>
                        <p:par>
                          <p:cTn fill="hold" id="84" nodeType="afterGroup">
                            <p:stCondLst>
                              <p:cond delay="0"/>
                            </p:stCondLst>
                            <p:childTnLst>
                              <p:par>
                                <p:cTn fill="hold" grpId="0" id="85" nodeType="clickEffect" presetClass="entr" presetID="22" presetSubtype="4">
                                  <p:stCondLst>
                                    <p:cond delay="0"/>
                                  </p:stCondLst>
                                  <p:childTnLst>
                                    <p:set>
                                      <p:cBhvr>
                                        <p:cTn dur="1" fill="hold" id="86">
                                          <p:stCondLst>
                                            <p:cond delay="0"/>
                                          </p:stCondLst>
                                        </p:cTn>
                                        <p:tgtEl>
                                          <p:spTgt spid="39"/>
                                        </p:tgtEl>
                                        <p:attrNameLst>
                                          <p:attrName>style.visibility</p:attrName>
                                        </p:attrNameLst>
                                      </p:cBhvr>
                                      <p:to>
                                        <p:strVal val="visible"/>
                                      </p:to>
                                    </p:set>
                                    <p:animEffect filter="wipe(down)" transition="in">
                                      <p:cBhvr>
                                        <p:cTn dur="500" id="87"/>
                                        <p:tgtEl>
                                          <p:spTgt spid="39"/>
                                        </p:tgtEl>
                                      </p:cBhvr>
                                    </p:animEffect>
                                  </p:childTnLst>
                                </p:cTn>
                              </p:par>
                            </p:childTnLst>
                          </p:cTn>
                        </p:par>
                      </p:childTnLst>
                    </p:cTn>
                  </p:par>
                  <p:par>
                    <p:cTn fill="hold" id="88" nodeType="clickPar">
                      <p:stCondLst>
                        <p:cond delay="indefinite"/>
                        <p:cond delay="0" evt="onBegin">
                          <p:tn val="87"/>
                        </p:cond>
                      </p:stCondLst>
                      <p:childTnLst>
                        <p:par>
                          <p:cTn fill="hold" id="89" nodeType="afterGroup">
                            <p:stCondLst>
                              <p:cond delay="0"/>
                            </p:stCondLst>
                            <p:childTnLst>
                              <p:par>
                                <p:cTn fill="hold" grpId="0" id="90" nodeType="clickEffect" presetClass="entr" presetID="22" presetSubtype="4">
                                  <p:stCondLst>
                                    <p:cond delay="0"/>
                                  </p:stCondLst>
                                  <p:childTnLst>
                                    <p:set>
                                      <p:cBhvr>
                                        <p:cTn dur="1" fill="hold" id="91">
                                          <p:stCondLst>
                                            <p:cond delay="0"/>
                                          </p:stCondLst>
                                        </p:cTn>
                                        <p:tgtEl>
                                          <p:spTgt spid="40"/>
                                        </p:tgtEl>
                                        <p:attrNameLst>
                                          <p:attrName>style.visibility</p:attrName>
                                        </p:attrNameLst>
                                      </p:cBhvr>
                                      <p:to>
                                        <p:strVal val="visible"/>
                                      </p:to>
                                    </p:set>
                                    <p:animEffect filter="wipe(down)" transition="in">
                                      <p:cBhvr>
                                        <p:cTn dur="500" id="92"/>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3"/>
      <p:bldP grpId="0" spid="8"/>
      <p:bldP grpId="0" spid="62"/>
      <p:bldP grpId="0" spid="63"/>
      <p:bldP grpId="0" spid="65"/>
      <p:bldP grpId="0" spid="69"/>
      <p:bldP grpId="0" spid="70"/>
      <p:bldP grpId="0" spid="72"/>
      <p:bldP grpId="0" spid="76"/>
      <p:bldP grpId="0" spid="77"/>
      <p:bldP grpId="0" spid="79"/>
      <p:bldP grpId="0" spid="83"/>
      <p:bldP grpId="0" spid="84"/>
      <p:bldP grpId="0" spid="86"/>
      <p:bldP grpId="0" spid="90"/>
      <p:bldP grpId="0" spid="35"/>
      <p:bldP grpId="0" spid="37"/>
      <p:bldP grpId="0" spid="38"/>
      <p:bldP grpId="0" spid="39"/>
      <p:bldP grpId="0" spid="4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Freeform 5"/>
          <p:cNvSpPr/>
          <p:nvPr/>
        </p:nvSpPr>
        <p:spPr bwMode="auto">
          <a:xfrm>
            <a:off x="4744981" y="1946111"/>
            <a:ext cx="3492500" cy="4059767"/>
          </a:xfrm>
          <a:custGeom>
            <a:gdLst>
              <a:gd fmla="*/ 553107085 w 5977" name="T0"/>
              <a:gd fmla="*/ 70285550 h 6949" name="T1"/>
              <a:gd fmla="*/ 487233550 w 5977" name="T2"/>
              <a:gd fmla="*/ 359685891 h 6949" name="T3"/>
              <a:gd fmla="*/ 350301198 w 5977" name="T4"/>
              <a:gd fmla="*/ 115798432 h 6949" name="T5"/>
              <a:gd fmla="*/ 336665723 w 5977" name="T6"/>
              <a:gd fmla="*/ 128664779 h 6949" name="T7"/>
              <a:gd fmla="*/ 487425501 w 5977" name="T8"/>
              <a:gd fmla="*/ 487966836 h 6949" name="T9"/>
              <a:gd fmla="*/ 426737689 w 5977" name="T10"/>
              <a:gd fmla="*/ 535784040 h 6949" name="T11"/>
              <a:gd fmla="*/ 102747252 w 5977" name="T12"/>
              <a:gd fmla="*/ 361990214 h 6949" name="T13"/>
              <a:gd fmla="*/ 72211396 w 5977" name="T14"/>
              <a:gd fmla="*/ 375625106 h 6949" name="T15"/>
              <a:gd fmla="*/ 300559805 w 5977" name="T16"/>
              <a:gd fmla="*/ 476252431 h 6949" name="T17"/>
              <a:gd fmla="*/ 458810023 w 5977" name="T18"/>
              <a:gd fmla="*/ 679236091 h 6949" name="T19"/>
              <a:gd fmla="*/ 410029258 w 5977" name="T20"/>
              <a:gd fmla="*/ 814238084 h 6949" name="T21"/>
              <a:gd fmla="*/ 2304717 w 5977" name="T22"/>
              <a:gd fmla="*/ 744144451 h 6949" name="T23"/>
              <a:gd fmla="*/ 0 w 5977" name="T24"/>
              <a:gd fmla="*/ 778519119 h 6949" name="T25"/>
              <a:gd fmla="*/ 419439638 w 5977" name="T26"/>
              <a:gd fmla="*/ 879530717 h 6949" name="T27"/>
              <a:gd fmla="*/ 430770396 w 5977" name="T28"/>
              <a:gd fmla="*/ 1158560951 h 6949" name="T29"/>
              <a:gd fmla="*/ 300559805 w 5977" name="T30"/>
              <a:gd fmla="*/ 1274167466 h 6949" name="T31"/>
              <a:gd fmla="*/ 174382360 w 5977" name="T32"/>
              <a:gd fmla="*/ 1298364383 h 6949" name="T33"/>
              <a:gd fmla="*/ 763979262 w 5977" name="T34"/>
              <a:gd fmla="*/ 1322752778 h 6949" name="T35"/>
              <a:gd fmla="*/ 853474940 w 5977" name="T36"/>
              <a:gd fmla="*/ 1303164944 h 6949" name="T37"/>
              <a:gd fmla="*/ 766283979 w 5977" name="T38"/>
              <a:gd fmla="*/ 1282233251 h 6949" name="T39"/>
              <a:gd fmla="*/ 599391621 w 5977" name="T40"/>
              <a:gd fmla="*/ 1171043463 h 6949" name="T41"/>
              <a:gd fmla="*/ 595934326 w 5977" name="T42"/>
              <a:gd fmla="*/ 916593980 h 6949" name="T43"/>
              <a:gd fmla="*/ 886123563 w 5977" name="T44"/>
              <a:gd fmla="*/ 798298870 h 6949" name="T45"/>
              <a:gd fmla="*/ 1147889272 w 5977" name="T46"/>
              <a:gd fmla="*/ 773910474 h 6949" name="T47"/>
              <a:gd fmla="*/ 1146544744 w 5977" name="T48"/>
              <a:gd fmla="*/ 735310997 h 6949" name="T49"/>
              <a:gd fmla="*/ 1096611840 w 5977" name="T50"/>
              <a:gd fmla="*/ 748561178 h 6949" name="T51"/>
              <a:gd fmla="*/ 589788853 w 5977" name="T52"/>
              <a:gd fmla="*/ 814814274 h 6949" name="T53"/>
              <a:gd fmla="*/ 635305150 w 5977" name="T54"/>
              <a:gd fmla="*/ 568238220 h 6949" name="T55"/>
              <a:gd fmla="*/ 1048982776 w 5977" name="T56"/>
              <a:gd fmla="*/ 422866120 h 6949" name="T57"/>
              <a:gd fmla="*/ 1035347301 w 5977" name="T58"/>
              <a:gd fmla="*/ 406926906 h 6949" name="T59"/>
              <a:gd fmla="*/ 734403157 w 5977" name="T60"/>
              <a:gd fmla="*/ 474524299 h 6949" name="T61"/>
              <a:gd fmla="*/ 560020797 w 5977" name="T62"/>
              <a:gd fmla="*/ 545386039 h 6949" name="T63"/>
              <a:gd fmla="*/ 592093570 w 5977" name="T64"/>
              <a:gd fmla="*/ 456472680 h 6949" name="T65"/>
              <a:gd fmla="*/ 779535115 w 5977" name="T66"/>
              <a:gd fmla="*/ 194533602 h 6949" name="T67"/>
              <a:gd fmla="*/ 656430626 w 5977" name="T68"/>
              <a:gd fmla="*/ 351812462 h 6949" name="T69"/>
              <a:gd fmla="*/ 538895321 w 5977" name="T70"/>
              <a:gd fmla="*/ 408463120 h 6949" name="T71"/>
              <a:gd fmla="*/ 572120233 w 5977" name="T72"/>
              <a:gd fmla="*/ 103700193 h 6949" name="T73"/>
              <a:gd fmla="*/ 563093753 w 5977" name="T74"/>
              <a:gd fmla="*/ 191917 h 6949" name="T75"/>
              <a:gd fmla="*/ 534862176 w 5977" name="T76"/>
              <a:gd fmla="*/ 0 h 6949"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b" l="0" r="r" t="0"/>
            <a:pathLst>
              <a:path h="6949" w="5977">
                <a:moveTo>
                  <a:pt x="2785" y="0"/>
                </a:moveTo>
                <a:cubicBezTo>
                  <a:pt x="2841" y="42"/>
                  <a:pt x="2858" y="134"/>
                  <a:pt x="2880" y="366"/>
                </a:cubicBezTo>
                <a:cubicBezTo>
                  <a:pt x="2910" y="674"/>
                  <a:pt x="2891" y="857"/>
                  <a:pt x="2760" y="1513"/>
                </a:cubicBezTo>
                <a:cubicBezTo>
                  <a:pt x="2638" y="2133"/>
                  <a:pt x="2639" y="2130"/>
                  <a:pt x="2537" y="1873"/>
                </a:cubicBezTo>
                <a:cubicBezTo>
                  <a:pt x="2413" y="1562"/>
                  <a:pt x="2149" y="1060"/>
                  <a:pt x="1997" y="847"/>
                </a:cubicBezTo>
                <a:cubicBezTo>
                  <a:pt x="1912" y="730"/>
                  <a:pt x="1834" y="619"/>
                  <a:pt x="1824" y="603"/>
                </a:cubicBezTo>
                <a:cubicBezTo>
                  <a:pt x="1821" y="599"/>
                  <a:pt x="1822" y="588"/>
                  <a:pt x="1825" y="573"/>
                </a:cubicBezTo>
                <a:cubicBezTo>
                  <a:pt x="1802" y="607"/>
                  <a:pt x="1779" y="639"/>
                  <a:pt x="1753" y="670"/>
                </a:cubicBezTo>
                <a:cubicBezTo>
                  <a:pt x="1818" y="723"/>
                  <a:pt x="2054" y="1118"/>
                  <a:pt x="2190" y="1400"/>
                </a:cubicBezTo>
                <a:cubicBezTo>
                  <a:pt x="2346" y="1724"/>
                  <a:pt x="2539" y="2359"/>
                  <a:pt x="2538" y="2541"/>
                </a:cubicBezTo>
                <a:cubicBezTo>
                  <a:pt x="2537" y="2685"/>
                  <a:pt x="2494" y="2855"/>
                  <a:pt x="2446" y="2903"/>
                </a:cubicBezTo>
                <a:cubicBezTo>
                  <a:pt x="2409" y="2940"/>
                  <a:pt x="2382" y="2926"/>
                  <a:pt x="2222" y="2790"/>
                </a:cubicBezTo>
                <a:cubicBezTo>
                  <a:pt x="1978" y="2584"/>
                  <a:pt x="1756" y="2436"/>
                  <a:pt x="1436" y="2266"/>
                </a:cubicBezTo>
                <a:cubicBezTo>
                  <a:pt x="1187" y="2133"/>
                  <a:pt x="694" y="1925"/>
                  <a:pt x="535" y="1885"/>
                </a:cubicBezTo>
                <a:cubicBezTo>
                  <a:pt x="470" y="1868"/>
                  <a:pt x="435" y="1856"/>
                  <a:pt x="420" y="1823"/>
                </a:cubicBezTo>
                <a:cubicBezTo>
                  <a:pt x="408" y="1868"/>
                  <a:pt x="393" y="1913"/>
                  <a:pt x="376" y="1956"/>
                </a:cubicBezTo>
                <a:cubicBezTo>
                  <a:pt x="383" y="1953"/>
                  <a:pt x="389" y="1951"/>
                  <a:pt x="395" y="1951"/>
                </a:cubicBezTo>
                <a:cubicBezTo>
                  <a:pt x="549" y="1951"/>
                  <a:pt x="1204" y="2247"/>
                  <a:pt x="1565" y="2480"/>
                </a:cubicBezTo>
                <a:cubicBezTo>
                  <a:pt x="1801" y="2632"/>
                  <a:pt x="2168" y="2981"/>
                  <a:pt x="2287" y="3167"/>
                </a:cubicBezTo>
                <a:cubicBezTo>
                  <a:pt x="2358" y="3279"/>
                  <a:pt x="2375" y="3338"/>
                  <a:pt x="2389" y="3537"/>
                </a:cubicBezTo>
                <a:cubicBezTo>
                  <a:pt x="2407" y="3784"/>
                  <a:pt x="2356" y="4253"/>
                  <a:pt x="2309" y="4282"/>
                </a:cubicBezTo>
                <a:cubicBezTo>
                  <a:pt x="2294" y="4291"/>
                  <a:pt x="2216" y="4272"/>
                  <a:pt x="2135" y="4240"/>
                </a:cubicBezTo>
                <a:cubicBezTo>
                  <a:pt x="1771" y="4095"/>
                  <a:pt x="1129" y="3975"/>
                  <a:pt x="401" y="3915"/>
                </a:cubicBezTo>
                <a:cubicBezTo>
                  <a:pt x="234" y="3901"/>
                  <a:pt x="89" y="3886"/>
                  <a:pt x="12" y="3875"/>
                </a:cubicBezTo>
                <a:cubicBezTo>
                  <a:pt x="12" y="3877"/>
                  <a:pt x="12" y="3878"/>
                  <a:pt x="12" y="3880"/>
                </a:cubicBezTo>
                <a:cubicBezTo>
                  <a:pt x="12" y="3939"/>
                  <a:pt x="8" y="3997"/>
                  <a:pt x="0" y="4054"/>
                </a:cubicBezTo>
                <a:lnTo>
                  <a:pt x="229" y="4057"/>
                </a:lnTo>
                <a:cubicBezTo>
                  <a:pt x="1035" y="4066"/>
                  <a:pt x="1849" y="4284"/>
                  <a:pt x="2184" y="4580"/>
                </a:cubicBezTo>
                <a:cubicBezTo>
                  <a:pt x="2296" y="4678"/>
                  <a:pt x="2311" y="4707"/>
                  <a:pt x="2329" y="4848"/>
                </a:cubicBezTo>
                <a:cubicBezTo>
                  <a:pt x="2353" y="5035"/>
                  <a:pt x="2303" y="5720"/>
                  <a:pt x="2243" y="6033"/>
                </a:cubicBezTo>
                <a:cubicBezTo>
                  <a:pt x="2219" y="6155"/>
                  <a:pt x="2177" y="6286"/>
                  <a:pt x="2148" y="6324"/>
                </a:cubicBezTo>
                <a:cubicBezTo>
                  <a:pt x="2078" y="6419"/>
                  <a:pt x="1739" y="6599"/>
                  <a:pt x="1565" y="6635"/>
                </a:cubicBezTo>
                <a:cubicBezTo>
                  <a:pt x="1488" y="6651"/>
                  <a:pt x="1312" y="6682"/>
                  <a:pt x="1175" y="6704"/>
                </a:cubicBezTo>
                <a:cubicBezTo>
                  <a:pt x="1037" y="6727"/>
                  <a:pt x="917" y="6752"/>
                  <a:pt x="908" y="6761"/>
                </a:cubicBezTo>
                <a:cubicBezTo>
                  <a:pt x="846" y="6823"/>
                  <a:pt x="1154" y="6882"/>
                  <a:pt x="1733" y="6919"/>
                </a:cubicBezTo>
                <a:cubicBezTo>
                  <a:pt x="2214" y="6949"/>
                  <a:pt x="3600" y="6930"/>
                  <a:pt x="3978" y="6888"/>
                </a:cubicBezTo>
                <a:cubicBezTo>
                  <a:pt x="4141" y="6870"/>
                  <a:pt x="4313" y="6840"/>
                  <a:pt x="4359" y="6821"/>
                </a:cubicBezTo>
                <a:lnTo>
                  <a:pt x="4444" y="6786"/>
                </a:lnTo>
                <a:lnTo>
                  <a:pt x="4380" y="6752"/>
                </a:lnTo>
                <a:cubicBezTo>
                  <a:pt x="4344" y="6733"/>
                  <a:pt x="4169" y="6699"/>
                  <a:pt x="3990" y="6677"/>
                </a:cubicBezTo>
                <a:cubicBezTo>
                  <a:pt x="3636" y="6633"/>
                  <a:pt x="3384" y="6538"/>
                  <a:pt x="3223" y="6387"/>
                </a:cubicBezTo>
                <a:cubicBezTo>
                  <a:pt x="3147" y="6317"/>
                  <a:pt x="3136" y="6284"/>
                  <a:pt x="3121" y="6098"/>
                </a:cubicBezTo>
                <a:cubicBezTo>
                  <a:pt x="3098" y="5808"/>
                  <a:pt x="3092" y="5584"/>
                  <a:pt x="3098" y="5147"/>
                </a:cubicBezTo>
                <a:lnTo>
                  <a:pt x="3103" y="4773"/>
                </a:lnTo>
                <a:lnTo>
                  <a:pt x="3201" y="4665"/>
                </a:lnTo>
                <a:cubicBezTo>
                  <a:pt x="3389" y="4458"/>
                  <a:pt x="3879" y="4281"/>
                  <a:pt x="4614" y="4157"/>
                </a:cubicBezTo>
                <a:cubicBezTo>
                  <a:pt x="4997" y="4092"/>
                  <a:pt x="5912" y="4000"/>
                  <a:pt x="5966" y="4021"/>
                </a:cubicBezTo>
                <a:cubicBezTo>
                  <a:pt x="5969" y="4022"/>
                  <a:pt x="5973" y="4026"/>
                  <a:pt x="5977" y="4030"/>
                </a:cubicBezTo>
                <a:cubicBezTo>
                  <a:pt x="5971" y="3983"/>
                  <a:pt x="5968" y="3935"/>
                  <a:pt x="5968" y="3887"/>
                </a:cubicBezTo>
                <a:cubicBezTo>
                  <a:pt x="5968" y="3867"/>
                  <a:pt x="5969" y="3848"/>
                  <a:pt x="5970" y="3829"/>
                </a:cubicBezTo>
                <a:cubicBezTo>
                  <a:pt x="5961" y="3854"/>
                  <a:pt x="5951" y="3871"/>
                  <a:pt x="5942" y="3877"/>
                </a:cubicBezTo>
                <a:cubicBezTo>
                  <a:pt x="5925" y="3888"/>
                  <a:pt x="5821" y="3898"/>
                  <a:pt x="5710" y="3898"/>
                </a:cubicBezTo>
                <a:cubicBezTo>
                  <a:pt x="5247" y="3899"/>
                  <a:pt x="4355" y="4013"/>
                  <a:pt x="3586" y="4169"/>
                </a:cubicBezTo>
                <a:cubicBezTo>
                  <a:pt x="3302" y="4226"/>
                  <a:pt x="3085" y="4257"/>
                  <a:pt x="3071" y="4243"/>
                </a:cubicBezTo>
                <a:cubicBezTo>
                  <a:pt x="3043" y="4215"/>
                  <a:pt x="2962" y="3612"/>
                  <a:pt x="2962" y="3431"/>
                </a:cubicBezTo>
                <a:cubicBezTo>
                  <a:pt x="2962" y="3287"/>
                  <a:pt x="3037" y="3185"/>
                  <a:pt x="3308" y="2959"/>
                </a:cubicBezTo>
                <a:cubicBezTo>
                  <a:pt x="3708" y="2626"/>
                  <a:pt x="4264" y="2412"/>
                  <a:pt x="5130" y="2260"/>
                </a:cubicBezTo>
                <a:lnTo>
                  <a:pt x="5462" y="2202"/>
                </a:lnTo>
                <a:cubicBezTo>
                  <a:pt x="5441" y="2169"/>
                  <a:pt x="5420" y="2136"/>
                  <a:pt x="5403" y="2101"/>
                </a:cubicBezTo>
                <a:cubicBezTo>
                  <a:pt x="5400" y="2110"/>
                  <a:pt x="5397" y="2116"/>
                  <a:pt x="5391" y="2119"/>
                </a:cubicBezTo>
                <a:cubicBezTo>
                  <a:pt x="5374" y="2130"/>
                  <a:pt x="5204" y="2161"/>
                  <a:pt x="5015" y="2189"/>
                </a:cubicBezTo>
                <a:cubicBezTo>
                  <a:pt x="4603" y="2249"/>
                  <a:pt x="4090" y="2371"/>
                  <a:pt x="3824" y="2471"/>
                </a:cubicBezTo>
                <a:cubicBezTo>
                  <a:pt x="3718" y="2511"/>
                  <a:pt x="3480" y="2623"/>
                  <a:pt x="3296" y="2720"/>
                </a:cubicBezTo>
                <a:cubicBezTo>
                  <a:pt x="2967" y="2892"/>
                  <a:pt x="2959" y="2895"/>
                  <a:pt x="2916" y="2840"/>
                </a:cubicBezTo>
                <a:cubicBezTo>
                  <a:pt x="2888" y="2802"/>
                  <a:pt x="2878" y="2747"/>
                  <a:pt x="2887" y="2673"/>
                </a:cubicBezTo>
                <a:cubicBezTo>
                  <a:pt x="2899" y="2585"/>
                  <a:pt x="2938" y="2526"/>
                  <a:pt x="3083" y="2377"/>
                </a:cubicBezTo>
                <a:cubicBezTo>
                  <a:pt x="3474" y="1976"/>
                  <a:pt x="3779" y="1561"/>
                  <a:pt x="3990" y="1139"/>
                </a:cubicBezTo>
                <a:cubicBezTo>
                  <a:pt x="4014" y="1091"/>
                  <a:pt x="4038" y="1048"/>
                  <a:pt x="4059" y="1013"/>
                </a:cubicBezTo>
                <a:cubicBezTo>
                  <a:pt x="4029" y="994"/>
                  <a:pt x="4001" y="975"/>
                  <a:pt x="3973" y="953"/>
                </a:cubicBezTo>
                <a:cubicBezTo>
                  <a:pt x="3895" y="1157"/>
                  <a:pt x="3635" y="1579"/>
                  <a:pt x="3418" y="1832"/>
                </a:cubicBezTo>
                <a:cubicBezTo>
                  <a:pt x="3264" y="2012"/>
                  <a:pt x="2893" y="2318"/>
                  <a:pt x="2830" y="2318"/>
                </a:cubicBezTo>
                <a:cubicBezTo>
                  <a:pt x="2793" y="2318"/>
                  <a:pt x="2789" y="2289"/>
                  <a:pt x="2806" y="2127"/>
                </a:cubicBezTo>
                <a:cubicBezTo>
                  <a:pt x="2817" y="2022"/>
                  <a:pt x="2845" y="1835"/>
                  <a:pt x="2867" y="1711"/>
                </a:cubicBezTo>
                <a:cubicBezTo>
                  <a:pt x="2974" y="1120"/>
                  <a:pt x="2996" y="891"/>
                  <a:pt x="2979" y="540"/>
                </a:cubicBezTo>
                <a:cubicBezTo>
                  <a:pt x="2970" y="346"/>
                  <a:pt x="2955" y="140"/>
                  <a:pt x="2946" y="84"/>
                </a:cubicBezTo>
                <a:lnTo>
                  <a:pt x="2932" y="1"/>
                </a:lnTo>
                <a:cubicBezTo>
                  <a:pt x="2909" y="2"/>
                  <a:pt x="2886" y="3"/>
                  <a:pt x="2863" y="3"/>
                </a:cubicBezTo>
                <a:cubicBezTo>
                  <a:pt x="2836" y="3"/>
                  <a:pt x="2811" y="2"/>
                  <a:pt x="2785" y="0"/>
                </a:cubicBezTo>
                <a:close/>
              </a:path>
            </a:pathLst>
          </a:custGeom>
          <a:solidFill>
            <a:schemeClr val="accent3"/>
          </a:solidFill>
          <a:ln>
            <a:noFill/>
          </a:ln>
        </p:spPr>
        <p:txBody>
          <a:bodyPr bIns="60953" lIns="121908" rIns="121908" tIns="60953"/>
          <a:lstStyle/>
          <a:p>
            <a:endParaRPr altLang="en-US" lang="zh-CN" sz="2400">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3" name="橢圓 4"/>
          <p:cNvSpPr/>
          <p:nvPr/>
        </p:nvSpPr>
        <p:spPr>
          <a:xfrm>
            <a:off x="4131149" y="2443525"/>
            <a:ext cx="950383" cy="948267"/>
          </a:xfrm>
          <a:prstGeom prst="ellipse">
            <a:avLst/>
          </a:prstGeom>
          <a:solidFill>
            <a:schemeClr val="accent2"/>
          </a:solidFill>
          <a:ln algn="ctr" cap="flat" cmpd="sng" w="25400">
            <a:noFill/>
            <a:prstDash val="solid"/>
            <a:headEnd len="med" type="none" w="med"/>
            <a:tailEnd len="med" type="none" w="med"/>
          </a:ln>
          <a:effectLst/>
        </p:spPr>
        <p:txBody>
          <a:bodyPr bIns="60953" lIns="121908" rIns="121908" tIns="60953"/>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4" name="橢圓 6"/>
          <p:cNvSpPr/>
          <p:nvPr/>
        </p:nvSpPr>
        <p:spPr>
          <a:xfrm>
            <a:off x="6014982" y="1156592"/>
            <a:ext cx="950383" cy="950384"/>
          </a:xfrm>
          <a:prstGeom prst="ellipse">
            <a:avLst/>
          </a:prstGeom>
          <a:solidFill>
            <a:schemeClr val="accent2"/>
          </a:solidFill>
          <a:ln algn="ctr" cap="flat" cmpd="sng" w="25400">
            <a:noFill/>
            <a:prstDash val="solid"/>
            <a:headEnd len="med" type="none" w="med"/>
            <a:tailEnd len="med" type="none" w="med"/>
          </a:ln>
          <a:effectLst/>
        </p:spPr>
        <p:txBody>
          <a:bodyPr bIns="60953" lIns="121908" rIns="121908" tIns="60953"/>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5" name="橢圓 8"/>
          <p:cNvSpPr/>
          <p:nvPr/>
        </p:nvSpPr>
        <p:spPr>
          <a:xfrm>
            <a:off x="7761229" y="2767376"/>
            <a:ext cx="950384" cy="948267"/>
          </a:xfrm>
          <a:prstGeom prst="ellipse">
            <a:avLst/>
          </a:prstGeom>
          <a:solidFill>
            <a:schemeClr val="accent2"/>
          </a:solidFill>
          <a:ln algn="ctr" cap="flat" cmpd="sng" w="25400">
            <a:noFill/>
            <a:prstDash val="solid"/>
            <a:headEnd len="med" type="none" w="med"/>
            <a:tailEnd len="med" type="none" w="med"/>
          </a:ln>
          <a:effectLst/>
        </p:spPr>
        <p:txBody>
          <a:bodyPr bIns="60953" lIns="121908" rIns="121908" tIns="60953"/>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grpSp>
        <p:nvGrpSpPr>
          <p:cNvPr id="6" name="组合 5"/>
          <p:cNvGrpSpPr/>
          <p:nvPr/>
        </p:nvGrpSpPr>
        <p:grpSpPr>
          <a:xfrm>
            <a:off x="3870796" y="3728345"/>
            <a:ext cx="948267" cy="950383"/>
            <a:chOff x="2903097" y="2796257"/>
            <a:chExt cx="711200" cy="712787"/>
          </a:xfrm>
        </p:grpSpPr>
        <p:sp>
          <p:nvSpPr>
            <p:cNvPr id="7" name="橢圓 3"/>
            <p:cNvSpPr/>
            <p:nvPr/>
          </p:nvSpPr>
          <p:spPr>
            <a:xfrm>
              <a:off x="2903097" y="2796257"/>
              <a:ext cx="711200" cy="712787"/>
            </a:xfrm>
            <a:prstGeom prst="ellipse">
              <a:avLst/>
            </a:prstGeom>
            <a:solidFill>
              <a:schemeClr val="accent1"/>
            </a:solidFill>
            <a:ln algn="ctr" cap="flat" cmpd="sng" w="25400">
              <a:noFill/>
              <a:prstDash val="solid"/>
              <a:headEnd len="med" type="none" w="med"/>
              <a:tailEnd len="med" type="none" w="med"/>
            </a:ln>
            <a:effectLst/>
          </p:spPr>
          <p:txBody>
            <a:bodyPr/>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8" name="KSO_Shape"/>
            <p:cNvSpPr/>
            <p:nvPr/>
          </p:nvSpPr>
          <p:spPr bwMode="auto">
            <a:xfrm>
              <a:off x="3028510" y="2959769"/>
              <a:ext cx="458787" cy="385763"/>
            </a:xfrm>
            <a:custGeom>
              <a:gdLst>
                <a:gd fmla="*/ 1134092 w 2300288" name="T0"/>
                <a:gd fmla="*/ 968860 h 1936750" name="T1"/>
                <a:gd fmla="*/ 1214775 w 2300288" name="T2"/>
                <a:gd fmla="*/ 1049028 h 1936750" name="T3"/>
                <a:gd fmla="*/ 1216884 w 2300288" name="T4"/>
                <a:gd fmla="*/ 1064537 h 1936750" name="T5"/>
                <a:gd fmla="*/ 1151230 w 2300288" name="T6"/>
                <a:gd fmla="*/ 1136031 h 1936750" name="T7"/>
                <a:gd fmla="*/ 1182871 w 2300288" name="T8"/>
                <a:gd fmla="*/ 1247216 h 1936750" name="T9"/>
                <a:gd fmla="*/ 1204228 w 2300288" name="T10"/>
                <a:gd fmla="*/ 1413599 h 1936750" name="T11"/>
                <a:gd fmla="*/ 1046025 w 2300288" name="T12"/>
                <a:gd fmla="*/ 1361555 h 1936750" name="T13"/>
                <a:gd fmla="*/ 1071074 w 2300288" name="T14"/>
                <a:gd fmla="*/ 1209103 h 1936750" name="T15"/>
                <a:gd fmla="*/ 1033632 w 2300288" name="T16"/>
                <a:gd fmla="*/ 1075313 h 1936750" name="T17"/>
                <a:gd fmla="*/ 1028095 w 2300288" name="T18"/>
                <a:gd fmla="*/ 1060068 h 1936750" name="T19"/>
                <a:gd fmla="*/ 1033632 w 2300288" name="T20"/>
                <a:gd fmla="*/ 1045086 h 1936750" name="T21"/>
                <a:gd fmla="*/ 1116162 w 2300288" name="T22"/>
                <a:gd fmla="*/ 967020 h 1936750" name="T23"/>
                <a:gd fmla="*/ 1415999 w 2300288" name="T24"/>
                <a:gd fmla="*/ 862909 h 1936750" name="T25"/>
                <a:gd fmla="*/ 1591713 w 2300288" name="T26"/>
                <a:gd fmla="*/ 924102 h 1936750" name="T27"/>
                <a:gd fmla="*/ 1763745 w 2300288" name="T28"/>
                <a:gd fmla="*/ 983456 h 1936750" name="T29"/>
                <a:gd fmla="*/ 1808726 w 2300288" name="T30"/>
                <a:gd fmla="*/ 1009194 h 1936750" name="T31"/>
                <a:gd fmla="*/ 1836345 w 2300288" name="T32"/>
                <a:gd fmla="*/ 1041235 h 1936750" name="T33"/>
                <a:gd fmla="*/ 1870541 w 2300288" name="T34"/>
                <a:gd fmla="*/ 1114771 h 1936750" name="T35"/>
                <a:gd fmla="*/ 1893952 w 2300288" name="T36"/>
                <a:gd fmla="*/ 1212469 h 1936750" name="T37"/>
                <a:gd fmla="*/ 1905000 w 2300288" name="T38"/>
                <a:gd fmla="*/ 1335643 h 1936750" name="T39"/>
                <a:gd fmla="*/ 1899740 w 2300288" name="T40"/>
                <a:gd fmla="*/ 1362957 h 1936750" name="T41"/>
                <a:gd fmla="*/ 1874487 w 2300288" name="T42"/>
                <a:gd fmla="*/ 1383704 h 1936750" name="T43"/>
                <a:gd fmla="*/ 1781895 w 2300288" name="T44"/>
                <a:gd fmla="*/ 1418897 h 1936750" name="T45"/>
                <a:gd fmla="*/ 1625909 w 2300288" name="T46"/>
                <a:gd fmla="*/ 1447524 h 1936750" name="T47"/>
                <a:gd fmla="*/ 1404950 w 2300288" name="T48"/>
                <a:gd fmla="*/ 1464857 h 1936750" name="T49"/>
                <a:gd fmla="*/ 948915 w 2300288" name="T50"/>
                <a:gd fmla="*/ 1532887 h 1936750" name="T51"/>
                <a:gd fmla="*/ 96732 w 2300288" name="T52"/>
                <a:gd fmla="*/ 835367 h 1936750" name="T53"/>
                <a:gd fmla="*/ 1152637 w 2300288" name="T54"/>
                <a:gd fmla="*/ 1576 h 1936750" name="T55"/>
                <a:gd fmla="*/ 1203190 w 2300288" name="T56"/>
                <a:gd fmla="*/ 12613 h 1936750" name="T57"/>
                <a:gd fmla="*/ 1249793 w 2300288" name="T58"/>
                <a:gd fmla="*/ 32847 h 1936750" name="T59"/>
                <a:gd fmla="*/ 1292446 w 2300288" name="T60"/>
                <a:gd fmla="*/ 62015 h 1936750" name="T61"/>
                <a:gd fmla="*/ 1357480 w 2300288" name="T62"/>
                <a:gd fmla="*/ 134804 h 1936750" name="T63"/>
                <a:gd fmla="*/ 1402767 w 2300288" name="T64"/>
                <a:gd fmla="*/ 235972 h 1936750" name="T65"/>
                <a:gd fmla="*/ 1414352 w 2300288" name="T66"/>
                <a:gd fmla="*/ 301403 h 1936750" name="T67"/>
                <a:gd fmla="*/ 1414615 w 2300288" name="T68"/>
                <a:gd fmla="*/ 367360 h 1936750" name="T69"/>
                <a:gd fmla="*/ 1402767 w 2300288" name="T70"/>
                <a:gd fmla="*/ 444090 h 1936750" name="T71"/>
                <a:gd fmla="*/ 1379596 w 2300288" name="T72"/>
                <a:gd fmla="*/ 521346 h 1936750" name="T73"/>
                <a:gd fmla="*/ 1346158 w 2300288" name="T74"/>
                <a:gd fmla="*/ 595186 h 1936750" name="T75"/>
                <a:gd fmla="*/ 1304295 w 2300288" name="T76"/>
                <a:gd fmla="*/ 661143 h 1936750" name="T77"/>
                <a:gd fmla="*/ 1223990 w 2300288" name="T78"/>
                <a:gd fmla="*/ 866108 h 1936750" name="T79"/>
                <a:gd fmla="*/ 1146318 w 2300288" name="T80"/>
                <a:gd fmla="*/ 934430 h 1936750" name="T81"/>
                <a:gd fmla="*/ 1120778 w 2300288" name="T82"/>
                <a:gd fmla="*/ 944678 h 1936750" name="T83"/>
                <a:gd fmla="*/ 1086550 w 2300288" name="T84"/>
                <a:gd fmla="*/ 925758 h 1936750" name="T85"/>
                <a:gd fmla="*/ 993607 w 2300288" name="T86"/>
                <a:gd fmla="*/ 837202 h 1936750" name="T87"/>
                <a:gd fmla="*/ 928310 w 2300288" name="T88"/>
                <a:gd fmla="*/ 643274 h 1936750" name="T89"/>
                <a:gd fmla="*/ 888553 w 2300288" name="T90"/>
                <a:gd fmla="*/ 574427 h 1936750" name="T91"/>
                <a:gd fmla="*/ 858011 w 2300288" name="T92"/>
                <a:gd fmla="*/ 499273 h 1936750" name="T93"/>
                <a:gd fmla="*/ 837737 w 2300288" name="T94"/>
                <a:gd fmla="*/ 421754 h 1936750" name="T95"/>
                <a:gd fmla="*/ 829575 w 2300288" name="T96"/>
                <a:gd fmla="*/ 346075 h 1936750" name="T97"/>
                <a:gd fmla="*/ 832734 w 2300288" name="T98"/>
                <a:gd fmla="*/ 284848 h 1936750" name="T99"/>
                <a:gd fmla="*/ 852482 w 2300288" name="T100"/>
                <a:gd fmla="*/ 204965 h 1936750" name="T101"/>
                <a:gd fmla="*/ 905667 w 2300288" name="T102"/>
                <a:gd fmla="*/ 109840 h 1936750" name="T103"/>
                <a:gd fmla="*/ 964645 w 2300288" name="T104"/>
                <a:gd fmla="*/ 52818 h 1936750" name="T105"/>
                <a:gd fmla="*/ 1008615 w 2300288" name="T106"/>
                <a:gd fmla="*/ 26277 h 1936750" name="T107"/>
                <a:gd fmla="*/ 1056535 w 2300288" name="T108"/>
                <a:gd fmla="*/ 8671 h 1936750" name="T109"/>
                <a:gd fmla="*/ 1107614 w 2300288" name="T110"/>
                <a:gd fmla="*/ 262 h 1936750"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b" l="0" r="r" t="0"/>
              <a:pathLst>
                <a:path h="1936750" w="2300288">
                  <a:moveTo>
                    <a:pt x="1352860" y="1166813"/>
                  </a:moveTo>
                  <a:lnTo>
                    <a:pt x="1355725" y="1166813"/>
                  </a:lnTo>
                  <a:lnTo>
                    <a:pt x="1358272" y="1166813"/>
                  </a:lnTo>
                  <a:lnTo>
                    <a:pt x="1361456" y="1167131"/>
                  </a:lnTo>
                  <a:lnTo>
                    <a:pt x="1364003" y="1168083"/>
                  </a:lnTo>
                  <a:lnTo>
                    <a:pt x="1366869" y="1168718"/>
                  </a:lnTo>
                  <a:lnTo>
                    <a:pt x="1369416" y="1170306"/>
                  </a:lnTo>
                  <a:lnTo>
                    <a:pt x="1371644" y="1171258"/>
                  </a:lnTo>
                  <a:lnTo>
                    <a:pt x="1374192" y="1173163"/>
                  </a:lnTo>
                  <a:lnTo>
                    <a:pt x="1376420" y="1175386"/>
                  </a:lnTo>
                  <a:lnTo>
                    <a:pt x="1461429" y="1260158"/>
                  </a:lnTo>
                  <a:lnTo>
                    <a:pt x="1463339" y="1262381"/>
                  </a:lnTo>
                  <a:lnTo>
                    <a:pt x="1465249" y="1264603"/>
                  </a:lnTo>
                  <a:lnTo>
                    <a:pt x="1466841" y="1267143"/>
                  </a:lnTo>
                  <a:lnTo>
                    <a:pt x="1467797" y="1269683"/>
                  </a:lnTo>
                  <a:lnTo>
                    <a:pt x="1469070" y="1272223"/>
                  </a:lnTo>
                  <a:lnTo>
                    <a:pt x="1469388" y="1275081"/>
                  </a:lnTo>
                  <a:lnTo>
                    <a:pt x="1469707" y="1277938"/>
                  </a:lnTo>
                  <a:lnTo>
                    <a:pt x="1470025" y="1280478"/>
                  </a:lnTo>
                  <a:lnTo>
                    <a:pt x="1469707" y="1283336"/>
                  </a:lnTo>
                  <a:lnTo>
                    <a:pt x="1469388" y="1285876"/>
                  </a:lnTo>
                  <a:lnTo>
                    <a:pt x="1469070" y="1289051"/>
                  </a:lnTo>
                  <a:lnTo>
                    <a:pt x="1467797" y="1291591"/>
                  </a:lnTo>
                  <a:lnTo>
                    <a:pt x="1466841" y="1294131"/>
                  </a:lnTo>
                  <a:lnTo>
                    <a:pt x="1465249" y="1296671"/>
                  </a:lnTo>
                  <a:lnTo>
                    <a:pt x="1463339" y="1298893"/>
                  </a:lnTo>
                  <a:lnTo>
                    <a:pt x="1461429" y="1301116"/>
                  </a:lnTo>
                  <a:lnTo>
                    <a:pt x="1390111" y="1372236"/>
                  </a:lnTo>
                  <a:lnTo>
                    <a:pt x="1396160" y="1386206"/>
                  </a:lnTo>
                  <a:lnTo>
                    <a:pt x="1401573" y="1402081"/>
                  </a:lnTo>
                  <a:lnTo>
                    <a:pt x="1407304" y="1420178"/>
                  </a:lnTo>
                  <a:lnTo>
                    <a:pt x="1412716" y="1439228"/>
                  </a:lnTo>
                  <a:lnTo>
                    <a:pt x="1418447" y="1460501"/>
                  </a:lnTo>
                  <a:lnTo>
                    <a:pt x="1423541" y="1483043"/>
                  </a:lnTo>
                  <a:lnTo>
                    <a:pt x="1428317" y="1506538"/>
                  </a:lnTo>
                  <a:lnTo>
                    <a:pt x="1433093" y="1531938"/>
                  </a:lnTo>
                  <a:lnTo>
                    <a:pt x="1437550" y="1558608"/>
                  </a:lnTo>
                  <a:lnTo>
                    <a:pt x="1441689" y="1586231"/>
                  </a:lnTo>
                  <a:lnTo>
                    <a:pt x="1445191" y="1614806"/>
                  </a:lnTo>
                  <a:lnTo>
                    <a:pt x="1448693" y="1644651"/>
                  </a:lnTo>
                  <a:lnTo>
                    <a:pt x="1451559" y="1675448"/>
                  </a:lnTo>
                  <a:lnTo>
                    <a:pt x="1454106" y="1707516"/>
                  </a:lnTo>
                  <a:lnTo>
                    <a:pt x="1456016" y="1739901"/>
                  </a:lnTo>
                  <a:lnTo>
                    <a:pt x="1457608" y="1773238"/>
                  </a:lnTo>
                  <a:lnTo>
                    <a:pt x="1254161" y="1773238"/>
                  </a:lnTo>
                  <a:lnTo>
                    <a:pt x="1255753" y="1739901"/>
                  </a:lnTo>
                  <a:lnTo>
                    <a:pt x="1257344" y="1707516"/>
                  </a:lnTo>
                  <a:lnTo>
                    <a:pt x="1260210" y="1675448"/>
                  </a:lnTo>
                  <a:lnTo>
                    <a:pt x="1263075" y="1644651"/>
                  </a:lnTo>
                  <a:lnTo>
                    <a:pt x="1266259" y="1614806"/>
                  </a:lnTo>
                  <a:lnTo>
                    <a:pt x="1270080" y="1586231"/>
                  </a:lnTo>
                  <a:lnTo>
                    <a:pt x="1274219" y="1558608"/>
                  </a:lnTo>
                  <a:lnTo>
                    <a:pt x="1278676" y="1531938"/>
                  </a:lnTo>
                  <a:lnTo>
                    <a:pt x="1283452" y="1506538"/>
                  </a:lnTo>
                  <a:lnTo>
                    <a:pt x="1288228" y="1483043"/>
                  </a:lnTo>
                  <a:lnTo>
                    <a:pt x="1293322" y="1460501"/>
                  </a:lnTo>
                  <a:lnTo>
                    <a:pt x="1298734" y="1439228"/>
                  </a:lnTo>
                  <a:lnTo>
                    <a:pt x="1304465" y="1419861"/>
                  </a:lnTo>
                  <a:lnTo>
                    <a:pt x="1309878" y="1402081"/>
                  </a:lnTo>
                  <a:lnTo>
                    <a:pt x="1315609" y="1386206"/>
                  </a:lnTo>
                  <a:lnTo>
                    <a:pt x="1321340" y="1371918"/>
                  </a:lnTo>
                  <a:lnTo>
                    <a:pt x="1250022" y="1301116"/>
                  </a:lnTo>
                  <a:lnTo>
                    <a:pt x="1248111" y="1298893"/>
                  </a:lnTo>
                  <a:lnTo>
                    <a:pt x="1246519" y="1296671"/>
                  </a:lnTo>
                  <a:lnTo>
                    <a:pt x="1244927" y="1294131"/>
                  </a:lnTo>
                  <a:lnTo>
                    <a:pt x="1243654" y="1291591"/>
                  </a:lnTo>
                  <a:lnTo>
                    <a:pt x="1242699" y="1289051"/>
                  </a:lnTo>
                  <a:lnTo>
                    <a:pt x="1242380" y="1285876"/>
                  </a:lnTo>
                  <a:lnTo>
                    <a:pt x="1242062" y="1283336"/>
                  </a:lnTo>
                  <a:lnTo>
                    <a:pt x="1241425" y="1280478"/>
                  </a:lnTo>
                  <a:lnTo>
                    <a:pt x="1242062" y="1277938"/>
                  </a:lnTo>
                  <a:lnTo>
                    <a:pt x="1242380" y="1275081"/>
                  </a:lnTo>
                  <a:lnTo>
                    <a:pt x="1243017" y="1272223"/>
                  </a:lnTo>
                  <a:lnTo>
                    <a:pt x="1243654" y="1269683"/>
                  </a:lnTo>
                  <a:lnTo>
                    <a:pt x="1244927" y="1267143"/>
                  </a:lnTo>
                  <a:lnTo>
                    <a:pt x="1246519" y="1264603"/>
                  </a:lnTo>
                  <a:lnTo>
                    <a:pt x="1248111" y="1262381"/>
                  </a:lnTo>
                  <a:lnTo>
                    <a:pt x="1250340" y="1260158"/>
                  </a:lnTo>
                  <a:lnTo>
                    <a:pt x="1335030" y="1175386"/>
                  </a:lnTo>
                  <a:lnTo>
                    <a:pt x="1337259" y="1173163"/>
                  </a:lnTo>
                  <a:lnTo>
                    <a:pt x="1339806" y="1171258"/>
                  </a:lnTo>
                  <a:lnTo>
                    <a:pt x="1342035" y="1170306"/>
                  </a:lnTo>
                  <a:lnTo>
                    <a:pt x="1344582" y="1168718"/>
                  </a:lnTo>
                  <a:lnTo>
                    <a:pt x="1347766" y="1168083"/>
                  </a:lnTo>
                  <a:lnTo>
                    <a:pt x="1350313" y="1167131"/>
                  </a:lnTo>
                  <a:lnTo>
                    <a:pt x="1352860" y="1166813"/>
                  </a:lnTo>
                  <a:close/>
                  <a:moveTo>
                    <a:pt x="1634223" y="1009650"/>
                  </a:moveTo>
                  <a:lnTo>
                    <a:pt x="1652963" y="1018533"/>
                  </a:lnTo>
                  <a:lnTo>
                    <a:pt x="1672339" y="1027098"/>
                  </a:lnTo>
                  <a:lnTo>
                    <a:pt x="1691079" y="1034712"/>
                  </a:lnTo>
                  <a:lnTo>
                    <a:pt x="1709819" y="1042326"/>
                  </a:lnTo>
                  <a:lnTo>
                    <a:pt x="1728241" y="1049939"/>
                  </a:lnTo>
                  <a:lnTo>
                    <a:pt x="1746663" y="1057236"/>
                  </a:lnTo>
                  <a:lnTo>
                    <a:pt x="1783191" y="1070560"/>
                  </a:lnTo>
                  <a:lnTo>
                    <a:pt x="1819083" y="1082932"/>
                  </a:lnTo>
                  <a:lnTo>
                    <a:pt x="1854022" y="1094670"/>
                  </a:lnTo>
                  <a:lnTo>
                    <a:pt x="1888325" y="1105773"/>
                  </a:lnTo>
                  <a:lnTo>
                    <a:pt x="1921994" y="1116242"/>
                  </a:lnTo>
                  <a:lnTo>
                    <a:pt x="1986155" y="1136545"/>
                  </a:lnTo>
                  <a:lnTo>
                    <a:pt x="2017282" y="1146379"/>
                  </a:lnTo>
                  <a:lnTo>
                    <a:pt x="2046821" y="1156213"/>
                  </a:lnTo>
                  <a:lnTo>
                    <a:pt x="2075408" y="1166682"/>
                  </a:lnTo>
                  <a:lnTo>
                    <a:pt x="2103042" y="1176834"/>
                  </a:lnTo>
                  <a:lnTo>
                    <a:pt x="2116700" y="1182544"/>
                  </a:lnTo>
                  <a:lnTo>
                    <a:pt x="2129722" y="1187937"/>
                  </a:lnTo>
                  <a:lnTo>
                    <a:pt x="2142427" y="1193965"/>
                  </a:lnTo>
                  <a:lnTo>
                    <a:pt x="2155132" y="1199675"/>
                  </a:lnTo>
                  <a:lnTo>
                    <a:pt x="2161167" y="1203164"/>
                  </a:lnTo>
                  <a:lnTo>
                    <a:pt x="2166885" y="1206337"/>
                  </a:lnTo>
                  <a:lnTo>
                    <a:pt x="2172920" y="1210461"/>
                  </a:lnTo>
                  <a:lnTo>
                    <a:pt x="2178319" y="1214585"/>
                  </a:lnTo>
                  <a:lnTo>
                    <a:pt x="2184037" y="1219026"/>
                  </a:lnTo>
                  <a:lnTo>
                    <a:pt x="2189119" y="1223785"/>
                  </a:lnTo>
                  <a:lnTo>
                    <a:pt x="2194201" y="1228861"/>
                  </a:lnTo>
                  <a:lnTo>
                    <a:pt x="2198965" y="1233936"/>
                  </a:lnTo>
                  <a:lnTo>
                    <a:pt x="2203729" y="1239647"/>
                  </a:lnTo>
                  <a:lnTo>
                    <a:pt x="2208494" y="1245357"/>
                  </a:lnTo>
                  <a:lnTo>
                    <a:pt x="2212941" y="1251384"/>
                  </a:lnTo>
                  <a:lnTo>
                    <a:pt x="2217387" y="1257729"/>
                  </a:lnTo>
                  <a:lnTo>
                    <a:pt x="2221517" y="1264391"/>
                  </a:lnTo>
                  <a:lnTo>
                    <a:pt x="2225646" y="1271053"/>
                  </a:lnTo>
                  <a:lnTo>
                    <a:pt x="2233269" y="1285011"/>
                  </a:lnTo>
                  <a:lnTo>
                    <a:pt x="2240257" y="1299287"/>
                  </a:lnTo>
                  <a:lnTo>
                    <a:pt x="2246927" y="1314832"/>
                  </a:lnTo>
                  <a:lnTo>
                    <a:pt x="2253279" y="1330693"/>
                  </a:lnTo>
                  <a:lnTo>
                    <a:pt x="2258679" y="1346555"/>
                  </a:lnTo>
                  <a:lnTo>
                    <a:pt x="2264079" y="1363052"/>
                  </a:lnTo>
                  <a:lnTo>
                    <a:pt x="2268843" y="1379865"/>
                  </a:lnTo>
                  <a:lnTo>
                    <a:pt x="2273290" y="1396996"/>
                  </a:lnTo>
                  <a:lnTo>
                    <a:pt x="2277101" y="1413809"/>
                  </a:lnTo>
                  <a:lnTo>
                    <a:pt x="2280595" y="1430940"/>
                  </a:lnTo>
                  <a:lnTo>
                    <a:pt x="2283772" y="1447754"/>
                  </a:lnTo>
                  <a:lnTo>
                    <a:pt x="2286948" y="1464567"/>
                  </a:lnTo>
                  <a:lnTo>
                    <a:pt x="2288854" y="1481381"/>
                  </a:lnTo>
                  <a:lnTo>
                    <a:pt x="2291077" y="1497243"/>
                  </a:lnTo>
                  <a:lnTo>
                    <a:pt x="2293300" y="1513104"/>
                  </a:lnTo>
                  <a:lnTo>
                    <a:pt x="2296477" y="1542925"/>
                  </a:lnTo>
                  <a:lnTo>
                    <a:pt x="2298382" y="1570207"/>
                  </a:lnTo>
                  <a:lnTo>
                    <a:pt x="2299653" y="1593682"/>
                  </a:lnTo>
                  <a:lnTo>
                    <a:pt x="2300288" y="1613351"/>
                  </a:lnTo>
                  <a:lnTo>
                    <a:pt x="2300288" y="1627944"/>
                  </a:lnTo>
                  <a:lnTo>
                    <a:pt x="2300288" y="1630799"/>
                  </a:lnTo>
                  <a:lnTo>
                    <a:pt x="2299653" y="1633971"/>
                  </a:lnTo>
                  <a:lnTo>
                    <a:pt x="2299018" y="1636827"/>
                  </a:lnTo>
                  <a:lnTo>
                    <a:pt x="2297430" y="1639999"/>
                  </a:lnTo>
                  <a:lnTo>
                    <a:pt x="2296159" y="1643171"/>
                  </a:lnTo>
                  <a:lnTo>
                    <a:pt x="2293936" y="1646344"/>
                  </a:lnTo>
                  <a:lnTo>
                    <a:pt x="2291077" y="1649199"/>
                  </a:lnTo>
                  <a:lnTo>
                    <a:pt x="2288536" y="1652688"/>
                  </a:lnTo>
                  <a:lnTo>
                    <a:pt x="2285360" y="1655544"/>
                  </a:lnTo>
                  <a:lnTo>
                    <a:pt x="2281548" y="1659033"/>
                  </a:lnTo>
                  <a:lnTo>
                    <a:pt x="2278054" y="1661888"/>
                  </a:lnTo>
                  <a:lnTo>
                    <a:pt x="2273608" y="1665061"/>
                  </a:lnTo>
                  <a:lnTo>
                    <a:pt x="2263443" y="1671405"/>
                  </a:lnTo>
                  <a:lnTo>
                    <a:pt x="2252644" y="1677750"/>
                  </a:lnTo>
                  <a:lnTo>
                    <a:pt x="2239621" y="1684095"/>
                  </a:lnTo>
                  <a:lnTo>
                    <a:pt x="2225328" y="1690122"/>
                  </a:lnTo>
                  <a:lnTo>
                    <a:pt x="2208811" y="1696150"/>
                  </a:lnTo>
                  <a:lnTo>
                    <a:pt x="2191660" y="1701860"/>
                  </a:lnTo>
                  <a:lnTo>
                    <a:pt x="2172602" y="1707888"/>
                  </a:lnTo>
                  <a:lnTo>
                    <a:pt x="2151639" y="1713915"/>
                  </a:lnTo>
                  <a:lnTo>
                    <a:pt x="2129722" y="1719308"/>
                  </a:lnTo>
                  <a:lnTo>
                    <a:pt x="2105900" y="1724384"/>
                  </a:lnTo>
                  <a:lnTo>
                    <a:pt x="2080490" y="1730094"/>
                  </a:lnTo>
                  <a:lnTo>
                    <a:pt x="2053809" y="1734853"/>
                  </a:lnTo>
                  <a:lnTo>
                    <a:pt x="2025223" y="1739611"/>
                  </a:lnTo>
                  <a:lnTo>
                    <a:pt x="1995048" y="1744052"/>
                  </a:lnTo>
                  <a:lnTo>
                    <a:pt x="1963285" y="1748494"/>
                  </a:lnTo>
                  <a:lnTo>
                    <a:pt x="1930252" y="1752618"/>
                  </a:lnTo>
                  <a:lnTo>
                    <a:pt x="1895313" y="1756107"/>
                  </a:lnTo>
                  <a:lnTo>
                    <a:pt x="1858786" y="1759597"/>
                  </a:lnTo>
                  <a:lnTo>
                    <a:pt x="1820671" y="1762452"/>
                  </a:lnTo>
                  <a:lnTo>
                    <a:pt x="1780967" y="1765307"/>
                  </a:lnTo>
                  <a:lnTo>
                    <a:pt x="1739676" y="1767528"/>
                  </a:lnTo>
                  <a:lnTo>
                    <a:pt x="1696478" y="1769431"/>
                  </a:lnTo>
                  <a:lnTo>
                    <a:pt x="1652011" y="1771335"/>
                  </a:lnTo>
                  <a:lnTo>
                    <a:pt x="1605955" y="1772287"/>
                  </a:lnTo>
                  <a:lnTo>
                    <a:pt x="1557993" y="1773238"/>
                  </a:lnTo>
                  <a:lnTo>
                    <a:pt x="1508125" y="1773238"/>
                  </a:lnTo>
                  <a:lnTo>
                    <a:pt x="1634223" y="1009650"/>
                  </a:lnTo>
                  <a:close/>
                  <a:moveTo>
                    <a:pt x="969658" y="942975"/>
                  </a:moveTo>
                  <a:lnTo>
                    <a:pt x="1145815" y="1851606"/>
                  </a:lnTo>
                  <a:lnTo>
                    <a:pt x="1263254" y="1851606"/>
                  </a:lnTo>
                  <a:lnTo>
                    <a:pt x="2020888" y="1851606"/>
                  </a:lnTo>
                  <a:lnTo>
                    <a:pt x="2020888" y="1936750"/>
                  </a:lnTo>
                  <a:lnTo>
                    <a:pt x="1163907" y="1936750"/>
                  </a:lnTo>
                  <a:lnTo>
                    <a:pt x="194249" y="1936750"/>
                  </a:lnTo>
                  <a:lnTo>
                    <a:pt x="0" y="1009057"/>
                  </a:lnTo>
                  <a:lnTo>
                    <a:pt x="116804" y="1009057"/>
                  </a:lnTo>
                  <a:lnTo>
                    <a:pt x="969658" y="942975"/>
                  </a:lnTo>
                  <a:close/>
                  <a:moveTo>
                    <a:pt x="1346346" y="0"/>
                  </a:moveTo>
                  <a:lnTo>
                    <a:pt x="1355566" y="0"/>
                  </a:lnTo>
                  <a:lnTo>
                    <a:pt x="1364786" y="0"/>
                  </a:lnTo>
                  <a:lnTo>
                    <a:pt x="1373688" y="317"/>
                  </a:lnTo>
                  <a:lnTo>
                    <a:pt x="1382908" y="952"/>
                  </a:lnTo>
                  <a:lnTo>
                    <a:pt x="1391810" y="1904"/>
                  </a:lnTo>
                  <a:lnTo>
                    <a:pt x="1400712" y="3174"/>
                  </a:lnTo>
                  <a:lnTo>
                    <a:pt x="1409613" y="4444"/>
                  </a:lnTo>
                  <a:lnTo>
                    <a:pt x="1418515" y="6348"/>
                  </a:lnTo>
                  <a:lnTo>
                    <a:pt x="1426782" y="8252"/>
                  </a:lnTo>
                  <a:lnTo>
                    <a:pt x="1435684" y="10474"/>
                  </a:lnTo>
                  <a:lnTo>
                    <a:pt x="1444268" y="12379"/>
                  </a:lnTo>
                  <a:lnTo>
                    <a:pt x="1452852" y="15236"/>
                  </a:lnTo>
                  <a:lnTo>
                    <a:pt x="1460800" y="18092"/>
                  </a:lnTo>
                  <a:lnTo>
                    <a:pt x="1469384" y="21266"/>
                  </a:lnTo>
                  <a:lnTo>
                    <a:pt x="1477650" y="24758"/>
                  </a:lnTo>
                  <a:lnTo>
                    <a:pt x="1485598" y="27932"/>
                  </a:lnTo>
                  <a:lnTo>
                    <a:pt x="1493228" y="31741"/>
                  </a:lnTo>
                  <a:lnTo>
                    <a:pt x="1501495" y="35867"/>
                  </a:lnTo>
                  <a:lnTo>
                    <a:pt x="1509125" y="39676"/>
                  </a:lnTo>
                  <a:lnTo>
                    <a:pt x="1517073" y="44120"/>
                  </a:lnTo>
                  <a:lnTo>
                    <a:pt x="1524385" y="48881"/>
                  </a:lnTo>
                  <a:lnTo>
                    <a:pt x="1531698" y="53960"/>
                  </a:lnTo>
                  <a:lnTo>
                    <a:pt x="1539010" y="58721"/>
                  </a:lnTo>
                  <a:lnTo>
                    <a:pt x="1546640" y="63800"/>
                  </a:lnTo>
                  <a:lnTo>
                    <a:pt x="1553635" y="69196"/>
                  </a:lnTo>
                  <a:lnTo>
                    <a:pt x="1560629" y="74909"/>
                  </a:lnTo>
                  <a:lnTo>
                    <a:pt x="1567624" y="80305"/>
                  </a:lnTo>
                  <a:lnTo>
                    <a:pt x="1580976" y="92684"/>
                  </a:lnTo>
                  <a:lnTo>
                    <a:pt x="1593694" y="105380"/>
                  </a:lnTo>
                  <a:lnTo>
                    <a:pt x="1606093" y="118712"/>
                  </a:lnTo>
                  <a:lnTo>
                    <a:pt x="1617856" y="132678"/>
                  </a:lnTo>
                  <a:lnTo>
                    <a:pt x="1628984" y="147596"/>
                  </a:lnTo>
                  <a:lnTo>
                    <a:pt x="1639157" y="162832"/>
                  </a:lnTo>
                  <a:lnTo>
                    <a:pt x="1649331" y="178703"/>
                  </a:lnTo>
                  <a:lnTo>
                    <a:pt x="1658551" y="195525"/>
                  </a:lnTo>
                  <a:lnTo>
                    <a:pt x="1666817" y="212348"/>
                  </a:lnTo>
                  <a:lnTo>
                    <a:pt x="1674765" y="229806"/>
                  </a:lnTo>
                  <a:lnTo>
                    <a:pt x="1682078" y="247581"/>
                  </a:lnTo>
                  <a:lnTo>
                    <a:pt x="1688436" y="266308"/>
                  </a:lnTo>
                  <a:lnTo>
                    <a:pt x="1693841" y="285036"/>
                  </a:lnTo>
                  <a:lnTo>
                    <a:pt x="1698610" y="304080"/>
                  </a:lnTo>
                  <a:lnTo>
                    <a:pt x="1700517" y="314237"/>
                  </a:lnTo>
                  <a:lnTo>
                    <a:pt x="1702743" y="324077"/>
                  </a:lnTo>
                  <a:lnTo>
                    <a:pt x="1704332" y="333917"/>
                  </a:lnTo>
                  <a:lnTo>
                    <a:pt x="1705604" y="344074"/>
                  </a:lnTo>
                  <a:lnTo>
                    <a:pt x="1706876" y="353914"/>
                  </a:lnTo>
                  <a:lnTo>
                    <a:pt x="1707830" y="364071"/>
                  </a:lnTo>
                  <a:lnTo>
                    <a:pt x="1708466" y="374546"/>
                  </a:lnTo>
                  <a:lnTo>
                    <a:pt x="1709419" y="385020"/>
                  </a:lnTo>
                  <a:lnTo>
                    <a:pt x="1709737" y="395178"/>
                  </a:lnTo>
                  <a:lnTo>
                    <a:pt x="1709737" y="405652"/>
                  </a:lnTo>
                  <a:lnTo>
                    <a:pt x="1709737" y="418031"/>
                  </a:lnTo>
                  <a:lnTo>
                    <a:pt x="1709101" y="431045"/>
                  </a:lnTo>
                  <a:lnTo>
                    <a:pt x="1708148" y="443742"/>
                  </a:lnTo>
                  <a:lnTo>
                    <a:pt x="1707194" y="456755"/>
                  </a:lnTo>
                  <a:lnTo>
                    <a:pt x="1705604" y="470087"/>
                  </a:lnTo>
                  <a:lnTo>
                    <a:pt x="1703697" y="482783"/>
                  </a:lnTo>
                  <a:lnTo>
                    <a:pt x="1702107" y="496114"/>
                  </a:lnTo>
                  <a:lnTo>
                    <a:pt x="1699881" y="509446"/>
                  </a:lnTo>
                  <a:lnTo>
                    <a:pt x="1696702" y="522777"/>
                  </a:lnTo>
                  <a:lnTo>
                    <a:pt x="1693841" y="536426"/>
                  </a:lnTo>
                  <a:lnTo>
                    <a:pt x="1690979" y="549757"/>
                  </a:lnTo>
                  <a:lnTo>
                    <a:pt x="1687164" y="562771"/>
                  </a:lnTo>
                  <a:lnTo>
                    <a:pt x="1683667" y="576420"/>
                  </a:lnTo>
                  <a:lnTo>
                    <a:pt x="1679534" y="589751"/>
                  </a:lnTo>
                  <a:lnTo>
                    <a:pt x="1675401" y="603082"/>
                  </a:lnTo>
                  <a:lnTo>
                    <a:pt x="1670632" y="616414"/>
                  </a:lnTo>
                  <a:lnTo>
                    <a:pt x="1665863" y="629745"/>
                  </a:lnTo>
                  <a:lnTo>
                    <a:pt x="1661094" y="642441"/>
                  </a:lnTo>
                  <a:lnTo>
                    <a:pt x="1655372" y="655773"/>
                  </a:lnTo>
                  <a:lnTo>
                    <a:pt x="1650285" y="668787"/>
                  </a:lnTo>
                  <a:lnTo>
                    <a:pt x="1644244" y="681166"/>
                  </a:lnTo>
                  <a:lnTo>
                    <a:pt x="1638521" y="693862"/>
                  </a:lnTo>
                  <a:lnTo>
                    <a:pt x="1632163" y="706241"/>
                  </a:lnTo>
                  <a:lnTo>
                    <a:pt x="1625486" y="718938"/>
                  </a:lnTo>
                  <a:lnTo>
                    <a:pt x="1618810" y="730682"/>
                  </a:lnTo>
                  <a:lnTo>
                    <a:pt x="1612133" y="742744"/>
                  </a:lnTo>
                  <a:lnTo>
                    <a:pt x="1605139" y="754170"/>
                  </a:lnTo>
                  <a:lnTo>
                    <a:pt x="1597827" y="765597"/>
                  </a:lnTo>
                  <a:lnTo>
                    <a:pt x="1590514" y="777024"/>
                  </a:lnTo>
                  <a:lnTo>
                    <a:pt x="1582566" y="787816"/>
                  </a:lnTo>
                  <a:lnTo>
                    <a:pt x="1574936" y="798608"/>
                  </a:lnTo>
                  <a:lnTo>
                    <a:pt x="1566988" y="808765"/>
                  </a:lnTo>
                  <a:lnTo>
                    <a:pt x="1566988" y="950966"/>
                  </a:lnTo>
                  <a:lnTo>
                    <a:pt x="1559357" y="959219"/>
                  </a:lnTo>
                  <a:lnTo>
                    <a:pt x="1539964" y="980485"/>
                  </a:lnTo>
                  <a:lnTo>
                    <a:pt x="1511350" y="1011274"/>
                  </a:lnTo>
                  <a:lnTo>
                    <a:pt x="1495136" y="1028415"/>
                  </a:lnTo>
                  <a:lnTo>
                    <a:pt x="1477968" y="1046190"/>
                  </a:lnTo>
                  <a:lnTo>
                    <a:pt x="1459846" y="1063965"/>
                  </a:lnTo>
                  <a:lnTo>
                    <a:pt x="1441724" y="1081105"/>
                  </a:lnTo>
                  <a:lnTo>
                    <a:pt x="1423920" y="1096976"/>
                  </a:lnTo>
                  <a:lnTo>
                    <a:pt x="1407388" y="1111576"/>
                  </a:lnTo>
                  <a:lnTo>
                    <a:pt x="1399122" y="1118242"/>
                  </a:lnTo>
                  <a:lnTo>
                    <a:pt x="1391492" y="1123638"/>
                  </a:lnTo>
                  <a:lnTo>
                    <a:pt x="1384179" y="1128717"/>
                  </a:lnTo>
                  <a:lnTo>
                    <a:pt x="1377503" y="1133160"/>
                  </a:lnTo>
                  <a:lnTo>
                    <a:pt x="1371144" y="1136652"/>
                  </a:lnTo>
                  <a:lnTo>
                    <a:pt x="1365104" y="1139191"/>
                  </a:lnTo>
                  <a:lnTo>
                    <a:pt x="1360017" y="1140461"/>
                  </a:lnTo>
                  <a:lnTo>
                    <a:pt x="1357791" y="1141096"/>
                  </a:lnTo>
                  <a:lnTo>
                    <a:pt x="1355566" y="1141413"/>
                  </a:lnTo>
                  <a:lnTo>
                    <a:pt x="1353340" y="1141096"/>
                  </a:lnTo>
                  <a:lnTo>
                    <a:pt x="1351115" y="1140461"/>
                  </a:lnTo>
                  <a:lnTo>
                    <a:pt x="1346028" y="1139191"/>
                  </a:lnTo>
                  <a:lnTo>
                    <a:pt x="1340305" y="1136652"/>
                  </a:lnTo>
                  <a:lnTo>
                    <a:pt x="1333947" y="1133160"/>
                  </a:lnTo>
                  <a:lnTo>
                    <a:pt x="1327270" y="1128717"/>
                  </a:lnTo>
                  <a:lnTo>
                    <a:pt x="1319958" y="1123638"/>
                  </a:lnTo>
                  <a:lnTo>
                    <a:pt x="1312010" y="1118242"/>
                  </a:lnTo>
                  <a:lnTo>
                    <a:pt x="1304061" y="1111576"/>
                  </a:lnTo>
                  <a:lnTo>
                    <a:pt x="1287211" y="1096976"/>
                  </a:lnTo>
                  <a:lnTo>
                    <a:pt x="1269725" y="1081105"/>
                  </a:lnTo>
                  <a:lnTo>
                    <a:pt x="1251603" y="1063965"/>
                  </a:lnTo>
                  <a:lnTo>
                    <a:pt x="1233482" y="1046190"/>
                  </a:lnTo>
                  <a:lnTo>
                    <a:pt x="1215996" y="1028415"/>
                  </a:lnTo>
                  <a:lnTo>
                    <a:pt x="1199781" y="1011274"/>
                  </a:lnTo>
                  <a:lnTo>
                    <a:pt x="1171486" y="980485"/>
                  </a:lnTo>
                  <a:lnTo>
                    <a:pt x="1151774" y="959219"/>
                  </a:lnTo>
                  <a:lnTo>
                    <a:pt x="1144462" y="950966"/>
                  </a:lnTo>
                  <a:lnTo>
                    <a:pt x="1144462" y="808765"/>
                  </a:lnTo>
                  <a:lnTo>
                    <a:pt x="1136196" y="798608"/>
                  </a:lnTo>
                  <a:lnTo>
                    <a:pt x="1128565" y="787816"/>
                  </a:lnTo>
                  <a:lnTo>
                    <a:pt x="1120935" y="777024"/>
                  </a:lnTo>
                  <a:lnTo>
                    <a:pt x="1113305" y="765597"/>
                  </a:lnTo>
                  <a:lnTo>
                    <a:pt x="1105993" y="754170"/>
                  </a:lnTo>
                  <a:lnTo>
                    <a:pt x="1098998" y="742744"/>
                  </a:lnTo>
                  <a:lnTo>
                    <a:pt x="1092322" y="730682"/>
                  </a:lnTo>
                  <a:lnTo>
                    <a:pt x="1085645" y="718938"/>
                  </a:lnTo>
                  <a:lnTo>
                    <a:pt x="1078969" y="706241"/>
                  </a:lnTo>
                  <a:lnTo>
                    <a:pt x="1072928" y="693862"/>
                  </a:lnTo>
                  <a:lnTo>
                    <a:pt x="1066887" y="681166"/>
                  </a:lnTo>
                  <a:lnTo>
                    <a:pt x="1061165" y="668787"/>
                  </a:lnTo>
                  <a:lnTo>
                    <a:pt x="1055442" y="655773"/>
                  </a:lnTo>
                  <a:lnTo>
                    <a:pt x="1050355" y="642441"/>
                  </a:lnTo>
                  <a:lnTo>
                    <a:pt x="1045268" y="629745"/>
                  </a:lnTo>
                  <a:lnTo>
                    <a:pt x="1040499" y="616414"/>
                  </a:lnTo>
                  <a:lnTo>
                    <a:pt x="1036048" y="603082"/>
                  </a:lnTo>
                  <a:lnTo>
                    <a:pt x="1031915" y="589751"/>
                  </a:lnTo>
                  <a:lnTo>
                    <a:pt x="1027782" y="576420"/>
                  </a:lnTo>
                  <a:lnTo>
                    <a:pt x="1023967" y="562771"/>
                  </a:lnTo>
                  <a:lnTo>
                    <a:pt x="1020470" y="549757"/>
                  </a:lnTo>
                  <a:lnTo>
                    <a:pt x="1016973" y="536426"/>
                  </a:lnTo>
                  <a:lnTo>
                    <a:pt x="1014429" y="522777"/>
                  </a:lnTo>
                  <a:lnTo>
                    <a:pt x="1011568" y="509446"/>
                  </a:lnTo>
                  <a:lnTo>
                    <a:pt x="1009343" y="496114"/>
                  </a:lnTo>
                  <a:lnTo>
                    <a:pt x="1007435" y="482783"/>
                  </a:lnTo>
                  <a:lnTo>
                    <a:pt x="1005527" y="470087"/>
                  </a:lnTo>
                  <a:lnTo>
                    <a:pt x="1004256" y="456755"/>
                  </a:lnTo>
                  <a:lnTo>
                    <a:pt x="1002984" y="443742"/>
                  </a:lnTo>
                  <a:lnTo>
                    <a:pt x="1002348" y="431045"/>
                  </a:lnTo>
                  <a:lnTo>
                    <a:pt x="1001712" y="418031"/>
                  </a:lnTo>
                  <a:lnTo>
                    <a:pt x="1001712" y="405652"/>
                  </a:lnTo>
                  <a:lnTo>
                    <a:pt x="1001712" y="395178"/>
                  </a:lnTo>
                  <a:lnTo>
                    <a:pt x="1002030" y="385020"/>
                  </a:lnTo>
                  <a:lnTo>
                    <a:pt x="1002666" y="374546"/>
                  </a:lnTo>
                  <a:lnTo>
                    <a:pt x="1003302" y="364071"/>
                  </a:lnTo>
                  <a:lnTo>
                    <a:pt x="1004574" y="353914"/>
                  </a:lnTo>
                  <a:lnTo>
                    <a:pt x="1005527" y="344074"/>
                  </a:lnTo>
                  <a:lnTo>
                    <a:pt x="1007117" y="333917"/>
                  </a:lnTo>
                  <a:lnTo>
                    <a:pt x="1008707" y="324077"/>
                  </a:lnTo>
                  <a:lnTo>
                    <a:pt x="1010296" y="314237"/>
                  </a:lnTo>
                  <a:lnTo>
                    <a:pt x="1012522" y="304080"/>
                  </a:lnTo>
                  <a:lnTo>
                    <a:pt x="1017609" y="285036"/>
                  </a:lnTo>
                  <a:lnTo>
                    <a:pt x="1023013" y="266308"/>
                  </a:lnTo>
                  <a:lnTo>
                    <a:pt x="1029372" y="247581"/>
                  </a:lnTo>
                  <a:lnTo>
                    <a:pt x="1036366" y="229806"/>
                  </a:lnTo>
                  <a:lnTo>
                    <a:pt x="1044315" y="212348"/>
                  </a:lnTo>
                  <a:lnTo>
                    <a:pt x="1052899" y="195525"/>
                  </a:lnTo>
                  <a:lnTo>
                    <a:pt x="1062119" y="178703"/>
                  </a:lnTo>
                  <a:lnTo>
                    <a:pt x="1071656" y="162832"/>
                  </a:lnTo>
                  <a:lnTo>
                    <a:pt x="1082466" y="147596"/>
                  </a:lnTo>
                  <a:lnTo>
                    <a:pt x="1093593" y="132678"/>
                  </a:lnTo>
                  <a:lnTo>
                    <a:pt x="1105357" y="118712"/>
                  </a:lnTo>
                  <a:lnTo>
                    <a:pt x="1117438" y="105380"/>
                  </a:lnTo>
                  <a:lnTo>
                    <a:pt x="1130473" y="92684"/>
                  </a:lnTo>
                  <a:lnTo>
                    <a:pt x="1143826" y="80305"/>
                  </a:lnTo>
                  <a:lnTo>
                    <a:pt x="1150820" y="74909"/>
                  </a:lnTo>
                  <a:lnTo>
                    <a:pt x="1157815" y="69196"/>
                  </a:lnTo>
                  <a:lnTo>
                    <a:pt x="1164809" y="63800"/>
                  </a:lnTo>
                  <a:lnTo>
                    <a:pt x="1172121" y="58721"/>
                  </a:lnTo>
                  <a:lnTo>
                    <a:pt x="1179434" y="53960"/>
                  </a:lnTo>
                  <a:lnTo>
                    <a:pt x="1187064" y="48881"/>
                  </a:lnTo>
                  <a:lnTo>
                    <a:pt x="1194376" y="44120"/>
                  </a:lnTo>
                  <a:lnTo>
                    <a:pt x="1202007" y="39676"/>
                  </a:lnTo>
                  <a:lnTo>
                    <a:pt x="1209955" y="35867"/>
                  </a:lnTo>
                  <a:lnTo>
                    <a:pt x="1217903" y="31741"/>
                  </a:lnTo>
                  <a:lnTo>
                    <a:pt x="1225851" y="27932"/>
                  </a:lnTo>
                  <a:lnTo>
                    <a:pt x="1233799" y="24758"/>
                  </a:lnTo>
                  <a:lnTo>
                    <a:pt x="1242066" y="21266"/>
                  </a:lnTo>
                  <a:lnTo>
                    <a:pt x="1250332" y="18092"/>
                  </a:lnTo>
                  <a:lnTo>
                    <a:pt x="1258916" y="15236"/>
                  </a:lnTo>
                  <a:lnTo>
                    <a:pt x="1267182" y="12379"/>
                  </a:lnTo>
                  <a:lnTo>
                    <a:pt x="1275766" y="10474"/>
                  </a:lnTo>
                  <a:lnTo>
                    <a:pt x="1284350" y="8252"/>
                  </a:lnTo>
                  <a:lnTo>
                    <a:pt x="1292934" y="6348"/>
                  </a:lnTo>
                  <a:lnTo>
                    <a:pt x="1301836" y="4444"/>
                  </a:lnTo>
                  <a:lnTo>
                    <a:pt x="1310738" y="3174"/>
                  </a:lnTo>
                  <a:lnTo>
                    <a:pt x="1319322" y="1904"/>
                  </a:lnTo>
                  <a:lnTo>
                    <a:pt x="1328224" y="952"/>
                  </a:lnTo>
                  <a:lnTo>
                    <a:pt x="1337444" y="317"/>
                  </a:lnTo>
                  <a:lnTo>
                    <a:pt x="1346346" y="0"/>
                  </a:lnTo>
                  <a:close/>
                </a:path>
              </a:pathLst>
            </a:custGeom>
            <a:solidFill>
              <a:srgbClr val="FFFFFF"/>
            </a:solidFill>
            <a:ln>
              <a:noFill/>
            </a:ln>
          </p:spPr>
          <p:txBody>
            <a:bodyPr anchor="ctr">
              <a:scene3d>
                <a:camera prst="orthographicFront"/>
                <a:lightRig dir="t" rig="threePt"/>
              </a:scene3d>
              <a:sp3d contourW="12700">
                <a:contourClr>
                  <a:srgbClr val="FFFFFF"/>
                </a:contourClr>
              </a:sp3d>
            </a:bodyPr>
            <a:lstStyle/>
            <a:p>
              <a:pPr algn="ctr">
                <a:defRPr/>
              </a:pPr>
              <a:endParaRPr altLang="en-US" lang="zh-CN" sz="2400">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grpSp>
      <p:grpSp>
        <p:nvGrpSpPr>
          <p:cNvPr id="9" name="组合 8"/>
          <p:cNvGrpSpPr/>
          <p:nvPr/>
        </p:nvGrpSpPr>
        <p:grpSpPr>
          <a:xfrm>
            <a:off x="4958763" y="1738676"/>
            <a:ext cx="950384" cy="948267"/>
            <a:chOff x="3719072" y="1304007"/>
            <a:chExt cx="712788" cy="711200"/>
          </a:xfrm>
        </p:grpSpPr>
        <p:sp>
          <p:nvSpPr>
            <p:cNvPr id="10" name="橢圓 5"/>
            <p:cNvSpPr/>
            <p:nvPr/>
          </p:nvSpPr>
          <p:spPr>
            <a:xfrm>
              <a:off x="3719072" y="1304007"/>
              <a:ext cx="712788" cy="711200"/>
            </a:xfrm>
            <a:prstGeom prst="ellipse">
              <a:avLst/>
            </a:prstGeom>
            <a:solidFill>
              <a:schemeClr val="accent1"/>
            </a:solidFill>
            <a:ln algn="ctr" cap="flat" cmpd="sng" w="25400">
              <a:noFill/>
              <a:prstDash val="solid"/>
              <a:headEnd len="med" type="none" w="med"/>
              <a:tailEnd len="med" type="none" w="med"/>
            </a:ln>
            <a:effectLst/>
          </p:spPr>
          <p:txBody>
            <a:bodyPr/>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11" name="KSO_Shape"/>
            <p:cNvSpPr/>
            <p:nvPr/>
          </p:nvSpPr>
          <p:spPr bwMode="auto">
            <a:xfrm>
              <a:off x="3930210" y="1497682"/>
              <a:ext cx="288925" cy="323850"/>
            </a:xfrm>
            <a:custGeom>
              <a:gdLst>
                <a:gd fmla="*/ 248428 w 2033587" name="T0"/>
                <a:gd fmla="*/ 944529 h 2276475" name="T1"/>
                <a:gd fmla="*/ 1175716 w 2033587" name="T2"/>
                <a:gd fmla="*/ 709393 h 2276475" name="T3"/>
                <a:gd fmla="*/ 1178374 w 2033587" name="T4"/>
                <a:gd fmla="*/ 591162 h 2276475" name="T5"/>
                <a:gd fmla="*/ 1585424 w 2033587" name="T6"/>
                <a:gd fmla="*/ 232745 h 2276475" name="T7"/>
                <a:gd fmla="*/ 1623685 w 2033587" name="T8"/>
                <a:gd fmla="*/ 244701 h 2276475" name="T9"/>
                <a:gd fmla="*/ 1656631 w 2033587" name="T10"/>
                <a:gd fmla="*/ 266753 h 2276475" name="T11"/>
                <a:gd fmla="*/ 1682138 w 2033587" name="T12"/>
                <a:gd fmla="*/ 297308 h 2276475" name="T13"/>
                <a:gd fmla="*/ 1697549 w 2033587" name="T14"/>
                <a:gd fmla="*/ 334505 h 2276475" name="T15"/>
                <a:gd fmla="*/ 1701800 w 2033587" name="T16"/>
                <a:gd fmla="*/ 1767638 h 2276475" name="T17"/>
                <a:gd fmla="*/ 1695689 w 2033587" name="T18"/>
                <a:gd fmla="*/ 1808289 h 2276475" name="T19"/>
                <a:gd fmla="*/ 1678419 w 2033587" name="T20"/>
                <a:gd fmla="*/ 1844423 h 2276475" name="T21"/>
                <a:gd fmla="*/ 1651849 w 2033587" name="T22"/>
                <a:gd fmla="*/ 1873649 h 2276475" name="T23"/>
                <a:gd fmla="*/ 1617839 w 2033587" name="T24"/>
                <a:gd fmla="*/ 1894372 h 2276475" name="T25"/>
                <a:gd fmla="*/ 1578251 w 2033587" name="T26"/>
                <a:gd fmla="*/ 1904469 h 2276475" name="T27"/>
                <a:gd fmla="*/ 381012 w 2033587" name="T28"/>
                <a:gd fmla="*/ 1903672 h 2276475" name="T29"/>
                <a:gd fmla="*/ 342220 w 2033587" name="T30"/>
                <a:gd fmla="*/ 1891715 h 2276475" name="T31"/>
                <a:gd fmla="*/ 309539 w 2033587" name="T32"/>
                <a:gd fmla="*/ 1869397 h 2276475" name="T33"/>
                <a:gd fmla="*/ 284298 w 2033587" name="T34"/>
                <a:gd fmla="*/ 1838844 h 2276475" name="T35"/>
                <a:gd fmla="*/ 268621 w 2033587" name="T36"/>
                <a:gd fmla="*/ 1801912 h 2276475" name="T37"/>
                <a:gd fmla="*/ 382075 w 2033587" name="T38"/>
                <a:gd fmla="*/ 1767638 h 2276475" name="T39"/>
                <a:gd fmla="*/ 385528 w 2033587" name="T40"/>
                <a:gd fmla="*/ 1778531 h 2276475" name="T41"/>
                <a:gd fmla="*/ 398017 w 2033587" name="T42"/>
                <a:gd fmla="*/ 1786768 h 2276475" name="T43"/>
                <a:gd fmla="*/ 1570013 w 2033587" name="T44"/>
                <a:gd fmla="*/ 1786502 h 2276475" name="T45"/>
                <a:gd fmla="*/ 1581704 w 2033587" name="T46"/>
                <a:gd fmla="*/ 1776937 h 2276475" name="T47"/>
                <a:gd fmla="*/ 1583830 w 2033587" name="T48"/>
                <a:gd fmla="*/ 368513 h 2276475" name="T49"/>
                <a:gd fmla="*/ 1580376 w 2033587" name="T50"/>
                <a:gd fmla="*/ 357619 h 2276475" name="T51"/>
                <a:gd fmla="*/ 1568419 w 2033587" name="T52"/>
                <a:gd fmla="*/ 349383 h 2276475" name="T53"/>
                <a:gd fmla="*/ 492697 w 2033587" name="T54"/>
                <a:gd fmla="*/ 362402 h 2276475" name="T55"/>
                <a:gd fmla="*/ 484724 w 2033587" name="T56"/>
                <a:gd fmla="*/ 402787 h 2276475" name="T57"/>
                <a:gd fmla="*/ 465590 w 2033587" name="T58"/>
                <a:gd fmla="*/ 437592 h 2276475" name="T59"/>
                <a:gd fmla="*/ 437421 w 2033587" name="T60"/>
                <a:gd fmla="*/ 465490 h 2276475" name="T61"/>
                <a:gd fmla="*/ 402608 w 2033587" name="T62"/>
                <a:gd fmla="*/ 484619 h 2276475" name="T63"/>
                <a:gd fmla="*/ 362480 w 2033587" name="T64"/>
                <a:gd fmla="*/ 492856 h 2276475" name="T65"/>
                <a:gd fmla="*/ 118789 w 2033587" name="T66"/>
                <a:gd fmla="*/ 1542067 h 2276475" name="T67"/>
                <a:gd fmla="*/ 128090 w 2033587" name="T68"/>
                <a:gd fmla="*/ 1553757 h 2276475" name="T69"/>
                <a:gd fmla="*/ 1299773 w 2033587" name="T70"/>
                <a:gd fmla="*/ 1556149 h 2276475" name="T71"/>
                <a:gd fmla="*/ 1310934 w 2033587" name="T72"/>
                <a:gd fmla="*/ 1552695 h 2276475" name="T73"/>
                <a:gd fmla="*/ 1319438 w 2033587" name="T74"/>
                <a:gd fmla="*/ 1540208 h 2276475" name="T75"/>
                <a:gd fmla="*/ 1318907 w 2033587" name="T76"/>
                <a:gd fmla="*/ 131782 h 2276475" name="T77"/>
                <a:gd fmla="*/ 1309340 w 2033587" name="T78"/>
                <a:gd fmla="*/ 120357 h 2276475" name="T79"/>
                <a:gd fmla="*/ 492963 w 2033587" name="T80"/>
                <a:gd fmla="*/ 117967 h 2276475" name="T81"/>
                <a:gd fmla="*/ 1327676 w 2033587" name="T82"/>
                <a:gd fmla="*/ 2922 h 2276475" name="T83"/>
                <a:gd fmla="*/ 1365413 w 2033587" name="T84"/>
                <a:gd fmla="*/ 16738 h 2276475" name="T85"/>
                <a:gd fmla="*/ 1397303 w 2033587" name="T86"/>
                <a:gd fmla="*/ 40385 h 2276475" name="T87"/>
                <a:gd fmla="*/ 1420954 w 2033587" name="T88"/>
                <a:gd fmla="*/ 72268 h 2276475" name="T89"/>
                <a:gd fmla="*/ 1434773 w 2033587" name="T90"/>
                <a:gd fmla="*/ 109996 h 2276475" name="T91"/>
                <a:gd fmla="*/ 1437430 w 2033587" name="T92"/>
                <a:gd fmla="*/ 1543396 h 2276475" name="T93"/>
                <a:gd fmla="*/ 1429192 w 2033587" name="T94"/>
                <a:gd fmla="*/ 1583515 h 2276475" name="T95"/>
                <a:gd fmla="*/ 1410324 w 2033587" name="T96"/>
                <a:gd fmla="*/ 1618586 h 2276475" name="T97"/>
                <a:gd fmla="*/ 1382155 w 2033587" name="T98"/>
                <a:gd fmla="*/ 1646749 h 2276475" name="T99"/>
                <a:gd fmla="*/ 1347076 w 2033587" name="T100"/>
                <a:gd fmla="*/ 1665613 h 2276475" name="T101"/>
                <a:gd fmla="*/ 1307214 w 2033587" name="T102"/>
                <a:gd fmla="*/ 1673849 h 2276475" name="T103"/>
                <a:gd fmla="*/ 109754 w 2033587" name="T104"/>
                <a:gd fmla="*/ 1671192 h 2276475" name="T105"/>
                <a:gd fmla="*/ 72017 w 2033587" name="T106"/>
                <a:gd fmla="*/ 1657377 h 2276475" name="T107"/>
                <a:gd fmla="*/ 40394 w 2033587" name="T108"/>
                <a:gd fmla="*/ 1633731 h 2276475" name="T109"/>
                <a:gd fmla="*/ 16476 w 2033587" name="T110"/>
                <a:gd fmla="*/ 1601848 h 2276475" name="T111"/>
                <a:gd fmla="*/ 2657 w 2033587" name="T112"/>
                <a:gd fmla="*/ 1564120 h 2276475" name="T113"/>
                <a:gd fmla="*/ 409517 w 2033587" name="T114"/>
                <a:gd fmla="*/ 0 h 2276475"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b" l="0" r="r" t="0"/>
              <a:pathLst>
                <a:path h="2276475" w="2033586">
                  <a:moveTo>
                    <a:pt x="312737" y="1411287"/>
                  </a:moveTo>
                  <a:lnTo>
                    <a:pt x="1422400" y="1411287"/>
                  </a:lnTo>
                  <a:lnTo>
                    <a:pt x="1422400" y="1552575"/>
                  </a:lnTo>
                  <a:lnTo>
                    <a:pt x="312737" y="1552575"/>
                  </a:lnTo>
                  <a:lnTo>
                    <a:pt x="312737" y="1411287"/>
                  </a:lnTo>
                  <a:close/>
                  <a:moveTo>
                    <a:pt x="296862" y="1128712"/>
                  </a:moveTo>
                  <a:lnTo>
                    <a:pt x="1404937" y="1128712"/>
                  </a:lnTo>
                  <a:lnTo>
                    <a:pt x="1404937" y="1270000"/>
                  </a:lnTo>
                  <a:lnTo>
                    <a:pt x="296862" y="1270000"/>
                  </a:lnTo>
                  <a:lnTo>
                    <a:pt x="296862" y="1128712"/>
                  </a:lnTo>
                  <a:close/>
                  <a:moveTo>
                    <a:pt x="296862" y="847725"/>
                  </a:moveTo>
                  <a:lnTo>
                    <a:pt x="1404937" y="847725"/>
                  </a:lnTo>
                  <a:lnTo>
                    <a:pt x="1404937" y="987425"/>
                  </a:lnTo>
                  <a:lnTo>
                    <a:pt x="296862" y="987425"/>
                  </a:lnTo>
                  <a:lnTo>
                    <a:pt x="296862" y="847725"/>
                  </a:lnTo>
                  <a:close/>
                  <a:moveTo>
                    <a:pt x="869950" y="565150"/>
                  </a:moveTo>
                  <a:lnTo>
                    <a:pt x="1408113" y="565150"/>
                  </a:lnTo>
                  <a:lnTo>
                    <a:pt x="1408113" y="706438"/>
                  </a:lnTo>
                  <a:lnTo>
                    <a:pt x="869950" y="706438"/>
                  </a:lnTo>
                  <a:lnTo>
                    <a:pt x="869950" y="565150"/>
                  </a:lnTo>
                  <a:close/>
                  <a:moveTo>
                    <a:pt x="1869440" y="276225"/>
                  </a:moveTo>
                  <a:lnTo>
                    <a:pt x="1877695" y="276543"/>
                  </a:lnTo>
                  <a:lnTo>
                    <a:pt x="1885950" y="276860"/>
                  </a:lnTo>
                  <a:lnTo>
                    <a:pt x="1894522" y="278130"/>
                  </a:lnTo>
                  <a:lnTo>
                    <a:pt x="1902460" y="279400"/>
                  </a:lnTo>
                  <a:lnTo>
                    <a:pt x="1910080" y="281305"/>
                  </a:lnTo>
                  <a:lnTo>
                    <a:pt x="1918017" y="283528"/>
                  </a:lnTo>
                  <a:lnTo>
                    <a:pt x="1925955" y="286068"/>
                  </a:lnTo>
                  <a:lnTo>
                    <a:pt x="1933257" y="288925"/>
                  </a:lnTo>
                  <a:lnTo>
                    <a:pt x="1940242" y="292418"/>
                  </a:lnTo>
                  <a:lnTo>
                    <a:pt x="1947545" y="296228"/>
                  </a:lnTo>
                  <a:lnTo>
                    <a:pt x="1954530" y="299720"/>
                  </a:lnTo>
                  <a:lnTo>
                    <a:pt x="1961197" y="304165"/>
                  </a:lnTo>
                  <a:lnTo>
                    <a:pt x="1967865" y="308928"/>
                  </a:lnTo>
                  <a:lnTo>
                    <a:pt x="1973897" y="313690"/>
                  </a:lnTo>
                  <a:lnTo>
                    <a:pt x="1979612" y="318770"/>
                  </a:lnTo>
                  <a:lnTo>
                    <a:pt x="1985645" y="324168"/>
                  </a:lnTo>
                  <a:lnTo>
                    <a:pt x="1991042" y="330200"/>
                  </a:lnTo>
                  <a:lnTo>
                    <a:pt x="1996122" y="335915"/>
                  </a:lnTo>
                  <a:lnTo>
                    <a:pt x="2000885" y="342265"/>
                  </a:lnTo>
                  <a:lnTo>
                    <a:pt x="2005647" y="348615"/>
                  </a:lnTo>
                  <a:lnTo>
                    <a:pt x="2010092" y="355283"/>
                  </a:lnTo>
                  <a:lnTo>
                    <a:pt x="2013585" y="362268"/>
                  </a:lnTo>
                  <a:lnTo>
                    <a:pt x="2017395" y="369570"/>
                  </a:lnTo>
                  <a:lnTo>
                    <a:pt x="2020570" y="376873"/>
                  </a:lnTo>
                  <a:lnTo>
                    <a:pt x="2023745" y="384175"/>
                  </a:lnTo>
                  <a:lnTo>
                    <a:pt x="2026285" y="391795"/>
                  </a:lnTo>
                  <a:lnTo>
                    <a:pt x="2028507" y="399733"/>
                  </a:lnTo>
                  <a:lnTo>
                    <a:pt x="2030412" y="407670"/>
                  </a:lnTo>
                  <a:lnTo>
                    <a:pt x="2032000" y="415608"/>
                  </a:lnTo>
                  <a:lnTo>
                    <a:pt x="2032952" y="423863"/>
                  </a:lnTo>
                  <a:lnTo>
                    <a:pt x="2033270" y="432118"/>
                  </a:lnTo>
                  <a:lnTo>
                    <a:pt x="2033587" y="440373"/>
                  </a:lnTo>
                  <a:lnTo>
                    <a:pt x="2033587" y="2112328"/>
                  </a:lnTo>
                  <a:lnTo>
                    <a:pt x="2033270" y="2120583"/>
                  </a:lnTo>
                  <a:lnTo>
                    <a:pt x="2032952" y="2128838"/>
                  </a:lnTo>
                  <a:lnTo>
                    <a:pt x="2032000" y="2137410"/>
                  </a:lnTo>
                  <a:lnTo>
                    <a:pt x="2030412" y="2145348"/>
                  </a:lnTo>
                  <a:lnTo>
                    <a:pt x="2028507" y="2153285"/>
                  </a:lnTo>
                  <a:lnTo>
                    <a:pt x="2026285" y="2160905"/>
                  </a:lnTo>
                  <a:lnTo>
                    <a:pt x="2023745" y="2168525"/>
                  </a:lnTo>
                  <a:lnTo>
                    <a:pt x="2020570" y="2175828"/>
                  </a:lnTo>
                  <a:lnTo>
                    <a:pt x="2017395" y="2183130"/>
                  </a:lnTo>
                  <a:lnTo>
                    <a:pt x="2013585" y="2190433"/>
                  </a:lnTo>
                  <a:lnTo>
                    <a:pt x="2010092" y="2197418"/>
                  </a:lnTo>
                  <a:lnTo>
                    <a:pt x="2005647" y="2204085"/>
                  </a:lnTo>
                  <a:lnTo>
                    <a:pt x="2000885" y="2210435"/>
                  </a:lnTo>
                  <a:lnTo>
                    <a:pt x="1996122" y="2216785"/>
                  </a:lnTo>
                  <a:lnTo>
                    <a:pt x="1991042" y="2222500"/>
                  </a:lnTo>
                  <a:lnTo>
                    <a:pt x="1985645" y="2228533"/>
                  </a:lnTo>
                  <a:lnTo>
                    <a:pt x="1979612" y="2233930"/>
                  </a:lnTo>
                  <a:lnTo>
                    <a:pt x="1973897" y="2239010"/>
                  </a:lnTo>
                  <a:lnTo>
                    <a:pt x="1967865" y="2243773"/>
                  </a:lnTo>
                  <a:lnTo>
                    <a:pt x="1961197" y="2248535"/>
                  </a:lnTo>
                  <a:lnTo>
                    <a:pt x="1954530" y="2252980"/>
                  </a:lnTo>
                  <a:lnTo>
                    <a:pt x="1947545" y="2256790"/>
                  </a:lnTo>
                  <a:lnTo>
                    <a:pt x="1940242" y="2260600"/>
                  </a:lnTo>
                  <a:lnTo>
                    <a:pt x="1933257" y="2263775"/>
                  </a:lnTo>
                  <a:lnTo>
                    <a:pt x="1925955" y="2266633"/>
                  </a:lnTo>
                  <a:lnTo>
                    <a:pt x="1918017" y="2269173"/>
                  </a:lnTo>
                  <a:lnTo>
                    <a:pt x="1910080" y="2271395"/>
                  </a:lnTo>
                  <a:lnTo>
                    <a:pt x="1902460" y="2273300"/>
                  </a:lnTo>
                  <a:lnTo>
                    <a:pt x="1894522" y="2274888"/>
                  </a:lnTo>
                  <a:lnTo>
                    <a:pt x="1885950" y="2275840"/>
                  </a:lnTo>
                  <a:lnTo>
                    <a:pt x="1877695" y="2276475"/>
                  </a:lnTo>
                  <a:lnTo>
                    <a:pt x="1869440" y="2276475"/>
                  </a:lnTo>
                  <a:lnTo>
                    <a:pt x="480377" y="2276475"/>
                  </a:lnTo>
                  <a:lnTo>
                    <a:pt x="471805" y="2276475"/>
                  </a:lnTo>
                  <a:lnTo>
                    <a:pt x="463550" y="2275840"/>
                  </a:lnTo>
                  <a:lnTo>
                    <a:pt x="455295" y="2274888"/>
                  </a:lnTo>
                  <a:lnTo>
                    <a:pt x="447040" y="2273300"/>
                  </a:lnTo>
                  <a:lnTo>
                    <a:pt x="439102" y="2271395"/>
                  </a:lnTo>
                  <a:lnTo>
                    <a:pt x="431482" y="2269173"/>
                  </a:lnTo>
                  <a:lnTo>
                    <a:pt x="423862" y="2266633"/>
                  </a:lnTo>
                  <a:lnTo>
                    <a:pt x="416242" y="2263775"/>
                  </a:lnTo>
                  <a:lnTo>
                    <a:pt x="408940" y="2260600"/>
                  </a:lnTo>
                  <a:lnTo>
                    <a:pt x="401955" y="2256790"/>
                  </a:lnTo>
                  <a:lnTo>
                    <a:pt x="394970" y="2252980"/>
                  </a:lnTo>
                  <a:lnTo>
                    <a:pt x="388620" y="2248535"/>
                  </a:lnTo>
                  <a:lnTo>
                    <a:pt x="381952" y="2243773"/>
                  </a:lnTo>
                  <a:lnTo>
                    <a:pt x="375602" y="2239010"/>
                  </a:lnTo>
                  <a:lnTo>
                    <a:pt x="369887" y="2233930"/>
                  </a:lnTo>
                  <a:lnTo>
                    <a:pt x="364172" y="2228533"/>
                  </a:lnTo>
                  <a:lnTo>
                    <a:pt x="358457" y="2222500"/>
                  </a:lnTo>
                  <a:lnTo>
                    <a:pt x="353377" y="2216785"/>
                  </a:lnTo>
                  <a:lnTo>
                    <a:pt x="348297" y="2210435"/>
                  </a:lnTo>
                  <a:lnTo>
                    <a:pt x="343852" y="2204085"/>
                  </a:lnTo>
                  <a:lnTo>
                    <a:pt x="339725" y="2197418"/>
                  </a:lnTo>
                  <a:lnTo>
                    <a:pt x="335597" y="2190433"/>
                  </a:lnTo>
                  <a:lnTo>
                    <a:pt x="332105" y="2183130"/>
                  </a:lnTo>
                  <a:lnTo>
                    <a:pt x="328612" y="2175828"/>
                  </a:lnTo>
                  <a:lnTo>
                    <a:pt x="325755" y="2168525"/>
                  </a:lnTo>
                  <a:lnTo>
                    <a:pt x="323215" y="2160905"/>
                  </a:lnTo>
                  <a:lnTo>
                    <a:pt x="320992" y="2153285"/>
                  </a:lnTo>
                  <a:lnTo>
                    <a:pt x="319087" y="2145348"/>
                  </a:lnTo>
                  <a:lnTo>
                    <a:pt x="317817" y="2137410"/>
                  </a:lnTo>
                  <a:lnTo>
                    <a:pt x="316547" y="2128838"/>
                  </a:lnTo>
                  <a:lnTo>
                    <a:pt x="315912" y="2120583"/>
                  </a:lnTo>
                  <a:lnTo>
                    <a:pt x="315912" y="2112328"/>
                  </a:lnTo>
                  <a:lnTo>
                    <a:pt x="456565" y="2112328"/>
                  </a:lnTo>
                  <a:lnTo>
                    <a:pt x="456882" y="2114868"/>
                  </a:lnTo>
                  <a:lnTo>
                    <a:pt x="457200" y="2116773"/>
                  </a:lnTo>
                  <a:lnTo>
                    <a:pt x="457835" y="2118995"/>
                  </a:lnTo>
                  <a:lnTo>
                    <a:pt x="458470" y="2121218"/>
                  </a:lnTo>
                  <a:lnTo>
                    <a:pt x="459422" y="2123440"/>
                  </a:lnTo>
                  <a:lnTo>
                    <a:pt x="460692" y="2125345"/>
                  </a:lnTo>
                  <a:lnTo>
                    <a:pt x="463550" y="2128838"/>
                  </a:lnTo>
                  <a:lnTo>
                    <a:pt x="467042" y="2132013"/>
                  </a:lnTo>
                  <a:lnTo>
                    <a:pt x="468947" y="2132965"/>
                  </a:lnTo>
                  <a:lnTo>
                    <a:pt x="471170" y="2133918"/>
                  </a:lnTo>
                  <a:lnTo>
                    <a:pt x="473392" y="2134870"/>
                  </a:lnTo>
                  <a:lnTo>
                    <a:pt x="475615" y="2135188"/>
                  </a:lnTo>
                  <a:lnTo>
                    <a:pt x="477837" y="2135505"/>
                  </a:lnTo>
                  <a:lnTo>
                    <a:pt x="480377" y="2135823"/>
                  </a:lnTo>
                  <a:lnTo>
                    <a:pt x="1869440" y="2135823"/>
                  </a:lnTo>
                  <a:lnTo>
                    <a:pt x="1871980" y="2135505"/>
                  </a:lnTo>
                  <a:lnTo>
                    <a:pt x="1874202" y="2135188"/>
                  </a:lnTo>
                  <a:lnTo>
                    <a:pt x="1876107" y="2134870"/>
                  </a:lnTo>
                  <a:lnTo>
                    <a:pt x="1878330" y="2133918"/>
                  </a:lnTo>
                  <a:lnTo>
                    <a:pt x="1880552" y="2132965"/>
                  </a:lnTo>
                  <a:lnTo>
                    <a:pt x="1882457" y="2132013"/>
                  </a:lnTo>
                  <a:lnTo>
                    <a:pt x="1885950" y="2128838"/>
                  </a:lnTo>
                  <a:lnTo>
                    <a:pt x="1888490" y="2125345"/>
                  </a:lnTo>
                  <a:lnTo>
                    <a:pt x="1890077" y="2123440"/>
                  </a:lnTo>
                  <a:lnTo>
                    <a:pt x="1890712" y="2121218"/>
                  </a:lnTo>
                  <a:lnTo>
                    <a:pt x="1891982" y="2118995"/>
                  </a:lnTo>
                  <a:lnTo>
                    <a:pt x="1892300" y="2116773"/>
                  </a:lnTo>
                  <a:lnTo>
                    <a:pt x="1892617" y="2114868"/>
                  </a:lnTo>
                  <a:lnTo>
                    <a:pt x="1892617" y="2112328"/>
                  </a:lnTo>
                  <a:lnTo>
                    <a:pt x="1892617" y="440373"/>
                  </a:lnTo>
                  <a:lnTo>
                    <a:pt x="1892617" y="438468"/>
                  </a:lnTo>
                  <a:lnTo>
                    <a:pt x="1892300" y="435928"/>
                  </a:lnTo>
                  <a:lnTo>
                    <a:pt x="1891982" y="433705"/>
                  </a:lnTo>
                  <a:lnTo>
                    <a:pt x="1890712" y="431483"/>
                  </a:lnTo>
                  <a:lnTo>
                    <a:pt x="1890077" y="429578"/>
                  </a:lnTo>
                  <a:lnTo>
                    <a:pt x="1888490" y="427355"/>
                  </a:lnTo>
                  <a:lnTo>
                    <a:pt x="1885950" y="424180"/>
                  </a:lnTo>
                  <a:lnTo>
                    <a:pt x="1882457" y="421323"/>
                  </a:lnTo>
                  <a:lnTo>
                    <a:pt x="1880552" y="420053"/>
                  </a:lnTo>
                  <a:lnTo>
                    <a:pt x="1878330" y="419100"/>
                  </a:lnTo>
                  <a:lnTo>
                    <a:pt x="1876107" y="418148"/>
                  </a:lnTo>
                  <a:lnTo>
                    <a:pt x="1874202" y="417513"/>
                  </a:lnTo>
                  <a:lnTo>
                    <a:pt x="1871980" y="417195"/>
                  </a:lnTo>
                  <a:lnTo>
                    <a:pt x="1869440" y="417195"/>
                  </a:lnTo>
                  <a:lnTo>
                    <a:pt x="1869440" y="276225"/>
                  </a:lnTo>
                  <a:close/>
                  <a:moveTo>
                    <a:pt x="589072" y="140970"/>
                  </a:moveTo>
                  <a:lnTo>
                    <a:pt x="589072" y="424815"/>
                  </a:lnTo>
                  <a:lnTo>
                    <a:pt x="588754" y="433070"/>
                  </a:lnTo>
                  <a:lnTo>
                    <a:pt x="588436" y="441643"/>
                  </a:lnTo>
                  <a:lnTo>
                    <a:pt x="587166" y="449580"/>
                  </a:lnTo>
                  <a:lnTo>
                    <a:pt x="585896" y="458153"/>
                  </a:lnTo>
                  <a:lnTo>
                    <a:pt x="583991" y="465773"/>
                  </a:lnTo>
                  <a:lnTo>
                    <a:pt x="581768" y="473710"/>
                  </a:lnTo>
                  <a:lnTo>
                    <a:pt x="579227" y="481330"/>
                  </a:lnTo>
                  <a:lnTo>
                    <a:pt x="576052" y="488633"/>
                  </a:lnTo>
                  <a:lnTo>
                    <a:pt x="572876" y="495935"/>
                  </a:lnTo>
                  <a:lnTo>
                    <a:pt x="569065" y="503238"/>
                  </a:lnTo>
                  <a:lnTo>
                    <a:pt x="565572" y="509905"/>
                  </a:lnTo>
                  <a:lnTo>
                    <a:pt x="561126" y="516573"/>
                  </a:lnTo>
                  <a:lnTo>
                    <a:pt x="556363" y="522923"/>
                  </a:lnTo>
                  <a:lnTo>
                    <a:pt x="551600" y="528955"/>
                  </a:lnTo>
                  <a:lnTo>
                    <a:pt x="546519" y="535305"/>
                  </a:lnTo>
                  <a:lnTo>
                    <a:pt x="541120" y="541020"/>
                  </a:lnTo>
                  <a:lnTo>
                    <a:pt x="535087" y="546100"/>
                  </a:lnTo>
                  <a:lnTo>
                    <a:pt x="529371" y="551815"/>
                  </a:lnTo>
                  <a:lnTo>
                    <a:pt x="522702" y="556260"/>
                  </a:lnTo>
                  <a:lnTo>
                    <a:pt x="516668" y="561023"/>
                  </a:lnTo>
                  <a:lnTo>
                    <a:pt x="509682" y="565150"/>
                  </a:lnTo>
                  <a:lnTo>
                    <a:pt x="503013" y="569278"/>
                  </a:lnTo>
                  <a:lnTo>
                    <a:pt x="495709" y="572770"/>
                  </a:lnTo>
                  <a:lnTo>
                    <a:pt x="488406" y="575945"/>
                  </a:lnTo>
                  <a:lnTo>
                    <a:pt x="481102" y="579120"/>
                  </a:lnTo>
                  <a:lnTo>
                    <a:pt x="473480" y="581978"/>
                  </a:lnTo>
                  <a:lnTo>
                    <a:pt x="465541" y="584200"/>
                  </a:lnTo>
                  <a:lnTo>
                    <a:pt x="457602" y="585788"/>
                  </a:lnTo>
                  <a:lnTo>
                    <a:pt x="449663" y="587375"/>
                  </a:lnTo>
                  <a:lnTo>
                    <a:pt x="441407" y="588328"/>
                  </a:lnTo>
                  <a:lnTo>
                    <a:pt x="433150" y="588963"/>
                  </a:lnTo>
                  <a:lnTo>
                    <a:pt x="424576" y="589280"/>
                  </a:lnTo>
                  <a:lnTo>
                    <a:pt x="140678" y="589280"/>
                  </a:lnTo>
                  <a:lnTo>
                    <a:pt x="140678" y="1836103"/>
                  </a:lnTo>
                  <a:lnTo>
                    <a:pt x="140678" y="1838643"/>
                  </a:lnTo>
                  <a:lnTo>
                    <a:pt x="140996" y="1840548"/>
                  </a:lnTo>
                  <a:lnTo>
                    <a:pt x="141948" y="1842770"/>
                  </a:lnTo>
                  <a:lnTo>
                    <a:pt x="142584" y="1844993"/>
                  </a:lnTo>
                  <a:lnTo>
                    <a:pt x="143536" y="1847215"/>
                  </a:lnTo>
                  <a:lnTo>
                    <a:pt x="144807" y="1849120"/>
                  </a:lnTo>
                  <a:lnTo>
                    <a:pt x="147665" y="1852613"/>
                  </a:lnTo>
                  <a:lnTo>
                    <a:pt x="151475" y="1855470"/>
                  </a:lnTo>
                  <a:lnTo>
                    <a:pt x="153063" y="1856740"/>
                  </a:lnTo>
                  <a:lnTo>
                    <a:pt x="155286" y="1857693"/>
                  </a:lnTo>
                  <a:lnTo>
                    <a:pt x="157191" y="1858645"/>
                  </a:lnTo>
                  <a:lnTo>
                    <a:pt x="159732" y="1858963"/>
                  </a:lnTo>
                  <a:lnTo>
                    <a:pt x="161955" y="1859280"/>
                  </a:lnTo>
                  <a:lnTo>
                    <a:pt x="164495" y="1859598"/>
                  </a:lnTo>
                  <a:lnTo>
                    <a:pt x="1553180" y="1859598"/>
                  </a:lnTo>
                  <a:lnTo>
                    <a:pt x="1556038" y="1859280"/>
                  </a:lnTo>
                  <a:lnTo>
                    <a:pt x="1557943" y="1858963"/>
                  </a:lnTo>
                  <a:lnTo>
                    <a:pt x="1560484" y="1858645"/>
                  </a:lnTo>
                  <a:lnTo>
                    <a:pt x="1562389" y="1857693"/>
                  </a:lnTo>
                  <a:lnTo>
                    <a:pt x="1564612" y="1856740"/>
                  </a:lnTo>
                  <a:lnTo>
                    <a:pt x="1566517" y="1855470"/>
                  </a:lnTo>
                  <a:lnTo>
                    <a:pt x="1570010" y="1852613"/>
                  </a:lnTo>
                  <a:lnTo>
                    <a:pt x="1572868" y="1849120"/>
                  </a:lnTo>
                  <a:lnTo>
                    <a:pt x="1574139" y="1847215"/>
                  </a:lnTo>
                  <a:lnTo>
                    <a:pt x="1575091" y="1844993"/>
                  </a:lnTo>
                  <a:lnTo>
                    <a:pt x="1576044" y="1842770"/>
                  </a:lnTo>
                  <a:lnTo>
                    <a:pt x="1576679" y="1840548"/>
                  </a:lnTo>
                  <a:lnTo>
                    <a:pt x="1576997" y="1838643"/>
                  </a:lnTo>
                  <a:lnTo>
                    <a:pt x="1576997" y="1836103"/>
                  </a:lnTo>
                  <a:lnTo>
                    <a:pt x="1576997" y="164782"/>
                  </a:lnTo>
                  <a:lnTo>
                    <a:pt x="1576997" y="161925"/>
                  </a:lnTo>
                  <a:lnTo>
                    <a:pt x="1576679" y="160020"/>
                  </a:lnTo>
                  <a:lnTo>
                    <a:pt x="1576044" y="157480"/>
                  </a:lnTo>
                  <a:lnTo>
                    <a:pt x="1575091" y="155257"/>
                  </a:lnTo>
                  <a:lnTo>
                    <a:pt x="1574139" y="153352"/>
                  </a:lnTo>
                  <a:lnTo>
                    <a:pt x="1572868" y="151447"/>
                  </a:lnTo>
                  <a:lnTo>
                    <a:pt x="1570010" y="147955"/>
                  </a:lnTo>
                  <a:lnTo>
                    <a:pt x="1566517" y="145097"/>
                  </a:lnTo>
                  <a:lnTo>
                    <a:pt x="1564612" y="143827"/>
                  </a:lnTo>
                  <a:lnTo>
                    <a:pt x="1562389" y="142875"/>
                  </a:lnTo>
                  <a:lnTo>
                    <a:pt x="1560484" y="141922"/>
                  </a:lnTo>
                  <a:lnTo>
                    <a:pt x="1557943" y="141287"/>
                  </a:lnTo>
                  <a:lnTo>
                    <a:pt x="1556038" y="140970"/>
                  </a:lnTo>
                  <a:lnTo>
                    <a:pt x="1553180" y="140970"/>
                  </a:lnTo>
                  <a:lnTo>
                    <a:pt x="589072" y="140970"/>
                  </a:lnTo>
                  <a:close/>
                  <a:moveTo>
                    <a:pt x="489358" y="0"/>
                  </a:moveTo>
                  <a:lnTo>
                    <a:pt x="1553180" y="0"/>
                  </a:lnTo>
                  <a:lnTo>
                    <a:pt x="1562071" y="317"/>
                  </a:lnTo>
                  <a:lnTo>
                    <a:pt x="1570010" y="952"/>
                  </a:lnTo>
                  <a:lnTo>
                    <a:pt x="1578584" y="2222"/>
                  </a:lnTo>
                  <a:lnTo>
                    <a:pt x="1586523" y="3492"/>
                  </a:lnTo>
                  <a:lnTo>
                    <a:pt x="1594462" y="5397"/>
                  </a:lnTo>
                  <a:lnTo>
                    <a:pt x="1602084" y="7620"/>
                  </a:lnTo>
                  <a:lnTo>
                    <a:pt x="1609705" y="10160"/>
                  </a:lnTo>
                  <a:lnTo>
                    <a:pt x="1617644" y="13017"/>
                  </a:lnTo>
                  <a:lnTo>
                    <a:pt x="1624630" y="16192"/>
                  </a:lnTo>
                  <a:lnTo>
                    <a:pt x="1631617" y="20002"/>
                  </a:lnTo>
                  <a:lnTo>
                    <a:pt x="1638603" y="23812"/>
                  </a:lnTo>
                  <a:lnTo>
                    <a:pt x="1645589" y="28257"/>
                  </a:lnTo>
                  <a:lnTo>
                    <a:pt x="1651623" y="32702"/>
                  </a:lnTo>
                  <a:lnTo>
                    <a:pt x="1657974" y="37782"/>
                  </a:lnTo>
                  <a:lnTo>
                    <a:pt x="1664008" y="42862"/>
                  </a:lnTo>
                  <a:lnTo>
                    <a:pt x="1669724" y="48260"/>
                  </a:lnTo>
                  <a:lnTo>
                    <a:pt x="1675122" y="53975"/>
                  </a:lnTo>
                  <a:lnTo>
                    <a:pt x="1680203" y="60007"/>
                  </a:lnTo>
                  <a:lnTo>
                    <a:pt x="1685284" y="66357"/>
                  </a:lnTo>
                  <a:lnTo>
                    <a:pt x="1689730" y="72390"/>
                  </a:lnTo>
                  <a:lnTo>
                    <a:pt x="1694176" y="79375"/>
                  </a:lnTo>
                  <a:lnTo>
                    <a:pt x="1697987" y="86360"/>
                  </a:lnTo>
                  <a:lnTo>
                    <a:pt x="1701797" y="93345"/>
                  </a:lnTo>
                  <a:lnTo>
                    <a:pt x="1704973" y="100647"/>
                  </a:lnTo>
                  <a:lnTo>
                    <a:pt x="1707831" y="108267"/>
                  </a:lnTo>
                  <a:lnTo>
                    <a:pt x="1710371" y="115570"/>
                  </a:lnTo>
                  <a:lnTo>
                    <a:pt x="1712594" y="123507"/>
                  </a:lnTo>
                  <a:lnTo>
                    <a:pt x="1714500" y="131445"/>
                  </a:lnTo>
                  <a:lnTo>
                    <a:pt x="1715770" y="139382"/>
                  </a:lnTo>
                  <a:lnTo>
                    <a:pt x="1717040" y="147637"/>
                  </a:lnTo>
                  <a:lnTo>
                    <a:pt x="1717675" y="155892"/>
                  </a:lnTo>
                  <a:lnTo>
                    <a:pt x="1717675" y="164782"/>
                  </a:lnTo>
                  <a:lnTo>
                    <a:pt x="1717675" y="1836103"/>
                  </a:lnTo>
                  <a:lnTo>
                    <a:pt x="1717675" y="1844358"/>
                  </a:lnTo>
                  <a:lnTo>
                    <a:pt x="1717040" y="1852613"/>
                  </a:lnTo>
                  <a:lnTo>
                    <a:pt x="1715770" y="1861185"/>
                  </a:lnTo>
                  <a:lnTo>
                    <a:pt x="1714500" y="1869123"/>
                  </a:lnTo>
                  <a:lnTo>
                    <a:pt x="1712594" y="1877060"/>
                  </a:lnTo>
                  <a:lnTo>
                    <a:pt x="1710371" y="1884680"/>
                  </a:lnTo>
                  <a:lnTo>
                    <a:pt x="1707831" y="1892300"/>
                  </a:lnTo>
                  <a:lnTo>
                    <a:pt x="1704973" y="1900238"/>
                  </a:lnTo>
                  <a:lnTo>
                    <a:pt x="1701797" y="1907223"/>
                  </a:lnTo>
                  <a:lnTo>
                    <a:pt x="1697987" y="1914208"/>
                  </a:lnTo>
                  <a:lnTo>
                    <a:pt x="1694176" y="1921193"/>
                  </a:lnTo>
                  <a:lnTo>
                    <a:pt x="1689730" y="1927860"/>
                  </a:lnTo>
                  <a:lnTo>
                    <a:pt x="1685284" y="1934210"/>
                  </a:lnTo>
                  <a:lnTo>
                    <a:pt x="1680203" y="1940560"/>
                  </a:lnTo>
                  <a:lnTo>
                    <a:pt x="1675122" y="1946275"/>
                  </a:lnTo>
                  <a:lnTo>
                    <a:pt x="1669724" y="1952308"/>
                  </a:lnTo>
                  <a:lnTo>
                    <a:pt x="1664008" y="1957705"/>
                  </a:lnTo>
                  <a:lnTo>
                    <a:pt x="1657974" y="1962785"/>
                  </a:lnTo>
                  <a:lnTo>
                    <a:pt x="1651623" y="1967865"/>
                  </a:lnTo>
                  <a:lnTo>
                    <a:pt x="1645589" y="1972310"/>
                  </a:lnTo>
                  <a:lnTo>
                    <a:pt x="1638603" y="1976755"/>
                  </a:lnTo>
                  <a:lnTo>
                    <a:pt x="1631617" y="1980565"/>
                  </a:lnTo>
                  <a:lnTo>
                    <a:pt x="1624630" y="1984375"/>
                  </a:lnTo>
                  <a:lnTo>
                    <a:pt x="1617644" y="1987550"/>
                  </a:lnTo>
                  <a:lnTo>
                    <a:pt x="1609705" y="1990408"/>
                  </a:lnTo>
                  <a:lnTo>
                    <a:pt x="1602084" y="1992948"/>
                  </a:lnTo>
                  <a:lnTo>
                    <a:pt x="1594462" y="1995170"/>
                  </a:lnTo>
                  <a:lnTo>
                    <a:pt x="1586523" y="1997075"/>
                  </a:lnTo>
                  <a:lnTo>
                    <a:pt x="1578584" y="1998345"/>
                  </a:lnTo>
                  <a:lnTo>
                    <a:pt x="1570010" y="1999615"/>
                  </a:lnTo>
                  <a:lnTo>
                    <a:pt x="1562071" y="2000250"/>
                  </a:lnTo>
                  <a:lnTo>
                    <a:pt x="1553180" y="2000250"/>
                  </a:lnTo>
                  <a:lnTo>
                    <a:pt x="164495" y="2000250"/>
                  </a:lnTo>
                  <a:lnTo>
                    <a:pt x="155604" y="2000250"/>
                  </a:lnTo>
                  <a:lnTo>
                    <a:pt x="147665" y="1999615"/>
                  </a:lnTo>
                  <a:lnTo>
                    <a:pt x="139408" y="1998345"/>
                  </a:lnTo>
                  <a:lnTo>
                    <a:pt x="131152" y="1997075"/>
                  </a:lnTo>
                  <a:lnTo>
                    <a:pt x="123213" y="1995170"/>
                  </a:lnTo>
                  <a:lnTo>
                    <a:pt x="115591" y="1992948"/>
                  </a:lnTo>
                  <a:lnTo>
                    <a:pt x="107970" y="1990408"/>
                  </a:lnTo>
                  <a:lnTo>
                    <a:pt x="100348" y="1987550"/>
                  </a:lnTo>
                  <a:lnTo>
                    <a:pt x="93044" y="1984375"/>
                  </a:lnTo>
                  <a:lnTo>
                    <a:pt x="86058" y="1980565"/>
                  </a:lnTo>
                  <a:lnTo>
                    <a:pt x="79072" y="1976755"/>
                  </a:lnTo>
                  <a:lnTo>
                    <a:pt x="72721" y="1972310"/>
                  </a:lnTo>
                  <a:lnTo>
                    <a:pt x="66052" y="1967865"/>
                  </a:lnTo>
                  <a:lnTo>
                    <a:pt x="59701" y="1962785"/>
                  </a:lnTo>
                  <a:lnTo>
                    <a:pt x="53667" y="1957705"/>
                  </a:lnTo>
                  <a:lnTo>
                    <a:pt x="48269" y="1952308"/>
                  </a:lnTo>
                  <a:lnTo>
                    <a:pt x="42553" y="1946275"/>
                  </a:lnTo>
                  <a:lnTo>
                    <a:pt x="37472" y="1940560"/>
                  </a:lnTo>
                  <a:lnTo>
                    <a:pt x="32391" y="1934210"/>
                  </a:lnTo>
                  <a:lnTo>
                    <a:pt x="27945" y="1927860"/>
                  </a:lnTo>
                  <a:lnTo>
                    <a:pt x="23817" y="1921193"/>
                  </a:lnTo>
                  <a:lnTo>
                    <a:pt x="19688" y="1914208"/>
                  </a:lnTo>
                  <a:lnTo>
                    <a:pt x="16195" y="1907223"/>
                  </a:lnTo>
                  <a:lnTo>
                    <a:pt x="12702" y="1900238"/>
                  </a:lnTo>
                  <a:lnTo>
                    <a:pt x="9844" y="1892300"/>
                  </a:lnTo>
                  <a:lnTo>
                    <a:pt x="7304" y="1884680"/>
                  </a:lnTo>
                  <a:lnTo>
                    <a:pt x="5081" y="1877060"/>
                  </a:lnTo>
                  <a:lnTo>
                    <a:pt x="3175" y="1869123"/>
                  </a:lnTo>
                  <a:lnTo>
                    <a:pt x="1905" y="1861185"/>
                  </a:lnTo>
                  <a:lnTo>
                    <a:pt x="635" y="1852613"/>
                  </a:lnTo>
                  <a:lnTo>
                    <a:pt x="0" y="1844358"/>
                  </a:lnTo>
                  <a:lnTo>
                    <a:pt x="0" y="1836103"/>
                  </a:lnTo>
                  <a:lnTo>
                    <a:pt x="0" y="489585"/>
                  </a:lnTo>
                  <a:lnTo>
                    <a:pt x="489358" y="0"/>
                  </a:lnTo>
                  <a:close/>
                </a:path>
              </a:pathLst>
            </a:custGeom>
            <a:solidFill>
              <a:srgbClr val="FFFFFF"/>
            </a:solidFill>
            <a:ln>
              <a:noFill/>
            </a:ln>
          </p:spPr>
          <p:txBody>
            <a:bodyPr anchor="ctr">
              <a:scene3d>
                <a:camera prst="orthographicFront"/>
                <a:lightRig dir="t" rig="threePt"/>
              </a:scene3d>
              <a:sp3d contourW="12700">
                <a:contourClr>
                  <a:srgbClr val="FFFFFF"/>
                </a:contourClr>
              </a:sp3d>
            </a:bodyPr>
            <a:lstStyle/>
            <a:p>
              <a:pPr algn="ctr">
                <a:defRPr/>
              </a:pPr>
              <a:endParaRPr altLang="en-US" lang="zh-CN" sz="2400">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grpSp>
      <p:grpSp>
        <p:nvGrpSpPr>
          <p:cNvPr id="12" name="组合 11"/>
          <p:cNvGrpSpPr/>
          <p:nvPr/>
        </p:nvGrpSpPr>
        <p:grpSpPr>
          <a:xfrm>
            <a:off x="6965363" y="1941878"/>
            <a:ext cx="950384" cy="950383"/>
            <a:chOff x="5224022" y="1456407"/>
            <a:chExt cx="712788" cy="712787"/>
          </a:xfrm>
        </p:grpSpPr>
        <p:sp>
          <p:nvSpPr>
            <p:cNvPr id="13" name="橢圓 7"/>
            <p:cNvSpPr/>
            <p:nvPr/>
          </p:nvSpPr>
          <p:spPr>
            <a:xfrm>
              <a:off x="5224022" y="1456407"/>
              <a:ext cx="712788" cy="712787"/>
            </a:xfrm>
            <a:prstGeom prst="ellipse">
              <a:avLst/>
            </a:prstGeom>
            <a:solidFill>
              <a:schemeClr val="accent1"/>
            </a:solidFill>
            <a:ln algn="ctr" cap="flat" cmpd="sng" w="25400">
              <a:noFill/>
              <a:prstDash val="solid"/>
              <a:headEnd len="med" type="none" w="med"/>
              <a:tailEnd len="med" type="none" w="med"/>
            </a:ln>
            <a:effectLst/>
          </p:spPr>
          <p:txBody>
            <a:bodyPr/>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14" name="KSO_Shape"/>
            <p:cNvSpPr/>
            <p:nvPr/>
          </p:nvSpPr>
          <p:spPr bwMode="auto">
            <a:xfrm>
              <a:off x="5390710" y="1619919"/>
              <a:ext cx="414337" cy="352425"/>
            </a:xfrm>
            <a:custGeom>
              <a:gdLst>
                <a:gd fmla="*/ 1221908 w 2276475" name="T0"/>
                <a:gd fmla="*/ 1328927 h 1936751" name="T1"/>
                <a:gd fmla="*/ 1196654 w 2276475" name="T2"/>
                <a:gd fmla="*/ 1388292 h 1936751" name="T3"/>
                <a:gd fmla="*/ 691864 w 2276475" name="T4"/>
                <a:gd fmla="*/ 1376845 h 1936751" name="T5"/>
                <a:gd fmla="*/ 695585 w 2276475" name="T6"/>
                <a:gd fmla="*/ 1314285 h 1936751" name="T7"/>
                <a:gd fmla="*/ 1104489 w 2276475" name="T8"/>
                <a:gd fmla="*/ 1115137 h 1936751" name="T9"/>
                <a:gd fmla="*/ 1117497 w 2276475" name="T10"/>
                <a:gd fmla="*/ 1168850 h 1936751" name="T11"/>
                <a:gd fmla="*/ 811396 w 2276475" name="T12"/>
                <a:gd fmla="*/ 1188695 h 1936751" name="T13"/>
                <a:gd fmla="*/ 783254 w 2276475" name="T14"/>
                <a:gd fmla="*/ 1141068 h 1936751" name="T15"/>
                <a:gd fmla="*/ 309026 w 2276475" name="T16"/>
                <a:gd fmla="*/ 898551 h 1936751" name="T17"/>
                <a:gd fmla="*/ 798665 w 2276475" name="T18"/>
                <a:gd fmla="*/ 935449 h 1936751" name="T19"/>
                <a:gd fmla="*/ 759855 w 2276475" name="T20"/>
                <a:gd fmla="*/ 989335 h 1936751" name="T21"/>
                <a:gd fmla="*/ 259317 w 2276475" name="T22"/>
                <a:gd fmla="*/ 967303 h 1936751" name="T23"/>
                <a:gd fmla="*/ 277393 w 2276475" name="T24"/>
                <a:gd fmla="*/ 906514 h 1936751" name="T25"/>
                <a:gd fmla="*/ 1086287 w 2276475" name="T26"/>
                <a:gd fmla="*/ 817903 h 1936751" name="T27"/>
                <a:gd fmla="*/ 1028372 w 2276475" name="T28"/>
                <a:gd fmla="*/ 919230 h 1936751" name="T29"/>
                <a:gd fmla="*/ 999280 w 2276475" name="T30"/>
                <a:gd fmla="*/ 917630 h 1936751" name="T31"/>
                <a:gd fmla="*/ 289574 w 2276475" name="T32"/>
                <a:gd fmla="*/ 706099 h 1936751" name="T33"/>
                <a:gd fmla="*/ 590631 w 2276475" name="T34"/>
                <a:gd fmla="*/ 735033 h 1936751" name="T35"/>
                <a:gd fmla="*/ 567535 w 2276475" name="T36"/>
                <a:gd fmla="*/ 784938 h 1936751" name="T37"/>
                <a:gd fmla="*/ 259309 w 2276475" name="T38"/>
                <a:gd fmla="*/ 770073 h 1936751" name="T39"/>
                <a:gd fmla="*/ 267273 w 2276475" name="T40"/>
                <a:gd fmla="*/ 715124 h 1936751" name="T41"/>
                <a:gd fmla="*/ 836933 w 2276475" name="T42"/>
                <a:gd fmla="*/ 505684 h 1936751" name="T43"/>
                <a:gd fmla="*/ 846494 w 2276475" name="T44"/>
                <a:gd fmla="*/ 574170 h 1936751" name="T45"/>
                <a:gd fmla="*/ 268069 w 2276475" name="T46"/>
                <a:gd fmla="*/ 592752 h 1936751" name="T47"/>
                <a:gd fmla="*/ 238855 w 2276475" name="T48"/>
                <a:gd fmla="*/ 530105 h 1936751" name="T49"/>
                <a:gd fmla="*/ 1467818 w 2276475" name="T50"/>
                <a:gd fmla="*/ 344025 h 1936751" name="T51"/>
                <a:gd fmla="*/ 1566759 w 2276475" name="T52"/>
                <a:gd fmla="*/ 428438 h 1936751" name="T53"/>
                <a:gd fmla="*/ 1578461 w 2276475" name="T54"/>
                <a:gd fmla="*/ 479936 h 1936751" name="T55"/>
                <a:gd fmla="*/ 1197862 w 2276475" name="T56"/>
                <a:gd fmla="*/ 846789 h 1936751" name="T57"/>
                <a:gd fmla="*/ 1138817 w 2276475" name="T58"/>
                <a:gd fmla="*/ 842806 h 1936751" name="T59"/>
                <a:gd fmla="*/ 1093869 w 2276475" name="T60"/>
                <a:gd fmla="*/ 799538 h 1936751" name="T61"/>
                <a:gd fmla="*/ 1075782 w 2276475" name="T62"/>
                <a:gd fmla="*/ 737423 h 1936751" name="T63"/>
                <a:gd fmla="*/ 1456382 w 2276475" name="T64"/>
                <a:gd fmla="*/ 344821 h 1936751" name="T65"/>
                <a:gd fmla="*/ 199469 w 2276475" name="T66"/>
                <a:gd fmla="*/ 367345 h 1936751" name="T67"/>
                <a:gd fmla="*/ 114475 w 2276475" name="T68"/>
                <a:gd fmla="*/ 448541 h 1936751" name="T69"/>
                <a:gd fmla="*/ 103321 w 2276475" name="T70"/>
                <a:gd fmla="*/ 1407238 h 1936751" name="T71"/>
                <a:gd fmla="*/ 171315 w 2276475" name="T72"/>
                <a:gd fmla="*/ 1503559 h 1936751" name="T73"/>
                <a:gd fmla="*/ 1382734 w 2276475" name="T74"/>
                <a:gd fmla="*/ 1530890 h 1936751" name="T75"/>
                <a:gd fmla="*/ 1488975 w 2276475" name="T76"/>
                <a:gd fmla="*/ 1477289 h 1936751" name="T77"/>
                <a:gd fmla="*/ 1531737 w 2276475" name="T78"/>
                <a:gd fmla="*/ 1365845 h 1936751" name="T79"/>
                <a:gd fmla="*/ 1605841 w 2276475" name="T80"/>
                <a:gd fmla="*/ 1539381 h 1936751" name="T81"/>
                <a:gd fmla="*/ 1513146 w 2276475" name="T82"/>
                <a:gd fmla="*/ 1611821 h 1936751" name="T83"/>
                <a:gd fmla="*/ 101461 w 2276475" name="T84"/>
                <a:gd fmla="*/ 1605982 h 1936751" name="T85"/>
                <a:gd fmla="*/ 16468 w 2276475" name="T86"/>
                <a:gd fmla="*/ 1525317 h 1936751" name="T87"/>
                <a:gd fmla="*/ 5312 w 2276475" name="T88"/>
                <a:gd fmla="*/ 391226 h 1936751" name="T89"/>
                <a:gd fmla="*/ 73307 w 2276475" name="T90"/>
                <a:gd fmla="*/ 295170 h 1936751" name="T91"/>
                <a:gd fmla="*/ 1746529 w 2276475" name="T92"/>
                <a:gd fmla="*/ 88926 h 1936751" name="T93"/>
                <a:gd fmla="*/ 1805153 w 2276475" name="T94"/>
                <a:gd fmla="*/ 114614 h 1936751" name="T95"/>
                <a:gd fmla="*/ 1838312 w 2276475" name="T96"/>
                <a:gd fmla="*/ 176846 h 1936751" name="T97"/>
                <a:gd fmla="*/ 1821600 w 2276475" name="T98"/>
                <a:gd fmla="*/ 237490 h 1936751" name="T99"/>
                <a:gd fmla="*/ 1620792 w 2276475" name="T100"/>
                <a:gd fmla="*/ 421806 h 1936751" name="T101"/>
                <a:gd fmla="*/ 1543068 w 2276475" name="T102"/>
                <a:gd fmla="*/ 339447 h 1936751" name="T103"/>
                <a:gd fmla="*/ 1506460 w 2276475" name="T104"/>
                <a:gd fmla="*/ 289925 h 1936751" name="T105"/>
                <a:gd fmla="*/ 1716818 w 2276475" name="T106"/>
                <a:gd fmla="*/ 92634 h 1936751" name="T107"/>
                <a:gd fmla="*/ 1893521 w 2276475" name="T108"/>
                <a:gd fmla="*/ 35131 h 1936751" name="T109"/>
                <a:gd fmla="*/ 1889783 w 2276475" name="T110"/>
                <a:gd fmla="*/ 106078 h 1936751" name="T111"/>
                <a:gd fmla="*/ 1844400 w 2276475" name="T112"/>
                <a:gd fmla="*/ 105545 h 1936751" name="T113"/>
                <a:gd fmla="*/ 1793944 w 2276475" name="T114"/>
                <a:gd fmla="*/ 59669 h 1936751" name="T115"/>
                <a:gd fmla="*/ 1847069 w 2276475" name="T116"/>
                <a:gd fmla="*/ 16194 h 1936751" name="T117"/>
                <a:gd fmla="*/ 1697756 w 2276475" name="T118"/>
                <a:gd fmla="*/ 22017 h 1936751" name="T119"/>
                <a:gd fmla="*/ 1364698 w 2276475" name="T120"/>
                <a:gd fmla="*/ 383050 h 1936751" name="T121"/>
                <a:gd fmla="*/ 1317840 w 2276475" name="T122"/>
                <a:gd fmla="*/ 375887 h 1936751" name="T123"/>
                <a:gd fmla="*/ 1320237 w 2276475" name="T124"/>
                <a:gd fmla="*/ 329200 h 1936751"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b" l="0" r="r" t="0"/>
              <a:pathLst>
                <a:path h="1936751" w="2276475">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rgbClr val="FFFFFF"/>
            </a:solidFill>
            <a:ln>
              <a:noFill/>
            </a:ln>
          </p:spPr>
          <p:txBody>
            <a:bodyPr anchor="ctr">
              <a:scene3d>
                <a:camera prst="orthographicFront"/>
                <a:lightRig dir="t" rig="threePt"/>
              </a:scene3d>
              <a:sp3d contourW="12700">
                <a:contourClr>
                  <a:srgbClr val="FFFFFF"/>
                </a:contourClr>
              </a:sp3d>
            </a:bodyPr>
            <a:lstStyle/>
            <a:p>
              <a:pPr algn="ctr">
                <a:defRPr/>
              </a:pPr>
              <a:endParaRPr altLang="en-US" lang="zh-CN" sz="2400">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grpSp>
      <p:grpSp>
        <p:nvGrpSpPr>
          <p:cNvPr id="15" name="组合 14"/>
          <p:cNvGrpSpPr/>
          <p:nvPr/>
        </p:nvGrpSpPr>
        <p:grpSpPr>
          <a:xfrm>
            <a:off x="7915747" y="3975992"/>
            <a:ext cx="948267" cy="948267"/>
            <a:chOff x="5936810" y="2981994"/>
            <a:chExt cx="711200" cy="711200"/>
          </a:xfrm>
        </p:grpSpPr>
        <p:sp>
          <p:nvSpPr>
            <p:cNvPr id="16" name="橢圓 9"/>
            <p:cNvSpPr/>
            <p:nvPr/>
          </p:nvSpPr>
          <p:spPr>
            <a:xfrm>
              <a:off x="5936810" y="2981994"/>
              <a:ext cx="711200" cy="711200"/>
            </a:xfrm>
            <a:prstGeom prst="ellipse">
              <a:avLst/>
            </a:prstGeom>
            <a:solidFill>
              <a:schemeClr val="accent1"/>
            </a:solidFill>
            <a:ln algn="ctr" cap="flat" cmpd="sng" w="25400">
              <a:noFill/>
              <a:prstDash val="solid"/>
              <a:headEnd len="med" type="none" w="med"/>
              <a:tailEnd len="med" type="none" w="med"/>
            </a:ln>
            <a:effectLst/>
          </p:spPr>
          <p:txBody>
            <a:bodyPr/>
            <a:lstStyle/>
            <a:p>
              <a:pPr indent="-311535" marL="311535">
                <a:lnSpc>
                  <a:spcPct val="95000"/>
                </a:lnSpc>
                <a:spcBef>
                  <a:spcPct val="50000"/>
                </a:spcBef>
                <a:spcAft>
                  <a:spcPct val="35000"/>
                </a:spcAft>
                <a:buClr>
                  <a:srgbClr val="678BA8"/>
                </a:buClr>
                <a:buFontTx/>
                <a:buChar char="•"/>
                <a:defRPr/>
              </a:pPr>
              <a:endParaRPr altLang="en-US" kern="0" lang="zh-TW" sz="4267">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sp>
          <p:nvSpPr>
            <p:cNvPr id="17" name="KSO_Shape"/>
            <p:cNvSpPr>
              <a:spLocks noChangeArrowheads="1"/>
            </p:cNvSpPr>
            <p:nvPr/>
          </p:nvSpPr>
          <p:spPr bwMode="auto">
            <a:xfrm>
              <a:off x="6090797" y="3175669"/>
              <a:ext cx="403225" cy="323850"/>
            </a:xfrm>
            <a:custGeom>
              <a:gdLst>
                <a:gd fmla="*/ 552105 w 2874963" name="T0"/>
                <a:gd fmla="*/ 1256550 h 2311400" name="T1"/>
                <a:gd fmla="*/ 814407 w 2874963" name="T2"/>
                <a:gd fmla="*/ 1166381 h 2311400" name="T3"/>
                <a:gd fmla="*/ 861857 w 2874963" name="T4"/>
                <a:gd fmla="*/ 1221938 h 2311400" name="T5"/>
                <a:gd fmla="*/ 529108 w 2874963" name="T6"/>
                <a:gd fmla="*/ 1452571 h 2311400" name="T7"/>
                <a:gd fmla="*/ 122756 w 2874963" name="T8"/>
                <a:gd fmla="*/ 1358877 h 2311400" name="T9"/>
                <a:gd fmla="*/ 175912 w 2874963" name="T10"/>
                <a:gd fmla="*/ 1192357 h 2311400" name="T11"/>
                <a:gd fmla="*/ 277118 w 2874963" name="T12"/>
                <a:gd fmla="*/ 1128994 h 2311400" name="T13"/>
                <a:gd fmla="*/ 305052 w 2874963" name="T14"/>
                <a:gd fmla="*/ 1242809 h 2311400" name="T15"/>
                <a:gd fmla="*/ 994050 w 2874963" name="T16"/>
                <a:gd fmla="*/ 853464 h 2311400" name="T17"/>
                <a:gd fmla="*/ 644668 w 2874963" name="T18"/>
                <a:gd fmla="*/ 666225 h 2311400" name="T19"/>
                <a:gd fmla="*/ 675774 w 2874963" name="T20"/>
                <a:gd fmla="*/ 776137 h 2311400" name="T21"/>
                <a:gd fmla="*/ 719353 w 2874963" name="T22"/>
                <a:gd fmla="*/ 821032 h 2311400" name="T23"/>
                <a:gd fmla="*/ 694258 w 2874963" name="T24"/>
                <a:gd fmla="*/ 885897 h 2311400" name="T25"/>
                <a:gd fmla="*/ 639408 w 2874963" name="T26"/>
                <a:gd fmla="*/ 997010 h 2311400" name="T27"/>
                <a:gd fmla="*/ 561868 w 2874963" name="T28"/>
                <a:gd fmla="*/ 1068783 h 2311400" name="T29"/>
                <a:gd fmla="*/ 506117 w 2874963" name="T30"/>
                <a:gd fmla="*/ 1079143 h 2311400" name="T31"/>
                <a:gd fmla="*/ 449013 w 2874963" name="T32"/>
                <a:gd fmla="*/ 1059924 h 2311400" name="T33"/>
                <a:gd fmla="*/ 372374 w 2874963" name="T34"/>
                <a:gd fmla="*/ 966830 h 2311400" name="T35"/>
                <a:gd fmla="*/ 317074 w 2874963" name="T36"/>
                <a:gd fmla="*/ 867429 h 2311400" name="T37"/>
                <a:gd fmla="*/ 315722 w 2874963" name="T38"/>
                <a:gd fmla="*/ 807819 h 2311400" name="T39"/>
                <a:gd fmla="*/ 360804 w 2874963" name="T40"/>
                <a:gd fmla="*/ 726436 h 2311400" name="T41"/>
                <a:gd fmla="*/ 420311 w 2874963" name="T42"/>
                <a:gd fmla="*/ 688148 h 2311400" name="T43"/>
                <a:gd fmla="*/ 541281 w 2874963" name="T44"/>
                <a:gd fmla="*/ 679889 h 2311400" name="T45"/>
                <a:gd fmla="*/ 615816 w 2874963" name="T46"/>
                <a:gd fmla="*/ 642201 h 2311400" name="T47"/>
                <a:gd fmla="*/ 607328 w 2874963" name="T48"/>
                <a:gd fmla="*/ 550770 h 2311400" name="T49"/>
                <a:gd fmla="*/ 652075 w 2874963" name="T50"/>
                <a:gd fmla="*/ 576010 h 2311400" name="T51"/>
                <a:gd fmla="*/ 690816 w 2874963" name="T52"/>
                <a:gd fmla="*/ 613419 h 2311400" name="T53"/>
                <a:gd fmla="*/ 708834 w 2874963" name="T54"/>
                <a:gd fmla="*/ 715281 h 2311400" name="T55"/>
                <a:gd fmla="*/ 684809 w 2874963" name="T56"/>
                <a:gd fmla="*/ 784841 h 2311400" name="T57"/>
                <a:gd fmla="*/ 653727 w 2874963" name="T58"/>
                <a:gd fmla="*/ 664651 h 2311400" name="T59"/>
                <a:gd fmla="*/ 590811 w 2874963" name="T60"/>
                <a:gd fmla="*/ 648726 h 2311400" name="T61"/>
                <a:gd fmla="*/ 495911 w 2874963" name="T62"/>
                <a:gd fmla="*/ 681177 h 2311400" name="T63"/>
                <a:gd fmla="*/ 382693 w 2874963" name="T64"/>
                <a:gd fmla="*/ 672613 h 2311400" name="T65"/>
                <a:gd fmla="*/ 342000 w 2874963" name="T66"/>
                <a:gd fmla="*/ 784841 h 2311400" name="T67"/>
                <a:gd fmla="*/ 316624 w 2874963" name="T68"/>
                <a:gd fmla="*/ 733159 h 2311400" name="T69"/>
                <a:gd fmla="*/ 334342 w 2874963" name="T70"/>
                <a:gd fmla="*/ 634002 h 2311400" name="T71"/>
                <a:gd fmla="*/ 392753 w 2874963" name="T72"/>
                <a:gd fmla="*/ 561737 h 2311400" name="T73"/>
                <a:gd fmla="*/ 513330 w 2874963" name="T74"/>
                <a:gd fmla="*/ 530788 h 2311400" name="T75"/>
                <a:gd fmla="*/ 816493 w 2874963" name="T76"/>
                <a:gd fmla="*/ 367350 h 2311400" name="T77"/>
                <a:gd fmla="*/ 816493 w 2874963" name="T78"/>
                <a:gd fmla="*/ 418842 h 2311400" name="T79"/>
                <a:gd fmla="*/ 1079641 w 2874963" name="T80"/>
                <a:gd fmla="*/ 426048 h 2311400" name="T81"/>
                <a:gd fmla="*/ 1093467 w 2874963" name="T82"/>
                <a:gd fmla="*/ 377108 h 2311400" name="T83"/>
                <a:gd fmla="*/ 1049584 w 2874963" name="T84"/>
                <a:gd fmla="*/ 364048 h 2311400" name="T85"/>
                <a:gd fmla="*/ 1023434 w 2874963" name="T86"/>
                <a:gd fmla="*/ 392871 h 2311400" name="T87"/>
                <a:gd fmla="*/ 856619 w 2874963" name="T88"/>
                <a:gd fmla="*/ 372605 h 2311400" name="T89"/>
                <a:gd fmla="*/ 927854 w 2874963" name="T90"/>
                <a:gd fmla="*/ 64403 h 2311400" name="T91"/>
                <a:gd fmla="*/ 904258 w 2874963" name="T92"/>
                <a:gd fmla="*/ 91875 h 2311400" name="T93"/>
                <a:gd fmla="*/ 905010 w 2874963" name="T94"/>
                <a:gd fmla="*/ 129406 h 2311400" name="T95"/>
                <a:gd fmla="*/ 930108 w 2874963" name="T96"/>
                <a:gd fmla="*/ 155677 h 2311400" name="T97"/>
                <a:gd fmla="*/ 967829 w 2874963" name="T98"/>
                <a:gd fmla="*/ 158379 h 2311400" name="T99"/>
                <a:gd fmla="*/ 996233 w 2874963" name="T100"/>
                <a:gd fmla="*/ 136162 h 2311400" name="T101"/>
                <a:gd fmla="*/ 1002845 w 2874963" name="T102"/>
                <a:gd fmla="*/ 99081 h 2311400" name="T103"/>
                <a:gd fmla="*/ 983158 w 2874963" name="T104"/>
                <a:gd fmla="*/ 68306 h 2311400" name="T105"/>
                <a:gd fmla="*/ 881566 w 2874963" name="T106"/>
                <a:gd fmla="*/ 0 h 2311400" name="T107"/>
                <a:gd fmla="*/ 1048381 w 2874963" name="T108"/>
                <a:gd fmla="*/ 20417 h 2311400" name="T109"/>
                <a:gd fmla="*/ 1859163 w 2874963" name="T110"/>
                <a:gd fmla="*/ 308953 h 2311400" name="T111"/>
                <a:gd fmla="*/ 1899590 w 2874963" name="T112"/>
                <a:gd fmla="*/ 355791 h 2311400" name="T113"/>
                <a:gd fmla="*/ 2705 w 2874963" name="T114"/>
                <a:gd fmla="*/ 364048 h 2311400" name="T115"/>
                <a:gd fmla="*/ 38623 w 2874963" name="T116"/>
                <a:gd fmla="*/ 313456 h 2311400" name="T117"/>
                <a:gd fmla="*/ 855416 w 2874963" name="T118"/>
                <a:gd fmla="*/ 26121 h 2311400"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b" l="0" r="r" t="0"/>
              <a:pathLst>
                <a:path h="2311400" w="2874963">
                  <a:moveTo>
                    <a:pt x="1500188" y="1927225"/>
                  </a:moveTo>
                  <a:lnTo>
                    <a:pt x="2676526" y="1927225"/>
                  </a:lnTo>
                  <a:lnTo>
                    <a:pt x="2676526" y="1949450"/>
                  </a:lnTo>
                  <a:lnTo>
                    <a:pt x="1500188" y="1949450"/>
                  </a:lnTo>
                  <a:lnTo>
                    <a:pt x="1500188" y="1927225"/>
                  </a:lnTo>
                  <a:close/>
                  <a:moveTo>
                    <a:pt x="1500188" y="1706563"/>
                  </a:moveTo>
                  <a:lnTo>
                    <a:pt x="2676526" y="1706563"/>
                  </a:lnTo>
                  <a:lnTo>
                    <a:pt x="2676526" y="1728788"/>
                  </a:lnTo>
                  <a:lnTo>
                    <a:pt x="1500188" y="1728788"/>
                  </a:lnTo>
                  <a:lnTo>
                    <a:pt x="1500188" y="1706563"/>
                  </a:lnTo>
                  <a:close/>
                  <a:moveTo>
                    <a:pt x="741023" y="1676400"/>
                  </a:moveTo>
                  <a:lnTo>
                    <a:pt x="803616" y="1676400"/>
                  </a:lnTo>
                  <a:lnTo>
                    <a:pt x="835026" y="1736633"/>
                  </a:lnTo>
                  <a:lnTo>
                    <a:pt x="813107" y="1759278"/>
                  </a:lnTo>
                  <a:lnTo>
                    <a:pt x="833218" y="1897860"/>
                  </a:lnTo>
                  <a:lnTo>
                    <a:pt x="772432" y="2124075"/>
                  </a:lnTo>
                  <a:lnTo>
                    <a:pt x="711647" y="1897860"/>
                  </a:lnTo>
                  <a:lnTo>
                    <a:pt x="731532" y="1759278"/>
                  </a:lnTo>
                  <a:lnTo>
                    <a:pt x="709613" y="1736633"/>
                  </a:lnTo>
                  <a:lnTo>
                    <a:pt x="741023" y="1676400"/>
                  </a:lnTo>
                  <a:close/>
                  <a:moveTo>
                    <a:pt x="1033510" y="1660525"/>
                  </a:moveTo>
                  <a:lnTo>
                    <a:pt x="1069768" y="1677761"/>
                  </a:lnTo>
                  <a:lnTo>
                    <a:pt x="1107612" y="1695904"/>
                  </a:lnTo>
                  <a:lnTo>
                    <a:pt x="1126421" y="1705202"/>
                  </a:lnTo>
                  <a:lnTo>
                    <a:pt x="1145003" y="1714727"/>
                  </a:lnTo>
                  <a:lnTo>
                    <a:pt x="1163585" y="1724252"/>
                  </a:lnTo>
                  <a:lnTo>
                    <a:pt x="1181261" y="1734004"/>
                  </a:lnTo>
                  <a:lnTo>
                    <a:pt x="1198257" y="1743302"/>
                  </a:lnTo>
                  <a:lnTo>
                    <a:pt x="1214346" y="1752600"/>
                  </a:lnTo>
                  <a:lnTo>
                    <a:pt x="1229076" y="1761671"/>
                  </a:lnTo>
                  <a:lnTo>
                    <a:pt x="1242673" y="1770289"/>
                  </a:lnTo>
                  <a:lnTo>
                    <a:pt x="1248792" y="1774598"/>
                  </a:lnTo>
                  <a:lnTo>
                    <a:pt x="1254683" y="1778680"/>
                  </a:lnTo>
                  <a:lnTo>
                    <a:pt x="1259896" y="1782762"/>
                  </a:lnTo>
                  <a:lnTo>
                    <a:pt x="1264881" y="1786618"/>
                  </a:lnTo>
                  <a:lnTo>
                    <a:pt x="1269187" y="1790473"/>
                  </a:lnTo>
                  <a:lnTo>
                    <a:pt x="1273039" y="1794102"/>
                  </a:lnTo>
                  <a:lnTo>
                    <a:pt x="1276438" y="1797504"/>
                  </a:lnTo>
                  <a:lnTo>
                    <a:pt x="1278931" y="1800905"/>
                  </a:lnTo>
                  <a:lnTo>
                    <a:pt x="1281197" y="1803627"/>
                  </a:lnTo>
                  <a:lnTo>
                    <a:pt x="1283237" y="1807029"/>
                  </a:lnTo>
                  <a:lnTo>
                    <a:pt x="1287542" y="1814739"/>
                  </a:lnTo>
                  <a:lnTo>
                    <a:pt x="1291621" y="1823811"/>
                  </a:lnTo>
                  <a:lnTo>
                    <a:pt x="1296380" y="1834016"/>
                  </a:lnTo>
                  <a:lnTo>
                    <a:pt x="1300686" y="1845582"/>
                  </a:lnTo>
                  <a:lnTo>
                    <a:pt x="1305445" y="1858282"/>
                  </a:lnTo>
                  <a:lnTo>
                    <a:pt x="1310203" y="1871889"/>
                  </a:lnTo>
                  <a:lnTo>
                    <a:pt x="1314736" y="1886404"/>
                  </a:lnTo>
                  <a:lnTo>
                    <a:pt x="1319495" y="1901371"/>
                  </a:lnTo>
                  <a:lnTo>
                    <a:pt x="1324027" y="1917246"/>
                  </a:lnTo>
                  <a:lnTo>
                    <a:pt x="1333318" y="1950130"/>
                  </a:lnTo>
                  <a:lnTo>
                    <a:pt x="1342382" y="1984375"/>
                  </a:lnTo>
                  <a:lnTo>
                    <a:pt x="1350994" y="2018620"/>
                  </a:lnTo>
                  <a:lnTo>
                    <a:pt x="1359378" y="2052411"/>
                  </a:lnTo>
                  <a:lnTo>
                    <a:pt x="1366857" y="2084388"/>
                  </a:lnTo>
                  <a:lnTo>
                    <a:pt x="1373655" y="2114097"/>
                  </a:lnTo>
                  <a:lnTo>
                    <a:pt x="1379320" y="2140404"/>
                  </a:lnTo>
                  <a:lnTo>
                    <a:pt x="1387478" y="2179184"/>
                  </a:lnTo>
                  <a:lnTo>
                    <a:pt x="1390651" y="2193925"/>
                  </a:lnTo>
                  <a:lnTo>
                    <a:pt x="798513" y="2193925"/>
                  </a:lnTo>
                  <a:lnTo>
                    <a:pt x="1111918" y="1875064"/>
                  </a:lnTo>
                  <a:lnTo>
                    <a:pt x="1011755" y="1800905"/>
                  </a:lnTo>
                  <a:lnTo>
                    <a:pt x="1094922" y="1766661"/>
                  </a:lnTo>
                  <a:lnTo>
                    <a:pt x="1033510" y="1660525"/>
                  </a:lnTo>
                  <a:close/>
                  <a:moveTo>
                    <a:pt x="511355" y="1660525"/>
                  </a:moveTo>
                  <a:lnTo>
                    <a:pt x="449944" y="1766661"/>
                  </a:lnTo>
                  <a:lnTo>
                    <a:pt x="532657" y="1800905"/>
                  </a:lnTo>
                  <a:lnTo>
                    <a:pt x="432494" y="1875064"/>
                  </a:lnTo>
                  <a:lnTo>
                    <a:pt x="746126" y="2193925"/>
                  </a:lnTo>
                  <a:lnTo>
                    <a:pt x="153988" y="2193925"/>
                  </a:lnTo>
                  <a:lnTo>
                    <a:pt x="157160" y="2179184"/>
                  </a:lnTo>
                  <a:lnTo>
                    <a:pt x="165318" y="2140404"/>
                  </a:lnTo>
                  <a:lnTo>
                    <a:pt x="171210" y="2114097"/>
                  </a:lnTo>
                  <a:lnTo>
                    <a:pt x="177782" y="2084388"/>
                  </a:lnTo>
                  <a:lnTo>
                    <a:pt x="185260" y="2052411"/>
                  </a:lnTo>
                  <a:lnTo>
                    <a:pt x="193418" y="2018620"/>
                  </a:lnTo>
                  <a:lnTo>
                    <a:pt x="202256" y="1984375"/>
                  </a:lnTo>
                  <a:lnTo>
                    <a:pt x="211321" y="1950130"/>
                  </a:lnTo>
                  <a:lnTo>
                    <a:pt x="220385" y="1917246"/>
                  </a:lnTo>
                  <a:lnTo>
                    <a:pt x="224918" y="1901371"/>
                  </a:lnTo>
                  <a:lnTo>
                    <a:pt x="229676" y="1886404"/>
                  </a:lnTo>
                  <a:lnTo>
                    <a:pt x="234209" y="1871889"/>
                  </a:lnTo>
                  <a:lnTo>
                    <a:pt x="238967" y="1858282"/>
                  </a:lnTo>
                  <a:lnTo>
                    <a:pt x="243726" y="1845582"/>
                  </a:lnTo>
                  <a:lnTo>
                    <a:pt x="248259" y="1834016"/>
                  </a:lnTo>
                  <a:lnTo>
                    <a:pt x="252791" y="1823811"/>
                  </a:lnTo>
                  <a:lnTo>
                    <a:pt x="257096" y="1814739"/>
                  </a:lnTo>
                  <a:lnTo>
                    <a:pt x="261175" y="1807029"/>
                  </a:lnTo>
                  <a:lnTo>
                    <a:pt x="263442" y="1803627"/>
                  </a:lnTo>
                  <a:lnTo>
                    <a:pt x="265481" y="1800905"/>
                  </a:lnTo>
                  <a:lnTo>
                    <a:pt x="268200" y="1797504"/>
                  </a:lnTo>
                  <a:lnTo>
                    <a:pt x="271600" y="1794102"/>
                  </a:lnTo>
                  <a:lnTo>
                    <a:pt x="275452" y="1790473"/>
                  </a:lnTo>
                  <a:lnTo>
                    <a:pt x="279984" y="1786618"/>
                  </a:lnTo>
                  <a:lnTo>
                    <a:pt x="284517" y="1782762"/>
                  </a:lnTo>
                  <a:lnTo>
                    <a:pt x="289955" y="1778680"/>
                  </a:lnTo>
                  <a:lnTo>
                    <a:pt x="295621" y="1774598"/>
                  </a:lnTo>
                  <a:lnTo>
                    <a:pt x="301966" y="1770289"/>
                  </a:lnTo>
                  <a:lnTo>
                    <a:pt x="315336" y="1761671"/>
                  </a:lnTo>
                  <a:lnTo>
                    <a:pt x="330066" y="1752600"/>
                  </a:lnTo>
                  <a:lnTo>
                    <a:pt x="346155" y="1743302"/>
                  </a:lnTo>
                  <a:lnTo>
                    <a:pt x="363378" y="1734004"/>
                  </a:lnTo>
                  <a:lnTo>
                    <a:pt x="381053" y="1724252"/>
                  </a:lnTo>
                  <a:lnTo>
                    <a:pt x="399409" y="1714727"/>
                  </a:lnTo>
                  <a:lnTo>
                    <a:pt x="418218" y="1705202"/>
                  </a:lnTo>
                  <a:lnTo>
                    <a:pt x="437253" y="1695904"/>
                  </a:lnTo>
                  <a:lnTo>
                    <a:pt x="475098" y="1677761"/>
                  </a:lnTo>
                  <a:lnTo>
                    <a:pt x="511355" y="1660525"/>
                  </a:lnTo>
                  <a:close/>
                  <a:moveTo>
                    <a:pt x="929254" y="1614488"/>
                  </a:moveTo>
                  <a:lnTo>
                    <a:pt x="950557" y="1623559"/>
                  </a:lnTo>
                  <a:lnTo>
                    <a:pt x="974579" y="1633992"/>
                  </a:lnTo>
                  <a:lnTo>
                    <a:pt x="1004946" y="1647599"/>
                  </a:lnTo>
                  <a:lnTo>
                    <a:pt x="1068853" y="1757817"/>
                  </a:lnTo>
                  <a:lnTo>
                    <a:pt x="975258" y="1796370"/>
                  </a:lnTo>
                  <a:lnTo>
                    <a:pt x="1084263" y="1877106"/>
                  </a:lnTo>
                  <a:lnTo>
                    <a:pt x="773113" y="2193926"/>
                  </a:lnTo>
                  <a:lnTo>
                    <a:pt x="929254" y="1614488"/>
                  </a:lnTo>
                  <a:close/>
                  <a:moveTo>
                    <a:pt x="615947" y="1614488"/>
                  </a:moveTo>
                  <a:lnTo>
                    <a:pt x="773113" y="2193926"/>
                  </a:lnTo>
                  <a:lnTo>
                    <a:pt x="460375" y="1877106"/>
                  </a:lnTo>
                  <a:lnTo>
                    <a:pt x="569936" y="1796370"/>
                  </a:lnTo>
                  <a:lnTo>
                    <a:pt x="475636" y="1757817"/>
                  </a:lnTo>
                  <a:lnTo>
                    <a:pt x="539869" y="1647599"/>
                  </a:lnTo>
                  <a:lnTo>
                    <a:pt x="570619" y="1633992"/>
                  </a:lnTo>
                  <a:lnTo>
                    <a:pt x="594536" y="1623559"/>
                  </a:lnTo>
                  <a:lnTo>
                    <a:pt x="615947" y="1614488"/>
                  </a:lnTo>
                  <a:close/>
                  <a:moveTo>
                    <a:pt x="1500188" y="1487488"/>
                  </a:moveTo>
                  <a:lnTo>
                    <a:pt x="2676526" y="1487488"/>
                  </a:lnTo>
                  <a:lnTo>
                    <a:pt x="2676526" y="1509713"/>
                  </a:lnTo>
                  <a:lnTo>
                    <a:pt x="1500188" y="1509713"/>
                  </a:lnTo>
                  <a:lnTo>
                    <a:pt x="1500188" y="1487488"/>
                  </a:lnTo>
                  <a:close/>
                  <a:moveTo>
                    <a:pt x="1500188" y="1266825"/>
                  </a:moveTo>
                  <a:lnTo>
                    <a:pt x="2676526" y="1266825"/>
                  </a:lnTo>
                  <a:lnTo>
                    <a:pt x="2676526" y="1289050"/>
                  </a:lnTo>
                  <a:lnTo>
                    <a:pt x="1500188" y="1289050"/>
                  </a:lnTo>
                  <a:lnTo>
                    <a:pt x="1500188" y="1266825"/>
                  </a:lnTo>
                  <a:close/>
                  <a:moveTo>
                    <a:pt x="1500188" y="1047750"/>
                  </a:moveTo>
                  <a:lnTo>
                    <a:pt x="2676526" y="1047750"/>
                  </a:lnTo>
                  <a:lnTo>
                    <a:pt x="2676526" y="1068388"/>
                  </a:lnTo>
                  <a:lnTo>
                    <a:pt x="1500188" y="1068388"/>
                  </a:lnTo>
                  <a:lnTo>
                    <a:pt x="1500188" y="1047750"/>
                  </a:lnTo>
                  <a:close/>
                  <a:moveTo>
                    <a:pt x="929369" y="969963"/>
                  </a:moveTo>
                  <a:lnTo>
                    <a:pt x="936399" y="973819"/>
                  </a:lnTo>
                  <a:lnTo>
                    <a:pt x="942522" y="977674"/>
                  </a:lnTo>
                  <a:lnTo>
                    <a:pt x="948872" y="981756"/>
                  </a:lnTo>
                  <a:lnTo>
                    <a:pt x="954315" y="986519"/>
                  </a:lnTo>
                  <a:lnTo>
                    <a:pt x="959531" y="991281"/>
                  </a:lnTo>
                  <a:lnTo>
                    <a:pt x="964294" y="995817"/>
                  </a:lnTo>
                  <a:lnTo>
                    <a:pt x="968829" y="1001033"/>
                  </a:lnTo>
                  <a:lnTo>
                    <a:pt x="972911" y="1006249"/>
                  </a:lnTo>
                  <a:lnTo>
                    <a:pt x="976767" y="1011919"/>
                  </a:lnTo>
                  <a:lnTo>
                    <a:pt x="980395" y="1017588"/>
                  </a:lnTo>
                  <a:lnTo>
                    <a:pt x="983797" y="1023485"/>
                  </a:lnTo>
                  <a:lnTo>
                    <a:pt x="986745" y="1029835"/>
                  </a:lnTo>
                  <a:lnTo>
                    <a:pt x="989467" y="1035958"/>
                  </a:lnTo>
                  <a:lnTo>
                    <a:pt x="992188" y="1042535"/>
                  </a:lnTo>
                  <a:lnTo>
                    <a:pt x="994683" y="1049338"/>
                  </a:lnTo>
                  <a:lnTo>
                    <a:pt x="996724" y="1056368"/>
                  </a:lnTo>
                  <a:lnTo>
                    <a:pt x="998765" y="1063172"/>
                  </a:lnTo>
                  <a:lnTo>
                    <a:pt x="1001033" y="1070883"/>
                  </a:lnTo>
                  <a:lnTo>
                    <a:pt x="1004208" y="1085850"/>
                  </a:lnTo>
                  <a:lnTo>
                    <a:pt x="1007383" y="1101725"/>
                  </a:lnTo>
                  <a:lnTo>
                    <a:pt x="1010558" y="1118508"/>
                  </a:lnTo>
                  <a:lnTo>
                    <a:pt x="1016454" y="1153433"/>
                  </a:lnTo>
                  <a:lnTo>
                    <a:pt x="1019856" y="1172256"/>
                  </a:lnTo>
                  <a:lnTo>
                    <a:pt x="1023712" y="1191306"/>
                  </a:lnTo>
                  <a:lnTo>
                    <a:pt x="1029608" y="1192667"/>
                  </a:lnTo>
                  <a:lnTo>
                    <a:pt x="1035958" y="1194254"/>
                  </a:lnTo>
                  <a:lnTo>
                    <a:pt x="1041628" y="1196295"/>
                  </a:lnTo>
                  <a:lnTo>
                    <a:pt x="1047297" y="1198790"/>
                  </a:lnTo>
                  <a:lnTo>
                    <a:pt x="1052513" y="1201511"/>
                  </a:lnTo>
                  <a:lnTo>
                    <a:pt x="1057729" y="1204459"/>
                  </a:lnTo>
                  <a:lnTo>
                    <a:pt x="1062492" y="1208088"/>
                  </a:lnTo>
                  <a:lnTo>
                    <a:pt x="1066801" y="1211943"/>
                  </a:lnTo>
                  <a:lnTo>
                    <a:pt x="1070883" y="1216025"/>
                  </a:lnTo>
                  <a:lnTo>
                    <a:pt x="1074738" y="1220108"/>
                  </a:lnTo>
                  <a:lnTo>
                    <a:pt x="1078140" y="1224870"/>
                  </a:lnTo>
                  <a:lnTo>
                    <a:pt x="1081088" y="1229633"/>
                  </a:lnTo>
                  <a:lnTo>
                    <a:pt x="1083583" y="1234849"/>
                  </a:lnTo>
                  <a:lnTo>
                    <a:pt x="1085624" y="1240065"/>
                  </a:lnTo>
                  <a:lnTo>
                    <a:pt x="1087212" y="1245734"/>
                  </a:lnTo>
                  <a:lnTo>
                    <a:pt x="1088345" y="1251404"/>
                  </a:lnTo>
                  <a:lnTo>
                    <a:pt x="1089026" y="1257527"/>
                  </a:lnTo>
                  <a:lnTo>
                    <a:pt x="1089026" y="1263424"/>
                  </a:lnTo>
                  <a:lnTo>
                    <a:pt x="1088572" y="1270000"/>
                  </a:lnTo>
                  <a:lnTo>
                    <a:pt x="1087438" y="1276124"/>
                  </a:lnTo>
                  <a:lnTo>
                    <a:pt x="1085624" y="1282927"/>
                  </a:lnTo>
                  <a:lnTo>
                    <a:pt x="1083356" y="1289277"/>
                  </a:lnTo>
                  <a:lnTo>
                    <a:pt x="1080635" y="1296081"/>
                  </a:lnTo>
                  <a:lnTo>
                    <a:pt x="1077006" y="1303111"/>
                  </a:lnTo>
                  <a:lnTo>
                    <a:pt x="1072470" y="1310141"/>
                  </a:lnTo>
                  <a:lnTo>
                    <a:pt x="1067481" y="1317172"/>
                  </a:lnTo>
                  <a:lnTo>
                    <a:pt x="1061585" y="1324202"/>
                  </a:lnTo>
                  <a:lnTo>
                    <a:pt x="1055235" y="1331006"/>
                  </a:lnTo>
                  <a:lnTo>
                    <a:pt x="1047751" y="1338036"/>
                  </a:lnTo>
                  <a:lnTo>
                    <a:pt x="1039587" y="1345293"/>
                  </a:lnTo>
                  <a:lnTo>
                    <a:pt x="1030742" y="1352324"/>
                  </a:lnTo>
                  <a:lnTo>
                    <a:pt x="1020990" y="1359354"/>
                  </a:lnTo>
                  <a:lnTo>
                    <a:pt x="1018269" y="1372281"/>
                  </a:lnTo>
                  <a:lnTo>
                    <a:pt x="1015094" y="1385208"/>
                  </a:lnTo>
                  <a:lnTo>
                    <a:pt x="1011919" y="1398361"/>
                  </a:lnTo>
                  <a:lnTo>
                    <a:pt x="1007836" y="1411061"/>
                  </a:lnTo>
                  <a:lnTo>
                    <a:pt x="1003754" y="1423761"/>
                  </a:lnTo>
                  <a:lnTo>
                    <a:pt x="999445" y="1436008"/>
                  </a:lnTo>
                  <a:lnTo>
                    <a:pt x="994456" y="1448254"/>
                  </a:lnTo>
                  <a:lnTo>
                    <a:pt x="989240" y="1460274"/>
                  </a:lnTo>
                  <a:lnTo>
                    <a:pt x="983570" y="1472066"/>
                  </a:lnTo>
                  <a:lnTo>
                    <a:pt x="977901" y="1483633"/>
                  </a:lnTo>
                  <a:lnTo>
                    <a:pt x="971551" y="1494745"/>
                  </a:lnTo>
                  <a:lnTo>
                    <a:pt x="964974" y="1505858"/>
                  </a:lnTo>
                  <a:lnTo>
                    <a:pt x="958170" y="1516516"/>
                  </a:lnTo>
                  <a:lnTo>
                    <a:pt x="950913" y="1526722"/>
                  </a:lnTo>
                  <a:lnTo>
                    <a:pt x="943429" y="1536700"/>
                  </a:lnTo>
                  <a:lnTo>
                    <a:pt x="935492" y="1546225"/>
                  </a:lnTo>
                  <a:lnTo>
                    <a:pt x="927554" y="1555297"/>
                  </a:lnTo>
                  <a:lnTo>
                    <a:pt x="919163" y="1564141"/>
                  </a:lnTo>
                  <a:lnTo>
                    <a:pt x="910772" y="1572533"/>
                  </a:lnTo>
                  <a:lnTo>
                    <a:pt x="901701" y="1580243"/>
                  </a:lnTo>
                  <a:lnTo>
                    <a:pt x="892629" y="1587500"/>
                  </a:lnTo>
                  <a:lnTo>
                    <a:pt x="883331" y="1594531"/>
                  </a:lnTo>
                  <a:lnTo>
                    <a:pt x="873352" y="1600881"/>
                  </a:lnTo>
                  <a:lnTo>
                    <a:pt x="863601" y="1606550"/>
                  </a:lnTo>
                  <a:lnTo>
                    <a:pt x="858385" y="1609272"/>
                  </a:lnTo>
                  <a:lnTo>
                    <a:pt x="853169" y="1611766"/>
                  </a:lnTo>
                  <a:lnTo>
                    <a:pt x="847952" y="1614261"/>
                  </a:lnTo>
                  <a:lnTo>
                    <a:pt x="842736" y="1616302"/>
                  </a:lnTo>
                  <a:lnTo>
                    <a:pt x="837520" y="1618343"/>
                  </a:lnTo>
                  <a:lnTo>
                    <a:pt x="832077" y="1620384"/>
                  </a:lnTo>
                  <a:lnTo>
                    <a:pt x="826635" y="1621972"/>
                  </a:lnTo>
                  <a:lnTo>
                    <a:pt x="821192" y="1623786"/>
                  </a:lnTo>
                  <a:lnTo>
                    <a:pt x="815749" y="1625147"/>
                  </a:lnTo>
                  <a:lnTo>
                    <a:pt x="810079" y="1626508"/>
                  </a:lnTo>
                  <a:lnTo>
                    <a:pt x="804410" y="1627415"/>
                  </a:lnTo>
                  <a:lnTo>
                    <a:pt x="798740" y="1628549"/>
                  </a:lnTo>
                  <a:lnTo>
                    <a:pt x="793070" y="1629229"/>
                  </a:lnTo>
                  <a:lnTo>
                    <a:pt x="787401" y="1629909"/>
                  </a:lnTo>
                  <a:lnTo>
                    <a:pt x="781277" y="1630363"/>
                  </a:lnTo>
                  <a:lnTo>
                    <a:pt x="775381" y="1630363"/>
                  </a:lnTo>
                  <a:lnTo>
                    <a:pt x="769711" y="1630363"/>
                  </a:lnTo>
                  <a:lnTo>
                    <a:pt x="763815" y="1629909"/>
                  </a:lnTo>
                  <a:lnTo>
                    <a:pt x="757918" y="1629229"/>
                  </a:lnTo>
                  <a:lnTo>
                    <a:pt x="752249" y="1628549"/>
                  </a:lnTo>
                  <a:lnTo>
                    <a:pt x="746579" y="1627415"/>
                  </a:lnTo>
                  <a:lnTo>
                    <a:pt x="740910" y="1626508"/>
                  </a:lnTo>
                  <a:lnTo>
                    <a:pt x="735240" y="1625147"/>
                  </a:lnTo>
                  <a:lnTo>
                    <a:pt x="729797" y="1623786"/>
                  </a:lnTo>
                  <a:lnTo>
                    <a:pt x="724354" y="1621972"/>
                  </a:lnTo>
                  <a:lnTo>
                    <a:pt x="718911" y="1620384"/>
                  </a:lnTo>
                  <a:lnTo>
                    <a:pt x="713468" y="1618343"/>
                  </a:lnTo>
                  <a:lnTo>
                    <a:pt x="708252" y="1616302"/>
                  </a:lnTo>
                  <a:lnTo>
                    <a:pt x="703036" y="1614261"/>
                  </a:lnTo>
                  <a:lnTo>
                    <a:pt x="697820" y="1611766"/>
                  </a:lnTo>
                  <a:lnTo>
                    <a:pt x="692604" y="1609272"/>
                  </a:lnTo>
                  <a:lnTo>
                    <a:pt x="687388" y="1606550"/>
                  </a:lnTo>
                  <a:lnTo>
                    <a:pt x="677636" y="1600881"/>
                  </a:lnTo>
                  <a:lnTo>
                    <a:pt x="668111" y="1594531"/>
                  </a:lnTo>
                  <a:lnTo>
                    <a:pt x="658359" y="1587500"/>
                  </a:lnTo>
                  <a:lnTo>
                    <a:pt x="649288" y="1580243"/>
                  </a:lnTo>
                  <a:lnTo>
                    <a:pt x="640217" y="1572533"/>
                  </a:lnTo>
                  <a:lnTo>
                    <a:pt x="631826" y="1564141"/>
                  </a:lnTo>
                  <a:lnTo>
                    <a:pt x="623434" y="1555297"/>
                  </a:lnTo>
                  <a:lnTo>
                    <a:pt x="615497" y="1546225"/>
                  </a:lnTo>
                  <a:lnTo>
                    <a:pt x="607559" y="1536700"/>
                  </a:lnTo>
                  <a:lnTo>
                    <a:pt x="600075" y="1526722"/>
                  </a:lnTo>
                  <a:lnTo>
                    <a:pt x="592818" y="1516516"/>
                  </a:lnTo>
                  <a:lnTo>
                    <a:pt x="586015" y="1505858"/>
                  </a:lnTo>
                  <a:lnTo>
                    <a:pt x="579665" y="1494745"/>
                  </a:lnTo>
                  <a:lnTo>
                    <a:pt x="573315" y="1483633"/>
                  </a:lnTo>
                  <a:lnTo>
                    <a:pt x="567418" y="1472066"/>
                  </a:lnTo>
                  <a:lnTo>
                    <a:pt x="561975" y="1460274"/>
                  </a:lnTo>
                  <a:lnTo>
                    <a:pt x="556533" y="1448254"/>
                  </a:lnTo>
                  <a:lnTo>
                    <a:pt x="551997" y="1436008"/>
                  </a:lnTo>
                  <a:lnTo>
                    <a:pt x="547234" y="1423761"/>
                  </a:lnTo>
                  <a:lnTo>
                    <a:pt x="543152" y="1411061"/>
                  </a:lnTo>
                  <a:lnTo>
                    <a:pt x="539524" y="1398361"/>
                  </a:lnTo>
                  <a:lnTo>
                    <a:pt x="535895" y="1385208"/>
                  </a:lnTo>
                  <a:lnTo>
                    <a:pt x="532947" y="1372281"/>
                  </a:lnTo>
                  <a:lnTo>
                    <a:pt x="529999" y="1359354"/>
                  </a:lnTo>
                  <a:lnTo>
                    <a:pt x="520247" y="1352324"/>
                  </a:lnTo>
                  <a:lnTo>
                    <a:pt x="511402" y="1345293"/>
                  </a:lnTo>
                  <a:lnTo>
                    <a:pt x="503238" y="1338036"/>
                  </a:lnTo>
                  <a:lnTo>
                    <a:pt x="495981" y="1331006"/>
                  </a:lnTo>
                  <a:lnTo>
                    <a:pt x="489404" y="1324202"/>
                  </a:lnTo>
                  <a:lnTo>
                    <a:pt x="483734" y="1317172"/>
                  </a:lnTo>
                  <a:lnTo>
                    <a:pt x="478518" y="1310141"/>
                  </a:lnTo>
                  <a:lnTo>
                    <a:pt x="474209" y="1303111"/>
                  </a:lnTo>
                  <a:lnTo>
                    <a:pt x="470581" y="1296081"/>
                  </a:lnTo>
                  <a:lnTo>
                    <a:pt x="467633" y="1289277"/>
                  </a:lnTo>
                  <a:lnTo>
                    <a:pt x="465365" y="1282927"/>
                  </a:lnTo>
                  <a:lnTo>
                    <a:pt x="463550" y="1276124"/>
                  </a:lnTo>
                  <a:lnTo>
                    <a:pt x="462416" y="1270000"/>
                  </a:lnTo>
                  <a:lnTo>
                    <a:pt x="461963" y="1263424"/>
                  </a:lnTo>
                  <a:lnTo>
                    <a:pt x="462190" y="1257527"/>
                  </a:lnTo>
                  <a:lnTo>
                    <a:pt x="462643" y="1251404"/>
                  </a:lnTo>
                  <a:lnTo>
                    <a:pt x="463777" y="1245734"/>
                  </a:lnTo>
                  <a:lnTo>
                    <a:pt x="465591" y="1240065"/>
                  </a:lnTo>
                  <a:lnTo>
                    <a:pt x="467633" y="1234849"/>
                  </a:lnTo>
                  <a:lnTo>
                    <a:pt x="469900" y="1229633"/>
                  </a:lnTo>
                  <a:lnTo>
                    <a:pt x="473075" y="1224870"/>
                  </a:lnTo>
                  <a:lnTo>
                    <a:pt x="476477" y="1220108"/>
                  </a:lnTo>
                  <a:lnTo>
                    <a:pt x="480106" y="1216025"/>
                  </a:lnTo>
                  <a:lnTo>
                    <a:pt x="484188" y="1211943"/>
                  </a:lnTo>
                  <a:lnTo>
                    <a:pt x="488724" y="1208088"/>
                  </a:lnTo>
                  <a:lnTo>
                    <a:pt x="493486" y="1204459"/>
                  </a:lnTo>
                  <a:lnTo>
                    <a:pt x="498475" y="1201511"/>
                  </a:lnTo>
                  <a:lnTo>
                    <a:pt x="503918" y="1198790"/>
                  </a:lnTo>
                  <a:lnTo>
                    <a:pt x="509361" y="1196295"/>
                  </a:lnTo>
                  <a:lnTo>
                    <a:pt x="515258" y="1194254"/>
                  </a:lnTo>
                  <a:lnTo>
                    <a:pt x="521381" y="1192667"/>
                  </a:lnTo>
                  <a:lnTo>
                    <a:pt x="527504" y="1191306"/>
                  </a:lnTo>
                  <a:lnTo>
                    <a:pt x="529999" y="1178606"/>
                  </a:lnTo>
                  <a:lnTo>
                    <a:pt x="532493" y="1166133"/>
                  </a:lnTo>
                  <a:lnTo>
                    <a:pt x="536575" y="1142093"/>
                  </a:lnTo>
                  <a:lnTo>
                    <a:pt x="540431" y="1118961"/>
                  </a:lnTo>
                  <a:lnTo>
                    <a:pt x="544513" y="1097190"/>
                  </a:lnTo>
                  <a:lnTo>
                    <a:pt x="546781" y="1086531"/>
                  </a:lnTo>
                  <a:lnTo>
                    <a:pt x="548822" y="1076552"/>
                  </a:lnTo>
                  <a:lnTo>
                    <a:pt x="551317" y="1066574"/>
                  </a:lnTo>
                  <a:lnTo>
                    <a:pt x="554038" y="1057275"/>
                  </a:lnTo>
                  <a:lnTo>
                    <a:pt x="556759" y="1048204"/>
                  </a:lnTo>
                  <a:lnTo>
                    <a:pt x="560161" y="1039360"/>
                  </a:lnTo>
                  <a:lnTo>
                    <a:pt x="563790" y="1030742"/>
                  </a:lnTo>
                  <a:lnTo>
                    <a:pt x="567645" y="1022804"/>
                  </a:lnTo>
                  <a:lnTo>
                    <a:pt x="575809" y="1025299"/>
                  </a:lnTo>
                  <a:lnTo>
                    <a:pt x="586695" y="1028701"/>
                  </a:lnTo>
                  <a:lnTo>
                    <a:pt x="600075" y="1032330"/>
                  </a:lnTo>
                  <a:lnTo>
                    <a:pt x="607786" y="1034144"/>
                  </a:lnTo>
                  <a:lnTo>
                    <a:pt x="615950" y="1035958"/>
                  </a:lnTo>
                  <a:lnTo>
                    <a:pt x="625022" y="1037772"/>
                  </a:lnTo>
                  <a:lnTo>
                    <a:pt x="634320" y="1039360"/>
                  </a:lnTo>
                  <a:lnTo>
                    <a:pt x="644072" y="1040947"/>
                  </a:lnTo>
                  <a:lnTo>
                    <a:pt x="654731" y="1042308"/>
                  </a:lnTo>
                  <a:lnTo>
                    <a:pt x="665617" y="1043215"/>
                  </a:lnTo>
                  <a:lnTo>
                    <a:pt x="676956" y="1044122"/>
                  </a:lnTo>
                  <a:lnTo>
                    <a:pt x="688749" y="1044576"/>
                  </a:lnTo>
                  <a:lnTo>
                    <a:pt x="700995" y="1044576"/>
                  </a:lnTo>
                  <a:lnTo>
                    <a:pt x="713468" y="1044576"/>
                  </a:lnTo>
                  <a:lnTo>
                    <a:pt x="726395" y="1043896"/>
                  </a:lnTo>
                  <a:lnTo>
                    <a:pt x="739549" y="1042762"/>
                  </a:lnTo>
                  <a:lnTo>
                    <a:pt x="753156" y="1041174"/>
                  </a:lnTo>
                  <a:lnTo>
                    <a:pt x="766763" y="1039133"/>
                  </a:lnTo>
                  <a:lnTo>
                    <a:pt x="780824" y="1036185"/>
                  </a:lnTo>
                  <a:lnTo>
                    <a:pt x="795111" y="1033010"/>
                  </a:lnTo>
                  <a:lnTo>
                    <a:pt x="809626" y="1028928"/>
                  </a:lnTo>
                  <a:lnTo>
                    <a:pt x="816883" y="1026887"/>
                  </a:lnTo>
                  <a:lnTo>
                    <a:pt x="824140" y="1024619"/>
                  </a:lnTo>
                  <a:lnTo>
                    <a:pt x="831624" y="1022124"/>
                  </a:lnTo>
                  <a:lnTo>
                    <a:pt x="838881" y="1019176"/>
                  </a:lnTo>
                  <a:lnTo>
                    <a:pt x="846365" y="1016228"/>
                  </a:lnTo>
                  <a:lnTo>
                    <a:pt x="853849" y="1013280"/>
                  </a:lnTo>
                  <a:lnTo>
                    <a:pt x="861560" y="1009878"/>
                  </a:lnTo>
                  <a:lnTo>
                    <a:pt x="869044" y="1006249"/>
                  </a:lnTo>
                  <a:lnTo>
                    <a:pt x="876527" y="1002621"/>
                  </a:lnTo>
                  <a:lnTo>
                    <a:pt x="884011" y="998538"/>
                  </a:lnTo>
                  <a:lnTo>
                    <a:pt x="891495" y="994230"/>
                  </a:lnTo>
                  <a:lnTo>
                    <a:pt x="898979" y="989921"/>
                  </a:lnTo>
                  <a:lnTo>
                    <a:pt x="906463" y="985158"/>
                  </a:lnTo>
                  <a:lnTo>
                    <a:pt x="914401" y="980622"/>
                  </a:lnTo>
                  <a:lnTo>
                    <a:pt x="921885" y="975406"/>
                  </a:lnTo>
                  <a:lnTo>
                    <a:pt x="929369" y="969963"/>
                  </a:lnTo>
                  <a:close/>
                  <a:moveTo>
                    <a:pt x="774700" y="801688"/>
                  </a:moveTo>
                  <a:lnTo>
                    <a:pt x="790563" y="802369"/>
                  </a:lnTo>
                  <a:lnTo>
                    <a:pt x="805746" y="803050"/>
                  </a:lnTo>
                  <a:lnTo>
                    <a:pt x="820702" y="804638"/>
                  </a:lnTo>
                  <a:lnTo>
                    <a:pt x="835205" y="806681"/>
                  </a:lnTo>
                  <a:lnTo>
                    <a:pt x="849255" y="809177"/>
                  </a:lnTo>
                  <a:lnTo>
                    <a:pt x="863079" y="812353"/>
                  </a:lnTo>
                  <a:lnTo>
                    <a:pt x="875996" y="815757"/>
                  </a:lnTo>
                  <a:lnTo>
                    <a:pt x="882567" y="817799"/>
                  </a:lnTo>
                  <a:lnTo>
                    <a:pt x="888459" y="819842"/>
                  </a:lnTo>
                  <a:lnTo>
                    <a:pt x="894578" y="822111"/>
                  </a:lnTo>
                  <a:lnTo>
                    <a:pt x="900243" y="824380"/>
                  </a:lnTo>
                  <a:lnTo>
                    <a:pt x="906135" y="826649"/>
                  </a:lnTo>
                  <a:lnTo>
                    <a:pt x="911574" y="829372"/>
                  </a:lnTo>
                  <a:lnTo>
                    <a:pt x="916559" y="831868"/>
                  </a:lnTo>
                  <a:lnTo>
                    <a:pt x="921771" y="834818"/>
                  </a:lnTo>
                  <a:lnTo>
                    <a:pt x="926757" y="837314"/>
                  </a:lnTo>
                  <a:lnTo>
                    <a:pt x="931516" y="840491"/>
                  </a:lnTo>
                  <a:lnTo>
                    <a:pt x="935821" y="843214"/>
                  </a:lnTo>
                  <a:lnTo>
                    <a:pt x="940127" y="846391"/>
                  </a:lnTo>
                  <a:lnTo>
                    <a:pt x="944206" y="849568"/>
                  </a:lnTo>
                  <a:lnTo>
                    <a:pt x="948058" y="852518"/>
                  </a:lnTo>
                  <a:lnTo>
                    <a:pt x="951684" y="855921"/>
                  </a:lnTo>
                  <a:lnTo>
                    <a:pt x="955083" y="859325"/>
                  </a:lnTo>
                  <a:lnTo>
                    <a:pt x="958029" y="862956"/>
                  </a:lnTo>
                  <a:lnTo>
                    <a:pt x="960975" y="866359"/>
                  </a:lnTo>
                  <a:lnTo>
                    <a:pt x="966867" y="866586"/>
                  </a:lnTo>
                  <a:lnTo>
                    <a:pt x="972986" y="867494"/>
                  </a:lnTo>
                  <a:lnTo>
                    <a:pt x="978651" y="868402"/>
                  </a:lnTo>
                  <a:lnTo>
                    <a:pt x="984090" y="869990"/>
                  </a:lnTo>
                  <a:lnTo>
                    <a:pt x="989302" y="871579"/>
                  </a:lnTo>
                  <a:lnTo>
                    <a:pt x="994287" y="873621"/>
                  </a:lnTo>
                  <a:lnTo>
                    <a:pt x="999273" y="876117"/>
                  </a:lnTo>
                  <a:lnTo>
                    <a:pt x="1003805" y="878840"/>
                  </a:lnTo>
                  <a:lnTo>
                    <a:pt x="1008337" y="882017"/>
                  </a:lnTo>
                  <a:lnTo>
                    <a:pt x="1012416" y="885194"/>
                  </a:lnTo>
                  <a:lnTo>
                    <a:pt x="1016722" y="888824"/>
                  </a:lnTo>
                  <a:lnTo>
                    <a:pt x="1020574" y="892909"/>
                  </a:lnTo>
                  <a:lnTo>
                    <a:pt x="1024200" y="896993"/>
                  </a:lnTo>
                  <a:lnTo>
                    <a:pt x="1027599" y="901078"/>
                  </a:lnTo>
                  <a:lnTo>
                    <a:pt x="1030999" y="905843"/>
                  </a:lnTo>
                  <a:lnTo>
                    <a:pt x="1034171" y="910835"/>
                  </a:lnTo>
                  <a:lnTo>
                    <a:pt x="1037117" y="915600"/>
                  </a:lnTo>
                  <a:lnTo>
                    <a:pt x="1040063" y="921046"/>
                  </a:lnTo>
                  <a:lnTo>
                    <a:pt x="1042556" y="926492"/>
                  </a:lnTo>
                  <a:lnTo>
                    <a:pt x="1045048" y="931938"/>
                  </a:lnTo>
                  <a:lnTo>
                    <a:pt x="1047541" y="938065"/>
                  </a:lnTo>
                  <a:lnTo>
                    <a:pt x="1049807" y="943965"/>
                  </a:lnTo>
                  <a:lnTo>
                    <a:pt x="1051847" y="949865"/>
                  </a:lnTo>
                  <a:lnTo>
                    <a:pt x="1053886" y="956218"/>
                  </a:lnTo>
                  <a:lnTo>
                    <a:pt x="1055699" y="962572"/>
                  </a:lnTo>
                  <a:lnTo>
                    <a:pt x="1057286" y="969153"/>
                  </a:lnTo>
                  <a:lnTo>
                    <a:pt x="1060458" y="982314"/>
                  </a:lnTo>
                  <a:lnTo>
                    <a:pt x="1062724" y="996156"/>
                  </a:lnTo>
                  <a:lnTo>
                    <a:pt x="1064764" y="1009997"/>
                  </a:lnTo>
                  <a:lnTo>
                    <a:pt x="1066577" y="1024066"/>
                  </a:lnTo>
                  <a:lnTo>
                    <a:pt x="1067936" y="1038362"/>
                  </a:lnTo>
                  <a:lnTo>
                    <a:pt x="1069069" y="1052430"/>
                  </a:lnTo>
                  <a:lnTo>
                    <a:pt x="1069523" y="1066499"/>
                  </a:lnTo>
                  <a:lnTo>
                    <a:pt x="1069749" y="1080341"/>
                  </a:lnTo>
                  <a:lnTo>
                    <a:pt x="1069976" y="1093956"/>
                  </a:lnTo>
                  <a:lnTo>
                    <a:pt x="1069749" y="1107117"/>
                  </a:lnTo>
                  <a:lnTo>
                    <a:pt x="1069523" y="1120051"/>
                  </a:lnTo>
                  <a:lnTo>
                    <a:pt x="1069069" y="1132305"/>
                  </a:lnTo>
                  <a:lnTo>
                    <a:pt x="1068390" y="1143878"/>
                  </a:lnTo>
                  <a:lnTo>
                    <a:pt x="1067030" y="1165208"/>
                  </a:lnTo>
                  <a:lnTo>
                    <a:pt x="1065444" y="1182907"/>
                  </a:lnTo>
                  <a:lnTo>
                    <a:pt x="1064084" y="1196295"/>
                  </a:lnTo>
                  <a:lnTo>
                    <a:pt x="1056832" y="1192665"/>
                  </a:lnTo>
                  <a:lnTo>
                    <a:pt x="1053207" y="1191076"/>
                  </a:lnTo>
                  <a:lnTo>
                    <a:pt x="1049581" y="1189715"/>
                  </a:lnTo>
                  <a:lnTo>
                    <a:pt x="1045728" y="1188353"/>
                  </a:lnTo>
                  <a:lnTo>
                    <a:pt x="1041876" y="1187219"/>
                  </a:lnTo>
                  <a:lnTo>
                    <a:pt x="1037570" y="1186311"/>
                  </a:lnTo>
                  <a:lnTo>
                    <a:pt x="1033491" y="1185403"/>
                  </a:lnTo>
                  <a:lnTo>
                    <a:pt x="1027826" y="1146147"/>
                  </a:lnTo>
                  <a:lnTo>
                    <a:pt x="1024880" y="1127086"/>
                  </a:lnTo>
                  <a:lnTo>
                    <a:pt x="1021934" y="1109159"/>
                  </a:lnTo>
                  <a:lnTo>
                    <a:pt x="1018761" y="1091914"/>
                  </a:lnTo>
                  <a:lnTo>
                    <a:pt x="1015136" y="1075122"/>
                  </a:lnTo>
                  <a:lnTo>
                    <a:pt x="1013096" y="1067180"/>
                  </a:lnTo>
                  <a:lnTo>
                    <a:pt x="1010603" y="1059465"/>
                  </a:lnTo>
                  <a:lnTo>
                    <a:pt x="1008337" y="1051523"/>
                  </a:lnTo>
                  <a:lnTo>
                    <a:pt x="1006071" y="1044262"/>
                  </a:lnTo>
                  <a:lnTo>
                    <a:pt x="1003125" y="1037000"/>
                  </a:lnTo>
                  <a:lnTo>
                    <a:pt x="1000406" y="1029966"/>
                  </a:lnTo>
                  <a:lnTo>
                    <a:pt x="997233" y="1023159"/>
                  </a:lnTo>
                  <a:lnTo>
                    <a:pt x="994061" y="1016578"/>
                  </a:lnTo>
                  <a:lnTo>
                    <a:pt x="990435" y="1009997"/>
                  </a:lnTo>
                  <a:lnTo>
                    <a:pt x="986583" y="1003871"/>
                  </a:lnTo>
                  <a:lnTo>
                    <a:pt x="982504" y="997971"/>
                  </a:lnTo>
                  <a:lnTo>
                    <a:pt x="977971" y="992298"/>
                  </a:lnTo>
                  <a:lnTo>
                    <a:pt x="973439" y="986852"/>
                  </a:lnTo>
                  <a:lnTo>
                    <a:pt x="968454" y="981406"/>
                  </a:lnTo>
                  <a:lnTo>
                    <a:pt x="963241" y="976414"/>
                  </a:lnTo>
                  <a:lnTo>
                    <a:pt x="957576" y="971422"/>
                  </a:lnTo>
                  <a:lnTo>
                    <a:pt x="951458" y="966657"/>
                  </a:lnTo>
                  <a:lnTo>
                    <a:pt x="945112" y="962345"/>
                  </a:lnTo>
                  <a:lnTo>
                    <a:pt x="938087" y="958261"/>
                  </a:lnTo>
                  <a:lnTo>
                    <a:pt x="931063" y="954403"/>
                  </a:lnTo>
                  <a:lnTo>
                    <a:pt x="923131" y="960076"/>
                  </a:lnTo>
                  <a:lnTo>
                    <a:pt x="915426" y="965295"/>
                  </a:lnTo>
                  <a:lnTo>
                    <a:pt x="907268" y="970287"/>
                  </a:lnTo>
                  <a:lnTo>
                    <a:pt x="899563" y="975052"/>
                  </a:lnTo>
                  <a:lnTo>
                    <a:pt x="891632" y="979818"/>
                  </a:lnTo>
                  <a:lnTo>
                    <a:pt x="883701" y="984129"/>
                  </a:lnTo>
                  <a:lnTo>
                    <a:pt x="875996" y="988213"/>
                  </a:lnTo>
                  <a:lnTo>
                    <a:pt x="868291" y="992298"/>
                  </a:lnTo>
                  <a:lnTo>
                    <a:pt x="860359" y="995929"/>
                  </a:lnTo>
                  <a:lnTo>
                    <a:pt x="852655" y="999559"/>
                  </a:lnTo>
                  <a:lnTo>
                    <a:pt x="844950" y="1002509"/>
                  </a:lnTo>
                  <a:lnTo>
                    <a:pt x="837018" y="1005686"/>
                  </a:lnTo>
                  <a:lnTo>
                    <a:pt x="829314" y="1008636"/>
                  </a:lnTo>
                  <a:lnTo>
                    <a:pt x="821835" y="1011359"/>
                  </a:lnTo>
                  <a:lnTo>
                    <a:pt x="814357" y="1013628"/>
                  </a:lnTo>
                  <a:lnTo>
                    <a:pt x="806879" y="1016124"/>
                  </a:lnTo>
                  <a:lnTo>
                    <a:pt x="791696" y="1020209"/>
                  </a:lnTo>
                  <a:lnTo>
                    <a:pt x="776966" y="1023612"/>
                  </a:lnTo>
                  <a:lnTo>
                    <a:pt x="762690" y="1026335"/>
                  </a:lnTo>
                  <a:lnTo>
                    <a:pt x="748413" y="1028832"/>
                  </a:lnTo>
                  <a:lnTo>
                    <a:pt x="734590" y="1030420"/>
                  </a:lnTo>
                  <a:lnTo>
                    <a:pt x="720993" y="1031328"/>
                  </a:lnTo>
                  <a:lnTo>
                    <a:pt x="707849" y="1032235"/>
                  </a:lnTo>
                  <a:lnTo>
                    <a:pt x="694932" y="1032462"/>
                  </a:lnTo>
                  <a:lnTo>
                    <a:pt x="682469" y="1032235"/>
                  </a:lnTo>
                  <a:lnTo>
                    <a:pt x="670232" y="1031555"/>
                  </a:lnTo>
                  <a:lnTo>
                    <a:pt x="658675" y="1030874"/>
                  </a:lnTo>
                  <a:lnTo>
                    <a:pt x="647570" y="1029739"/>
                  </a:lnTo>
                  <a:lnTo>
                    <a:pt x="636920" y="1028605"/>
                  </a:lnTo>
                  <a:lnTo>
                    <a:pt x="626496" y="1027016"/>
                  </a:lnTo>
                  <a:lnTo>
                    <a:pt x="616978" y="1025201"/>
                  </a:lnTo>
                  <a:lnTo>
                    <a:pt x="607913" y="1023385"/>
                  </a:lnTo>
                  <a:lnTo>
                    <a:pt x="599302" y="1021570"/>
                  </a:lnTo>
                  <a:lnTo>
                    <a:pt x="591597" y="1019755"/>
                  </a:lnTo>
                  <a:lnTo>
                    <a:pt x="577547" y="1015897"/>
                  </a:lnTo>
                  <a:lnTo>
                    <a:pt x="566443" y="1012267"/>
                  </a:lnTo>
                  <a:lnTo>
                    <a:pt x="558059" y="1009317"/>
                  </a:lnTo>
                  <a:lnTo>
                    <a:pt x="553980" y="1017940"/>
                  </a:lnTo>
                  <a:lnTo>
                    <a:pt x="550127" y="1026789"/>
                  </a:lnTo>
                  <a:lnTo>
                    <a:pt x="546728" y="1035866"/>
                  </a:lnTo>
                  <a:lnTo>
                    <a:pt x="543782" y="1045396"/>
                  </a:lnTo>
                  <a:lnTo>
                    <a:pt x="541063" y="1055607"/>
                  </a:lnTo>
                  <a:lnTo>
                    <a:pt x="538343" y="1065591"/>
                  </a:lnTo>
                  <a:lnTo>
                    <a:pt x="536077" y="1076257"/>
                  </a:lnTo>
                  <a:lnTo>
                    <a:pt x="533811" y="1087148"/>
                  </a:lnTo>
                  <a:lnTo>
                    <a:pt x="529505" y="1110067"/>
                  </a:lnTo>
                  <a:lnTo>
                    <a:pt x="525653" y="1133893"/>
                  </a:lnTo>
                  <a:lnTo>
                    <a:pt x="521347" y="1159081"/>
                  </a:lnTo>
                  <a:lnTo>
                    <a:pt x="518628" y="1172242"/>
                  </a:lnTo>
                  <a:lnTo>
                    <a:pt x="516135" y="1185403"/>
                  </a:lnTo>
                  <a:lnTo>
                    <a:pt x="512056" y="1186311"/>
                  </a:lnTo>
                  <a:lnTo>
                    <a:pt x="507751" y="1187219"/>
                  </a:lnTo>
                  <a:lnTo>
                    <a:pt x="503672" y="1188580"/>
                  </a:lnTo>
                  <a:lnTo>
                    <a:pt x="499819" y="1189942"/>
                  </a:lnTo>
                  <a:lnTo>
                    <a:pt x="495967" y="1191530"/>
                  </a:lnTo>
                  <a:lnTo>
                    <a:pt x="492341" y="1192891"/>
                  </a:lnTo>
                  <a:lnTo>
                    <a:pt x="488715" y="1195161"/>
                  </a:lnTo>
                  <a:lnTo>
                    <a:pt x="485089" y="1196976"/>
                  </a:lnTo>
                  <a:lnTo>
                    <a:pt x="482823" y="1181546"/>
                  </a:lnTo>
                  <a:lnTo>
                    <a:pt x="481464" y="1172015"/>
                  </a:lnTo>
                  <a:lnTo>
                    <a:pt x="480331" y="1161123"/>
                  </a:lnTo>
                  <a:lnTo>
                    <a:pt x="479424" y="1148870"/>
                  </a:lnTo>
                  <a:lnTo>
                    <a:pt x="478518" y="1135935"/>
                  </a:lnTo>
                  <a:lnTo>
                    <a:pt x="478064" y="1121867"/>
                  </a:lnTo>
                  <a:lnTo>
                    <a:pt x="477838" y="1107344"/>
                  </a:lnTo>
                  <a:lnTo>
                    <a:pt x="478064" y="1092141"/>
                  </a:lnTo>
                  <a:lnTo>
                    <a:pt x="478744" y="1076030"/>
                  </a:lnTo>
                  <a:lnTo>
                    <a:pt x="480104" y="1059692"/>
                  </a:lnTo>
                  <a:lnTo>
                    <a:pt x="481237" y="1051296"/>
                  </a:lnTo>
                  <a:lnTo>
                    <a:pt x="482144" y="1043127"/>
                  </a:lnTo>
                  <a:lnTo>
                    <a:pt x="483503" y="1034504"/>
                  </a:lnTo>
                  <a:lnTo>
                    <a:pt x="484863" y="1025882"/>
                  </a:lnTo>
                  <a:lnTo>
                    <a:pt x="486676" y="1017259"/>
                  </a:lnTo>
                  <a:lnTo>
                    <a:pt x="488489" y="1008863"/>
                  </a:lnTo>
                  <a:lnTo>
                    <a:pt x="490528" y="1000240"/>
                  </a:lnTo>
                  <a:lnTo>
                    <a:pt x="492794" y="991617"/>
                  </a:lnTo>
                  <a:lnTo>
                    <a:pt x="495514" y="983221"/>
                  </a:lnTo>
                  <a:lnTo>
                    <a:pt x="498233" y="974599"/>
                  </a:lnTo>
                  <a:lnTo>
                    <a:pt x="501406" y="966203"/>
                  </a:lnTo>
                  <a:lnTo>
                    <a:pt x="504578" y="957580"/>
                  </a:lnTo>
                  <a:lnTo>
                    <a:pt x="508204" y="949411"/>
                  </a:lnTo>
                  <a:lnTo>
                    <a:pt x="512056" y="941242"/>
                  </a:lnTo>
                  <a:lnTo>
                    <a:pt x="516362" y="933073"/>
                  </a:lnTo>
                  <a:lnTo>
                    <a:pt x="520894" y="924904"/>
                  </a:lnTo>
                  <a:lnTo>
                    <a:pt x="525653" y="917189"/>
                  </a:lnTo>
                  <a:lnTo>
                    <a:pt x="530639" y="909474"/>
                  </a:lnTo>
                  <a:lnTo>
                    <a:pt x="536077" y="901985"/>
                  </a:lnTo>
                  <a:lnTo>
                    <a:pt x="541969" y="894270"/>
                  </a:lnTo>
                  <a:lnTo>
                    <a:pt x="548314" y="887009"/>
                  </a:lnTo>
                  <a:lnTo>
                    <a:pt x="554659" y="880201"/>
                  </a:lnTo>
                  <a:lnTo>
                    <a:pt x="561458" y="873394"/>
                  </a:lnTo>
                  <a:lnTo>
                    <a:pt x="568709" y="866813"/>
                  </a:lnTo>
                  <a:lnTo>
                    <a:pt x="576414" y="860460"/>
                  </a:lnTo>
                  <a:lnTo>
                    <a:pt x="584572" y="854333"/>
                  </a:lnTo>
                  <a:lnTo>
                    <a:pt x="592730" y="848433"/>
                  </a:lnTo>
                  <a:lnTo>
                    <a:pt x="601795" y="842987"/>
                  </a:lnTo>
                  <a:lnTo>
                    <a:pt x="611313" y="837541"/>
                  </a:lnTo>
                  <a:lnTo>
                    <a:pt x="620830" y="832549"/>
                  </a:lnTo>
                  <a:lnTo>
                    <a:pt x="630801" y="828011"/>
                  </a:lnTo>
                  <a:lnTo>
                    <a:pt x="641452" y="823926"/>
                  </a:lnTo>
                  <a:lnTo>
                    <a:pt x="652783" y="819615"/>
                  </a:lnTo>
                  <a:lnTo>
                    <a:pt x="664340" y="815984"/>
                  </a:lnTo>
                  <a:lnTo>
                    <a:pt x="676350" y="812807"/>
                  </a:lnTo>
                  <a:lnTo>
                    <a:pt x="689041" y="810084"/>
                  </a:lnTo>
                  <a:lnTo>
                    <a:pt x="701957" y="807815"/>
                  </a:lnTo>
                  <a:lnTo>
                    <a:pt x="715328" y="805546"/>
                  </a:lnTo>
                  <a:lnTo>
                    <a:pt x="729378" y="804184"/>
                  </a:lnTo>
                  <a:lnTo>
                    <a:pt x="744107" y="802823"/>
                  </a:lnTo>
                  <a:lnTo>
                    <a:pt x="759064" y="801915"/>
                  </a:lnTo>
                  <a:lnTo>
                    <a:pt x="774700" y="801688"/>
                  </a:lnTo>
                  <a:close/>
                  <a:moveTo>
                    <a:pt x="44000" y="736683"/>
                  </a:moveTo>
                  <a:lnTo>
                    <a:pt x="44000" y="2267412"/>
                  </a:lnTo>
                  <a:lnTo>
                    <a:pt x="2830736" y="2267412"/>
                  </a:lnTo>
                  <a:lnTo>
                    <a:pt x="2830736" y="736683"/>
                  </a:lnTo>
                  <a:lnTo>
                    <a:pt x="44000" y="736683"/>
                  </a:lnTo>
                  <a:close/>
                  <a:moveTo>
                    <a:pt x="1266245" y="538738"/>
                  </a:moveTo>
                  <a:lnTo>
                    <a:pt x="1261935" y="538964"/>
                  </a:lnTo>
                  <a:lnTo>
                    <a:pt x="1257399" y="539645"/>
                  </a:lnTo>
                  <a:lnTo>
                    <a:pt x="1253317" y="540778"/>
                  </a:lnTo>
                  <a:lnTo>
                    <a:pt x="1249234" y="542365"/>
                  </a:lnTo>
                  <a:lnTo>
                    <a:pt x="1245605" y="544179"/>
                  </a:lnTo>
                  <a:lnTo>
                    <a:pt x="1241977" y="546220"/>
                  </a:lnTo>
                  <a:lnTo>
                    <a:pt x="1238348" y="548714"/>
                  </a:lnTo>
                  <a:lnTo>
                    <a:pt x="1235172" y="551662"/>
                  </a:lnTo>
                  <a:lnTo>
                    <a:pt x="1232224" y="554836"/>
                  </a:lnTo>
                  <a:lnTo>
                    <a:pt x="1229956" y="558237"/>
                  </a:lnTo>
                  <a:lnTo>
                    <a:pt x="1227688" y="561865"/>
                  </a:lnTo>
                  <a:lnTo>
                    <a:pt x="1225874" y="565720"/>
                  </a:lnTo>
                  <a:lnTo>
                    <a:pt x="1224286" y="569574"/>
                  </a:lnTo>
                  <a:lnTo>
                    <a:pt x="1223152" y="573883"/>
                  </a:lnTo>
                  <a:lnTo>
                    <a:pt x="1222471" y="578191"/>
                  </a:lnTo>
                  <a:lnTo>
                    <a:pt x="1222471" y="582725"/>
                  </a:lnTo>
                  <a:lnTo>
                    <a:pt x="1222471" y="604719"/>
                  </a:lnTo>
                  <a:lnTo>
                    <a:pt x="1222471" y="609254"/>
                  </a:lnTo>
                  <a:lnTo>
                    <a:pt x="1223152" y="613562"/>
                  </a:lnTo>
                  <a:lnTo>
                    <a:pt x="1224286" y="617870"/>
                  </a:lnTo>
                  <a:lnTo>
                    <a:pt x="1225874" y="621725"/>
                  </a:lnTo>
                  <a:lnTo>
                    <a:pt x="1227688" y="625579"/>
                  </a:lnTo>
                  <a:lnTo>
                    <a:pt x="1229956" y="629207"/>
                  </a:lnTo>
                  <a:lnTo>
                    <a:pt x="1232224" y="632608"/>
                  </a:lnTo>
                  <a:lnTo>
                    <a:pt x="1235172" y="635556"/>
                  </a:lnTo>
                  <a:lnTo>
                    <a:pt x="1238348" y="638504"/>
                  </a:lnTo>
                  <a:lnTo>
                    <a:pt x="1241977" y="640998"/>
                  </a:lnTo>
                  <a:lnTo>
                    <a:pt x="1245605" y="643492"/>
                  </a:lnTo>
                  <a:lnTo>
                    <a:pt x="1249234" y="645306"/>
                  </a:lnTo>
                  <a:lnTo>
                    <a:pt x="1253317" y="646893"/>
                  </a:lnTo>
                  <a:lnTo>
                    <a:pt x="1257399" y="647800"/>
                  </a:lnTo>
                  <a:lnTo>
                    <a:pt x="1261935" y="648254"/>
                  </a:lnTo>
                  <a:lnTo>
                    <a:pt x="1266245" y="648707"/>
                  </a:lnTo>
                  <a:lnTo>
                    <a:pt x="1608265" y="648707"/>
                  </a:lnTo>
                  <a:lnTo>
                    <a:pt x="1613028" y="648254"/>
                  </a:lnTo>
                  <a:lnTo>
                    <a:pt x="1617337" y="647800"/>
                  </a:lnTo>
                  <a:lnTo>
                    <a:pt x="1621419" y="646893"/>
                  </a:lnTo>
                  <a:lnTo>
                    <a:pt x="1625502" y="645306"/>
                  </a:lnTo>
                  <a:lnTo>
                    <a:pt x="1629358" y="643492"/>
                  </a:lnTo>
                  <a:lnTo>
                    <a:pt x="1632986" y="640998"/>
                  </a:lnTo>
                  <a:lnTo>
                    <a:pt x="1636388" y="638504"/>
                  </a:lnTo>
                  <a:lnTo>
                    <a:pt x="1639337" y="635556"/>
                  </a:lnTo>
                  <a:lnTo>
                    <a:pt x="1642285" y="632608"/>
                  </a:lnTo>
                  <a:lnTo>
                    <a:pt x="1644780" y="629207"/>
                  </a:lnTo>
                  <a:lnTo>
                    <a:pt x="1647275" y="625579"/>
                  </a:lnTo>
                  <a:lnTo>
                    <a:pt x="1649089" y="621725"/>
                  </a:lnTo>
                  <a:lnTo>
                    <a:pt x="1650224" y="617870"/>
                  </a:lnTo>
                  <a:lnTo>
                    <a:pt x="1651584" y="613562"/>
                  </a:lnTo>
                  <a:lnTo>
                    <a:pt x="1652038" y="609254"/>
                  </a:lnTo>
                  <a:lnTo>
                    <a:pt x="1652492" y="604719"/>
                  </a:lnTo>
                  <a:lnTo>
                    <a:pt x="1652492" y="582725"/>
                  </a:lnTo>
                  <a:lnTo>
                    <a:pt x="1652038" y="578191"/>
                  </a:lnTo>
                  <a:lnTo>
                    <a:pt x="1651584" y="573883"/>
                  </a:lnTo>
                  <a:lnTo>
                    <a:pt x="1650224" y="569574"/>
                  </a:lnTo>
                  <a:lnTo>
                    <a:pt x="1649089" y="565720"/>
                  </a:lnTo>
                  <a:lnTo>
                    <a:pt x="1647275" y="561865"/>
                  </a:lnTo>
                  <a:lnTo>
                    <a:pt x="1644780" y="558237"/>
                  </a:lnTo>
                  <a:lnTo>
                    <a:pt x="1642285" y="554836"/>
                  </a:lnTo>
                  <a:lnTo>
                    <a:pt x="1639337" y="551662"/>
                  </a:lnTo>
                  <a:lnTo>
                    <a:pt x="1636388" y="548714"/>
                  </a:lnTo>
                  <a:lnTo>
                    <a:pt x="1632986" y="546220"/>
                  </a:lnTo>
                  <a:lnTo>
                    <a:pt x="1629358" y="544179"/>
                  </a:lnTo>
                  <a:lnTo>
                    <a:pt x="1625502" y="542365"/>
                  </a:lnTo>
                  <a:lnTo>
                    <a:pt x="1621419" y="540778"/>
                  </a:lnTo>
                  <a:lnTo>
                    <a:pt x="1617337" y="539645"/>
                  </a:lnTo>
                  <a:lnTo>
                    <a:pt x="1613028" y="538964"/>
                  </a:lnTo>
                  <a:lnTo>
                    <a:pt x="1608265" y="538738"/>
                  </a:lnTo>
                  <a:lnTo>
                    <a:pt x="1583997" y="538738"/>
                  </a:lnTo>
                  <a:lnTo>
                    <a:pt x="1583997" y="549848"/>
                  </a:lnTo>
                  <a:lnTo>
                    <a:pt x="1583997" y="554156"/>
                  </a:lnTo>
                  <a:lnTo>
                    <a:pt x="1583090" y="558691"/>
                  </a:lnTo>
                  <a:lnTo>
                    <a:pt x="1582182" y="562772"/>
                  </a:lnTo>
                  <a:lnTo>
                    <a:pt x="1580595" y="566627"/>
                  </a:lnTo>
                  <a:lnTo>
                    <a:pt x="1578780" y="570481"/>
                  </a:lnTo>
                  <a:lnTo>
                    <a:pt x="1576512" y="574109"/>
                  </a:lnTo>
                  <a:lnTo>
                    <a:pt x="1574017" y="577510"/>
                  </a:lnTo>
                  <a:lnTo>
                    <a:pt x="1571296" y="580685"/>
                  </a:lnTo>
                  <a:lnTo>
                    <a:pt x="1568121" y="583632"/>
                  </a:lnTo>
                  <a:lnTo>
                    <a:pt x="1564492" y="586126"/>
                  </a:lnTo>
                  <a:lnTo>
                    <a:pt x="1560863" y="588394"/>
                  </a:lnTo>
                  <a:lnTo>
                    <a:pt x="1557234" y="590208"/>
                  </a:lnTo>
                  <a:lnTo>
                    <a:pt x="1553152" y="591795"/>
                  </a:lnTo>
                  <a:lnTo>
                    <a:pt x="1548842" y="592929"/>
                  </a:lnTo>
                  <a:lnTo>
                    <a:pt x="1544533" y="593382"/>
                  </a:lnTo>
                  <a:lnTo>
                    <a:pt x="1539997" y="593609"/>
                  </a:lnTo>
                  <a:lnTo>
                    <a:pt x="1334739" y="593609"/>
                  </a:lnTo>
                  <a:lnTo>
                    <a:pt x="1330430" y="593382"/>
                  </a:lnTo>
                  <a:lnTo>
                    <a:pt x="1325894" y="592929"/>
                  </a:lnTo>
                  <a:lnTo>
                    <a:pt x="1321811" y="591795"/>
                  </a:lnTo>
                  <a:lnTo>
                    <a:pt x="1317729" y="590208"/>
                  </a:lnTo>
                  <a:lnTo>
                    <a:pt x="1313647" y="588394"/>
                  </a:lnTo>
                  <a:lnTo>
                    <a:pt x="1310018" y="586126"/>
                  </a:lnTo>
                  <a:lnTo>
                    <a:pt x="1306842" y="583632"/>
                  </a:lnTo>
                  <a:lnTo>
                    <a:pt x="1303667" y="580685"/>
                  </a:lnTo>
                  <a:lnTo>
                    <a:pt x="1300719" y="577510"/>
                  </a:lnTo>
                  <a:lnTo>
                    <a:pt x="1298224" y="574109"/>
                  </a:lnTo>
                  <a:lnTo>
                    <a:pt x="1296183" y="570481"/>
                  </a:lnTo>
                  <a:lnTo>
                    <a:pt x="1294368" y="566627"/>
                  </a:lnTo>
                  <a:lnTo>
                    <a:pt x="1292781" y="562772"/>
                  </a:lnTo>
                  <a:lnTo>
                    <a:pt x="1291647" y="558691"/>
                  </a:lnTo>
                  <a:lnTo>
                    <a:pt x="1290966" y="554156"/>
                  </a:lnTo>
                  <a:lnTo>
                    <a:pt x="1290739" y="549848"/>
                  </a:lnTo>
                  <a:lnTo>
                    <a:pt x="1290739" y="538738"/>
                  </a:lnTo>
                  <a:lnTo>
                    <a:pt x="1266245" y="538738"/>
                  </a:lnTo>
                  <a:close/>
                  <a:moveTo>
                    <a:pt x="1433626" y="87976"/>
                  </a:moveTo>
                  <a:lnTo>
                    <a:pt x="1429316" y="88203"/>
                  </a:lnTo>
                  <a:lnTo>
                    <a:pt x="1425688" y="88656"/>
                  </a:lnTo>
                  <a:lnTo>
                    <a:pt x="1421832" y="89336"/>
                  </a:lnTo>
                  <a:lnTo>
                    <a:pt x="1417976" y="90243"/>
                  </a:lnTo>
                  <a:lnTo>
                    <a:pt x="1414347" y="91150"/>
                  </a:lnTo>
                  <a:lnTo>
                    <a:pt x="1410718" y="92511"/>
                  </a:lnTo>
                  <a:lnTo>
                    <a:pt x="1407316" y="93871"/>
                  </a:lnTo>
                  <a:lnTo>
                    <a:pt x="1403688" y="95458"/>
                  </a:lnTo>
                  <a:lnTo>
                    <a:pt x="1400286" y="97272"/>
                  </a:lnTo>
                  <a:lnTo>
                    <a:pt x="1397337" y="99086"/>
                  </a:lnTo>
                  <a:lnTo>
                    <a:pt x="1394162" y="101127"/>
                  </a:lnTo>
                  <a:lnTo>
                    <a:pt x="1390987" y="103168"/>
                  </a:lnTo>
                  <a:lnTo>
                    <a:pt x="1388265" y="105435"/>
                  </a:lnTo>
                  <a:lnTo>
                    <a:pt x="1385316" y="107929"/>
                  </a:lnTo>
                  <a:lnTo>
                    <a:pt x="1382822" y="110423"/>
                  </a:lnTo>
                  <a:lnTo>
                    <a:pt x="1380100" y="113371"/>
                  </a:lnTo>
                  <a:lnTo>
                    <a:pt x="1377605" y="116092"/>
                  </a:lnTo>
                  <a:lnTo>
                    <a:pt x="1375110" y="119039"/>
                  </a:lnTo>
                  <a:lnTo>
                    <a:pt x="1373069" y="122214"/>
                  </a:lnTo>
                  <a:lnTo>
                    <a:pt x="1371028" y="125161"/>
                  </a:lnTo>
                  <a:lnTo>
                    <a:pt x="1369213" y="128336"/>
                  </a:lnTo>
                  <a:lnTo>
                    <a:pt x="1367399" y="131737"/>
                  </a:lnTo>
                  <a:lnTo>
                    <a:pt x="1365811" y="135138"/>
                  </a:lnTo>
                  <a:lnTo>
                    <a:pt x="1364677" y="138766"/>
                  </a:lnTo>
                  <a:lnTo>
                    <a:pt x="1363317" y="142394"/>
                  </a:lnTo>
                  <a:lnTo>
                    <a:pt x="1362183" y="146022"/>
                  </a:lnTo>
                  <a:lnTo>
                    <a:pt x="1361502" y="149650"/>
                  </a:lnTo>
                  <a:lnTo>
                    <a:pt x="1360595" y="153504"/>
                  </a:lnTo>
                  <a:lnTo>
                    <a:pt x="1360141" y="157359"/>
                  </a:lnTo>
                  <a:lnTo>
                    <a:pt x="1359914" y="161213"/>
                  </a:lnTo>
                  <a:lnTo>
                    <a:pt x="1359914" y="165295"/>
                  </a:lnTo>
                  <a:lnTo>
                    <a:pt x="1359914" y="169376"/>
                  </a:lnTo>
                  <a:lnTo>
                    <a:pt x="1360141" y="173231"/>
                  </a:lnTo>
                  <a:lnTo>
                    <a:pt x="1360595" y="177085"/>
                  </a:lnTo>
                  <a:lnTo>
                    <a:pt x="1361502" y="180940"/>
                  </a:lnTo>
                  <a:lnTo>
                    <a:pt x="1362183" y="184568"/>
                  </a:lnTo>
                  <a:lnTo>
                    <a:pt x="1363317" y="188422"/>
                  </a:lnTo>
                  <a:lnTo>
                    <a:pt x="1364677" y="192050"/>
                  </a:lnTo>
                  <a:lnTo>
                    <a:pt x="1365811" y="195451"/>
                  </a:lnTo>
                  <a:lnTo>
                    <a:pt x="1367399" y="198852"/>
                  </a:lnTo>
                  <a:lnTo>
                    <a:pt x="1369213" y="202253"/>
                  </a:lnTo>
                  <a:lnTo>
                    <a:pt x="1371028" y="205655"/>
                  </a:lnTo>
                  <a:lnTo>
                    <a:pt x="1373069" y="208602"/>
                  </a:lnTo>
                  <a:lnTo>
                    <a:pt x="1375110" y="211777"/>
                  </a:lnTo>
                  <a:lnTo>
                    <a:pt x="1377605" y="214724"/>
                  </a:lnTo>
                  <a:lnTo>
                    <a:pt x="1380100" y="217445"/>
                  </a:lnTo>
                  <a:lnTo>
                    <a:pt x="1382822" y="220166"/>
                  </a:lnTo>
                  <a:lnTo>
                    <a:pt x="1385316" y="222660"/>
                  </a:lnTo>
                  <a:lnTo>
                    <a:pt x="1388265" y="225381"/>
                  </a:lnTo>
                  <a:lnTo>
                    <a:pt x="1390987" y="227422"/>
                  </a:lnTo>
                  <a:lnTo>
                    <a:pt x="1394162" y="229689"/>
                  </a:lnTo>
                  <a:lnTo>
                    <a:pt x="1397337" y="231730"/>
                  </a:lnTo>
                  <a:lnTo>
                    <a:pt x="1400286" y="233544"/>
                  </a:lnTo>
                  <a:lnTo>
                    <a:pt x="1403688" y="235131"/>
                  </a:lnTo>
                  <a:lnTo>
                    <a:pt x="1407316" y="236718"/>
                  </a:lnTo>
                  <a:lnTo>
                    <a:pt x="1410718" y="238305"/>
                  </a:lnTo>
                  <a:lnTo>
                    <a:pt x="1414347" y="239212"/>
                  </a:lnTo>
                  <a:lnTo>
                    <a:pt x="1417976" y="240346"/>
                  </a:lnTo>
                  <a:lnTo>
                    <a:pt x="1421832" y="241253"/>
                  </a:lnTo>
                  <a:lnTo>
                    <a:pt x="1425688" y="241933"/>
                  </a:lnTo>
                  <a:lnTo>
                    <a:pt x="1429316" y="242387"/>
                  </a:lnTo>
                  <a:lnTo>
                    <a:pt x="1433626" y="242613"/>
                  </a:lnTo>
                  <a:lnTo>
                    <a:pt x="1437481" y="242840"/>
                  </a:lnTo>
                  <a:lnTo>
                    <a:pt x="1441337" y="242613"/>
                  </a:lnTo>
                  <a:lnTo>
                    <a:pt x="1445419" y="242387"/>
                  </a:lnTo>
                  <a:lnTo>
                    <a:pt x="1449275" y="241933"/>
                  </a:lnTo>
                  <a:lnTo>
                    <a:pt x="1452904" y="241253"/>
                  </a:lnTo>
                  <a:lnTo>
                    <a:pt x="1456986" y="240346"/>
                  </a:lnTo>
                  <a:lnTo>
                    <a:pt x="1460615" y="239212"/>
                  </a:lnTo>
                  <a:lnTo>
                    <a:pt x="1464244" y="238305"/>
                  </a:lnTo>
                  <a:lnTo>
                    <a:pt x="1467419" y="236718"/>
                  </a:lnTo>
                  <a:lnTo>
                    <a:pt x="1471048" y="235131"/>
                  </a:lnTo>
                  <a:lnTo>
                    <a:pt x="1474224" y="233544"/>
                  </a:lnTo>
                  <a:lnTo>
                    <a:pt x="1477626" y="231730"/>
                  </a:lnTo>
                  <a:lnTo>
                    <a:pt x="1480801" y="229689"/>
                  </a:lnTo>
                  <a:lnTo>
                    <a:pt x="1483749" y="227422"/>
                  </a:lnTo>
                  <a:lnTo>
                    <a:pt x="1486698" y="225381"/>
                  </a:lnTo>
                  <a:lnTo>
                    <a:pt x="1489646" y="222660"/>
                  </a:lnTo>
                  <a:lnTo>
                    <a:pt x="1492141" y="220166"/>
                  </a:lnTo>
                  <a:lnTo>
                    <a:pt x="1494636" y="217445"/>
                  </a:lnTo>
                  <a:lnTo>
                    <a:pt x="1497131" y="214724"/>
                  </a:lnTo>
                  <a:lnTo>
                    <a:pt x="1499399" y="211777"/>
                  </a:lnTo>
                  <a:lnTo>
                    <a:pt x="1501667" y="208602"/>
                  </a:lnTo>
                  <a:lnTo>
                    <a:pt x="1503482" y="205655"/>
                  </a:lnTo>
                  <a:lnTo>
                    <a:pt x="1505523" y="202253"/>
                  </a:lnTo>
                  <a:lnTo>
                    <a:pt x="1507110" y="198852"/>
                  </a:lnTo>
                  <a:lnTo>
                    <a:pt x="1508698" y="195451"/>
                  </a:lnTo>
                  <a:lnTo>
                    <a:pt x="1510286" y="192050"/>
                  </a:lnTo>
                  <a:lnTo>
                    <a:pt x="1511420" y="188422"/>
                  </a:lnTo>
                  <a:lnTo>
                    <a:pt x="1512327" y="184568"/>
                  </a:lnTo>
                  <a:lnTo>
                    <a:pt x="1513461" y="180940"/>
                  </a:lnTo>
                  <a:lnTo>
                    <a:pt x="1513915" y="177085"/>
                  </a:lnTo>
                  <a:lnTo>
                    <a:pt x="1514368" y="173231"/>
                  </a:lnTo>
                  <a:lnTo>
                    <a:pt x="1514595" y="169376"/>
                  </a:lnTo>
                  <a:lnTo>
                    <a:pt x="1515049" y="165295"/>
                  </a:lnTo>
                  <a:lnTo>
                    <a:pt x="1514595" y="161213"/>
                  </a:lnTo>
                  <a:lnTo>
                    <a:pt x="1514368" y="157359"/>
                  </a:lnTo>
                  <a:lnTo>
                    <a:pt x="1513915" y="153504"/>
                  </a:lnTo>
                  <a:lnTo>
                    <a:pt x="1513461" y="149650"/>
                  </a:lnTo>
                  <a:lnTo>
                    <a:pt x="1512327" y="146022"/>
                  </a:lnTo>
                  <a:lnTo>
                    <a:pt x="1511420" y="142394"/>
                  </a:lnTo>
                  <a:lnTo>
                    <a:pt x="1510286" y="138766"/>
                  </a:lnTo>
                  <a:lnTo>
                    <a:pt x="1508698" y="135138"/>
                  </a:lnTo>
                  <a:lnTo>
                    <a:pt x="1507110" y="131737"/>
                  </a:lnTo>
                  <a:lnTo>
                    <a:pt x="1505523" y="128336"/>
                  </a:lnTo>
                  <a:lnTo>
                    <a:pt x="1503482" y="125161"/>
                  </a:lnTo>
                  <a:lnTo>
                    <a:pt x="1501667" y="122214"/>
                  </a:lnTo>
                  <a:lnTo>
                    <a:pt x="1499399" y="119039"/>
                  </a:lnTo>
                  <a:lnTo>
                    <a:pt x="1497131" y="116092"/>
                  </a:lnTo>
                  <a:lnTo>
                    <a:pt x="1494636" y="113371"/>
                  </a:lnTo>
                  <a:lnTo>
                    <a:pt x="1492141" y="110423"/>
                  </a:lnTo>
                  <a:lnTo>
                    <a:pt x="1489646" y="107929"/>
                  </a:lnTo>
                  <a:lnTo>
                    <a:pt x="1486698" y="105435"/>
                  </a:lnTo>
                  <a:lnTo>
                    <a:pt x="1483749" y="103168"/>
                  </a:lnTo>
                  <a:lnTo>
                    <a:pt x="1480801" y="101127"/>
                  </a:lnTo>
                  <a:lnTo>
                    <a:pt x="1477626" y="99086"/>
                  </a:lnTo>
                  <a:lnTo>
                    <a:pt x="1474224" y="97272"/>
                  </a:lnTo>
                  <a:lnTo>
                    <a:pt x="1471048" y="95458"/>
                  </a:lnTo>
                  <a:lnTo>
                    <a:pt x="1467419" y="93871"/>
                  </a:lnTo>
                  <a:lnTo>
                    <a:pt x="1464244" y="92511"/>
                  </a:lnTo>
                  <a:lnTo>
                    <a:pt x="1460615" y="91150"/>
                  </a:lnTo>
                  <a:lnTo>
                    <a:pt x="1456986" y="90243"/>
                  </a:lnTo>
                  <a:lnTo>
                    <a:pt x="1452904" y="89336"/>
                  </a:lnTo>
                  <a:lnTo>
                    <a:pt x="1449275" y="88656"/>
                  </a:lnTo>
                  <a:lnTo>
                    <a:pt x="1445419" y="88203"/>
                  </a:lnTo>
                  <a:lnTo>
                    <a:pt x="1441337" y="87976"/>
                  </a:lnTo>
                  <a:lnTo>
                    <a:pt x="1437481" y="87976"/>
                  </a:lnTo>
                  <a:lnTo>
                    <a:pt x="1433626" y="87976"/>
                  </a:lnTo>
                  <a:close/>
                  <a:moveTo>
                    <a:pt x="1330430" y="0"/>
                  </a:moveTo>
                  <a:lnTo>
                    <a:pt x="1334739" y="0"/>
                  </a:lnTo>
                  <a:lnTo>
                    <a:pt x="1539997" y="0"/>
                  </a:lnTo>
                  <a:lnTo>
                    <a:pt x="1544533" y="0"/>
                  </a:lnTo>
                  <a:lnTo>
                    <a:pt x="1548842" y="681"/>
                  </a:lnTo>
                  <a:lnTo>
                    <a:pt x="1553152" y="1814"/>
                  </a:lnTo>
                  <a:lnTo>
                    <a:pt x="1557234" y="3401"/>
                  </a:lnTo>
                  <a:lnTo>
                    <a:pt x="1560863" y="5215"/>
                  </a:lnTo>
                  <a:lnTo>
                    <a:pt x="1564492" y="7483"/>
                  </a:lnTo>
                  <a:lnTo>
                    <a:pt x="1568121" y="9750"/>
                  </a:lnTo>
                  <a:lnTo>
                    <a:pt x="1571296" y="12698"/>
                  </a:lnTo>
                  <a:lnTo>
                    <a:pt x="1574017" y="15872"/>
                  </a:lnTo>
                  <a:lnTo>
                    <a:pt x="1576512" y="19273"/>
                  </a:lnTo>
                  <a:lnTo>
                    <a:pt x="1578780" y="22901"/>
                  </a:lnTo>
                  <a:lnTo>
                    <a:pt x="1580595" y="26756"/>
                  </a:lnTo>
                  <a:lnTo>
                    <a:pt x="1582182" y="30837"/>
                  </a:lnTo>
                  <a:lnTo>
                    <a:pt x="1583090" y="34919"/>
                  </a:lnTo>
                  <a:lnTo>
                    <a:pt x="1583997" y="39453"/>
                  </a:lnTo>
                  <a:lnTo>
                    <a:pt x="1583997" y="43761"/>
                  </a:lnTo>
                  <a:lnTo>
                    <a:pt x="1583997" y="450762"/>
                  </a:lnTo>
                  <a:lnTo>
                    <a:pt x="2742963" y="450762"/>
                  </a:lnTo>
                  <a:lnTo>
                    <a:pt x="2749768" y="450762"/>
                  </a:lnTo>
                  <a:lnTo>
                    <a:pt x="2756345" y="451442"/>
                  </a:lnTo>
                  <a:lnTo>
                    <a:pt x="2762922" y="452349"/>
                  </a:lnTo>
                  <a:lnTo>
                    <a:pt x="2769499" y="453483"/>
                  </a:lnTo>
                  <a:lnTo>
                    <a:pt x="2775623" y="455070"/>
                  </a:lnTo>
                  <a:lnTo>
                    <a:pt x="2782200" y="456884"/>
                  </a:lnTo>
                  <a:lnTo>
                    <a:pt x="2788097" y="458925"/>
                  </a:lnTo>
                  <a:lnTo>
                    <a:pt x="2793994" y="461192"/>
                  </a:lnTo>
                  <a:lnTo>
                    <a:pt x="2799891" y="463686"/>
                  </a:lnTo>
                  <a:lnTo>
                    <a:pt x="2805788" y="466634"/>
                  </a:lnTo>
                  <a:lnTo>
                    <a:pt x="2811231" y="470035"/>
                  </a:lnTo>
                  <a:lnTo>
                    <a:pt x="2816675" y="473436"/>
                  </a:lnTo>
                  <a:lnTo>
                    <a:pt x="2821664" y="477064"/>
                  </a:lnTo>
                  <a:lnTo>
                    <a:pt x="2826654" y="480919"/>
                  </a:lnTo>
                  <a:lnTo>
                    <a:pt x="2831417" y="485000"/>
                  </a:lnTo>
                  <a:lnTo>
                    <a:pt x="2835953" y="489535"/>
                  </a:lnTo>
                  <a:lnTo>
                    <a:pt x="2840489" y="494070"/>
                  </a:lnTo>
                  <a:lnTo>
                    <a:pt x="2844571" y="498831"/>
                  </a:lnTo>
                  <a:lnTo>
                    <a:pt x="2848427" y="504046"/>
                  </a:lnTo>
                  <a:lnTo>
                    <a:pt x="2852056" y="509261"/>
                  </a:lnTo>
                  <a:lnTo>
                    <a:pt x="2855685" y="514249"/>
                  </a:lnTo>
                  <a:lnTo>
                    <a:pt x="2858860" y="520145"/>
                  </a:lnTo>
                  <a:lnTo>
                    <a:pt x="2861809" y="525813"/>
                  </a:lnTo>
                  <a:lnTo>
                    <a:pt x="2864530" y="531482"/>
                  </a:lnTo>
                  <a:lnTo>
                    <a:pt x="2866798" y="537377"/>
                  </a:lnTo>
                  <a:lnTo>
                    <a:pt x="2869066" y="543726"/>
                  </a:lnTo>
                  <a:lnTo>
                    <a:pt x="2870881" y="549848"/>
                  </a:lnTo>
                  <a:lnTo>
                    <a:pt x="2872015" y="556423"/>
                  </a:lnTo>
                  <a:lnTo>
                    <a:pt x="2873375" y="562772"/>
                  </a:lnTo>
                  <a:lnTo>
                    <a:pt x="2874056" y="569348"/>
                  </a:lnTo>
                  <a:lnTo>
                    <a:pt x="2874736" y="575923"/>
                  </a:lnTo>
                  <a:lnTo>
                    <a:pt x="2874963" y="582725"/>
                  </a:lnTo>
                  <a:lnTo>
                    <a:pt x="2874963" y="2311400"/>
                  </a:lnTo>
                  <a:lnTo>
                    <a:pt x="0" y="2311400"/>
                  </a:lnTo>
                  <a:lnTo>
                    <a:pt x="0" y="582725"/>
                  </a:lnTo>
                  <a:lnTo>
                    <a:pt x="227" y="575923"/>
                  </a:lnTo>
                  <a:lnTo>
                    <a:pt x="680" y="569348"/>
                  </a:lnTo>
                  <a:lnTo>
                    <a:pt x="1588" y="562772"/>
                  </a:lnTo>
                  <a:lnTo>
                    <a:pt x="2722" y="556423"/>
                  </a:lnTo>
                  <a:lnTo>
                    <a:pt x="4082" y="549848"/>
                  </a:lnTo>
                  <a:lnTo>
                    <a:pt x="5897" y="543726"/>
                  </a:lnTo>
                  <a:lnTo>
                    <a:pt x="7938" y="537377"/>
                  </a:lnTo>
                  <a:lnTo>
                    <a:pt x="10206" y="531482"/>
                  </a:lnTo>
                  <a:lnTo>
                    <a:pt x="13154" y="525813"/>
                  </a:lnTo>
                  <a:lnTo>
                    <a:pt x="16103" y="520145"/>
                  </a:lnTo>
                  <a:lnTo>
                    <a:pt x="19051" y="514249"/>
                  </a:lnTo>
                  <a:lnTo>
                    <a:pt x="22453" y="509261"/>
                  </a:lnTo>
                  <a:lnTo>
                    <a:pt x="26309" y="504046"/>
                  </a:lnTo>
                  <a:lnTo>
                    <a:pt x="30165" y="498831"/>
                  </a:lnTo>
                  <a:lnTo>
                    <a:pt x="34474" y="494070"/>
                  </a:lnTo>
                  <a:lnTo>
                    <a:pt x="38783" y="489535"/>
                  </a:lnTo>
                  <a:lnTo>
                    <a:pt x="43319" y="485000"/>
                  </a:lnTo>
                  <a:lnTo>
                    <a:pt x="48082" y="480919"/>
                  </a:lnTo>
                  <a:lnTo>
                    <a:pt x="53072" y="477064"/>
                  </a:lnTo>
                  <a:lnTo>
                    <a:pt x="58288" y="473436"/>
                  </a:lnTo>
                  <a:lnTo>
                    <a:pt x="63732" y="470035"/>
                  </a:lnTo>
                  <a:lnTo>
                    <a:pt x="69175" y="466634"/>
                  </a:lnTo>
                  <a:lnTo>
                    <a:pt x="74845" y="463686"/>
                  </a:lnTo>
                  <a:lnTo>
                    <a:pt x="80742" y="461192"/>
                  </a:lnTo>
                  <a:lnTo>
                    <a:pt x="86866" y="458925"/>
                  </a:lnTo>
                  <a:lnTo>
                    <a:pt x="92763" y="456884"/>
                  </a:lnTo>
                  <a:lnTo>
                    <a:pt x="99340" y="455070"/>
                  </a:lnTo>
                  <a:lnTo>
                    <a:pt x="105464" y="453483"/>
                  </a:lnTo>
                  <a:lnTo>
                    <a:pt x="112041" y="452349"/>
                  </a:lnTo>
                  <a:lnTo>
                    <a:pt x="118618" y="451442"/>
                  </a:lnTo>
                  <a:lnTo>
                    <a:pt x="125195" y="450762"/>
                  </a:lnTo>
                  <a:lnTo>
                    <a:pt x="132000" y="450762"/>
                  </a:lnTo>
                  <a:lnTo>
                    <a:pt x="1290739" y="450762"/>
                  </a:lnTo>
                  <a:lnTo>
                    <a:pt x="1290739" y="43761"/>
                  </a:lnTo>
                  <a:lnTo>
                    <a:pt x="1290966" y="39453"/>
                  </a:lnTo>
                  <a:lnTo>
                    <a:pt x="1291647" y="34919"/>
                  </a:lnTo>
                  <a:lnTo>
                    <a:pt x="1292781" y="30837"/>
                  </a:lnTo>
                  <a:lnTo>
                    <a:pt x="1294368" y="26756"/>
                  </a:lnTo>
                  <a:lnTo>
                    <a:pt x="1296183" y="22901"/>
                  </a:lnTo>
                  <a:lnTo>
                    <a:pt x="1298224" y="19273"/>
                  </a:lnTo>
                  <a:lnTo>
                    <a:pt x="1300719" y="15872"/>
                  </a:lnTo>
                  <a:lnTo>
                    <a:pt x="1303667" y="12698"/>
                  </a:lnTo>
                  <a:lnTo>
                    <a:pt x="1306842" y="9750"/>
                  </a:lnTo>
                  <a:lnTo>
                    <a:pt x="1310018" y="7483"/>
                  </a:lnTo>
                  <a:lnTo>
                    <a:pt x="1313647" y="5215"/>
                  </a:lnTo>
                  <a:lnTo>
                    <a:pt x="1317729" y="3401"/>
                  </a:lnTo>
                  <a:lnTo>
                    <a:pt x="1321811" y="1814"/>
                  </a:lnTo>
                  <a:lnTo>
                    <a:pt x="1325894" y="681"/>
                  </a:lnTo>
                  <a:lnTo>
                    <a:pt x="1330430" y="0"/>
                  </a:lnTo>
                  <a:close/>
                </a:path>
              </a:pathLst>
            </a:custGeom>
            <a:solidFill>
              <a:srgbClr val="FFFFFF"/>
            </a:solidFill>
            <a:ln>
              <a:noFill/>
            </a:ln>
          </p:spPr>
          <p:txBody>
            <a:bodyPr anchor="ctr">
              <a:scene3d>
                <a:camera prst="orthographicFront"/>
                <a:lightRig dir="t" rig="threePt"/>
              </a:scene3d>
              <a:sp3d contourW="12700">
                <a:contourClr>
                  <a:srgbClr val="FFFFFF"/>
                </a:contourClr>
              </a:sp3d>
            </a:bodyPr>
            <a:lstStyle/>
            <a:p>
              <a:pPr algn="ctr">
                <a:defRPr/>
              </a:pPr>
              <a:endParaRPr altLang="en-US" lang="zh-CN" sz="2400">
                <a:solidFill>
                  <a:schemeClr val="tx1">
                    <a:lumMod val="65000"/>
                    <a:lumOff val="35000"/>
                  </a:schemeClr>
                </a:solidFill>
                <a:latin charset="-122" panose="020b0300000000000000" pitchFamily="34" typeface="Noto Sans S Chinese Light"/>
                <a:ea charset="-122" panose="020b0300000000000000" pitchFamily="34" typeface="Noto Sans S Chinese Light"/>
              </a:endParaRPr>
            </a:p>
          </p:txBody>
        </p:sp>
      </p:grpSp>
      <p:sp>
        <p:nvSpPr>
          <p:cNvPr id="22" name="灯片编号占位符 21"/>
          <p:cNvSpPr>
            <a:spLocks noGrp="1"/>
          </p:cNvSpPr>
          <p:nvPr>
            <p:ph idx="12" sz="quarter" type="sldNum"/>
          </p:nvPr>
        </p:nvSpPr>
        <p:spPr>
          <a:prstGeom prst="rect">
            <a:avLst/>
          </a:prstGeom>
        </p:spPr>
        <p:txBody>
          <a:bodyPr anchor="ctr" bIns="60953" lIns="121908" rIns="121908" rtlCol="0" tIns="60953" vert="horz"/>
          <a:lstStyle/>
          <a:p>
            <a:fld id="{CC7B7AF2-5331-4AC9-A208-EDAD0E5B6BB2}" type="slidenum">
              <a:rPr altLang="en-US" lang="zh-CN" smtClean="0"/>
              <a:t>16</a:t>
            </a:fld>
          </a:p>
        </p:txBody>
      </p:sp>
      <p:sp>
        <p:nvSpPr>
          <p:cNvPr id="23" name="išľíďè">
            <a:extLst>
              <a:ext uri="{FF2B5EF4-FFF2-40B4-BE49-F238E27FC236}">
                <a16:creationId xmlns:a16="http://schemas.microsoft.com/office/drawing/2014/main" id="{F1200528-C460-443B-8F22-3B8D8EC8368A}"/>
              </a:ext>
            </a:extLst>
          </p:cNvPr>
          <p:cNvSpPr/>
          <p:nvPr/>
        </p:nvSpPr>
        <p:spPr bwMode="auto">
          <a:xfrm>
            <a:off x="1581096" y="2844315"/>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输入替换内容编辑文字输入替换内容编辑文字输入替换内容编辑文字</a:t>
            </a:r>
          </a:p>
        </p:txBody>
      </p:sp>
      <p:sp>
        <p:nvSpPr>
          <p:cNvPr id="24" name="iSlíďè">
            <a:extLst>
              <a:ext uri="{FF2B5EF4-FFF2-40B4-BE49-F238E27FC236}">
                <a16:creationId xmlns:a16="http://schemas.microsoft.com/office/drawing/2014/main" id="{C4C4CC23-00E2-4080-B96B-ED5B519438CC}"/>
              </a:ext>
            </a:extLst>
          </p:cNvPr>
          <p:cNvSpPr txBox="1"/>
          <p:nvPr/>
        </p:nvSpPr>
        <p:spPr bwMode="auto">
          <a:xfrm>
            <a:off x="1617445" y="2424753"/>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标题文本预设</a:t>
            </a:r>
          </a:p>
        </p:txBody>
      </p:sp>
      <p:sp>
        <p:nvSpPr>
          <p:cNvPr id="25" name="išľíďè">
            <a:extLst>
              <a:ext uri="{FF2B5EF4-FFF2-40B4-BE49-F238E27FC236}">
                <a16:creationId xmlns:a16="http://schemas.microsoft.com/office/drawing/2014/main" id="{408A65EE-89F0-4962-98BB-C1DD9AE65830}"/>
              </a:ext>
            </a:extLst>
          </p:cNvPr>
          <p:cNvSpPr/>
          <p:nvPr/>
        </p:nvSpPr>
        <p:spPr bwMode="auto">
          <a:xfrm>
            <a:off x="1153616" y="4234225"/>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输入替换内容编辑文字输入替换内容编辑文字输入替换内容编辑文字</a:t>
            </a:r>
          </a:p>
        </p:txBody>
      </p:sp>
      <p:sp>
        <p:nvSpPr>
          <p:cNvPr id="26" name="iSlíďè">
            <a:extLst>
              <a:ext uri="{FF2B5EF4-FFF2-40B4-BE49-F238E27FC236}">
                <a16:creationId xmlns:a16="http://schemas.microsoft.com/office/drawing/2014/main" id="{6842E022-1B81-4F90-92CA-4025E4CA1BE1}"/>
              </a:ext>
            </a:extLst>
          </p:cNvPr>
          <p:cNvSpPr txBox="1"/>
          <p:nvPr/>
        </p:nvSpPr>
        <p:spPr bwMode="auto">
          <a:xfrm>
            <a:off x="1189965" y="3814663"/>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标题文本预设</a:t>
            </a:r>
          </a:p>
        </p:txBody>
      </p:sp>
      <p:sp>
        <p:nvSpPr>
          <p:cNvPr id="27" name="išľíďè">
            <a:extLst>
              <a:ext uri="{FF2B5EF4-FFF2-40B4-BE49-F238E27FC236}">
                <a16:creationId xmlns:a16="http://schemas.microsoft.com/office/drawing/2014/main" id="{BF7FC321-A4A9-4A8C-8554-E3C1EC2AC518}"/>
              </a:ext>
            </a:extLst>
          </p:cNvPr>
          <p:cNvSpPr/>
          <p:nvPr/>
        </p:nvSpPr>
        <p:spPr bwMode="auto">
          <a:xfrm>
            <a:off x="7187614" y="1180019"/>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输入替换内容编辑文字输入替换内容编辑文字输入替换内容编辑文字</a:t>
            </a:r>
          </a:p>
        </p:txBody>
      </p:sp>
      <p:sp>
        <p:nvSpPr>
          <p:cNvPr id="28" name="iSlíďè">
            <a:extLst>
              <a:ext uri="{FF2B5EF4-FFF2-40B4-BE49-F238E27FC236}">
                <a16:creationId xmlns:a16="http://schemas.microsoft.com/office/drawing/2014/main" id="{EA2419E6-A629-49C9-92E6-FD9DD35BA24E}"/>
              </a:ext>
            </a:extLst>
          </p:cNvPr>
          <p:cNvSpPr txBox="1"/>
          <p:nvPr/>
        </p:nvSpPr>
        <p:spPr bwMode="auto">
          <a:xfrm>
            <a:off x="7197773" y="789087"/>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标题文本预设</a:t>
            </a:r>
          </a:p>
        </p:txBody>
      </p:sp>
      <p:sp>
        <p:nvSpPr>
          <p:cNvPr id="29" name="išľíďè">
            <a:extLst>
              <a:ext uri="{FF2B5EF4-FFF2-40B4-BE49-F238E27FC236}">
                <a16:creationId xmlns:a16="http://schemas.microsoft.com/office/drawing/2014/main" id="{F8E1FD19-7484-42A4-8AC5-C4166F8A47AF}"/>
              </a:ext>
            </a:extLst>
          </p:cNvPr>
          <p:cNvSpPr/>
          <p:nvPr/>
        </p:nvSpPr>
        <p:spPr bwMode="auto">
          <a:xfrm>
            <a:off x="8864014" y="3093108"/>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输入替换内容编辑文字输入替换内容编辑文字输入替换内容编辑文字</a:t>
            </a:r>
          </a:p>
        </p:txBody>
      </p:sp>
      <p:sp>
        <p:nvSpPr>
          <p:cNvPr id="30" name="iSlíďè">
            <a:extLst>
              <a:ext uri="{FF2B5EF4-FFF2-40B4-BE49-F238E27FC236}">
                <a16:creationId xmlns:a16="http://schemas.microsoft.com/office/drawing/2014/main" id="{73B46923-2B99-4415-A8F5-273D0B75C444}"/>
              </a:ext>
            </a:extLst>
          </p:cNvPr>
          <p:cNvSpPr txBox="1"/>
          <p:nvPr/>
        </p:nvSpPr>
        <p:spPr bwMode="auto">
          <a:xfrm>
            <a:off x="8864014" y="2673546"/>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标题文本预设</a:t>
            </a:r>
          </a:p>
        </p:txBody>
      </p:sp>
      <p:sp>
        <p:nvSpPr>
          <p:cNvPr id="31" name="išľíďè">
            <a:extLst>
              <a:ext uri="{FF2B5EF4-FFF2-40B4-BE49-F238E27FC236}">
                <a16:creationId xmlns:a16="http://schemas.microsoft.com/office/drawing/2014/main" id="{A33EDAF9-F166-4BE4-8D45-B8171D076636}"/>
              </a:ext>
            </a:extLst>
          </p:cNvPr>
          <p:cNvSpPr/>
          <p:nvPr/>
        </p:nvSpPr>
        <p:spPr bwMode="auto">
          <a:xfrm>
            <a:off x="8897824" y="4333018"/>
            <a:ext cx="256010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输入替换内容编辑文字输入替换内容编辑文字输入替换内容编辑文字</a:t>
            </a:r>
          </a:p>
        </p:txBody>
      </p:sp>
      <p:sp>
        <p:nvSpPr>
          <p:cNvPr id="32" name="iSlíďè">
            <a:extLst>
              <a:ext uri="{FF2B5EF4-FFF2-40B4-BE49-F238E27FC236}">
                <a16:creationId xmlns:a16="http://schemas.microsoft.com/office/drawing/2014/main" id="{8E84DEA7-3572-45D2-9333-3C5A0860F4F3}"/>
              </a:ext>
            </a:extLst>
          </p:cNvPr>
          <p:cNvSpPr txBox="1"/>
          <p:nvPr/>
        </p:nvSpPr>
        <p:spPr bwMode="auto">
          <a:xfrm>
            <a:off x="8897824" y="3913456"/>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cs typeface="+mn-ea"/>
                <a:sym typeface="+mn-lt"/>
              </a:rPr>
              <a:t>标题文本预设</a:t>
            </a:r>
          </a:p>
        </p:txBody>
      </p:sp>
    </p:spTree>
    <p:extLst>
      <p:ext uri="{BB962C8B-B14F-4D97-AF65-F5344CB8AC3E}">
        <p14:creationId val="10448504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53" presetSubtype="0">
                                  <p:stCondLst>
                                    <p:cond delay="0"/>
                                  </p:stCondLst>
                                  <p:childTnLst>
                                    <p:set>
                                      <p:cBhvr>
                                        <p:cTn dur="1" fill="hold" id="10">
                                          <p:stCondLst>
                                            <p:cond delay="0"/>
                                          </p:stCondLst>
                                        </p:cTn>
                                        <p:tgtEl>
                                          <p:spTgt spid="6"/>
                                        </p:tgtEl>
                                        <p:attrNameLst>
                                          <p:attrName>style.visibility</p:attrName>
                                        </p:attrNameLst>
                                      </p:cBhvr>
                                      <p:to>
                                        <p:strVal val="visible"/>
                                      </p:to>
                                    </p:set>
                                    <p:anim calcmode="lin" valueType="num">
                                      <p:cBhvr>
                                        <p:cTn dur="500" fill="hold" id="11"/>
                                        <p:tgtEl>
                                          <p:spTgt spid="6"/>
                                        </p:tgtEl>
                                        <p:attrNameLst>
                                          <p:attrName>ppt_w</p:attrName>
                                        </p:attrNameLst>
                                      </p:cBhvr>
                                      <p:tavLst>
                                        <p:tav tm="0">
                                          <p:val>
                                            <p:fltVal val="0"/>
                                          </p:val>
                                        </p:tav>
                                        <p:tav tm="100000">
                                          <p:val>
                                            <p:strVal val="#ppt_w"/>
                                          </p:val>
                                        </p:tav>
                                      </p:tavLst>
                                    </p:anim>
                                    <p:anim calcmode="lin" valueType="num">
                                      <p:cBhvr>
                                        <p:cTn dur="500" fill="hold" id="12"/>
                                        <p:tgtEl>
                                          <p:spTgt spid="6"/>
                                        </p:tgtEl>
                                        <p:attrNameLst>
                                          <p:attrName>ppt_h</p:attrName>
                                        </p:attrNameLst>
                                      </p:cBhvr>
                                      <p:tavLst>
                                        <p:tav tm="0">
                                          <p:val>
                                            <p:fltVal val="0"/>
                                          </p:val>
                                        </p:tav>
                                        <p:tav tm="100000">
                                          <p:val>
                                            <p:strVal val="#ppt_h"/>
                                          </p:val>
                                        </p:tav>
                                      </p:tavLst>
                                    </p:anim>
                                    <p:animEffect filter="fade" transition="in">
                                      <p:cBhvr>
                                        <p:cTn dur="500" id="13"/>
                                        <p:tgtEl>
                                          <p:spTgt spid="6"/>
                                        </p:tgtEl>
                                      </p:cBhvr>
                                    </p:animEffect>
                                  </p:childTnLst>
                                </p:cTn>
                              </p:par>
                              <p:par>
                                <p:cTn fill="hold" grpId="0" id="14" nodeType="withEffect" presetClass="entr" presetID="53" presetSubtype="0">
                                  <p:stCondLst>
                                    <p:cond delay="0"/>
                                  </p:stCondLst>
                                  <p:childTnLst>
                                    <p:set>
                                      <p:cBhvr>
                                        <p:cTn dur="1" fill="hold" id="15">
                                          <p:stCondLst>
                                            <p:cond delay="0"/>
                                          </p:stCondLst>
                                        </p:cTn>
                                        <p:tgtEl>
                                          <p:spTgt spid="3"/>
                                        </p:tgtEl>
                                        <p:attrNameLst>
                                          <p:attrName>style.visibility</p:attrName>
                                        </p:attrNameLst>
                                      </p:cBhvr>
                                      <p:to>
                                        <p:strVal val="visible"/>
                                      </p:to>
                                    </p:set>
                                    <p:anim calcmode="lin" valueType="num">
                                      <p:cBhvr>
                                        <p:cTn dur="500" fill="hold" id="16"/>
                                        <p:tgtEl>
                                          <p:spTgt spid="3"/>
                                        </p:tgtEl>
                                        <p:attrNameLst>
                                          <p:attrName>ppt_w</p:attrName>
                                        </p:attrNameLst>
                                      </p:cBhvr>
                                      <p:tavLst>
                                        <p:tav tm="0">
                                          <p:val>
                                            <p:fltVal val="0"/>
                                          </p:val>
                                        </p:tav>
                                        <p:tav tm="100000">
                                          <p:val>
                                            <p:strVal val="#ppt_w"/>
                                          </p:val>
                                        </p:tav>
                                      </p:tavLst>
                                    </p:anim>
                                    <p:anim calcmode="lin" valueType="num">
                                      <p:cBhvr>
                                        <p:cTn dur="500" fill="hold" id="17"/>
                                        <p:tgtEl>
                                          <p:spTgt spid="3"/>
                                        </p:tgtEl>
                                        <p:attrNameLst>
                                          <p:attrName>ppt_h</p:attrName>
                                        </p:attrNameLst>
                                      </p:cBhvr>
                                      <p:tavLst>
                                        <p:tav tm="0">
                                          <p:val>
                                            <p:fltVal val="0"/>
                                          </p:val>
                                        </p:tav>
                                        <p:tav tm="100000">
                                          <p:val>
                                            <p:strVal val="#ppt_h"/>
                                          </p:val>
                                        </p:tav>
                                      </p:tavLst>
                                    </p:anim>
                                    <p:animEffect filter="fade" transition="in">
                                      <p:cBhvr>
                                        <p:cTn dur="500" id="18"/>
                                        <p:tgtEl>
                                          <p:spTgt spid="3"/>
                                        </p:tgtEl>
                                      </p:cBhvr>
                                    </p:animEffect>
                                  </p:childTnLst>
                                </p:cTn>
                              </p:par>
                              <p:par>
                                <p:cTn fill="hold" id="19" nodeType="withEffect" presetClass="entr" presetID="53" presetSubtype="0">
                                  <p:stCondLst>
                                    <p:cond delay="0"/>
                                  </p:stCondLst>
                                  <p:childTnLst>
                                    <p:set>
                                      <p:cBhvr>
                                        <p:cTn dur="1" fill="hold" id="20">
                                          <p:stCondLst>
                                            <p:cond delay="0"/>
                                          </p:stCondLst>
                                        </p:cTn>
                                        <p:tgtEl>
                                          <p:spTgt spid="9"/>
                                        </p:tgtEl>
                                        <p:attrNameLst>
                                          <p:attrName>style.visibility</p:attrName>
                                        </p:attrNameLst>
                                      </p:cBhvr>
                                      <p:to>
                                        <p:strVal val="visible"/>
                                      </p:to>
                                    </p:set>
                                    <p:anim calcmode="lin" valueType="num">
                                      <p:cBhvr>
                                        <p:cTn dur="500" fill="hold" id="21"/>
                                        <p:tgtEl>
                                          <p:spTgt spid="9"/>
                                        </p:tgtEl>
                                        <p:attrNameLst>
                                          <p:attrName>ppt_w</p:attrName>
                                        </p:attrNameLst>
                                      </p:cBhvr>
                                      <p:tavLst>
                                        <p:tav tm="0">
                                          <p:val>
                                            <p:fltVal val="0"/>
                                          </p:val>
                                        </p:tav>
                                        <p:tav tm="100000">
                                          <p:val>
                                            <p:strVal val="#ppt_w"/>
                                          </p:val>
                                        </p:tav>
                                      </p:tavLst>
                                    </p:anim>
                                    <p:anim calcmode="lin" valueType="num">
                                      <p:cBhvr>
                                        <p:cTn dur="500" fill="hold" id="22"/>
                                        <p:tgtEl>
                                          <p:spTgt spid="9"/>
                                        </p:tgtEl>
                                        <p:attrNameLst>
                                          <p:attrName>ppt_h</p:attrName>
                                        </p:attrNameLst>
                                      </p:cBhvr>
                                      <p:tavLst>
                                        <p:tav tm="0">
                                          <p:val>
                                            <p:fltVal val="0"/>
                                          </p:val>
                                        </p:tav>
                                        <p:tav tm="100000">
                                          <p:val>
                                            <p:strVal val="#ppt_h"/>
                                          </p:val>
                                        </p:tav>
                                      </p:tavLst>
                                    </p:anim>
                                    <p:animEffect filter="fade" transition="in">
                                      <p:cBhvr>
                                        <p:cTn dur="500" id="23"/>
                                        <p:tgtEl>
                                          <p:spTgt spid="9"/>
                                        </p:tgtEl>
                                      </p:cBhvr>
                                    </p:animEffect>
                                  </p:childTnLst>
                                </p:cTn>
                              </p:par>
                              <p:par>
                                <p:cTn fill="hold" grpId="0" id="24" nodeType="withEffect" presetClass="entr" presetID="53" presetSubtype="0">
                                  <p:stCondLst>
                                    <p:cond delay="0"/>
                                  </p:stCondLst>
                                  <p:childTnLst>
                                    <p:set>
                                      <p:cBhvr>
                                        <p:cTn dur="1" fill="hold" id="25">
                                          <p:stCondLst>
                                            <p:cond delay="0"/>
                                          </p:stCondLst>
                                        </p:cTn>
                                        <p:tgtEl>
                                          <p:spTgt spid="4"/>
                                        </p:tgtEl>
                                        <p:attrNameLst>
                                          <p:attrName>style.visibility</p:attrName>
                                        </p:attrNameLst>
                                      </p:cBhvr>
                                      <p:to>
                                        <p:strVal val="visible"/>
                                      </p:to>
                                    </p:set>
                                    <p:anim calcmode="lin" valueType="num">
                                      <p:cBhvr>
                                        <p:cTn dur="500" fill="hold" id="26"/>
                                        <p:tgtEl>
                                          <p:spTgt spid="4"/>
                                        </p:tgtEl>
                                        <p:attrNameLst>
                                          <p:attrName>ppt_w</p:attrName>
                                        </p:attrNameLst>
                                      </p:cBhvr>
                                      <p:tavLst>
                                        <p:tav tm="0">
                                          <p:val>
                                            <p:fltVal val="0"/>
                                          </p:val>
                                        </p:tav>
                                        <p:tav tm="100000">
                                          <p:val>
                                            <p:strVal val="#ppt_w"/>
                                          </p:val>
                                        </p:tav>
                                      </p:tavLst>
                                    </p:anim>
                                    <p:anim calcmode="lin" valueType="num">
                                      <p:cBhvr>
                                        <p:cTn dur="500" fill="hold" id="27"/>
                                        <p:tgtEl>
                                          <p:spTgt spid="4"/>
                                        </p:tgtEl>
                                        <p:attrNameLst>
                                          <p:attrName>ppt_h</p:attrName>
                                        </p:attrNameLst>
                                      </p:cBhvr>
                                      <p:tavLst>
                                        <p:tav tm="0">
                                          <p:val>
                                            <p:fltVal val="0"/>
                                          </p:val>
                                        </p:tav>
                                        <p:tav tm="100000">
                                          <p:val>
                                            <p:strVal val="#ppt_h"/>
                                          </p:val>
                                        </p:tav>
                                      </p:tavLst>
                                    </p:anim>
                                    <p:animEffect filter="fade" transition="in">
                                      <p:cBhvr>
                                        <p:cTn dur="500" id="28"/>
                                        <p:tgtEl>
                                          <p:spTgt spid="4"/>
                                        </p:tgtEl>
                                      </p:cBhvr>
                                    </p:animEffect>
                                  </p:childTnLst>
                                </p:cTn>
                              </p:par>
                              <p:par>
                                <p:cTn fill="hold" id="29" nodeType="withEffect" presetClass="entr" presetID="53" presetSubtype="0">
                                  <p:stCondLst>
                                    <p:cond delay="0"/>
                                  </p:stCondLst>
                                  <p:childTnLst>
                                    <p:set>
                                      <p:cBhvr>
                                        <p:cTn dur="1" fill="hold" id="30">
                                          <p:stCondLst>
                                            <p:cond delay="0"/>
                                          </p:stCondLst>
                                        </p:cTn>
                                        <p:tgtEl>
                                          <p:spTgt spid="12"/>
                                        </p:tgtEl>
                                        <p:attrNameLst>
                                          <p:attrName>style.visibility</p:attrName>
                                        </p:attrNameLst>
                                      </p:cBhvr>
                                      <p:to>
                                        <p:strVal val="visible"/>
                                      </p:to>
                                    </p:set>
                                    <p:anim calcmode="lin" valueType="num">
                                      <p:cBhvr>
                                        <p:cTn dur="500" fill="hold" id="31"/>
                                        <p:tgtEl>
                                          <p:spTgt spid="12"/>
                                        </p:tgtEl>
                                        <p:attrNameLst>
                                          <p:attrName>ppt_w</p:attrName>
                                        </p:attrNameLst>
                                      </p:cBhvr>
                                      <p:tavLst>
                                        <p:tav tm="0">
                                          <p:val>
                                            <p:fltVal val="0"/>
                                          </p:val>
                                        </p:tav>
                                        <p:tav tm="100000">
                                          <p:val>
                                            <p:strVal val="#ppt_w"/>
                                          </p:val>
                                        </p:tav>
                                      </p:tavLst>
                                    </p:anim>
                                    <p:anim calcmode="lin" valueType="num">
                                      <p:cBhvr>
                                        <p:cTn dur="500" fill="hold" id="32"/>
                                        <p:tgtEl>
                                          <p:spTgt spid="12"/>
                                        </p:tgtEl>
                                        <p:attrNameLst>
                                          <p:attrName>ppt_h</p:attrName>
                                        </p:attrNameLst>
                                      </p:cBhvr>
                                      <p:tavLst>
                                        <p:tav tm="0">
                                          <p:val>
                                            <p:fltVal val="0"/>
                                          </p:val>
                                        </p:tav>
                                        <p:tav tm="100000">
                                          <p:val>
                                            <p:strVal val="#ppt_h"/>
                                          </p:val>
                                        </p:tav>
                                      </p:tavLst>
                                    </p:anim>
                                    <p:animEffect filter="fade" transition="in">
                                      <p:cBhvr>
                                        <p:cTn dur="500" id="33"/>
                                        <p:tgtEl>
                                          <p:spTgt spid="12"/>
                                        </p:tgtEl>
                                      </p:cBhvr>
                                    </p:animEffect>
                                  </p:childTnLst>
                                </p:cTn>
                              </p:par>
                              <p:par>
                                <p:cTn fill="hold" grpId="0" id="34" nodeType="withEffect" presetClass="entr" presetID="53" presetSubtype="0">
                                  <p:stCondLst>
                                    <p:cond delay="0"/>
                                  </p:stCondLst>
                                  <p:childTnLst>
                                    <p:set>
                                      <p:cBhvr>
                                        <p:cTn dur="1" fill="hold" id="35">
                                          <p:stCondLst>
                                            <p:cond delay="0"/>
                                          </p:stCondLst>
                                        </p:cTn>
                                        <p:tgtEl>
                                          <p:spTgt spid="5"/>
                                        </p:tgtEl>
                                        <p:attrNameLst>
                                          <p:attrName>style.visibility</p:attrName>
                                        </p:attrNameLst>
                                      </p:cBhvr>
                                      <p:to>
                                        <p:strVal val="visible"/>
                                      </p:to>
                                    </p:set>
                                    <p:anim calcmode="lin" valueType="num">
                                      <p:cBhvr>
                                        <p:cTn dur="500" fill="hold" id="36"/>
                                        <p:tgtEl>
                                          <p:spTgt spid="5"/>
                                        </p:tgtEl>
                                        <p:attrNameLst>
                                          <p:attrName>ppt_w</p:attrName>
                                        </p:attrNameLst>
                                      </p:cBhvr>
                                      <p:tavLst>
                                        <p:tav tm="0">
                                          <p:val>
                                            <p:fltVal val="0"/>
                                          </p:val>
                                        </p:tav>
                                        <p:tav tm="100000">
                                          <p:val>
                                            <p:strVal val="#ppt_w"/>
                                          </p:val>
                                        </p:tav>
                                      </p:tavLst>
                                    </p:anim>
                                    <p:anim calcmode="lin" valueType="num">
                                      <p:cBhvr>
                                        <p:cTn dur="500" fill="hold" id="37"/>
                                        <p:tgtEl>
                                          <p:spTgt spid="5"/>
                                        </p:tgtEl>
                                        <p:attrNameLst>
                                          <p:attrName>ppt_h</p:attrName>
                                        </p:attrNameLst>
                                      </p:cBhvr>
                                      <p:tavLst>
                                        <p:tav tm="0">
                                          <p:val>
                                            <p:fltVal val="0"/>
                                          </p:val>
                                        </p:tav>
                                        <p:tav tm="100000">
                                          <p:val>
                                            <p:strVal val="#ppt_h"/>
                                          </p:val>
                                        </p:tav>
                                      </p:tavLst>
                                    </p:anim>
                                    <p:animEffect filter="fade" transition="in">
                                      <p:cBhvr>
                                        <p:cTn dur="500" id="38"/>
                                        <p:tgtEl>
                                          <p:spTgt spid="5"/>
                                        </p:tgtEl>
                                      </p:cBhvr>
                                    </p:animEffect>
                                  </p:childTnLst>
                                </p:cTn>
                              </p:par>
                              <p:par>
                                <p:cTn fill="hold" id="39" nodeType="withEffect" presetClass="entr" presetID="53" presetSubtype="0">
                                  <p:stCondLst>
                                    <p:cond delay="0"/>
                                  </p:stCondLst>
                                  <p:childTnLst>
                                    <p:set>
                                      <p:cBhvr>
                                        <p:cTn dur="1" fill="hold" id="40">
                                          <p:stCondLst>
                                            <p:cond delay="0"/>
                                          </p:stCondLst>
                                        </p:cTn>
                                        <p:tgtEl>
                                          <p:spTgt spid="15"/>
                                        </p:tgtEl>
                                        <p:attrNameLst>
                                          <p:attrName>style.visibility</p:attrName>
                                        </p:attrNameLst>
                                      </p:cBhvr>
                                      <p:to>
                                        <p:strVal val="visible"/>
                                      </p:to>
                                    </p:set>
                                    <p:anim calcmode="lin" valueType="num">
                                      <p:cBhvr>
                                        <p:cTn dur="500" fill="hold" id="41"/>
                                        <p:tgtEl>
                                          <p:spTgt spid="15"/>
                                        </p:tgtEl>
                                        <p:attrNameLst>
                                          <p:attrName>ppt_w</p:attrName>
                                        </p:attrNameLst>
                                      </p:cBhvr>
                                      <p:tavLst>
                                        <p:tav tm="0">
                                          <p:val>
                                            <p:fltVal val="0"/>
                                          </p:val>
                                        </p:tav>
                                        <p:tav tm="100000">
                                          <p:val>
                                            <p:strVal val="#ppt_w"/>
                                          </p:val>
                                        </p:tav>
                                      </p:tavLst>
                                    </p:anim>
                                    <p:anim calcmode="lin" valueType="num">
                                      <p:cBhvr>
                                        <p:cTn dur="500" fill="hold" id="42"/>
                                        <p:tgtEl>
                                          <p:spTgt spid="15"/>
                                        </p:tgtEl>
                                        <p:attrNameLst>
                                          <p:attrName>ppt_h</p:attrName>
                                        </p:attrNameLst>
                                      </p:cBhvr>
                                      <p:tavLst>
                                        <p:tav tm="0">
                                          <p:val>
                                            <p:fltVal val="0"/>
                                          </p:val>
                                        </p:tav>
                                        <p:tav tm="100000">
                                          <p:val>
                                            <p:strVal val="#ppt_h"/>
                                          </p:val>
                                        </p:tav>
                                      </p:tavLst>
                                    </p:anim>
                                    <p:animEffect filter="fade" transition="in">
                                      <p:cBhvr>
                                        <p:cTn dur="500" id="43"/>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a:extLst>
              <a:ext uri="{FF2B5EF4-FFF2-40B4-BE49-F238E27FC236}">
                <a16:creationId xmlns:a16="http://schemas.microsoft.com/office/drawing/2014/main" id="{8A111041-F6E0-43D6-89D9-CCDEB9CBDE81}"/>
              </a:ext>
            </a:extLst>
          </p:cNvPr>
          <p:cNvGrpSpPr/>
          <p:nvPr/>
        </p:nvGrpSpPr>
        <p:grpSpPr>
          <a:xfrm>
            <a:off x="3392983" y="1742279"/>
            <a:ext cx="5346284" cy="3682004"/>
            <a:chOff x="3033218" y="1945814"/>
            <a:chExt cx="6139039" cy="4227977"/>
          </a:xfrm>
        </p:grpSpPr>
        <p:grpSp>
          <p:nvGrpSpPr>
            <p:cNvPr id="2" name="组合 1"/>
            <p:cNvGrpSpPr/>
            <p:nvPr/>
          </p:nvGrpSpPr>
          <p:grpSpPr>
            <a:xfrm>
              <a:off x="4159780" y="1945814"/>
              <a:ext cx="3851024" cy="4227977"/>
              <a:chOff x="3119835" y="1459360"/>
              <a:chExt cx="2888268" cy="3170983"/>
            </a:xfrm>
          </p:grpSpPr>
          <p:grpSp>
            <p:nvGrpSpPr>
              <p:cNvPr id="4" name="组合 3"/>
              <p:cNvGrpSpPr/>
              <p:nvPr/>
            </p:nvGrpSpPr>
            <p:grpSpPr>
              <a:xfrm>
                <a:off x="3708758" y="1971672"/>
                <a:ext cx="1731780" cy="2658671"/>
                <a:chOff x="2043906" y="2184400"/>
                <a:chExt cx="2185988" cy="3355982"/>
              </a:xfrm>
            </p:grpSpPr>
            <p:grpSp>
              <p:nvGrpSpPr>
                <p:cNvPr id="30" name="组合 29"/>
                <p:cNvGrpSpPr>
                  <a:grpSpLocks noChangeAspect="1"/>
                </p:cNvGrpSpPr>
                <p:nvPr/>
              </p:nvGrpSpPr>
              <p:grpSpPr>
                <a:xfrm>
                  <a:off x="2043906" y="2184400"/>
                  <a:ext cx="2185988" cy="2435225"/>
                  <a:chOff x="1068" y="723"/>
                  <a:chExt cx="1377" cy="1534"/>
                </a:xfrm>
              </p:grpSpPr>
              <p:sp>
                <p:nvSpPr>
                  <p:cNvPr id="48" name="任意多边形: 形状 47"/>
                  <p:cNvSpPr/>
                  <p:nvPr/>
                </p:nvSpPr>
                <p:spPr bwMode="auto">
                  <a:xfrm>
                    <a:off x="1068" y="723"/>
                    <a:ext cx="1377" cy="1534"/>
                  </a:xfrm>
                  <a:custGeom>
                    <a:gdLst>
                      <a:gd fmla="*/ 290 w 580" name="T0"/>
                      <a:gd fmla="*/ 0 h 646" name="T1"/>
                      <a:gd fmla="*/ 290 w 580" name="T2"/>
                      <a:gd fmla="*/ 0 h 646" name="T3"/>
                      <a:gd fmla="*/ 290 w 580" name="T4"/>
                      <a:gd fmla="*/ 0 h 646" name="T5"/>
                      <a:gd fmla="*/ 289 w 580" name="T6"/>
                      <a:gd fmla="*/ 0 h 646" name="T7"/>
                      <a:gd fmla="*/ 289 w 580" name="T8"/>
                      <a:gd fmla="*/ 0 h 646" name="T9"/>
                      <a:gd fmla="*/ 0 w 580" name="T10"/>
                      <a:gd fmla="*/ 290 h 646" name="T11"/>
                      <a:gd fmla="*/ 58 w 580" name="T12"/>
                      <a:gd fmla="*/ 464 h 646" name="T13"/>
                      <a:gd fmla="*/ 175 w 580" name="T14"/>
                      <a:gd fmla="*/ 646 h 646" name="T15"/>
                      <a:gd fmla="*/ 405 w 580" name="T16"/>
                      <a:gd fmla="*/ 646 h 646" name="T17"/>
                      <a:gd fmla="*/ 521 w 580" name="T18"/>
                      <a:gd fmla="*/ 464 h 646" name="T19"/>
                      <a:gd fmla="*/ 580 w 580" name="T20"/>
                      <a:gd fmla="*/ 290 h 646" name="T21"/>
                      <a:gd fmla="*/ 290 w 580" name="T22"/>
                      <a:gd fmla="*/ 0 h 64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46" w="580">
                        <a:moveTo>
                          <a:pt x="290" y="0"/>
                        </a:moveTo>
                        <a:cubicBezTo>
                          <a:pt x="290" y="0"/>
                          <a:pt x="290" y="0"/>
                          <a:pt x="290" y="0"/>
                        </a:cubicBezTo>
                        <a:cubicBezTo>
                          <a:pt x="290" y="0"/>
                          <a:pt x="290" y="0"/>
                          <a:pt x="290" y="0"/>
                        </a:cubicBezTo>
                        <a:cubicBezTo>
                          <a:pt x="290" y="0"/>
                          <a:pt x="290" y="0"/>
                          <a:pt x="289" y="0"/>
                        </a:cubicBezTo>
                        <a:cubicBezTo>
                          <a:pt x="289" y="0"/>
                          <a:pt x="289" y="0"/>
                          <a:pt x="289" y="0"/>
                        </a:cubicBezTo>
                        <a:cubicBezTo>
                          <a:pt x="129" y="0"/>
                          <a:pt x="0" y="130"/>
                          <a:pt x="0" y="290"/>
                        </a:cubicBezTo>
                        <a:cubicBezTo>
                          <a:pt x="0" y="355"/>
                          <a:pt x="21" y="416"/>
                          <a:pt x="58" y="464"/>
                        </a:cubicBezTo>
                        <a:cubicBezTo>
                          <a:pt x="84" y="499"/>
                          <a:pt x="164" y="583"/>
                          <a:pt x="175" y="646"/>
                        </a:cubicBezTo>
                        <a:cubicBezTo>
                          <a:pt x="405" y="646"/>
                          <a:pt x="405" y="646"/>
                          <a:pt x="405" y="646"/>
                        </a:cubicBezTo>
                        <a:cubicBezTo>
                          <a:pt x="415" y="583"/>
                          <a:pt x="495" y="499"/>
                          <a:pt x="521" y="464"/>
                        </a:cubicBezTo>
                        <a:cubicBezTo>
                          <a:pt x="558" y="416"/>
                          <a:pt x="580" y="355"/>
                          <a:pt x="580" y="290"/>
                        </a:cubicBezTo>
                        <a:cubicBezTo>
                          <a:pt x="580" y="130"/>
                          <a:pt x="450" y="0"/>
                          <a:pt x="290" y="0"/>
                        </a:cubicBezTo>
                        <a:close/>
                      </a:path>
                    </a:pathLst>
                  </a:custGeom>
                  <a:noFill/>
                  <a:ln w="9525">
                    <a:solidFill>
                      <a:srgbClr val="000000"/>
                    </a:solidFill>
                    <a:round/>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9" name="任意多边形: 形状 48"/>
                  <p:cNvSpPr/>
                  <p:nvPr/>
                </p:nvSpPr>
                <p:spPr bwMode="auto">
                  <a:xfrm>
                    <a:off x="1555" y="1599"/>
                    <a:ext cx="401" cy="658"/>
                  </a:xfrm>
                  <a:custGeom>
                    <a:gdLst>
                      <a:gd fmla="*/ 165 w 169" name="T0"/>
                      <a:gd fmla="*/ 0 h 277" name="T1"/>
                      <a:gd fmla="*/ 161 w 169" name="T2"/>
                      <a:gd fmla="*/ 3 h 277" name="T3"/>
                      <a:gd fmla="*/ 159 w 169" name="T4"/>
                      <a:gd fmla="*/ 10 h 277" name="T5"/>
                      <a:gd fmla="*/ 129 w 169" name="T6"/>
                      <a:gd fmla="*/ 10 h 277" name="T7"/>
                      <a:gd fmla="*/ 123 w 169" name="T8"/>
                      <a:gd fmla="*/ 6 h 277" name="T9"/>
                      <a:gd fmla="*/ 46 w 169" name="T10"/>
                      <a:gd fmla="*/ 6 h 277" name="T11"/>
                      <a:gd fmla="*/ 41 w 169" name="T12"/>
                      <a:gd fmla="*/ 10 h 277" name="T13"/>
                      <a:gd fmla="*/ 10 w 169" name="T14"/>
                      <a:gd fmla="*/ 10 h 277" name="T15"/>
                      <a:gd fmla="*/ 9 w 169" name="T16"/>
                      <a:gd fmla="*/ 3 h 277" name="T17"/>
                      <a:gd fmla="*/ 4 w 169" name="T18"/>
                      <a:gd fmla="*/ 0 h 277" name="T19"/>
                      <a:gd fmla="*/ 1 w 169" name="T20"/>
                      <a:gd fmla="*/ 5 h 277" name="T21"/>
                      <a:gd fmla="*/ 47 w 169" name="T22"/>
                      <a:gd fmla="*/ 201 h 277" name="T23"/>
                      <a:gd fmla="*/ 41 w 169" name="T24"/>
                      <a:gd fmla="*/ 277 h 277" name="T25"/>
                      <a:gd fmla="*/ 128 w 169" name="T26"/>
                      <a:gd fmla="*/ 277 h 277" name="T27"/>
                      <a:gd fmla="*/ 122 w 169" name="T28"/>
                      <a:gd fmla="*/ 201 h 277" name="T29"/>
                      <a:gd fmla="*/ 168 w 169" name="T30"/>
                      <a:gd fmla="*/ 5 h 277" name="T31"/>
                      <a:gd fmla="*/ 165 w 169" name="T32"/>
                      <a:gd fmla="*/ 0 h 277" name="T33"/>
                      <a:gd fmla="*/ 101 w 169" name="T34"/>
                      <a:gd fmla="*/ 180 h 277" name="T35"/>
                      <a:gd fmla="*/ 69 w 169" name="T36"/>
                      <a:gd fmla="*/ 180 h 277" name="T37"/>
                      <a:gd fmla="*/ 69 w 169" name="T38"/>
                      <a:gd fmla="*/ 112 h 277" name="T39"/>
                      <a:gd fmla="*/ 101 w 169" name="T40"/>
                      <a:gd fmla="*/ 112 h 277" name="T41"/>
                      <a:gd fmla="*/ 101 w 169" name="T42"/>
                      <a:gd fmla="*/ 180 h 277" name="T43"/>
                      <a:gd fmla="*/ 119 w 169" name="T44"/>
                      <a:gd fmla="*/ 180 h 277" name="T45"/>
                      <a:gd fmla="*/ 113 w 169" name="T46"/>
                      <a:gd fmla="*/ 180 h 277" name="T47"/>
                      <a:gd fmla="*/ 113 w 169" name="T48"/>
                      <a:gd fmla="*/ 100 h 277" name="T49"/>
                      <a:gd fmla="*/ 107 w 169" name="T50"/>
                      <a:gd fmla="*/ 94 h 277" name="T51"/>
                      <a:gd fmla="*/ 101 w 169" name="T52"/>
                      <a:gd fmla="*/ 100 h 277" name="T53"/>
                      <a:gd fmla="*/ 101 w 169" name="T54"/>
                      <a:gd fmla="*/ 104 h 277" name="T55"/>
                      <a:gd fmla="*/ 69 w 169" name="T56"/>
                      <a:gd fmla="*/ 104 h 277" name="T57"/>
                      <a:gd fmla="*/ 69 w 169" name="T58"/>
                      <a:gd fmla="*/ 100 h 277" name="T59"/>
                      <a:gd fmla="*/ 63 w 169" name="T60"/>
                      <a:gd fmla="*/ 94 h 277" name="T61"/>
                      <a:gd fmla="*/ 57 w 169" name="T62"/>
                      <a:gd fmla="*/ 100 h 277" name="T63"/>
                      <a:gd fmla="*/ 57 w 169" name="T64"/>
                      <a:gd fmla="*/ 180 h 277" name="T65"/>
                      <a:gd fmla="*/ 50 w 169" name="T66"/>
                      <a:gd fmla="*/ 180 h 277" name="T67"/>
                      <a:gd fmla="*/ 11 w 169" name="T68"/>
                      <a:gd fmla="*/ 14 h 277" name="T69"/>
                      <a:gd fmla="*/ 41 w 169" name="T70"/>
                      <a:gd fmla="*/ 14 h 277" name="T71"/>
                      <a:gd fmla="*/ 46 w 169" name="T72"/>
                      <a:gd fmla="*/ 18 h 277" name="T73"/>
                      <a:gd fmla="*/ 123 w 169" name="T74"/>
                      <a:gd fmla="*/ 18 h 277" name="T75"/>
                      <a:gd fmla="*/ 129 w 169" name="T76"/>
                      <a:gd fmla="*/ 14 h 277" name="T77"/>
                      <a:gd fmla="*/ 158 w 169" name="T78"/>
                      <a:gd fmla="*/ 14 h 277" name="T79"/>
                      <a:gd fmla="*/ 119 w 169" name="T80"/>
                      <a:gd fmla="*/ 180 h 277"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277" w="169">
                        <a:moveTo>
                          <a:pt x="165" y="0"/>
                        </a:moveTo>
                        <a:cubicBezTo>
                          <a:pt x="163" y="0"/>
                          <a:pt x="161" y="1"/>
                          <a:pt x="161" y="3"/>
                        </a:cubicBezTo>
                        <a:cubicBezTo>
                          <a:pt x="159" y="10"/>
                          <a:pt x="159" y="10"/>
                          <a:pt x="159" y="10"/>
                        </a:cubicBezTo>
                        <a:cubicBezTo>
                          <a:pt x="129" y="10"/>
                          <a:pt x="129" y="10"/>
                          <a:pt x="129" y="10"/>
                        </a:cubicBezTo>
                        <a:cubicBezTo>
                          <a:pt x="128" y="8"/>
                          <a:pt x="126" y="6"/>
                          <a:pt x="123" y="6"/>
                        </a:cubicBezTo>
                        <a:cubicBezTo>
                          <a:pt x="46" y="6"/>
                          <a:pt x="46" y="6"/>
                          <a:pt x="46" y="6"/>
                        </a:cubicBezTo>
                        <a:cubicBezTo>
                          <a:pt x="44" y="6"/>
                          <a:pt x="41" y="8"/>
                          <a:pt x="41" y="10"/>
                        </a:cubicBezTo>
                        <a:cubicBezTo>
                          <a:pt x="10" y="10"/>
                          <a:pt x="10" y="10"/>
                          <a:pt x="10" y="10"/>
                        </a:cubicBezTo>
                        <a:cubicBezTo>
                          <a:pt x="9" y="3"/>
                          <a:pt x="9" y="3"/>
                          <a:pt x="9" y="3"/>
                        </a:cubicBezTo>
                        <a:cubicBezTo>
                          <a:pt x="8" y="1"/>
                          <a:pt x="6" y="0"/>
                          <a:pt x="4" y="0"/>
                        </a:cubicBezTo>
                        <a:cubicBezTo>
                          <a:pt x="2" y="1"/>
                          <a:pt x="0" y="3"/>
                          <a:pt x="1" y="5"/>
                        </a:cubicBezTo>
                        <a:cubicBezTo>
                          <a:pt x="47" y="201"/>
                          <a:pt x="47" y="201"/>
                          <a:pt x="47" y="201"/>
                        </a:cubicBezTo>
                        <a:cubicBezTo>
                          <a:pt x="41" y="277"/>
                          <a:pt x="41" y="277"/>
                          <a:pt x="41" y="277"/>
                        </a:cubicBezTo>
                        <a:cubicBezTo>
                          <a:pt x="128" y="277"/>
                          <a:pt x="128" y="277"/>
                          <a:pt x="128" y="277"/>
                        </a:cubicBezTo>
                        <a:cubicBezTo>
                          <a:pt x="122" y="201"/>
                          <a:pt x="122" y="201"/>
                          <a:pt x="122" y="201"/>
                        </a:cubicBezTo>
                        <a:cubicBezTo>
                          <a:pt x="168" y="5"/>
                          <a:pt x="168" y="5"/>
                          <a:pt x="168" y="5"/>
                        </a:cubicBezTo>
                        <a:cubicBezTo>
                          <a:pt x="169" y="3"/>
                          <a:pt x="168" y="1"/>
                          <a:pt x="165" y="0"/>
                        </a:cubicBezTo>
                        <a:close/>
                        <a:moveTo>
                          <a:pt x="101" y="180"/>
                        </a:moveTo>
                        <a:cubicBezTo>
                          <a:pt x="69" y="180"/>
                          <a:pt x="69" y="180"/>
                          <a:pt x="69" y="180"/>
                        </a:cubicBezTo>
                        <a:cubicBezTo>
                          <a:pt x="69" y="112"/>
                          <a:pt x="69" y="112"/>
                          <a:pt x="69" y="112"/>
                        </a:cubicBezTo>
                        <a:cubicBezTo>
                          <a:pt x="101" y="112"/>
                          <a:pt x="101" y="112"/>
                          <a:pt x="101" y="112"/>
                        </a:cubicBezTo>
                        <a:lnTo>
                          <a:pt x="101" y="180"/>
                        </a:lnTo>
                        <a:close/>
                        <a:moveTo>
                          <a:pt x="119" y="180"/>
                        </a:moveTo>
                        <a:cubicBezTo>
                          <a:pt x="113" y="180"/>
                          <a:pt x="113" y="180"/>
                          <a:pt x="113" y="180"/>
                        </a:cubicBezTo>
                        <a:cubicBezTo>
                          <a:pt x="113" y="100"/>
                          <a:pt x="113" y="100"/>
                          <a:pt x="113" y="100"/>
                        </a:cubicBezTo>
                        <a:cubicBezTo>
                          <a:pt x="113" y="97"/>
                          <a:pt x="110" y="94"/>
                          <a:pt x="107" y="94"/>
                        </a:cubicBezTo>
                        <a:cubicBezTo>
                          <a:pt x="103" y="94"/>
                          <a:pt x="101" y="97"/>
                          <a:pt x="101" y="100"/>
                        </a:cubicBezTo>
                        <a:cubicBezTo>
                          <a:pt x="101" y="104"/>
                          <a:pt x="101" y="104"/>
                          <a:pt x="101" y="104"/>
                        </a:cubicBezTo>
                        <a:cubicBezTo>
                          <a:pt x="69" y="104"/>
                          <a:pt x="69" y="104"/>
                          <a:pt x="69" y="104"/>
                        </a:cubicBezTo>
                        <a:cubicBezTo>
                          <a:pt x="69" y="100"/>
                          <a:pt x="69" y="100"/>
                          <a:pt x="69" y="100"/>
                        </a:cubicBezTo>
                        <a:cubicBezTo>
                          <a:pt x="69" y="97"/>
                          <a:pt x="66" y="94"/>
                          <a:pt x="63" y="94"/>
                        </a:cubicBezTo>
                        <a:cubicBezTo>
                          <a:pt x="59" y="94"/>
                          <a:pt x="57" y="97"/>
                          <a:pt x="57" y="100"/>
                        </a:cubicBezTo>
                        <a:cubicBezTo>
                          <a:pt x="57" y="180"/>
                          <a:pt x="57" y="180"/>
                          <a:pt x="57" y="180"/>
                        </a:cubicBezTo>
                        <a:cubicBezTo>
                          <a:pt x="50" y="180"/>
                          <a:pt x="50" y="180"/>
                          <a:pt x="50" y="180"/>
                        </a:cubicBezTo>
                        <a:cubicBezTo>
                          <a:pt x="11" y="14"/>
                          <a:pt x="11" y="14"/>
                          <a:pt x="11" y="14"/>
                        </a:cubicBezTo>
                        <a:cubicBezTo>
                          <a:pt x="41" y="14"/>
                          <a:pt x="41" y="14"/>
                          <a:pt x="41" y="14"/>
                        </a:cubicBezTo>
                        <a:cubicBezTo>
                          <a:pt x="41" y="16"/>
                          <a:pt x="44" y="18"/>
                          <a:pt x="46" y="18"/>
                        </a:cubicBezTo>
                        <a:cubicBezTo>
                          <a:pt x="123" y="18"/>
                          <a:pt x="123" y="18"/>
                          <a:pt x="123" y="18"/>
                        </a:cubicBezTo>
                        <a:cubicBezTo>
                          <a:pt x="126" y="18"/>
                          <a:pt x="128" y="16"/>
                          <a:pt x="129" y="14"/>
                        </a:cubicBezTo>
                        <a:cubicBezTo>
                          <a:pt x="158" y="14"/>
                          <a:pt x="158" y="14"/>
                          <a:pt x="158" y="14"/>
                        </a:cubicBezTo>
                        <a:lnTo>
                          <a:pt x="119" y="180"/>
                        </a:lnTo>
                        <a:close/>
                      </a:path>
                    </a:pathLst>
                  </a:custGeom>
                  <a:solidFill>
                    <a:schemeClr val="tx2">
                      <a:lumMod val="50000"/>
                      <a:alpha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grpSp>
            <p:grpSp>
              <p:nvGrpSpPr>
                <p:cNvPr id="31" name="组合 30"/>
                <p:cNvGrpSpPr>
                  <a:grpSpLocks noChangeAspect="1"/>
                </p:cNvGrpSpPr>
                <p:nvPr/>
              </p:nvGrpSpPr>
              <p:grpSpPr>
                <a:xfrm>
                  <a:off x="2590801" y="4610106"/>
                  <a:ext cx="1092200" cy="930276"/>
                  <a:chOff x="3594" y="2904"/>
                  <a:chExt cx="688" cy="586"/>
                </a:xfrm>
              </p:grpSpPr>
              <p:sp>
                <p:nvSpPr>
                  <p:cNvPr id="32" name="矩形 31"/>
                  <p:cNvSpPr/>
                  <p:nvPr/>
                </p:nvSpPr>
                <p:spPr bwMode="auto">
                  <a:xfrm>
                    <a:off x="3653" y="2907"/>
                    <a:ext cx="570" cy="497"/>
                  </a:xfrm>
                  <a:prstGeom prst="rect">
                    <a:avLst/>
                  </a:prstGeom>
                  <a:solidFill>
                    <a:schemeClr val="bg1">
                      <a:lumMod val="65000"/>
                    </a:schemeClr>
                  </a:solidFill>
                  <a:ln>
                    <a:noFill/>
                  </a:ln>
                  <a:extLst>
                    <a:ext uri="{91240B29-F687-4F45-9708-019B960494DF}">
                      <a14:hiddenLine w="9525">
                        <a:solidFill>
                          <a:srgbClr val="000000"/>
                        </a:solidFill>
                        <a:miter lim="800000"/>
                        <a:headEnd/>
                        <a:tailE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3" name="任意多边形: 形状 32"/>
                  <p:cNvSpPr/>
                  <p:nvPr/>
                </p:nvSpPr>
                <p:spPr bwMode="auto">
                  <a:xfrm>
                    <a:off x="3653" y="3404"/>
                    <a:ext cx="570" cy="62"/>
                  </a:xfrm>
                  <a:custGeom>
                    <a:gdLst>
                      <a:gd fmla="*/ 0 w 570" name="T0"/>
                      <a:gd fmla="*/ 0 h 62" name="T1"/>
                      <a:gd fmla="*/ 570 w 570" name="T2"/>
                      <a:gd fmla="*/ 0 h 62" name="T3"/>
                      <a:gd fmla="*/ 527 w 570" name="T4"/>
                      <a:gd fmla="*/ 62 h 62" name="T5"/>
                      <a:gd fmla="*/ 43 w 570" name="T6"/>
                      <a:gd fmla="*/ 62 h 62" name="T7"/>
                      <a:gd fmla="*/ 0 w 570" name="T8"/>
                      <a:gd fmla="*/ 0 h 62" name="T9"/>
                    </a:gdLst>
                    <a:cxnLst>
                      <a:cxn ang="0">
                        <a:pos x="T0" y="T1"/>
                      </a:cxn>
                      <a:cxn ang="0">
                        <a:pos x="T2" y="T3"/>
                      </a:cxn>
                      <a:cxn ang="0">
                        <a:pos x="T4" y="T5"/>
                      </a:cxn>
                      <a:cxn ang="0">
                        <a:pos x="T6" y="T7"/>
                      </a:cxn>
                      <a:cxn ang="0">
                        <a:pos x="T8" y="T9"/>
                      </a:cxn>
                    </a:cxnLst>
                    <a:rect b="b" l="0" r="r" t="0"/>
                    <a:pathLst>
                      <a:path h="62" w="570">
                        <a:moveTo>
                          <a:pt x="0" y="0"/>
                        </a:moveTo>
                        <a:lnTo>
                          <a:pt x="570" y="0"/>
                        </a:lnTo>
                        <a:lnTo>
                          <a:pt x="527" y="62"/>
                        </a:lnTo>
                        <a:lnTo>
                          <a:pt x="43" y="62"/>
                        </a:lnTo>
                        <a:lnTo>
                          <a:pt x="0" y="0"/>
                        </a:lnTo>
                        <a:close/>
                      </a:path>
                    </a:pathLst>
                  </a:custGeom>
                  <a:solidFill>
                    <a:schemeClr val="bg1">
                      <a:lumMod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4" name="任意多边形: 形状 33"/>
                  <p:cNvSpPr/>
                  <p:nvPr/>
                </p:nvSpPr>
                <p:spPr bwMode="auto">
                  <a:xfrm>
                    <a:off x="3594" y="2904"/>
                    <a:ext cx="688" cy="126"/>
                  </a:xfrm>
                  <a:custGeom>
                    <a:gdLst>
                      <a:gd fmla="*/ 290 w 290" name="T0"/>
                      <a:gd fmla="*/ 20 h 53" name="T1"/>
                      <a:gd fmla="*/ 267 w 290" name="T2"/>
                      <a:gd fmla="*/ 41 h 53" name="T3"/>
                      <a:gd fmla="*/ 23 w 290" name="T4"/>
                      <a:gd fmla="*/ 52 h 53" name="T5"/>
                      <a:gd fmla="*/ 0 w 290" name="T6"/>
                      <a:gd fmla="*/ 33 h 53" name="T7"/>
                      <a:gd fmla="*/ 0 w 290" name="T8"/>
                      <a:gd fmla="*/ 33 h 53" name="T9"/>
                      <a:gd fmla="*/ 23 w 290" name="T10"/>
                      <a:gd fmla="*/ 12 h 53" name="T11"/>
                      <a:gd fmla="*/ 267 w 290" name="T12"/>
                      <a:gd fmla="*/ 1 h 53" name="T13"/>
                      <a:gd fmla="*/ 290 w 290" name="T14"/>
                      <a:gd fmla="*/ 20 h 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90">
                        <a:moveTo>
                          <a:pt x="290" y="20"/>
                        </a:moveTo>
                        <a:cubicBezTo>
                          <a:pt x="290" y="31"/>
                          <a:pt x="280" y="40"/>
                          <a:pt x="267" y="41"/>
                        </a:cubicBezTo>
                        <a:cubicBezTo>
                          <a:pt x="23" y="52"/>
                          <a:pt x="23" y="52"/>
                          <a:pt x="23" y="52"/>
                        </a:cubicBezTo>
                        <a:cubicBezTo>
                          <a:pt x="10" y="53"/>
                          <a:pt x="0" y="44"/>
                          <a:pt x="0" y="33"/>
                        </a:cubicBezTo>
                        <a:cubicBezTo>
                          <a:pt x="0" y="33"/>
                          <a:pt x="0" y="33"/>
                          <a:pt x="0" y="33"/>
                        </a:cubicBezTo>
                        <a:cubicBezTo>
                          <a:pt x="0" y="22"/>
                          <a:pt x="10" y="13"/>
                          <a:pt x="23" y="12"/>
                        </a:cubicBezTo>
                        <a:cubicBezTo>
                          <a:pt x="267" y="1"/>
                          <a:pt x="267" y="1"/>
                          <a:pt x="267" y="1"/>
                        </a:cubicBezTo>
                        <a:cubicBezTo>
                          <a:pt x="280" y="0"/>
                          <a:pt x="290" y="9"/>
                          <a:pt x="290" y="20"/>
                        </a:cubicBezTo>
                        <a:close/>
                      </a:path>
                    </a:pathLst>
                  </a:custGeom>
                  <a:solidFill>
                    <a:schemeClr val="bg1">
                      <a:lumMod val="8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5" name="任意多边形: 形状 34"/>
                  <p:cNvSpPr/>
                  <p:nvPr/>
                </p:nvSpPr>
                <p:spPr bwMode="auto">
                  <a:xfrm>
                    <a:off x="3594" y="3030"/>
                    <a:ext cx="688" cy="123"/>
                  </a:xfrm>
                  <a:custGeom>
                    <a:gdLst>
                      <a:gd fmla="*/ 290 w 290" name="T0"/>
                      <a:gd fmla="*/ 19 h 52" name="T1"/>
                      <a:gd fmla="*/ 267 w 290" name="T2"/>
                      <a:gd fmla="*/ 40 h 52" name="T3"/>
                      <a:gd fmla="*/ 23 w 290" name="T4"/>
                      <a:gd fmla="*/ 52 h 52" name="T5"/>
                      <a:gd fmla="*/ 0 w 290" name="T6"/>
                      <a:gd fmla="*/ 33 h 52" name="T7"/>
                      <a:gd fmla="*/ 0 w 290" name="T8"/>
                      <a:gd fmla="*/ 33 h 52" name="T9"/>
                      <a:gd fmla="*/ 23 w 290" name="T10"/>
                      <a:gd fmla="*/ 12 h 52" name="T11"/>
                      <a:gd fmla="*/ 267 w 290" name="T12"/>
                      <a:gd fmla="*/ 0 h 52" name="T13"/>
                      <a:gd fmla="*/ 290 w 290" name="T14"/>
                      <a:gd fmla="*/ 19 h 5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90">
                        <a:moveTo>
                          <a:pt x="290" y="19"/>
                        </a:moveTo>
                        <a:cubicBezTo>
                          <a:pt x="290" y="30"/>
                          <a:pt x="280" y="40"/>
                          <a:pt x="267" y="40"/>
                        </a:cubicBezTo>
                        <a:cubicBezTo>
                          <a:pt x="23" y="52"/>
                          <a:pt x="23" y="52"/>
                          <a:pt x="23" y="52"/>
                        </a:cubicBezTo>
                        <a:cubicBezTo>
                          <a:pt x="10" y="52"/>
                          <a:pt x="0" y="44"/>
                          <a:pt x="0" y="33"/>
                        </a:cubicBezTo>
                        <a:cubicBezTo>
                          <a:pt x="0" y="33"/>
                          <a:pt x="0" y="33"/>
                          <a:pt x="0" y="33"/>
                        </a:cubicBezTo>
                        <a:cubicBezTo>
                          <a:pt x="0" y="22"/>
                          <a:pt x="10" y="12"/>
                          <a:pt x="23" y="12"/>
                        </a:cubicBezTo>
                        <a:cubicBezTo>
                          <a:pt x="267" y="0"/>
                          <a:pt x="267" y="0"/>
                          <a:pt x="267" y="0"/>
                        </a:cubicBezTo>
                        <a:cubicBezTo>
                          <a:pt x="280" y="0"/>
                          <a:pt x="290" y="8"/>
                          <a:pt x="290" y="19"/>
                        </a:cubicBezTo>
                        <a:close/>
                      </a:path>
                    </a:pathLst>
                  </a:custGeom>
                  <a:solidFill>
                    <a:schemeClr val="bg1">
                      <a:lumMod val="8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6" name="任意多边形: 形状 35"/>
                  <p:cNvSpPr/>
                  <p:nvPr/>
                </p:nvSpPr>
                <p:spPr bwMode="auto">
                  <a:xfrm>
                    <a:off x="3594" y="3153"/>
                    <a:ext cx="688" cy="126"/>
                  </a:xfrm>
                  <a:custGeom>
                    <a:gdLst>
                      <a:gd fmla="*/ 290 w 290" name="T0"/>
                      <a:gd fmla="*/ 20 h 53" name="T1"/>
                      <a:gd fmla="*/ 267 w 290" name="T2"/>
                      <a:gd fmla="*/ 41 h 53" name="T3"/>
                      <a:gd fmla="*/ 23 w 290" name="T4"/>
                      <a:gd fmla="*/ 52 h 53" name="T5"/>
                      <a:gd fmla="*/ 0 w 290" name="T6"/>
                      <a:gd fmla="*/ 33 h 53" name="T7"/>
                      <a:gd fmla="*/ 0 w 290" name="T8"/>
                      <a:gd fmla="*/ 33 h 53" name="T9"/>
                      <a:gd fmla="*/ 23 w 290" name="T10"/>
                      <a:gd fmla="*/ 12 h 53" name="T11"/>
                      <a:gd fmla="*/ 267 w 290" name="T12"/>
                      <a:gd fmla="*/ 1 h 53" name="T13"/>
                      <a:gd fmla="*/ 290 w 290" name="T14"/>
                      <a:gd fmla="*/ 20 h 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90">
                        <a:moveTo>
                          <a:pt x="290" y="20"/>
                        </a:moveTo>
                        <a:cubicBezTo>
                          <a:pt x="290" y="31"/>
                          <a:pt x="280" y="40"/>
                          <a:pt x="267" y="41"/>
                        </a:cubicBezTo>
                        <a:cubicBezTo>
                          <a:pt x="23" y="52"/>
                          <a:pt x="23" y="52"/>
                          <a:pt x="23" y="52"/>
                        </a:cubicBezTo>
                        <a:cubicBezTo>
                          <a:pt x="10" y="53"/>
                          <a:pt x="0" y="44"/>
                          <a:pt x="0" y="33"/>
                        </a:cubicBezTo>
                        <a:cubicBezTo>
                          <a:pt x="0" y="33"/>
                          <a:pt x="0" y="33"/>
                          <a:pt x="0" y="33"/>
                        </a:cubicBezTo>
                        <a:cubicBezTo>
                          <a:pt x="0" y="22"/>
                          <a:pt x="10" y="13"/>
                          <a:pt x="23" y="12"/>
                        </a:cubicBezTo>
                        <a:cubicBezTo>
                          <a:pt x="267" y="1"/>
                          <a:pt x="267" y="1"/>
                          <a:pt x="267" y="1"/>
                        </a:cubicBezTo>
                        <a:cubicBezTo>
                          <a:pt x="280" y="0"/>
                          <a:pt x="290" y="9"/>
                          <a:pt x="290" y="20"/>
                        </a:cubicBezTo>
                        <a:close/>
                      </a:path>
                    </a:pathLst>
                  </a:custGeom>
                  <a:solidFill>
                    <a:schemeClr val="bg1">
                      <a:lumMod val="8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7" name="任意多边形: 形状 36"/>
                  <p:cNvSpPr/>
                  <p:nvPr/>
                </p:nvSpPr>
                <p:spPr bwMode="auto">
                  <a:xfrm>
                    <a:off x="3594" y="3279"/>
                    <a:ext cx="688" cy="125"/>
                  </a:xfrm>
                  <a:custGeom>
                    <a:gdLst>
                      <a:gd fmla="*/ 290 w 290" name="T0"/>
                      <a:gd fmla="*/ 20 h 53" name="T1"/>
                      <a:gd fmla="*/ 267 w 290" name="T2"/>
                      <a:gd fmla="*/ 41 h 53" name="T3"/>
                      <a:gd fmla="*/ 23 w 290" name="T4"/>
                      <a:gd fmla="*/ 52 h 53" name="T5"/>
                      <a:gd fmla="*/ 0 w 290" name="T6"/>
                      <a:gd fmla="*/ 33 h 53" name="T7"/>
                      <a:gd fmla="*/ 0 w 290" name="T8"/>
                      <a:gd fmla="*/ 33 h 53" name="T9"/>
                      <a:gd fmla="*/ 23 w 290" name="T10"/>
                      <a:gd fmla="*/ 12 h 53" name="T11"/>
                      <a:gd fmla="*/ 267 w 290" name="T12"/>
                      <a:gd fmla="*/ 1 h 53" name="T13"/>
                      <a:gd fmla="*/ 290 w 290" name="T14"/>
                      <a:gd fmla="*/ 20 h 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90">
                        <a:moveTo>
                          <a:pt x="290" y="20"/>
                        </a:moveTo>
                        <a:cubicBezTo>
                          <a:pt x="290" y="31"/>
                          <a:pt x="280" y="40"/>
                          <a:pt x="267" y="41"/>
                        </a:cubicBezTo>
                        <a:cubicBezTo>
                          <a:pt x="23" y="52"/>
                          <a:pt x="23" y="52"/>
                          <a:pt x="23" y="52"/>
                        </a:cubicBezTo>
                        <a:cubicBezTo>
                          <a:pt x="10" y="53"/>
                          <a:pt x="0" y="44"/>
                          <a:pt x="0" y="33"/>
                        </a:cubicBezTo>
                        <a:cubicBezTo>
                          <a:pt x="0" y="33"/>
                          <a:pt x="0" y="33"/>
                          <a:pt x="0" y="33"/>
                        </a:cubicBezTo>
                        <a:cubicBezTo>
                          <a:pt x="0" y="22"/>
                          <a:pt x="10" y="13"/>
                          <a:pt x="23" y="12"/>
                        </a:cubicBezTo>
                        <a:cubicBezTo>
                          <a:pt x="267" y="1"/>
                          <a:pt x="267" y="1"/>
                          <a:pt x="267" y="1"/>
                        </a:cubicBezTo>
                        <a:cubicBezTo>
                          <a:pt x="280" y="0"/>
                          <a:pt x="290" y="9"/>
                          <a:pt x="290" y="20"/>
                        </a:cubicBezTo>
                        <a:close/>
                      </a:path>
                    </a:pathLst>
                  </a:custGeom>
                  <a:solidFill>
                    <a:schemeClr val="bg1">
                      <a:lumMod val="8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8" name="任意多边形: 形状 37"/>
                  <p:cNvSpPr/>
                  <p:nvPr/>
                </p:nvSpPr>
                <p:spPr bwMode="auto">
                  <a:xfrm>
                    <a:off x="3902" y="2904"/>
                    <a:ext cx="380" cy="112"/>
                  </a:xfrm>
                  <a:custGeom>
                    <a:gdLst>
                      <a:gd fmla="*/ 137 w 160" name="T0"/>
                      <a:gd fmla="*/ 1 h 47" name="T1"/>
                      <a:gd fmla="*/ 0 w 160" name="T2"/>
                      <a:gd fmla="*/ 7 h 47" name="T3"/>
                      <a:gd fmla="*/ 15 w 160" name="T4"/>
                      <a:gd fmla="*/ 26 h 47" name="T5"/>
                      <a:gd fmla="*/ 0 w 160" name="T6"/>
                      <a:gd fmla="*/ 47 h 47" name="T7"/>
                      <a:gd fmla="*/ 137 w 160" name="T8"/>
                      <a:gd fmla="*/ 41 h 47" name="T9"/>
                      <a:gd fmla="*/ 160 w 160" name="T10"/>
                      <a:gd fmla="*/ 20 h 47" name="T11"/>
                      <a:gd fmla="*/ 137 w 160" name="T12"/>
                      <a:gd fmla="*/ 1 h 47" name="T13"/>
                    </a:gdLst>
                    <a:cxnLst>
                      <a:cxn ang="0">
                        <a:pos x="T0" y="T1"/>
                      </a:cxn>
                      <a:cxn ang="0">
                        <a:pos x="T2" y="T3"/>
                      </a:cxn>
                      <a:cxn ang="0">
                        <a:pos x="T4" y="T5"/>
                      </a:cxn>
                      <a:cxn ang="0">
                        <a:pos x="T6" y="T7"/>
                      </a:cxn>
                      <a:cxn ang="0">
                        <a:pos x="T8" y="T9"/>
                      </a:cxn>
                      <a:cxn ang="0">
                        <a:pos x="T10" y="T11"/>
                      </a:cxn>
                      <a:cxn ang="0">
                        <a:pos x="T12" y="T13"/>
                      </a:cxn>
                    </a:cxnLst>
                    <a:rect b="b" l="0" r="r" t="0"/>
                    <a:pathLst>
                      <a:path h="47" w="160">
                        <a:moveTo>
                          <a:pt x="137" y="1"/>
                        </a:moveTo>
                        <a:cubicBezTo>
                          <a:pt x="0" y="7"/>
                          <a:pt x="0" y="7"/>
                          <a:pt x="0" y="7"/>
                        </a:cubicBezTo>
                        <a:cubicBezTo>
                          <a:pt x="8" y="7"/>
                          <a:pt x="15" y="15"/>
                          <a:pt x="15" y="26"/>
                        </a:cubicBezTo>
                        <a:cubicBezTo>
                          <a:pt x="15" y="37"/>
                          <a:pt x="8" y="47"/>
                          <a:pt x="0" y="47"/>
                        </a:cubicBezTo>
                        <a:cubicBezTo>
                          <a:pt x="137" y="41"/>
                          <a:pt x="137" y="41"/>
                          <a:pt x="137" y="41"/>
                        </a:cubicBezTo>
                        <a:cubicBezTo>
                          <a:pt x="150" y="40"/>
                          <a:pt x="160" y="31"/>
                          <a:pt x="160" y="20"/>
                        </a:cubicBezTo>
                        <a:cubicBezTo>
                          <a:pt x="160" y="9"/>
                          <a:pt x="150" y="0"/>
                          <a:pt x="137" y="1"/>
                        </a:cubicBezTo>
                        <a:close/>
                      </a:path>
                    </a:pathLst>
                  </a:custGeom>
                  <a:solidFill>
                    <a:schemeClr val="bg1">
                      <a:lumMod val="7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39" name="任意多边形: 形状 38"/>
                  <p:cNvSpPr/>
                  <p:nvPr/>
                </p:nvSpPr>
                <p:spPr bwMode="auto">
                  <a:xfrm>
                    <a:off x="3902" y="3030"/>
                    <a:ext cx="380" cy="111"/>
                  </a:xfrm>
                  <a:custGeom>
                    <a:gdLst>
                      <a:gd fmla="*/ 137 w 160" name="T0"/>
                      <a:gd fmla="*/ 0 h 47" name="T1"/>
                      <a:gd fmla="*/ 0 w 160" name="T2"/>
                      <a:gd fmla="*/ 7 h 47" name="T3"/>
                      <a:gd fmla="*/ 15 w 160" name="T4"/>
                      <a:gd fmla="*/ 26 h 47" name="T5"/>
                      <a:gd fmla="*/ 0 w 160" name="T6"/>
                      <a:gd fmla="*/ 47 h 47" name="T7"/>
                      <a:gd fmla="*/ 137 w 160" name="T8"/>
                      <a:gd fmla="*/ 40 h 47" name="T9"/>
                      <a:gd fmla="*/ 160 w 160" name="T10"/>
                      <a:gd fmla="*/ 19 h 47" name="T11"/>
                      <a:gd fmla="*/ 137 w 160" name="T12"/>
                      <a:gd fmla="*/ 0 h 47" name="T13"/>
                    </a:gdLst>
                    <a:cxnLst>
                      <a:cxn ang="0">
                        <a:pos x="T0" y="T1"/>
                      </a:cxn>
                      <a:cxn ang="0">
                        <a:pos x="T2" y="T3"/>
                      </a:cxn>
                      <a:cxn ang="0">
                        <a:pos x="T4" y="T5"/>
                      </a:cxn>
                      <a:cxn ang="0">
                        <a:pos x="T6" y="T7"/>
                      </a:cxn>
                      <a:cxn ang="0">
                        <a:pos x="T8" y="T9"/>
                      </a:cxn>
                      <a:cxn ang="0">
                        <a:pos x="T10" y="T11"/>
                      </a:cxn>
                      <a:cxn ang="0">
                        <a:pos x="T12" y="T13"/>
                      </a:cxn>
                    </a:cxnLst>
                    <a:rect b="b" l="0" r="r" t="0"/>
                    <a:pathLst>
                      <a:path h="47" w="160">
                        <a:moveTo>
                          <a:pt x="137" y="0"/>
                        </a:moveTo>
                        <a:cubicBezTo>
                          <a:pt x="0" y="7"/>
                          <a:pt x="0" y="7"/>
                          <a:pt x="0" y="7"/>
                        </a:cubicBezTo>
                        <a:cubicBezTo>
                          <a:pt x="8" y="6"/>
                          <a:pt x="15" y="15"/>
                          <a:pt x="15" y="26"/>
                        </a:cubicBezTo>
                        <a:cubicBezTo>
                          <a:pt x="15" y="37"/>
                          <a:pt x="8" y="46"/>
                          <a:pt x="0" y="47"/>
                        </a:cubicBezTo>
                        <a:cubicBezTo>
                          <a:pt x="137" y="40"/>
                          <a:pt x="137" y="40"/>
                          <a:pt x="137" y="40"/>
                        </a:cubicBezTo>
                        <a:cubicBezTo>
                          <a:pt x="150" y="40"/>
                          <a:pt x="160" y="30"/>
                          <a:pt x="160" y="19"/>
                        </a:cubicBezTo>
                        <a:cubicBezTo>
                          <a:pt x="160" y="8"/>
                          <a:pt x="150" y="0"/>
                          <a:pt x="137" y="0"/>
                        </a:cubicBezTo>
                        <a:close/>
                      </a:path>
                    </a:pathLst>
                  </a:custGeom>
                  <a:solidFill>
                    <a:schemeClr val="bg1">
                      <a:lumMod val="7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0" name="任意多边形: 形状 39"/>
                  <p:cNvSpPr/>
                  <p:nvPr/>
                </p:nvSpPr>
                <p:spPr bwMode="auto">
                  <a:xfrm>
                    <a:off x="3902" y="3153"/>
                    <a:ext cx="380" cy="111"/>
                  </a:xfrm>
                  <a:custGeom>
                    <a:gdLst>
                      <a:gd fmla="*/ 137 w 160" name="T0"/>
                      <a:gd fmla="*/ 1 h 47" name="T1"/>
                      <a:gd fmla="*/ 0 w 160" name="T2"/>
                      <a:gd fmla="*/ 7 h 47" name="T3"/>
                      <a:gd fmla="*/ 15 w 160" name="T4"/>
                      <a:gd fmla="*/ 27 h 47" name="T5"/>
                      <a:gd fmla="*/ 0 w 160" name="T6"/>
                      <a:gd fmla="*/ 47 h 47" name="T7"/>
                      <a:gd fmla="*/ 137 w 160" name="T8"/>
                      <a:gd fmla="*/ 41 h 47" name="T9"/>
                      <a:gd fmla="*/ 160 w 160" name="T10"/>
                      <a:gd fmla="*/ 20 h 47" name="T11"/>
                      <a:gd fmla="*/ 137 w 160" name="T12"/>
                      <a:gd fmla="*/ 1 h 47" name="T13"/>
                    </a:gdLst>
                    <a:cxnLst>
                      <a:cxn ang="0">
                        <a:pos x="T0" y="T1"/>
                      </a:cxn>
                      <a:cxn ang="0">
                        <a:pos x="T2" y="T3"/>
                      </a:cxn>
                      <a:cxn ang="0">
                        <a:pos x="T4" y="T5"/>
                      </a:cxn>
                      <a:cxn ang="0">
                        <a:pos x="T6" y="T7"/>
                      </a:cxn>
                      <a:cxn ang="0">
                        <a:pos x="T8" y="T9"/>
                      </a:cxn>
                      <a:cxn ang="0">
                        <a:pos x="T10" y="T11"/>
                      </a:cxn>
                      <a:cxn ang="0">
                        <a:pos x="T12" y="T13"/>
                      </a:cxn>
                    </a:cxnLst>
                    <a:rect b="b" l="0" r="r" t="0"/>
                    <a:pathLst>
                      <a:path h="47" w="160">
                        <a:moveTo>
                          <a:pt x="137" y="1"/>
                        </a:moveTo>
                        <a:cubicBezTo>
                          <a:pt x="0" y="7"/>
                          <a:pt x="0" y="7"/>
                          <a:pt x="0" y="7"/>
                        </a:cubicBezTo>
                        <a:cubicBezTo>
                          <a:pt x="8" y="7"/>
                          <a:pt x="15" y="16"/>
                          <a:pt x="15" y="27"/>
                        </a:cubicBezTo>
                        <a:cubicBezTo>
                          <a:pt x="15" y="38"/>
                          <a:pt x="8" y="47"/>
                          <a:pt x="0" y="47"/>
                        </a:cubicBezTo>
                        <a:cubicBezTo>
                          <a:pt x="137" y="41"/>
                          <a:pt x="137" y="41"/>
                          <a:pt x="137" y="41"/>
                        </a:cubicBezTo>
                        <a:cubicBezTo>
                          <a:pt x="150" y="40"/>
                          <a:pt x="160" y="31"/>
                          <a:pt x="160" y="20"/>
                        </a:cubicBezTo>
                        <a:cubicBezTo>
                          <a:pt x="160" y="9"/>
                          <a:pt x="150" y="0"/>
                          <a:pt x="137" y="1"/>
                        </a:cubicBezTo>
                        <a:close/>
                      </a:path>
                    </a:pathLst>
                  </a:custGeom>
                  <a:solidFill>
                    <a:schemeClr val="bg1">
                      <a:lumMod val="7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1" name="任意多边形: 形状 40"/>
                  <p:cNvSpPr/>
                  <p:nvPr/>
                </p:nvSpPr>
                <p:spPr bwMode="auto">
                  <a:xfrm>
                    <a:off x="3902" y="3279"/>
                    <a:ext cx="380" cy="111"/>
                  </a:xfrm>
                  <a:custGeom>
                    <a:gdLst>
                      <a:gd fmla="*/ 137 w 160" name="T0"/>
                      <a:gd fmla="*/ 1 h 47" name="T1"/>
                      <a:gd fmla="*/ 0 w 160" name="T2"/>
                      <a:gd fmla="*/ 7 h 47" name="T3"/>
                      <a:gd fmla="*/ 15 w 160" name="T4"/>
                      <a:gd fmla="*/ 26 h 47" name="T5"/>
                      <a:gd fmla="*/ 0 w 160" name="T6"/>
                      <a:gd fmla="*/ 47 h 47" name="T7"/>
                      <a:gd fmla="*/ 137 w 160" name="T8"/>
                      <a:gd fmla="*/ 41 h 47" name="T9"/>
                      <a:gd fmla="*/ 160 w 160" name="T10"/>
                      <a:gd fmla="*/ 20 h 47" name="T11"/>
                      <a:gd fmla="*/ 137 w 160" name="T12"/>
                      <a:gd fmla="*/ 1 h 47" name="T13"/>
                    </a:gdLst>
                    <a:cxnLst>
                      <a:cxn ang="0">
                        <a:pos x="T0" y="T1"/>
                      </a:cxn>
                      <a:cxn ang="0">
                        <a:pos x="T2" y="T3"/>
                      </a:cxn>
                      <a:cxn ang="0">
                        <a:pos x="T4" y="T5"/>
                      </a:cxn>
                      <a:cxn ang="0">
                        <a:pos x="T6" y="T7"/>
                      </a:cxn>
                      <a:cxn ang="0">
                        <a:pos x="T8" y="T9"/>
                      </a:cxn>
                      <a:cxn ang="0">
                        <a:pos x="T10" y="T11"/>
                      </a:cxn>
                      <a:cxn ang="0">
                        <a:pos x="T12" y="T13"/>
                      </a:cxn>
                    </a:cxnLst>
                    <a:rect b="b" l="0" r="r" t="0"/>
                    <a:pathLst>
                      <a:path h="47" w="160">
                        <a:moveTo>
                          <a:pt x="137" y="1"/>
                        </a:moveTo>
                        <a:cubicBezTo>
                          <a:pt x="0" y="7"/>
                          <a:pt x="0" y="7"/>
                          <a:pt x="0" y="7"/>
                        </a:cubicBezTo>
                        <a:cubicBezTo>
                          <a:pt x="8" y="7"/>
                          <a:pt x="15" y="15"/>
                          <a:pt x="15" y="26"/>
                        </a:cubicBezTo>
                        <a:cubicBezTo>
                          <a:pt x="15" y="37"/>
                          <a:pt x="8" y="47"/>
                          <a:pt x="0" y="47"/>
                        </a:cubicBezTo>
                        <a:cubicBezTo>
                          <a:pt x="137" y="41"/>
                          <a:pt x="137" y="41"/>
                          <a:pt x="137" y="41"/>
                        </a:cubicBezTo>
                        <a:cubicBezTo>
                          <a:pt x="150" y="40"/>
                          <a:pt x="160" y="31"/>
                          <a:pt x="160" y="20"/>
                        </a:cubicBezTo>
                        <a:cubicBezTo>
                          <a:pt x="160" y="9"/>
                          <a:pt x="150" y="0"/>
                          <a:pt x="137" y="1"/>
                        </a:cubicBezTo>
                        <a:close/>
                      </a:path>
                    </a:pathLst>
                  </a:custGeom>
                  <a:solidFill>
                    <a:schemeClr val="bg1">
                      <a:lumMod val="7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2" name="任意多边形: 形状 41"/>
                  <p:cNvSpPr/>
                  <p:nvPr/>
                </p:nvSpPr>
                <p:spPr bwMode="auto">
                  <a:xfrm>
                    <a:off x="3902" y="3376"/>
                    <a:ext cx="321" cy="28"/>
                  </a:xfrm>
                  <a:custGeom>
                    <a:gdLst>
                      <a:gd fmla="*/ 0 w 321" name="T0"/>
                      <a:gd fmla="*/ 28 h 28" name="T1"/>
                      <a:gd fmla="*/ 321 w 321" name="T2"/>
                      <a:gd fmla="*/ 28 h 28" name="T3"/>
                      <a:gd fmla="*/ 321 w 321" name="T4"/>
                      <a:gd fmla="*/ 0 h 28" name="T5"/>
                      <a:gd fmla="*/ 0 w 321" name="T6"/>
                      <a:gd fmla="*/ 14 h 28" name="T7"/>
                      <a:gd fmla="*/ 0 w 321" name="T8"/>
                      <a:gd fmla="*/ 28 h 28" name="T9"/>
                    </a:gdLst>
                    <a:cxnLst>
                      <a:cxn ang="0">
                        <a:pos x="T0" y="T1"/>
                      </a:cxn>
                      <a:cxn ang="0">
                        <a:pos x="T2" y="T3"/>
                      </a:cxn>
                      <a:cxn ang="0">
                        <a:pos x="T4" y="T5"/>
                      </a:cxn>
                      <a:cxn ang="0">
                        <a:pos x="T6" y="T7"/>
                      </a:cxn>
                      <a:cxn ang="0">
                        <a:pos x="T8" y="T9"/>
                      </a:cxn>
                    </a:cxnLst>
                    <a:rect b="b" l="0" r="r" t="0"/>
                    <a:pathLst>
                      <a:path h="28" w="321">
                        <a:moveTo>
                          <a:pt x="0" y="28"/>
                        </a:moveTo>
                        <a:lnTo>
                          <a:pt x="321" y="28"/>
                        </a:lnTo>
                        <a:lnTo>
                          <a:pt x="321" y="0"/>
                        </a:lnTo>
                        <a:lnTo>
                          <a:pt x="0" y="14"/>
                        </a:lnTo>
                        <a:lnTo>
                          <a:pt x="0" y="28"/>
                        </a:lnTo>
                        <a:close/>
                      </a:path>
                    </a:pathLst>
                  </a:custGeom>
                  <a:solidFill>
                    <a:schemeClr val="bg1">
                      <a:lumMod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3" name="任意多边形: 形状 42"/>
                  <p:cNvSpPr/>
                  <p:nvPr/>
                </p:nvSpPr>
                <p:spPr bwMode="auto">
                  <a:xfrm>
                    <a:off x="3902" y="3250"/>
                    <a:ext cx="321" cy="45"/>
                  </a:xfrm>
                  <a:custGeom>
                    <a:gdLst>
                      <a:gd fmla="*/ 0 w 321" name="T0"/>
                      <a:gd fmla="*/ 45 h 45" name="T1"/>
                      <a:gd fmla="*/ 321 w 321" name="T2"/>
                      <a:gd fmla="*/ 31 h 45" name="T3"/>
                      <a:gd fmla="*/ 321 w 321" name="T4"/>
                      <a:gd fmla="*/ 0 h 45" name="T5"/>
                      <a:gd fmla="*/ 0 w 321" name="T6"/>
                      <a:gd fmla="*/ 17 h 45" name="T7"/>
                      <a:gd fmla="*/ 0 w 321" name="T8"/>
                      <a:gd fmla="*/ 45 h 45" name="T9"/>
                    </a:gdLst>
                    <a:cxnLst>
                      <a:cxn ang="0">
                        <a:pos x="T0" y="T1"/>
                      </a:cxn>
                      <a:cxn ang="0">
                        <a:pos x="T2" y="T3"/>
                      </a:cxn>
                      <a:cxn ang="0">
                        <a:pos x="T4" y="T5"/>
                      </a:cxn>
                      <a:cxn ang="0">
                        <a:pos x="T6" y="T7"/>
                      </a:cxn>
                      <a:cxn ang="0">
                        <a:pos x="T8" y="T9"/>
                      </a:cxn>
                    </a:cxnLst>
                    <a:rect b="b" l="0" r="r" t="0"/>
                    <a:pathLst>
                      <a:path h="45" w="321">
                        <a:moveTo>
                          <a:pt x="0" y="45"/>
                        </a:moveTo>
                        <a:lnTo>
                          <a:pt x="321" y="31"/>
                        </a:lnTo>
                        <a:lnTo>
                          <a:pt x="321" y="0"/>
                        </a:lnTo>
                        <a:lnTo>
                          <a:pt x="0" y="17"/>
                        </a:lnTo>
                        <a:lnTo>
                          <a:pt x="0" y="45"/>
                        </a:lnTo>
                        <a:close/>
                      </a:path>
                    </a:pathLst>
                  </a:custGeom>
                  <a:solidFill>
                    <a:schemeClr val="bg1">
                      <a:lumMod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4" name="任意多边形: 形状 43"/>
                  <p:cNvSpPr/>
                  <p:nvPr/>
                </p:nvSpPr>
                <p:spPr bwMode="auto">
                  <a:xfrm>
                    <a:off x="3902" y="3001"/>
                    <a:ext cx="321" cy="45"/>
                  </a:xfrm>
                  <a:custGeom>
                    <a:gdLst>
                      <a:gd fmla="*/ 0 w 321" name="T0"/>
                      <a:gd fmla="*/ 15 h 45" name="T1"/>
                      <a:gd fmla="*/ 0 w 321" name="T2"/>
                      <a:gd fmla="*/ 45 h 45" name="T3"/>
                      <a:gd fmla="*/ 321 w 321" name="T4"/>
                      <a:gd fmla="*/ 29 h 45" name="T5"/>
                      <a:gd fmla="*/ 321 w 321" name="T6"/>
                      <a:gd fmla="*/ 0 h 45" name="T7"/>
                      <a:gd fmla="*/ 0 w 321" name="T8"/>
                      <a:gd fmla="*/ 15 h 45" name="T9"/>
                    </a:gdLst>
                    <a:cxnLst>
                      <a:cxn ang="0">
                        <a:pos x="T0" y="T1"/>
                      </a:cxn>
                      <a:cxn ang="0">
                        <a:pos x="T2" y="T3"/>
                      </a:cxn>
                      <a:cxn ang="0">
                        <a:pos x="T4" y="T5"/>
                      </a:cxn>
                      <a:cxn ang="0">
                        <a:pos x="T6" y="T7"/>
                      </a:cxn>
                      <a:cxn ang="0">
                        <a:pos x="T8" y="T9"/>
                      </a:cxn>
                    </a:cxnLst>
                    <a:rect b="b" l="0" r="r" t="0"/>
                    <a:pathLst>
                      <a:path h="45" w="321">
                        <a:moveTo>
                          <a:pt x="0" y="15"/>
                        </a:moveTo>
                        <a:lnTo>
                          <a:pt x="0" y="45"/>
                        </a:lnTo>
                        <a:lnTo>
                          <a:pt x="321" y="29"/>
                        </a:lnTo>
                        <a:lnTo>
                          <a:pt x="321" y="0"/>
                        </a:lnTo>
                        <a:lnTo>
                          <a:pt x="0" y="15"/>
                        </a:lnTo>
                        <a:close/>
                      </a:path>
                    </a:pathLst>
                  </a:custGeom>
                  <a:solidFill>
                    <a:schemeClr val="bg1">
                      <a:lumMod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5" name="任意多边形: 形状 44"/>
                  <p:cNvSpPr/>
                  <p:nvPr/>
                </p:nvSpPr>
                <p:spPr bwMode="auto">
                  <a:xfrm>
                    <a:off x="3902" y="3127"/>
                    <a:ext cx="321" cy="43"/>
                  </a:xfrm>
                  <a:custGeom>
                    <a:gdLst>
                      <a:gd fmla="*/ 0 w 321" name="T0"/>
                      <a:gd fmla="*/ 43 h 43" name="T1"/>
                      <a:gd fmla="*/ 321 w 321" name="T2"/>
                      <a:gd fmla="*/ 28 h 43" name="T3"/>
                      <a:gd fmla="*/ 321 w 321" name="T4"/>
                      <a:gd fmla="*/ 0 h 43" name="T5"/>
                      <a:gd fmla="*/ 0 w 321" name="T6"/>
                      <a:gd fmla="*/ 14 h 43" name="T7"/>
                      <a:gd fmla="*/ 0 w 321" name="T8"/>
                      <a:gd fmla="*/ 43 h 43" name="T9"/>
                    </a:gdLst>
                    <a:cxnLst>
                      <a:cxn ang="0">
                        <a:pos x="T0" y="T1"/>
                      </a:cxn>
                      <a:cxn ang="0">
                        <a:pos x="T2" y="T3"/>
                      </a:cxn>
                      <a:cxn ang="0">
                        <a:pos x="T4" y="T5"/>
                      </a:cxn>
                      <a:cxn ang="0">
                        <a:pos x="T6" y="T7"/>
                      </a:cxn>
                      <a:cxn ang="0">
                        <a:pos x="T8" y="T9"/>
                      </a:cxn>
                    </a:cxnLst>
                    <a:rect b="b" l="0" r="r" t="0"/>
                    <a:pathLst>
                      <a:path h="43" w="321">
                        <a:moveTo>
                          <a:pt x="0" y="43"/>
                        </a:moveTo>
                        <a:lnTo>
                          <a:pt x="321" y="28"/>
                        </a:lnTo>
                        <a:lnTo>
                          <a:pt x="321" y="0"/>
                        </a:lnTo>
                        <a:lnTo>
                          <a:pt x="0" y="14"/>
                        </a:lnTo>
                        <a:lnTo>
                          <a:pt x="0" y="43"/>
                        </a:lnTo>
                        <a:close/>
                      </a:path>
                    </a:pathLst>
                  </a:custGeom>
                  <a:solidFill>
                    <a:schemeClr val="bg1">
                      <a:lumMod val="50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6" name="任意多边形: 形状 45"/>
                  <p:cNvSpPr/>
                  <p:nvPr/>
                </p:nvSpPr>
                <p:spPr bwMode="auto">
                  <a:xfrm>
                    <a:off x="3717" y="3466"/>
                    <a:ext cx="439" cy="24"/>
                  </a:xfrm>
                  <a:custGeom>
                    <a:gdLst>
                      <a:gd fmla="*/ 0 w 185" name="T0"/>
                      <a:gd fmla="*/ 0 h 10" name="T1"/>
                      <a:gd fmla="*/ 0 w 185" name="T2"/>
                      <a:gd fmla="*/ 0 h 10" name="T3"/>
                      <a:gd fmla="*/ 46 w 185" name="T4"/>
                      <a:gd fmla="*/ 10 h 10" name="T5"/>
                      <a:gd fmla="*/ 140 w 185" name="T6"/>
                      <a:gd fmla="*/ 10 h 10" name="T7"/>
                      <a:gd fmla="*/ 185 w 185" name="T8"/>
                      <a:gd fmla="*/ 0 h 10" name="T9"/>
                      <a:gd fmla="*/ 185 w 185" name="T10"/>
                      <a:gd fmla="*/ 0 h 10" name="T11"/>
                      <a:gd fmla="*/ 0 w 185" name="T12"/>
                      <a:gd fmla="*/ 0 h 10" name="T13"/>
                    </a:gdLst>
                    <a:cxnLst>
                      <a:cxn ang="0">
                        <a:pos x="T0" y="T1"/>
                      </a:cxn>
                      <a:cxn ang="0">
                        <a:pos x="T2" y="T3"/>
                      </a:cxn>
                      <a:cxn ang="0">
                        <a:pos x="T4" y="T5"/>
                      </a:cxn>
                      <a:cxn ang="0">
                        <a:pos x="T6" y="T7"/>
                      </a:cxn>
                      <a:cxn ang="0">
                        <a:pos x="T8" y="T9"/>
                      </a:cxn>
                      <a:cxn ang="0">
                        <a:pos x="T10" y="T11"/>
                      </a:cxn>
                      <a:cxn ang="0">
                        <a:pos x="T12" y="T13"/>
                      </a:cxn>
                    </a:cxnLst>
                    <a:rect b="b" l="0" r="r" t="0"/>
                    <a:pathLst>
                      <a:path h="10" w="185">
                        <a:moveTo>
                          <a:pt x="0" y="0"/>
                        </a:moveTo>
                        <a:cubicBezTo>
                          <a:pt x="0" y="0"/>
                          <a:pt x="0" y="0"/>
                          <a:pt x="0" y="0"/>
                        </a:cubicBezTo>
                        <a:cubicBezTo>
                          <a:pt x="0" y="5"/>
                          <a:pt x="21" y="10"/>
                          <a:pt x="46" y="10"/>
                        </a:cubicBezTo>
                        <a:cubicBezTo>
                          <a:pt x="140" y="10"/>
                          <a:pt x="140" y="10"/>
                          <a:pt x="140" y="10"/>
                        </a:cubicBezTo>
                        <a:cubicBezTo>
                          <a:pt x="165" y="10"/>
                          <a:pt x="185" y="5"/>
                          <a:pt x="185" y="0"/>
                        </a:cubicBezTo>
                        <a:cubicBezTo>
                          <a:pt x="185" y="0"/>
                          <a:pt x="185" y="0"/>
                          <a:pt x="185" y="0"/>
                        </a:cubicBezTo>
                        <a:lnTo>
                          <a:pt x="0" y="0"/>
                        </a:lnTo>
                        <a:close/>
                      </a:path>
                    </a:pathLst>
                  </a:custGeom>
                  <a:solidFill>
                    <a:schemeClr val="bg1">
                      <a:lumMod val="65000"/>
                    </a:schemeClr>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47" name="任意多边形: 形状 46"/>
                  <p:cNvSpPr/>
                  <p:nvPr/>
                </p:nvSpPr>
                <p:spPr bwMode="auto">
                  <a:xfrm>
                    <a:off x="3902" y="3404"/>
                    <a:ext cx="321" cy="62"/>
                  </a:xfrm>
                  <a:custGeom>
                    <a:gdLst>
                      <a:gd fmla="*/ 0 w 321" name="T0"/>
                      <a:gd fmla="*/ 62 h 62" name="T1"/>
                      <a:gd fmla="*/ 278 w 321" name="T2"/>
                      <a:gd fmla="*/ 62 h 62" name="T3"/>
                      <a:gd fmla="*/ 321 w 321" name="T4"/>
                      <a:gd fmla="*/ 0 h 62" name="T5"/>
                      <a:gd fmla="*/ 0 w 321" name="T6"/>
                      <a:gd fmla="*/ 0 h 62" name="T7"/>
                      <a:gd fmla="*/ 0 w 321" name="T8"/>
                      <a:gd fmla="*/ 62 h 62" name="T9"/>
                    </a:gdLst>
                    <a:cxnLst>
                      <a:cxn ang="0">
                        <a:pos x="T0" y="T1"/>
                      </a:cxn>
                      <a:cxn ang="0">
                        <a:pos x="T2" y="T3"/>
                      </a:cxn>
                      <a:cxn ang="0">
                        <a:pos x="T4" y="T5"/>
                      </a:cxn>
                      <a:cxn ang="0">
                        <a:pos x="T6" y="T7"/>
                      </a:cxn>
                      <a:cxn ang="0">
                        <a:pos x="T8" y="T9"/>
                      </a:cxn>
                    </a:cxnLst>
                    <a:rect b="b" l="0" r="r" t="0"/>
                    <a:pathLst>
                      <a:path h="62" w="321">
                        <a:moveTo>
                          <a:pt x="0" y="62"/>
                        </a:moveTo>
                        <a:lnTo>
                          <a:pt x="278" y="62"/>
                        </a:lnTo>
                        <a:lnTo>
                          <a:pt x="321" y="0"/>
                        </a:lnTo>
                        <a:lnTo>
                          <a:pt x="0" y="0"/>
                        </a:lnTo>
                        <a:lnTo>
                          <a:pt x="0" y="62"/>
                        </a:lnTo>
                        <a:close/>
                      </a:path>
                    </a:pathLst>
                  </a:custGeom>
                  <a:solidFill>
                    <a:srgbClr val="404040"/>
                  </a:solidFill>
                  <a:ln>
                    <a:noFill/>
                  </a:ln>
                  <a:extLst>
                    <a:ext uri="{91240B29-F687-4F45-9708-019B960494DF}">
                      <a14:hiddenLine w="9525">
                        <a:solidFill>
                          <a:srgbClr val="000000"/>
                        </a:solidFill>
                        <a:round/>
                      </a14:hiddenLine>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grpSp>
          </p:grpSp>
          <p:sp>
            <p:nvSpPr>
              <p:cNvPr id="5" name="任意多边形: 形状 4"/>
              <p:cNvSpPr/>
              <p:nvPr/>
            </p:nvSpPr>
            <p:spPr bwMode="auto">
              <a:xfrm>
                <a:off x="3313199" y="1516955"/>
                <a:ext cx="2531557" cy="2394866"/>
              </a:xfrm>
              <a:custGeom>
                <a:gdLst>
                  <a:gd fmla="*/ 843 w 1158" name="T0"/>
                  <a:gd fmla="*/ 1095 h 1095" name="T1"/>
                  <a:gd fmla="*/ 1158 w 1158" name="T2"/>
                  <a:gd fmla="*/ 579 h 1095" name="T3"/>
                  <a:gd fmla="*/ 579 w 1158" name="T4"/>
                  <a:gd fmla="*/ 0 h 1095" name="T5"/>
                  <a:gd fmla="*/ 0 w 1158" name="T6"/>
                  <a:gd fmla="*/ 579 h 1095" name="T7"/>
                  <a:gd fmla="*/ 315 w 1158" name="T8"/>
                  <a:gd fmla="*/ 1095 h 1095" name="T9"/>
                </a:gdLst>
                <a:cxnLst>
                  <a:cxn ang="0">
                    <a:pos x="T0" y="T1"/>
                  </a:cxn>
                  <a:cxn ang="0">
                    <a:pos x="T2" y="T3"/>
                  </a:cxn>
                  <a:cxn ang="0">
                    <a:pos x="T4" y="T5"/>
                  </a:cxn>
                  <a:cxn ang="0">
                    <a:pos x="T6" y="T7"/>
                  </a:cxn>
                  <a:cxn ang="0">
                    <a:pos x="T8" y="T9"/>
                  </a:cxn>
                </a:cxnLst>
                <a:rect b="b" l="0" r="r" t="0"/>
                <a:pathLst>
                  <a:path h="1095" w="1158">
                    <a:moveTo>
                      <a:pt x="843" y="1095"/>
                    </a:moveTo>
                    <a:cubicBezTo>
                      <a:pt x="1030" y="999"/>
                      <a:pt x="1158" y="804"/>
                      <a:pt x="1158" y="579"/>
                    </a:cubicBezTo>
                    <a:cubicBezTo>
                      <a:pt x="1158" y="260"/>
                      <a:pt x="899" y="0"/>
                      <a:pt x="579" y="0"/>
                    </a:cubicBezTo>
                    <a:cubicBezTo>
                      <a:pt x="259" y="0"/>
                      <a:pt x="0" y="260"/>
                      <a:pt x="0" y="579"/>
                    </a:cubicBezTo>
                    <a:cubicBezTo>
                      <a:pt x="0" y="804"/>
                      <a:pt x="128" y="999"/>
                      <a:pt x="315" y="1095"/>
                    </a:cubicBezTo>
                  </a:path>
                </a:pathLst>
              </a:custGeom>
              <a:noFill/>
              <a:ln cap="flat" w="25400">
                <a:solidFill>
                  <a:schemeClr val="tx2"/>
                </a:solidFill>
                <a:prstDash val="solid"/>
                <a:miter lim="800000"/>
                <a:headEnd type="oval"/>
                <a:tailEnd type="oval"/>
              </a:ln>
              <a:extLst>
                <a:ext uri="{909E8E84-426E-40DD-AFC4-6F175D3DCCD1}">
                  <a14:hiddenFill>
                    <a:solidFill>
                      <a:srgbClr val="FFFFFF"/>
                    </a:solidFill>
                  </a14:hiddenFill>
                </a:ext>
              </a:extLst>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18" name="椭圆 17"/>
              <p:cNvSpPr>
                <a:spLocks noChangeAspect="1"/>
              </p:cNvSpPr>
              <p:nvPr/>
            </p:nvSpPr>
            <p:spPr>
              <a:xfrm>
                <a:off x="3480497" y="3471399"/>
                <a:ext cx="417205" cy="417205"/>
              </a:xfrm>
              <a:prstGeom prst="ellipse">
                <a:avLst/>
              </a:prstGeom>
              <a:solidFill>
                <a:schemeClr val="bg1"/>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1"/>
                    </a:solidFill>
                    <a:latin charset="-122" panose="020b0300000000000000" pitchFamily="34" typeface="Noto Sans S Chinese Light"/>
                    <a:ea charset="-122" panose="020b0300000000000000" pitchFamily="34" typeface="Noto Sans S Chinese Light"/>
                    <a:cs typeface="+mn-ea"/>
                    <a:sym typeface="Arial"/>
                  </a:rPr>
                  <a:t>01</a:t>
                </a:r>
              </a:p>
            </p:txBody>
          </p:sp>
          <p:sp>
            <p:nvSpPr>
              <p:cNvPr id="19" name="椭圆 18"/>
              <p:cNvSpPr>
                <a:spLocks noChangeAspect="1"/>
              </p:cNvSpPr>
              <p:nvPr/>
            </p:nvSpPr>
            <p:spPr>
              <a:xfrm>
                <a:off x="3119835" y="2394032"/>
                <a:ext cx="417205" cy="417205"/>
              </a:xfrm>
              <a:prstGeom prst="ellipse">
                <a:avLst/>
              </a:prstGeom>
              <a:solidFill>
                <a:schemeClr val="bg1"/>
              </a:solid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2"/>
                    </a:solidFill>
                    <a:latin charset="-122" panose="020b0300000000000000" pitchFamily="34" typeface="Noto Sans S Chinese Light"/>
                    <a:ea charset="-122" panose="020b0300000000000000" pitchFamily="34" typeface="Noto Sans S Chinese Light"/>
                    <a:cs typeface="+mn-ea"/>
                    <a:sym typeface="Arial"/>
                  </a:rPr>
                  <a:t>02</a:t>
                </a:r>
              </a:p>
            </p:txBody>
          </p:sp>
          <p:sp>
            <p:nvSpPr>
              <p:cNvPr id="20" name="椭圆 19"/>
              <p:cNvSpPr>
                <a:spLocks noChangeAspect="1"/>
              </p:cNvSpPr>
              <p:nvPr/>
            </p:nvSpPr>
            <p:spPr>
              <a:xfrm>
                <a:off x="3778817" y="1469058"/>
                <a:ext cx="417205" cy="417205"/>
              </a:xfrm>
              <a:prstGeom prst="ellipse">
                <a:avLst/>
              </a:prstGeom>
              <a:solidFill>
                <a:schemeClr val="bg1"/>
              </a:solid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3"/>
                    </a:solidFill>
                    <a:latin charset="-122" panose="020b0300000000000000" pitchFamily="34" typeface="Noto Sans S Chinese Light"/>
                    <a:ea charset="-122" panose="020b0300000000000000" pitchFamily="34" typeface="Noto Sans S Chinese Light"/>
                    <a:cs typeface="+mn-ea"/>
                    <a:sym typeface="Arial"/>
                  </a:rPr>
                  <a:t>03</a:t>
                </a:r>
              </a:p>
            </p:txBody>
          </p:sp>
          <p:sp>
            <p:nvSpPr>
              <p:cNvPr id="21" name="椭圆 20"/>
              <p:cNvSpPr>
                <a:spLocks noChangeAspect="1"/>
              </p:cNvSpPr>
              <p:nvPr/>
            </p:nvSpPr>
            <p:spPr>
              <a:xfrm>
                <a:off x="4916216" y="1459360"/>
                <a:ext cx="417205" cy="417205"/>
              </a:xfrm>
              <a:prstGeom prst="ellipse">
                <a:avLst/>
              </a:prstGeom>
              <a:solidFill>
                <a:schemeClr val="bg1"/>
              </a:solid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4"/>
                    </a:solidFill>
                    <a:latin charset="-122" panose="020b0300000000000000" pitchFamily="34" typeface="Noto Sans S Chinese Light"/>
                    <a:ea charset="-122" panose="020b0300000000000000" pitchFamily="34" typeface="Noto Sans S Chinese Light"/>
                    <a:cs typeface="+mn-ea"/>
                    <a:sym typeface="Arial"/>
                  </a:rPr>
                  <a:t>04</a:t>
                </a:r>
              </a:p>
            </p:txBody>
          </p:sp>
          <p:sp>
            <p:nvSpPr>
              <p:cNvPr id="22" name="椭圆 21"/>
              <p:cNvSpPr>
                <a:spLocks noChangeAspect="1"/>
              </p:cNvSpPr>
              <p:nvPr/>
            </p:nvSpPr>
            <p:spPr>
              <a:xfrm>
                <a:off x="5590898" y="2372328"/>
                <a:ext cx="417205" cy="417205"/>
              </a:xfrm>
              <a:prstGeom prst="ellipse">
                <a:avLst/>
              </a:prstGeom>
              <a:solidFill>
                <a:schemeClr val="bg1"/>
              </a:solidFill>
              <a:ln w="508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5"/>
                    </a:solidFill>
                    <a:latin charset="-122" panose="020b0300000000000000" pitchFamily="34" typeface="Noto Sans S Chinese Light"/>
                    <a:ea charset="-122" panose="020b0300000000000000" pitchFamily="34" typeface="Noto Sans S Chinese Light"/>
                    <a:cs typeface="+mn-ea"/>
                    <a:sym typeface="Arial"/>
                  </a:rPr>
                  <a:t>05</a:t>
                </a:r>
              </a:p>
            </p:txBody>
          </p:sp>
          <p:sp>
            <p:nvSpPr>
              <p:cNvPr id="23" name="椭圆 22"/>
              <p:cNvSpPr>
                <a:spLocks noChangeAspect="1"/>
              </p:cNvSpPr>
              <p:nvPr/>
            </p:nvSpPr>
            <p:spPr>
              <a:xfrm>
                <a:off x="5249170" y="3455697"/>
                <a:ext cx="417205" cy="417205"/>
              </a:xfrm>
              <a:prstGeom prst="ellipse">
                <a:avLst/>
              </a:prstGeom>
              <a:solidFill>
                <a:schemeClr val="bg1"/>
              </a:solidFill>
              <a:ln w="508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fontScale="85000" lnSpcReduction="20000"/>
              </a:bodyPr>
              <a:lstStyle/>
              <a:p>
                <a:pPr algn="ctr"/>
                <a:r>
                  <a:rPr lang="en-US" sz="2400">
                    <a:solidFill>
                      <a:schemeClr val="accent6"/>
                    </a:solidFill>
                    <a:latin charset="-122" panose="020b0300000000000000" pitchFamily="34" typeface="Noto Sans S Chinese Light"/>
                    <a:ea charset="-122" panose="020b0300000000000000" pitchFamily="34" typeface="Noto Sans S Chinese Light"/>
                    <a:cs typeface="+mn-ea"/>
                    <a:sym typeface="Arial"/>
                  </a:rPr>
                  <a:t>06</a:t>
                </a:r>
              </a:p>
            </p:txBody>
          </p:sp>
        </p:grpSp>
        <p:sp>
          <p:nvSpPr>
            <p:cNvPr id="24" name="任意多边形: 形状 23"/>
            <p:cNvSpPr/>
            <p:nvPr/>
          </p:nvSpPr>
          <p:spPr bwMode="auto">
            <a:xfrm>
              <a:off x="3295476" y="4995215"/>
              <a:ext cx="373763" cy="483757"/>
            </a:xfrm>
            <a:custGeom>
              <a:gdLst>
                <a:gd fmla="*/ 130 w 148" name="T0"/>
                <a:gd fmla="*/ 112 h 191" name="T1"/>
                <a:gd fmla="*/ 148 w 148" name="T2"/>
                <a:gd fmla="*/ 67 h 191" name="T3"/>
                <a:gd fmla="*/ 82 w 148" name="T4"/>
                <a:gd fmla="*/ 0 h 191" name="T5"/>
                <a:gd fmla="*/ 45 w 148" name="T6"/>
                <a:gd fmla="*/ 12 h 191" name="T7"/>
                <a:gd fmla="*/ 44 w 148" name="T8"/>
                <a:gd fmla="*/ 12 h 191" name="T9"/>
                <a:gd fmla="*/ 43 w 148" name="T10"/>
                <a:gd fmla="*/ 13 h 191" name="T11"/>
                <a:gd fmla="*/ 28 w 148" name="T12"/>
                <a:gd fmla="*/ 28 h 191" name="T13"/>
                <a:gd fmla="*/ 17 w 148" name="T14"/>
                <a:gd fmla="*/ 53 h 191" name="T15"/>
                <a:gd fmla="*/ 20 w 148" name="T16"/>
                <a:gd fmla="*/ 74 h 191" name="T17"/>
                <a:gd fmla="*/ 2 w 148" name="T18"/>
                <a:gd fmla="*/ 101 h 191" name="T19"/>
                <a:gd fmla="*/ 7 w 148" name="T20"/>
                <a:gd fmla="*/ 110 h 191" name="T21"/>
                <a:gd fmla="*/ 18 w 148" name="T22"/>
                <a:gd fmla="*/ 110 h 191" name="T23"/>
                <a:gd fmla="*/ 19 w 148" name="T24"/>
                <a:gd fmla="*/ 118 h 191" name="T25"/>
                <a:gd fmla="*/ 22 w 148" name="T26"/>
                <a:gd fmla="*/ 122 h 191" name="T27"/>
                <a:gd fmla="*/ 20 w 148" name="T28"/>
                <a:gd fmla="*/ 129 h 191" name="T29"/>
                <a:gd fmla="*/ 25 w 148" name="T30"/>
                <a:gd fmla="*/ 133 h 191" name="T31"/>
                <a:gd fmla="*/ 35 w 148" name="T32"/>
                <a:gd fmla="*/ 152 h 191" name="T33"/>
                <a:gd fmla="*/ 44 w 148" name="T34"/>
                <a:gd fmla="*/ 151 h 191" name="T35"/>
                <a:gd fmla="*/ 51 w 148" name="T36"/>
                <a:gd fmla="*/ 150 h 191" name="T37"/>
                <a:gd fmla="*/ 60 w 148" name="T38"/>
                <a:gd fmla="*/ 159 h 191" name="T39"/>
                <a:gd fmla="*/ 58 w 148" name="T40"/>
                <a:gd fmla="*/ 171 h 191" name="T41"/>
                <a:gd fmla="*/ 49 w 148" name="T42"/>
                <a:gd fmla="*/ 191 h 191" name="T43"/>
                <a:gd fmla="*/ 89 w 148" name="T44"/>
                <a:gd fmla="*/ 171 h 191" name="T45"/>
                <a:gd fmla="*/ 131 w 148" name="T46"/>
                <a:gd fmla="*/ 163 h 191" name="T47"/>
                <a:gd fmla="*/ 130 w 148" name="T48"/>
                <a:gd fmla="*/ 112 h 191" name="T49"/>
                <a:gd fmla="*/ 104 w 148" name="T50"/>
                <a:gd fmla="*/ 76 h 191" name="T51"/>
                <a:gd fmla="*/ 101 w 148" name="T52"/>
                <a:gd fmla="*/ 72 h 191" name="T53"/>
                <a:gd fmla="*/ 70 w 148" name="T54"/>
                <a:gd fmla="*/ 114 h 191" name="T55"/>
                <a:gd fmla="*/ 76 w 148" name="T56"/>
                <a:gd fmla="*/ 78 h 191" name="T57"/>
                <a:gd fmla="*/ 63 w 148" name="T58"/>
                <a:gd fmla="*/ 78 h 191" name="T59"/>
                <a:gd fmla="*/ 68 w 148" name="T60"/>
                <a:gd fmla="*/ 59 h 191" name="T61"/>
                <a:gd fmla="*/ 62 w 148" name="T62"/>
                <a:gd fmla="*/ 59 h 191" name="T63"/>
                <a:gd fmla="*/ 49 w 148" name="T64"/>
                <a:gd fmla="*/ 22 h 191" name="T65"/>
                <a:gd fmla="*/ 49 w 148" name="T66"/>
                <a:gd fmla="*/ 21 h 191" name="T67"/>
                <a:gd fmla="*/ 49 w 148" name="T68"/>
                <a:gd fmla="*/ 21 h 191" name="T69"/>
                <a:gd fmla="*/ 49 w 148" name="T70"/>
                <a:gd fmla="*/ 21 h 191" name="T71"/>
                <a:gd fmla="*/ 50 w 148" name="T72"/>
                <a:gd fmla="*/ 21 h 191" name="T73"/>
                <a:gd fmla="*/ 82 w 148" name="T74"/>
                <a:gd fmla="*/ 11 h 191" name="T75"/>
                <a:gd fmla="*/ 135 w 148" name="T76"/>
                <a:gd fmla="*/ 48 h 191" name="T77"/>
                <a:gd fmla="*/ 135 w 148" name="T78"/>
                <a:gd fmla="*/ 70 h 191" name="T79"/>
                <a:gd fmla="*/ 104 w 148" name="T80"/>
                <a:gd fmla="*/ 76 h 191" name="T81"/>
                <a:gd fmla="*/ 90 w 148" name="T82"/>
                <a:gd fmla="*/ 61 h 191" name="T83"/>
                <a:gd fmla="*/ 103 w 148" name="T84"/>
                <a:gd fmla="*/ 61 h 191" name="T85"/>
                <a:gd fmla="*/ 75 w 148" name="T86"/>
                <a:gd fmla="*/ 102 h 191" name="T87"/>
                <a:gd fmla="*/ 81 w 148" name="T88"/>
                <a:gd fmla="*/ 74 h 191" name="T89"/>
                <a:gd fmla="*/ 68 w 148" name="T90"/>
                <a:gd fmla="*/ 74 h 191" name="T91"/>
                <a:gd fmla="*/ 76 w 148" name="T92"/>
                <a:gd fmla="*/ 40 h 191" name="T93"/>
                <a:gd fmla="*/ 97 w 148" name="T94"/>
                <a:gd fmla="*/ 40 h 191" name="T95"/>
                <a:gd fmla="*/ 90 w 148" name="T96"/>
                <a:gd fmla="*/ 61 h 19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191" w="148">
                  <a:moveTo>
                    <a:pt x="130" y="112"/>
                  </a:moveTo>
                  <a:cubicBezTo>
                    <a:pt x="142" y="92"/>
                    <a:pt x="148" y="84"/>
                    <a:pt x="148" y="67"/>
                  </a:cubicBezTo>
                  <a:cubicBezTo>
                    <a:pt x="148" y="30"/>
                    <a:pt x="118" y="0"/>
                    <a:pt x="82" y="0"/>
                  </a:cubicBezTo>
                  <a:cubicBezTo>
                    <a:pt x="68" y="0"/>
                    <a:pt x="55" y="5"/>
                    <a:pt x="45" y="12"/>
                  </a:cubicBezTo>
                  <a:cubicBezTo>
                    <a:pt x="44" y="12"/>
                    <a:pt x="44" y="12"/>
                    <a:pt x="44" y="12"/>
                  </a:cubicBezTo>
                  <a:cubicBezTo>
                    <a:pt x="44" y="12"/>
                    <a:pt x="44" y="12"/>
                    <a:pt x="43" y="13"/>
                  </a:cubicBezTo>
                  <a:cubicBezTo>
                    <a:pt x="37" y="17"/>
                    <a:pt x="32" y="22"/>
                    <a:pt x="28" y="28"/>
                  </a:cubicBezTo>
                  <a:cubicBezTo>
                    <a:pt x="23" y="35"/>
                    <a:pt x="19" y="44"/>
                    <a:pt x="17" y="53"/>
                  </a:cubicBezTo>
                  <a:cubicBezTo>
                    <a:pt x="14" y="68"/>
                    <a:pt x="20" y="68"/>
                    <a:pt x="20" y="74"/>
                  </a:cubicBezTo>
                  <a:cubicBezTo>
                    <a:pt x="20" y="79"/>
                    <a:pt x="11" y="89"/>
                    <a:pt x="2" y="101"/>
                  </a:cubicBezTo>
                  <a:cubicBezTo>
                    <a:pt x="0" y="104"/>
                    <a:pt x="1" y="110"/>
                    <a:pt x="7" y="110"/>
                  </a:cubicBezTo>
                  <a:cubicBezTo>
                    <a:pt x="18" y="110"/>
                    <a:pt x="18" y="110"/>
                    <a:pt x="18" y="110"/>
                  </a:cubicBezTo>
                  <a:cubicBezTo>
                    <a:pt x="25" y="110"/>
                    <a:pt x="20" y="117"/>
                    <a:pt x="19" y="118"/>
                  </a:cubicBezTo>
                  <a:cubicBezTo>
                    <a:pt x="19" y="119"/>
                    <a:pt x="22" y="122"/>
                    <a:pt x="22" y="122"/>
                  </a:cubicBezTo>
                  <a:cubicBezTo>
                    <a:pt x="22" y="122"/>
                    <a:pt x="18" y="126"/>
                    <a:pt x="20" y="129"/>
                  </a:cubicBezTo>
                  <a:cubicBezTo>
                    <a:pt x="20" y="130"/>
                    <a:pt x="26" y="129"/>
                    <a:pt x="25" y="133"/>
                  </a:cubicBezTo>
                  <a:cubicBezTo>
                    <a:pt x="21" y="150"/>
                    <a:pt x="30" y="152"/>
                    <a:pt x="35" y="152"/>
                  </a:cubicBezTo>
                  <a:cubicBezTo>
                    <a:pt x="38" y="152"/>
                    <a:pt x="41" y="152"/>
                    <a:pt x="44" y="151"/>
                  </a:cubicBezTo>
                  <a:cubicBezTo>
                    <a:pt x="46" y="150"/>
                    <a:pt x="49" y="150"/>
                    <a:pt x="51" y="150"/>
                  </a:cubicBezTo>
                  <a:cubicBezTo>
                    <a:pt x="57" y="150"/>
                    <a:pt x="61" y="153"/>
                    <a:pt x="60" y="159"/>
                  </a:cubicBezTo>
                  <a:cubicBezTo>
                    <a:pt x="58" y="164"/>
                    <a:pt x="58" y="167"/>
                    <a:pt x="58" y="171"/>
                  </a:cubicBezTo>
                  <a:cubicBezTo>
                    <a:pt x="57" y="175"/>
                    <a:pt x="49" y="191"/>
                    <a:pt x="49" y="191"/>
                  </a:cubicBezTo>
                  <a:cubicBezTo>
                    <a:pt x="49" y="191"/>
                    <a:pt x="62" y="182"/>
                    <a:pt x="89" y="171"/>
                  </a:cubicBezTo>
                  <a:cubicBezTo>
                    <a:pt x="115" y="159"/>
                    <a:pt x="131" y="163"/>
                    <a:pt x="131" y="163"/>
                  </a:cubicBezTo>
                  <a:cubicBezTo>
                    <a:pt x="131" y="163"/>
                    <a:pt x="118" y="132"/>
                    <a:pt x="130" y="112"/>
                  </a:cubicBezTo>
                  <a:close/>
                  <a:moveTo>
                    <a:pt x="104" y="76"/>
                  </a:moveTo>
                  <a:cubicBezTo>
                    <a:pt x="103" y="75"/>
                    <a:pt x="102" y="73"/>
                    <a:pt x="101" y="72"/>
                  </a:cubicBezTo>
                  <a:cubicBezTo>
                    <a:pt x="70" y="114"/>
                    <a:pt x="70" y="114"/>
                    <a:pt x="70" y="114"/>
                  </a:cubicBezTo>
                  <a:cubicBezTo>
                    <a:pt x="76" y="78"/>
                    <a:pt x="76" y="78"/>
                    <a:pt x="76" y="78"/>
                  </a:cubicBezTo>
                  <a:cubicBezTo>
                    <a:pt x="63" y="78"/>
                    <a:pt x="63" y="78"/>
                    <a:pt x="63" y="78"/>
                  </a:cubicBezTo>
                  <a:cubicBezTo>
                    <a:pt x="68" y="59"/>
                    <a:pt x="68" y="59"/>
                    <a:pt x="68" y="59"/>
                  </a:cubicBezTo>
                  <a:cubicBezTo>
                    <a:pt x="66" y="59"/>
                    <a:pt x="64" y="59"/>
                    <a:pt x="62" y="59"/>
                  </a:cubicBezTo>
                  <a:cubicBezTo>
                    <a:pt x="37" y="62"/>
                    <a:pt x="30" y="36"/>
                    <a:pt x="49" y="22"/>
                  </a:cubicBezTo>
                  <a:cubicBezTo>
                    <a:pt x="49" y="21"/>
                    <a:pt x="49" y="21"/>
                    <a:pt x="49" y="21"/>
                  </a:cubicBezTo>
                  <a:cubicBezTo>
                    <a:pt x="49" y="21"/>
                    <a:pt x="49" y="21"/>
                    <a:pt x="49" y="21"/>
                  </a:cubicBezTo>
                  <a:cubicBezTo>
                    <a:pt x="49" y="21"/>
                    <a:pt x="49" y="21"/>
                    <a:pt x="49" y="21"/>
                  </a:cubicBezTo>
                  <a:cubicBezTo>
                    <a:pt x="50" y="21"/>
                    <a:pt x="50" y="21"/>
                    <a:pt x="50" y="21"/>
                  </a:cubicBezTo>
                  <a:cubicBezTo>
                    <a:pt x="59" y="14"/>
                    <a:pt x="70" y="11"/>
                    <a:pt x="82" y="11"/>
                  </a:cubicBezTo>
                  <a:cubicBezTo>
                    <a:pt x="106" y="11"/>
                    <a:pt x="127" y="26"/>
                    <a:pt x="135" y="48"/>
                  </a:cubicBezTo>
                  <a:cubicBezTo>
                    <a:pt x="138" y="57"/>
                    <a:pt x="138" y="63"/>
                    <a:pt x="135" y="70"/>
                  </a:cubicBezTo>
                  <a:cubicBezTo>
                    <a:pt x="130" y="82"/>
                    <a:pt x="108" y="83"/>
                    <a:pt x="104" y="76"/>
                  </a:cubicBezTo>
                  <a:close/>
                  <a:moveTo>
                    <a:pt x="90" y="61"/>
                  </a:moveTo>
                  <a:cubicBezTo>
                    <a:pt x="103" y="61"/>
                    <a:pt x="103" y="61"/>
                    <a:pt x="103" y="61"/>
                  </a:cubicBezTo>
                  <a:cubicBezTo>
                    <a:pt x="75" y="102"/>
                    <a:pt x="75" y="102"/>
                    <a:pt x="75" y="102"/>
                  </a:cubicBezTo>
                  <a:cubicBezTo>
                    <a:pt x="81" y="74"/>
                    <a:pt x="81" y="74"/>
                    <a:pt x="81" y="74"/>
                  </a:cubicBezTo>
                  <a:cubicBezTo>
                    <a:pt x="68" y="74"/>
                    <a:pt x="68" y="74"/>
                    <a:pt x="68" y="74"/>
                  </a:cubicBezTo>
                  <a:cubicBezTo>
                    <a:pt x="76" y="40"/>
                    <a:pt x="76" y="40"/>
                    <a:pt x="76" y="40"/>
                  </a:cubicBezTo>
                  <a:cubicBezTo>
                    <a:pt x="97" y="40"/>
                    <a:pt x="97" y="40"/>
                    <a:pt x="97" y="40"/>
                  </a:cubicBezTo>
                  <a:lnTo>
                    <a:pt x="90" y="61"/>
                  </a:lnTo>
                  <a:close/>
                </a:path>
              </a:pathLst>
            </a:custGeom>
            <a:solidFill>
              <a:schemeClr val="accent1"/>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25" name="任意多边形: 形状 24"/>
            <p:cNvSpPr/>
            <p:nvPr/>
          </p:nvSpPr>
          <p:spPr bwMode="auto">
            <a:xfrm>
              <a:off x="3033218" y="3694398"/>
              <a:ext cx="397299" cy="329000"/>
            </a:xfrm>
            <a:custGeom>
              <a:gdLst>
                <a:gd fmla="*/ 179 w 202" name="T0"/>
                <a:gd fmla="*/ 86 h 167" name="T1"/>
                <a:gd fmla="*/ 202 w 202" name="T2"/>
                <a:gd fmla="*/ 133 h 167" name="T3"/>
                <a:gd fmla="*/ 155 w 202" name="T4"/>
                <a:gd fmla="*/ 133 h 167" name="T5"/>
                <a:gd fmla="*/ 179 w 202" name="T6"/>
                <a:gd fmla="*/ 86 h 167" name="T7"/>
                <a:gd fmla="*/ 28 w 202" name="T8"/>
                <a:gd fmla="*/ 15 h 167" name="T9"/>
                <a:gd fmla="*/ 34 w 202" name="T10"/>
                <a:gd fmla="*/ 12 h 167" name="T11"/>
                <a:gd fmla="*/ 167 w 202" name="T12"/>
                <a:gd fmla="*/ 12 h 167" name="T13"/>
                <a:gd fmla="*/ 173 w 202" name="T14"/>
                <a:gd fmla="*/ 18 h 167" name="T15"/>
                <a:gd fmla="*/ 173 w 202" name="T16"/>
                <a:gd fmla="*/ 47 h 167" name="T17"/>
                <a:gd fmla="*/ 161 w 202" name="T18"/>
                <a:gd fmla="*/ 47 h 167" name="T19"/>
                <a:gd fmla="*/ 179 w 202" name="T20"/>
                <a:gd fmla="*/ 78 h 167" name="T21"/>
                <a:gd fmla="*/ 197 w 202" name="T22"/>
                <a:gd fmla="*/ 47 h 167" name="T23"/>
                <a:gd fmla="*/ 185 w 202" name="T24"/>
                <a:gd fmla="*/ 47 h 167" name="T25"/>
                <a:gd fmla="*/ 185 w 202" name="T26"/>
                <a:gd fmla="*/ 18 h 167" name="T27"/>
                <a:gd fmla="*/ 167 w 202" name="T28"/>
                <a:gd fmla="*/ 0 h 167" name="T29"/>
                <a:gd fmla="*/ 34 w 202" name="T30"/>
                <a:gd fmla="*/ 0 h 167" name="T31"/>
                <a:gd fmla="*/ 16 w 202" name="T32"/>
                <a:gd fmla="*/ 15 h 167" name="T33"/>
                <a:gd fmla="*/ 16 w 202" name="T34"/>
                <a:gd fmla="*/ 24 h 167" name="T35"/>
                <a:gd fmla="*/ 28 w 202" name="T36"/>
                <a:gd fmla="*/ 24 h 167" name="T37"/>
                <a:gd fmla="*/ 28 w 202" name="T38"/>
                <a:gd fmla="*/ 15 h 167" name="T39"/>
                <a:gd fmla="*/ 173 w 202" name="T40"/>
                <a:gd fmla="*/ 152 h 167" name="T41"/>
                <a:gd fmla="*/ 167 w 202" name="T42"/>
                <a:gd fmla="*/ 155 h 167" name="T43"/>
                <a:gd fmla="*/ 34 w 202" name="T44"/>
                <a:gd fmla="*/ 155 h 167" name="T45"/>
                <a:gd fmla="*/ 28 w 202" name="T46"/>
                <a:gd fmla="*/ 149 h 167" name="T47"/>
                <a:gd fmla="*/ 28 w 202" name="T48"/>
                <a:gd fmla="*/ 121 h 167" name="T49"/>
                <a:gd fmla="*/ 40 w 202" name="T50"/>
                <a:gd fmla="*/ 121 h 167" name="T51"/>
                <a:gd fmla="*/ 22 w 202" name="T52"/>
                <a:gd fmla="*/ 90 h 167" name="T53"/>
                <a:gd fmla="*/ 4 w 202" name="T54"/>
                <a:gd fmla="*/ 121 h 167" name="T55"/>
                <a:gd fmla="*/ 16 w 202" name="T56"/>
                <a:gd fmla="*/ 121 h 167" name="T57"/>
                <a:gd fmla="*/ 16 w 202" name="T58"/>
                <a:gd fmla="*/ 149 h 167" name="T59"/>
                <a:gd fmla="*/ 34 w 202" name="T60"/>
                <a:gd fmla="*/ 167 h 167" name="T61"/>
                <a:gd fmla="*/ 167 w 202" name="T62"/>
                <a:gd fmla="*/ 167 h 167" name="T63"/>
                <a:gd fmla="*/ 185 w 202" name="T64"/>
                <a:gd fmla="*/ 152 h 167" name="T65"/>
                <a:gd fmla="*/ 185 w 202" name="T66"/>
                <a:gd fmla="*/ 144 h 167" name="T67"/>
                <a:gd fmla="*/ 173 w 202" name="T68"/>
                <a:gd fmla="*/ 144 h 167" name="T69"/>
                <a:gd fmla="*/ 173 w 202" name="T70"/>
                <a:gd fmla="*/ 152 h 167" name="T71"/>
                <a:gd fmla="*/ 45 w 202" name="T72"/>
                <a:gd fmla="*/ 35 h 167" name="T73"/>
                <a:gd fmla="*/ 0 w 202" name="T74"/>
                <a:gd fmla="*/ 35 h 167" name="T75"/>
                <a:gd fmla="*/ 0 w 202" name="T76"/>
                <a:gd fmla="*/ 80 h 167" name="T77"/>
                <a:gd fmla="*/ 45 w 202" name="T78"/>
                <a:gd fmla="*/ 80 h 167" name="T79"/>
                <a:gd fmla="*/ 45 w 202" name="T80"/>
                <a:gd fmla="*/ 35 h 167" name="T81"/>
                <a:gd fmla="*/ 66 w 202" name="T82"/>
                <a:gd fmla="*/ 84 h 167" name="T83"/>
                <a:gd fmla="*/ 101 w 202" name="T84"/>
                <a:gd fmla="*/ 119 h 167" name="T85"/>
                <a:gd fmla="*/ 136 w 202" name="T86"/>
                <a:gd fmla="*/ 84 h 167" name="T87"/>
                <a:gd fmla="*/ 101 w 202" name="T88"/>
                <a:gd fmla="*/ 49 h 167" name="T89"/>
                <a:gd fmla="*/ 66 w 202" name="T90"/>
                <a:gd fmla="*/ 84 h 167"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167" w="201">
                  <a:moveTo>
                    <a:pt x="179" y="86"/>
                  </a:moveTo>
                  <a:cubicBezTo>
                    <a:pt x="202" y="133"/>
                    <a:pt x="202" y="133"/>
                    <a:pt x="202" y="133"/>
                  </a:cubicBezTo>
                  <a:cubicBezTo>
                    <a:pt x="155" y="133"/>
                    <a:pt x="155" y="133"/>
                    <a:pt x="155" y="133"/>
                  </a:cubicBezTo>
                  <a:lnTo>
                    <a:pt x="179" y="86"/>
                  </a:lnTo>
                  <a:close/>
                  <a:moveTo>
                    <a:pt x="28" y="15"/>
                  </a:moveTo>
                  <a:cubicBezTo>
                    <a:pt x="28" y="14"/>
                    <a:pt x="30" y="12"/>
                    <a:pt x="34" y="12"/>
                  </a:cubicBezTo>
                  <a:cubicBezTo>
                    <a:pt x="167" y="12"/>
                    <a:pt x="167" y="12"/>
                    <a:pt x="167" y="12"/>
                  </a:cubicBezTo>
                  <a:cubicBezTo>
                    <a:pt x="170" y="12"/>
                    <a:pt x="173" y="15"/>
                    <a:pt x="173" y="18"/>
                  </a:cubicBezTo>
                  <a:cubicBezTo>
                    <a:pt x="173" y="47"/>
                    <a:pt x="173" y="47"/>
                    <a:pt x="173" y="47"/>
                  </a:cubicBezTo>
                  <a:cubicBezTo>
                    <a:pt x="161" y="47"/>
                    <a:pt x="161" y="47"/>
                    <a:pt x="161" y="47"/>
                  </a:cubicBezTo>
                  <a:cubicBezTo>
                    <a:pt x="179" y="78"/>
                    <a:pt x="179" y="78"/>
                    <a:pt x="179" y="78"/>
                  </a:cubicBezTo>
                  <a:cubicBezTo>
                    <a:pt x="197" y="47"/>
                    <a:pt x="197" y="47"/>
                    <a:pt x="197" y="47"/>
                  </a:cubicBezTo>
                  <a:cubicBezTo>
                    <a:pt x="185" y="47"/>
                    <a:pt x="185" y="47"/>
                    <a:pt x="185" y="47"/>
                  </a:cubicBezTo>
                  <a:cubicBezTo>
                    <a:pt x="185" y="18"/>
                    <a:pt x="185" y="18"/>
                    <a:pt x="185" y="18"/>
                  </a:cubicBezTo>
                  <a:cubicBezTo>
                    <a:pt x="185" y="8"/>
                    <a:pt x="177" y="0"/>
                    <a:pt x="167" y="0"/>
                  </a:cubicBezTo>
                  <a:cubicBezTo>
                    <a:pt x="34" y="0"/>
                    <a:pt x="34" y="0"/>
                    <a:pt x="34" y="0"/>
                  </a:cubicBezTo>
                  <a:cubicBezTo>
                    <a:pt x="24" y="0"/>
                    <a:pt x="16" y="7"/>
                    <a:pt x="16" y="15"/>
                  </a:cubicBezTo>
                  <a:cubicBezTo>
                    <a:pt x="16" y="24"/>
                    <a:pt x="16" y="24"/>
                    <a:pt x="16" y="24"/>
                  </a:cubicBezTo>
                  <a:cubicBezTo>
                    <a:pt x="28" y="24"/>
                    <a:pt x="28" y="24"/>
                    <a:pt x="28" y="24"/>
                  </a:cubicBezTo>
                  <a:lnTo>
                    <a:pt x="28" y="15"/>
                  </a:lnTo>
                  <a:close/>
                  <a:moveTo>
                    <a:pt x="173" y="152"/>
                  </a:moveTo>
                  <a:cubicBezTo>
                    <a:pt x="173" y="153"/>
                    <a:pt x="170" y="155"/>
                    <a:pt x="167" y="155"/>
                  </a:cubicBezTo>
                  <a:cubicBezTo>
                    <a:pt x="34" y="155"/>
                    <a:pt x="34" y="155"/>
                    <a:pt x="34" y="155"/>
                  </a:cubicBezTo>
                  <a:cubicBezTo>
                    <a:pt x="30" y="155"/>
                    <a:pt x="28" y="153"/>
                    <a:pt x="28" y="149"/>
                  </a:cubicBezTo>
                  <a:cubicBezTo>
                    <a:pt x="28" y="121"/>
                    <a:pt x="28" y="121"/>
                    <a:pt x="28" y="121"/>
                  </a:cubicBezTo>
                  <a:cubicBezTo>
                    <a:pt x="40" y="121"/>
                    <a:pt x="40" y="121"/>
                    <a:pt x="40" y="121"/>
                  </a:cubicBezTo>
                  <a:cubicBezTo>
                    <a:pt x="22" y="90"/>
                    <a:pt x="22" y="90"/>
                    <a:pt x="22" y="90"/>
                  </a:cubicBezTo>
                  <a:cubicBezTo>
                    <a:pt x="4" y="121"/>
                    <a:pt x="4" y="121"/>
                    <a:pt x="4" y="121"/>
                  </a:cubicBezTo>
                  <a:cubicBezTo>
                    <a:pt x="16" y="121"/>
                    <a:pt x="16" y="121"/>
                    <a:pt x="16" y="121"/>
                  </a:cubicBezTo>
                  <a:cubicBezTo>
                    <a:pt x="16" y="149"/>
                    <a:pt x="16" y="149"/>
                    <a:pt x="16" y="149"/>
                  </a:cubicBezTo>
                  <a:cubicBezTo>
                    <a:pt x="16" y="159"/>
                    <a:pt x="24" y="167"/>
                    <a:pt x="34" y="167"/>
                  </a:cubicBezTo>
                  <a:cubicBezTo>
                    <a:pt x="167" y="167"/>
                    <a:pt x="167" y="167"/>
                    <a:pt x="167" y="167"/>
                  </a:cubicBezTo>
                  <a:cubicBezTo>
                    <a:pt x="177" y="167"/>
                    <a:pt x="185" y="161"/>
                    <a:pt x="185" y="152"/>
                  </a:cubicBezTo>
                  <a:cubicBezTo>
                    <a:pt x="185" y="144"/>
                    <a:pt x="185" y="144"/>
                    <a:pt x="185" y="144"/>
                  </a:cubicBezTo>
                  <a:cubicBezTo>
                    <a:pt x="173" y="144"/>
                    <a:pt x="173" y="144"/>
                    <a:pt x="173" y="144"/>
                  </a:cubicBezTo>
                  <a:lnTo>
                    <a:pt x="173" y="152"/>
                  </a:lnTo>
                  <a:close/>
                  <a:moveTo>
                    <a:pt x="45" y="35"/>
                  </a:moveTo>
                  <a:cubicBezTo>
                    <a:pt x="0" y="35"/>
                    <a:pt x="0" y="35"/>
                    <a:pt x="0" y="35"/>
                  </a:cubicBezTo>
                  <a:cubicBezTo>
                    <a:pt x="0" y="80"/>
                    <a:pt x="0" y="80"/>
                    <a:pt x="0" y="80"/>
                  </a:cubicBezTo>
                  <a:cubicBezTo>
                    <a:pt x="45" y="80"/>
                    <a:pt x="45" y="80"/>
                    <a:pt x="45" y="80"/>
                  </a:cubicBezTo>
                  <a:lnTo>
                    <a:pt x="45" y="35"/>
                  </a:lnTo>
                  <a:close/>
                  <a:moveTo>
                    <a:pt x="66" y="84"/>
                  </a:moveTo>
                  <a:cubicBezTo>
                    <a:pt x="66" y="103"/>
                    <a:pt x="82" y="119"/>
                    <a:pt x="101" y="119"/>
                  </a:cubicBezTo>
                  <a:cubicBezTo>
                    <a:pt x="120" y="119"/>
                    <a:pt x="136" y="103"/>
                    <a:pt x="136" y="84"/>
                  </a:cubicBezTo>
                  <a:cubicBezTo>
                    <a:pt x="136" y="65"/>
                    <a:pt x="120" y="49"/>
                    <a:pt x="101" y="49"/>
                  </a:cubicBezTo>
                  <a:cubicBezTo>
                    <a:pt x="82" y="49"/>
                    <a:pt x="66" y="65"/>
                    <a:pt x="66" y="84"/>
                  </a:cubicBezTo>
                  <a:close/>
                </a:path>
              </a:pathLst>
            </a:custGeom>
            <a:solidFill>
              <a:schemeClr val="accent2"/>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26" name="任意多边形: 形状 25"/>
            <p:cNvSpPr/>
            <p:nvPr/>
          </p:nvSpPr>
          <p:spPr bwMode="auto">
            <a:xfrm>
              <a:off x="3266258" y="2291328"/>
              <a:ext cx="423577" cy="421556"/>
            </a:xfrm>
            <a:custGeom>
              <a:gdLst>
                <a:gd fmla="*/ 149 w 177" name="T0"/>
                <a:gd fmla="*/ 6 h 176" name="T1"/>
                <a:gd fmla="*/ 15 w 177" name="T2"/>
                <a:gd fmla="*/ 122 h 176" name="T3"/>
                <a:gd fmla="*/ 7 w 177" name="T4"/>
                <a:gd fmla="*/ 154 h 176" name="T5"/>
                <a:gd fmla="*/ 9 w 177" name="T6"/>
                <a:gd fmla="*/ 174 h 176" name="T7"/>
                <a:gd fmla="*/ 54 w 177" name="T8"/>
                <a:gd fmla="*/ 162 h 176" name="T9"/>
                <a:gd fmla="*/ 171 w 177" name="T10"/>
                <a:gd fmla="*/ 45 h 176" name="T11"/>
                <a:gd fmla="*/ 44 w 177" name="T12"/>
                <a:gd fmla="*/ 157 h 176" name="T13"/>
                <a:gd fmla="*/ 15 w 177" name="T14"/>
                <a:gd fmla="*/ 151 h 176" name="T15"/>
                <a:gd fmla="*/ 21 w 177" name="T16"/>
                <a:gd fmla="*/ 128 h 176" name="T17"/>
                <a:gd fmla="*/ 44 w 177" name="T18"/>
                <a:gd fmla="*/ 157 h 176" name="T19"/>
                <a:gd fmla="*/ 25 w 177" name="T20"/>
                <a:gd fmla="*/ 122 h 176" name="T21"/>
                <a:gd fmla="*/ 110 w 177" name="T22"/>
                <a:gd fmla="*/ 47 h 176" name="T23"/>
                <a:gd fmla="*/ 54 w 177" name="T24"/>
                <a:gd fmla="*/ 152 h 176" name="T25"/>
                <a:gd fmla="*/ 153 w 177" name="T26"/>
                <a:gd fmla="*/ 53 h 176" name="T27"/>
                <a:gd fmla="*/ 163 w 177" name="T28"/>
                <a:gd fmla="*/ 40 h 176" name="T29"/>
                <a:gd fmla="*/ 161 w 177" name="T30"/>
                <a:gd fmla="*/ 29 h 176" name="T31"/>
                <a:gd fmla="*/ 160 w 177" name="T32"/>
                <a:gd fmla="*/ 35 h 176" name="T33"/>
                <a:gd fmla="*/ 148 w 177" name="T34"/>
                <a:gd fmla="*/ 48 h 176" name="T35"/>
                <a:gd fmla="*/ 137 w 177" name="T36"/>
                <a:gd fmla="*/ 11 h 176" name="T37"/>
                <a:gd fmla="*/ 166 w 177" name="T38"/>
                <a:gd fmla="*/ 32 h 176" name="T39"/>
                <a:gd fmla="*/ 6 w 177" name="T40"/>
                <a:gd fmla="*/ 46 h 176" name="T41"/>
                <a:gd fmla="*/ 6 w 177" name="T42"/>
                <a:gd fmla="*/ 36 h 176" name="T43"/>
                <a:gd fmla="*/ 42 w 177" name="T44"/>
                <a:gd fmla="*/ 0 h 176" name="T45"/>
                <a:gd fmla="*/ 86 w 177" name="T46"/>
                <a:gd fmla="*/ 44 h 176" name="T47"/>
                <a:gd fmla="*/ 80 w 177" name="T48"/>
                <a:gd fmla="*/ 49 h 176" name="T49"/>
                <a:gd fmla="*/ 71 w 177" name="T50"/>
                <a:gd fmla="*/ 53 h 176" name="T51"/>
                <a:gd fmla="*/ 73 w 177" name="T52"/>
                <a:gd fmla="*/ 41 h 176" name="T53"/>
                <a:gd fmla="*/ 63 w 177" name="T54"/>
                <a:gd fmla="*/ 46 h 176" name="T55"/>
                <a:gd fmla="*/ 65 w 177" name="T56"/>
                <a:gd fmla="*/ 34 h 176" name="T57"/>
                <a:gd fmla="*/ 56 w 177" name="T58"/>
                <a:gd fmla="*/ 38 h 176" name="T59"/>
                <a:gd fmla="*/ 58 w 177" name="T60"/>
                <a:gd fmla="*/ 27 h 176" name="T61"/>
                <a:gd fmla="*/ 49 w 177" name="T62"/>
                <a:gd fmla="*/ 31 h 176" name="T63"/>
                <a:gd fmla="*/ 52 w 177" name="T64"/>
                <a:gd fmla="*/ 21 h 176" name="T65"/>
                <a:gd fmla="*/ 35 w 177" name="T66"/>
                <a:gd fmla="*/ 28 h 176" name="T67"/>
                <a:gd fmla="*/ 42 w 177" name="T68"/>
                <a:gd fmla="*/ 10 h 176" name="T69"/>
                <a:gd fmla="*/ 57 w 177" name="T70"/>
                <a:gd fmla="*/ 73 h 176" name="T71"/>
                <a:gd fmla="*/ 6 w 177" name="T72"/>
                <a:gd fmla="*/ 46 h 176" name="T73"/>
                <a:gd fmla="*/ 172 w 177" name="T74"/>
                <a:gd fmla="*/ 140 h 176" name="T75"/>
                <a:gd fmla="*/ 136 w 177" name="T76"/>
                <a:gd fmla="*/ 176 h 176" name="T77"/>
                <a:gd fmla="*/ 92 w 177" name="T78"/>
                <a:gd fmla="*/ 132 h 176" name="T79"/>
                <a:gd fmla="*/ 143 w 177" name="T80"/>
                <a:gd fmla="*/ 159 h 176" name="T81"/>
                <a:gd fmla="*/ 161 w 177" name="T82"/>
                <a:gd fmla="*/ 130 h 176" name="T83"/>
                <a:gd fmla="*/ 144 w 177" name="T84"/>
                <a:gd fmla="*/ 136 h 176" name="T85"/>
                <a:gd fmla="*/ 153 w 177" name="T86"/>
                <a:gd fmla="*/ 121 h 176" name="T87"/>
                <a:gd fmla="*/ 143 w 177" name="T88"/>
                <a:gd fmla="*/ 125 h 176" name="T89"/>
                <a:gd fmla="*/ 145 w 177" name="T90"/>
                <a:gd fmla="*/ 114 h 176" name="T91"/>
                <a:gd fmla="*/ 136 w 177" name="T92"/>
                <a:gd fmla="*/ 118 h 176" name="T93"/>
                <a:gd fmla="*/ 138 w 177" name="T94"/>
                <a:gd fmla="*/ 107 h 176" name="T95"/>
                <a:gd fmla="*/ 129 w 177" name="T96"/>
                <a:gd fmla="*/ 111 h 176" name="T97"/>
                <a:gd fmla="*/ 131 w 177" name="T98"/>
                <a:gd fmla="*/ 99 h 176" name="T99"/>
                <a:gd fmla="*/ 121 w 177" name="T100"/>
                <a:gd fmla="*/ 104 h 176" name="T101"/>
                <a:gd fmla="*/ 128 w 177" name="T102"/>
                <a:gd fmla="*/ 96 h 176" name="T103"/>
                <a:gd fmla="*/ 172 w 177" name="T104"/>
                <a:gd fmla="*/ 130 h 176"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76" w="177">
                  <a:moveTo>
                    <a:pt x="171" y="27"/>
                  </a:moveTo>
                  <a:cubicBezTo>
                    <a:pt x="149" y="6"/>
                    <a:pt x="149" y="6"/>
                    <a:pt x="149" y="6"/>
                  </a:cubicBezTo>
                  <a:cubicBezTo>
                    <a:pt x="145" y="1"/>
                    <a:pt x="137" y="1"/>
                    <a:pt x="132" y="6"/>
                  </a:cubicBezTo>
                  <a:cubicBezTo>
                    <a:pt x="15" y="122"/>
                    <a:pt x="15" y="122"/>
                    <a:pt x="15" y="122"/>
                  </a:cubicBezTo>
                  <a:cubicBezTo>
                    <a:pt x="15" y="123"/>
                    <a:pt x="15" y="123"/>
                    <a:pt x="15" y="123"/>
                  </a:cubicBezTo>
                  <a:cubicBezTo>
                    <a:pt x="15" y="123"/>
                    <a:pt x="7" y="154"/>
                    <a:pt x="7" y="154"/>
                  </a:cubicBezTo>
                  <a:cubicBezTo>
                    <a:pt x="3" y="168"/>
                    <a:pt x="3" y="168"/>
                    <a:pt x="3" y="168"/>
                  </a:cubicBezTo>
                  <a:cubicBezTo>
                    <a:pt x="2" y="173"/>
                    <a:pt x="4" y="175"/>
                    <a:pt x="9" y="174"/>
                  </a:cubicBezTo>
                  <a:cubicBezTo>
                    <a:pt x="23" y="170"/>
                    <a:pt x="23" y="170"/>
                    <a:pt x="23" y="170"/>
                  </a:cubicBezTo>
                  <a:cubicBezTo>
                    <a:pt x="23" y="170"/>
                    <a:pt x="54" y="162"/>
                    <a:pt x="54" y="162"/>
                  </a:cubicBezTo>
                  <a:cubicBezTo>
                    <a:pt x="54" y="162"/>
                    <a:pt x="54" y="162"/>
                    <a:pt x="54" y="162"/>
                  </a:cubicBezTo>
                  <a:cubicBezTo>
                    <a:pt x="171" y="45"/>
                    <a:pt x="171" y="45"/>
                    <a:pt x="171" y="45"/>
                  </a:cubicBezTo>
                  <a:cubicBezTo>
                    <a:pt x="176" y="40"/>
                    <a:pt x="176" y="32"/>
                    <a:pt x="171" y="27"/>
                  </a:cubicBezTo>
                  <a:close/>
                  <a:moveTo>
                    <a:pt x="44" y="157"/>
                  </a:moveTo>
                  <a:cubicBezTo>
                    <a:pt x="25" y="162"/>
                    <a:pt x="25" y="162"/>
                    <a:pt x="25" y="162"/>
                  </a:cubicBezTo>
                  <a:cubicBezTo>
                    <a:pt x="15" y="151"/>
                    <a:pt x="15" y="151"/>
                    <a:pt x="15" y="151"/>
                  </a:cubicBezTo>
                  <a:cubicBezTo>
                    <a:pt x="20" y="133"/>
                    <a:pt x="20" y="133"/>
                    <a:pt x="20" y="133"/>
                  </a:cubicBezTo>
                  <a:cubicBezTo>
                    <a:pt x="20" y="131"/>
                    <a:pt x="20" y="129"/>
                    <a:pt x="21" y="128"/>
                  </a:cubicBezTo>
                  <a:cubicBezTo>
                    <a:pt x="49" y="156"/>
                    <a:pt x="49" y="156"/>
                    <a:pt x="49" y="156"/>
                  </a:cubicBezTo>
                  <a:cubicBezTo>
                    <a:pt x="47" y="156"/>
                    <a:pt x="46" y="157"/>
                    <a:pt x="44" y="157"/>
                  </a:cubicBezTo>
                  <a:close/>
                  <a:moveTo>
                    <a:pt x="54" y="152"/>
                  </a:moveTo>
                  <a:cubicBezTo>
                    <a:pt x="25" y="122"/>
                    <a:pt x="25" y="122"/>
                    <a:pt x="25" y="122"/>
                  </a:cubicBezTo>
                  <a:cubicBezTo>
                    <a:pt x="105" y="42"/>
                    <a:pt x="105" y="42"/>
                    <a:pt x="105" y="42"/>
                  </a:cubicBezTo>
                  <a:cubicBezTo>
                    <a:pt x="110" y="47"/>
                    <a:pt x="110" y="47"/>
                    <a:pt x="110" y="47"/>
                  </a:cubicBezTo>
                  <a:cubicBezTo>
                    <a:pt x="134" y="72"/>
                    <a:pt x="134" y="72"/>
                    <a:pt x="134" y="72"/>
                  </a:cubicBezTo>
                  <a:lnTo>
                    <a:pt x="54" y="152"/>
                  </a:lnTo>
                  <a:close/>
                  <a:moveTo>
                    <a:pt x="166" y="40"/>
                  </a:moveTo>
                  <a:cubicBezTo>
                    <a:pt x="153" y="53"/>
                    <a:pt x="153" y="53"/>
                    <a:pt x="153" y="53"/>
                  </a:cubicBezTo>
                  <a:cubicBezTo>
                    <a:pt x="151" y="52"/>
                    <a:pt x="151" y="52"/>
                    <a:pt x="151" y="52"/>
                  </a:cubicBezTo>
                  <a:cubicBezTo>
                    <a:pt x="163" y="40"/>
                    <a:pt x="163" y="40"/>
                    <a:pt x="163" y="40"/>
                  </a:cubicBezTo>
                  <a:cubicBezTo>
                    <a:pt x="164" y="39"/>
                    <a:pt x="165" y="37"/>
                    <a:pt x="165" y="35"/>
                  </a:cubicBezTo>
                  <a:cubicBezTo>
                    <a:pt x="165" y="32"/>
                    <a:pt x="162" y="29"/>
                    <a:pt x="161" y="29"/>
                  </a:cubicBezTo>
                  <a:cubicBezTo>
                    <a:pt x="158" y="33"/>
                    <a:pt x="158" y="33"/>
                    <a:pt x="158" y="33"/>
                  </a:cubicBezTo>
                  <a:cubicBezTo>
                    <a:pt x="159" y="34"/>
                    <a:pt x="160" y="35"/>
                    <a:pt x="160" y="35"/>
                  </a:cubicBezTo>
                  <a:cubicBezTo>
                    <a:pt x="160" y="36"/>
                    <a:pt x="160" y="36"/>
                    <a:pt x="159" y="36"/>
                  </a:cubicBezTo>
                  <a:cubicBezTo>
                    <a:pt x="148" y="48"/>
                    <a:pt x="148" y="48"/>
                    <a:pt x="148" y="48"/>
                  </a:cubicBezTo>
                  <a:cubicBezTo>
                    <a:pt x="124" y="24"/>
                    <a:pt x="124" y="24"/>
                    <a:pt x="124" y="24"/>
                  </a:cubicBezTo>
                  <a:cubicBezTo>
                    <a:pt x="137" y="11"/>
                    <a:pt x="137" y="11"/>
                    <a:pt x="137" y="11"/>
                  </a:cubicBezTo>
                  <a:cubicBezTo>
                    <a:pt x="139" y="9"/>
                    <a:pt x="142" y="9"/>
                    <a:pt x="144" y="11"/>
                  </a:cubicBezTo>
                  <a:cubicBezTo>
                    <a:pt x="166" y="32"/>
                    <a:pt x="166" y="32"/>
                    <a:pt x="166" y="32"/>
                  </a:cubicBezTo>
                  <a:cubicBezTo>
                    <a:pt x="168" y="34"/>
                    <a:pt x="168" y="38"/>
                    <a:pt x="166" y="40"/>
                  </a:cubicBezTo>
                  <a:close/>
                  <a:moveTo>
                    <a:pt x="6" y="46"/>
                  </a:moveTo>
                  <a:cubicBezTo>
                    <a:pt x="0" y="41"/>
                    <a:pt x="0" y="41"/>
                    <a:pt x="0" y="41"/>
                  </a:cubicBezTo>
                  <a:cubicBezTo>
                    <a:pt x="6" y="36"/>
                    <a:pt x="6" y="36"/>
                    <a:pt x="6" y="36"/>
                  </a:cubicBezTo>
                  <a:cubicBezTo>
                    <a:pt x="36" y="5"/>
                    <a:pt x="36" y="5"/>
                    <a:pt x="36" y="5"/>
                  </a:cubicBezTo>
                  <a:cubicBezTo>
                    <a:pt x="42" y="0"/>
                    <a:pt x="42" y="0"/>
                    <a:pt x="42" y="0"/>
                  </a:cubicBezTo>
                  <a:cubicBezTo>
                    <a:pt x="47" y="5"/>
                    <a:pt x="47" y="5"/>
                    <a:pt x="47" y="5"/>
                  </a:cubicBezTo>
                  <a:cubicBezTo>
                    <a:pt x="86" y="44"/>
                    <a:pt x="86" y="44"/>
                    <a:pt x="86" y="44"/>
                  </a:cubicBezTo>
                  <a:cubicBezTo>
                    <a:pt x="81" y="49"/>
                    <a:pt x="81" y="49"/>
                    <a:pt x="81" y="49"/>
                  </a:cubicBezTo>
                  <a:cubicBezTo>
                    <a:pt x="80" y="49"/>
                    <a:pt x="80" y="49"/>
                    <a:pt x="80" y="49"/>
                  </a:cubicBezTo>
                  <a:cubicBezTo>
                    <a:pt x="73" y="55"/>
                    <a:pt x="73" y="55"/>
                    <a:pt x="73" y="55"/>
                  </a:cubicBezTo>
                  <a:cubicBezTo>
                    <a:pt x="71" y="53"/>
                    <a:pt x="71" y="53"/>
                    <a:pt x="71" y="53"/>
                  </a:cubicBezTo>
                  <a:cubicBezTo>
                    <a:pt x="77" y="46"/>
                    <a:pt x="77" y="46"/>
                    <a:pt x="77" y="46"/>
                  </a:cubicBezTo>
                  <a:cubicBezTo>
                    <a:pt x="73" y="41"/>
                    <a:pt x="73" y="41"/>
                    <a:pt x="73" y="41"/>
                  </a:cubicBezTo>
                  <a:cubicBezTo>
                    <a:pt x="66" y="48"/>
                    <a:pt x="66" y="48"/>
                    <a:pt x="66" y="48"/>
                  </a:cubicBezTo>
                  <a:cubicBezTo>
                    <a:pt x="63" y="46"/>
                    <a:pt x="63" y="46"/>
                    <a:pt x="63" y="46"/>
                  </a:cubicBezTo>
                  <a:cubicBezTo>
                    <a:pt x="70" y="39"/>
                    <a:pt x="70" y="39"/>
                    <a:pt x="70" y="39"/>
                  </a:cubicBezTo>
                  <a:cubicBezTo>
                    <a:pt x="65" y="34"/>
                    <a:pt x="65" y="34"/>
                    <a:pt x="65" y="34"/>
                  </a:cubicBezTo>
                  <a:cubicBezTo>
                    <a:pt x="59" y="41"/>
                    <a:pt x="59" y="41"/>
                    <a:pt x="59" y="41"/>
                  </a:cubicBezTo>
                  <a:cubicBezTo>
                    <a:pt x="56" y="38"/>
                    <a:pt x="56" y="38"/>
                    <a:pt x="56" y="38"/>
                  </a:cubicBezTo>
                  <a:cubicBezTo>
                    <a:pt x="63" y="32"/>
                    <a:pt x="63" y="32"/>
                    <a:pt x="63" y="32"/>
                  </a:cubicBezTo>
                  <a:cubicBezTo>
                    <a:pt x="58" y="27"/>
                    <a:pt x="58" y="27"/>
                    <a:pt x="58" y="27"/>
                  </a:cubicBezTo>
                  <a:cubicBezTo>
                    <a:pt x="51" y="34"/>
                    <a:pt x="51" y="34"/>
                    <a:pt x="51" y="34"/>
                  </a:cubicBezTo>
                  <a:cubicBezTo>
                    <a:pt x="49" y="31"/>
                    <a:pt x="49" y="31"/>
                    <a:pt x="49" y="31"/>
                  </a:cubicBezTo>
                  <a:cubicBezTo>
                    <a:pt x="56" y="24"/>
                    <a:pt x="56" y="24"/>
                    <a:pt x="56" y="24"/>
                  </a:cubicBezTo>
                  <a:cubicBezTo>
                    <a:pt x="52" y="21"/>
                    <a:pt x="52" y="21"/>
                    <a:pt x="52" y="21"/>
                  </a:cubicBezTo>
                  <a:cubicBezTo>
                    <a:pt x="40" y="33"/>
                    <a:pt x="40" y="33"/>
                    <a:pt x="40" y="33"/>
                  </a:cubicBezTo>
                  <a:cubicBezTo>
                    <a:pt x="35" y="28"/>
                    <a:pt x="35" y="28"/>
                    <a:pt x="35" y="28"/>
                  </a:cubicBezTo>
                  <a:cubicBezTo>
                    <a:pt x="47" y="16"/>
                    <a:pt x="47" y="16"/>
                    <a:pt x="47" y="16"/>
                  </a:cubicBezTo>
                  <a:cubicBezTo>
                    <a:pt x="42" y="10"/>
                    <a:pt x="42" y="10"/>
                    <a:pt x="42" y="10"/>
                  </a:cubicBezTo>
                  <a:cubicBezTo>
                    <a:pt x="18" y="34"/>
                    <a:pt x="18" y="34"/>
                    <a:pt x="18" y="34"/>
                  </a:cubicBezTo>
                  <a:cubicBezTo>
                    <a:pt x="57" y="73"/>
                    <a:pt x="57" y="73"/>
                    <a:pt x="57" y="73"/>
                  </a:cubicBezTo>
                  <a:cubicBezTo>
                    <a:pt x="45" y="85"/>
                    <a:pt x="45" y="85"/>
                    <a:pt x="45" y="85"/>
                  </a:cubicBezTo>
                  <a:lnTo>
                    <a:pt x="6" y="46"/>
                  </a:lnTo>
                  <a:close/>
                  <a:moveTo>
                    <a:pt x="177" y="135"/>
                  </a:moveTo>
                  <a:cubicBezTo>
                    <a:pt x="172" y="140"/>
                    <a:pt x="172" y="140"/>
                    <a:pt x="172" y="140"/>
                  </a:cubicBezTo>
                  <a:cubicBezTo>
                    <a:pt x="141" y="171"/>
                    <a:pt x="141" y="171"/>
                    <a:pt x="141" y="171"/>
                  </a:cubicBezTo>
                  <a:cubicBezTo>
                    <a:pt x="136" y="176"/>
                    <a:pt x="136" y="176"/>
                    <a:pt x="136" y="176"/>
                  </a:cubicBezTo>
                  <a:cubicBezTo>
                    <a:pt x="131" y="171"/>
                    <a:pt x="131" y="171"/>
                    <a:pt x="131" y="171"/>
                  </a:cubicBezTo>
                  <a:cubicBezTo>
                    <a:pt x="92" y="132"/>
                    <a:pt x="92" y="132"/>
                    <a:pt x="92" y="132"/>
                  </a:cubicBezTo>
                  <a:cubicBezTo>
                    <a:pt x="104" y="120"/>
                    <a:pt x="104" y="120"/>
                    <a:pt x="104" y="120"/>
                  </a:cubicBezTo>
                  <a:cubicBezTo>
                    <a:pt x="143" y="159"/>
                    <a:pt x="143" y="159"/>
                    <a:pt x="143" y="159"/>
                  </a:cubicBezTo>
                  <a:cubicBezTo>
                    <a:pt x="167" y="135"/>
                    <a:pt x="167" y="135"/>
                    <a:pt x="167" y="135"/>
                  </a:cubicBezTo>
                  <a:cubicBezTo>
                    <a:pt x="161" y="130"/>
                    <a:pt x="161" y="130"/>
                    <a:pt x="161" y="130"/>
                  </a:cubicBezTo>
                  <a:cubicBezTo>
                    <a:pt x="149" y="142"/>
                    <a:pt x="149" y="142"/>
                    <a:pt x="149" y="142"/>
                  </a:cubicBezTo>
                  <a:cubicBezTo>
                    <a:pt x="144" y="136"/>
                    <a:pt x="144" y="136"/>
                    <a:pt x="144" y="136"/>
                  </a:cubicBezTo>
                  <a:cubicBezTo>
                    <a:pt x="156" y="125"/>
                    <a:pt x="156" y="125"/>
                    <a:pt x="156" y="125"/>
                  </a:cubicBezTo>
                  <a:cubicBezTo>
                    <a:pt x="153" y="121"/>
                    <a:pt x="153" y="121"/>
                    <a:pt x="153" y="121"/>
                  </a:cubicBezTo>
                  <a:cubicBezTo>
                    <a:pt x="146" y="128"/>
                    <a:pt x="146" y="128"/>
                    <a:pt x="146" y="128"/>
                  </a:cubicBezTo>
                  <a:cubicBezTo>
                    <a:pt x="143" y="125"/>
                    <a:pt x="143" y="125"/>
                    <a:pt x="143" y="125"/>
                  </a:cubicBezTo>
                  <a:cubicBezTo>
                    <a:pt x="150" y="119"/>
                    <a:pt x="150" y="119"/>
                    <a:pt x="150" y="119"/>
                  </a:cubicBezTo>
                  <a:cubicBezTo>
                    <a:pt x="145" y="114"/>
                    <a:pt x="145" y="114"/>
                    <a:pt x="145" y="114"/>
                  </a:cubicBezTo>
                  <a:cubicBezTo>
                    <a:pt x="138" y="121"/>
                    <a:pt x="138" y="121"/>
                    <a:pt x="138" y="121"/>
                  </a:cubicBezTo>
                  <a:cubicBezTo>
                    <a:pt x="136" y="118"/>
                    <a:pt x="136" y="118"/>
                    <a:pt x="136" y="118"/>
                  </a:cubicBezTo>
                  <a:cubicBezTo>
                    <a:pt x="143" y="111"/>
                    <a:pt x="143" y="111"/>
                    <a:pt x="143" y="111"/>
                  </a:cubicBezTo>
                  <a:cubicBezTo>
                    <a:pt x="138" y="107"/>
                    <a:pt x="138" y="107"/>
                    <a:pt x="138" y="107"/>
                  </a:cubicBezTo>
                  <a:cubicBezTo>
                    <a:pt x="131" y="113"/>
                    <a:pt x="131" y="113"/>
                    <a:pt x="131" y="113"/>
                  </a:cubicBezTo>
                  <a:cubicBezTo>
                    <a:pt x="129" y="111"/>
                    <a:pt x="129" y="111"/>
                    <a:pt x="129" y="111"/>
                  </a:cubicBezTo>
                  <a:cubicBezTo>
                    <a:pt x="135" y="104"/>
                    <a:pt x="135" y="104"/>
                    <a:pt x="135" y="104"/>
                  </a:cubicBezTo>
                  <a:cubicBezTo>
                    <a:pt x="131" y="99"/>
                    <a:pt x="131" y="99"/>
                    <a:pt x="131" y="99"/>
                  </a:cubicBezTo>
                  <a:cubicBezTo>
                    <a:pt x="124" y="106"/>
                    <a:pt x="124" y="106"/>
                    <a:pt x="124" y="106"/>
                  </a:cubicBezTo>
                  <a:cubicBezTo>
                    <a:pt x="121" y="104"/>
                    <a:pt x="121" y="104"/>
                    <a:pt x="121" y="104"/>
                  </a:cubicBezTo>
                  <a:cubicBezTo>
                    <a:pt x="128" y="97"/>
                    <a:pt x="128" y="97"/>
                    <a:pt x="128" y="97"/>
                  </a:cubicBezTo>
                  <a:cubicBezTo>
                    <a:pt x="128" y="96"/>
                    <a:pt x="128" y="96"/>
                    <a:pt x="128" y="96"/>
                  </a:cubicBezTo>
                  <a:cubicBezTo>
                    <a:pt x="133" y="91"/>
                    <a:pt x="133" y="91"/>
                    <a:pt x="133" y="91"/>
                  </a:cubicBezTo>
                  <a:cubicBezTo>
                    <a:pt x="172" y="130"/>
                    <a:pt x="172" y="130"/>
                    <a:pt x="172" y="130"/>
                  </a:cubicBezTo>
                  <a:lnTo>
                    <a:pt x="177" y="135"/>
                  </a:lnTo>
                  <a:close/>
                </a:path>
              </a:pathLst>
            </a:custGeom>
            <a:solidFill>
              <a:schemeClr val="accent3"/>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27" name="任意多边形: 形状 26"/>
            <p:cNvSpPr/>
            <p:nvPr/>
          </p:nvSpPr>
          <p:spPr bwMode="auto">
            <a:xfrm>
              <a:off x="8445746" y="2346112"/>
              <a:ext cx="454496" cy="399348"/>
            </a:xfrm>
            <a:custGeom>
              <a:gdLst>
                <a:gd fmla="*/ 183 w 199" name="T0"/>
                <a:gd fmla="*/ 100 h 174" name="T1"/>
                <a:gd fmla="*/ 173 w 199" name="T2"/>
                <a:gd fmla="*/ 140 h 174" name="T3"/>
                <a:gd fmla="*/ 153 w 199" name="T4"/>
                <a:gd fmla="*/ 119 h 174" name="T5"/>
                <a:gd fmla="*/ 198 w 199" name="T6"/>
                <a:gd fmla="*/ 13 h 174" name="T7"/>
                <a:gd fmla="*/ 185 w 199" name="T8"/>
                <a:gd fmla="*/ 9 h 174" name="T9"/>
                <a:gd fmla="*/ 197 w 199" name="T10"/>
                <a:gd fmla="*/ 19 h 174" name="T11"/>
                <a:gd fmla="*/ 196 w 199" name="T12"/>
                <a:gd fmla="*/ 21 h 174" name="T13"/>
                <a:gd fmla="*/ 178 w 199" name="T14"/>
                <a:gd fmla="*/ 21 h 174" name="T15"/>
                <a:gd fmla="*/ 184 w 199" name="T16"/>
                <a:gd fmla="*/ 96 h 174" name="T17"/>
                <a:gd fmla="*/ 196 w 199" name="T18"/>
                <a:gd fmla="*/ 21 h 174" name="T19"/>
                <a:gd fmla="*/ 155 w 199" name="T20"/>
                <a:gd fmla="*/ 155 h 174" name="T21"/>
                <a:gd fmla="*/ 155 w 199" name="T22"/>
                <a:gd fmla="*/ 160 h 174" name="T23"/>
                <a:gd fmla="*/ 158 w 199" name="T24"/>
                <a:gd fmla="*/ 156 h 174" name="T25"/>
                <a:gd fmla="*/ 172 w 199" name="T26"/>
                <a:gd fmla="*/ 144 h 174" name="T27"/>
                <a:gd fmla="*/ 154 w 199" name="T28"/>
                <a:gd fmla="*/ 155 h 174" name="T29"/>
                <a:gd fmla="*/ 150 w 199" name="T30"/>
                <a:gd fmla="*/ 107 h 174" name="T31"/>
                <a:gd fmla="*/ 153 w 199" name="T32"/>
                <a:gd fmla="*/ 93 h 174" name="T33"/>
                <a:gd fmla="*/ 154 w 199" name="T34"/>
                <a:gd fmla="*/ 89 h 174" name="T35"/>
                <a:gd fmla="*/ 152 w 199" name="T36"/>
                <a:gd fmla="*/ 76 h 174" name="T37"/>
                <a:gd fmla="*/ 132 w 199" name="T38"/>
                <a:gd fmla="*/ 91 h 174" name="T39"/>
                <a:gd fmla="*/ 128 w 199" name="T40"/>
                <a:gd fmla="*/ 118 h 174" name="T41"/>
                <a:gd fmla="*/ 144 w 199" name="T42"/>
                <a:gd fmla="*/ 131 h 174" name="T43"/>
                <a:gd fmla="*/ 64 w 199" name="T44"/>
                <a:gd fmla="*/ 171 h 174" name="T45"/>
                <a:gd fmla="*/ 3 w 199" name="T46"/>
                <a:gd fmla="*/ 75 h 174" name="T47"/>
                <a:gd fmla="*/ 122 w 199" name="T48"/>
                <a:gd fmla="*/ 3 h 174" name="T49"/>
                <a:gd fmla="*/ 162 w 199" name="T50"/>
                <a:gd fmla="*/ 56 h 174" name="T51"/>
                <a:gd fmla="*/ 127 w 199" name="T52"/>
                <a:gd fmla="*/ 16 h 174" name="T53"/>
                <a:gd fmla="*/ 58 w 199" name="T54"/>
                <a:gd fmla="*/ 157 h 174" name="T55"/>
                <a:gd fmla="*/ 148 w 199" name="T56"/>
                <a:gd fmla="*/ 118 h 174" name="T57"/>
                <a:gd fmla="*/ 27 w 199" name="T58"/>
                <a:gd fmla="*/ 101 h 174" name="T59"/>
                <a:gd fmla="*/ 21 w 199" name="T60"/>
                <a:gd fmla="*/ 104 h 174" name="T61"/>
                <a:gd fmla="*/ 31 w 199" name="T62"/>
                <a:gd fmla="*/ 118 h 174" name="T63"/>
                <a:gd fmla="*/ 28 w 199" name="T64"/>
                <a:gd fmla="*/ 111 h 174" name="T65"/>
                <a:gd fmla="*/ 31 w 199" name="T66"/>
                <a:gd fmla="*/ 118 h 174" name="T67"/>
                <a:gd fmla="*/ 34 w 199" name="T68"/>
                <a:gd fmla="*/ 123 h 174" name="T69"/>
                <a:gd fmla="*/ 37 w 199" name="T70"/>
                <a:gd fmla="*/ 129 h 174" name="T71"/>
                <a:gd fmla="*/ 149 w 199" name="T72"/>
                <a:gd fmla="*/ 70 h 174" name="T73"/>
                <a:gd fmla="*/ 98 w 199" name="T74"/>
                <a:gd fmla="*/ 85 h 174" name="T75"/>
                <a:gd fmla="*/ 45 w 199" name="T76"/>
                <a:gd fmla="*/ 120 h 174" name="T77"/>
                <a:gd fmla="*/ 126 w 199" name="T78"/>
                <a:gd fmla="*/ 23 h 174" name="T79"/>
                <a:gd fmla="*/ 125 w 199" name="T80"/>
                <a:gd fmla="*/ 38 h 174" name="T81"/>
                <a:gd fmla="*/ 107 w 199" name="T82"/>
                <a:gd fmla="*/ 47 h 174" name="T83"/>
                <a:gd fmla="*/ 125 w 199" name="T84"/>
                <a:gd fmla="*/ 38 h 174" name="T85"/>
                <a:gd fmla="*/ 48 w 199" name="T86"/>
                <a:gd fmla="*/ 126 h 174" name="T87"/>
                <a:gd fmla="*/ 83 w 199" name="T88"/>
                <a:gd fmla="*/ 140 h 174" name="T89"/>
                <a:gd fmla="*/ 102 w 199" name="T90"/>
                <a:gd fmla="*/ 115 h 174" name="T91"/>
                <a:gd fmla="*/ 115 w 199" name="T92"/>
                <a:gd fmla="*/ 101 h 174"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174" w="199">
                  <a:moveTo>
                    <a:pt x="159" y="94"/>
                  </a:moveTo>
                  <a:cubicBezTo>
                    <a:pt x="183" y="100"/>
                    <a:pt x="183" y="100"/>
                    <a:pt x="183" y="100"/>
                  </a:cubicBezTo>
                  <a:cubicBezTo>
                    <a:pt x="181" y="106"/>
                    <a:pt x="178" y="117"/>
                    <a:pt x="176" y="125"/>
                  </a:cubicBezTo>
                  <a:cubicBezTo>
                    <a:pt x="174" y="132"/>
                    <a:pt x="173" y="137"/>
                    <a:pt x="173" y="140"/>
                  </a:cubicBezTo>
                  <a:cubicBezTo>
                    <a:pt x="149" y="134"/>
                    <a:pt x="149" y="134"/>
                    <a:pt x="149" y="134"/>
                  </a:cubicBezTo>
                  <a:cubicBezTo>
                    <a:pt x="150" y="131"/>
                    <a:pt x="152" y="127"/>
                    <a:pt x="153" y="119"/>
                  </a:cubicBezTo>
                  <a:cubicBezTo>
                    <a:pt x="155" y="111"/>
                    <a:pt x="157" y="101"/>
                    <a:pt x="159" y="94"/>
                  </a:cubicBezTo>
                  <a:close/>
                  <a:moveTo>
                    <a:pt x="198" y="13"/>
                  </a:moveTo>
                  <a:cubicBezTo>
                    <a:pt x="199" y="9"/>
                    <a:pt x="197" y="5"/>
                    <a:pt x="193" y="4"/>
                  </a:cubicBezTo>
                  <a:cubicBezTo>
                    <a:pt x="189" y="3"/>
                    <a:pt x="186" y="6"/>
                    <a:pt x="185" y="9"/>
                  </a:cubicBezTo>
                  <a:cubicBezTo>
                    <a:pt x="183" y="16"/>
                    <a:pt x="183" y="16"/>
                    <a:pt x="183" y="16"/>
                  </a:cubicBezTo>
                  <a:cubicBezTo>
                    <a:pt x="197" y="19"/>
                    <a:pt x="197" y="19"/>
                    <a:pt x="197" y="19"/>
                  </a:cubicBezTo>
                  <a:lnTo>
                    <a:pt x="198" y="13"/>
                  </a:lnTo>
                  <a:close/>
                  <a:moveTo>
                    <a:pt x="196" y="21"/>
                  </a:moveTo>
                  <a:cubicBezTo>
                    <a:pt x="193" y="20"/>
                    <a:pt x="186" y="19"/>
                    <a:pt x="183" y="18"/>
                  </a:cubicBezTo>
                  <a:cubicBezTo>
                    <a:pt x="181" y="17"/>
                    <a:pt x="179" y="18"/>
                    <a:pt x="178" y="21"/>
                  </a:cubicBezTo>
                  <a:cubicBezTo>
                    <a:pt x="175" y="35"/>
                    <a:pt x="163" y="78"/>
                    <a:pt x="159" y="90"/>
                  </a:cubicBezTo>
                  <a:cubicBezTo>
                    <a:pt x="184" y="96"/>
                    <a:pt x="184" y="96"/>
                    <a:pt x="184" y="96"/>
                  </a:cubicBezTo>
                  <a:cubicBezTo>
                    <a:pt x="186" y="84"/>
                    <a:pt x="196" y="40"/>
                    <a:pt x="199" y="26"/>
                  </a:cubicBezTo>
                  <a:cubicBezTo>
                    <a:pt x="199" y="23"/>
                    <a:pt x="199" y="22"/>
                    <a:pt x="196" y="21"/>
                  </a:cubicBezTo>
                  <a:close/>
                  <a:moveTo>
                    <a:pt x="154" y="155"/>
                  </a:moveTo>
                  <a:cubicBezTo>
                    <a:pt x="155" y="155"/>
                    <a:pt x="155" y="155"/>
                    <a:pt x="155" y="155"/>
                  </a:cubicBezTo>
                  <a:cubicBezTo>
                    <a:pt x="154" y="158"/>
                    <a:pt x="154" y="158"/>
                    <a:pt x="154" y="158"/>
                  </a:cubicBezTo>
                  <a:cubicBezTo>
                    <a:pt x="154" y="159"/>
                    <a:pt x="154" y="160"/>
                    <a:pt x="155" y="160"/>
                  </a:cubicBezTo>
                  <a:cubicBezTo>
                    <a:pt x="156" y="160"/>
                    <a:pt x="157" y="160"/>
                    <a:pt x="157" y="159"/>
                  </a:cubicBezTo>
                  <a:cubicBezTo>
                    <a:pt x="158" y="156"/>
                    <a:pt x="158" y="156"/>
                    <a:pt x="158" y="156"/>
                  </a:cubicBezTo>
                  <a:cubicBezTo>
                    <a:pt x="158" y="156"/>
                    <a:pt x="158" y="156"/>
                    <a:pt x="158" y="156"/>
                  </a:cubicBezTo>
                  <a:cubicBezTo>
                    <a:pt x="158" y="156"/>
                    <a:pt x="168" y="148"/>
                    <a:pt x="172" y="144"/>
                  </a:cubicBezTo>
                  <a:cubicBezTo>
                    <a:pt x="147" y="138"/>
                    <a:pt x="147" y="138"/>
                    <a:pt x="147" y="138"/>
                  </a:cubicBezTo>
                  <a:cubicBezTo>
                    <a:pt x="149" y="144"/>
                    <a:pt x="154" y="155"/>
                    <a:pt x="154" y="155"/>
                  </a:cubicBezTo>
                  <a:close/>
                  <a:moveTo>
                    <a:pt x="128" y="118"/>
                  </a:moveTo>
                  <a:cubicBezTo>
                    <a:pt x="150" y="107"/>
                    <a:pt x="150" y="107"/>
                    <a:pt x="150" y="107"/>
                  </a:cubicBezTo>
                  <a:cubicBezTo>
                    <a:pt x="150" y="104"/>
                    <a:pt x="151" y="102"/>
                    <a:pt x="151" y="99"/>
                  </a:cubicBezTo>
                  <a:cubicBezTo>
                    <a:pt x="152" y="97"/>
                    <a:pt x="152" y="95"/>
                    <a:pt x="153" y="93"/>
                  </a:cubicBezTo>
                  <a:cubicBezTo>
                    <a:pt x="153" y="92"/>
                    <a:pt x="153" y="92"/>
                    <a:pt x="153" y="91"/>
                  </a:cubicBezTo>
                  <a:cubicBezTo>
                    <a:pt x="153" y="90"/>
                    <a:pt x="153" y="90"/>
                    <a:pt x="154" y="89"/>
                  </a:cubicBezTo>
                  <a:cubicBezTo>
                    <a:pt x="154" y="87"/>
                    <a:pt x="155" y="85"/>
                    <a:pt x="155" y="83"/>
                  </a:cubicBezTo>
                  <a:cubicBezTo>
                    <a:pt x="152" y="76"/>
                    <a:pt x="152" y="76"/>
                    <a:pt x="152" y="76"/>
                  </a:cubicBezTo>
                  <a:cubicBezTo>
                    <a:pt x="125" y="89"/>
                    <a:pt x="125" y="89"/>
                    <a:pt x="125" y="89"/>
                  </a:cubicBezTo>
                  <a:cubicBezTo>
                    <a:pt x="128" y="89"/>
                    <a:pt x="130" y="90"/>
                    <a:pt x="132" y="91"/>
                  </a:cubicBezTo>
                  <a:cubicBezTo>
                    <a:pt x="139" y="96"/>
                    <a:pt x="137" y="102"/>
                    <a:pt x="130" y="110"/>
                  </a:cubicBezTo>
                  <a:cubicBezTo>
                    <a:pt x="128" y="114"/>
                    <a:pt x="128" y="116"/>
                    <a:pt x="128" y="118"/>
                  </a:cubicBezTo>
                  <a:close/>
                  <a:moveTo>
                    <a:pt x="148" y="118"/>
                  </a:moveTo>
                  <a:cubicBezTo>
                    <a:pt x="146" y="124"/>
                    <a:pt x="145" y="128"/>
                    <a:pt x="144" y="131"/>
                  </a:cubicBezTo>
                  <a:cubicBezTo>
                    <a:pt x="143" y="132"/>
                    <a:pt x="143" y="132"/>
                    <a:pt x="143" y="132"/>
                  </a:cubicBezTo>
                  <a:cubicBezTo>
                    <a:pt x="64" y="171"/>
                    <a:pt x="64" y="171"/>
                    <a:pt x="64" y="171"/>
                  </a:cubicBezTo>
                  <a:cubicBezTo>
                    <a:pt x="58" y="174"/>
                    <a:pt x="50" y="172"/>
                    <a:pt x="47" y="166"/>
                  </a:cubicBezTo>
                  <a:cubicBezTo>
                    <a:pt x="3" y="75"/>
                    <a:pt x="3" y="75"/>
                    <a:pt x="3" y="75"/>
                  </a:cubicBezTo>
                  <a:cubicBezTo>
                    <a:pt x="0" y="69"/>
                    <a:pt x="2" y="62"/>
                    <a:pt x="8" y="59"/>
                  </a:cubicBezTo>
                  <a:cubicBezTo>
                    <a:pt x="122" y="3"/>
                    <a:pt x="122" y="3"/>
                    <a:pt x="122" y="3"/>
                  </a:cubicBezTo>
                  <a:cubicBezTo>
                    <a:pt x="129" y="0"/>
                    <a:pt x="136" y="2"/>
                    <a:pt x="139" y="8"/>
                  </a:cubicBezTo>
                  <a:cubicBezTo>
                    <a:pt x="162" y="56"/>
                    <a:pt x="162" y="56"/>
                    <a:pt x="162" y="56"/>
                  </a:cubicBezTo>
                  <a:cubicBezTo>
                    <a:pt x="160" y="64"/>
                    <a:pt x="159" y="71"/>
                    <a:pt x="157" y="76"/>
                  </a:cubicBezTo>
                  <a:cubicBezTo>
                    <a:pt x="127" y="16"/>
                    <a:pt x="127" y="16"/>
                    <a:pt x="127" y="16"/>
                  </a:cubicBezTo>
                  <a:cubicBezTo>
                    <a:pt x="16" y="70"/>
                    <a:pt x="16" y="70"/>
                    <a:pt x="16" y="70"/>
                  </a:cubicBezTo>
                  <a:cubicBezTo>
                    <a:pt x="58" y="157"/>
                    <a:pt x="58" y="157"/>
                    <a:pt x="58" y="157"/>
                  </a:cubicBezTo>
                  <a:cubicBezTo>
                    <a:pt x="149" y="113"/>
                    <a:pt x="149" y="113"/>
                    <a:pt x="149" y="113"/>
                  </a:cubicBezTo>
                  <a:cubicBezTo>
                    <a:pt x="148" y="115"/>
                    <a:pt x="148" y="116"/>
                    <a:pt x="148" y="118"/>
                  </a:cubicBezTo>
                  <a:close/>
                  <a:moveTo>
                    <a:pt x="26" y="106"/>
                  </a:moveTo>
                  <a:cubicBezTo>
                    <a:pt x="27" y="105"/>
                    <a:pt x="28" y="103"/>
                    <a:pt x="27" y="101"/>
                  </a:cubicBezTo>
                  <a:cubicBezTo>
                    <a:pt x="26" y="99"/>
                    <a:pt x="24" y="98"/>
                    <a:pt x="22" y="99"/>
                  </a:cubicBezTo>
                  <a:cubicBezTo>
                    <a:pt x="20" y="100"/>
                    <a:pt x="20" y="102"/>
                    <a:pt x="21" y="104"/>
                  </a:cubicBezTo>
                  <a:cubicBezTo>
                    <a:pt x="21" y="106"/>
                    <a:pt x="24" y="107"/>
                    <a:pt x="26" y="106"/>
                  </a:cubicBezTo>
                  <a:close/>
                  <a:moveTo>
                    <a:pt x="31" y="118"/>
                  </a:moveTo>
                  <a:cubicBezTo>
                    <a:pt x="33" y="117"/>
                    <a:pt x="34" y="115"/>
                    <a:pt x="33" y="113"/>
                  </a:cubicBezTo>
                  <a:cubicBezTo>
                    <a:pt x="32" y="111"/>
                    <a:pt x="30" y="110"/>
                    <a:pt x="28" y="111"/>
                  </a:cubicBezTo>
                  <a:cubicBezTo>
                    <a:pt x="26" y="112"/>
                    <a:pt x="25" y="114"/>
                    <a:pt x="26" y="116"/>
                  </a:cubicBezTo>
                  <a:cubicBezTo>
                    <a:pt x="27" y="118"/>
                    <a:pt x="29" y="119"/>
                    <a:pt x="31" y="118"/>
                  </a:cubicBezTo>
                  <a:close/>
                  <a:moveTo>
                    <a:pt x="39" y="124"/>
                  </a:moveTo>
                  <a:cubicBezTo>
                    <a:pt x="38" y="123"/>
                    <a:pt x="36" y="122"/>
                    <a:pt x="34" y="123"/>
                  </a:cubicBezTo>
                  <a:cubicBezTo>
                    <a:pt x="32" y="124"/>
                    <a:pt x="31" y="126"/>
                    <a:pt x="32" y="128"/>
                  </a:cubicBezTo>
                  <a:cubicBezTo>
                    <a:pt x="33" y="130"/>
                    <a:pt x="35" y="130"/>
                    <a:pt x="37" y="129"/>
                  </a:cubicBezTo>
                  <a:cubicBezTo>
                    <a:pt x="39" y="129"/>
                    <a:pt x="40" y="126"/>
                    <a:pt x="39" y="124"/>
                  </a:cubicBezTo>
                  <a:close/>
                  <a:moveTo>
                    <a:pt x="149" y="70"/>
                  </a:moveTo>
                  <a:cubicBezTo>
                    <a:pt x="109" y="60"/>
                    <a:pt x="109" y="60"/>
                    <a:pt x="109" y="60"/>
                  </a:cubicBezTo>
                  <a:cubicBezTo>
                    <a:pt x="98" y="85"/>
                    <a:pt x="98" y="85"/>
                    <a:pt x="98" y="85"/>
                  </a:cubicBezTo>
                  <a:cubicBezTo>
                    <a:pt x="65" y="76"/>
                    <a:pt x="65" y="76"/>
                    <a:pt x="65" y="76"/>
                  </a:cubicBezTo>
                  <a:cubicBezTo>
                    <a:pt x="45" y="120"/>
                    <a:pt x="45" y="120"/>
                    <a:pt x="45" y="120"/>
                  </a:cubicBezTo>
                  <a:cubicBezTo>
                    <a:pt x="23" y="74"/>
                    <a:pt x="23" y="74"/>
                    <a:pt x="23" y="74"/>
                  </a:cubicBezTo>
                  <a:cubicBezTo>
                    <a:pt x="126" y="23"/>
                    <a:pt x="126" y="23"/>
                    <a:pt x="126" y="23"/>
                  </a:cubicBezTo>
                  <a:lnTo>
                    <a:pt x="149" y="70"/>
                  </a:lnTo>
                  <a:close/>
                  <a:moveTo>
                    <a:pt x="125" y="38"/>
                  </a:moveTo>
                  <a:cubicBezTo>
                    <a:pt x="122" y="34"/>
                    <a:pt x="116" y="32"/>
                    <a:pt x="111" y="34"/>
                  </a:cubicBezTo>
                  <a:cubicBezTo>
                    <a:pt x="107" y="36"/>
                    <a:pt x="105" y="42"/>
                    <a:pt x="107" y="47"/>
                  </a:cubicBezTo>
                  <a:cubicBezTo>
                    <a:pt x="109" y="52"/>
                    <a:pt x="115" y="54"/>
                    <a:pt x="120" y="51"/>
                  </a:cubicBezTo>
                  <a:cubicBezTo>
                    <a:pt x="125" y="49"/>
                    <a:pt x="127" y="43"/>
                    <a:pt x="125" y="38"/>
                  </a:cubicBezTo>
                  <a:close/>
                  <a:moveTo>
                    <a:pt x="102" y="100"/>
                  </a:moveTo>
                  <a:cubicBezTo>
                    <a:pt x="48" y="126"/>
                    <a:pt x="48" y="126"/>
                    <a:pt x="48" y="126"/>
                  </a:cubicBezTo>
                  <a:cubicBezTo>
                    <a:pt x="60" y="151"/>
                    <a:pt x="60" y="151"/>
                    <a:pt x="60" y="151"/>
                  </a:cubicBezTo>
                  <a:cubicBezTo>
                    <a:pt x="83" y="140"/>
                    <a:pt x="83" y="140"/>
                    <a:pt x="83" y="140"/>
                  </a:cubicBezTo>
                  <a:cubicBezTo>
                    <a:pt x="87" y="131"/>
                    <a:pt x="87" y="131"/>
                    <a:pt x="87" y="131"/>
                  </a:cubicBezTo>
                  <a:cubicBezTo>
                    <a:pt x="89" y="124"/>
                    <a:pt x="96" y="120"/>
                    <a:pt x="102" y="115"/>
                  </a:cubicBezTo>
                  <a:cubicBezTo>
                    <a:pt x="108" y="111"/>
                    <a:pt x="113" y="107"/>
                    <a:pt x="115" y="103"/>
                  </a:cubicBezTo>
                  <a:cubicBezTo>
                    <a:pt x="115" y="101"/>
                    <a:pt x="115" y="101"/>
                    <a:pt x="115" y="101"/>
                  </a:cubicBezTo>
                  <a:cubicBezTo>
                    <a:pt x="113" y="99"/>
                    <a:pt x="106" y="99"/>
                    <a:pt x="102" y="100"/>
                  </a:cubicBezTo>
                  <a:close/>
                </a:path>
              </a:pathLst>
            </a:custGeom>
            <a:solidFill>
              <a:schemeClr val="accent4"/>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28" name="任意多边形: 形状 27"/>
            <p:cNvSpPr/>
            <p:nvPr/>
          </p:nvSpPr>
          <p:spPr bwMode="auto">
            <a:xfrm>
              <a:off x="8762108" y="3705658"/>
              <a:ext cx="410149" cy="301759"/>
            </a:xfrm>
            <a:custGeom>
              <a:gdLst>
                <a:gd fmla="*/ 182 w 197" name="T0"/>
                <a:gd fmla="*/ 0 h 144" name="T1"/>
                <a:gd fmla="*/ 15 w 197" name="T2"/>
                <a:gd fmla="*/ 0 h 144" name="T3"/>
                <a:gd fmla="*/ 0 w 197" name="T4"/>
                <a:gd fmla="*/ 15 h 144" name="T5"/>
                <a:gd fmla="*/ 0 w 197" name="T6"/>
                <a:gd fmla="*/ 129 h 144" name="T7"/>
                <a:gd fmla="*/ 15 w 197" name="T8"/>
                <a:gd fmla="*/ 144 h 144" name="T9"/>
                <a:gd fmla="*/ 182 w 197" name="T10"/>
                <a:gd fmla="*/ 144 h 144" name="T11"/>
                <a:gd fmla="*/ 197 w 197" name="T12"/>
                <a:gd fmla="*/ 129 h 144" name="T13"/>
                <a:gd fmla="*/ 197 w 197" name="T14"/>
                <a:gd fmla="*/ 15 h 144" name="T15"/>
                <a:gd fmla="*/ 182 w 197" name="T16"/>
                <a:gd fmla="*/ 0 h 144" name="T17"/>
                <a:gd fmla="*/ 184 w 197" name="T18"/>
                <a:gd fmla="*/ 122 h 144" name="T19"/>
                <a:gd fmla="*/ 13 w 197" name="T20"/>
                <a:gd fmla="*/ 122 h 144" name="T21"/>
                <a:gd fmla="*/ 13 w 197" name="T22"/>
                <a:gd fmla="*/ 14 h 144" name="T23"/>
                <a:gd fmla="*/ 184 w 197" name="T24"/>
                <a:gd fmla="*/ 14 h 144" name="T25"/>
                <a:gd fmla="*/ 184 w 197" name="T26"/>
                <a:gd fmla="*/ 122 h 144" name="T27"/>
                <a:gd fmla="*/ 158 w 197" name="T28"/>
                <a:gd fmla="*/ 68 h 144" name="T29"/>
                <a:gd fmla="*/ 130 w 197" name="T30"/>
                <a:gd fmla="*/ 95 h 144" name="T31"/>
                <a:gd fmla="*/ 130 w 197" name="T32"/>
                <a:gd fmla="*/ 81 h 144" name="T33"/>
                <a:gd fmla="*/ 143 w 197" name="T34"/>
                <a:gd fmla="*/ 68 h 144" name="T35"/>
                <a:gd fmla="*/ 130 w 197" name="T36"/>
                <a:gd fmla="*/ 55 h 144" name="T37"/>
                <a:gd fmla="*/ 130 w 197" name="T38"/>
                <a:gd fmla="*/ 41 h 144" name="T39"/>
                <a:gd fmla="*/ 158 w 197" name="T40"/>
                <a:gd fmla="*/ 68 h 144" name="T41"/>
                <a:gd fmla="*/ 67 w 197" name="T42"/>
                <a:gd fmla="*/ 95 h 144" name="T43"/>
                <a:gd fmla="*/ 40 w 197" name="T44"/>
                <a:gd fmla="*/ 68 h 144" name="T45"/>
                <a:gd fmla="*/ 67 w 197" name="T46"/>
                <a:gd fmla="*/ 41 h 144" name="T47"/>
                <a:gd fmla="*/ 67 w 197" name="T48"/>
                <a:gd fmla="*/ 55 h 144" name="T49"/>
                <a:gd fmla="*/ 54 w 197" name="T50"/>
                <a:gd fmla="*/ 68 h 144" name="T51"/>
                <a:gd fmla="*/ 67 w 197" name="T52"/>
                <a:gd fmla="*/ 81 h 144" name="T53"/>
                <a:gd fmla="*/ 67 w 197" name="T54"/>
                <a:gd fmla="*/ 95 h 144" name="T55"/>
                <a:gd fmla="*/ 86 w 197" name="T56"/>
                <a:gd fmla="*/ 107 h 144" name="T57"/>
                <a:gd fmla="*/ 78 w 197" name="T58"/>
                <a:gd fmla="*/ 107 h 144" name="T59"/>
                <a:gd fmla="*/ 111 w 197" name="T60"/>
                <a:gd fmla="*/ 28 h 144" name="T61"/>
                <a:gd fmla="*/ 119 w 197" name="T62"/>
                <a:gd fmla="*/ 28 h 144" name="T63"/>
                <a:gd fmla="*/ 86 w 197" name="T64"/>
                <a:gd fmla="*/ 107 h 144"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44" w="197">
                  <a:moveTo>
                    <a:pt x="182" y="0"/>
                  </a:moveTo>
                  <a:cubicBezTo>
                    <a:pt x="15" y="0"/>
                    <a:pt x="15" y="0"/>
                    <a:pt x="15" y="0"/>
                  </a:cubicBezTo>
                  <a:cubicBezTo>
                    <a:pt x="7" y="0"/>
                    <a:pt x="0" y="7"/>
                    <a:pt x="0" y="15"/>
                  </a:cubicBezTo>
                  <a:cubicBezTo>
                    <a:pt x="0" y="129"/>
                    <a:pt x="0" y="129"/>
                    <a:pt x="0" y="129"/>
                  </a:cubicBezTo>
                  <a:cubicBezTo>
                    <a:pt x="0" y="137"/>
                    <a:pt x="7" y="144"/>
                    <a:pt x="15" y="144"/>
                  </a:cubicBezTo>
                  <a:cubicBezTo>
                    <a:pt x="182" y="144"/>
                    <a:pt x="182" y="144"/>
                    <a:pt x="182" y="144"/>
                  </a:cubicBezTo>
                  <a:cubicBezTo>
                    <a:pt x="190" y="144"/>
                    <a:pt x="197" y="137"/>
                    <a:pt x="197" y="129"/>
                  </a:cubicBezTo>
                  <a:cubicBezTo>
                    <a:pt x="197" y="15"/>
                    <a:pt x="197" y="15"/>
                    <a:pt x="197" y="15"/>
                  </a:cubicBezTo>
                  <a:cubicBezTo>
                    <a:pt x="197" y="7"/>
                    <a:pt x="190" y="0"/>
                    <a:pt x="182" y="0"/>
                  </a:cubicBezTo>
                  <a:close/>
                  <a:moveTo>
                    <a:pt x="184" y="122"/>
                  </a:moveTo>
                  <a:cubicBezTo>
                    <a:pt x="13" y="122"/>
                    <a:pt x="13" y="122"/>
                    <a:pt x="13" y="122"/>
                  </a:cubicBezTo>
                  <a:cubicBezTo>
                    <a:pt x="13" y="14"/>
                    <a:pt x="13" y="14"/>
                    <a:pt x="13" y="14"/>
                  </a:cubicBezTo>
                  <a:cubicBezTo>
                    <a:pt x="184" y="14"/>
                    <a:pt x="184" y="14"/>
                    <a:pt x="184" y="14"/>
                  </a:cubicBezTo>
                  <a:lnTo>
                    <a:pt x="184" y="122"/>
                  </a:lnTo>
                  <a:close/>
                  <a:moveTo>
                    <a:pt x="158" y="68"/>
                  </a:moveTo>
                  <a:cubicBezTo>
                    <a:pt x="130" y="95"/>
                    <a:pt x="130" y="95"/>
                    <a:pt x="130" y="95"/>
                  </a:cubicBezTo>
                  <a:cubicBezTo>
                    <a:pt x="130" y="81"/>
                    <a:pt x="130" y="81"/>
                    <a:pt x="130" y="81"/>
                  </a:cubicBezTo>
                  <a:cubicBezTo>
                    <a:pt x="143" y="68"/>
                    <a:pt x="143" y="68"/>
                    <a:pt x="143" y="68"/>
                  </a:cubicBezTo>
                  <a:cubicBezTo>
                    <a:pt x="130" y="55"/>
                    <a:pt x="130" y="55"/>
                    <a:pt x="130" y="55"/>
                  </a:cubicBezTo>
                  <a:cubicBezTo>
                    <a:pt x="130" y="41"/>
                    <a:pt x="130" y="41"/>
                    <a:pt x="130" y="41"/>
                  </a:cubicBezTo>
                  <a:lnTo>
                    <a:pt x="158" y="68"/>
                  </a:lnTo>
                  <a:close/>
                  <a:moveTo>
                    <a:pt x="67" y="95"/>
                  </a:moveTo>
                  <a:cubicBezTo>
                    <a:pt x="40" y="68"/>
                    <a:pt x="40" y="68"/>
                    <a:pt x="40" y="68"/>
                  </a:cubicBezTo>
                  <a:cubicBezTo>
                    <a:pt x="67" y="41"/>
                    <a:pt x="67" y="41"/>
                    <a:pt x="67" y="41"/>
                  </a:cubicBezTo>
                  <a:cubicBezTo>
                    <a:pt x="67" y="55"/>
                    <a:pt x="67" y="55"/>
                    <a:pt x="67" y="55"/>
                  </a:cubicBezTo>
                  <a:cubicBezTo>
                    <a:pt x="54" y="68"/>
                    <a:pt x="54" y="68"/>
                    <a:pt x="54" y="68"/>
                  </a:cubicBezTo>
                  <a:cubicBezTo>
                    <a:pt x="67" y="81"/>
                    <a:pt x="67" y="81"/>
                    <a:pt x="67" y="81"/>
                  </a:cubicBezTo>
                  <a:lnTo>
                    <a:pt x="67" y="95"/>
                  </a:lnTo>
                  <a:close/>
                  <a:moveTo>
                    <a:pt x="86" y="107"/>
                  </a:moveTo>
                  <a:cubicBezTo>
                    <a:pt x="78" y="107"/>
                    <a:pt x="78" y="107"/>
                    <a:pt x="78" y="107"/>
                  </a:cubicBezTo>
                  <a:cubicBezTo>
                    <a:pt x="111" y="28"/>
                    <a:pt x="111" y="28"/>
                    <a:pt x="111" y="28"/>
                  </a:cubicBezTo>
                  <a:cubicBezTo>
                    <a:pt x="119" y="28"/>
                    <a:pt x="119" y="28"/>
                    <a:pt x="119" y="28"/>
                  </a:cubicBezTo>
                  <a:lnTo>
                    <a:pt x="86" y="107"/>
                  </a:lnTo>
                  <a:close/>
                </a:path>
              </a:pathLst>
            </a:custGeom>
            <a:solidFill>
              <a:schemeClr val="accent5"/>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typeface="Arial"/>
              </a:endParaRPr>
            </a:p>
          </p:txBody>
        </p:sp>
        <p:sp>
          <p:nvSpPr>
            <p:cNvPr id="29" name="任意多边形: 形状 28"/>
            <p:cNvSpPr/>
            <p:nvPr/>
          </p:nvSpPr>
          <p:spPr bwMode="auto">
            <a:xfrm>
              <a:off x="8426783" y="4991531"/>
              <a:ext cx="489720" cy="492669"/>
            </a:xfrm>
            <a:custGeom>
              <a:gdLst>
                <a:gd fmla="*/ 98 w 208" name="T0"/>
                <a:gd fmla="*/ 71 h 209" name="T1"/>
                <a:gd fmla="*/ 76 w 208" name="T2"/>
                <a:gd fmla="*/ 52 h 209" name="T3"/>
                <a:gd fmla="*/ 85 w 208" name="T4"/>
                <a:gd fmla="*/ 41 h 209" name="T5"/>
                <a:gd fmla="*/ 98 w 208" name="T6"/>
                <a:gd fmla="*/ 53 h 209" name="T7"/>
                <a:gd fmla="*/ 125 w 208" name="T8"/>
                <a:gd fmla="*/ 29 h 209" name="T9"/>
                <a:gd fmla="*/ 134 w 208" name="T10"/>
                <a:gd fmla="*/ 40 h 209" name="T11"/>
                <a:gd fmla="*/ 98 w 208" name="T12"/>
                <a:gd fmla="*/ 71 h 209" name="T13"/>
                <a:gd fmla="*/ 55 w 208" name="T14"/>
                <a:gd fmla="*/ 49 h 209" name="T15"/>
                <a:gd fmla="*/ 104 w 208" name="T16"/>
                <a:gd fmla="*/ 0 h 209" name="T17"/>
                <a:gd fmla="*/ 153 w 208" name="T18"/>
                <a:gd fmla="*/ 49 h 209" name="T19"/>
                <a:gd fmla="*/ 104 w 208" name="T20"/>
                <a:gd fmla="*/ 98 h 209" name="T21"/>
                <a:gd fmla="*/ 55 w 208" name="T22"/>
                <a:gd fmla="*/ 49 h 209" name="T23"/>
                <a:gd fmla="*/ 67 w 208" name="T24"/>
                <a:gd fmla="*/ 49 h 209" name="T25"/>
                <a:gd fmla="*/ 104 w 208" name="T26"/>
                <a:gd fmla="*/ 86 h 209" name="T27"/>
                <a:gd fmla="*/ 141 w 208" name="T28"/>
                <a:gd fmla="*/ 49 h 209" name="T29"/>
                <a:gd fmla="*/ 104 w 208" name="T30"/>
                <a:gd fmla="*/ 12 h 209" name="T31"/>
                <a:gd fmla="*/ 67 w 208" name="T32"/>
                <a:gd fmla="*/ 49 h 209" name="T33"/>
                <a:gd fmla="*/ 108 w 208" name="T34"/>
                <a:gd fmla="*/ 147 h 209" name="T35"/>
                <a:gd fmla="*/ 108 w 208" name="T36"/>
                <a:gd fmla="*/ 209 h 209" name="T37"/>
                <a:gd fmla="*/ 180 w 208" name="T38"/>
                <a:gd fmla="*/ 174 h 209" name="T39"/>
                <a:gd fmla="*/ 180 w 208" name="T40"/>
                <a:gd fmla="*/ 146 h 209" name="T41"/>
                <a:gd fmla="*/ 134 w 208" name="T42"/>
                <a:gd fmla="*/ 169 h 209" name="T43"/>
                <a:gd fmla="*/ 108 w 208" name="T44"/>
                <a:gd fmla="*/ 147 h 209" name="T45"/>
                <a:gd fmla="*/ 0 w 208" name="T46"/>
                <a:gd fmla="*/ 134 h 209" name="T47"/>
                <a:gd fmla="*/ 74 w 208" name="T48"/>
                <a:gd fmla="*/ 170 h 209" name="T49"/>
                <a:gd fmla="*/ 106 w 208" name="T50"/>
                <a:gd fmla="*/ 139 h 209" name="T51"/>
                <a:gd fmla="*/ 32 w 208" name="T52"/>
                <a:gd fmla="*/ 103 h 209" name="T53"/>
                <a:gd fmla="*/ 0 w 208" name="T54"/>
                <a:gd fmla="*/ 134 h 209" name="T55"/>
                <a:gd fmla="*/ 208 w 208" name="T56"/>
                <a:gd fmla="*/ 126 h 209" name="T57"/>
                <a:gd fmla="*/ 180 w 208" name="T58"/>
                <a:gd fmla="*/ 103 h 209" name="T59"/>
                <a:gd fmla="*/ 106 w 208" name="T60"/>
                <a:gd fmla="*/ 139 h 209" name="T61"/>
                <a:gd fmla="*/ 134 w 208" name="T62"/>
                <a:gd fmla="*/ 162 h 209" name="T63"/>
                <a:gd fmla="*/ 208 w 208" name="T64"/>
                <a:gd fmla="*/ 126 h 209" name="T65"/>
                <a:gd fmla="*/ 32 w 208" name="T66"/>
                <a:gd fmla="*/ 156 h 209" name="T67"/>
                <a:gd fmla="*/ 32 w 208" name="T68"/>
                <a:gd fmla="*/ 174 h 209" name="T69"/>
                <a:gd fmla="*/ 104 w 208" name="T70"/>
                <a:gd fmla="*/ 209 h 209" name="T71"/>
                <a:gd fmla="*/ 104 w 208" name="T72"/>
                <a:gd fmla="*/ 148 h 209" name="T73"/>
                <a:gd fmla="*/ 75 w 208" name="T74"/>
                <a:gd fmla="*/ 176 h 209" name="T75"/>
                <a:gd fmla="*/ 32 w 208" name="T76"/>
                <a:gd fmla="*/ 156 h 209" name="T77"/>
                <a:gd fmla="*/ 68 w 208" name="T78"/>
                <a:gd fmla="*/ 92 h 209" name="T79"/>
                <a:gd fmla="*/ 62 w 208" name="T80"/>
                <a:gd fmla="*/ 86 h 209" name="T81"/>
                <a:gd fmla="*/ 34 w 208" name="T82"/>
                <a:gd fmla="*/ 101 h 209" name="T83"/>
                <a:gd fmla="*/ 43 w 208" name="T84"/>
                <a:gd fmla="*/ 105 h 209" name="T85"/>
                <a:gd fmla="*/ 68 w 208" name="T86"/>
                <a:gd fmla="*/ 92 h 209" name="T87"/>
                <a:gd fmla="*/ 137 w 208" name="T88"/>
                <a:gd fmla="*/ 91 h 209" name="T89"/>
                <a:gd fmla="*/ 165 w 208" name="T90"/>
                <a:gd fmla="*/ 105 h 209" name="T91"/>
                <a:gd fmla="*/ 174 w 208" name="T92"/>
                <a:gd fmla="*/ 101 h 209" name="T93"/>
                <a:gd fmla="*/ 143 w 208" name="T94"/>
                <a:gd fmla="*/ 85 h 209" name="T95"/>
                <a:gd fmla="*/ 137 w 208" name="T96"/>
                <a:gd fmla="*/ 91 h 209"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09" w="208">
                  <a:moveTo>
                    <a:pt x="98" y="71"/>
                  </a:moveTo>
                  <a:cubicBezTo>
                    <a:pt x="76" y="52"/>
                    <a:pt x="76" y="52"/>
                    <a:pt x="76" y="52"/>
                  </a:cubicBezTo>
                  <a:cubicBezTo>
                    <a:pt x="85" y="41"/>
                    <a:pt x="85" y="41"/>
                    <a:pt x="85" y="41"/>
                  </a:cubicBezTo>
                  <a:cubicBezTo>
                    <a:pt x="98" y="53"/>
                    <a:pt x="98" y="53"/>
                    <a:pt x="98" y="53"/>
                  </a:cubicBezTo>
                  <a:cubicBezTo>
                    <a:pt x="125" y="29"/>
                    <a:pt x="125" y="29"/>
                    <a:pt x="125" y="29"/>
                  </a:cubicBezTo>
                  <a:cubicBezTo>
                    <a:pt x="134" y="40"/>
                    <a:pt x="134" y="40"/>
                    <a:pt x="134" y="40"/>
                  </a:cubicBezTo>
                  <a:lnTo>
                    <a:pt x="98" y="71"/>
                  </a:lnTo>
                  <a:close/>
                  <a:moveTo>
                    <a:pt x="55" y="49"/>
                  </a:moveTo>
                  <a:cubicBezTo>
                    <a:pt x="55" y="22"/>
                    <a:pt x="77" y="0"/>
                    <a:pt x="104" y="0"/>
                  </a:cubicBezTo>
                  <a:cubicBezTo>
                    <a:pt x="131" y="0"/>
                    <a:pt x="153" y="22"/>
                    <a:pt x="153" y="49"/>
                  </a:cubicBezTo>
                  <a:cubicBezTo>
                    <a:pt x="153" y="76"/>
                    <a:pt x="131" y="98"/>
                    <a:pt x="104" y="98"/>
                  </a:cubicBezTo>
                  <a:cubicBezTo>
                    <a:pt x="77" y="98"/>
                    <a:pt x="55" y="76"/>
                    <a:pt x="55" y="49"/>
                  </a:cubicBezTo>
                  <a:close/>
                  <a:moveTo>
                    <a:pt x="67" y="49"/>
                  </a:moveTo>
                  <a:cubicBezTo>
                    <a:pt x="67" y="69"/>
                    <a:pt x="84" y="86"/>
                    <a:pt x="104" y="86"/>
                  </a:cubicBezTo>
                  <a:cubicBezTo>
                    <a:pt x="124" y="86"/>
                    <a:pt x="141" y="69"/>
                    <a:pt x="141" y="49"/>
                  </a:cubicBezTo>
                  <a:cubicBezTo>
                    <a:pt x="141" y="28"/>
                    <a:pt x="124" y="12"/>
                    <a:pt x="104" y="12"/>
                  </a:cubicBezTo>
                  <a:cubicBezTo>
                    <a:pt x="84" y="12"/>
                    <a:pt x="67" y="28"/>
                    <a:pt x="67" y="49"/>
                  </a:cubicBezTo>
                  <a:close/>
                  <a:moveTo>
                    <a:pt x="108" y="147"/>
                  </a:moveTo>
                  <a:cubicBezTo>
                    <a:pt x="108" y="209"/>
                    <a:pt x="108" y="209"/>
                    <a:pt x="108" y="209"/>
                  </a:cubicBezTo>
                  <a:cubicBezTo>
                    <a:pt x="180" y="174"/>
                    <a:pt x="180" y="174"/>
                    <a:pt x="180" y="174"/>
                  </a:cubicBezTo>
                  <a:cubicBezTo>
                    <a:pt x="180" y="146"/>
                    <a:pt x="180" y="146"/>
                    <a:pt x="180" y="146"/>
                  </a:cubicBezTo>
                  <a:cubicBezTo>
                    <a:pt x="134" y="169"/>
                    <a:pt x="134" y="169"/>
                    <a:pt x="134" y="169"/>
                  </a:cubicBezTo>
                  <a:lnTo>
                    <a:pt x="108" y="147"/>
                  </a:lnTo>
                  <a:close/>
                  <a:moveTo>
                    <a:pt x="0" y="134"/>
                  </a:moveTo>
                  <a:cubicBezTo>
                    <a:pt x="74" y="170"/>
                    <a:pt x="74" y="170"/>
                    <a:pt x="74" y="170"/>
                  </a:cubicBezTo>
                  <a:cubicBezTo>
                    <a:pt x="106" y="139"/>
                    <a:pt x="106" y="139"/>
                    <a:pt x="106" y="139"/>
                  </a:cubicBezTo>
                  <a:cubicBezTo>
                    <a:pt x="32" y="103"/>
                    <a:pt x="32" y="103"/>
                    <a:pt x="32" y="103"/>
                  </a:cubicBezTo>
                  <a:lnTo>
                    <a:pt x="0" y="134"/>
                  </a:lnTo>
                  <a:close/>
                  <a:moveTo>
                    <a:pt x="208" y="126"/>
                  </a:moveTo>
                  <a:cubicBezTo>
                    <a:pt x="180" y="103"/>
                    <a:pt x="180" y="103"/>
                    <a:pt x="180" y="103"/>
                  </a:cubicBezTo>
                  <a:cubicBezTo>
                    <a:pt x="106" y="139"/>
                    <a:pt x="106" y="139"/>
                    <a:pt x="106" y="139"/>
                  </a:cubicBezTo>
                  <a:cubicBezTo>
                    <a:pt x="134" y="162"/>
                    <a:pt x="134" y="162"/>
                    <a:pt x="134" y="162"/>
                  </a:cubicBezTo>
                  <a:lnTo>
                    <a:pt x="208" y="126"/>
                  </a:lnTo>
                  <a:close/>
                  <a:moveTo>
                    <a:pt x="32" y="156"/>
                  </a:moveTo>
                  <a:cubicBezTo>
                    <a:pt x="32" y="174"/>
                    <a:pt x="32" y="174"/>
                    <a:pt x="32" y="174"/>
                  </a:cubicBezTo>
                  <a:cubicBezTo>
                    <a:pt x="104" y="209"/>
                    <a:pt x="104" y="209"/>
                    <a:pt x="104" y="209"/>
                  </a:cubicBezTo>
                  <a:cubicBezTo>
                    <a:pt x="104" y="148"/>
                    <a:pt x="104" y="148"/>
                    <a:pt x="104" y="148"/>
                  </a:cubicBezTo>
                  <a:cubicBezTo>
                    <a:pt x="75" y="176"/>
                    <a:pt x="75" y="176"/>
                    <a:pt x="75" y="176"/>
                  </a:cubicBezTo>
                  <a:lnTo>
                    <a:pt x="32" y="156"/>
                  </a:lnTo>
                  <a:close/>
                  <a:moveTo>
                    <a:pt x="68" y="92"/>
                  </a:moveTo>
                  <a:cubicBezTo>
                    <a:pt x="66" y="90"/>
                    <a:pt x="64" y="88"/>
                    <a:pt x="62" y="86"/>
                  </a:cubicBezTo>
                  <a:cubicBezTo>
                    <a:pt x="34" y="101"/>
                    <a:pt x="34" y="101"/>
                    <a:pt x="34" y="101"/>
                  </a:cubicBezTo>
                  <a:cubicBezTo>
                    <a:pt x="43" y="105"/>
                    <a:pt x="43" y="105"/>
                    <a:pt x="43" y="105"/>
                  </a:cubicBezTo>
                  <a:lnTo>
                    <a:pt x="68" y="92"/>
                  </a:lnTo>
                  <a:close/>
                  <a:moveTo>
                    <a:pt x="137" y="91"/>
                  </a:moveTo>
                  <a:cubicBezTo>
                    <a:pt x="165" y="105"/>
                    <a:pt x="165" y="105"/>
                    <a:pt x="165" y="105"/>
                  </a:cubicBezTo>
                  <a:cubicBezTo>
                    <a:pt x="174" y="101"/>
                    <a:pt x="174" y="101"/>
                    <a:pt x="174" y="101"/>
                  </a:cubicBezTo>
                  <a:cubicBezTo>
                    <a:pt x="143" y="85"/>
                    <a:pt x="143" y="85"/>
                    <a:pt x="143" y="85"/>
                  </a:cubicBezTo>
                  <a:cubicBezTo>
                    <a:pt x="142" y="87"/>
                    <a:pt x="140" y="89"/>
                    <a:pt x="137" y="91"/>
                  </a:cubicBezTo>
                  <a:close/>
                </a:path>
              </a:pathLst>
            </a:custGeom>
            <a:solidFill>
              <a:schemeClr val="accent6"/>
            </a:solidFill>
            <a:ln>
              <a:noFill/>
            </a:ln>
          </p:spPr>
          <p:txBody>
            <a:bodyPr anchor="ctr"/>
            <a:lstStyle/>
            <a:p>
              <a:pPr algn="ctr"/>
              <a:endParaRPr sz="2400">
                <a:latin charset="-122" panose="020b0300000000000000" pitchFamily="34" typeface="Noto Sans S Chinese Light"/>
                <a:ea charset="-122" panose="020b0300000000000000" pitchFamily="34" typeface="Noto Sans S Chinese Light"/>
                <a:cs typeface="+mn-ea"/>
                <a:sym charset="-122" pitchFamily="2" typeface="微软雅黑"/>
              </a:endParaRPr>
            </a:p>
          </p:txBody>
        </p:sp>
      </p:grpSp>
      <p:sp>
        <p:nvSpPr>
          <p:cNvPr id="61" name="išľíďè">
            <a:extLst>
              <a:ext uri="{FF2B5EF4-FFF2-40B4-BE49-F238E27FC236}">
                <a16:creationId xmlns:a16="http://schemas.microsoft.com/office/drawing/2014/main" id="{61223FA9-8761-44DC-A55A-D76BAAC52054}"/>
              </a:ext>
            </a:extLst>
          </p:cNvPr>
          <p:cNvSpPr/>
          <p:nvPr/>
        </p:nvSpPr>
        <p:spPr bwMode="auto">
          <a:xfrm>
            <a:off x="701770" y="4516316"/>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62" name="iSlíďè">
            <a:extLst>
              <a:ext uri="{FF2B5EF4-FFF2-40B4-BE49-F238E27FC236}">
                <a16:creationId xmlns:a16="http://schemas.microsoft.com/office/drawing/2014/main" id="{E675E917-C4B3-45A5-9F89-314BD6B9DDC0}"/>
              </a:ext>
            </a:extLst>
          </p:cNvPr>
          <p:cNvSpPr txBox="1"/>
          <p:nvPr/>
        </p:nvSpPr>
        <p:spPr bwMode="auto">
          <a:xfrm>
            <a:off x="726370" y="4193580"/>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63" name="išľíďè">
            <a:extLst>
              <a:ext uri="{FF2B5EF4-FFF2-40B4-BE49-F238E27FC236}">
                <a16:creationId xmlns:a16="http://schemas.microsoft.com/office/drawing/2014/main" id="{C09BDE8B-BD00-4375-81BC-696A1AF7DE13}"/>
              </a:ext>
            </a:extLst>
          </p:cNvPr>
          <p:cNvSpPr/>
          <p:nvPr/>
        </p:nvSpPr>
        <p:spPr bwMode="auto">
          <a:xfrm>
            <a:off x="401487" y="3273195"/>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64" name="iSlíďè">
            <a:extLst>
              <a:ext uri="{FF2B5EF4-FFF2-40B4-BE49-F238E27FC236}">
                <a16:creationId xmlns:a16="http://schemas.microsoft.com/office/drawing/2014/main" id="{95B6BC74-3211-4CEE-8018-CF769410A83F}"/>
              </a:ext>
            </a:extLst>
          </p:cNvPr>
          <p:cNvSpPr txBox="1"/>
          <p:nvPr/>
        </p:nvSpPr>
        <p:spPr bwMode="auto">
          <a:xfrm>
            <a:off x="426087" y="2950459"/>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65" name="išľíďè">
            <a:extLst>
              <a:ext uri="{FF2B5EF4-FFF2-40B4-BE49-F238E27FC236}">
                <a16:creationId xmlns:a16="http://schemas.microsoft.com/office/drawing/2014/main" id="{1E8D6942-5480-423C-85F9-29FDA1AC6426}"/>
              </a:ext>
            </a:extLst>
          </p:cNvPr>
          <p:cNvSpPr/>
          <p:nvPr/>
        </p:nvSpPr>
        <p:spPr bwMode="auto">
          <a:xfrm>
            <a:off x="842810" y="2047820"/>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66" name="iSlíďè">
            <a:extLst>
              <a:ext uri="{FF2B5EF4-FFF2-40B4-BE49-F238E27FC236}">
                <a16:creationId xmlns:a16="http://schemas.microsoft.com/office/drawing/2014/main" id="{08CCD772-2FC5-4C13-8AA4-01034BB4AC06}"/>
              </a:ext>
            </a:extLst>
          </p:cNvPr>
          <p:cNvSpPr txBox="1"/>
          <p:nvPr/>
        </p:nvSpPr>
        <p:spPr bwMode="auto">
          <a:xfrm>
            <a:off x="867410" y="1725084"/>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67" name="išľíďè">
            <a:extLst>
              <a:ext uri="{FF2B5EF4-FFF2-40B4-BE49-F238E27FC236}">
                <a16:creationId xmlns:a16="http://schemas.microsoft.com/office/drawing/2014/main" id="{337C4BF8-336A-4BB5-A5F7-1DFC8D1C4AE4}"/>
              </a:ext>
            </a:extLst>
          </p:cNvPr>
          <p:cNvSpPr/>
          <p:nvPr/>
        </p:nvSpPr>
        <p:spPr bwMode="auto">
          <a:xfrm>
            <a:off x="8731599" y="2043176"/>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68" name="iSlíďè">
            <a:extLst>
              <a:ext uri="{FF2B5EF4-FFF2-40B4-BE49-F238E27FC236}">
                <a16:creationId xmlns:a16="http://schemas.microsoft.com/office/drawing/2014/main" id="{01EE5320-433B-4CB3-9249-CE4661220D07}"/>
              </a:ext>
            </a:extLst>
          </p:cNvPr>
          <p:cNvSpPr txBox="1"/>
          <p:nvPr/>
        </p:nvSpPr>
        <p:spPr bwMode="auto">
          <a:xfrm>
            <a:off x="8731599" y="1675677"/>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71" name="išľíďè">
            <a:extLst>
              <a:ext uri="{FF2B5EF4-FFF2-40B4-BE49-F238E27FC236}">
                <a16:creationId xmlns:a16="http://schemas.microsoft.com/office/drawing/2014/main" id="{EEDE9FBF-DB12-4E50-BF8E-6C036F34A25D}"/>
              </a:ext>
            </a:extLst>
          </p:cNvPr>
          <p:cNvSpPr/>
          <p:nvPr/>
        </p:nvSpPr>
        <p:spPr bwMode="auto">
          <a:xfrm>
            <a:off x="8928969" y="3381411"/>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72" name="iSlíďè">
            <a:extLst>
              <a:ext uri="{FF2B5EF4-FFF2-40B4-BE49-F238E27FC236}">
                <a16:creationId xmlns:a16="http://schemas.microsoft.com/office/drawing/2014/main" id="{503A1B19-7B68-4EE6-ABE5-7B8128E64541}"/>
              </a:ext>
            </a:extLst>
          </p:cNvPr>
          <p:cNvSpPr txBox="1"/>
          <p:nvPr/>
        </p:nvSpPr>
        <p:spPr bwMode="auto">
          <a:xfrm>
            <a:off x="8928969" y="3013912"/>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73" name="išľíďè">
            <a:extLst>
              <a:ext uri="{FF2B5EF4-FFF2-40B4-BE49-F238E27FC236}">
                <a16:creationId xmlns:a16="http://schemas.microsoft.com/office/drawing/2014/main" id="{FC61AF31-FEED-412A-A833-DB1BDBEA586A}"/>
              </a:ext>
            </a:extLst>
          </p:cNvPr>
          <p:cNvSpPr/>
          <p:nvPr/>
        </p:nvSpPr>
        <p:spPr bwMode="auto">
          <a:xfrm>
            <a:off x="8731599" y="4752534"/>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74" name="iSlíďè">
            <a:extLst>
              <a:ext uri="{FF2B5EF4-FFF2-40B4-BE49-F238E27FC236}">
                <a16:creationId xmlns:a16="http://schemas.microsoft.com/office/drawing/2014/main" id="{0498AF0A-38C9-466C-BC08-619D4E577DEC}"/>
              </a:ext>
            </a:extLst>
          </p:cNvPr>
          <p:cNvSpPr txBox="1"/>
          <p:nvPr/>
        </p:nvSpPr>
        <p:spPr bwMode="auto">
          <a:xfrm>
            <a:off x="8731599" y="4385035"/>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Tree>
    <p:extLst>
      <p:ext uri="{BB962C8B-B14F-4D97-AF65-F5344CB8AC3E}">
        <p14:creationId val="389784102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62"/>
                                        </p:tgtEl>
                                        <p:attrNameLst>
                                          <p:attrName>style.visibility</p:attrName>
                                        </p:attrNameLst>
                                      </p:cBhvr>
                                      <p:to>
                                        <p:strVal val="visible"/>
                                      </p:to>
                                    </p:set>
                                    <p:animEffect filter="wipe(down)" transition="in">
                                      <p:cBhvr>
                                        <p:cTn dur="500" id="7"/>
                                        <p:tgtEl>
                                          <p:spTgt spid="6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61"/>
                                        </p:tgtEl>
                                        <p:attrNameLst>
                                          <p:attrName>style.visibility</p:attrName>
                                        </p:attrNameLst>
                                      </p:cBhvr>
                                      <p:to>
                                        <p:strVal val="visible"/>
                                      </p:to>
                                    </p:set>
                                    <p:animEffect filter="wipe(down)" transition="in">
                                      <p:cBhvr>
                                        <p:cTn dur="500" id="12"/>
                                        <p:tgtEl>
                                          <p:spTgt spid="61"/>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64"/>
                                        </p:tgtEl>
                                        <p:attrNameLst>
                                          <p:attrName>style.visibility</p:attrName>
                                        </p:attrNameLst>
                                      </p:cBhvr>
                                      <p:to>
                                        <p:strVal val="visible"/>
                                      </p:to>
                                    </p:set>
                                    <p:animEffect filter="wipe(down)" transition="in">
                                      <p:cBhvr>
                                        <p:cTn dur="500" id="17"/>
                                        <p:tgtEl>
                                          <p:spTgt spid="64"/>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63"/>
                                        </p:tgtEl>
                                        <p:attrNameLst>
                                          <p:attrName>style.visibility</p:attrName>
                                        </p:attrNameLst>
                                      </p:cBhvr>
                                      <p:to>
                                        <p:strVal val="visible"/>
                                      </p:to>
                                    </p:set>
                                    <p:animEffect filter="wipe(down)" transition="in">
                                      <p:cBhvr>
                                        <p:cTn dur="500" id="22"/>
                                        <p:tgtEl>
                                          <p:spTgt spid="63"/>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66"/>
                                        </p:tgtEl>
                                        <p:attrNameLst>
                                          <p:attrName>style.visibility</p:attrName>
                                        </p:attrNameLst>
                                      </p:cBhvr>
                                      <p:to>
                                        <p:strVal val="visible"/>
                                      </p:to>
                                    </p:set>
                                    <p:animEffect filter="wipe(down)" transition="in">
                                      <p:cBhvr>
                                        <p:cTn dur="500" id="27"/>
                                        <p:tgtEl>
                                          <p:spTgt spid="66"/>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65"/>
                                        </p:tgtEl>
                                        <p:attrNameLst>
                                          <p:attrName>style.visibility</p:attrName>
                                        </p:attrNameLst>
                                      </p:cBhvr>
                                      <p:to>
                                        <p:strVal val="visible"/>
                                      </p:to>
                                    </p:set>
                                    <p:animEffect filter="wipe(down)" transition="in">
                                      <p:cBhvr>
                                        <p:cTn dur="500" id="32"/>
                                        <p:tgtEl>
                                          <p:spTgt spid="65"/>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2" presetSubtype="4">
                                  <p:stCondLst>
                                    <p:cond delay="0"/>
                                  </p:stCondLst>
                                  <p:childTnLst>
                                    <p:set>
                                      <p:cBhvr>
                                        <p:cTn dur="1" fill="hold" id="36">
                                          <p:stCondLst>
                                            <p:cond delay="0"/>
                                          </p:stCondLst>
                                        </p:cTn>
                                        <p:tgtEl>
                                          <p:spTgt spid="68"/>
                                        </p:tgtEl>
                                        <p:attrNameLst>
                                          <p:attrName>style.visibility</p:attrName>
                                        </p:attrNameLst>
                                      </p:cBhvr>
                                      <p:to>
                                        <p:strVal val="visible"/>
                                      </p:to>
                                    </p:set>
                                    <p:animEffect filter="wipe(down)" transition="in">
                                      <p:cBhvr>
                                        <p:cTn dur="500" id="37"/>
                                        <p:tgtEl>
                                          <p:spTgt spid="68"/>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grpId="0" id="40" nodeType="clickEffect" presetClass="entr" presetID="22" presetSubtype="4">
                                  <p:stCondLst>
                                    <p:cond delay="0"/>
                                  </p:stCondLst>
                                  <p:childTnLst>
                                    <p:set>
                                      <p:cBhvr>
                                        <p:cTn dur="1" fill="hold" id="41">
                                          <p:stCondLst>
                                            <p:cond delay="0"/>
                                          </p:stCondLst>
                                        </p:cTn>
                                        <p:tgtEl>
                                          <p:spTgt spid="67"/>
                                        </p:tgtEl>
                                        <p:attrNameLst>
                                          <p:attrName>style.visibility</p:attrName>
                                        </p:attrNameLst>
                                      </p:cBhvr>
                                      <p:to>
                                        <p:strVal val="visible"/>
                                      </p:to>
                                    </p:set>
                                    <p:animEffect filter="wipe(down)" transition="in">
                                      <p:cBhvr>
                                        <p:cTn dur="500" id="42"/>
                                        <p:tgtEl>
                                          <p:spTgt spid="67"/>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grpId="0" id="45" nodeType="clickEffect" presetClass="entr" presetID="22" presetSubtype="4">
                                  <p:stCondLst>
                                    <p:cond delay="0"/>
                                  </p:stCondLst>
                                  <p:childTnLst>
                                    <p:set>
                                      <p:cBhvr>
                                        <p:cTn dur="1" fill="hold" id="46">
                                          <p:stCondLst>
                                            <p:cond delay="0"/>
                                          </p:stCondLst>
                                        </p:cTn>
                                        <p:tgtEl>
                                          <p:spTgt spid="72"/>
                                        </p:tgtEl>
                                        <p:attrNameLst>
                                          <p:attrName>style.visibility</p:attrName>
                                        </p:attrNameLst>
                                      </p:cBhvr>
                                      <p:to>
                                        <p:strVal val="visible"/>
                                      </p:to>
                                    </p:set>
                                    <p:animEffect filter="wipe(down)" transition="in">
                                      <p:cBhvr>
                                        <p:cTn dur="500" id="47"/>
                                        <p:tgtEl>
                                          <p:spTgt spid="72"/>
                                        </p:tgtEl>
                                      </p:cBhvr>
                                    </p:animEffect>
                                  </p:childTnLst>
                                </p:cTn>
                              </p:par>
                            </p:childTnLst>
                          </p:cTn>
                        </p:par>
                      </p:childTnLst>
                    </p:cTn>
                  </p:par>
                  <p:par>
                    <p:cTn fill="hold" id="48" nodeType="clickPar">
                      <p:stCondLst>
                        <p:cond delay="indefinite"/>
                      </p:stCondLst>
                      <p:childTnLst>
                        <p:par>
                          <p:cTn fill="hold" id="49" nodeType="afterGroup">
                            <p:stCondLst>
                              <p:cond delay="0"/>
                            </p:stCondLst>
                            <p:childTnLst>
                              <p:par>
                                <p:cTn fill="hold" grpId="0" id="50" nodeType="clickEffect" presetClass="entr" presetID="22" presetSubtype="4">
                                  <p:stCondLst>
                                    <p:cond delay="0"/>
                                  </p:stCondLst>
                                  <p:childTnLst>
                                    <p:set>
                                      <p:cBhvr>
                                        <p:cTn dur="1" fill="hold" id="51">
                                          <p:stCondLst>
                                            <p:cond delay="0"/>
                                          </p:stCondLst>
                                        </p:cTn>
                                        <p:tgtEl>
                                          <p:spTgt spid="71"/>
                                        </p:tgtEl>
                                        <p:attrNameLst>
                                          <p:attrName>style.visibility</p:attrName>
                                        </p:attrNameLst>
                                      </p:cBhvr>
                                      <p:to>
                                        <p:strVal val="visible"/>
                                      </p:to>
                                    </p:set>
                                    <p:animEffect filter="wipe(down)" transition="in">
                                      <p:cBhvr>
                                        <p:cTn dur="500" id="52"/>
                                        <p:tgtEl>
                                          <p:spTgt spid="71"/>
                                        </p:tgtEl>
                                      </p:cBhvr>
                                    </p:animEffect>
                                  </p:childTnLst>
                                </p:cTn>
                              </p:par>
                            </p:childTnLst>
                          </p:cTn>
                        </p:par>
                      </p:childTnLst>
                    </p:cTn>
                  </p:par>
                  <p:par>
                    <p:cTn fill="hold" id="53" nodeType="clickPar">
                      <p:stCondLst>
                        <p:cond delay="indefinite"/>
                      </p:stCondLst>
                      <p:childTnLst>
                        <p:par>
                          <p:cTn fill="hold" id="54" nodeType="afterGroup">
                            <p:stCondLst>
                              <p:cond delay="0"/>
                            </p:stCondLst>
                            <p:childTnLst>
                              <p:par>
                                <p:cTn fill="hold" grpId="0" id="55" nodeType="clickEffect" presetClass="entr" presetID="22" presetSubtype="4">
                                  <p:stCondLst>
                                    <p:cond delay="0"/>
                                  </p:stCondLst>
                                  <p:childTnLst>
                                    <p:set>
                                      <p:cBhvr>
                                        <p:cTn dur="1" fill="hold" id="56">
                                          <p:stCondLst>
                                            <p:cond delay="0"/>
                                          </p:stCondLst>
                                        </p:cTn>
                                        <p:tgtEl>
                                          <p:spTgt spid="74"/>
                                        </p:tgtEl>
                                        <p:attrNameLst>
                                          <p:attrName>style.visibility</p:attrName>
                                        </p:attrNameLst>
                                      </p:cBhvr>
                                      <p:to>
                                        <p:strVal val="visible"/>
                                      </p:to>
                                    </p:set>
                                    <p:animEffect filter="wipe(down)" transition="in">
                                      <p:cBhvr>
                                        <p:cTn dur="500" id="57"/>
                                        <p:tgtEl>
                                          <p:spTgt spid="74"/>
                                        </p:tgtEl>
                                      </p:cBhvr>
                                    </p:animEffect>
                                  </p:childTnLst>
                                </p:cTn>
                              </p:par>
                            </p:childTnLst>
                          </p:cTn>
                        </p:par>
                      </p:childTnLst>
                    </p:cTn>
                  </p:par>
                  <p:par>
                    <p:cTn fill="hold" id="58" nodeType="clickPar">
                      <p:stCondLst>
                        <p:cond delay="indefinite"/>
                      </p:stCondLst>
                      <p:childTnLst>
                        <p:par>
                          <p:cTn fill="hold" id="59" nodeType="afterGroup">
                            <p:stCondLst>
                              <p:cond delay="0"/>
                            </p:stCondLst>
                            <p:childTnLst>
                              <p:par>
                                <p:cTn fill="hold" grpId="0" id="60" nodeType="clickEffect" presetClass="entr" presetID="22" presetSubtype="4">
                                  <p:stCondLst>
                                    <p:cond delay="0"/>
                                  </p:stCondLst>
                                  <p:childTnLst>
                                    <p:set>
                                      <p:cBhvr>
                                        <p:cTn dur="1" fill="hold" id="61">
                                          <p:stCondLst>
                                            <p:cond delay="0"/>
                                          </p:stCondLst>
                                        </p:cTn>
                                        <p:tgtEl>
                                          <p:spTgt spid="73"/>
                                        </p:tgtEl>
                                        <p:attrNameLst>
                                          <p:attrName>style.visibility</p:attrName>
                                        </p:attrNameLst>
                                      </p:cBhvr>
                                      <p:to>
                                        <p:strVal val="visible"/>
                                      </p:to>
                                    </p:set>
                                    <p:animEffect filter="wipe(down)" transition="in">
                                      <p:cBhvr>
                                        <p:cTn dur="500" id="62"/>
                                        <p:tgtEl>
                                          <p:spTgt spid="7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1"/>
      <p:bldP grpId="0" spid="62"/>
      <p:bldP grpId="0" spid="63"/>
      <p:bldP grpId="0" spid="64"/>
      <p:bldP grpId="0" spid="65"/>
      <p:bldP grpId="0" spid="66"/>
      <p:bldP grpId="0" spid="67"/>
      <p:bldP grpId="0" spid="68"/>
      <p:bldP grpId="0" spid="71"/>
      <p:bldP grpId="0" spid="72"/>
      <p:bldP grpId="0" spid="73"/>
      <p:bldP grpId="0" spid="74"/>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25DF643-1448-4FE0-B3E8-30157E2DF971}"/>
              </a:ext>
            </a:extLst>
          </p:cNvPr>
          <p:cNvSpPr/>
          <p:nvPr/>
        </p:nvSpPr>
        <p:spPr>
          <a:xfrm>
            <a:off x="0" y="0"/>
            <a:ext cx="12192000" cy="6858000"/>
          </a:xfrm>
          <a:prstGeom prst="rect">
            <a:avLst/>
          </a:prstGeom>
          <a:solidFill>
            <a:srgbClr val="FDE6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a:extLst>
              <a:ext uri="{FF2B5EF4-FFF2-40B4-BE49-F238E27FC236}">
                <a16:creationId xmlns:a16="http://schemas.microsoft.com/office/drawing/2014/main" id="{0D196905-CB7F-4474-BD1F-8044FBBFAEE7}"/>
              </a:ext>
            </a:extLst>
          </p:cNvPr>
          <p:cNvSpPr/>
          <p:nvPr/>
        </p:nvSpPr>
        <p:spPr>
          <a:xfrm>
            <a:off x="5107709" y="323851"/>
            <a:ext cx="6598516" cy="6289386"/>
          </a:xfrm>
          <a:prstGeom prst="rect">
            <a:avLst/>
          </a:prstGeom>
          <a:solidFill>
            <a:srgbClr val="F6F6F6"/>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Freeform 169">
            <a:extLst>
              <a:ext uri="{FF2B5EF4-FFF2-40B4-BE49-F238E27FC236}">
                <a16:creationId xmlns:a16="http://schemas.microsoft.com/office/drawing/2014/main" id="{AB00688E-1524-4021-8138-7664AE172649}"/>
              </a:ext>
            </a:extLst>
          </p:cNvPr>
          <p:cNvSpPr/>
          <p:nvPr/>
        </p:nvSpPr>
        <p:spPr bwMode="auto">
          <a:xfrm rot="5400000">
            <a:off x="960925" y="1959576"/>
            <a:ext cx="6307752"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7FA5455B-AF04-457B-863C-7ADDD89C9AFB}"/>
              </a:ext>
            </a:extLst>
          </p:cNvPr>
          <p:cNvSpPr/>
          <p:nvPr/>
        </p:nvSpPr>
        <p:spPr>
          <a:xfrm>
            <a:off x="10256387" y="666633"/>
            <a:ext cx="993504" cy="914400"/>
          </a:xfrm>
          <a:prstGeom prst="rect">
            <a:avLst/>
          </a:prstGeom>
        </p:spPr>
        <p:txBody>
          <a:bodyPr wrap="square">
            <a:spAutoFit/>
          </a:bodyPr>
          <a:lstStyle/>
          <a:p>
            <a:r>
              <a:rPr altLang="zh-CN" lang="en-US" sz="5400">
                <a:solidFill>
                  <a:schemeClr val="tx1">
                    <a:lumMod val="85000"/>
                    <a:lumOff val="15000"/>
                  </a:schemeClr>
                </a:solidFill>
                <a:latin charset="-122" panose="020b0600000000000000" pitchFamily="34" typeface="Noto Sans S Chinese Medium"/>
                <a:ea charset="-122" panose="020b0600000000000000" pitchFamily="34" typeface="Noto Sans S Chinese Medium"/>
              </a:rPr>
              <a:t>04</a:t>
            </a:r>
          </a:p>
        </p:txBody>
      </p:sp>
      <p:sp>
        <p:nvSpPr>
          <p:cNvPr id="12" name="矩形 11">
            <a:extLst>
              <a:ext uri="{FF2B5EF4-FFF2-40B4-BE49-F238E27FC236}">
                <a16:creationId xmlns:a16="http://schemas.microsoft.com/office/drawing/2014/main" id="{80A14B34-0DE5-412A-BE1D-55A09F320C5C}"/>
              </a:ext>
            </a:extLst>
          </p:cNvPr>
          <p:cNvSpPr/>
          <p:nvPr/>
        </p:nvSpPr>
        <p:spPr>
          <a:xfrm>
            <a:off x="9119464" y="1515083"/>
            <a:ext cx="2197500" cy="491947"/>
          </a:xfrm>
          <a:prstGeom prst="rect">
            <a:avLst/>
          </a:prstGeom>
        </p:spPr>
        <p:txBody>
          <a:bodyPr wrap="square">
            <a:spAutoFit/>
          </a:bodyPr>
          <a:lstStyle/>
          <a:p>
            <a:r>
              <a:rPr altLang="zh-CN" lang="en-US" spc="300" sz="1314">
                <a:solidFill>
                  <a:schemeClr val="tx1">
                    <a:lumMod val="95000"/>
                    <a:lumOff val="5000"/>
                  </a:schemeClr>
                </a:solidFill>
                <a:latin charset="-122" panose="020b0200000000000000" pitchFamily="34" typeface="Noto Sans S Chinese Thin"/>
                <a:ea charset="-122" panose="020b0200000000000000" pitchFamily="34" typeface="Noto Sans S Chinese Thin"/>
              </a:rPr>
              <a:t>COMPANY PROFILE</a:t>
            </a:r>
          </a:p>
        </p:txBody>
      </p:sp>
      <p:grpSp>
        <p:nvGrpSpPr>
          <p:cNvPr id="15" name="组合 14">
            <a:extLst>
              <a:ext uri="{FF2B5EF4-FFF2-40B4-BE49-F238E27FC236}">
                <a16:creationId xmlns:a16="http://schemas.microsoft.com/office/drawing/2014/main" id="{9FEA297F-C026-4D43-BAC3-098131148F1F}"/>
              </a:ext>
            </a:extLst>
          </p:cNvPr>
          <p:cNvGrpSpPr/>
          <p:nvPr/>
        </p:nvGrpSpPr>
        <p:grpSpPr>
          <a:xfrm>
            <a:off x="9690965" y="1827356"/>
            <a:ext cx="1397454" cy="123825"/>
            <a:chOff x="10086975" y="2133600"/>
            <a:chExt cx="752475" cy="66675"/>
          </a:xfrm>
          <a:solidFill>
            <a:srgbClr val="BE6B41"/>
          </a:solidFill>
        </p:grpSpPr>
        <p:sp>
          <p:nvSpPr>
            <p:cNvPr id="13" name="椭圆 12">
              <a:extLst>
                <a:ext uri="{FF2B5EF4-FFF2-40B4-BE49-F238E27FC236}">
                  <a16:creationId xmlns:a16="http://schemas.microsoft.com/office/drawing/2014/main" id="{5AE675F3-05A8-49C9-9231-9CDDFB3AA42C}"/>
                </a:ext>
              </a:extLst>
            </p:cNvPr>
            <p:cNvSpPr/>
            <p:nvPr/>
          </p:nvSpPr>
          <p:spPr>
            <a:xfrm>
              <a:off x="100869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a:extLst>
                <a:ext uri="{FF2B5EF4-FFF2-40B4-BE49-F238E27FC236}">
                  <a16:creationId xmlns:a16="http://schemas.microsoft.com/office/drawing/2014/main" id="{F63797CE-5E20-4251-8384-08E1A888AF0E}"/>
                </a:ext>
              </a:extLst>
            </p:cNvPr>
            <p:cNvSpPr/>
            <p:nvPr/>
          </p:nvSpPr>
          <p:spPr>
            <a:xfrm>
              <a:off x="102203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055EF271-119F-46B8-AD49-135277FE2503}"/>
                </a:ext>
              </a:extLst>
            </p:cNvPr>
            <p:cNvSpPr/>
            <p:nvPr/>
          </p:nvSpPr>
          <p:spPr>
            <a:xfrm>
              <a:off x="103727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a:extLst>
                <a:ext uri="{FF2B5EF4-FFF2-40B4-BE49-F238E27FC236}">
                  <a16:creationId xmlns:a16="http://schemas.microsoft.com/office/drawing/2014/main" id="{61A3AE1E-4484-4478-BBBB-EE631F86DF1E}"/>
                </a:ext>
              </a:extLst>
            </p:cNvPr>
            <p:cNvSpPr/>
            <p:nvPr/>
          </p:nvSpPr>
          <p:spPr>
            <a:xfrm>
              <a:off x="105060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a:extLst>
                <a:ext uri="{FF2B5EF4-FFF2-40B4-BE49-F238E27FC236}">
                  <a16:creationId xmlns:a16="http://schemas.microsoft.com/office/drawing/2014/main" id="{07C5155A-34BF-48BC-AF23-92D724046535}"/>
                </a:ext>
              </a:extLst>
            </p:cNvPr>
            <p:cNvSpPr/>
            <p:nvPr/>
          </p:nvSpPr>
          <p:spPr>
            <a:xfrm>
              <a:off x="106394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a:extLst>
                <a:ext uri="{FF2B5EF4-FFF2-40B4-BE49-F238E27FC236}">
                  <a16:creationId xmlns:a16="http://schemas.microsoft.com/office/drawing/2014/main" id="{B7B08889-9717-4470-A2BB-5F71CE18B95B}"/>
                </a:ext>
              </a:extLst>
            </p:cNvPr>
            <p:cNvSpPr/>
            <p:nvPr/>
          </p:nvSpPr>
          <p:spPr>
            <a:xfrm>
              <a:off x="107727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4" name="图片 3">
            <a:extLst>
              <a:ext uri="{FF2B5EF4-FFF2-40B4-BE49-F238E27FC236}">
                <a16:creationId xmlns:a16="http://schemas.microsoft.com/office/drawing/2014/main" id="{97388D58-6222-4F45-97AB-510377E80D4C}"/>
              </a:ext>
            </a:extLst>
          </p:cNvPr>
          <p:cNvPicPr>
            <a:picLocks noChangeAspect="1"/>
          </p:cNvPicPr>
          <p:nvPr/>
        </p:nvPicPr>
        <p:blipFill>
          <a:blip r:embed="rId3">
            <a:extLst>
              <a:ext uri="{28A0092B-C50C-407E-A947-70E740481C1C}">
                <a14:useLocalDpi val="0"/>
              </a:ext>
            </a:extLst>
          </a:blip>
          <a:stretch>
            <a:fillRect/>
          </a:stretch>
        </p:blipFill>
        <p:spPr>
          <a:xfrm>
            <a:off x="0" y="-7613"/>
            <a:ext cx="5135418" cy="6865613"/>
          </a:xfrm>
          <a:prstGeom prst="rect">
            <a:avLst/>
          </a:prstGeom>
        </p:spPr>
      </p:pic>
      <p:grpSp>
        <p:nvGrpSpPr>
          <p:cNvPr id="42" name="组合 41">
            <a:extLst>
              <a:ext uri="{FF2B5EF4-FFF2-40B4-BE49-F238E27FC236}">
                <a16:creationId xmlns:a16="http://schemas.microsoft.com/office/drawing/2014/main" id="{4203D8E2-B0CB-4ACF-85C4-AE943A93F846}"/>
              </a:ext>
            </a:extLst>
          </p:cNvPr>
          <p:cNvGrpSpPr/>
          <p:nvPr/>
        </p:nvGrpSpPr>
        <p:grpSpPr>
          <a:xfrm>
            <a:off x="4679060" y="3085493"/>
            <a:ext cx="1029018" cy="941557"/>
            <a:chOff x="4882256" y="2069497"/>
            <a:chExt cx="513617" cy="469963"/>
          </a:xfrm>
        </p:grpSpPr>
        <p:sp>
          <p:nvSpPr>
            <p:cNvPr id="43" name="淘宝网Chenying0907出品 20">
              <a:extLst>
                <a:ext uri="{FF2B5EF4-FFF2-40B4-BE49-F238E27FC236}">
                  <a16:creationId xmlns:a16="http://schemas.microsoft.com/office/drawing/2014/main" id="{57FD8D2C-5D0D-47EA-9294-E0183D2D5E37}"/>
                </a:ext>
              </a:extLst>
            </p:cNvPr>
            <p:cNvSpPr/>
            <p:nvPr/>
          </p:nvSpPr>
          <p:spPr bwMode="auto">
            <a:xfrm flipV="1" rot="5400000">
              <a:off x="4883851" y="2067902"/>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4400">
                <a:solidFill>
                  <a:schemeClr val="bg1"/>
                </a:solidFill>
                <a:latin charset="-122" panose="020b0200000000000000" pitchFamily="34" typeface="Noto Sans S Chinese Thin"/>
                <a:ea charset="-122" panose="020b0200000000000000" pitchFamily="34" typeface="Noto Sans S Chinese Thin"/>
              </a:endParaRPr>
            </a:p>
          </p:txBody>
        </p:sp>
        <p:sp>
          <p:nvSpPr>
            <p:cNvPr id="45" name="文本框 44">
              <a:extLst>
                <a:ext uri="{FF2B5EF4-FFF2-40B4-BE49-F238E27FC236}">
                  <a16:creationId xmlns:a16="http://schemas.microsoft.com/office/drawing/2014/main" id="{5EB1A022-B07C-4BAA-966D-8CAFE1ABAE4B}"/>
                </a:ext>
              </a:extLst>
            </p:cNvPr>
            <p:cNvSpPr txBox="1"/>
            <p:nvPr/>
          </p:nvSpPr>
          <p:spPr>
            <a:xfrm>
              <a:off x="4921577" y="2111477"/>
              <a:ext cx="474296" cy="380340"/>
            </a:xfrm>
            <a:prstGeom prst="rect">
              <a:avLst/>
            </a:prstGeom>
            <a:noFill/>
          </p:spPr>
          <p:txBody>
            <a:bodyPr rtlCol="0" wrap="square">
              <a:spAutoFit/>
            </a:bodyPr>
            <a:lstStyle/>
            <a:p>
              <a:r>
                <a:rPr altLang="zh-CN" b="1" lang="en-US" sz="4400">
                  <a:solidFill>
                    <a:schemeClr val="bg1"/>
                  </a:solidFill>
                  <a:latin charset="-122" panose="020b0200000000000000" pitchFamily="34" typeface="Noto Sans S Chinese Thin"/>
                  <a:ea charset="-122" panose="020b0200000000000000" pitchFamily="34" typeface="Noto Sans S Chinese Thin"/>
                  <a:sym typeface="+mn-ea"/>
                </a:rPr>
                <a:t>04</a:t>
              </a:r>
            </a:p>
          </p:txBody>
        </p:sp>
      </p:grpSp>
      <p:sp>
        <p:nvSpPr>
          <p:cNvPr id="46" name="文本框 45">
            <a:extLst>
              <a:ext uri="{FF2B5EF4-FFF2-40B4-BE49-F238E27FC236}">
                <a16:creationId xmlns:a16="http://schemas.microsoft.com/office/drawing/2014/main" id="{3D810986-73A6-46CA-999E-966FAE63EDB4}"/>
              </a:ext>
            </a:extLst>
          </p:cNvPr>
          <p:cNvSpPr txBox="1"/>
          <p:nvPr/>
        </p:nvSpPr>
        <p:spPr>
          <a:xfrm>
            <a:off x="5922591" y="2895297"/>
            <a:ext cx="3563153" cy="701040"/>
          </a:xfrm>
          <a:prstGeom prst="rect">
            <a:avLst/>
          </a:prstGeom>
          <a:noFill/>
        </p:spPr>
        <p:txBody>
          <a:bodyPr rtlCol="0" wrap="square">
            <a:spAutoFit/>
          </a:bodyPr>
          <a:lstStyle/>
          <a:p>
            <a:pPr algn="ctr"/>
            <a:r>
              <a:rPr altLang="en-US" b="1" lang="zh-CN" sz="4000">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活动执行方案</a:t>
            </a:r>
          </a:p>
        </p:txBody>
      </p:sp>
      <p:sp>
        <p:nvSpPr>
          <p:cNvPr id="47" name="矩形 46">
            <a:extLst>
              <a:ext uri="{FF2B5EF4-FFF2-40B4-BE49-F238E27FC236}">
                <a16:creationId xmlns:a16="http://schemas.microsoft.com/office/drawing/2014/main" id="{FB545F40-C821-4891-ACCB-FE0F393CB4CC}"/>
              </a:ext>
            </a:extLst>
          </p:cNvPr>
          <p:cNvSpPr/>
          <p:nvPr/>
        </p:nvSpPr>
        <p:spPr>
          <a:xfrm>
            <a:off x="6069743" y="3710384"/>
            <a:ext cx="3261995" cy="291694"/>
          </a:xfrm>
          <a:prstGeom prst="rect">
            <a:avLst/>
          </a:prstGeom>
        </p:spPr>
        <p:txBody>
          <a:bodyPr wrap="none">
            <a:spAutoFit/>
          </a:bodyPr>
          <a:lstStyle/>
          <a:p>
            <a:r>
              <a:rPr altLang="en-US" lang="zh-CN" spc="788" sz="1314">
                <a:solidFill>
                  <a:schemeClr val="tx1">
                    <a:lumMod val="85000"/>
                    <a:lumOff val="15000"/>
                  </a:schemeClr>
                </a:solidFill>
                <a:latin charset="-122" panose="020b0300000000000000" pitchFamily="34" typeface="Noto Sans S Chinese Light"/>
                <a:ea charset="-122" panose="020b0300000000000000" pitchFamily="34" typeface="Noto Sans S Chinese Light"/>
              </a:rPr>
              <a:t>COMPANY PROFILE</a:t>
            </a:r>
          </a:p>
        </p:txBody>
      </p:sp>
      <p:cxnSp>
        <p:nvCxnSpPr>
          <p:cNvPr id="48" name="直接连接符 47">
            <a:extLst>
              <a:ext uri="{FF2B5EF4-FFF2-40B4-BE49-F238E27FC236}">
                <a16:creationId xmlns:a16="http://schemas.microsoft.com/office/drawing/2014/main" id="{00CF0DFE-DDAE-4C63-A9B8-3AAC129482B0}"/>
              </a:ext>
            </a:extLst>
          </p:cNvPr>
          <p:cNvCxnSpPr/>
          <p:nvPr/>
        </p:nvCxnSpPr>
        <p:spPr>
          <a:xfrm>
            <a:off x="6237451" y="4132834"/>
            <a:ext cx="396943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文本框 48">
            <a:extLst>
              <a:ext uri="{FF2B5EF4-FFF2-40B4-BE49-F238E27FC236}">
                <a16:creationId xmlns:a16="http://schemas.microsoft.com/office/drawing/2014/main" id="{0A44C070-BF04-4308-8695-1D06030CACEB}"/>
              </a:ext>
            </a:extLst>
          </p:cNvPr>
          <p:cNvSpPr txBox="1"/>
          <p:nvPr/>
        </p:nvSpPr>
        <p:spPr>
          <a:xfrm>
            <a:off x="6076955" y="4193791"/>
            <a:ext cx="5678336" cy="776307"/>
          </a:xfrm>
          <a:prstGeom prst="rect">
            <a:avLst/>
          </a:prstGeom>
          <a:noFill/>
        </p:spPr>
        <p:txBody>
          <a:bodyPr rtlCol="0" wrap="square">
            <a:spAutoFit/>
            <a:scene3d>
              <a:camera prst="orthographicFront"/>
              <a:lightRig dir="t" rig="threePt"/>
            </a:scene3d>
            <a:sp3d contourW="12700"/>
          </a:bodyPr>
          <a:lstStyle/>
          <a:p>
            <a:pPr>
              <a:lnSpc>
                <a:spcPct val="114000"/>
              </a:lnSpc>
            </a:pPr>
            <a:r>
              <a:rPr altLang="zh-CN" b="1" lang="en-US" sz="1314">
                <a:solidFill>
                  <a:schemeClr val="tx1">
                    <a:lumMod val="85000"/>
                    <a:lumOff val="15000"/>
                  </a:schemeClr>
                </a:solidFill>
                <a:latin charset="-122" panose="020b0300000000000000" pitchFamily="34" typeface="Noto Sans S Chinese Light"/>
                <a:ea charset="-122" panose="020b0300000000000000" pitchFamily="34" typeface="Noto Sans S Chinese Light"/>
                <a:cs charset="0" panose="020f0302020204030204" pitchFamily="34" typeface="Calibri Light"/>
              </a:rPr>
              <a:t>The user can demonstrate on a projector or computer, or print the presentation and make it into a film to be used in a wider field</a:t>
            </a:r>
          </a:p>
        </p:txBody>
      </p:sp>
    </p:spTree>
    <p:extLst>
      <p:ext uri="{BB962C8B-B14F-4D97-AF65-F5344CB8AC3E}">
        <p14:creationId val="566316267"/>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childTnLst>
                    </p:cTn>
                  </p:par>
                  <p:par>
                    <p:cTn fill="hold" id="12" nodeType="clickPar">
                      <p:stCondLst>
                        <p:cond delay="indefinite"/>
                      </p:stCondLst>
                      <p:childTnLst>
                        <p:par>
                          <p:cTn fill="hold" id="13" nodeType="afterGroup">
                            <p:stCondLst>
                              <p:cond delay="0"/>
                            </p:stCondLst>
                            <p:childTnLst>
                              <p:par>
                                <p:cTn fill="hold" grpId="0" id="14" nodeType="clickEffect" presetClass="entr" presetID="41" presetSubtype="0">
                                  <p:stCondLst>
                                    <p:cond delay="0"/>
                                  </p:stCondLst>
                                  <p:iterate type="lt">
                                    <p:tmPct val="10000"/>
                                  </p:iterate>
                                  <p:childTnLst>
                                    <p:set>
                                      <p:cBhvr>
                                        <p:cTn dur="1" fill="hold" id="15">
                                          <p:stCondLst>
                                            <p:cond delay="0"/>
                                          </p:stCondLst>
                                        </p:cTn>
                                        <p:tgtEl>
                                          <p:spTgt spid="12"/>
                                        </p:tgtEl>
                                        <p:attrNameLst>
                                          <p:attrName>style.visibility</p:attrName>
                                        </p:attrNameLst>
                                      </p:cBhvr>
                                      <p:to>
                                        <p:strVal val="visible"/>
                                      </p:to>
                                    </p:set>
                                    <p:anim calcmode="lin" valueType="num">
                                      <p:cBhvr>
                                        <p:cTn dur="500" fill="hold" id="1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7"/>
                                        <p:tgtEl>
                                          <p:spTgt spid="12"/>
                                        </p:tgtEl>
                                        <p:attrNameLst>
                                          <p:attrName>ppt_y</p:attrName>
                                        </p:attrNameLst>
                                      </p:cBhvr>
                                      <p:tavLst>
                                        <p:tav tm="0">
                                          <p:val>
                                            <p:strVal val="#ppt_y"/>
                                          </p:val>
                                        </p:tav>
                                        <p:tav tm="100000">
                                          <p:val>
                                            <p:strVal val="#ppt_y"/>
                                          </p:val>
                                        </p:tav>
                                      </p:tavLst>
                                    </p:anim>
                                    <p:anim calcmode="lin" valueType="num">
                                      <p:cBhvr>
                                        <p:cTn dur="500" fill="hold" id="1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0" tmFilter="0,0; .5, 1; 1, 1"/>
                                        <p:tgtEl>
                                          <p:spTgt spid="12"/>
                                        </p:tgtEl>
                                      </p:cBhvr>
                                    </p:animEffect>
                                  </p:childTnLst>
                                </p:cTn>
                              </p:par>
                            </p:childTnLst>
                          </p:cTn>
                        </p:par>
                      </p:childTnLst>
                    </p:cTn>
                  </p:par>
                  <p:par>
                    <p:cTn fill="hold" id="21" nodeType="clickPar">
                      <p:stCondLst>
                        <p:cond delay="indefinite"/>
                      </p:stCondLst>
                      <p:childTnLst>
                        <p:par>
                          <p:cTn fill="hold" id="22" nodeType="afterGroup">
                            <p:stCondLst>
                              <p:cond delay="0"/>
                            </p:stCondLst>
                            <p:childTnLst>
                              <p:par>
                                <p:cTn fill="hold" grpId="0" id="23" nodeType="clickEffect" presetClass="entr" presetID="22" presetSubtype="4">
                                  <p:stCondLst>
                                    <p:cond delay="0"/>
                                  </p:stCondLst>
                                  <p:childTnLst>
                                    <p:set>
                                      <p:cBhvr>
                                        <p:cTn dur="1" fill="hold" id="24">
                                          <p:stCondLst>
                                            <p:cond delay="0"/>
                                          </p:stCondLst>
                                        </p:cTn>
                                        <p:tgtEl>
                                          <p:spTgt spid="46"/>
                                        </p:tgtEl>
                                        <p:attrNameLst>
                                          <p:attrName>style.visibility</p:attrName>
                                        </p:attrNameLst>
                                      </p:cBhvr>
                                      <p:to>
                                        <p:strVal val="visible"/>
                                      </p:to>
                                    </p:set>
                                    <p:animEffect filter="wipe(down)" transition="in">
                                      <p:cBhvr>
                                        <p:cTn dur="500" id="25"/>
                                        <p:tgtEl>
                                          <p:spTgt spid="46"/>
                                        </p:tgtEl>
                                      </p:cBhvr>
                                    </p:animEffect>
                                  </p:childTnLst>
                                </p:cTn>
                              </p:par>
                            </p:childTnLst>
                          </p:cTn>
                        </p:par>
                      </p:childTnLst>
                    </p:cTn>
                  </p:par>
                  <p:par>
                    <p:cTn fill="hold" id="26" nodeType="clickPar">
                      <p:stCondLst>
                        <p:cond delay="indefinite"/>
                      </p:stCondLst>
                      <p:childTnLst>
                        <p:par>
                          <p:cTn fill="hold" id="27" nodeType="afterGroup">
                            <p:stCondLst>
                              <p:cond delay="0"/>
                            </p:stCondLst>
                            <p:childTnLst>
                              <p:par>
                                <p:cTn fill="hold" grpId="0" id="28" nodeType="clickEffect" presetClass="entr" presetID="41" presetSubtype="0">
                                  <p:stCondLst>
                                    <p:cond delay="0"/>
                                  </p:stCondLst>
                                  <p:iterate type="lt">
                                    <p:tmPct val="10000"/>
                                  </p:iterate>
                                  <p:childTnLst>
                                    <p:set>
                                      <p:cBhvr>
                                        <p:cTn dur="1" fill="hold" id="29">
                                          <p:stCondLst>
                                            <p:cond delay="0"/>
                                          </p:stCondLst>
                                        </p:cTn>
                                        <p:tgtEl>
                                          <p:spTgt spid="47"/>
                                        </p:tgtEl>
                                        <p:attrNameLst>
                                          <p:attrName>style.visibility</p:attrName>
                                        </p:attrNameLst>
                                      </p:cBhvr>
                                      <p:to>
                                        <p:strVal val="visible"/>
                                      </p:to>
                                    </p:set>
                                    <p:anim calcmode="lin" valueType="num">
                                      <p:cBhvr>
                                        <p:cTn dur="500" fill="hold" id="30"/>
                                        <p:tgtEl>
                                          <p:spTgt spid="4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1"/>
                                        <p:tgtEl>
                                          <p:spTgt spid="47"/>
                                        </p:tgtEl>
                                        <p:attrNameLst>
                                          <p:attrName>ppt_y</p:attrName>
                                        </p:attrNameLst>
                                      </p:cBhvr>
                                      <p:tavLst>
                                        <p:tav tm="0">
                                          <p:val>
                                            <p:strVal val="#ppt_y"/>
                                          </p:val>
                                        </p:tav>
                                        <p:tav tm="100000">
                                          <p:val>
                                            <p:strVal val="#ppt_y"/>
                                          </p:val>
                                        </p:tav>
                                      </p:tavLst>
                                    </p:anim>
                                    <p:anim calcmode="lin" valueType="num">
                                      <p:cBhvr>
                                        <p:cTn dur="500" fill="hold" id="32"/>
                                        <p:tgtEl>
                                          <p:spTgt spid="4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3"/>
                                        <p:tgtEl>
                                          <p:spTgt spid="4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4" tmFilter="0,0; .5, 1; 1, 1"/>
                                        <p:tgtEl>
                                          <p:spTgt spid="47"/>
                                        </p:tgtEl>
                                      </p:cBhvr>
                                    </p:animEffect>
                                  </p:childTnLst>
                                </p:cTn>
                              </p:par>
                            </p:childTnLst>
                          </p:cTn>
                        </p:par>
                        <p:par>
                          <p:cTn fill="hold" id="35" nodeType="afterGroup">
                            <p:stCondLst>
                              <p:cond delay="500"/>
                            </p:stCondLst>
                            <p:childTnLst>
                              <p:par>
                                <p:cTn fill="hold" grpId="0" id="36" nodeType="afterEffect" presetClass="entr" presetID="22" presetSubtype="8">
                                  <p:stCondLst>
                                    <p:cond delay="0"/>
                                  </p:stCondLst>
                                  <p:childTnLst>
                                    <p:set>
                                      <p:cBhvr>
                                        <p:cTn dur="1" fill="hold" id="37">
                                          <p:stCondLst>
                                            <p:cond delay="0"/>
                                          </p:stCondLst>
                                        </p:cTn>
                                        <p:tgtEl>
                                          <p:spTgt spid="49"/>
                                        </p:tgtEl>
                                        <p:attrNameLst>
                                          <p:attrName>style.visibility</p:attrName>
                                        </p:attrNameLst>
                                      </p:cBhvr>
                                      <p:to>
                                        <p:strVal val="visible"/>
                                      </p:to>
                                    </p:set>
                                    <p:animEffect filter="wipe(left)" transition="in">
                                      <p:cBhvr>
                                        <p:cTn dur="500" id="38"/>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2"/>
      <p:bldP grpId="0" spid="46"/>
      <p:bldP grpId="0" spid="47"/>
      <p:bldP grpId="0" spid="49"/>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6" name="Rectangle 7"/>
          <p:cNvSpPr>
            <a:spLocks noChangeArrowheads="1"/>
          </p:cNvSpPr>
          <p:nvPr/>
        </p:nvSpPr>
        <p:spPr bwMode="auto">
          <a:xfrm>
            <a:off x="369455" y="5088327"/>
            <a:ext cx="8896620" cy="1033003"/>
          </a:xfrm>
          <a:prstGeom prst="rect">
            <a:avLst/>
          </a:prstGeom>
          <a:solidFill>
            <a:srgbClr val="FFFFFF"/>
          </a:solidFill>
          <a:ln w="9525">
            <a:solidFill>
              <a:srgbClr val="EAEAEA"/>
            </a:solidFill>
            <a:miter lim="800000"/>
          </a:ln>
          <a:extLst/>
        </p:spPr>
        <p:txBody>
          <a:bodyPr anchor="ctr" wrap="none"/>
          <a:lstStyle/>
          <a:p>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37" name="Line 43"/>
          <p:cNvSpPr>
            <a:spLocks noChangeShapeType="1"/>
          </p:cNvSpPr>
          <p:nvPr/>
        </p:nvSpPr>
        <p:spPr bwMode="auto">
          <a:xfrm flipH="1" rot="5400000">
            <a:off x="6015261" y="3788185"/>
            <a:ext cx="0" cy="3448947"/>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8" name="Rectangle 6"/>
          <p:cNvSpPr>
            <a:spLocks noChangeArrowheads="1"/>
          </p:cNvSpPr>
          <p:nvPr/>
        </p:nvSpPr>
        <p:spPr bwMode="auto">
          <a:xfrm>
            <a:off x="3278191" y="3211647"/>
            <a:ext cx="5991324" cy="861332"/>
          </a:xfrm>
          <a:prstGeom prst="rect">
            <a:avLst/>
          </a:prstGeom>
          <a:solidFill>
            <a:srgbClr val="FFFFFF"/>
          </a:solidFill>
          <a:ln w="9525">
            <a:solidFill>
              <a:srgbClr val="EAEAEA"/>
            </a:solidFill>
            <a:miter lim="800000"/>
          </a:ln>
          <a:extLst/>
        </p:spPr>
        <p:txBody>
          <a:bodyPr anchor="ctr" wrap="none"/>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9" name="Line 43"/>
          <p:cNvSpPr>
            <a:spLocks noChangeShapeType="1"/>
          </p:cNvSpPr>
          <p:nvPr/>
        </p:nvSpPr>
        <p:spPr bwMode="auto">
          <a:xfrm flipH="1" rot="16200000">
            <a:off x="6171727" y="1897936"/>
            <a:ext cx="0" cy="3448947"/>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0" name="Rectangle 5"/>
          <p:cNvSpPr>
            <a:spLocks noChangeArrowheads="1"/>
          </p:cNvSpPr>
          <p:nvPr/>
        </p:nvSpPr>
        <p:spPr bwMode="auto">
          <a:xfrm rot="5400000">
            <a:off x="7655421" y="4376979"/>
            <a:ext cx="2370473" cy="861332"/>
          </a:xfrm>
          <a:prstGeom prst="rect">
            <a:avLst/>
          </a:prstGeom>
          <a:solidFill>
            <a:srgbClr val="FFFFFF"/>
          </a:solidFill>
          <a:ln w="9525">
            <a:solidFill>
              <a:srgbClr val="EAEAEA"/>
            </a:solidFill>
            <a:miter lim="800000"/>
          </a:ln>
          <a:extLst/>
        </p:spPr>
        <p:txBody>
          <a:bodyPr anchor="ctr" wrap="none"/>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1" name="Line 44"/>
          <p:cNvSpPr>
            <a:spLocks noChangeShapeType="1"/>
          </p:cNvSpPr>
          <p:nvPr/>
        </p:nvSpPr>
        <p:spPr bwMode="auto">
          <a:xfrm flipH="1">
            <a:off x="8858752" y="4360693"/>
            <a:ext cx="0" cy="410761"/>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2" name="Rectangle 7"/>
          <p:cNvSpPr>
            <a:spLocks noChangeArrowheads="1"/>
          </p:cNvSpPr>
          <p:nvPr/>
        </p:nvSpPr>
        <p:spPr bwMode="auto">
          <a:xfrm>
            <a:off x="3770382" y="1405746"/>
            <a:ext cx="5499135" cy="866901"/>
          </a:xfrm>
          <a:prstGeom prst="rect">
            <a:avLst/>
          </a:prstGeom>
          <a:solidFill>
            <a:srgbClr val="FFFFFF"/>
          </a:solidFill>
          <a:ln w="9525">
            <a:solidFill>
              <a:srgbClr val="EAEAEA"/>
            </a:solidFill>
            <a:miter lim="800000"/>
          </a:ln>
          <a:extLst/>
        </p:spPr>
        <p:txBody>
          <a:bodyPr anchor="ctr" wrap="none"/>
          <a:lstStyle/>
          <a:p>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3" name="Line 43"/>
          <p:cNvSpPr>
            <a:spLocks noChangeShapeType="1"/>
          </p:cNvSpPr>
          <p:nvPr/>
        </p:nvSpPr>
        <p:spPr bwMode="auto">
          <a:xfrm flipH="1" rot="5400000">
            <a:off x="6015261" y="105605"/>
            <a:ext cx="0" cy="3448947"/>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4" name="Rectangle 8"/>
          <p:cNvSpPr>
            <a:spLocks noChangeArrowheads="1"/>
          </p:cNvSpPr>
          <p:nvPr/>
        </p:nvSpPr>
        <p:spPr bwMode="auto">
          <a:xfrm rot="5400000">
            <a:off x="2045909" y="2308698"/>
            <a:ext cx="2667233" cy="861332"/>
          </a:xfrm>
          <a:prstGeom prst="rect">
            <a:avLst/>
          </a:prstGeom>
          <a:solidFill>
            <a:srgbClr val="FFFFFF"/>
          </a:solidFill>
          <a:ln w="9525">
            <a:solidFill>
              <a:srgbClr val="EAEAEA"/>
            </a:solidFill>
            <a:miter lim="800000"/>
          </a:ln>
          <a:extLst/>
        </p:spPr>
        <p:txBody>
          <a:bodyPr anchor="ctr" wrap="none"/>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15" name="Line 42"/>
          <p:cNvSpPr>
            <a:spLocks noChangeShapeType="1"/>
          </p:cNvSpPr>
          <p:nvPr/>
        </p:nvSpPr>
        <p:spPr bwMode="auto">
          <a:xfrm flipH="1">
            <a:off x="3359619" y="2503180"/>
            <a:ext cx="0" cy="462184"/>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38" name="Oval 38"/>
          <p:cNvSpPr>
            <a:spLocks noChangeArrowheads="1"/>
          </p:cNvSpPr>
          <p:nvPr/>
        </p:nvSpPr>
        <p:spPr bwMode="auto">
          <a:xfrm>
            <a:off x="8144369" y="1118750"/>
            <a:ext cx="1407275" cy="1384431"/>
          </a:xfrm>
          <a:prstGeom prst="ellipse">
            <a:avLst/>
          </a:prstGeom>
          <a:solidFill>
            <a:schemeClr val="accent1"/>
          </a:solidFill>
          <a:ln w="19050">
            <a:noFill/>
            <a:round/>
          </a:ln>
        </p:spPr>
        <p:txBody>
          <a:bodyPr anchor="ctr" wrap="none"/>
          <a:lstStyle/>
          <a:p>
            <a:pPr algn="ctr"/>
            <a:r>
              <a:rPr altLang="en-US" b="1" lang="zh-CN" sz="2400">
                <a:solidFill>
                  <a:schemeClr val="bg1"/>
                </a:solidFill>
                <a:latin charset="-122" panose="020b0200000000000000" pitchFamily="34" typeface="Noto Sans S Chinese Thin"/>
                <a:ea charset="-122" panose="020b0200000000000000" pitchFamily="34" typeface="Noto Sans S Chinese Thin"/>
                <a:cs typeface="+mn-ea"/>
                <a:sym typeface="+mn-lt"/>
              </a:rPr>
              <a:t>标题1</a:t>
            </a:r>
          </a:p>
        </p:txBody>
      </p:sp>
      <p:sp>
        <p:nvSpPr>
          <p:cNvPr id="40" name="Line 43"/>
          <p:cNvSpPr>
            <a:spLocks noChangeShapeType="1"/>
          </p:cNvSpPr>
          <p:nvPr/>
        </p:nvSpPr>
        <p:spPr bwMode="auto">
          <a:xfrm flipH="1" rot="5400000">
            <a:off x="2333481" y="3788185"/>
            <a:ext cx="0" cy="3448947"/>
          </a:xfrm>
          <a:prstGeom prst="line">
            <a:avLst/>
          </a:prstGeom>
          <a:noFill/>
          <a:ln w="28575">
            <a:solidFill>
              <a:srgbClr val="C0C0C0"/>
            </a:solidFill>
            <a:prstDash val="lgDash"/>
            <a:round/>
            <a:tailEnd len="lg" type="triangle" w="lg"/>
          </a:ln>
          <a:extLst>
            <a:ext uri="{909E8E84-426E-40DD-AFC4-6F175D3DCCD1}">
              <a14:hiddenFill>
                <a:noFill/>
              </a14:hiddenFill>
            </a:ext>
          </a:extLst>
        </p:spPr>
        <p:txBody>
          <a:bodyPr/>
          <a:lstStyle/>
          <a:p>
            <a:pPr defTabSz="914377">
              <a:defRPr/>
            </a:pPr>
            <a:endParaRPr altLang="en-US" kern="0" lang="zh-CN">
              <a:solidFill>
                <a:sysClr lastClr="000000" val="windowText"/>
              </a:solidFill>
              <a:latin charset="-122" panose="020b0200000000000000" pitchFamily="34" typeface="Noto Sans S Chinese Thin"/>
              <a:ea charset="-122" panose="020b0200000000000000" pitchFamily="34" typeface="Noto Sans S Chinese Thin"/>
              <a:cs typeface="+mn-ea"/>
              <a:sym typeface="+mn-lt"/>
            </a:endParaRPr>
          </a:p>
        </p:txBody>
      </p:sp>
      <p:sp>
        <p:nvSpPr>
          <p:cNvPr id="42" name="Oval 38"/>
          <p:cNvSpPr>
            <a:spLocks noChangeArrowheads="1"/>
          </p:cNvSpPr>
          <p:nvPr/>
        </p:nvSpPr>
        <p:spPr bwMode="auto">
          <a:xfrm>
            <a:off x="2675885" y="1118750"/>
            <a:ext cx="1407275" cy="1384431"/>
          </a:xfrm>
          <a:prstGeom prst="ellipse">
            <a:avLst/>
          </a:prstGeom>
          <a:solidFill>
            <a:schemeClr val="accent2"/>
          </a:solidFill>
          <a:ln w="19050">
            <a:noFill/>
            <a:round/>
          </a:ln>
        </p:spPr>
        <p:txBody>
          <a:bodyPr anchor="ctr" wrap="none"/>
          <a:lstStyle/>
          <a:p>
            <a:pPr algn="ctr"/>
            <a:r>
              <a:rPr altLang="en-US" b="1" lang="zh-CN" sz="2400">
                <a:solidFill>
                  <a:schemeClr val="bg1"/>
                </a:solidFill>
                <a:latin charset="-122" panose="020b0200000000000000" pitchFamily="34" typeface="Noto Sans S Chinese Thin"/>
                <a:ea charset="-122" panose="020b0200000000000000" pitchFamily="34" typeface="Noto Sans S Chinese Thin"/>
                <a:cs typeface="+mn-ea"/>
                <a:sym typeface="+mn-lt"/>
              </a:rPr>
              <a:t>标题2</a:t>
            </a:r>
          </a:p>
        </p:txBody>
      </p:sp>
      <p:sp>
        <p:nvSpPr>
          <p:cNvPr id="43" name="Oval 38"/>
          <p:cNvSpPr>
            <a:spLocks noChangeArrowheads="1"/>
          </p:cNvSpPr>
          <p:nvPr/>
        </p:nvSpPr>
        <p:spPr bwMode="auto">
          <a:xfrm>
            <a:off x="2675885" y="2930194"/>
            <a:ext cx="1407275" cy="1384431"/>
          </a:xfrm>
          <a:prstGeom prst="ellipse">
            <a:avLst/>
          </a:prstGeom>
          <a:solidFill>
            <a:schemeClr val="accent3"/>
          </a:solidFill>
          <a:ln w="19050">
            <a:noFill/>
            <a:round/>
          </a:ln>
        </p:spPr>
        <p:txBody>
          <a:bodyPr anchor="ctr" wrap="none"/>
          <a:lstStyle/>
          <a:p>
            <a:pPr algn="ctr"/>
            <a:r>
              <a:rPr altLang="en-US" b="1" lang="zh-CN" sz="2400">
                <a:solidFill>
                  <a:schemeClr val="bg1"/>
                </a:solidFill>
                <a:latin charset="-122" panose="020b0200000000000000" pitchFamily="34" typeface="Noto Sans S Chinese Thin"/>
                <a:ea charset="-122" panose="020b0200000000000000" pitchFamily="34" typeface="Noto Sans S Chinese Thin"/>
                <a:cs typeface="+mn-ea"/>
                <a:sym typeface="+mn-lt"/>
              </a:rPr>
              <a:t>标题3</a:t>
            </a:r>
          </a:p>
        </p:txBody>
      </p:sp>
      <p:sp>
        <p:nvSpPr>
          <p:cNvPr id="45" name="Oval 38"/>
          <p:cNvSpPr>
            <a:spLocks noChangeArrowheads="1"/>
          </p:cNvSpPr>
          <p:nvPr/>
        </p:nvSpPr>
        <p:spPr bwMode="auto">
          <a:xfrm>
            <a:off x="8155115" y="2930194"/>
            <a:ext cx="1407275" cy="1384431"/>
          </a:xfrm>
          <a:prstGeom prst="ellipse">
            <a:avLst/>
          </a:prstGeom>
          <a:solidFill>
            <a:schemeClr val="accent4"/>
          </a:solidFill>
          <a:ln w="19050">
            <a:noFill/>
            <a:round/>
          </a:ln>
        </p:spPr>
        <p:txBody>
          <a:bodyPr anchor="ctr" wrap="none"/>
          <a:lstStyle/>
          <a:p>
            <a:pPr algn="ctr"/>
            <a:r>
              <a:rPr altLang="en-US" b="1" lang="zh-CN" sz="2400">
                <a:solidFill>
                  <a:schemeClr val="bg1"/>
                </a:solidFill>
                <a:latin charset="-122" panose="020b0200000000000000" pitchFamily="34" typeface="Noto Sans S Chinese Thin"/>
                <a:ea charset="-122" panose="020b0200000000000000" pitchFamily="34" typeface="Noto Sans S Chinese Thin"/>
                <a:cs typeface="+mn-ea"/>
                <a:sym typeface="+mn-lt"/>
              </a:rPr>
              <a:t>标题4</a:t>
            </a:r>
          </a:p>
        </p:txBody>
      </p:sp>
      <p:sp>
        <p:nvSpPr>
          <p:cNvPr id="46" name="Oval 38"/>
          <p:cNvSpPr>
            <a:spLocks noChangeArrowheads="1"/>
          </p:cNvSpPr>
          <p:nvPr/>
        </p:nvSpPr>
        <p:spPr bwMode="auto">
          <a:xfrm>
            <a:off x="8155115" y="4820445"/>
            <a:ext cx="1407275" cy="1384431"/>
          </a:xfrm>
          <a:prstGeom prst="ellipse">
            <a:avLst/>
          </a:prstGeom>
          <a:solidFill>
            <a:schemeClr val="accent1"/>
          </a:solidFill>
          <a:ln w="19050">
            <a:noFill/>
            <a:round/>
          </a:ln>
        </p:spPr>
        <p:txBody>
          <a:bodyPr anchor="ctr" wrap="none"/>
          <a:lstStyle/>
          <a:p>
            <a:pPr algn="ctr"/>
            <a:r>
              <a:rPr altLang="en-US" b="1" lang="zh-CN" sz="2400">
                <a:solidFill>
                  <a:schemeClr val="bg1"/>
                </a:solidFill>
                <a:latin charset="-122" panose="020b0200000000000000" pitchFamily="34" typeface="Noto Sans S Chinese Thin"/>
                <a:ea charset="-122" panose="020b0200000000000000" pitchFamily="34" typeface="Noto Sans S Chinese Thin"/>
                <a:cs typeface="+mn-ea"/>
                <a:sym typeface="+mn-lt"/>
              </a:rPr>
              <a:t>标题5</a:t>
            </a:r>
          </a:p>
        </p:txBody>
      </p:sp>
      <p:sp>
        <p:nvSpPr>
          <p:cNvPr id="27" name="išľíďè">
            <a:extLst>
              <a:ext uri="{FF2B5EF4-FFF2-40B4-BE49-F238E27FC236}">
                <a16:creationId xmlns:a16="http://schemas.microsoft.com/office/drawing/2014/main" id="{182BA8D8-089A-4D0D-8A32-49D2406408E2}"/>
              </a:ext>
            </a:extLst>
          </p:cNvPr>
          <p:cNvSpPr/>
          <p:nvPr/>
        </p:nvSpPr>
        <p:spPr bwMode="auto">
          <a:xfrm>
            <a:off x="4631715" y="1800876"/>
            <a:ext cx="3315647"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28" name="iSlíďè">
            <a:extLst>
              <a:ext uri="{FF2B5EF4-FFF2-40B4-BE49-F238E27FC236}">
                <a16:creationId xmlns:a16="http://schemas.microsoft.com/office/drawing/2014/main" id="{D95D58FF-ACD5-4E68-B5B9-20CB0BC9EEA8}"/>
              </a:ext>
            </a:extLst>
          </p:cNvPr>
          <p:cNvSpPr txBox="1"/>
          <p:nvPr/>
        </p:nvSpPr>
        <p:spPr bwMode="auto">
          <a:xfrm>
            <a:off x="4631715" y="1452299"/>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29" name="išľíďè">
            <a:extLst>
              <a:ext uri="{FF2B5EF4-FFF2-40B4-BE49-F238E27FC236}">
                <a16:creationId xmlns:a16="http://schemas.microsoft.com/office/drawing/2014/main" id="{5E269609-4407-4EF8-8549-3C45087DC552}"/>
              </a:ext>
            </a:extLst>
          </p:cNvPr>
          <p:cNvSpPr/>
          <p:nvPr/>
        </p:nvSpPr>
        <p:spPr bwMode="auto">
          <a:xfrm>
            <a:off x="4631715" y="3638773"/>
            <a:ext cx="3315647"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30" name="iSlíďè">
            <a:extLst>
              <a:ext uri="{FF2B5EF4-FFF2-40B4-BE49-F238E27FC236}">
                <a16:creationId xmlns:a16="http://schemas.microsoft.com/office/drawing/2014/main" id="{4739B9C4-D2BA-40A2-AD68-0FE9A3F565EF}"/>
              </a:ext>
            </a:extLst>
          </p:cNvPr>
          <p:cNvSpPr txBox="1"/>
          <p:nvPr/>
        </p:nvSpPr>
        <p:spPr bwMode="auto">
          <a:xfrm>
            <a:off x="4631715" y="3290196"/>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31" name="išľíďè">
            <a:extLst>
              <a:ext uri="{FF2B5EF4-FFF2-40B4-BE49-F238E27FC236}">
                <a16:creationId xmlns:a16="http://schemas.microsoft.com/office/drawing/2014/main" id="{3613BE07-F135-44DF-BB7F-690D9AB2189F}"/>
              </a:ext>
            </a:extLst>
          </p:cNvPr>
          <p:cNvSpPr/>
          <p:nvPr/>
        </p:nvSpPr>
        <p:spPr bwMode="auto">
          <a:xfrm>
            <a:off x="4631715" y="5512658"/>
            <a:ext cx="3315647"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32" name="iSlíďè">
            <a:extLst>
              <a:ext uri="{FF2B5EF4-FFF2-40B4-BE49-F238E27FC236}">
                <a16:creationId xmlns:a16="http://schemas.microsoft.com/office/drawing/2014/main" id="{F429D9F0-7721-48C5-A1AD-3DFFEAC3A8D6}"/>
              </a:ext>
            </a:extLst>
          </p:cNvPr>
          <p:cNvSpPr txBox="1"/>
          <p:nvPr/>
        </p:nvSpPr>
        <p:spPr bwMode="auto">
          <a:xfrm>
            <a:off x="4631715" y="5164081"/>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33" name="išľíďè">
            <a:extLst>
              <a:ext uri="{FF2B5EF4-FFF2-40B4-BE49-F238E27FC236}">
                <a16:creationId xmlns:a16="http://schemas.microsoft.com/office/drawing/2014/main" id="{E41CAD4F-C0F3-4611-829C-E3CF8D9E2D47}"/>
              </a:ext>
            </a:extLst>
          </p:cNvPr>
          <p:cNvSpPr/>
          <p:nvPr/>
        </p:nvSpPr>
        <p:spPr bwMode="auto">
          <a:xfrm>
            <a:off x="997184" y="5514850"/>
            <a:ext cx="3315647"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34" name="iSlíďè">
            <a:extLst>
              <a:ext uri="{FF2B5EF4-FFF2-40B4-BE49-F238E27FC236}">
                <a16:creationId xmlns:a16="http://schemas.microsoft.com/office/drawing/2014/main" id="{9AB4FFBC-D999-464D-8F5D-7D5D6B38A49A}"/>
              </a:ext>
            </a:extLst>
          </p:cNvPr>
          <p:cNvSpPr txBox="1"/>
          <p:nvPr/>
        </p:nvSpPr>
        <p:spPr bwMode="auto">
          <a:xfrm>
            <a:off x="997184" y="5166273"/>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Tree>
    <p:extLst>
      <p:ext uri="{BB962C8B-B14F-4D97-AF65-F5344CB8AC3E}">
        <p14:creationId val="170490507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38"/>
                                        </p:tgtEl>
                                        <p:attrNameLst>
                                          <p:attrName>style.visibility</p:attrName>
                                        </p:attrNameLst>
                                      </p:cBhvr>
                                      <p:to>
                                        <p:strVal val="visible"/>
                                      </p:to>
                                    </p:set>
                                    <p:anim calcmode="lin" valueType="num">
                                      <p:cBhvr additive="base">
                                        <p:cTn dur="500" fill="hold" id="7"/>
                                        <p:tgtEl>
                                          <p:spTgt spid="38"/>
                                        </p:tgtEl>
                                        <p:attrNameLst>
                                          <p:attrName>ppt_x</p:attrName>
                                        </p:attrNameLst>
                                      </p:cBhvr>
                                      <p:tavLst>
                                        <p:tav tm="0">
                                          <p:val>
                                            <p:strVal val="#ppt_x"/>
                                          </p:val>
                                        </p:tav>
                                        <p:tav tm="100000">
                                          <p:val>
                                            <p:strVal val="#ppt_x"/>
                                          </p:val>
                                        </p:tav>
                                      </p:tavLst>
                                    </p:anim>
                                    <p:anim calcmode="lin" valueType="num">
                                      <p:cBhvr additive="base">
                                        <p:cTn dur="500" fill="hold" id="8"/>
                                        <p:tgtEl>
                                          <p:spTgt spid="38"/>
                                        </p:tgtEl>
                                        <p:attrNameLst>
                                          <p:attrName>ppt_y</p:attrName>
                                        </p:attrNameLst>
                                      </p:cBhvr>
                                      <p:tavLst>
                                        <p:tav tm="0">
                                          <p:val>
                                            <p:strVal val="0-#ppt_h/2"/>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2" presetSubtype="2">
                                  <p:stCondLst>
                                    <p:cond delay="0"/>
                                  </p:stCondLst>
                                  <p:childTnLst>
                                    <p:set>
                                      <p:cBhvr>
                                        <p:cTn dur="1" fill="hold" id="11">
                                          <p:stCondLst>
                                            <p:cond delay="0"/>
                                          </p:stCondLst>
                                        </p:cTn>
                                        <p:tgtEl>
                                          <p:spTgt spid="12"/>
                                        </p:tgtEl>
                                        <p:attrNameLst>
                                          <p:attrName>style.visibility</p:attrName>
                                        </p:attrNameLst>
                                      </p:cBhvr>
                                      <p:to>
                                        <p:strVal val="visible"/>
                                      </p:to>
                                    </p:set>
                                    <p:animEffect filter="wipe(right)" transition="in">
                                      <p:cBhvr>
                                        <p:cTn dur="500" id="12"/>
                                        <p:tgtEl>
                                          <p:spTgt spid="12"/>
                                        </p:tgtEl>
                                      </p:cBhvr>
                                    </p:animEffect>
                                  </p:childTnLst>
                                </p:cTn>
                              </p:par>
                              <p:par>
                                <p:cTn fill="hold" grpId="0" id="13" nodeType="withEffect" presetClass="entr" presetID="22" presetSubtype="2">
                                  <p:stCondLst>
                                    <p:cond delay="0"/>
                                  </p:stCondLst>
                                  <p:childTnLst>
                                    <p:set>
                                      <p:cBhvr>
                                        <p:cTn dur="1" fill="hold" id="14">
                                          <p:stCondLst>
                                            <p:cond delay="0"/>
                                          </p:stCondLst>
                                        </p:cTn>
                                        <p:tgtEl>
                                          <p:spTgt spid="13"/>
                                        </p:tgtEl>
                                        <p:attrNameLst>
                                          <p:attrName>style.visibility</p:attrName>
                                        </p:attrNameLst>
                                      </p:cBhvr>
                                      <p:to>
                                        <p:strVal val="visible"/>
                                      </p:to>
                                    </p:set>
                                    <p:animEffect filter="wipe(right)" transition="in">
                                      <p:cBhvr>
                                        <p:cTn dur="500" id="15"/>
                                        <p:tgtEl>
                                          <p:spTgt spid="13"/>
                                        </p:tgtEl>
                                      </p:cBhvr>
                                    </p:animEffect>
                                  </p:childTnLst>
                                </p:cTn>
                              </p:par>
                            </p:childTnLst>
                          </p:cTn>
                        </p:par>
                        <p:par>
                          <p:cTn fill="hold" id="16" nodeType="afterGroup">
                            <p:stCondLst>
                              <p:cond delay="1000"/>
                            </p:stCondLst>
                            <p:childTnLst>
                              <p:par>
                                <p:cTn fill="hold" grpId="0" id="17" nodeType="afterEffect" presetClass="entr" presetID="2" presetSubtype="1">
                                  <p:stCondLst>
                                    <p:cond delay="0"/>
                                  </p:stCondLst>
                                  <p:childTnLst>
                                    <p:set>
                                      <p:cBhvr>
                                        <p:cTn dur="1" fill="hold" id="18">
                                          <p:stCondLst>
                                            <p:cond delay="0"/>
                                          </p:stCondLst>
                                        </p:cTn>
                                        <p:tgtEl>
                                          <p:spTgt spid="42"/>
                                        </p:tgtEl>
                                        <p:attrNameLst>
                                          <p:attrName>style.visibility</p:attrName>
                                        </p:attrNameLst>
                                      </p:cBhvr>
                                      <p:to>
                                        <p:strVal val="visible"/>
                                      </p:to>
                                    </p:set>
                                    <p:anim calcmode="lin" valueType="num">
                                      <p:cBhvr additive="base">
                                        <p:cTn dur="500" fill="hold" id="19"/>
                                        <p:tgtEl>
                                          <p:spTgt spid="42"/>
                                        </p:tgtEl>
                                        <p:attrNameLst>
                                          <p:attrName>ppt_x</p:attrName>
                                        </p:attrNameLst>
                                      </p:cBhvr>
                                      <p:tavLst>
                                        <p:tav tm="0">
                                          <p:val>
                                            <p:strVal val="#ppt_x"/>
                                          </p:val>
                                        </p:tav>
                                        <p:tav tm="100000">
                                          <p:val>
                                            <p:strVal val="#ppt_x"/>
                                          </p:val>
                                        </p:tav>
                                      </p:tavLst>
                                    </p:anim>
                                    <p:anim calcmode="lin" valueType="num">
                                      <p:cBhvr additive="base">
                                        <p:cTn dur="500" fill="hold" id="20"/>
                                        <p:tgtEl>
                                          <p:spTgt spid="42"/>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1500"/>
                            </p:stCondLst>
                            <p:childTnLst>
                              <p:par>
                                <p:cTn fill="hold" grpId="0" id="22" nodeType="afterEffect" presetClass="entr" presetID="22" presetSubtype="1">
                                  <p:stCondLst>
                                    <p:cond delay="0"/>
                                  </p:stCondLst>
                                  <p:childTnLst>
                                    <p:set>
                                      <p:cBhvr>
                                        <p:cTn dur="1" fill="hold" id="23">
                                          <p:stCondLst>
                                            <p:cond delay="0"/>
                                          </p:stCondLst>
                                        </p:cTn>
                                        <p:tgtEl>
                                          <p:spTgt spid="15"/>
                                        </p:tgtEl>
                                        <p:attrNameLst>
                                          <p:attrName>style.visibility</p:attrName>
                                        </p:attrNameLst>
                                      </p:cBhvr>
                                      <p:to>
                                        <p:strVal val="visible"/>
                                      </p:to>
                                    </p:set>
                                    <p:animEffect filter="wipe(up)" transition="in">
                                      <p:cBhvr>
                                        <p:cTn dur="500" id="24"/>
                                        <p:tgtEl>
                                          <p:spTgt spid="15"/>
                                        </p:tgtEl>
                                      </p:cBhvr>
                                    </p:animEffect>
                                  </p:childTnLst>
                                </p:cTn>
                              </p:par>
                              <p:par>
                                <p:cTn fill="hold" grpId="0" id="25" nodeType="withEffect" presetClass="entr" presetID="22" presetSubtype="1">
                                  <p:stCondLst>
                                    <p:cond delay="0"/>
                                  </p:stCondLst>
                                  <p:childTnLst>
                                    <p:set>
                                      <p:cBhvr>
                                        <p:cTn dur="1" fill="hold" id="26">
                                          <p:stCondLst>
                                            <p:cond delay="0"/>
                                          </p:stCondLst>
                                        </p:cTn>
                                        <p:tgtEl>
                                          <p:spTgt spid="14"/>
                                        </p:tgtEl>
                                        <p:attrNameLst>
                                          <p:attrName>style.visibility</p:attrName>
                                        </p:attrNameLst>
                                      </p:cBhvr>
                                      <p:to>
                                        <p:strVal val="visible"/>
                                      </p:to>
                                    </p:set>
                                    <p:animEffect filter="wipe(up)" transition="in">
                                      <p:cBhvr>
                                        <p:cTn dur="500" id="27"/>
                                        <p:tgtEl>
                                          <p:spTgt spid="14"/>
                                        </p:tgtEl>
                                      </p:cBhvr>
                                    </p:animEffect>
                                  </p:childTnLst>
                                </p:cTn>
                              </p:par>
                            </p:childTnLst>
                          </p:cTn>
                        </p:par>
                        <p:par>
                          <p:cTn fill="hold" id="28" nodeType="afterGroup">
                            <p:stCondLst>
                              <p:cond delay="2000"/>
                            </p:stCondLst>
                            <p:childTnLst>
                              <p:par>
                                <p:cTn fill="hold" grpId="0" id="29" nodeType="afterEffect" presetClass="entr" presetID="2" presetSubtype="1">
                                  <p:stCondLst>
                                    <p:cond delay="0"/>
                                  </p:stCondLst>
                                  <p:childTnLst>
                                    <p:set>
                                      <p:cBhvr>
                                        <p:cTn dur="1" fill="hold" id="30">
                                          <p:stCondLst>
                                            <p:cond delay="0"/>
                                          </p:stCondLst>
                                        </p:cTn>
                                        <p:tgtEl>
                                          <p:spTgt spid="43"/>
                                        </p:tgtEl>
                                        <p:attrNameLst>
                                          <p:attrName>style.visibility</p:attrName>
                                        </p:attrNameLst>
                                      </p:cBhvr>
                                      <p:to>
                                        <p:strVal val="visible"/>
                                      </p:to>
                                    </p:set>
                                    <p:anim calcmode="lin" valueType="num">
                                      <p:cBhvr additive="base">
                                        <p:cTn dur="500" fill="hold" id="31"/>
                                        <p:tgtEl>
                                          <p:spTgt spid="43"/>
                                        </p:tgtEl>
                                        <p:attrNameLst>
                                          <p:attrName>ppt_x</p:attrName>
                                        </p:attrNameLst>
                                      </p:cBhvr>
                                      <p:tavLst>
                                        <p:tav tm="0">
                                          <p:val>
                                            <p:strVal val="#ppt_x"/>
                                          </p:val>
                                        </p:tav>
                                        <p:tav tm="100000">
                                          <p:val>
                                            <p:strVal val="#ppt_x"/>
                                          </p:val>
                                        </p:tav>
                                      </p:tavLst>
                                    </p:anim>
                                    <p:anim calcmode="lin" valueType="num">
                                      <p:cBhvr additive="base">
                                        <p:cTn dur="500" fill="hold" id="32"/>
                                        <p:tgtEl>
                                          <p:spTgt spid="43"/>
                                        </p:tgtEl>
                                        <p:attrNameLst>
                                          <p:attrName>ppt_y</p:attrName>
                                        </p:attrNameLst>
                                      </p:cBhvr>
                                      <p:tavLst>
                                        <p:tav tm="0">
                                          <p:val>
                                            <p:strVal val="0-#ppt_h/2"/>
                                          </p:val>
                                        </p:tav>
                                        <p:tav tm="100000">
                                          <p:val>
                                            <p:strVal val="#ppt_y"/>
                                          </p:val>
                                        </p:tav>
                                      </p:tavLst>
                                    </p:anim>
                                  </p:childTnLst>
                                </p:cTn>
                              </p:par>
                            </p:childTnLst>
                          </p:cTn>
                        </p:par>
                        <p:par>
                          <p:cTn fill="hold" id="33" nodeType="afterGroup">
                            <p:stCondLst>
                              <p:cond delay="2500"/>
                            </p:stCondLst>
                            <p:childTnLst>
                              <p:par>
                                <p:cTn fill="hold" grpId="0" id="34" nodeType="afterEffect" presetClass="entr" presetID="22" presetSubtype="8">
                                  <p:stCondLst>
                                    <p:cond delay="0"/>
                                  </p:stCondLst>
                                  <p:childTnLst>
                                    <p:set>
                                      <p:cBhvr>
                                        <p:cTn dur="1" fill="hold" id="35">
                                          <p:stCondLst>
                                            <p:cond delay="0"/>
                                          </p:stCondLst>
                                        </p:cTn>
                                        <p:tgtEl>
                                          <p:spTgt spid="8"/>
                                        </p:tgtEl>
                                        <p:attrNameLst>
                                          <p:attrName>style.visibility</p:attrName>
                                        </p:attrNameLst>
                                      </p:cBhvr>
                                      <p:to>
                                        <p:strVal val="visible"/>
                                      </p:to>
                                    </p:set>
                                    <p:animEffect filter="wipe(left)" transition="in">
                                      <p:cBhvr>
                                        <p:cTn dur="500" id="36"/>
                                        <p:tgtEl>
                                          <p:spTgt spid="8"/>
                                        </p:tgtEl>
                                      </p:cBhvr>
                                    </p:animEffect>
                                  </p:childTnLst>
                                </p:cTn>
                              </p:par>
                              <p:par>
                                <p:cTn fill="hold" grpId="0" id="37" nodeType="withEffect" presetClass="entr" presetID="22" presetSubtype="8">
                                  <p:stCondLst>
                                    <p:cond delay="0"/>
                                  </p:stCondLst>
                                  <p:childTnLst>
                                    <p:set>
                                      <p:cBhvr>
                                        <p:cTn dur="1" fill="hold" id="38">
                                          <p:stCondLst>
                                            <p:cond delay="0"/>
                                          </p:stCondLst>
                                        </p:cTn>
                                        <p:tgtEl>
                                          <p:spTgt spid="9"/>
                                        </p:tgtEl>
                                        <p:attrNameLst>
                                          <p:attrName>style.visibility</p:attrName>
                                        </p:attrNameLst>
                                      </p:cBhvr>
                                      <p:to>
                                        <p:strVal val="visible"/>
                                      </p:to>
                                    </p:set>
                                    <p:animEffect filter="wipe(left)" transition="in">
                                      <p:cBhvr>
                                        <p:cTn dur="500" id="39"/>
                                        <p:tgtEl>
                                          <p:spTgt spid="9"/>
                                        </p:tgtEl>
                                      </p:cBhvr>
                                    </p:animEffect>
                                  </p:childTnLst>
                                </p:cTn>
                              </p:par>
                            </p:childTnLst>
                          </p:cTn>
                        </p:par>
                        <p:par>
                          <p:cTn fill="hold" id="40" nodeType="afterGroup">
                            <p:stCondLst>
                              <p:cond delay="3000"/>
                            </p:stCondLst>
                            <p:childTnLst>
                              <p:par>
                                <p:cTn fill="hold" grpId="0" id="41" nodeType="afterEffect" presetClass="entr" presetID="2" presetSubtype="1">
                                  <p:stCondLst>
                                    <p:cond delay="0"/>
                                  </p:stCondLst>
                                  <p:childTnLst>
                                    <p:set>
                                      <p:cBhvr>
                                        <p:cTn dur="1" fill="hold" id="42">
                                          <p:stCondLst>
                                            <p:cond delay="0"/>
                                          </p:stCondLst>
                                        </p:cTn>
                                        <p:tgtEl>
                                          <p:spTgt spid="45"/>
                                        </p:tgtEl>
                                        <p:attrNameLst>
                                          <p:attrName>style.visibility</p:attrName>
                                        </p:attrNameLst>
                                      </p:cBhvr>
                                      <p:to>
                                        <p:strVal val="visible"/>
                                      </p:to>
                                    </p:set>
                                    <p:anim calcmode="lin" valueType="num">
                                      <p:cBhvr additive="base">
                                        <p:cTn dur="500" fill="hold" id="43"/>
                                        <p:tgtEl>
                                          <p:spTgt spid="45"/>
                                        </p:tgtEl>
                                        <p:attrNameLst>
                                          <p:attrName>ppt_x</p:attrName>
                                        </p:attrNameLst>
                                      </p:cBhvr>
                                      <p:tavLst>
                                        <p:tav tm="0">
                                          <p:val>
                                            <p:strVal val="#ppt_x"/>
                                          </p:val>
                                        </p:tav>
                                        <p:tav tm="100000">
                                          <p:val>
                                            <p:strVal val="#ppt_x"/>
                                          </p:val>
                                        </p:tav>
                                      </p:tavLst>
                                    </p:anim>
                                    <p:anim calcmode="lin" valueType="num">
                                      <p:cBhvr additive="base">
                                        <p:cTn dur="500" fill="hold" id="44"/>
                                        <p:tgtEl>
                                          <p:spTgt spid="45"/>
                                        </p:tgtEl>
                                        <p:attrNameLst>
                                          <p:attrName>ppt_y</p:attrName>
                                        </p:attrNameLst>
                                      </p:cBhvr>
                                      <p:tavLst>
                                        <p:tav tm="0">
                                          <p:val>
                                            <p:strVal val="0-#ppt_h/2"/>
                                          </p:val>
                                        </p:tav>
                                        <p:tav tm="100000">
                                          <p:val>
                                            <p:strVal val="#ppt_y"/>
                                          </p:val>
                                        </p:tav>
                                      </p:tavLst>
                                    </p:anim>
                                  </p:childTnLst>
                                </p:cTn>
                              </p:par>
                            </p:childTnLst>
                          </p:cTn>
                        </p:par>
                        <p:par>
                          <p:cTn fill="hold" id="45" nodeType="afterGroup">
                            <p:stCondLst>
                              <p:cond delay="3500"/>
                            </p:stCondLst>
                            <p:childTnLst>
                              <p:par>
                                <p:cTn fill="hold" grpId="0" id="46" nodeType="afterEffect" presetClass="entr" presetID="22" presetSubtype="1">
                                  <p:stCondLst>
                                    <p:cond delay="0"/>
                                  </p:stCondLst>
                                  <p:childTnLst>
                                    <p:set>
                                      <p:cBhvr>
                                        <p:cTn dur="1" fill="hold" id="47">
                                          <p:stCondLst>
                                            <p:cond delay="0"/>
                                          </p:stCondLst>
                                        </p:cTn>
                                        <p:tgtEl>
                                          <p:spTgt spid="11"/>
                                        </p:tgtEl>
                                        <p:attrNameLst>
                                          <p:attrName>style.visibility</p:attrName>
                                        </p:attrNameLst>
                                      </p:cBhvr>
                                      <p:to>
                                        <p:strVal val="visible"/>
                                      </p:to>
                                    </p:set>
                                    <p:animEffect filter="wipe(up)" transition="in">
                                      <p:cBhvr>
                                        <p:cTn dur="500" id="48"/>
                                        <p:tgtEl>
                                          <p:spTgt spid="11"/>
                                        </p:tgtEl>
                                      </p:cBhvr>
                                    </p:animEffect>
                                  </p:childTnLst>
                                </p:cTn>
                              </p:par>
                              <p:par>
                                <p:cTn fill="hold" grpId="0" id="49" nodeType="withEffect" presetClass="entr" presetID="22" presetSubtype="1">
                                  <p:stCondLst>
                                    <p:cond delay="0"/>
                                  </p:stCondLst>
                                  <p:childTnLst>
                                    <p:set>
                                      <p:cBhvr>
                                        <p:cTn dur="1" fill="hold" id="50">
                                          <p:stCondLst>
                                            <p:cond delay="0"/>
                                          </p:stCondLst>
                                        </p:cTn>
                                        <p:tgtEl>
                                          <p:spTgt spid="10"/>
                                        </p:tgtEl>
                                        <p:attrNameLst>
                                          <p:attrName>style.visibility</p:attrName>
                                        </p:attrNameLst>
                                      </p:cBhvr>
                                      <p:to>
                                        <p:strVal val="visible"/>
                                      </p:to>
                                    </p:set>
                                    <p:animEffect filter="wipe(up)" transition="in">
                                      <p:cBhvr>
                                        <p:cTn dur="500" id="51"/>
                                        <p:tgtEl>
                                          <p:spTgt spid="10"/>
                                        </p:tgtEl>
                                      </p:cBhvr>
                                    </p:animEffect>
                                  </p:childTnLst>
                                </p:cTn>
                              </p:par>
                            </p:childTnLst>
                          </p:cTn>
                        </p:par>
                        <p:par>
                          <p:cTn fill="hold" id="52" nodeType="afterGroup">
                            <p:stCondLst>
                              <p:cond delay="4000"/>
                            </p:stCondLst>
                            <p:childTnLst>
                              <p:par>
                                <p:cTn fill="hold" grpId="0" id="53" nodeType="afterEffect" presetClass="entr" presetID="2" presetSubtype="1">
                                  <p:stCondLst>
                                    <p:cond delay="0"/>
                                  </p:stCondLst>
                                  <p:childTnLst>
                                    <p:set>
                                      <p:cBhvr>
                                        <p:cTn dur="1" fill="hold" id="54">
                                          <p:stCondLst>
                                            <p:cond delay="0"/>
                                          </p:stCondLst>
                                        </p:cTn>
                                        <p:tgtEl>
                                          <p:spTgt spid="46"/>
                                        </p:tgtEl>
                                        <p:attrNameLst>
                                          <p:attrName>style.visibility</p:attrName>
                                        </p:attrNameLst>
                                      </p:cBhvr>
                                      <p:to>
                                        <p:strVal val="visible"/>
                                      </p:to>
                                    </p:set>
                                    <p:anim calcmode="lin" valueType="num">
                                      <p:cBhvr additive="base">
                                        <p:cTn dur="500" fill="hold" id="55"/>
                                        <p:tgtEl>
                                          <p:spTgt spid="46"/>
                                        </p:tgtEl>
                                        <p:attrNameLst>
                                          <p:attrName>ppt_x</p:attrName>
                                        </p:attrNameLst>
                                      </p:cBhvr>
                                      <p:tavLst>
                                        <p:tav tm="0">
                                          <p:val>
                                            <p:strVal val="#ppt_x"/>
                                          </p:val>
                                        </p:tav>
                                        <p:tav tm="100000">
                                          <p:val>
                                            <p:strVal val="#ppt_x"/>
                                          </p:val>
                                        </p:tav>
                                      </p:tavLst>
                                    </p:anim>
                                    <p:anim calcmode="lin" valueType="num">
                                      <p:cBhvr additive="base">
                                        <p:cTn dur="500" fill="hold" id="56"/>
                                        <p:tgtEl>
                                          <p:spTgt spid="46"/>
                                        </p:tgtEl>
                                        <p:attrNameLst>
                                          <p:attrName>ppt_y</p:attrName>
                                        </p:attrNameLst>
                                      </p:cBhvr>
                                      <p:tavLst>
                                        <p:tav tm="0">
                                          <p:val>
                                            <p:strVal val="0-#ppt_h/2"/>
                                          </p:val>
                                        </p:tav>
                                        <p:tav tm="100000">
                                          <p:val>
                                            <p:strVal val="#ppt_y"/>
                                          </p:val>
                                        </p:tav>
                                      </p:tavLst>
                                    </p:anim>
                                  </p:childTnLst>
                                </p:cTn>
                              </p:par>
                            </p:childTnLst>
                          </p:cTn>
                        </p:par>
                        <p:par>
                          <p:cTn fill="hold" id="57" nodeType="afterGroup">
                            <p:stCondLst>
                              <p:cond delay="4500"/>
                            </p:stCondLst>
                            <p:childTnLst>
                              <p:par>
                                <p:cTn fill="hold" grpId="0" id="58" nodeType="afterEffect" presetClass="entr" presetID="22" presetSubtype="2">
                                  <p:stCondLst>
                                    <p:cond delay="0"/>
                                  </p:stCondLst>
                                  <p:childTnLst>
                                    <p:set>
                                      <p:cBhvr>
                                        <p:cTn dur="1" fill="hold" id="59">
                                          <p:stCondLst>
                                            <p:cond delay="0"/>
                                          </p:stCondLst>
                                        </p:cTn>
                                        <p:tgtEl>
                                          <p:spTgt spid="36"/>
                                        </p:tgtEl>
                                        <p:attrNameLst>
                                          <p:attrName>style.visibility</p:attrName>
                                        </p:attrNameLst>
                                      </p:cBhvr>
                                      <p:to>
                                        <p:strVal val="visible"/>
                                      </p:to>
                                    </p:set>
                                    <p:animEffect filter="wipe(right)" transition="in">
                                      <p:cBhvr>
                                        <p:cTn dur="500" id="60"/>
                                        <p:tgtEl>
                                          <p:spTgt spid="36"/>
                                        </p:tgtEl>
                                      </p:cBhvr>
                                    </p:animEffect>
                                  </p:childTnLst>
                                </p:cTn>
                              </p:par>
                              <p:par>
                                <p:cTn fill="hold" grpId="0" id="61" nodeType="withEffect" presetClass="entr" presetID="22" presetSubtype="2">
                                  <p:stCondLst>
                                    <p:cond delay="0"/>
                                  </p:stCondLst>
                                  <p:childTnLst>
                                    <p:set>
                                      <p:cBhvr>
                                        <p:cTn dur="1" fill="hold" id="62">
                                          <p:stCondLst>
                                            <p:cond delay="0"/>
                                          </p:stCondLst>
                                        </p:cTn>
                                        <p:tgtEl>
                                          <p:spTgt spid="37"/>
                                        </p:tgtEl>
                                        <p:attrNameLst>
                                          <p:attrName>style.visibility</p:attrName>
                                        </p:attrNameLst>
                                      </p:cBhvr>
                                      <p:to>
                                        <p:strVal val="visible"/>
                                      </p:to>
                                    </p:set>
                                    <p:animEffect filter="wipe(right)" transition="in">
                                      <p:cBhvr>
                                        <p:cTn dur="500" id="63"/>
                                        <p:tgtEl>
                                          <p:spTgt spid="37"/>
                                        </p:tgtEl>
                                      </p:cBhvr>
                                    </p:animEffect>
                                  </p:childTnLst>
                                </p:cTn>
                              </p:par>
                            </p:childTnLst>
                          </p:cTn>
                        </p:par>
                        <p:par>
                          <p:cTn fill="hold" id="64" nodeType="afterGroup">
                            <p:stCondLst>
                              <p:cond delay="5000"/>
                            </p:stCondLst>
                            <p:childTnLst>
                              <p:par>
                                <p:cTn fill="hold" grpId="0" id="65" nodeType="afterEffect" presetClass="entr" presetID="22" presetSubtype="2">
                                  <p:stCondLst>
                                    <p:cond delay="0"/>
                                  </p:stCondLst>
                                  <p:childTnLst>
                                    <p:set>
                                      <p:cBhvr>
                                        <p:cTn dur="1" fill="hold" id="66">
                                          <p:stCondLst>
                                            <p:cond delay="0"/>
                                          </p:stCondLst>
                                        </p:cTn>
                                        <p:tgtEl>
                                          <p:spTgt spid="40"/>
                                        </p:tgtEl>
                                        <p:attrNameLst>
                                          <p:attrName>style.visibility</p:attrName>
                                        </p:attrNameLst>
                                      </p:cBhvr>
                                      <p:to>
                                        <p:strVal val="visible"/>
                                      </p:to>
                                    </p:set>
                                    <p:animEffect filter="wipe(right)" transition="in">
                                      <p:cBhvr>
                                        <p:cTn dur="500" id="67"/>
                                        <p:tgtEl>
                                          <p:spTgt spid="40"/>
                                        </p:tgtEl>
                                      </p:cBhvr>
                                    </p:animEffect>
                                  </p:childTnLst>
                                </p:cTn>
                              </p:par>
                            </p:childTnLst>
                          </p:cTn>
                        </p:par>
                      </p:childTnLst>
                    </p:cTn>
                  </p:par>
                  <p:par>
                    <p:cTn fill="hold" id="68" nodeType="clickPar">
                      <p:stCondLst>
                        <p:cond delay="indefinite"/>
                        <p:cond delay="0" evt="onBegin">
                          <p:tn val="67"/>
                        </p:cond>
                      </p:stCondLst>
                      <p:childTnLst>
                        <p:par>
                          <p:cTn fill="hold" id="69" nodeType="afterGroup">
                            <p:stCondLst>
                              <p:cond delay="0"/>
                            </p:stCondLst>
                            <p:childTnLst>
                              <p:par>
                                <p:cTn fill="hold" grpId="0" id="70" nodeType="clickEffect" presetClass="entr" presetID="22" presetSubtype="4">
                                  <p:stCondLst>
                                    <p:cond delay="0"/>
                                  </p:stCondLst>
                                  <p:childTnLst>
                                    <p:set>
                                      <p:cBhvr>
                                        <p:cTn dur="1" fill="hold" id="71">
                                          <p:stCondLst>
                                            <p:cond delay="0"/>
                                          </p:stCondLst>
                                        </p:cTn>
                                        <p:tgtEl>
                                          <p:spTgt spid="28"/>
                                        </p:tgtEl>
                                        <p:attrNameLst>
                                          <p:attrName>style.visibility</p:attrName>
                                        </p:attrNameLst>
                                      </p:cBhvr>
                                      <p:to>
                                        <p:strVal val="visible"/>
                                      </p:to>
                                    </p:set>
                                    <p:animEffect filter="wipe(down)" transition="in">
                                      <p:cBhvr>
                                        <p:cTn dur="500" id="72"/>
                                        <p:tgtEl>
                                          <p:spTgt spid="28"/>
                                        </p:tgtEl>
                                      </p:cBhvr>
                                    </p:animEffect>
                                  </p:childTnLst>
                                </p:cTn>
                              </p:par>
                            </p:childTnLst>
                          </p:cTn>
                        </p:par>
                      </p:childTnLst>
                    </p:cTn>
                  </p:par>
                  <p:par>
                    <p:cTn fill="hold" id="73" nodeType="clickPar">
                      <p:stCondLst>
                        <p:cond delay="indefinite"/>
                        <p:cond delay="0" evt="onBegin">
                          <p:tn val="72"/>
                        </p:cond>
                      </p:stCondLst>
                      <p:childTnLst>
                        <p:par>
                          <p:cTn fill="hold" id="74" nodeType="afterGroup">
                            <p:stCondLst>
                              <p:cond delay="0"/>
                            </p:stCondLst>
                            <p:childTnLst>
                              <p:par>
                                <p:cTn fill="hold" grpId="0" id="75" nodeType="clickEffect" presetClass="entr" presetID="22" presetSubtype="4">
                                  <p:stCondLst>
                                    <p:cond delay="0"/>
                                  </p:stCondLst>
                                  <p:childTnLst>
                                    <p:set>
                                      <p:cBhvr>
                                        <p:cTn dur="1" fill="hold" id="76">
                                          <p:stCondLst>
                                            <p:cond delay="0"/>
                                          </p:stCondLst>
                                        </p:cTn>
                                        <p:tgtEl>
                                          <p:spTgt spid="27"/>
                                        </p:tgtEl>
                                        <p:attrNameLst>
                                          <p:attrName>style.visibility</p:attrName>
                                        </p:attrNameLst>
                                      </p:cBhvr>
                                      <p:to>
                                        <p:strVal val="visible"/>
                                      </p:to>
                                    </p:set>
                                    <p:animEffect filter="wipe(down)" transition="in">
                                      <p:cBhvr>
                                        <p:cTn dur="500" id="77"/>
                                        <p:tgtEl>
                                          <p:spTgt spid="27"/>
                                        </p:tgtEl>
                                      </p:cBhvr>
                                    </p:animEffect>
                                  </p:childTnLst>
                                </p:cTn>
                              </p:par>
                            </p:childTnLst>
                          </p:cTn>
                        </p:par>
                      </p:childTnLst>
                    </p:cTn>
                  </p:par>
                  <p:par>
                    <p:cTn fill="hold" id="78" nodeType="clickPar">
                      <p:stCondLst>
                        <p:cond delay="indefinite"/>
                        <p:cond delay="0" evt="onBegin">
                          <p:tn val="77"/>
                        </p:cond>
                      </p:stCondLst>
                      <p:childTnLst>
                        <p:par>
                          <p:cTn fill="hold" id="79" nodeType="afterGroup">
                            <p:stCondLst>
                              <p:cond delay="0"/>
                            </p:stCondLst>
                            <p:childTnLst>
                              <p:par>
                                <p:cTn fill="hold" grpId="0" id="80" nodeType="clickEffect" presetClass="entr" presetID="22" presetSubtype="4">
                                  <p:stCondLst>
                                    <p:cond delay="0"/>
                                  </p:stCondLst>
                                  <p:childTnLst>
                                    <p:set>
                                      <p:cBhvr>
                                        <p:cTn dur="1" fill="hold" id="81">
                                          <p:stCondLst>
                                            <p:cond delay="0"/>
                                          </p:stCondLst>
                                        </p:cTn>
                                        <p:tgtEl>
                                          <p:spTgt spid="30"/>
                                        </p:tgtEl>
                                        <p:attrNameLst>
                                          <p:attrName>style.visibility</p:attrName>
                                        </p:attrNameLst>
                                      </p:cBhvr>
                                      <p:to>
                                        <p:strVal val="visible"/>
                                      </p:to>
                                    </p:set>
                                    <p:animEffect filter="wipe(down)" transition="in">
                                      <p:cBhvr>
                                        <p:cTn dur="500" id="82"/>
                                        <p:tgtEl>
                                          <p:spTgt spid="30"/>
                                        </p:tgtEl>
                                      </p:cBhvr>
                                    </p:animEffect>
                                  </p:childTnLst>
                                </p:cTn>
                              </p:par>
                            </p:childTnLst>
                          </p:cTn>
                        </p:par>
                      </p:childTnLst>
                    </p:cTn>
                  </p:par>
                  <p:par>
                    <p:cTn fill="hold" id="83" nodeType="clickPar">
                      <p:stCondLst>
                        <p:cond delay="indefinite"/>
                        <p:cond delay="0" evt="onBegin">
                          <p:tn val="82"/>
                        </p:cond>
                      </p:stCondLst>
                      <p:childTnLst>
                        <p:par>
                          <p:cTn fill="hold" id="84" nodeType="afterGroup">
                            <p:stCondLst>
                              <p:cond delay="0"/>
                            </p:stCondLst>
                            <p:childTnLst>
                              <p:par>
                                <p:cTn fill="hold" grpId="0" id="85" nodeType="clickEffect" presetClass="entr" presetID="22" presetSubtype="4">
                                  <p:stCondLst>
                                    <p:cond delay="0"/>
                                  </p:stCondLst>
                                  <p:childTnLst>
                                    <p:set>
                                      <p:cBhvr>
                                        <p:cTn dur="1" fill="hold" id="86">
                                          <p:stCondLst>
                                            <p:cond delay="0"/>
                                          </p:stCondLst>
                                        </p:cTn>
                                        <p:tgtEl>
                                          <p:spTgt spid="29"/>
                                        </p:tgtEl>
                                        <p:attrNameLst>
                                          <p:attrName>style.visibility</p:attrName>
                                        </p:attrNameLst>
                                      </p:cBhvr>
                                      <p:to>
                                        <p:strVal val="visible"/>
                                      </p:to>
                                    </p:set>
                                    <p:animEffect filter="wipe(down)" transition="in">
                                      <p:cBhvr>
                                        <p:cTn dur="500" id="87"/>
                                        <p:tgtEl>
                                          <p:spTgt spid="29"/>
                                        </p:tgtEl>
                                      </p:cBhvr>
                                    </p:animEffect>
                                  </p:childTnLst>
                                </p:cTn>
                              </p:par>
                            </p:childTnLst>
                          </p:cTn>
                        </p:par>
                      </p:childTnLst>
                    </p:cTn>
                  </p:par>
                  <p:par>
                    <p:cTn fill="hold" id="88" nodeType="clickPar">
                      <p:stCondLst>
                        <p:cond delay="indefinite"/>
                        <p:cond delay="0" evt="onBegin">
                          <p:tn val="87"/>
                        </p:cond>
                      </p:stCondLst>
                      <p:childTnLst>
                        <p:par>
                          <p:cTn fill="hold" id="89" nodeType="afterGroup">
                            <p:stCondLst>
                              <p:cond delay="0"/>
                            </p:stCondLst>
                            <p:childTnLst>
                              <p:par>
                                <p:cTn fill="hold" grpId="0" id="90" nodeType="clickEffect" presetClass="entr" presetID="22" presetSubtype="4">
                                  <p:stCondLst>
                                    <p:cond delay="0"/>
                                  </p:stCondLst>
                                  <p:childTnLst>
                                    <p:set>
                                      <p:cBhvr>
                                        <p:cTn dur="1" fill="hold" id="91">
                                          <p:stCondLst>
                                            <p:cond delay="0"/>
                                          </p:stCondLst>
                                        </p:cTn>
                                        <p:tgtEl>
                                          <p:spTgt spid="32"/>
                                        </p:tgtEl>
                                        <p:attrNameLst>
                                          <p:attrName>style.visibility</p:attrName>
                                        </p:attrNameLst>
                                      </p:cBhvr>
                                      <p:to>
                                        <p:strVal val="visible"/>
                                      </p:to>
                                    </p:set>
                                    <p:animEffect filter="wipe(down)" transition="in">
                                      <p:cBhvr>
                                        <p:cTn dur="500" id="92"/>
                                        <p:tgtEl>
                                          <p:spTgt spid="32"/>
                                        </p:tgtEl>
                                      </p:cBhvr>
                                    </p:animEffect>
                                  </p:childTnLst>
                                </p:cTn>
                              </p:par>
                            </p:childTnLst>
                          </p:cTn>
                        </p:par>
                      </p:childTnLst>
                    </p:cTn>
                  </p:par>
                  <p:par>
                    <p:cTn fill="hold" id="93" nodeType="clickPar">
                      <p:stCondLst>
                        <p:cond delay="indefinite"/>
                        <p:cond delay="0" evt="onBegin">
                          <p:tn val="92"/>
                        </p:cond>
                      </p:stCondLst>
                      <p:childTnLst>
                        <p:par>
                          <p:cTn fill="hold" id="94" nodeType="afterGroup">
                            <p:stCondLst>
                              <p:cond delay="0"/>
                            </p:stCondLst>
                            <p:childTnLst>
                              <p:par>
                                <p:cTn fill="hold" grpId="0" id="95" nodeType="clickEffect" presetClass="entr" presetID="22" presetSubtype="4">
                                  <p:stCondLst>
                                    <p:cond delay="0"/>
                                  </p:stCondLst>
                                  <p:childTnLst>
                                    <p:set>
                                      <p:cBhvr>
                                        <p:cTn dur="1" fill="hold" id="96">
                                          <p:stCondLst>
                                            <p:cond delay="0"/>
                                          </p:stCondLst>
                                        </p:cTn>
                                        <p:tgtEl>
                                          <p:spTgt spid="31"/>
                                        </p:tgtEl>
                                        <p:attrNameLst>
                                          <p:attrName>style.visibility</p:attrName>
                                        </p:attrNameLst>
                                      </p:cBhvr>
                                      <p:to>
                                        <p:strVal val="visible"/>
                                      </p:to>
                                    </p:set>
                                    <p:animEffect filter="wipe(down)" transition="in">
                                      <p:cBhvr>
                                        <p:cTn dur="500" id="97"/>
                                        <p:tgtEl>
                                          <p:spTgt spid="31"/>
                                        </p:tgtEl>
                                      </p:cBhvr>
                                    </p:animEffect>
                                  </p:childTnLst>
                                </p:cTn>
                              </p:par>
                            </p:childTnLst>
                          </p:cTn>
                        </p:par>
                      </p:childTnLst>
                    </p:cTn>
                  </p:par>
                  <p:par>
                    <p:cTn fill="hold" id="98" nodeType="clickPar">
                      <p:stCondLst>
                        <p:cond delay="indefinite"/>
                        <p:cond delay="0" evt="onBegin">
                          <p:tn val="97"/>
                        </p:cond>
                      </p:stCondLst>
                      <p:childTnLst>
                        <p:par>
                          <p:cTn fill="hold" id="99" nodeType="afterGroup">
                            <p:stCondLst>
                              <p:cond delay="0"/>
                            </p:stCondLst>
                            <p:childTnLst>
                              <p:par>
                                <p:cTn fill="hold" grpId="0" id="100" nodeType="clickEffect" presetClass="entr" presetID="22" presetSubtype="4">
                                  <p:stCondLst>
                                    <p:cond delay="0"/>
                                  </p:stCondLst>
                                  <p:childTnLst>
                                    <p:set>
                                      <p:cBhvr>
                                        <p:cTn dur="1" fill="hold" id="101">
                                          <p:stCondLst>
                                            <p:cond delay="0"/>
                                          </p:stCondLst>
                                        </p:cTn>
                                        <p:tgtEl>
                                          <p:spTgt spid="34"/>
                                        </p:tgtEl>
                                        <p:attrNameLst>
                                          <p:attrName>style.visibility</p:attrName>
                                        </p:attrNameLst>
                                      </p:cBhvr>
                                      <p:to>
                                        <p:strVal val="visible"/>
                                      </p:to>
                                    </p:set>
                                    <p:animEffect filter="wipe(down)" transition="in">
                                      <p:cBhvr>
                                        <p:cTn dur="500" id="102"/>
                                        <p:tgtEl>
                                          <p:spTgt spid="34"/>
                                        </p:tgtEl>
                                      </p:cBhvr>
                                    </p:animEffect>
                                  </p:childTnLst>
                                </p:cTn>
                              </p:par>
                            </p:childTnLst>
                          </p:cTn>
                        </p:par>
                      </p:childTnLst>
                    </p:cTn>
                  </p:par>
                  <p:par>
                    <p:cTn fill="hold" id="103" nodeType="clickPar">
                      <p:stCondLst>
                        <p:cond delay="indefinite"/>
                        <p:cond delay="0" evt="onBegin">
                          <p:tn val="102"/>
                        </p:cond>
                      </p:stCondLst>
                      <p:childTnLst>
                        <p:par>
                          <p:cTn fill="hold" id="104" nodeType="afterGroup">
                            <p:stCondLst>
                              <p:cond delay="0"/>
                            </p:stCondLst>
                            <p:childTnLst>
                              <p:par>
                                <p:cTn fill="hold" grpId="0" id="105" nodeType="clickEffect" presetClass="entr" presetID="22" presetSubtype="4">
                                  <p:stCondLst>
                                    <p:cond delay="0"/>
                                  </p:stCondLst>
                                  <p:childTnLst>
                                    <p:set>
                                      <p:cBhvr>
                                        <p:cTn dur="1" fill="hold" id="106">
                                          <p:stCondLst>
                                            <p:cond delay="0"/>
                                          </p:stCondLst>
                                        </p:cTn>
                                        <p:tgtEl>
                                          <p:spTgt spid="33"/>
                                        </p:tgtEl>
                                        <p:attrNameLst>
                                          <p:attrName>style.visibility</p:attrName>
                                        </p:attrNameLst>
                                      </p:cBhvr>
                                      <p:to>
                                        <p:strVal val="visible"/>
                                      </p:to>
                                    </p:set>
                                    <p:animEffect filter="wipe(down)" transition="in">
                                      <p:cBhvr>
                                        <p:cTn dur="500" id="107"/>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6"/>
      <p:bldP grpId="0" spid="37"/>
      <p:bldP grpId="0" spid="8"/>
      <p:bldP grpId="0" spid="9"/>
      <p:bldP grpId="0" spid="10"/>
      <p:bldP grpId="0" spid="11"/>
      <p:bldP grpId="0" spid="12"/>
      <p:bldP grpId="0" spid="13"/>
      <p:bldP grpId="0" spid="14"/>
      <p:bldP grpId="0" spid="15"/>
      <p:bldP grpId="0" spid="38"/>
      <p:bldP grpId="0" spid="40"/>
      <p:bldP grpId="0" spid="42"/>
      <p:bldP grpId="0" spid="43"/>
      <p:bldP grpId="0" spid="45"/>
      <p:bldP grpId="0" spid="46"/>
      <p:bldP grpId="0" spid="27"/>
      <p:bldP grpId="0" spid="28"/>
      <p:bldP grpId="0" spid="29"/>
      <p:bldP grpId="0" spid="30"/>
      <p:bldP grpId="0" spid="31"/>
      <p:bldP grpId="0" spid="32"/>
      <p:bldP grpId="0" spid="33"/>
      <p:bldP grpId="0" spid="34"/>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25DF643-1448-4FE0-B3E8-30157E2DF971}"/>
              </a:ext>
            </a:extLst>
          </p:cNvPr>
          <p:cNvSpPr/>
          <p:nvPr/>
        </p:nvSpPr>
        <p:spPr>
          <a:xfrm>
            <a:off x="0" y="0"/>
            <a:ext cx="12192000" cy="6858000"/>
          </a:xfrm>
          <a:prstGeom prst="rect">
            <a:avLst/>
          </a:prstGeom>
          <a:solidFill>
            <a:srgbClr val="FDE6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a:extLst>
              <a:ext uri="{FF2B5EF4-FFF2-40B4-BE49-F238E27FC236}">
                <a16:creationId xmlns:a16="http://schemas.microsoft.com/office/drawing/2014/main" id="{0D196905-CB7F-4474-BD1F-8044FBBFAEE7}"/>
              </a:ext>
            </a:extLst>
          </p:cNvPr>
          <p:cNvSpPr/>
          <p:nvPr/>
        </p:nvSpPr>
        <p:spPr>
          <a:xfrm>
            <a:off x="5107709" y="323851"/>
            <a:ext cx="6598516" cy="6289386"/>
          </a:xfrm>
          <a:prstGeom prst="rect">
            <a:avLst/>
          </a:prstGeom>
          <a:solidFill>
            <a:srgbClr val="F6F6F6"/>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Freeform 169">
            <a:extLst>
              <a:ext uri="{FF2B5EF4-FFF2-40B4-BE49-F238E27FC236}">
                <a16:creationId xmlns:a16="http://schemas.microsoft.com/office/drawing/2014/main" id="{AB00688E-1524-4021-8138-7664AE172649}"/>
              </a:ext>
            </a:extLst>
          </p:cNvPr>
          <p:cNvSpPr/>
          <p:nvPr/>
        </p:nvSpPr>
        <p:spPr bwMode="auto">
          <a:xfrm rot="5400000">
            <a:off x="960925" y="1959576"/>
            <a:ext cx="6307752"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7FA5455B-AF04-457B-863C-7ADDD89C9AFB}"/>
              </a:ext>
            </a:extLst>
          </p:cNvPr>
          <p:cNvSpPr/>
          <p:nvPr/>
        </p:nvSpPr>
        <p:spPr>
          <a:xfrm>
            <a:off x="9692970" y="694342"/>
            <a:ext cx="1952625" cy="914400"/>
          </a:xfrm>
          <a:prstGeom prst="rect">
            <a:avLst/>
          </a:prstGeom>
        </p:spPr>
        <p:txBody>
          <a:bodyPr wrap="square">
            <a:spAutoFit/>
          </a:bodyPr>
          <a:lstStyle/>
          <a:p>
            <a:r>
              <a:rPr altLang="en-US" lang="zh-CN" sz="5400">
                <a:solidFill>
                  <a:schemeClr val="tx1">
                    <a:lumMod val="85000"/>
                    <a:lumOff val="15000"/>
                  </a:schemeClr>
                </a:solidFill>
                <a:latin charset="-122" panose="020b0600000000000000" pitchFamily="34" typeface="Noto Sans S Chinese Medium"/>
                <a:ea charset="-122" panose="020b0600000000000000" pitchFamily="34" typeface="Noto Sans S Chinese Medium"/>
              </a:rPr>
              <a:t>目录</a:t>
            </a:r>
          </a:p>
        </p:txBody>
      </p:sp>
      <p:sp>
        <p:nvSpPr>
          <p:cNvPr id="12" name="矩形 11">
            <a:extLst>
              <a:ext uri="{FF2B5EF4-FFF2-40B4-BE49-F238E27FC236}">
                <a16:creationId xmlns:a16="http://schemas.microsoft.com/office/drawing/2014/main" id="{80A14B34-0DE5-412A-BE1D-55A09F320C5C}"/>
              </a:ext>
            </a:extLst>
          </p:cNvPr>
          <p:cNvSpPr/>
          <p:nvPr/>
        </p:nvSpPr>
        <p:spPr>
          <a:xfrm>
            <a:off x="9119464" y="1515083"/>
            <a:ext cx="2197500" cy="491947"/>
          </a:xfrm>
          <a:prstGeom prst="rect">
            <a:avLst/>
          </a:prstGeom>
        </p:spPr>
        <p:txBody>
          <a:bodyPr wrap="square">
            <a:spAutoFit/>
          </a:bodyPr>
          <a:lstStyle/>
          <a:p>
            <a:r>
              <a:rPr altLang="zh-CN" lang="en-US" spc="300" sz="1314">
                <a:solidFill>
                  <a:schemeClr val="tx1">
                    <a:lumMod val="95000"/>
                    <a:lumOff val="5000"/>
                  </a:schemeClr>
                </a:solidFill>
                <a:latin charset="-122" panose="020b0200000000000000" pitchFamily="34" typeface="Noto Sans S Chinese Thin"/>
                <a:ea charset="-122" panose="020b0200000000000000" pitchFamily="34" typeface="Noto Sans S Chinese Thin"/>
              </a:rPr>
              <a:t>COMPANY PROFILE</a:t>
            </a:r>
          </a:p>
        </p:txBody>
      </p:sp>
      <p:grpSp>
        <p:nvGrpSpPr>
          <p:cNvPr id="15" name="组合 14">
            <a:extLst>
              <a:ext uri="{FF2B5EF4-FFF2-40B4-BE49-F238E27FC236}">
                <a16:creationId xmlns:a16="http://schemas.microsoft.com/office/drawing/2014/main" id="{9FEA297F-C026-4D43-BAC3-098131148F1F}"/>
              </a:ext>
            </a:extLst>
          </p:cNvPr>
          <p:cNvGrpSpPr/>
          <p:nvPr/>
        </p:nvGrpSpPr>
        <p:grpSpPr>
          <a:xfrm>
            <a:off x="9690965" y="1827356"/>
            <a:ext cx="1397454" cy="123825"/>
            <a:chOff x="10086975" y="2133600"/>
            <a:chExt cx="752475" cy="66675"/>
          </a:xfrm>
          <a:solidFill>
            <a:srgbClr val="DB8A49"/>
          </a:solidFill>
        </p:grpSpPr>
        <p:sp>
          <p:nvSpPr>
            <p:cNvPr id="13" name="椭圆 12">
              <a:extLst>
                <a:ext uri="{FF2B5EF4-FFF2-40B4-BE49-F238E27FC236}">
                  <a16:creationId xmlns:a16="http://schemas.microsoft.com/office/drawing/2014/main" id="{5AE675F3-05A8-49C9-9231-9CDDFB3AA42C}"/>
                </a:ext>
              </a:extLst>
            </p:cNvPr>
            <p:cNvSpPr/>
            <p:nvPr/>
          </p:nvSpPr>
          <p:spPr>
            <a:xfrm>
              <a:off x="100869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a:extLst>
                <a:ext uri="{FF2B5EF4-FFF2-40B4-BE49-F238E27FC236}">
                  <a16:creationId xmlns:a16="http://schemas.microsoft.com/office/drawing/2014/main" id="{F63797CE-5E20-4251-8384-08E1A888AF0E}"/>
                </a:ext>
              </a:extLst>
            </p:cNvPr>
            <p:cNvSpPr/>
            <p:nvPr/>
          </p:nvSpPr>
          <p:spPr>
            <a:xfrm>
              <a:off x="102203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055EF271-119F-46B8-AD49-135277FE2503}"/>
                </a:ext>
              </a:extLst>
            </p:cNvPr>
            <p:cNvSpPr/>
            <p:nvPr/>
          </p:nvSpPr>
          <p:spPr>
            <a:xfrm>
              <a:off x="103727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a:extLst>
                <a:ext uri="{FF2B5EF4-FFF2-40B4-BE49-F238E27FC236}">
                  <a16:creationId xmlns:a16="http://schemas.microsoft.com/office/drawing/2014/main" id="{61A3AE1E-4484-4478-BBBB-EE631F86DF1E}"/>
                </a:ext>
              </a:extLst>
            </p:cNvPr>
            <p:cNvSpPr/>
            <p:nvPr/>
          </p:nvSpPr>
          <p:spPr>
            <a:xfrm>
              <a:off x="105060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a:extLst>
                <a:ext uri="{FF2B5EF4-FFF2-40B4-BE49-F238E27FC236}">
                  <a16:creationId xmlns:a16="http://schemas.microsoft.com/office/drawing/2014/main" id="{07C5155A-34BF-48BC-AF23-92D724046535}"/>
                </a:ext>
              </a:extLst>
            </p:cNvPr>
            <p:cNvSpPr/>
            <p:nvPr/>
          </p:nvSpPr>
          <p:spPr>
            <a:xfrm>
              <a:off x="106394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a:extLst>
                <a:ext uri="{FF2B5EF4-FFF2-40B4-BE49-F238E27FC236}">
                  <a16:creationId xmlns:a16="http://schemas.microsoft.com/office/drawing/2014/main" id="{B7B08889-9717-4470-A2BB-5F71CE18B95B}"/>
                </a:ext>
              </a:extLst>
            </p:cNvPr>
            <p:cNvSpPr/>
            <p:nvPr/>
          </p:nvSpPr>
          <p:spPr>
            <a:xfrm>
              <a:off x="107727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4" name="图片 3">
            <a:extLst>
              <a:ext uri="{FF2B5EF4-FFF2-40B4-BE49-F238E27FC236}">
                <a16:creationId xmlns:a16="http://schemas.microsoft.com/office/drawing/2014/main" id="{97388D58-6222-4F45-97AB-510377E80D4C}"/>
              </a:ext>
            </a:extLst>
          </p:cNvPr>
          <p:cNvPicPr>
            <a:picLocks noChangeAspect="1"/>
          </p:cNvPicPr>
          <p:nvPr/>
        </p:nvPicPr>
        <p:blipFill>
          <a:blip r:embed="rId3">
            <a:extLst>
              <a:ext uri="{28A0092B-C50C-407E-A947-70E740481C1C}">
                <a14:useLocalDpi val="0"/>
              </a:ext>
            </a:extLst>
          </a:blip>
          <a:stretch>
            <a:fillRect/>
          </a:stretch>
        </p:blipFill>
        <p:spPr>
          <a:xfrm>
            <a:off x="0" y="-7613"/>
            <a:ext cx="5135418" cy="6865613"/>
          </a:xfrm>
          <a:prstGeom prst="rect">
            <a:avLst/>
          </a:prstGeom>
        </p:spPr>
      </p:pic>
      <p:sp>
        <p:nvSpPr>
          <p:cNvPr id="21" name="淘宝网Chenying0907出品 18">
            <a:extLst>
              <a:ext uri="{FF2B5EF4-FFF2-40B4-BE49-F238E27FC236}">
                <a16:creationId xmlns:a16="http://schemas.microsoft.com/office/drawing/2014/main" id="{4E575650-53B0-4FB9-BF05-DA25B28444B5}"/>
              </a:ext>
            </a:extLst>
          </p:cNvPr>
          <p:cNvSpPr/>
          <p:nvPr/>
        </p:nvSpPr>
        <p:spPr bwMode="auto">
          <a:xfrm flipV="1" rot="5400000">
            <a:off x="4874904" y="3054839"/>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2400">
              <a:solidFill>
                <a:schemeClr val="bg1"/>
              </a:solidFill>
              <a:latin charset="-122" panose="020b0200000000000000" pitchFamily="34" typeface="Noto Sans S Chinese Thin"/>
              <a:ea charset="-122" panose="020b0200000000000000" pitchFamily="34" typeface="Noto Sans S Chinese Thin"/>
            </a:endParaRPr>
          </a:p>
        </p:txBody>
      </p:sp>
      <p:sp>
        <p:nvSpPr>
          <p:cNvPr id="22" name="淘宝网Chenying0907出品 20">
            <a:extLst>
              <a:ext uri="{FF2B5EF4-FFF2-40B4-BE49-F238E27FC236}">
                <a16:creationId xmlns:a16="http://schemas.microsoft.com/office/drawing/2014/main" id="{F62E99C8-F256-449A-8933-51D99A2C1D8A}"/>
              </a:ext>
            </a:extLst>
          </p:cNvPr>
          <p:cNvSpPr/>
          <p:nvPr/>
        </p:nvSpPr>
        <p:spPr bwMode="auto">
          <a:xfrm flipV="1" rot="5400000">
            <a:off x="4883851" y="2067902"/>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2400">
              <a:solidFill>
                <a:schemeClr val="bg1"/>
              </a:solidFill>
              <a:latin charset="-122" panose="020b0200000000000000" pitchFamily="34" typeface="Noto Sans S Chinese Thin"/>
              <a:ea charset="-122" panose="020b0200000000000000" pitchFamily="34" typeface="Noto Sans S Chinese Thin"/>
            </a:endParaRPr>
          </a:p>
        </p:txBody>
      </p:sp>
      <p:sp>
        <p:nvSpPr>
          <p:cNvPr id="28" name="淘宝网Chenying0907出品 21">
            <a:extLst>
              <a:ext uri="{FF2B5EF4-FFF2-40B4-BE49-F238E27FC236}">
                <a16:creationId xmlns:a16="http://schemas.microsoft.com/office/drawing/2014/main" id="{6F20E619-D7DD-441B-A527-70F0820D1C7E}"/>
              </a:ext>
            </a:extLst>
          </p:cNvPr>
          <p:cNvSpPr/>
          <p:nvPr/>
        </p:nvSpPr>
        <p:spPr bwMode="auto">
          <a:xfrm flipV="1" rot="5400000">
            <a:off x="4893376" y="4060518"/>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2400">
              <a:solidFill>
                <a:schemeClr val="bg1"/>
              </a:solidFill>
              <a:latin charset="-122" panose="020b0200000000000000" pitchFamily="34" typeface="Noto Sans S Chinese Thin"/>
              <a:ea charset="-122" panose="020b0200000000000000" pitchFamily="34" typeface="Noto Sans S Chinese Thin"/>
            </a:endParaRPr>
          </a:p>
        </p:txBody>
      </p:sp>
      <p:sp>
        <p:nvSpPr>
          <p:cNvPr id="29" name="淘宝网Chenying0907出品 22">
            <a:extLst>
              <a:ext uri="{FF2B5EF4-FFF2-40B4-BE49-F238E27FC236}">
                <a16:creationId xmlns:a16="http://schemas.microsoft.com/office/drawing/2014/main" id="{6E2323A1-6721-4CB9-A8D5-830F520BF1F8}"/>
              </a:ext>
            </a:extLst>
          </p:cNvPr>
          <p:cNvSpPr/>
          <p:nvPr/>
        </p:nvSpPr>
        <p:spPr bwMode="auto">
          <a:xfrm flipV="1" rot="5400000">
            <a:off x="4902902" y="5024082"/>
            <a:ext cx="469961" cy="473152"/>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2400">
              <a:solidFill>
                <a:schemeClr val="bg1"/>
              </a:solidFill>
              <a:latin charset="-122" panose="020b0200000000000000" pitchFamily="34" typeface="Noto Sans S Chinese Thin"/>
              <a:ea charset="-122" panose="020b0200000000000000" pitchFamily="34" typeface="Noto Sans S Chinese Thin"/>
            </a:endParaRPr>
          </a:p>
        </p:txBody>
      </p:sp>
      <p:sp>
        <p:nvSpPr>
          <p:cNvPr id="30" name="文本框 29">
            <a:extLst>
              <a:ext uri="{FF2B5EF4-FFF2-40B4-BE49-F238E27FC236}">
                <a16:creationId xmlns:a16="http://schemas.microsoft.com/office/drawing/2014/main" id="{F244CA0D-5E6E-43EB-9695-F72BB3F57F0C}"/>
              </a:ext>
            </a:extLst>
          </p:cNvPr>
          <p:cNvSpPr txBox="1"/>
          <p:nvPr/>
        </p:nvSpPr>
        <p:spPr>
          <a:xfrm>
            <a:off x="4921577" y="2162189"/>
            <a:ext cx="387512" cy="274320"/>
          </a:xfrm>
          <a:prstGeom prst="rect">
            <a:avLst/>
          </a:prstGeom>
          <a:noFill/>
        </p:spPr>
        <p:txBody>
          <a:bodyPr rtlCol="0" wrap="square">
            <a:spAutoFit/>
          </a:bodyPr>
          <a:lstStyle/>
          <a:p>
            <a:r>
              <a:rPr altLang="zh-CN" b="1" lang="en-US" sz="1200">
                <a:solidFill>
                  <a:schemeClr val="bg1"/>
                </a:solidFill>
                <a:latin charset="-122" panose="020b0200000000000000" pitchFamily="34" typeface="Noto Sans S Chinese Thin"/>
                <a:ea charset="-122" panose="020b0200000000000000" pitchFamily="34" typeface="Noto Sans S Chinese Thin"/>
                <a:sym typeface="+mn-ea"/>
              </a:rPr>
              <a:t>01</a:t>
            </a:r>
          </a:p>
        </p:txBody>
      </p:sp>
      <p:sp>
        <p:nvSpPr>
          <p:cNvPr id="31" name="文本框 30">
            <a:extLst>
              <a:ext uri="{FF2B5EF4-FFF2-40B4-BE49-F238E27FC236}">
                <a16:creationId xmlns:a16="http://schemas.microsoft.com/office/drawing/2014/main" id="{E014860F-B41D-44E1-9A4C-0D1CF9EA6FE7}"/>
              </a:ext>
            </a:extLst>
          </p:cNvPr>
          <p:cNvSpPr txBox="1"/>
          <p:nvPr/>
        </p:nvSpPr>
        <p:spPr>
          <a:xfrm>
            <a:off x="4916527" y="3152205"/>
            <a:ext cx="387512" cy="274320"/>
          </a:xfrm>
          <a:prstGeom prst="rect">
            <a:avLst/>
          </a:prstGeom>
          <a:noFill/>
        </p:spPr>
        <p:txBody>
          <a:bodyPr rtlCol="0" wrap="square">
            <a:spAutoFit/>
          </a:bodyPr>
          <a:lstStyle/>
          <a:p>
            <a:r>
              <a:rPr altLang="zh-CN" b="1" lang="en-US" sz="1200">
                <a:solidFill>
                  <a:schemeClr val="bg1"/>
                </a:solidFill>
                <a:latin charset="-122" panose="020b0200000000000000" pitchFamily="34" typeface="Noto Sans S Chinese Thin"/>
                <a:ea charset="-122" panose="020b0200000000000000" pitchFamily="34" typeface="Noto Sans S Chinese Thin"/>
                <a:sym typeface="+mn-ea"/>
              </a:rPr>
              <a:t>02</a:t>
            </a:r>
          </a:p>
        </p:txBody>
      </p:sp>
      <p:sp>
        <p:nvSpPr>
          <p:cNvPr id="32" name="文本框 31">
            <a:extLst>
              <a:ext uri="{FF2B5EF4-FFF2-40B4-BE49-F238E27FC236}">
                <a16:creationId xmlns:a16="http://schemas.microsoft.com/office/drawing/2014/main" id="{2EB1B09E-80AA-429E-9302-A30616A9B1DD}"/>
              </a:ext>
            </a:extLst>
          </p:cNvPr>
          <p:cNvSpPr txBox="1"/>
          <p:nvPr/>
        </p:nvSpPr>
        <p:spPr>
          <a:xfrm>
            <a:off x="4930140" y="4157363"/>
            <a:ext cx="387512" cy="274320"/>
          </a:xfrm>
          <a:prstGeom prst="rect">
            <a:avLst/>
          </a:prstGeom>
          <a:noFill/>
        </p:spPr>
        <p:txBody>
          <a:bodyPr rtlCol="0" wrap="square">
            <a:spAutoFit/>
          </a:bodyPr>
          <a:lstStyle/>
          <a:p>
            <a:r>
              <a:rPr altLang="zh-CN" b="1" lang="en-US" sz="1200">
                <a:solidFill>
                  <a:schemeClr val="bg1"/>
                </a:solidFill>
                <a:latin charset="-122" panose="020b0200000000000000" pitchFamily="34" typeface="Noto Sans S Chinese Thin"/>
                <a:ea charset="-122" panose="020b0200000000000000" pitchFamily="34" typeface="Noto Sans S Chinese Thin"/>
                <a:sym typeface="+mn-ea"/>
              </a:rPr>
              <a:t>03</a:t>
            </a:r>
          </a:p>
        </p:txBody>
      </p:sp>
      <p:sp>
        <p:nvSpPr>
          <p:cNvPr id="33" name="文本框 32">
            <a:extLst>
              <a:ext uri="{FF2B5EF4-FFF2-40B4-BE49-F238E27FC236}">
                <a16:creationId xmlns:a16="http://schemas.microsoft.com/office/drawing/2014/main" id="{401ED2FE-A29F-458C-A009-438BB7DE1616}"/>
              </a:ext>
            </a:extLst>
          </p:cNvPr>
          <p:cNvSpPr txBox="1"/>
          <p:nvPr/>
        </p:nvSpPr>
        <p:spPr>
          <a:xfrm>
            <a:off x="4939665" y="5129658"/>
            <a:ext cx="387512" cy="274320"/>
          </a:xfrm>
          <a:prstGeom prst="rect">
            <a:avLst/>
          </a:prstGeom>
          <a:noFill/>
        </p:spPr>
        <p:txBody>
          <a:bodyPr rtlCol="0" wrap="square">
            <a:spAutoFit/>
          </a:bodyPr>
          <a:lstStyle/>
          <a:p>
            <a:r>
              <a:rPr altLang="zh-CN" b="1" lang="en-US" sz="1200">
                <a:solidFill>
                  <a:schemeClr val="bg1"/>
                </a:solidFill>
                <a:latin charset="-122" panose="020b0200000000000000" pitchFamily="34" typeface="Noto Sans S Chinese Thin"/>
                <a:ea charset="-122" panose="020b0200000000000000" pitchFamily="34" typeface="Noto Sans S Chinese Thin"/>
                <a:sym typeface="+mn-ea"/>
              </a:rPr>
              <a:t>04</a:t>
            </a:r>
          </a:p>
        </p:txBody>
      </p:sp>
      <p:sp>
        <p:nvSpPr>
          <p:cNvPr id="34" name="矩形 33">
            <a:extLst>
              <a:ext uri="{FF2B5EF4-FFF2-40B4-BE49-F238E27FC236}">
                <a16:creationId xmlns:a16="http://schemas.microsoft.com/office/drawing/2014/main" id="{BA58641F-5ED1-4F96-AC55-7209DBE9126F}"/>
              </a:ext>
            </a:extLst>
          </p:cNvPr>
          <p:cNvSpPr/>
          <p:nvPr/>
        </p:nvSpPr>
        <p:spPr>
          <a:xfrm>
            <a:off x="6351928" y="2099433"/>
            <a:ext cx="1583055" cy="371704"/>
          </a:xfrm>
          <a:prstGeom prst="rect">
            <a:avLst/>
          </a:prstGeom>
        </p:spPr>
        <p:txBody>
          <a:bodyPr wrap="none">
            <a:spAutoFit/>
            <a:scene3d>
              <a:camera prst="orthographicFront"/>
              <a:lightRig dir="t" rig="threePt"/>
            </a:scene3d>
            <a:sp3d contourW="12700"/>
          </a:bodyPr>
          <a:lstStyle/>
          <a:p>
            <a:pPr algn="ctr"/>
            <a:r>
              <a:rPr altLang="en-US" b="1" lang="zh-CN" sz="1839">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活动总体思路</a:t>
            </a:r>
          </a:p>
        </p:txBody>
      </p:sp>
      <p:sp>
        <p:nvSpPr>
          <p:cNvPr id="35" name="矩形 34">
            <a:extLst>
              <a:ext uri="{FF2B5EF4-FFF2-40B4-BE49-F238E27FC236}">
                <a16:creationId xmlns:a16="http://schemas.microsoft.com/office/drawing/2014/main" id="{0D1A2974-6446-4E86-B1F3-DDFD50FA5434}"/>
              </a:ext>
            </a:extLst>
          </p:cNvPr>
          <p:cNvSpPr/>
          <p:nvPr/>
        </p:nvSpPr>
        <p:spPr>
          <a:xfrm>
            <a:off x="6322406" y="3981573"/>
            <a:ext cx="1583055" cy="371704"/>
          </a:xfrm>
          <a:prstGeom prst="rect">
            <a:avLst/>
          </a:prstGeom>
        </p:spPr>
        <p:txBody>
          <a:bodyPr wrap="none">
            <a:spAutoFit/>
            <a:scene3d>
              <a:camera prst="orthographicFront"/>
              <a:lightRig dir="t" rig="threePt"/>
            </a:scene3d>
            <a:sp3d contourW="12700"/>
          </a:bodyPr>
          <a:lstStyle/>
          <a:p>
            <a:pPr algn="ctr"/>
            <a:r>
              <a:rPr altLang="en-US" b="1" lang="zh-CN" sz="1839">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活动内容构成</a:t>
            </a:r>
          </a:p>
        </p:txBody>
      </p:sp>
      <p:sp>
        <p:nvSpPr>
          <p:cNvPr id="36" name="矩形 35">
            <a:extLst>
              <a:ext uri="{FF2B5EF4-FFF2-40B4-BE49-F238E27FC236}">
                <a16:creationId xmlns:a16="http://schemas.microsoft.com/office/drawing/2014/main" id="{66A45F8F-D86C-4275-ABD6-A0C2CBF05826}"/>
              </a:ext>
            </a:extLst>
          </p:cNvPr>
          <p:cNvSpPr/>
          <p:nvPr/>
        </p:nvSpPr>
        <p:spPr>
          <a:xfrm>
            <a:off x="6359351" y="3063586"/>
            <a:ext cx="1583055" cy="371704"/>
          </a:xfrm>
          <a:prstGeom prst="rect">
            <a:avLst/>
          </a:prstGeom>
        </p:spPr>
        <p:txBody>
          <a:bodyPr wrap="none">
            <a:spAutoFit/>
            <a:scene3d>
              <a:camera prst="orthographicFront"/>
              <a:lightRig dir="t" rig="threePt"/>
            </a:scene3d>
            <a:sp3d contourW="12700"/>
          </a:bodyPr>
          <a:lstStyle/>
          <a:p>
            <a:pPr algn="ctr"/>
            <a:r>
              <a:rPr altLang="en-US" b="1" lang="zh-CN" sz="1839">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活动前期准备</a:t>
            </a:r>
          </a:p>
        </p:txBody>
      </p:sp>
      <p:sp>
        <p:nvSpPr>
          <p:cNvPr id="37" name="矩形 36">
            <a:extLst>
              <a:ext uri="{FF2B5EF4-FFF2-40B4-BE49-F238E27FC236}">
                <a16:creationId xmlns:a16="http://schemas.microsoft.com/office/drawing/2014/main" id="{8E2A71BD-30B5-485E-985C-5A38A845D15C}"/>
              </a:ext>
            </a:extLst>
          </p:cNvPr>
          <p:cNvSpPr/>
          <p:nvPr/>
        </p:nvSpPr>
        <p:spPr>
          <a:xfrm>
            <a:off x="6340878" y="4944457"/>
            <a:ext cx="1583055" cy="371704"/>
          </a:xfrm>
          <a:prstGeom prst="rect">
            <a:avLst/>
          </a:prstGeom>
        </p:spPr>
        <p:txBody>
          <a:bodyPr wrap="none">
            <a:spAutoFit/>
            <a:scene3d>
              <a:camera prst="orthographicFront"/>
              <a:lightRig dir="t" rig="threePt"/>
            </a:scene3d>
            <a:sp3d contourW="12700"/>
          </a:bodyPr>
          <a:lstStyle/>
          <a:p>
            <a:pPr algn="ctr"/>
            <a:r>
              <a:rPr altLang="en-US" b="1" lang="zh-CN" sz="1839">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活动执行方案</a:t>
            </a:r>
          </a:p>
        </p:txBody>
      </p:sp>
      <p:sp>
        <p:nvSpPr>
          <p:cNvPr id="38" name="矩形 37">
            <a:extLst>
              <a:ext uri="{FF2B5EF4-FFF2-40B4-BE49-F238E27FC236}">
                <a16:creationId xmlns:a16="http://schemas.microsoft.com/office/drawing/2014/main" id="{E6C22659-5E93-41DA-99DA-9940790ACFEE}"/>
              </a:ext>
            </a:extLst>
          </p:cNvPr>
          <p:cNvSpPr/>
          <p:nvPr/>
        </p:nvSpPr>
        <p:spPr>
          <a:xfrm>
            <a:off x="6253650" y="2541085"/>
            <a:ext cx="2929255" cy="291694"/>
          </a:xfrm>
          <a:prstGeom prst="rect">
            <a:avLst/>
          </a:prstGeom>
        </p:spPr>
        <p:txBody>
          <a:bodyPr wrap="none">
            <a:spAutoFit/>
          </a:bodyPr>
          <a:lstStyle/>
          <a:p>
            <a:r>
              <a:rPr altLang="zh-CN" lang="en-US" spc="300" sz="1314">
                <a:solidFill>
                  <a:schemeClr val="tx1">
                    <a:lumMod val="85000"/>
                    <a:lumOff val="15000"/>
                  </a:schemeClr>
                </a:solidFill>
                <a:latin charset="-122" panose="020b0200000000000000" pitchFamily="34" typeface="Noto Sans S Chinese Thin"/>
                <a:ea charset="-122" panose="020b0200000000000000" pitchFamily="34" typeface="Noto Sans S Chinese Thin"/>
              </a:rPr>
              <a:t>General idea of activity</a:t>
            </a:r>
          </a:p>
        </p:txBody>
      </p:sp>
      <p:sp>
        <p:nvSpPr>
          <p:cNvPr id="39" name="矩形 38">
            <a:extLst>
              <a:ext uri="{FF2B5EF4-FFF2-40B4-BE49-F238E27FC236}">
                <a16:creationId xmlns:a16="http://schemas.microsoft.com/office/drawing/2014/main" id="{33E746A3-1844-4943-B2A1-2DDFB07271B5}"/>
              </a:ext>
            </a:extLst>
          </p:cNvPr>
          <p:cNvSpPr/>
          <p:nvPr/>
        </p:nvSpPr>
        <p:spPr>
          <a:xfrm>
            <a:off x="6333823" y="4410288"/>
            <a:ext cx="3192780" cy="291694"/>
          </a:xfrm>
          <a:prstGeom prst="rect">
            <a:avLst/>
          </a:prstGeom>
        </p:spPr>
        <p:txBody>
          <a:bodyPr wrap="none">
            <a:spAutoFit/>
          </a:bodyPr>
          <a:lstStyle/>
          <a:p>
            <a:r>
              <a:rPr altLang="zh-CN" lang="en-US" spc="300" sz="1314">
                <a:solidFill>
                  <a:schemeClr val="tx1">
                    <a:lumMod val="85000"/>
                    <a:lumOff val="15000"/>
                  </a:schemeClr>
                </a:solidFill>
                <a:latin charset="-122" panose="020b0200000000000000" pitchFamily="34" typeface="Noto Sans S Chinese Thin"/>
                <a:ea charset="-122" panose="020b0200000000000000" pitchFamily="34" typeface="Noto Sans S Chinese Thin"/>
              </a:rPr>
              <a:t>Activity content structure</a:t>
            </a:r>
          </a:p>
        </p:txBody>
      </p:sp>
      <p:sp>
        <p:nvSpPr>
          <p:cNvPr id="40" name="矩形 39">
            <a:extLst>
              <a:ext uri="{FF2B5EF4-FFF2-40B4-BE49-F238E27FC236}">
                <a16:creationId xmlns:a16="http://schemas.microsoft.com/office/drawing/2014/main" id="{680CF250-1972-4F77-AC6E-C382FCB83BFB}"/>
              </a:ext>
            </a:extLst>
          </p:cNvPr>
          <p:cNvSpPr/>
          <p:nvPr/>
        </p:nvSpPr>
        <p:spPr>
          <a:xfrm>
            <a:off x="6308373" y="3402747"/>
            <a:ext cx="2719705" cy="291694"/>
          </a:xfrm>
          <a:prstGeom prst="rect">
            <a:avLst/>
          </a:prstGeom>
        </p:spPr>
        <p:txBody>
          <a:bodyPr wrap="none">
            <a:spAutoFit/>
          </a:bodyPr>
          <a:lstStyle/>
          <a:p>
            <a:r>
              <a:rPr altLang="zh-CN" lang="en-US" spc="300" sz="1314">
                <a:solidFill>
                  <a:schemeClr val="tx1">
                    <a:lumMod val="85000"/>
                    <a:lumOff val="15000"/>
                  </a:schemeClr>
                </a:solidFill>
                <a:latin charset="-122" panose="020b0200000000000000" pitchFamily="34" typeface="Noto Sans S Chinese Thin"/>
                <a:ea charset="-122" panose="020b0200000000000000" pitchFamily="34" typeface="Noto Sans S Chinese Thin"/>
              </a:rPr>
              <a:t>Pre event preparation</a:t>
            </a:r>
          </a:p>
        </p:txBody>
      </p:sp>
      <p:sp>
        <p:nvSpPr>
          <p:cNvPr id="41" name="矩形 40">
            <a:extLst>
              <a:ext uri="{FF2B5EF4-FFF2-40B4-BE49-F238E27FC236}">
                <a16:creationId xmlns:a16="http://schemas.microsoft.com/office/drawing/2014/main" id="{2279F911-06D5-498F-A0AD-635EA43634B2}"/>
              </a:ext>
            </a:extLst>
          </p:cNvPr>
          <p:cNvSpPr/>
          <p:nvPr/>
        </p:nvSpPr>
        <p:spPr>
          <a:xfrm>
            <a:off x="6337007" y="5352414"/>
            <a:ext cx="2872105" cy="291694"/>
          </a:xfrm>
          <a:prstGeom prst="rect">
            <a:avLst/>
          </a:prstGeom>
        </p:spPr>
        <p:txBody>
          <a:bodyPr wrap="none">
            <a:spAutoFit/>
          </a:bodyPr>
          <a:lstStyle/>
          <a:p>
            <a:r>
              <a:rPr altLang="zh-CN" lang="en-US" spc="300" sz="1314">
                <a:solidFill>
                  <a:schemeClr val="tx1">
                    <a:lumMod val="85000"/>
                    <a:lumOff val="15000"/>
                  </a:schemeClr>
                </a:solidFill>
                <a:latin charset="-122" panose="020b0200000000000000" pitchFamily="34" typeface="Noto Sans S Chinese Thin"/>
                <a:ea charset="-122" panose="020b0200000000000000" pitchFamily="34" typeface="Noto Sans S Chinese Thin"/>
              </a:rPr>
              <a:t>Activity execution plan</a:t>
            </a:r>
          </a:p>
        </p:txBody>
      </p:sp>
    </p:spTree>
    <p:extLst>
      <p:ext uri="{BB962C8B-B14F-4D97-AF65-F5344CB8AC3E}">
        <p14:creationId val="2368394455"/>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childTnLst>
                    </p:cTn>
                  </p:par>
                  <p:par>
                    <p:cTn fill="hold" id="12" nodeType="clickPar">
                      <p:stCondLst>
                        <p:cond delay="indefinite"/>
                      </p:stCondLst>
                      <p:childTnLst>
                        <p:par>
                          <p:cTn fill="hold" id="13" nodeType="afterGroup">
                            <p:stCondLst>
                              <p:cond delay="0"/>
                            </p:stCondLst>
                            <p:childTnLst>
                              <p:par>
                                <p:cTn fill="hold" grpId="0" id="14" nodeType="clickEffect" presetClass="entr" presetID="41" presetSubtype="0">
                                  <p:stCondLst>
                                    <p:cond delay="0"/>
                                  </p:stCondLst>
                                  <p:iterate type="lt">
                                    <p:tmPct val="10000"/>
                                  </p:iterate>
                                  <p:childTnLst>
                                    <p:set>
                                      <p:cBhvr>
                                        <p:cTn dur="1" fill="hold" id="15">
                                          <p:stCondLst>
                                            <p:cond delay="0"/>
                                          </p:stCondLst>
                                        </p:cTn>
                                        <p:tgtEl>
                                          <p:spTgt spid="12"/>
                                        </p:tgtEl>
                                        <p:attrNameLst>
                                          <p:attrName>style.visibility</p:attrName>
                                        </p:attrNameLst>
                                      </p:cBhvr>
                                      <p:to>
                                        <p:strVal val="visible"/>
                                      </p:to>
                                    </p:set>
                                    <p:anim calcmode="lin" valueType="num">
                                      <p:cBhvr>
                                        <p:cTn dur="500" fill="hold" id="1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7"/>
                                        <p:tgtEl>
                                          <p:spTgt spid="12"/>
                                        </p:tgtEl>
                                        <p:attrNameLst>
                                          <p:attrName>ppt_y</p:attrName>
                                        </p:attrNameLst>
                                      </p:cBhvr>
                                      <p:tavLst>
                                        <p:tav tm="0">
                                          <p:val>
                                            <p:strVal val="#ppt_y"/>
                                          </p:val>
                                        </p:tav>
                                        <p:tav tm="100000">
                                          <p:val>
                                            <p:strVal val="#ppt_y"/>
                                          </p:val>
                                        </p:tav>
                                      </p:tavLst>
                                    </p:anim>
                                    <p:anim calcmode="lin" valueType="num">
                                      <p:cBhvr>
                                        <p:cTn dur="500" fill="hold" id="1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0" tmFilter="0,0; .5, 1; 1, 1"/>
                                        <p:tgtEl>
                                          <p:spTgt spid="12"/>
                                        </p:tgtEl>
                                      </p:cBhvr>
                                    </p:animEffect>
                                  </p:childTnLst>
                                </p:cTn>
                              </p:par>
                            </p:childTnLst>
                          </p:cTn>
                        </p:par>
                      </p:childTnLst>
                    </p:cTn>
                  </p:par>
                  <p:par>
                    <p:cTn fill="hold" id="21" nodeType="clickPar">
                      <p:stCondLst>
                        <p:cond delay="indefinite"/>
                      </p:stCondLst>
                      <p:childTnLst>
                        <p:par>
                          <p:cTn fill="hold" id="22" nodeType="afterGroup">
                            <p:stCondLst>
                              <p:cond delay="0"/>
                            </p:stCondLst>
                            <p:childTnLst>
                              <p:par>
                                <p:cTn fill="hold" grpId="0" id="23" nodeType="clickEffect" presetClass="entr" presetID="22" presetSubtype="4">
                                  <p:stCondLst>
                                    <p:cond delay="0"/>
                                  </p:stCondLst>
                                  <p:childTnLst>
                                    <p:set>
                                      <p:cBhvr>
                                        <p:cTn dur="1" fill="hold" id="24">
                                          <p:stCondLst>
                                            <p:cond delay="0"/>
                                          </p:stCondLst>
                                        </p:cTn>
                                        <p:tgtEl>
                                          <p:spTgt spid="30"/>
                                        </p:tgtEl>
                                        <p:attrNameLst>
                                          <p:attrName>style.visibility</p:attrName>
                                        </p:attrNameLst>
                                      </p:cBhvr>
                                      <p:to>
                                        <p:strVal val="visible"/>
                                      </p:to>
                                    </p:set>
                                    <p:animEffect filter="wipe(down)" transition="in">
                                      <p:cBhvr>
                                        <p:cTn dur="500" id="25"/>
                                        <p:tgtEl>
                                          <p:spTgt spid="30"/>
                                        </p:tgtEl>
                                      </p:cBhvr>
                                    </p:animEffect>
                                  </p:childTnLst>
                                </p:cTn>
                              </p:par>
                            </p:childTnLst>
                          </p:cTn>
                        </p:par>
                      </p:childTnLst>
                    </p:cTn>
                  </p:par>
                  <p:par>
                    <p:cTn fill="hold" id="26" nodeType="clickPar">
                      <p:stCondLst>
                        <p:cond delay="indefinite"/>
                      </p:stCondLst>
                      <p:childTnLst>
                        <p:par>
                          <p:cTn fill="hold" id="27" nodeType="afterGroup">
                            <p:stCondLst>
                              <p:cond delay="0"/>
                            </p:stCondLst>
                            <p:childTnLst>
                              <p:par>
                                <p:cTn fill="hold" grpId="0" id="28" nodeType="clickEffect" presetClass="entr" presetID="22" presetSubtype="4">
                                  <p:stCondLst>
                                    <p:cond delay="0"/>
                                  </p:stCondLst>
                                  <p:childTnLst>
                                    <p:set>
                                      <p:cBhvr>
                                        <p:cTn dur="1" fill="hold" id="29">
                                          <p:stCondLst>
                                            <p:cond delay="0"/>
                                          </p:stCondLst>
                                        </p:cTn>
                                        <p:tgtEl>
                                          <p:spTgt spid="31"/>
                                        </p:tgtEl>
                                        <p:attrNameLst>
                                          <p:attrName>style.visibility</p:attrName>
                                        </p:attrNameLst>
                                      </p:cBhvr>
                                      <p:to>
                                        <p:strVal val="visible"/>
                                      </p:to>
                                    </p:set>
                                    <p:animEffect filter="wipe(down)" transition="in">
                                      <p:cBhvr>
                                        <p:cTn dur="500" id="30"/>
                                        <p:tgtEl>
                                          <p:spTgt spid="31"/>
                                        </p:tgtEl>
                                      </p:cBhvr>
                                    </p:animEffect>
                                  </p:childTnLst>
                                </p:cTn>
                              </p:par>
                            </p:childTnLst>
                          </p:cTn>
                        </p:par>
                      </p:childTnLst>
                    </p:cTn>
                  </p:par>
                  <p:par>
                    <p:cTn fill="hold" id="31" nodeType="clickPar">
                      <p:stCondLst>
                        <p:cond delay="indefinite"/>
                      </p:stCondLst>
                      <p:childTnLst>
                        <p:par>
                          <p:cTn fill="hold" id="32" nodeType="afterGroup">
                            <p:stCondLst>
                              <p:cond delay="0"/>
                            </p:stCondLst>
                            <p:childTnLst>
                              <p:par>
                                <p:cTn fill="hold" grpId="0" id="33" nodeType="clickEffect" presetClass="entr" presetID="22" presetSubtype="4">
                                  <p:stCondLst>
                                    <p:cond delay="0"/>
                                  </p:stCondLst>
                                  <p:childTnLst>
                                    <p:set>
                                      <p:cBhvr>
                                        <p:cTn dur="1" fill="hold" id="34">
                                          <p:stCondLst>
                                            <p:cond delay="0"/>
                                          </p:stCondLst>
                                        </p:cTn>
                                        <p:tgtEl>
                                          <p:spTgt spid="32"/>
                                        </p:tgtEl>
                                        <p:attrNameLst>
                                          <p:attrName>style.visibility</p:attrName>
                                        </p:attrNameLst>
                                      </p:cBhvr>
                                      <p:to>
                                        <p:strVal val="visible"/>
                                      </p:to>
                                    </p:set>
                                    <p:animEffect filter="wipe(down)" transition="in">
                                      <p:cBhvr>
                                        <p:cTn dur="500" id="35"/>
                                        <p:tgtEl>
                                          <p:spTgt spid="32"/>
                                        </p:tgtEl>
                                      </p:cBhvr>
                                    </p:animEffect>
                                  </p:childTnLst>
                                </p:cTn>
                              </p:par>
                            </p:childTnLst>
                          </p:cTn>
                        </p:par>
                      </p:childTnLst>
                    </p:cTn>
                  </p:par>
                  <p:par>
                    <p:cTn fill="hold" id="36" nodeType="clickPar">
                      <p:stCondLst>
                        <p:cond delay="indefinite"/>
                      </p:stCondLst>
                      <p:childTnLst>
                        <p:par>
                          <p:cTn fill="hold" id="37" nodeType="afterGroup">
                            <p:stCondLst>
                              <p:cond delay="0"/>
                            </p:stCondLst>
                            <p:childTnLst>
                              <p:par>
                                <p:cTn fill="hold" grpId="0" id="38" nodeType="clickEffect" presetClass="entr" presetID="22" presetSubtype="4">
                                  <p:stCondLst>
                                    <p:cond delay="0"/>
                                  </p:stCondLst>
                                  <p:childTnLst>
                                    <p:set>
                                      <p:cBhvr>
                                        <p:cTn dur="1" fill="hold" id="39">
                                          <p:stCondLst>
                                            <p:cond delay="0"/>
                                          </p:stCondLst>
                                        </p:cTn>
                                        <p:tgtEl>
                                          <p:spTgt spid="33"/>
                                        </p:tgtEl>
                                        <p:attrNameLst>
                                          <p:attrName>style.visibility</p:attrName>
                                        </p:attrNameLst>
                                      </p:cBhvr>
                                      <p:to>
                                        <p:strVal val="visible"/>
                                      </p:to>
                                    </p:set>
                                    <p:animEffect filter="wipe(down)" transition="in">
                                      <p:cBhvr>
                                        <p:cTn dur="500" id="40"/>
                                        <p:tgtEl>
                                          <p:spTgt spid="33"/>
                                        </p:tgtEl>
                                      </p:cBhvr>
                                    </p:animEffect>
                                  </p:childTnLst>
                                </p:cTn>
                              </p:par>
                            </p:childTnLst>
                          </p:cTn>
                        </p:par>
                      </p:childTnLst>
                    </p:cTn>
                  </p:par>
                  <p:par>
                    <p:cTn fill="hold" id="41" nodeType="clickPar">
                      <p:stCondLst>
                        <p:cond delay="indefinite"/>
                      </p:stCondLst>
                      <p:childTnLst>
                        <p:par>
                          <p:cTn fill="hold" id="42" nodeType="afterGroup">
                            <p:stCondLst>
                              <p:cond delay="0"/>
                            </p:stCondLst>
                            <p:childTnLst>
                              <p:par>
                                <p:cTn fill="hold" grpId="0" id="43" nodeType="clickEffect" presetClass="entr" presetID="41" presetSubtype="0">
                                  <p:stCondLst>
                                    <p:cond delay="0"/>
                                  </p:stCondLst>
                                  <p:iterate type="lt">
                                    <p:tmPct val="10000"/>
                                  </p:iterate>
                                  <p:childTnLst>
                                    <p:set>
                                      <p:cBhvr>
                                        <p:cTn dur="1" fill="hold" id="44">
                                          <p:stCondLst>
                                            <p:cond delay="0"/>
                                          </p:stCondLst>
                                        </p:cTn>
                                        <p:tgtEl>
                                          <p:spTgt spid="38"/>
                                        </p:tgtEl>
                                        <p:attrNameLst>
                                          <p:attrName>style.visibility</p:attrName>
                                        </p:attrNameLst>
                                      </p:cBhvr>
                                      <p:to>
                                        <p:strVal val="visible"/>
                                      </p:to>
                                    </p:set>
                                    <p:anim calcmode="lin" valueType="num">
                                      <p:cBhvr>
                                        <p:cTn dur="500" fill="hold" id="45"/>
                                        <p:tgtEl>
                                          <p:spTgt spid="3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46"/>
                                        <p:tgtEl>
                                          <p:spTgt spid="38"/>
                                        </p:tgtEl>
                                        <p:attrNameLst>
                                          <p:attrName>ppt_y</p:attrName>
                                        </p:attrNameLst>
                                      </p:cBhvr>
                                      <p:tavLst>
                                        <p:tav tm="0">
                                          <p:val>
                                            <p:strVal val="#ppt_y"/>
                                          </p:val>
                                        </p:tav>
                                        <p:tav tm="100000">
                                          <p:val>
                                            <p:strVal val="#ppt_y"/>
                                          </p:val>
                                        </p:tav>
                                      </p:tavLst>
                                    </p:anim>
                                    <p:anim calcmode="lin" valueType="num">
                                      <p:cBhvr>
                                        <p:cTn dur="500" fill="hold" id="47"/>
                                        <p:tgtEl>
                                          <p:spTgt spid="3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48"/>
                                        <p:tgtEl>
                                          <p:spTgt spid="3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49" tmFilter="0,0; .5, 1; 1, 1"/>
                                        <p:tgtEl>
                                          <p:spTgt spid="38"/>
                                        </p:tgtEl>
                                      </p:cBhvr>
                                    </p:animEffect>
                                  </p:childTnLst>
                                </p:cTn>
                              </p:par>
                            </p:childTnLst>
                          </p:cTn>
                        </p:par>
                      </p:childTnLst>
                    </p:cTn>
                  </p:par>
                  <p:par>
                    <p:cTn fill="hold" id="50" nodeType="clickPar">
                      <p:stCondLst>
                        <p:cond delay="indefinite"/>
                      </p:stCondLst>
                      <p:childTnLst>
                        <p:par>
                          <p:cTn fill="hold" id="51" nodeType="afterGroup">
                            <p:stCondLst>
                              <p:cond delay="0"/>
                            </p:stCondLst>
                            <p:childTnLst>
                              <p:par>
                                <p:cTn fill="hold" grpId="0" id="52" nodeType="clickEffect" presetClass="entr" presetID="41" presetSubtype="0">
                                  <p:stCondLst>
                                    <p:cond delay="0"/>
                                  </p:stCondLst>
                                  <p:iterate type="lt">
                                    <p:tmPct val="10000"/>
                                  </p:iterate>
                                  <p:childTnLst>
                                    <p:set>
                                      <p:cBhvr>
                                        <p:cTn dur="1" fill="hold" id="53">
                                          <p:stCondLst>
                                            <p:cond delay="0"/>
                                          </p:stCondLst>
                                        </p:cTn>
                                        <p:tgtEl>
                                          <p:spTgt spid="39"/>
                                        </p:tgtEl>
                                        <p:attrNameLst>
                                          <p:attrName>style.visibility</p:attrName>
                                        </p:attrNameLst>
                                      </p:cBhvr>
                                      <p:to>
                                        <p:strVal val="visible"/>
                                      </p:to>
                                    </p:set>
                                    <p:anim calcmode="lin" valueType="num">
                                      <p:cBhvr>
                                        <p:cTn dur="500" fill="hold" id="54"/>
                                        <p:tgtEl>
                                          <p:spTgt spid="3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55"/>
                                        <p:tgtEl>
                                          <p:spTgt spid="39"/>
                                        </p:tgtEl>
                                        <p:attrNameLst>
                                          <p:attrName>ppt_y</p:attrName>
                                        </p:attrNameLst>
                                      </p:cBhvr>
                                      <p:tavLst>
                                        <p:tav tm="0">
                                          <p:val>
                                            <p:strVal val="#ppt_y"/>
                                          </p:val>
                                        </p:tav>
                                        <p:tav tm="100000">
                                          <p:val>
                                            <p:strVal val="#ppt_y"/>
                                          </p:val>
                                        </p:tav>
                                      </p:tavLst>
                                    </p:anim>
                                    <p:anim calcmode="lin" valueType="num">
                                      <p:cBhvr>
                                        <p:cTn dur="500" fill="hold" id="56"/>
                                        <p:tgtEl>
                                          <p:spTgt spid="3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57"/>
                                        <p:tgtEl>
                                          <p:spTgt spid="3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58" tmFilter="0,0; .5, 1; 1, 1"/>
                                        <p:tgtEl>
                                          <p:spTgt spid="39"/>
                                        </p:tgtEl>
                                      </p:cBhvr>
                                    </p:animEffect>
                                  </p:childTnLst>
                                </p:cTn>
                              </p:par>
                            </p:childTnLst>
                          </p:cTn>
                        </p:par>
                      </p:childTnLst>
                    </p:cTn>
                  </p:par>
                  <p:par>
                    <p:cTn fill="hold" id="59" nodeType="clickPar">
                      <p:stCondLst>
                        <p:cond delay="indefinite"/>
                      </p:stCondLst>
                      <p:childTnLst>
                        <p:par>
                          <p:cTn fill="hold" id="60" nodeType="afterGroup">
                            <p:stCondLst>
                              <p:cond delay="0"/>
                            </p:stCondLst>
                            <p:childTnLst>
                              <p:par>
                                <p:cTn fill="hold" grpId="0" id="61" nodeType="clickEffect" presetClass="entr" presetID="41" presetSubtype="0">
                                  <p:stCondLst>
                                    <p:cond delay="0"/>
                                  </p:stCondLst>
                                  <p:iterate type="lt">
                                    <p:tmPct val="10000"/>
                                  </p:iterate>
                                  <p:childTnLst>
                                    <p:set>
                                      <p:cBhvr>
                                        <p:cTn dur="1" fill="hold" id="62">
                                          <p:stCondLst>
                                            <p:cond delay="0"/>
                                          </p:stCondLst>
                                        </p:cTn>
                                        <p:tgtEl>
                                          <p:spTgt spid="40"/>
                                        </p:tgtEl>
                                        <p:attrNameLst>
                                          <p:attrName>style.visibility</p:attrName>
                                        </p:attrNameLst>
                                      </p:cBhvr>
                                      <p:to>
                                        <p:strVal val="visible"/>
                                      </p:to>
                                    </p:set>
                                    <p:anim calcmode="lin" valueType="num">
                                      <p:cBhvr>
                                        <p:cTn dur="500" fill="hold" id="63"/>
                                        <p:tgtEl>
                                          <p:spTgt spid="4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64"/>
                                        <p:tgtEl>
                                          <p:spTgt spid="40"/>
                                        </p:tgtEl>
                                        <p:attrNameLst>
                                          <p:attrName>ppt_y</p:attrName>
                                        </p:attrNameLst>
                                      </p:cBhvr>
                                      <p:tavLst>
                                        <p:tav tm="0">
                                          <p:val>
                                            <p:strVal val="#ppt_y"/>
                                          </p:val>
                                        </p:tav>
                                        <p:tav tm="100000">
                                          <p:val>
                                            <p:strVal val="#ppt_y"/>
                                          </p:val>
                                        </p:tav>
                                      </p:tavLst>
                                    </p:anim>
                                    <p:anim calcmode="lin" valueType="num">
                                      <p:cBhvr>
                                        <p:cTn dur="500" fill="hold" id="65"/>
                                        <p:tgtEl>
                                          <p:spTgt spid="4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6"/>
                                        <p:tgtEl>
                                          <p:spTgt spid="4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7" tmFilter="0,0; .5, 1; 1, 1"/>
                                        <p:tgtEl>
                                          <p:spTgt spid="40"/>
                                        </p:tgtEl>
                                      </p:cBhvr>
                                    </p:animEffect>
                                  </p:childTnLst>
                                </p:cTn>
                              </p:par>
                            </p:childTnLst>
                          </p:cTn>
                        </p:par>
                      </p:childTnLst>
                    </p:cTn>
                  </p:par>
                  <p:par>
                    <p:cTn fill="hold" id="68" nodeType="clickPar">
                      <p:stCondLst>
                        <p:cond delay="indefinite"/>
                      </p:stCondLst>
                      <p:childTnLst>
                        <p:par>
                          <p:cTn fill="hold" id="69" nodeType="afterGroup">
                            <p:stCondLst>
                              <p:cond delay="0"/>
                            </p:stCondLst>
                            <p:childTnLst>
                              <p:par>
                                <p:cTn fill="hold" grpId="0" id="70" nodeType="clickEffect" presetClass="entr" presetID="41" presetSubtype="0">
                                  <p:stCondLst>
                                    <p:cond delay="0"/>
                                  </p:stCondLst>
                                  <p:iterate type="lt">
                                    <p:tmPct val="10000"/>
                                  </p:iterate>
                                  <p:childTnLst>
                                    <p:set>
                                      <p:cBhvr>
                                        <p:cTn dur="1" fill="hold" id="71">
                                          <p:stCondLst>
                                            <p:cond delay="0"/>
                                          </p:stCondLst>
                                        </p:cTn>
                                        <p:tgtEl>
                                          <p:spTgt spid="41"/>
                                        </p:tgtEl>
                                        <p:attrNameLst>
                                          <p:attrName>style.visibility</p:attrName>
                                        </p:attrNameLst>
                                      </p:cBhvr>
                                      <p:to>
                                        <p:strVal val="visible"/>
                                      </p:to>
                                    </p:set>
                                    <p:anim calcmode="lin" valueType="num">
                                      <p:cBhvr>
                                        <p:cTn dur="500" fill="hold" id="72"/>
                                        <p:tgtEl>
                                          <p:spTgt spid="4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73"/>
                                        <p:tgtEl>
                                          <p:spTgt spid="41"/>
                                        </p:tgtEl>
                                        <p:attrNameLst>
                                          <p:attrName>ppt_y</p:attrName>
                                        </p:attrNameLst>
                                      </p:cBhvr>
                                      <p:tavLst>
                                        <p:tav tm="0">
                                          <p:val>
                                            <p:strVal val="#ppt_y"/>
                                          </p:val>
                                        </p:tav>
                                        <p:tav tm="100000">
                                          <p:val>
                                            <p:strVal val="#ppt_y"/>
                                          </p:val>
                                        </p:tav>
                                      </p:tavLst>
                                    </p:anim>
                                    <p:anim calcmode="lin" valueType="num">
                                      <p:cBhvr>
                                        <p:cTn dur="500" fill="hold" id="74"/>
                                        <p:tgtEl>
                                          <p:spTgt spid="4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75"/>
                                        <p:tgtEl>
                                          <p:spTgt spid="4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76" tmFilter="0,0; .5, 1; 1, 1"/>
                                        <p:tgtEl>
                                          <p:spTgt spid="4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2"/>
      <p:bldP grpId="0" spid="30"/>
      <p:bldP grpId="0" spid="31"/>
      <p:bldP grpId="0" spid="32"/>
      <p:bldP grpId="0" spid="33"/>
      <p:bldP grpId="0" spid="38"/>
      <p:bldP grpId="0" spid="39"/>
      <p:bldP grpId="0" spid="40"/>
      <p:bldP grpId="0" spid="41"/>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千图设计师MC：ID 29795607库_组合 3">
            <a:extLst>
              <a:ext uri="{FF2B5EF4-FFF2-40B4-BE49-F238E27FC236}">
                <a16:creationId xmlns:a16="http://schemas.microsoft.com/office/drawing/2014/main" id="{D5A08E63-E41B-4E14-864D-9C3F1CBECE96}"/>
              </a:ext>
            </a:extLst>
          </p:cNvPr>
          <p:cNvGrpSpPr/>
          <p:nvPr>
            <p:custDataLst>
              <p:tags r:id="rId3"/>
            </p:custDataLst>
          </p:nvPr>
        </p:nvGrpSpPr>
        <p:grpSpPr>
          <a:xfrm>
            <a:off x="5546710" y="1232761"/>
            <a:ext cx="5470472" cy="5629980"/>
            <a:chOff x="5546711" y="1232759"/>
            <a:chExt cx="5470473" cy="5629981"/>
          </a:xfrm>
        </p:grpSpPr>
        <p:grpSp>
          <p:nvGrpSpPr>
            <p:cNvPr id="15" name="Group 95">
              <a:extLst>
                <a:ext uri="{FF2B5EF4-FFF2-40B4-BE49-F238E27FC236}">
                  <a16:creationId xmlns:a16="http://schemas.microsoft.com/office/drawing/2014/main" id="{8894F29E-7446-438A-8F30-4CA38175B203}"/>
                </a:ext>
              </a:extLst>
            </p:cNvPr>
            <p:cNvGrpSpPr/>
            <p:nvPr/>
          </p:nvGrpSpPr>
          <p:grpSpPr>
            <a:xfrm>
              <a:off x="5546711" y="1232759"/>
              <a:ext cx="5162188" cy="5129014"/>
              <a:chOff x="2569358" y="623032"/>
              <a:chExt cx="4000972" cy="3975239"/>
            </a:xfrm>
            <a:solidFill>
              <a:schemeClr val="bg1">
                <a:lumMod val="95000"/>
              </a:schemeClr>
            </a:solidFill>
          </p:grpSpPr>
          <p:sp>
            <p:nvSpPr>
              <p:cNvPr id="155" name="Freeform: Shape 96">
                <a:extLst>
                  <a:ext uri="{FF2B5EF4-FFF2-40B4-BE49-F238E27FC236}">
                    <a16:creationId xmlns:a16="http://schemas.microsoft.com/office/drawing/2014/main" id="{75E575D8-50CB-4F5C-9FB3-CADDF07BE416}"/>
                  </a:ext>
                </a:extLst>
              </p:cNvPr>
              <p:cNvSpPr/>
              <p:nvPr/>
            </p:nvSpPr>
            <p:spPr bwMode="auto">
              <a:xfrm>
                <a:off x="6256624" y="2084949"/>
                <a:ext cx="225476" cy="145824"/>
              </a:xfrm>
              <a:custGeom>
                <a:gdLst>
                  <a:gd fmla="*/ 0 w 51" name="T0"/>
                  <a:gd fmla="*/ 1 h 33" name="T1"/>
                  <a:gd fmla="*/ 17 w 51" name="T2"/>
                  <a:gd fmla="*/ 15 h 33" name="T3"/>
                  <a:gd fmla="*/ 22 w 51" name="T4"/>
                  <a:gd fmla="*/ 15 h 33" name="T5"/>
                  <a:gd fmla="*/ 22 w 51" name="T6"/>
                  <a:gd fmla="*/ 26 h 33" name="T7"/>
                  <a:gd fmla="*/ 16 w 51" name="T8"/>
                  <a:gd fmla="*/ 26 h 33" name="T9"/>
                  <a:gd fmla="*/ 16 w 51" name="T10"/>
                  <a:gd fmla="*/ 33 h 33" name="T11"/>
                  <a:gd fmla="*/ 36 w 51" name="T12"/>
                  <a:gd fmla="*/ 33 h 33" name="T13"/>
                  <a:gd fmla="*/ 36 w 51" name="T14"/>
                  <a:gd fmla="*/ 26 h 33" name="T15"/>
                  <a:gd fmla="*/ 29 w 51" name="T16"/>
                  <a:gd fmla="*/ 26 h 33" name="T17"/>
                  <a:gd fmla="*/ 29 w 51" name="T18"/>
                  <a:gd fmla="*/ 15 h 33" name="T19"/>
                  <a:gd fmla="*/ 35 w 51" name="T20"/>
                  <a:gd fmla="*/ 15 h 33" name="T21"/>
                  <a:gd fmla="*/ 51 w 51" name="T22"/>
                  <a:gd fmla="*/ 1 h 33" name="T23"/>
                  <a:gd fmla="*/ 45 w 51" name="T24"/>
                  <a:gd fmla="*/ 0 h 33" name="T25"/>
                  <a:gd fmla="*/ 35 w 51" name="T26"/>
                  <a:gd fmla="*/ 9 h 33" name="T27"/>
                  <a:gd fmla="*/ 17 w 51" name="T28"/>
                  <a:gd fmla="*/ 9 h 33" name="T29"/>
                  <a:gd fmla="*/ 7 w 51" name="T30"/>
                  <a:gd fmla="*/ 0 h 33" name="T31"/>
                  <a:gd fmla="*/ 0 w 51" name="T32"/>
                  <a:gd fmla="*/ 1 h 3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3" w="51">
                    <a:moveTo>
                      <a:pt x="0" y="1"/>
                    </a:moveTo>
                    <a:cubicBezTo>
                      <a:pt x="2" y="9"/>
                      <a:pt x="9" y="15"/>
                      <a:pt x="17" y="15"/>
                    </a:cubicBezTo>
                    <a:cubicBezTo>
                      <a:pt x="22" y="15"/>
                      <a:pt x="22" y="15"/>
                      <a:pt x="22" y="15"/>
                    </a:cubicBezTo>
                    <a:cubicBezTo>
                      <a:pt x="22" y="26"/>
                      <a:pt x="22" y="26"/>
                      <a:pt x="22" y="26"/>
                    </a:cubicBezTo>
                    <a:cubicBezTo>
                      <a:pt x="16" y="26"/>
                      <a:pt x="16" y="26"/>
                      <a:pt x="16" y="26"/>
                    </a:cubicBezTo>
                    <a:cubicBezTo>
                      <a:pt x="16" y="33"/>
                      <a:pt x="16" y="33"/>
                      <a:pt x="16" y="33"/>
                    </a:cubicBezTo>
                    <a:cubicBezTo>
                      <a:pt x="36" y="33"/>
                      <a:pt x="36" y="33"/>
                      <a:pt x="36" y="33"/>
                    </a:cubicBezTo>
                    <a:cubicBezTo>
                      <a:pt x="36" y="26"/>
                      <a:pt x="36" y="26"/>
                      <a:pt x="36" y="26"/>
                    </a:cubicBezTo>
                    <a:cubicBezTo>
                      <a:pt x="29" y="26"/>
                      <a:pt x="29" y="26"/>
                      <a:pt x="29" y="26"/>
                    </a:cubicBezTo>
                    <a:cubicBezTo>
                      <a:pt x="29" y="15"/>
                      <a:pt x="29" y="15"/>
                      <a:pt x="29" y="15"/>
                    </a:cubicBezTo>
                    <a:cubicBezTo>
                      <a:pt x="35" y="15"/>
                      <a:pt x="35" y="15"/>
                      <a:pt x="35" y="15"/>
                    </a:cubicBezTo>
                    <a:cubicBezTo>
                      <a:pt x="43" y="15"/>
                      <a:pt x="50" y="8"/>
                      <a:pt x="51" y="1"/>
                    </a:cubicBezTo>
                    <a:cubicBezTo>
                      <a:pt x="45" y="0"/>
                      <a:pt x="45" y="0"/>
                      <a:pt x="45" y="0"/>
                    </a:cubicBezTo>
                    <a:cubicBezTo>
                      <a:pt x="44" y="4"/>
                      <a:pt x="39" y="9"/>
                      <a:pt x="35" y="9"/>
                    </a:cubicBezTo>
                    <a:cubicBezTo>
                      <a:pt x="17" y="9"/>
                      <a:pt x="17" y="9"/>
                      <a:pt x="17" y="9"/>
                    </a:cubicBezTo>
                    <a:cubicBezTo>
                      <a:pt x="13" y="9"/>
                      <a:pt x="8" y="5"/>
                      <a:pt x="7" y="0"/>
                    </a:cubicBezTo>
                    <a:lnTo>
                      <a:pt x="0" y="1"/>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6" name="Freeform: Shape 97">
                <a:extLst>
                  <a:ext uri="{FF2B5EF4-FFF2-40B4-BE49-F238E27FC236}">
                    <a16:creationId xmlns:a16="http://schemas.microsoft.com/office/drawing/2014/main" id="{CB04B16D-099B-423C-928A-6EBC1377EF89}"/>
                  </a:ext>
                </a:extLst>
              </p:cNvPr>
              <p:cNvSpPr/>
              <p:nvPr/>
            </p:nvSpPr>
            <p:spPr bwMode="auto">
              <a:xfrm>
                <a:off x="6151239" y="1925646"/>
                <a:ext cx="100484" cy="110287"/>
              </a:xfrm>
              <a:custGeom>
                <a:gdLst>
                  <a:gd fmla="*/ 19 w 23" name="T0"/>
                  <a:gd fmla="*/ 17 h 25" name="T1"/>
                  <a:gd fmla="*/ 20 w 23" name="T2"/>
                  <a:gd fmla="*/ 16 h 25" name="T3"/>
                  <a:gd fmla="*/ 22 w 23" name="T4"/>
                  <a:gd fmla="*/ 16 h 25" name="T5"/>
                  <a:gd fmla="*/ 23 w 23" name="T6"/>
                  <a:gd fmla="*/ 13 h 25" name="T7"/>
                  <a:gd fmla="*/ 22 w 23" name="T8"/>
                  <a:gd fmla="*/ 7 h 25" name="T9"/>
                  <a:gd fmla="*/ 17 w 23" name="T10"/>
                  <a:gd fmla="*/ 12 h 25" name="T11"/>
                  <a:gd fmla="*/ 15 w 23" name="T12"/>
                  <a:gd fmla="*/ 14 h 25" name="T13"/>
                  <a:gd fmla="*/ 15 w 23" name="T14"/>
                  <a:gd fmla="*/ 12 h 25" name="T15"/>
                  <a:gd fmla="*/ 17 w 23" name="T16"/>
                  <a:gd fmla="*/ 8 h 25" name="T17"/>
                  <a:gd fmla="*/ 15 w 23" name="T18"/>
                  <a:gd fmla="*/ 5 h 25" name="T19"/>
                  <a:gd fmla="*/ 11 w 23" name="T20"/>
                  <a:gd fmla="*/ 0 h 25" name="T21"/>
                  <a:gd fmla="*/ 11 w 23" name="T22"/>
                  <a:gd fmla="*/ 0 h 25" name="T23"/>
                  <a:gd fmla="*/ 11 w 23" name="T24"/>
                  <a:gd fmla="*/ 0 h 25" name="T25"/>
                  <a:gd fmla="*/ 11 w 23" name="T26"/>
                  <a:gd fmla="*/ 0 h 25" name="T27"/>
                  <a:gd fmla="*/ 11 w 23" name="T28"/>
                  <a:gd fmla="*/ 0 h 25" name="T29"/>
                  <a:gd fmla="*/ 7 w 23" name="T30"/>
                  <a:gd fmla="*/ 5 h 25" name="T31"/>
                  <a:gd fmla="*/ 5 w 23" name="T32"/>
                  <a:gd fmla="*/ 8 h 25" name="T33"/>
                  <a:gd fmla="*/ 7 w 23" name="T34"/>
                  <a:gd fmla="*/ 12 h 25" name="T35"/>
                  <a:gd fmla="*/ 7 w 23" name="T36"/>
                  <a:gd fmla="*/ 14 h 25" name="T37"/>
                  <a:gd fmla="*/ 5 w 23" name="T38"/>
                  <a:gd fmla="*/ 12 h 25" name="T39"/>
                  <a:gd fmla="*/ 0 w 23" name="T40"/>
                  <a:gd fmla="*/ 7 h 25" name="T41"/>
                  <a:gd fmla="*/ 0 w 23" name="T42"/>
                  <a:gd fmla="*/ 13 h 25" name="T43"/>
                  <a:gd fmla="*/ 0 w 23" name="T44"/>
                  <a:gd fmla="*/ 16 h 25" name="T45"/>
                  <a:gd fmla="*/ 2 w 23" name="T46"/>
                  <a:gd fmla="*/ 16 h 25" name="T47"/>
                  <a:gd fmla="*/ 4 w 23" name="T48"/>
                  <a:gd fmla="*/ 17 h 25" name="T49"/>
                  <a:gd fmla="*/ 3 w 23" name="T50"/>
                  <a:gd fmla="*/ 18 h 25" name="T51"/>
                  <a:gd fmla="*/ 0 w 23" name="T52"/>
                  <a:gd fmla="*/ 17 h 25" name="T53"/>
                  <a:gd fmla="*/ 5 w 23" name="T54"/>
                  <a:gd fmla="*/ 24 h 25" name="T55"/>
                  <a:gd fmla="*/ 7 w 23" name="T56"/>
                  <a:gd fmla="*/ 24 h 25" name="T57"/>
                  <a:gd fmla="*/ 10 w 23" name="T58"/>
                  <a:gd fmla="*/ 22 h 25" name="T59"/>
                  <a:gd fmla="*/ 11 w 23" name="T60"/>
                  <a:gd fmla="*/ 22 h 25" name="T61"/>
                  <a:gd fmla="*/ 11 w 23" name="T62"/>
                  <a:gd fmla="*/ 21 h 25" name="T63"/>
                  <a:gd fmla="*/ 11 w 23" name="T64"/>
                  <a:gd fmla="*/ 11 h 25" name="T65"/>
                  <a:gd fmla="*/ 12 w 23" name="T66"/>
                  <a:gd fmla="*/ 21 h 25" name="T67"/>
                  <a:gd fmla="*/ 12 w 23" name="T68"/>
                  <a:gd fmla="*/ 22 h 25" name="T69"/>
                  <a:gd fmla="*/ 12 w 23" name="T70"/>
                  <a:gd fmla="*/ 22 h 25" name="T71"/>
                  <a:gd fmla="*/ 15 w 23" name="T72"/>
                  <a:gd fmla="*/ 24 h 25" name="T73"/>
                  <a:gd fmla="*/ 17 w 23" name="T74"/>
                  <a:gd fmla="*/ 24 h 25" name="T75"/>
                  <a:gd fmla="*/ 23 w 23" name="T76"/>
                  <a:gd fmla="*/ 17 h 25" name="T77"/>
                  <a:gd fmla="*/ 19 w 23" name="T78"/>
                  <a:gd fmla="*/ 18 h 25" name="T79"/>
                  <a:gd fmla="*/ 19 w 23" name="T80"/>
                  <a:gd fmla="*/ 17 h 25"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25" w="23">
                    <a:moveTo>
                      <a:pt x="19" y="17"/>
                    </a:moveTo>
                    <a:cubicBezTo>
                      <a:pt x="19" y="17"/>
                      <a:pt x="20" y="17"/>
                      <a:pt x="20" y="16"/>
                    </a:cubicBezTo>
                    <a:cubicBezTo>
                      <a:pt x="21" y="16"/>
                      <a:pt x="22" y="16"/>
                      <a:pt x="22" y="16"/>
                    </a:cubicBezTo>
                    <a:cubicBezTo>
                      <a:pt x="23" y="15"/>
                      <a:pt x="23" y="14"/>
                      <a:pt x="23" y="13"/>
                    </a:cubicBezTo>
                    <a:cubicBezTo>
                      <a:pt x="22" y="11"/>
                      <a:pt x="22" y="9"/>
                      <a:pt x="22" y="7"/>
                    </a:cubicBezTo>
                    <a:cubicBezTo>
                      <a:pt x="20" y="9"/>
                      <a:pt x="17" y="9"/>
                      <a:pt x="17" y="12"/>
                    </a:cubicBezTo>
                    <a:cubicBezTo>
                      <a:pt x="17" y="12"/>
                      <a:pt x="16" y="14"/>
                      <a:pt x="15" y="14"/>
                    </a:cubicBezTo>
                    <a:cubicBezTo>
                      <a:pt x="14" y="13"/>
                      <a:pt x="15" y="12"/>
                      <a:pt x="15" y="12"/>
                    </a:cubicBezTo>
                    <a:cubicBezTo>
                      <a:pt x="16" y="11"/>
                      <a:pt x="17" y="10"/>
                      <a:pt x="17" y="8"/>
                    </a:cubicBezTo>
                    <a:cubicBezTo>
                      <a:pt x="17" y="7"/>
                      <a:pt x="16" y="6"/>
                      <a:pt x="15" y="5"/>
                    </a:cubicBezTo>
                    <a:cubicBezTo>
                      <a:pt x="14" y="3"/>
                      <a:pt x="12" y="2"/>
                      <a:pt x="11" y="0"/>
                    </a:cubicBezTo>
                    <a:cubicBezTo>
                      <a:pt x="11" y="0"/>
                      <a:pt x="11" y="0"/>
                      <a:pt x="11" y="0"/>
                    </a:cubicBezTo>
                    <a:cubicBezTo>
                      <a:pt x="11" y="0"/>
                      <a:pt x="11" y="0"/>
                      <a:pt x="11" y="0"/>
                    </a:cubicBezTo>
                    <a:cubicBezTo>
                      <a:pt x="11" y="0"/>
                      <a:pt x="11" y="0"/>
                      <a:pt x="11" y="0"/>
                    </a:cubicBezTo>
                    <a:cubicBezTo>
                      <a:pt x="11" y="0"/>
                      <a:pt x="11" y="0"/>
                      <a:pt x="11" y="0"/>
                    </a:cubicBezTo>
                    <a:cubicBezTo>
                      <a:pt x="10" y="2"/>
                      <a:pt x="8" y="3"/>
                      <a:pt x="7" y="5"/>
                    </a:cubicBezTo>
                    <a:cubicBezTo>
                      <a:pt x="6" y="6"/>
                      <a:pt x="5" y="7"/>
                      <a:pt x="5" y="8"/>
                    </a:cubicBezTo>
                    <a:cubicBezTo>
                      <a:pt x="5" y="10"/>
                      <a:pt x="6" y="11"/>
                      <a:pt x="7" y="12"/>
                    </a:cubicBezTo>
                    <a:cubicBezTo>
                      <a:pt x="7" y="12"/>
                      <a:pt x="8" y="13"/>
                      <a:pt x="7" y="14"/>
                    </a:cubicBezTo>
                    <a:cubicBezTo>
                      <a:pt x="6" y="14"/>
                      <a:pt x="6" y="12"/>
                      <a:pt x="5" y="12"/>
                    </a:cubicBezTo>
                    <a:cubicBezTo>
                      <a:pt x="5" y="9"/>
                      <a:pt x="2" y="9"/>
                      <a:pt x="0" y="7"/>
                    </a:cubicBezTo>
                    <a:cubicBezTo>
                      <a:pt x="0" y="9"/>
                      <a:pt x="0" y="11"/>
                      <a:pt x="0" y="13"/>
                    </a:cubicBezTo>
                    <a:cubicBezTo>
                      <a:pt x="0" y="14"/>
                      <a:pt x="0" y="15"/>
                      <a:pt x="0" y="16"/>
                    </a:cubicBezTo>
                    <a:cubicBezTo>
                      <a:pt x="1" y="16"/>
                      <a:pt x="1" y="16"/>
                      <a:pt x="2" y="16"/>
                    </a:cubicBezTo>
                    <a:cubicBezTo>
                      <a:pt x="2" y="17"/>
                      <a:pt x="3" y="17"/>
                      <a:pt x="4" y="17"/>
                    </a:cubicBezTo>
                    <a:cubicBezTo>
                      <a:pt x="4" y="18"/>
                      <a:pt x="4" y="18"/>
                      <a:pt x="3" y="18"/>
                    </a:cubicBezTo>
                    <a:cubicBezTo>
                      <a:pt x="2" y="18"/>
                      <a:pt x="1" y="17"/>
                      <a:pt x="0" y="17"/>
                    </a:cubicBezTo>
                    <a:cubicBezTo>
                      <a:pt x="0" y="20"/>
                      <a:pt x="2" y="23"/>
                      <a:pt x="5" y="24"/>
                    </a:cubicBezTo>
                    <a:cubicBezTo>
                      <a:pt x="6" y="25"/>
                      <a:pt x="6" y="25"/>
                      <a:pt x="7" y="24"/>
                    </a:cubicBezTo>
                    <a:cubicBezTo>
                      <a:pt x="8" y="23"/>
                      <a:pt x="9" y="23"/>
                      <a:pt x="10" y="22"/>
                    </a:cubicBezTo>
                    <a:cubicBezTo>
                      <a:pt x="10" y="22"/>
                      <a:pt x="10" y="23"/>
                      <a:pt x="11" y="22"/>
                    </a:cubicBezTo>
                    <a:cubicBezTo>
                      <a:pt x="11" y="22"/>
                      <a:pt x="11" y="21"/>
                      <a:pt x="11" y="21"/>
                    </a:cubicBezTo>
                    <a:cubicBezTo>
                      <a:pt x="11" y="17"/>
                      <a:pt x="11" y="15"/>
                      <a:pt x="11" y="11"/>
                    </a:cubicBezTo>
                    <a:cubicBezTo>
                      <a:pt x="11" y="15"/>
                      <a:pt x="12" y="17"/>
                      <a:pt x="12" y="21"/>
                    </a:cubicBezTo>
                    <a:cubicBezTo>
                      <a:pt x="12" y="21"/>
                      <a:pt x="12" y="22"/>
                      <a:pt x="12" y="22"/>
                    </a:cubicBezTo>
                    <a:cubicBezTo>
                      <a:pt x="12" y="23"/>
                      <a:pt x="12" y="22"/>
                      <a:pt x="12" y="22"/>
                    </a:cubicBezTo>
                    <a:cubicBezTo>
                      <a:pt x="13" y="23"/>
                      <a:pt x="14" y="23"/>
                      <a:pt x="15" y="24"/>
                    </a:cubicBezTo>
                    <a:cubicBezTo>
                      <a:pt x="16" y="25"/>
                      <a:pt x="16" y="25"/>
                      <a:pt x="17" y="24"/>
                    </a:cubicBezTo>
                    <a:cubicBezTo>
                      <a:pt x="20" y="23"/>
                      <a:pt x="22" y="20"/>
                      <a:pt x="23" y="17"/>
                    </a:cubicBezTo>
                    <a:cubicBezTo>
                      <a:pt x="21" y="17"/>
                      <a:pt x="20" y="18"/>
                      <a:pt x="19" y="18"/>
                    </a:cubicBezTo>
                    <a:cubicBezTo>
                      <a:pt x="18" y="18"/>
                      <a:pt x="18" y="18"/>
                      <a:pt x="19" y="17"/>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nvGrpSpPr>
              <p:cNvPr id="157" name="Group 98">
                <a:extLst>
                  <a:ext uri="{FF2B5EF4-FFF2-40B4-BE49-F238E27FC236}">
                    <a16:creationId xmlns:a16="http://schemas.microsoft.com/office/drawing/2014/main" id="{217C3675-C328-483E-83B6-615BEBBF3988}"/>
                  </a:ext>
                </a:extLst>
              </p:cNvPr>
              <p:cNvGrpSpPr/>
              <p:nvPr/>
            </p:nvGrpSpPr>
            <p:grpSpPr>
              <a:xfrm>
                <a:off x="2569358" y="623032"/>
                <a:ext cx="4000972" cy="3975239"/>
                <a:chOff x="2569358" y="623032"/>
                <a:chExt cx="4000972" cy="3975239"/>
              </a:xfrm>
              <a:grpFill/>
            </p:grpSpPr>
            <p:sp>
              <p:nvSpPr>
                <p:cNvPr id="158" name="Freeform: Shape 99">
                  <a:extLst>
                    <a:ext uri="{FF2B5EF4-FFF2-40B4-BE49-F238E27FC236}">
                      <a16:creationId xmlns:a16="http://schemas.microsoft.com/office/drawing/2014/main" id="{17D272D6-E222-4B3F-A65C-46DFD36C6758}"/>
                    </a:ext>
                  </a:extLst>
                </p:cNvPr>
                <p:cNvSpPr/>
                <p:nvPr/>
              </p:nvSpPr>
              <p:spPr bwMode="auto">
                <a:xfrm>
                  <a:off x="6256624" y="2680500"/>
                  <a:ext cx="300226" cy="301452"/>
                </a:xfrm>
                <a:custGeom>
                  <a:gdLst>
                    <a:gd fmla="*/ 67 w 68" name="T0"/>
                    <a:gd fmla="*/ 26 h 68" name="T1"/>
                    <a:gd fmla="*/ 53 w 68" name="T2"/>
                    <a:gd fmla="*/ 32 h 68" name="T3"/>
                    <a:gd fmla="*/ 48 w 68" name="T4"/>
                    <a:gd fmla="*/ 32 h 68" name="T5"/>
                    <a:gd fmla="*/ 45 w 68" name="T6"/>
                    <a:gd fmla="*/ 25 h 68" name="T7"/>
                    <a:gd fmla="*/ 49 w 68" name="T8"/>
                    <a:gd fmla="*/ 21 h 68" name="T9"/>
                    <a:gd fmla="*/ 63 w 68" name="T10"/>
                    <a:gd fmla="*/ 16 h 68" name="T11"/>
                    <a:gd fmla="*/ 56 w 68" name="T12"/>
                    <a:gd fmla="*/ 8 h 68" name="T13"/>
                    <a:gd fmla="*/ 48 w 68" name="T14"/>
                    <a:gd fmla="*/ 5 h 68" name="T15"/>
                    <a:gd fmla="*/ 46 w 68" name="T16"/>
                    <a:gd fmla="*/ 16 h 68" name="T17"/>
                    <a:gd fmla="*/ 40 w 68" name="T18"/>
                    <a:gd fmla="*/ 25 h 68" name="T19"/>
                    <a:gd fmla="*/ 40 w 68" name="T20"/>
                    <a:gd fmla="*/ 15 h 68" name="T21"/>
                    <a:gd fmla="*/ 36 w 68" name="T22"/>
                    <a:gd fmla="*/ 12 h 68" name="T23"/>
                    <a:gd fmla="*/ 36 w 68" name="T24"/>
                    <a:gd fmla="*/ 7 h 68" name="T25"/>
                    <a:gd fmla="*/ 32 w 68" name="T26"/>
                    <a:gd fmla="*/ 7 h 68" name="T27"/>
                    <a:gd fmla="*/ 32 w 68" name="T28"/>
                    <a:gd fmla="*/ 12 h 68" name="T29"/>
                    <a:gd fmla="*/ 27 w 68" name="T30"/>
                    <a:gd fmla="*/ 15 h 68" name="T31"/>
                    <a:gd fmla="*/ 28 w 68" name="T32"/>
                    <a:gd fmla="*/ 25 h 68" name="T33"/>
                    <a:gd fmla="*/ 21 w 68" name="T34"/>
                    <a:gd fmla="*/ 16 h 68" name="T35"/>
                    <a:gd fmla="*/ 20 w 68" name="T36"/>
                    <a:gd fmla="*/ 5 h 68" name="T37"/>
                    <a:gd fmla="*/ 11 w 68" name="T38"/>
                    <a:gd fmla="*/ 8 h 68" name="T39"/>
                    <a:gd fmla="*/ 5 w 68" name="T40"/>
                    <a:gd fmla="*/ 16 h 68" name="T41"/>
                    <a:gd fmla="*/ 19 w 68" name="T42"/>
                    <a:gd fmla="*/ 21 h 68" name="T43"/>
                    <a:gd fmla="*/ 22 w 68" name="T44"/>
                    <a:gd fmla="*/ 25 h 68" name="T45"/>
                    <a:gd fmla="*/ 20 w 68" name="T46"/>
                    <a:gd fmla="*/ 32 h 68" name="T47"/>
                    <a:gd fmla="*/ 14 w 68" name="T48"/>
                    <a:gd fmla="*/ 32 h 68" name="T49"/>
                    <a:gd fmla="*/ 1 w 68" name="T50"/>
                    <a:gd fmla="*/ 26 h 68" name="T51"/>
                    <a:gd fmla="*/ 0 w 68" name="T52"/>
                    <a:gd fmla="*/ 36 h 68" name="T53"/>
                    <a:gd fmla="*/ 3 w 68" name="T54"/>
                    <a:gd fmla="*/ 44 h 68" name="T55"/>
                    <a:gd fmla="*/ 12 w 68" name="T56"/>
                    <a:gd fmla="*/ 38 h 68" name="T57"/>
                    <a:gd fmla="*/ 23 w 68" name="T58"/>
                    <a:gd fmla="*/ 36 h 68" name="T59"/>
                    <a:gd fmla="*/ 16 w 68" name="T60"/>
                    <a:gd fmla="*/ 42 h 68" name="T61"/>
                    <a:gd fmla="*/ 17 w 68" name="T62"/>
                    <a:gd fmla="*/ 48 h 68" name="T63"/>
                    <a:gd fmla="*/ 13 w 68" name="T64"/>
                    <a:gd fmla="*/ 52 h 68" name="T65"/>
                    <a:gd fmla="*/ 16 w 68" name="T66"/>
                    <a:gd fmla="*/ 54 h 68" name="T67"/>
                    <a:gd fmla="*/ 20 w 68" name="T68"/>
                    <a:gd fmla="*/ 50 h 68" name="T69"/>
                    <a:gd fmla="*/ 25 w 68" name="T70"/>
                    <a:gd fmla="*/ 52 h 68" name="T71"/>
                    <a:gd fmla="*/ 32 w 68" name="T72"/>
                    <a:gd fmla="*/ 44 h 68" name="T73"/>
                    <a:gd fmla="*/ 30 w 68" name="T74"/>
                    <a:gd fmla="*/ 55 h 68" name="T75"/>
                    <a:gd fmla="*/ 23 w 68" name="T76"/>
                    <a:gd fmla="*/ 64 h 68" name="T77"/>
                    <a:gd fmla="*/ 32 w 68" name="T78"/>
                    <a:gd fmla="*/ 68 h 68" name="T79"/>
                    <a:gd fmla="*/ 42 w 68" name="T80"/>
                    <a:gd fmla="*/ 67 h 68" name="T81"/>
                    <a:gd fmla="*/ 36 w 68" name="T82"/>
                    <a:gd fmla="*/ 53 h 68" name="T83"/>
                    <a:gd fmla="*/ 36 w 68" name="T84"/>
                    <a:gd fmla="*/ 48 h 68" name="T85"/>
                    <a:gd fmla="*/ 42 w 68" name="T86"/>
                    <a:gd fmla="*/ 45 h 68" name="T87"/>
                    <a:gd fmla="*/ 46 w 68" name="T88"/>
                    <a:gd fmla="*/ 49 h 68" name="T89"/>
                    <a:gd fmla="*/ 52 w 68" name="T90"/>
                    <a:gd fmla="*/ 63 h 68" name="T91"/>
                    <a:gd fmla="*/ 59 w 68" name="T92"/>
                    <a:gd fmla="*/ 56 h 68" name="T93"/>
                    <a:gd fmla="*/ 63 w 68" name="T94"/>
                    <a:gd fmla="*/ 48 h 68" name="T95"/>
                    <a:gd fmla="*/ 52 w 68" name="T96"/>
                    <a:gd fmla="*/ 46 h 68" name="T97"/>
                    <a:gd fmla="*/ 42 w 68" name="T98"/>
                    <a:gd fmla="*/ 40 h 68" name="T99"/>
                    <a:gd fmla="*/ 53 w 68" name="T100"/>
                    <a:gd fmla="*/ 40 h 68" name="T101"/>
                    <a:gd fmla="*/ 55 w 68" name="T102"/>
                    <a:gd fmla="*/ 36 h 68" name="T103"/>
                    <a:gd fmla="*/ 61 w 68" name="T104"/>
                    <a:gd fmla="*/ 36 h 68"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8" w="68">
                      <a:moveTo>
                        <a:pt x="68" y="32"/>
                      </a:moveTo>
                      <a:cubicBezTo>
                        <a:pt x="61" y="32"/>
                        <a:pt x="61" y="32"/>
                        <a:pt x="61" y="32"/>
                      </a:cubicBezTo>
                      <a:cubicBezTo>
                        <a:pt x="67" y="26"/>
                        <a:pt x="67" y="26"/>
                        <a:pt x="67" y="26"/>
                      </a:cubicBezTo>
                      <a:cubicBezTo>
                        <a:pt x="64" y="23"/>
                        <a:pt x="64" y="23"/>
                        <a:pt x="64" y="23"/>
                      </a:cubicBezTo>
                      <a:cubicBezTo>
                        <a:pt x="55" y="32"/>
                        <a:pt x="55" y="32"/>
                        <a:pt x="55" y="32"/>
                      </a:cubicBezTo>
                      <a:cubicBezTo>
                        <a:pt x="53" y="32"/>
                        <a:pt x="53" y="32"/>
                        <a:pt x="53" y="32"/>
                      </a:cubicBezTo>
                      <a:cubicBezTo>
                        <a:pt x="55" y="30"/>
                        <a:pt x="55" y="30"/>
                        <a:pt x="55" y="30"/>
                      </a:cubicBezTo>
                      <a:cubicBezTo>
                        <a:pt x="53" y="27"/>
                        <a:pt x="53" y="27"/>
                        <a:pt x="53" y="27"/>
                      </a:cubicBezTo>
                      <a:cubicBezTo>
                        <a:pt x="48" y="32"/>
                        <a:pt x="48" y="32"/>
                        <a:pt x="48" y="32"/>
                      </a:cubicBezTo>
                      <a:cubicBezTo>
                        <a:pt x="44" y="32"/>
                        <a:pt x="44" y="32"/>
                        <a:pt x="44" y="32"/>
                      </a:cubicBezTo>
                      <a:cubicBezTo>
                        <a:pt x="44" y="30"/>
                        <a:pt x="43" y="29"/>
                        <a:pt x="42" y="28"/>
                      </a:cubicBezTo>
                      <a:cubicBezTo>
                        <a:pt x="45" y="25"/>
                        <a:pt x="45" y="25"/>
                        <a:pt x="45" y="25"/>
                      </a:cubicBezTo>
                      <a:cubicBezTo>
                        <a:pt x="52" y="25"/>
                        <a:pt x="52" y="25"/>
                        <a:pt x="52" y="25"/>
                      </a:cubicBezTo>
                      <a:cubicBezTo>
                        <a:pt x="52" y="21"/>
                        <a:pt x="52" y="21"/>
                        <a:pt x="52" y="21"/>
                      </a:cubicBezTo>
                      <a:cubicBezTo>
                        <a:pt x="49" y="21"/>
                        <a:pt x="49" y="21"/>
                        <a:pt x="49" y="21"/>
                      </a:cubicBezTo>
                      <a:cubicBezTo>
                        <a:pt x="50" y="20"/>
                        <a:pt x="50" y="20"/>
                        <a:pt x="50" y="20"/>
                      </a:cubicBezTo>
                      <a:cubicBezTo>
                        <a:pt x="63" y="20"/>
                        <a:pt x="63" y="20"/>
                        <a:pt x="63" y="20"/>
                      </a:cubicBezTo>
                      <a:cubicBezTo>
                        <a:pt x="63" y="16"/>
                        <a:pt x="63" y="16"/>
                        <a:pt x="63" y="16"/>
                      </a:cubicBezTo>
                      <a:cubicBezTo>
                        <a:pt x="54" y="16"/>
                        <a:pt x="54" y="16"/>
                        <a:pt x="54" y="16"/>
                      </a:cubicBezTo>
                      <a:cubicBezTo>
                        <a:pt x="59" y="11"/>
                        <a:pt x="59" y="11"/>
                        <a:pt x="59" y="11"/>
                      </a:cubicBezTo>
                      <a:cubicBezTo>
                        <a:pt x="56" y="8"/>
                        <a:pt x="56" y="8"/>
                        <a:pt x="56" y="8"/>
                      </a:cubicBezTo>
                      <a:cubicBezTo>
                        <a:pt x="52" y="13"/>
                        <a:pt x="52" y="13"/>
                        <a:pt x="52" y="13"/>
                      </a:cubicBezTo>
                      <a:cubicBezTo>
                        <a:pt x="52" y="5"/>
                        <a:pt x="52" y="5"/>
                        <a:pt x="52" y="5"/>
                      </a:cubicBezTo>
                      <a:cubicBezTo>
                        <a:pt x="48" y="5"/>
                        <a:pt x="48" y="5"/>
                        <a:pt x="48" y="5"/>
                      </a:cubicBezTo>
                      <a:cubicBezTo>
                        <a:pt x="48" y="17"/>
                        <a:pt x="48" y="17"/>
                        <a:pt x="48" y="17"/>
                      </a:cubicBezTo>
                      <a:cubicBezTo>
                        <a:pt x="46" y="19"/>
                        <a:pt x="46" y="19"/>
                        <a:pt x="46" y="19"/>
                      </a:cubicBezTo>
                      <a:cubicBezTo>
                        <a:pt x="46" y="16"/>
                        <a:pt x="46" y="16"/>
                        <a:pt x="46" y="16"/>
                      </a:cubicBezTo>
                      <a:cubicBezTo>
                        <a:pt x="42" y="16"/>
                        <a:pt x="42" y="16"/>
                        <a:pt x="42" y="16"/>
                      </a:cubicBezTo>
                      <a:cubicBezTo>
                        <a:pt x="42" y="22"/>
                        <a:pt x="42" y="22"/>
                        <a:pt x="42" y="22"/>
                      </a:cubicBezTo>
                      <a:cubicBezTo>
                        <a:pt x="40" y="25"/>
                        <a:pt x="40" y="25"/>
                        <a:pt x="40" y="25"/>
                      </a:cubicBezTo>
                      <a:cubicBezTo>
                        <a:pt x="38" y="24"/>
                        <a:pt x="37" y="24"/>
                        <a:pt x="36" y="23"/>
                      </a:cubicBezTo>
                      <a:cubicBezTo>
                        <a:pt x="36" y="20"/>
                        <a:pt x="36" y="20"/>
                        <a:pt x="36" y="20"/>
                      </a:cubicBezTo>
                      <a:cubicBezTo>
                        <a:pt x="40" y="15"/>
                        <a:pt x="40" y="15"/>
                        <a:pt x="40" y="15"/>
                      </a:cubicBezTo>
                      <a:cubicBezTo>
                        <a:pt x="38" y="12"/>
                        <a:pt x="38" y="12"/>
                        <a:pt x="38" y="12"/>
                      </a:cubicBezTo>
                      <a:cubicBezTo>
                        <a:pt x="36" y="14"/>
                        <a:pt x="36" y="14"/>
                        <a:pt x="36" y="14"/>
                      </a:cubicBezTo>
                      <a:cubicBezTo>
                        <a:pt x="36" y="12"/>
                        <a:pt x="36" y="12"/>
                        <a:pt x="36" y="12"/>
                      </a:cubicBezTo>
                      <a:cubicBezTo>
                        <a:pt x="44" y="3"/>
                        <a:pt x="44" y="3"/>
                        <a:pt x="44" y="3"/>
                      </a:cubicBezTo>
                      <a:cubicBezTo>
                        <a:pt x="42" y="1"/>
                        <a:pt x="42" y="1"/>
                        <a:pt x="42" y="1"/>
                      </a:cubicBezTo>
                      <a:cubicBezTo>
                        <a:pt x="36" y="7"/>
                        <a:pt x="36" y="7"/>
                        <a:pt x="36" y="7"/>
                      </a:cubicBezTo>
                      <a:cubicBezTo>
                        <a:pt x="36" y="0"/>
                        <a:pt x="36" y="0"/>
                        <a:pt x="36" y="0"/>
                      </a:cubicBezTo>
                      <a:cubicBezTo>
                        <a:pt x="32" y="0"/>
                        <a:pt x="32" y="0"/>
                        <a:pt x="32" y="0"/>
                      </a:cubicBezTo>
                      <a:cubicBezTo>
                        <a:pt x="32" y="7"/>
                        <a:pt x="32" y="7"/>
                        <a:pt x="32" y="7"/>
                      </a:cubicBezTo>
                      <a:cubicBezTo>
                        <a:pt x="26" y="1"/>
                        <a:pt x="26" y="1"/>
                        <a:pt x="26" y="1"/>
                      </a:cubicBezTo>
                      <a:cubicBezTo>
                        <a:pt x="23" y="3"/>
                        <a:pt x="23" y="3"/>
                        <a:pt x="23" y="3"/>
                      </a:cubicBezTo>
                      <a:cubicBezTo>
                        <a:pt x="32" y="12"/>
                        <a:pt x="32" y="12"/>
                        <a:pt x="32" y="12"/>
                      </a:cubicBezTo>
                      <a:cubicBezTo>
                        <a:pt x="32" y="14"/>
                        <a:pt x="32" y="14"/>
                        <a:pt x="32" y="14"/>
                      </a:cubicBezTo>
                      <a:cubicBezTo>
                        <a:pt x="30" y="12"/>
                        <a:pt x="30" y="12"/>
                        <a:pt x="30" y="12"/>
                      </a:cubicBezTo>
                      <a:cubicBezTo>
                        <a:pt x="27" y="15"/>
                        <a:pt x="27" y="15"/>
                        <a:pt x="27" y="15"/>
                      </a:cubicBezTo>
                      <a:cubicBezTo>
                        <a:pt x="32" y="20"/>
                        <a:pt x="32" y="20"/>
                        <a:pt x="32" y="20"/>
                      </a:cubicBezTo>
                      <a:cubicBezTo>
                        <a:pt x="32" y="23"/>
                        <a:pt x="32" y="23"/>
                        <a:pt x="32" y="23"/>
                      </a:cubicBezTo>
                      <a:cubicBezTo>
                        <a:pt x="30" y="24"/>
                        <a:pt x="29" y="24"/>
                        <a:pt x="28" y="25"/>
                      </a:cubicBezTo>
                      <a:cubicBezTo>
                        <a:pt x="25" y="22"/>
                        <a:pt x="25" y="22"/>
                        <a:pt x="25" y="22"/>
                      </a:cubicBezTo>
                      <a:cubicBezTo>
                        <a:pt x="25" y="16"/>
                        <a:pt x="25" y="16"/>
                        <a:pt x="25" y="16"/>
                      </a:cubicBezTo>
                      <a:cubicBezTo>
                        <a:pt x="21" y="16"/>
                        <a:pt x="21" y="16"/>
                        <a:pt x="21" y="16"/>
                      </a:cubicBezTo>
                      <a:cubicBezTo>
                        <a:pt x="21" y="19"/>
                        <a:pt x="21" y="19"/>
                        <a:pt x="21" y="19"/>
                      </a:cubicBezTo>
                      <a:cubicBezTo>
                        <a:pt x="20" y="17"/>
                        <a:pt x="20" y="17"/>
                        <a:pt x="20" y="17"/>
                      </a:cubicBezTo>
                      <a:cubicBezTo>
                        <a:pt x="20" y="5"/>
                        <a:pt x="20" y="5"/>
                        <a:pt x="20" y="5"/>
                      </a:cubicBezTo>
                      <a:cubicBezTo>
                        <a:pt x="16" y="5"/>
                        <a:pt x="16" y="5"/>
                        <a:pt x="16" y="5"/>
                      </a:cubicBezTo>
                      <a:cubicBezTo>
                        <a:pt x="16" y="13"/>
                        <a:pt x="16" y="13"/>
                        <a:pt x="16" y="13"/>
                      </a:cubicBezTo>
                      <a:cubicBezTo>
                        <a:pt x="11" y="8"/>
                        <a:pt x="11" y="8"/>
                        <a:pt x="11" y="8"/>
                      </a:cubicBezTo>
                      <a:cubicBezTo>
                        <a:pt x="8" y="11"/>
                        <a:pt x="8" y="11"/>
                        <a:pt x="8" y="11"/>
                      </a:cubicBezTo>
                      <a:cubicBezTo>
                        <a:pt x="13" y="16"/>
                        <a:pt x="13" y="16"/>
                        <a:pt x="13" y="16"/>
                      </a:cubicBezTo>
                      <a:cubicBezTo>
                        <a:pt x="5" y="16"/>
                        <a:pt x="5" y="16"/>
                        <a:pt x="5" y="16"/>
                      </a:cubicBezTo>
                      <a:cubicBezTo>
                        <a:pt x="5" y="20"/>
                        <a:pt x="5" y="20"/>
                        <a:pt x="5" y="20"/>
                      </a:cubicBezTo>
                      <a:cubicBezTo>
                        <a:pt x="17" y="20"/>
                        <a:pt x="17" y="20"/>
                        <a:pt x="17" y="20"/>
                      </a:cubicBezTo>
                      <a:cubicBezTo>
                        <a:pt x="19" y="21"/>
                        <a:pt x="19" y="21"/>
                        <a:pt x="19" y="21"/>
                      </a:cubicBezTo>
                      <a:cubicBezTo>
                        <a:pt x="16" y="21"/>
                        <a:pt x="16" y="21"/>
                        <a:pt x="16" y="21"/>
                      </a:cubicBezTo>
                      <a:cubicBezTo>
                        <a:pt x="16" y="25"/>
                        <a:pt x="16" y="25"/>
                        <a:pt x="16" y="25"/>
                      </a:cubicBezTo>
                      <a:cubicBezTo>
                        <a:pt x="22" y="25"/>
                        <a:pt x="22" y="25"/>
                        <a:pt x="22" y="25"/>
                      </a:cubicBezTo>
                      <a:cubicBezTo>
                        <a:pt x="25" y="28"/>
                        <a:pt x="25" y="28"/>
                        <a:pt x="25" y="28"/>
                      </a:cubicBezTo>
                      <a:cubicBezTo>
                        <a:pt x="24" y="29"/>
                        <a:pt x="24" y="30"/>
                        <a:pt x="23" y="32"/>
                      </a:cubicBezTo>
                      <a:cubicBezTo>
                        <a:pt x="20" y="32"/>
                        <a:pt x="20" y="32"/>
                        <a:pt x="20" y="32"/>
                      </a:cubicBezTo>
                      <a:cubicBezTo>
                        <a:pt x="15" y="27"/>
                        <a:pt x="15" y="27"/>
                        <a:pt x="15" y="27"/>
                      </a:cubicBezTo>
                      <a:cubicBezTo>
                        <a:pt x="12" y="30"/>
                        <a:pt x="12" y="30"/>
                        <a:pt x="12" y="30"/>
                      </a:cubicBezTo>
                      <a:cubicBezTo>
                        <a:pt x="14" y="32"/>
                        <a:pt x="14" y="32"/>
                        <a:pt x="14" y="32"/>
                      </a:cubicBezTo>
                      <a:cubicBezTo>
                        <a:pt x="12" y="32"/>
                        <a:pt x="12" y="32"/>
                        <a:pt x="12" y="32"/>
                      </a:cubicBezTo>
                      <a:cubicBezTo>
                        <a:pt x="3" y="23"/>
                        <a:pt x="3" y="23"/>
                        <a:pt x="3" y="23"/>
                      </a:cubicBezTo>
                      <a:cubicBezTo>
                        <a:pt x="1" y="26"/>
                        <a:pt x="1" y="26"/>
                        <a:pt x="1" y="26"/>
                      </a:cubicBezTo>
                      <a:cubicBezTo>
                        <a:pt x="7" y="32"/>
                        <a:pt x="7" y="32"/>
                        <a:pt x="7" y="32"/>
                      </a:cubicBezTo>
                      <a:cubicBezTo>
                        <a:pt x="0" y="32"/>
                        <a:pt x="0" y="32"/>
                        <a:pt x="0" y="32"/>
                      </a:cubicBezTo>
                      <a:cubicBezTo>
                        <a:pt x="0" y="36"/>
                        <a:pt x="0" y="36"/>
                        <a:pt x="0" y="36"/>
                      </a:cubicBezTo>
                      <a:cubicBezTo>
                        <a:pt x="7" y="36"/>
                        <a:pt x="7" y="36"/>
                        <a:pt x="7" y="36"/>
                      </a:cubicBezTo>
                      <a:cubicBezTo>
                        <a:pt x="1" y="42"/>
                        <a:pt x="1" y="42"/>
                        <a:pt x="1" y="42"/>
                      </a:cubicBezTo>
                      <a:cubicBezTo>
                        <a:pt x="3" y="44"/>
                        <a:pt x="3" y="44"/>
                        <a:pt x="3" y="44"/>
                      </a:cubicBezTo>
                      <a:cubicBezTo>
                        <a:pt x="12" y="36"/>
                        <a:pt x="12" y="36"/>
                        <a:pt x="12" y="36"/>
                      </a:cubicBezTo>
                      <a:cubicBezTo>
                        <a:pt x="14" y="36"/>
                        <a:pt x="14" y="36"/>
                        <a:pt x="14" y="36"/>
                      </a:cubicBezTo>
                      <a:cubicBezTo>
                        <a:pt x="12" y="38"/>
                        <a:pt x="12" y="38"/>
                        <a:pt x="12" y="38"/>
                      </a:cubicBezTo>
                      <a:cubicBezTo>
                        <a:pt x="15" y="40"/>
                        <a:pt x="15" y="40"/>
                        <a:pt x="15" y="40"/>
                      </a:cubicBezTo>
                      <a:cubicBezTo>
                        <a:pt x="20" y="36"/>
                        <a:pt x="20" y="36"/>
                        <a:pt x="20" y="36"/>
                      </a:cubicBezTo>
                      <a:cubicBezTo>
                        <a:pt x="23" y="36"/>
                        <a:pt x="23" y="36"/>
                        <a:pt x="23" y="36"/>
                      </a:cubicBezTo>
                      <a:cubicBezTo>
                        <a:pt x="24" y="37"/>
                        <a:pt x="24" y="38"/>
                        <a:pt x="25" y="40"/>
                      </a:cubicBezTo>
                      <a:cubicBezTo>
                        <a:pt x="22" y="42"/>
                        <a:pt x="22" y="42"/>
                        <a:pt x="22" y="42"/>
                      </a:cubicBezTo>
                      <a:cubicBezTo>
                        <a:pt x="16" y="42"/>
                        <a:pt x="16" y="42"/>
                        <a:pt x="16" y="42"/>
                      </a:cubicBezTo>
                      <a:cubicBezTo>
                        <a:pt x="16" y="46"/>
                        <a:pt x="16" y="46"/>
                        <a:pt x="16" y="46"/>
                      </a:cubicBezTo>
                      <a:cubicBezTo>
                        <a:pt x="19" y="46"/>
                        <a:pt x="19" y="46"/>
                        <a:pt x="19" y="46"/>
                      </a:cubicBezTo>
                      <a:cubicBezTo>
                        <a:pt x="17" y="48"/>
                        <a:pt x="17" y="48"/>
                        <a:pt x="17" y="48"/>
                      </a:cubicBezTo>
                      <a:cubicBezTo>
                        <a:pt x="5" y="48"/>
                        <a:pt x="5" y="48"/>
                        <a:pt x="5" y="48"/>
                      </a:cubicBezTo>
                      <a:cubicBezTo>
                        <a:pt x="5" y="52"/>
                        <a:pt x="5" y="52"/>
                        <a:pt x="5" y="52"/>
                      </a:cubicBezTo>
                      <a:cubicBezTo>
                        <a:pt x="13" y="52"/>
                        <a:pt x="13" y="52"/>
                        <a:pt x="13" y="52"/>
                      </a:cubicBezTo>
                      <a:cubicBezTo>
                        <a:pt x="8" y="56"/>
                        <a:pt x="8" y="56"/>
                        <a:pt x="8" y="56"/>
                      </a:cubicBezTo>
                      <a:cubicBezTo>
                        <a:pt x="11" y="59"/>
                        <a:pt x="11" y="59"/>
                        <a:pt x="11" y="59"/>
                      </a:cubicBezTo>
                      <a:cubicBezTo>
                        <a:pt x="16" y="54"/>
                        <a:pt x="16" y="54"/>
                        <a:pt x="16" y="54"/>
                      </a:cubicBezTo>
                      <a:cubicBezTo>
                        <a:pt x="16" y="63"/>
                        <a:pt x="16" y="63"/>
                        <a:pt x="16" y="63"/>
                      </a:cubicBezTo>
                      <a:cubicBezTo>
                        <a:pt x="20" y="63"/>
                        <a:pt x="20" y="63"/>
                        <a:pt x="20" y="63"/>
                      </a:cubicBezTo>
                      <a:cubicBezTo>
                        <a:pt x="20" y="50"/>
                        <a:pt x="20" y="50"/>
                        <a:pt x="20" y="50"/>
                      </a:cubicBezTo>
                      <a:cubicBezTo>
                        <a:pt x="21" y="49"/>
                        <a:pt x="21" y="49"/>
                        <a:pt x="21" y="49"/>
                      </a:cubicBezTo>
                      <a:cubicBezTo>
                        <a:pt x="21" y="52"/>
                        <a:pt x="21" y="52"/>
                        <a:pt x="21" y="52"/>
                      </a:cubicBezTo>
                      <a:cubicBezTo>
                        <a:pt x="25" y="52"/>
                        <a:pt x="25" y="52"/>
                        <a:pt x="25" y="52"/>
                      </a:cubicBezTo>
                      <a:cubicBezTo>
                        <a:pt x="25" y="45"/>
                        <a:pt x="25" y="45"/>
                        <a:pt x="25" y="45"/>
                      </a:cubicBezTo>
                      <a:cubicBezTo>
                        <a:pt x="28" y="42"/>
                        <a:pt x="28" y="42"/>
                        <a:pt x="28" y="42"/>
                      </a:cubicBezTo>
                      <a:cubicBezTo>
                        <a:pt x="29" y="43"/>
                        <a:pt x="30" y="44"/>
                        <a:pt x="32" y="44"/>
                      </a:cubicBezTo>
                      <a:cubicBezTo>
                        <a:pt x="32" y="48"/>
                        <a:pt x="32" y="48"/>
                        <a:pt x="32" y="48"/>
                      </a:cubicBezTo>
                      <a:cubicBezTo>
                        <a:pt x="27" y="53"/>
                        <a:pt x="27" y="53"/>
                        <a:pt x="27" y="53"/>
                      </a:cubicBezTo>
                      <a:cubicBezTo>
                        <a:pt x="30" y="55"/>
                        <a:pt x="30" y="55"/>
                        <a:pt x="30" y="55"/>
                      </a:cubicBezTo>
                      <a:cubicBezTo>
                        <a:pt x="32" y="53"/>
                        <a:pt x="32" y="53"/>
                        <a:pt x="32" y="53"/>
                      </a:cubicBezTo>
                      <a:cubicBezTo>
                        <a:pt x="32" y="55"/>
                        <a:pt x="32" y="55"/>
                        <a:pt x="32" y="55"/>
                      </a:cubicBezTo>
                      <a:cubicBezTo>
                        <a:pt x="23" y="64"/>
                        <a:pt x="23" y="64"/>
                        <a:pt x="23" y="64"/>
                      </a:cubicBezTo>
                      <a:cubicBezTo>
                        <a:pt x="26" y="67"/>
                        <a:pt x="26" y="67"/>
                        <a:pt x="26" y="67"/>
                      </a:cubicBezTo>
                      <a:cubicBezTo>
                        <a:pt x="32" y="61"/>
                        <a:pt x="32" y="61"/>
                        <a:pt x="32" y="61"/>
                      </a:cubicBezTo>
                      <a:cubicBezTo>
                        <a:pt x="32" y="68"/>
                        <a:pt x="32" y="68"/>
                        <a:pt x="32" y="68"/>
                      </a:cubicBezTo>
                      <a:cubicBezTo>
                        <a:pt x="36" y="68"/>
                        <a:pt x="36" y="68"/>
                        <a:pt x="36" y="68"/>
                      </a:cubicBezTo>
                      <a:cubicBezTo>
                        <a:pt x="36" y="61"/>
                        <a:pt x="36" y="61"/>
                        <a:pt x="36" y="61"/>
                      </a:cubicBezTo>
                      <a:cubicBezTo>
                        <a:pt x="42" y="67"/>
                        <a:pt x="42" y="67"/>
                        <a:pt x="42" y="67"/>
                      </a:cubicBezTo>
                      <a:cubicBezTo>
                        <a:pt x="44" y="64"/>
                        <a:pt x="44" y="64"/>
                        <a:pt x="44" y="64"/>
                      </a:cubicBezTo>
                      <a:cubicBezTo>
                        <a:pt x="36" y="55"/>
                        <a:pt x="36" y="55"/>
                        <a:pt x="36" y="55"/>
                      </a:cubicBezTo>
                      <a:cubicBezTo>
                        <a:pt x="36" y="53"/>
                        <a:pt x="36" y="53"/>
                        <a:pt x="36" y="53"/>
                      </a:cubicBezTo>
                      <a:cubicBezTo>
                        <a:pt x="38" y="55"/>
                        <a:pt x="38" y="55"/>
                        <a:pt x="38" y="55"/>
                      </a:cubicBezTo>
                      <a:cubicBezTo>
                        <a:pt x="40" y="53"/>
                        <a:pt x="40" y="53"/>
                        <a:pt x="40" y="53"/>
                      </a:cubicBezTo>
                      <a:cubicBezTo>
                        <a:pt x="36" y="48"/>
                        <a:pt x="36" y="48"/>
                        <a:pt x="36" y="48"/>
                      </a:cubicBezTo>
                      <a:cubicBezTo>
                        <a:pt x="36" y="44"/>
                        <a:pt x="36" y="44"/>
                        <a:pt x="36" y="44"/>
                      </a:cubicBezTo>
                      <a:cubicBezTo>
                        <a:pt x="37" y="44"/>
                        <a:pt x="38" y="43"/>
                        <a:pt x="40" y="42"/>
                      </a:cubicBezTo>
                      <a:cubicBezTo>
                        <a:pt x="42" y="45"/>
                        <a:pt x="42" y="45"/>
                        <a:pt x="42" y="45"/>
                      </a:cubicBezTo>
                      <a:cubicBezTo>
                        <a:pt x="42" y="52"/>
                        <a:pt x="42" y="52"/>
                        <a:pt x="42" y="52"/>
                      </a:cubicBezTo>
                      <a:cubicBezTo>
                        <a:pt x="46" y="52"/>
                        <a:pt x="46" y="52"/>
                        <a:pt x="46" y="52"/>
                      </a:cubicBezTo>
                      <a:cubicBezTo>
                        <a:pt x="46" y="49"/>
                        <a:pt x="46" y="49"/>
                        <a:pt x="46" y="49"/>
                      </a:cubicBezTo>
                      <a:cubicBezTo>
                        <a:pt x="48" y="50"/>
                        <a:pt x="48" y="50"/>
                        <a:pt x="48" y="50"/>
                      </a:cubicBezTo>
                      <a:cubicBezTo>
                        <a:pt x="48" y="63"/>
                        <a:pt x="48" y="63"/>
                        <a:pt x="48" y="63"/>
                      </a:cubicBezTo>
                      <a:cubicBezTo>
                        <a:pt x="52" y="63"/>
                        <a:pt x="52" y="63"/>
                        <a:pt x="52" y="63"/>
                      </a:cubicBezTo>
                      <a:cubicBezTo>
                        <a:pt x="52" y="54"/>
                        <a:pt x="52" y="54"/>
                        <a:pt x="52" y="54"/>
                      </a:cubicBezTo>
                      <a:cubicBezTo>
                        <a:pt x="56" y="59"/>
                        <a:pt x="56" y="59"/>
                        <a:pt x="56" y="59"/>
                      </a:cubicBezTo>
                      <a:cubicBezTo>
                        <a:pt x="59" y="56"/>
                        <a:pt x="59" y="56"/>
                        <a:pt x="59" y="56"/>
                      </a:cubicBezTo>
                      <a:cubicBezTo>
                        <a:pt x="54" y="52"/>
                        <a:pt x="54" y="52"/>
                        <a:pt x="54" y="52"/>
                      </a:cubicBezTo>
                      <a:cubicBezTo>
                        <a:pt x="63" y="52"/>
                        <a:pt x="63" y="52"/>
                        <a:pt x="63" y="52"/>
                      </a:cubicBezTo>
                      <a:cubicBezTo>
                        <a:pt x="63" y="48"/>
                        <a:pt x="63" y="48"/>
                        <a:pt x="63" y="48"/>
                      </a:cubicBezTo>
                      <a:cubicBezTo>
                        <a:pt x="50" y="48"/>
                        <a:pt x="50" y="48"/>
                        <a:pt x="50" y="48"/>
                      </a:cubicBezTo>
                      <a:cubicBezTo>
                        <a:pt x="49" y="46"/>
                        <a:pt x="49" y="46"/>
                        <a:pt x="49" y="46"/>
                      </a:cubicBezTo>
                      <a:cubicBezTo>
                        <a:pt x="52" y="46"/>
                        <a:pt x="52" y="46"/>
                        <a:pt x="52" y="46"/>
                      </a:cubicBezTo>
                      <a:cubicBezTo>
                        <a:pt x="52" y="42"/>
                        <a:pt x="52" y="42"/>
                        <a:pt x="52" y="42"/>
                      </a:cubicBezTo>
                      <a:cubicBezTo>
                        <a:pt x="45" y="42"/>
                        <a:pt x="45" y="42"/>
                        <a:pt x="45" y="42"/>
                      </a:cubicBezTo>
                      <a:cubicBezTo>
                        <a:pt x="42" y="40"/>
                        <a:pt x="42" y="40"/>
                        <a:pt x="42" y="40"/>
                      </a:cubicBezTo>
                      <a:cubicBezTo>
                        <a:pt x="43" y="38"/>
                        <a:pt x="44" y="37"/>
                        <a:pt x="44" y="36"/>
                      </a:cubicBezTo>
                      <a:cubicBezTo>
                        <a:pt x="48" y="36"/>
                        <a:pt x="48" y="36"/>
                        <a:pt x="48" y="36"/>
                      </a:cubicBezTo>
                      <a:cubicBezTo>
                        <a:pt x="53" y="40"/>
                        <a:pt x="53" y="40"/>
                        <a:pt x="53" y="40"/>
                      </a:cubicBezTo>
                      <a:cubicBezTo>
                        <a:pt x="55" y="38"/>
                        <a:pt x="55" y="38"/>
                        <a:pt x="55" y="38"/>
                      </a:cubicBezTo>
                      <a:cubicBezTo>
                        <a:pt x="53" y="36"/>
                        <a:pt x="53" y="36"/>
                        <a:pt x="53" y="36"/>
                      </a:cubicBezTo>
                      <a:cubicBezTo>
                        <a:pt x="55" y="36"/>
                        <a:pt x="55" y="36"/>
                        <a:pt x="55" y="36"/>
                      </a:cubicBezTo>
                      <a:cubicBezTo>
                        <a:pt x="64" y="44"/>
                        <a:pt x="64" y="44"/>
                        <a:pt x="64" y="44"/>
                      </a:cubicBezTo>
                      <a:cubicBezTo>
                        <a:pt x="67" y="42"/>
                        <a:pt x="67" y="42"/>
                        <a:pt x="67" y="42"/>
                      </a:cubicBezTo>
                      <a:cubicBezTo>
                        <a:pt x="61" y="36"/>
                        <a:pt x="61" y="36"/>
                        <a:pt x="61" y="36"/>
                      </a:cubicBezTo>
                      <a:cubicBezTo>
                        <a:pt x="68" y="36"/>
                        <a:pt x="68" y="36"/>
                        <a:pt x="68" y="36"/>
                      </a:cubicBezTo>
                      <a:lnTo>
                        <a:pt x="68" y="32"/>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9" name="Freeform: Shape 100">
                  <a:extLst>
                    <a:ext uri="{FF2B5EF4-FFF2-40B4-BE49-F238E27FC236}">
                      <a16:creationId xmlns:a16="http://schemas.microsoft.com/office/drawing/2014/main" id="{E3EDC9C1-1938-4577-9B19-0B75594EB9EA}"/>
                    </a:ext>
                  </a:extLst>
                </p:cNvPr>
                <p:cNvSpPr/>
                <p:nvPr/>
              </p:nvSpPr>
              <p:spPr bwMode="auto">
                <a:xfrm>
                  <a:off x="2582838" y="2159700"/>
                  <a:ext cx="344341" cy="401935"/>
                </a:xfrm>
                <a:custGeom>
                  <a:gdLst>
                    <a:gd fmla="*/ 73 w 78" name="T0"/>
                    <a:gd fmla="*/ 84 h 91" name="T1"/>
                    <a:gd fmla="*/ 78 w 78" name="T2"/>
                    <a:gd fmla="*/ 16 h 91" name="T3"/>
                    <a:gd fmla="*/ 66 w 78" name="T4"/>
                    <a:gd fmla="*/ 12 h 91" name="T5"/>
                    <a:gd fmla="*/ 77 w 78" name="T6"/>
                    <a:gd fmla="*/ 1 h 91" name="T7"/>
                    <a:gd fmla="*/ 65 w 78" name="T8"/>
                    <a:gd fmla="*/ 7 h 91" name="T9"/>
                    <a:gd fmla="*/ 71 w 78" name="T10"/>
                    <a:gd fmla="*/ 23 h 91" name="T11"/>
                    <a:gd fmla="*/ 65 w 78" name="T12"/>
                    <a:gd fmla="*/ 63 h 91" name="T13"/>
                    <a:gd fmla="*/ 70 w 78" name="T14"/>
                    <a:gd fmla="*/ 74 h 91" name="T15"/>
                    <a:gd fmla="*/ 65 w 78" name="T16"/>
                    <a:gd fmla="*/ 91 h 91" name="T17"/>
                    <a:gd fmla="*/ 65 w 78" name="T18"/>
                    <a:gd fmla="*/ 7 h 91" name="T19"/>
                    <a:gd fmla="*/ 60 w 78" name="T20"/>
                    <a:gd fmla="*/ 8 h 91" name="T21"/>
                    <a:gd fmla="*/ 50 w 78" name="T22"/>
                    <a:gd fmla="*/ 4 h 91" name="T23"/>
                    <a:gd fmla="*/ 53 w 78" name="T24"/>
                    <a:gd fmla="*/ 12 h 91" name="T25"/>
                    <a:gd fmla="*/ 50 w 78" name="T26"/>
                    <a:gd fmla="*/ 16 h 91" name="T27"/>
                    <a:gd fmla="*/ 65 w 78" name="T28"/>
                    <a:gd fmla="*/ 23 h 91" name="T29"/>
                    <a:gd fmla="*/ 50 w 78" name="T30"/>
                    <a:gd fmla="*/ 84 h 91" name="T31"/>
                    <a:gd fmla="*/ 63 w 78" name="T32"/>
                    <a:gd fmla="*/ 91 h 91" name="T33"/>
                    <a:gd fmla="*/ 65 w 78" name="T34"/>
                    <a:gd fmla="*/ 78 h 91" name="T35"/>
                    <a:gd fmla="*/ 61 w 78" name="T36"/>
                    <a:gd fmla="*/ 74 h 91" name="T37"/>
                    <a:gd fmla="*/ 65 w 78" name="T38"/>
                    <a:gd fmla="*/ 69 h 91" name="T39"/>
                    <a:gd fmla="*/ 65 w 78" name="T40"/>
                    <a:gd fmla="*/ 63 h 91" name="T41"/>
                    <a:gd fmla="*/ 50 w 78" name="T42"/>
                    <a:gd fmla="*/ 69 h 91" name="T43"/>
                    <a:gd fmla="*/ 55 w 78" name="T44"/>
                    <a:gd fmla="*/ 74 h 91" name="T45"/>
                    <a:gd fmla="*/ 50 w 78" name="T46"/>
                    <a:gd fmla="*/ 78 h 91" name="T47"/>
                    <a:gd fmla="*/ 50 w 78" name="T48"/>
                    <a:gd fmla="*/ 84 h 91" name="T49"/>
                    <a:gd fmla="*/ 46 w 78" name="T50"/>
                    <a:gd fmla="*/ 0 h 91" name="T51"/>
                    <a:gd fmla="*/ 43 w 78" name="T52"/>
                    <a:gd fmla="*/ 4 h 91" name="T53"/>
                    <a:gd fmla="*/ 50 w 78" name="T54"/>
                    <a:gd fmla="*/ 4 h 91" name="T55"/>
                    <a:gd fmla="*/ 39 w 78" name="T56"/>
                    <a:gd fmla="*/ 16 h 91" name="T57"/>
                    <a:gd fmla="*/ 50 w 78" name="T58"/>
                    <a:gd fmla="*/ 23 h 91" name="T59"/>
                    <a:gd fmla="*/ 39 w 78" name="T60"/>
                    <a:gd fmla="*/ 84 h 91" name="T61"/>
                    <a:gd fmla="*/ 50 w 78" name="T62"/>
                    <a:gd fmla="*/ 78 h 91" name="T63"/>
                    <a:gd fmla="*/ 50 w 78" name="T64"/>
                    <a:gd fmla="*/ 69 h 91" name="T65"/>
                    <a:gd fmla="*/ 39 w 78" name="T66"/>
                    <a:gd fmla="*/ 63 h 91" name="T67"/>
                    <a:gd fmla="*/ 39 w 78" name="T68"/>
                    <a:gd fmla="*/ 16 h 91" name="T69"/>
                    <a:gd fmla="*/ 0 w 78" name="T70"/>
                    <a:gd fmla="*/ 84 h 91" name="T71"/>
                    <a:gd fmla="*/ 6 w 78" name="T72"/>
                    <a:gd fmla="*/ 91 h 91" name="T73"/>
                    <a:gd fmla="*/ 16 w 78" name="T74"/>
                    <a:gd fmla="*/ 84 h 91" name="T75"/>
                    <a:gd fmla="*/ 39 w 78" name="T76"/>
                    <a:gd fmla="*/ 63 h 91" name="T77"/>
                    <a:gd fmla="*/ 7 w 78" name="T78"/>
                    <a:gd fmla="*/ 23 h 91" name="T79"/>
                    <a:gd fmla="*/ 39 w 78" name="T80"/>
                    <a:gd fmla="*/ 23 h 91"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91" w="78">
                      <a:moveTo>
                        <a:pt x="73" y="91"/>
                      </a:moveTo>
                      <a:cubicBezTo>
                        <a:pt x="73" y="84"/>
                        <a:pt x="73" y="84"/>
                        <a:pt x="73" y="84"/>
                      </a:cubicBezTo>
                      <a:cubicBezTo>
                        <a:pt x="78" y="84"/>
                        <a:pt x="78" y="84"/>
                        <a:pt x="78" y="84"/>
                      </a:cubicBezTo>
                      <a:cubicBezTo>
                        <a:pt x="78" y="16"/>
                        <a:pt x="78" y="16"/>
                        <a:pt x="78" y="16"/>
                      </a:cubicBezTo>
                      <a:cubicBezTo>
                        <a:pt x="67" y="16"/>
                        <a:pt x="67" y="16"/>
                        <a:pt x="67" y="16"/>
                      </a:cubicBezTo>
                      <a:cubicBezTo>
                        <a:pt x="67" y="15"/>
                        <a:pt x="67" y="13"/>
                        <a:pt x="66" y="12"/>
                      </a:cubicBezTo>
                      <a:cubicBezTo>
                        <a:pt x="77" y="4"/>
                        <a:pt x="77" y="4"/>
                        <a:pt x="77" y="4"/>
                      </a:cubicBezTo>
                      <a:cubicBezTo>
                        <a:pt x="78" y="3"/>
                        <a:pt x="78" y="2"/>
                        <a:pt x="77" y="1"/>
                      </a:cubicBezTo>
                      <a:cubicBezTo>
                        <a:pt x="76" y="0"/>
                        <a:pt x="75" y="0"/>
                        <a:pt x="74" y="0"/>
                      </a:cubicBezTo>
                      <a:cubicBezTo>
                        <a:pt x="65" y="7"/>
                        <a:pt x="65" y="7"/>
                        <a:pt x="65" y="7"/>
                      </a:cubicBezTo>
                      <a:cubicBezTo>
                        <a:pt x="65" y="23"/>
                        <a:pt x="65" y="23"/>
                        <a:pt x="65" y="23"/>
                      </a:cubicBezTo>
                      <a:cubicBezTo>
                        <a:pt x="71" y="23"/>
                        <a:pt x="71" y="23"/>
                        <a:pt x="71" y="23"/>
                      </a:cubicBezTo>
                      <a:cubicBezTo>
                        <a:pt x="71" y="63"/>
                        <a:pt x="71" y="63"/>
                        <a:pt x="71" y="63"/>
                      </a:cubicBezTo>
                      <a:cubicBezTo>
                        <a:pt x="65" y="63"/>
                        <a:pt x="65" y="63"/>
                        <a:pt x="65" y="63"/>
                      </a:cubicBezTo>
                      <a:cubicBezTo>
                        <a:pt x="65" y="69"/>
                        <a:pt x="65" y="69"/>
                        <a:pt x="65" y="69"/>
                      </a:cubicBezTo>
                      <a:cubicBezTo>
                        <a:pt x="68" y="69"/>
                        <a:pt x="70" y="71"/>
                        <a:pt x="70" y="74"/>
                      </a:cubicBezTo>
                      <a:cubicBezTo>
                        <a:pt x="70" y="76"/>
                        <a:pt x="68" y="78"/>
                        <a:pt x="65" y="78"/>
                      </a:cubicBezTo>
                      <a:cubicBezTo>
                        <a:pt x="65" y="91"/>
                        <a:pt x="65" y="91"/>
                        <a:pt x="65" y="91"/>
                      </a:cubicBezTo>
                      <a:lnTo>
                        <a:pt x="73" y="91"/>
                      </a:lnTo>
                      <a:close/>
                      <a:moveTo>
                        <a:pt x="65" y="7"/>
                      </a:moveTo>
                      <a:cubicBezTo>
                        <a:pt x="63" y="9"/>
                        <a:pt x="63" y="9"/>
                        <a:pt x="63" y="9"/>
                      </a:cubicBezTo>
                      <a:cubicBezTo>
                        <a:pt x="62" y="9"/>
                        <a:pt x="61" y="8"/>
                        <a:pt x="60" y="8"/>
                      </a:cubicBezTo>
                      <a:cubicBezTo>
                        <a:pt x="59" y="8"/>
                        <a:pt x="58" y="9"/>
                        <a:pt x="57" y="9"/>
                      </a:cubicBezTo>
                      <a:cubicBezTo>
                        <a:pt x="50" y="4"/>
                        <a:pt x="50" y="4"/>
                        <a:pt x="50" y="4"/>
                      </a:cubicBezTo>
                      <a:cubicBezTo>
                        <a:pt x="50" y="10"/>
                        <a:pt x="50" y="10"/>
                        <a:pt x="50" y="10"/>
                      </a:cubicBezTo>
                      <a:cubicBezTo>
                        <a:pt x="53" y="12"/>
                        <a:pt x="53" y="12"/>
                        <a:pt x="53" y="12"/>
                      </a:cubicBezTo>
                      <a:cubicBezTo>
                        <a:pt x="52" y="13"/>
                        <a:pt x="52" y="15"/>
                        <a:pt x="52" y="16"/>
                      </a:cubicBezTo>
                      <a:cubicBezTo>
                        <a:pt x="50" y="16"/>
                        <a:pt x="50" y="16"/>
                        <a:pt x="50" y="16"/>
                      </a:cubicBezTo>
                      <a:cubicBezTo>
                        <a:pt x="50" y="23"/>
                        <a:pt x="50" y="23"/>
                        <a:pt x="50" y="23"/>
                      </a:cubicBezTo>
                      <a:cubicBezTo>
                        <a:pt x="65" y="23"/>
                        <a:pt x="65" y="23"/>
                        <a:pt x="65" y="23"/>
                      </a:cubicBezTo>
                      <a:cubicBezTo>
                        <a:pt x="65" y="7"/>
                        <a:pt x="65" y="7"/>
                        <a:pt x="65" y="7"/>
                      </a:cubicBezTo>
                      <a:close/>
                      <a:moveTo>
                        <a:pt x="50" y="84"/>
                      </a:moveTo>
                      <a:cubicBezTo>
                        <a:pt x="63" y="84"/>
                        <a:pt x="63" y="84"/>
                        <a:pt x="63" y="84"/>
                      </a:cubicBezTo>
                      <a:cubicBezTo>
                        <a:pt x="63" y="91"/>
                        <a:pt x="63" y="91"/>
                        <a:pt x="63" y="91"/>
                      </a:cubicBezTo>
                      <a:cubicBezTo>
                        <a:pt x="65" y="91"/>
                        <a:pt x="65" y="91"/>
                        <a:pt x="65" y="91"/>
                      </a:cubicBezTo>
                      <a:cubicBezTo>
                        <a:pt x="65" y="78"/>
                        <a:pt x="65" y="78"/>
                        <a:pt x="65" y="78"/>
                      </a:cubicBezTo>
                      <a:cubicBezTo>
                        <a:pt x="65" y="78"/>
                        <a:pt x="65" y="78"/>
                        <a:pt x="65" y="78"/>
                      </a:cubicBezTo>
                      <a:cubicBezTo>
                        <a:pt x="63" y="78"/>
                        <a:pt x="61" y="76"/>
                        <a:pt x="61" y="74"/>
                      </a:cubicBezTo>
                      <a:cubicBezTo>
                        <a:pt x="61" y="74"/>
                        <a:pt x="61" y="74"/>
                        <a:pt x="61" y="74"/>
                      </a:cubicBezTo>
                      <a:cubicBezTo>
                        <a:pt x="61" y="71"/>
                        <a:pt x="63" y="69"/>
                        <a:pt x="65" y="69"/>
                      </a:cubicBezTo>
                      <a:cubicBezTo>
                        <a:pt x="65" y="69"/>
                        <a:pt x="65" y="69"/>
                        <a:pt x="65" y="69"/>
                      </a:cubicBezTo>
                      <a:cubicBezTo>
                        <a:pt x="65" y="63"/>
                        <a:pt x="65" y="63"/>
                        <a:pt x="65" y="63"/>
                      </a:cubicBezTo>
                      <a:cubicBezTo>
                        <a:pt x="50" y="63"/>
                        <a:pt x="50" y="63"/>
                        <a:pt x="50" y="63"/>
                      </a:cubicBezTo>
                      <a:cubicBezTo>
                        <a:pt x="50" y="69"/>
                        <a:pt x="50" y="69"/>
                        <a:pt x="50" y="69"/>
                      </a:cubicBezTo>
                      <a:cubicBezTo>
                        <a:pt x="50" y="69"/>
                        <a:pt x="50" y="69"/>
                        <a:pt x="50" y="69"/>
                      </a:cubicBezTo>
                      <a:cubicBezTo>
                        <a:pt x="53" y="69"/>
                        <a:pt x="55" y="71"/>
                        <a:pt x="55" y="74"/>
                      </a:cubicBezTo>
                      <a:cubicBezTo>
                        <a:pt x="55" y="76"/>
                        <a:pt x="53" y="78"/>
                        <a:pt x="50" y="78"/>
                      </a:cubicBezTo>
                      <a:cubicBezTo>
                        <a:pt x="50" y="78"/>
                        <a:pt x="50" y="78"/>
                        <a:pt x="50" y="78"/>
                      </a:cubicBezTo>
                      <a:cubicBezTo>
                        <a:pt x="50" y="78"/>
                        <a:pt x="50" y="78"/>
                        <a:pt x="50" y="78"/>
                      </a:cubicBezTo>
                      <a:lnTo>
                        <a:pt x="50" y="84"/>
                      </a:lnTo>
                      <a:close/>
                      <a:moveTo>
                        <a:pt x="50" y="4"/>
                      </a:moveTo>
                      <a:cubicBezTo>
                        <a:pt x="46" y="0"/>
                        <a:pt x="46" y="0"/>
                        <a:pt x="46" y="0"/>
                      </a:cubicBezTo>
                      <a:cubicBezTo>
                        <a:pt x="45" y="0"/>
                        <a:pt x="43" y="0"/>
                        <a:pt x="42" y="1"/>
                      </a:cubicBezTo>
                      <a:cubicBezTo>
                        <a:pt x="42" y="2"/>
                        <a:pt x="42" y="3"/>
                        <a:pt x="43" y="4"/>
                      </a:cubicBezTo>
                      <a:cubicBezTo>
                        <a:pt x="50" y="10"/>
                        <a:pt x="50" y="10"/>
                        <a:pt x="50" y="10"/>
                      </a:cubicBezTo>
                      <a:cubicBezTo>
                        <a:pt x="50" y="4"/>
                        <a:pt x="50" y="4"/>
                        <a:pt x="50" y="4"/>
                      </a:cubicBezTo>
                      <a:close/>
                      <a:moveTo>
                        <a:pt x="50" y="16"/>
                      </a:moveTo>
                      <a:cubicBezTo>
                        <a:pt x="39" y="16"/>
                        <a:pt x="39" y="16"/>
                        <a:pt x="39" y="16"/>
                      </a:cubicBezTo>
                      <a:cubicBezTo>
                        <a:pt x="39" y="23"/>
                        <a:pt x="39" y="23"/>
                        <a:pt x="39" y="23"/>
                      </a:cubicBezTo>
                      <a:cubicBezTo>
                        <a:pt x="50" y="23"/>
                        <a:pt x="50" y="23"/>
                        <a:pt x="50" y="23"/>
                      </a:cubicBezTo>
                      <a:cubicBezTo>
                        <a:pt x="50" y="16"/>
                        <a:pt x="50" y="16"/>
                        <a:pt x="50" y="16"/>
                      </a:cubicBezTo>
                      <a:close/>
                      <a:moveTo>
                        <a:pt x="39" y="84"/>
                      </a:moveTo>
                      <a:cubicBezTo>
                        <a:pt x="50" y="84"/>
                        <a:pt x="50" y="84"/>
                        <a:pt x="50" y="84"/>
                      </a:cubicBezTo>
                      <a:cubicBezTo>
                        <a:pt x="50" y="78"/>
                        <a:pt x="50" y="78"/>
                        <a:pt x="50" y="78"/>
                      </a:cubicBezTo>
                      <a:cubicBezTo>
                        <a:pt x="48" y="78"/>
                        <a:pt x="46" y="76"/>
                        <a:pt x="46" y="74"/>
                      </a:cubicBezTo>
                      <a:cubicBezTo>
                        <a:pt x="46" y="71"/>
                        <a:pt x="48" y="69"/>
                        <a:pt x="50" y="69"/>
                      </a:cubicBezTo>
                      <a:cubicBezTo>
                        <a:pt x="50" y="63"/>
                        <a:pt x="50" y="63"/>
                        <a:pt x="50" y="63"/>
                      </a:cubicBezTo>
                      <a:cubicBezTo>
                        <a:pt x="39" y="63"/>
                        <a:pt x="39" y="63"/>
                        <a:pt x="39" y="63"/>
                      </a:cubicBezTo>
                      <a:lnTo>
                        <a:pt x="39" y="84"/>
                      </a:lnTo>
                      <a:close/>
                      <a:moveTo>
                        <a:pt x="39" y="16"/>
                      </a:moveTo>
                      <a:cubicBezTo>
                        <a:pt x="0" y="16"/>
                        <a:pt x="0" y="16"/>
                        <a:pt x="0" y="16"/>
                      </a:cubicBezTo>
                      <a:cubicBezTo>
                        <a:pt x="0" y="84"/>
                        <a:pt x="0" y="84"/>
                        <a:pt x="0" y="84"/>
                      </a:cubicBezTo>
                      <a:cubicBezTo>
                        <a:pt x="6" y="84"/>
                        <a:pt x="6" y="84"/>
                        <a:pt x="6" y="84"/>
                      </a:cubicBezTo>
                      <a:cubicBezTo>
                        <a:pt x="6" y="91"/>
                        <a:pt x="6" y="91"/>
                        <a:pt x="6" y="91"/>
                      </a:cubicBezTo>
                      <a:cubicBezTo>
                        <a:pt x="16" y="91"/>
                        <a:pt x="16" y="91"/>
                        <a:pt x="16" y="91"/>
                      </a:cubicBezTo>
                      <a:cubicBezTo>
                        <a:pt x="16" y="84"/>
                        <a:pt x="16" y="84"/>
                        <a:pt x="16" y="84"/>
                      </a:cubicBezTo>
                      <a:cubicBezTo>
                        <a:pt x="39" y="84"/>
                        <a:pt x="39" y="84"/>
                        <a:pt x="39" y="84"/>
                      </a:cubicBezTo>
                      <a:cubicBezTo>
                        <a:pt x="39" y="63"/>
                        <a:pt x="39" y="63"/>
                        <a:pt x="39" y="63"/>
                      </a:cubicBezTo>
                      <a:cubicBezTo>
                        <a:pt x="7" y="63"/>
                        <a:pt x="7" y="63"/>
                        <a:pt x="7" y="63"/>
                      </a:cubicBezTo>
                      <a:cubicBezTo>
                        <a:pt x="7" y="23"/>
                        <a:pt x="7" y="23"/>
                        <a:pt x="7" y="23"/>
                      </a:cubicBezTo>
                      <a:cubicBezTo>
                        <a:pt x="7" y="23"/>
                        <a:pt x="7" y="23"/>
                        <a:pt x="7" y="23"/>
                      </a:cubicBezTo>
                      <a:cubicBezTo>
                        <a:pt x="39" y="23"/>
                        <a:pt x="39" y="23"/>
                        <a:pt x="39" y="23"/>
                      </a:cubicBezTo>
                      <a:lnTo>
                        <a:pt x="39" y="16"/>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0" name="Freeform: Shape 101">
                  <a:extLst>
                    <a:ext uri="{FF2B5EF4-FFF2-40B4-BE49-F238E27FC236}">
                      <a16:creationId xmlns:a16="http://schemas.microsoft.com/office/drawing/2014/main" id="{9A4B1AF0-031A-4BE4-857B-9C908E64089B}"/>
                    </a:ext>
                  </a:extLst>
                </p:cNvPr>
                <p:cNvSpPr/>
                <p:nvPr/>
              </p:nvSpPr>
              <p:spPr bwMode="auto">
                <a:xfrm>
                  <a:off x="6110800" y="1687916"/>
                  <a:ext cx="208320" cy="122541"/>
                </a:xfrm>
                <a:custGeom>
                  <a:gdLst>
                    <a:gd fmla="*/ 170 w 170" name="T0"/>
                    <a:gd fmla="*/ 0 h 100" name="T1"/>
                    <a:gd fmla="*/ 11 w 170" name="T2"/>
                    <a:gd fmla="*/ 0 h 100" name="T3"/>
                    <a:gd fmla="*/ 11 w 170" name="T4"/>
                    <a:gd fmla="*/ 28 h 100" name="T5"/>
                    <a:gd fmla="*/ 0 w 170" name="T6"/>
                    <a:gd fmla="*/ 28 h 100" name="T7"/>
                    <a:gd fmla="*/ 0 w 170" name="T8"/>
                    <a:gd fmla="*/ 72 h 100" name="T9"/>
                    <a:gd fmla="*/ 11 w 170" name="T10"/>
                    <a:gd fmla="*/ 72 h 100" name="T11"/>
                    <a:gd fmla="*/ 11 w 170" name="T12"/>
                    <a:gd fmla="*/ 100 h 100" name="T13"/>
                    <a:gd fmla="*/ 170 w 170" name="T14"/>
                    <a:gd fmla="*/ 100 h 100" name="T15"/>
                    <a:gd fmla="*/ 170 w 170" name="T16"/>
                    <a:gd fmla="*/ 0 h 10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0" w="170">
                      <a:moveTo>
                        <a:pt x="170" y="0"/>
                      </a:moveTo>
                      <a:lnTo>
                        <a:pt x="11" y="0"/>
                      </a:lnTo>
                      <a:lnTo>
                        <a:pt x="11" y="28"/>
                      </a:lnTo>
                      <a:lnTo>
                        <a:pt x="0" y="28"/>
                      </a:lnTo>
                      <a:lnTo>
                        <a:pt x="0" y="72"/>
                      </a:lnTo>
                      <a:lnTo>
                        <a:pt x="11" y="72"/>
                      </a:lnTo>
                      <a:lnTo>
                        <a:pt x="11" y="100"/>
                      </a:lnTo>
                      <a:lnTo>
                        <a:pt x="170" y="100"/>
                      </a:lnTo>
                      <a:lnTo>
                        <a:pt x="17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1" name="Oval 102">
                  <a:extLst>
                    <a:ext uri="{FF2B5EF4-FFF2-40B4-BE49-F238E27FC236}">
                      <a16:creationId xmlns:a16="http://schemas.microsoft.com/office/drawing/2014/main" id="{2371883E-D76C-4725-8125-A8CC7D7CA9CD}"/>
                    </a:ext>
                  </a:extLst>
                </p:cNvPr>
                <p:cNvSpPr/>
                <p:nvPr/>
              </p:nvSpPr>
              <p:spPr bwMode="auto">
                <a:xfrm>
                  <a:off x="5983357" y="1709973"/>
                  <a:ext cx="66172" cy="66172"/>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2" name="Freeform: Shape 103">
                  <a:extLst>
                    <a:ext uri="{FF2B5EF4-FFF2-40B4-BE49-F238E27FC236}">
                      <a16:creationId xmlns:a16="http://schemas.microsoft.com/office/drawing/2014/main" id="{99E7D811-7264-4848-8CB3-5610C1ED9FDF}"/>
                    </a:ext>
                  </a:extLst>
                </p:cNvPr>
                <p:cNvSpPr/>
                <p:nvPr/>
              </p:nvSpPr>
              <p:spPr bwMode="auto">
                <a:xfrm>
                  <a:off x="5925763" y="1660957"/>
                  <a:ext cx="176459" cy="330861"/>
                </a:xfrm>
                <a:custGeom>
                  <a:gdLst>
                    <a:gd fmla="*/ 20 w 40" name="T0"/>
                    <a:gd fmla="*/ 75 h 75" name="T1"/>
                    <a:gd fmla="*/ 40 w 40" name="T2"/>
                    <a:gd fmla="*/ 75 h 75" name="T3"/>
                    <a:gd fmla="*/ 40 w 40" name="T4"/>
                    <a:gd fmla="*/ 26 h 75" name="T5"/>
                    <a:gd fmla="*/ 40 w 40" name="T6"/>
                    <a:gd fmla="*/ 14 h 75" name="T7"/>
                    <a:gd fmla="*/ 40 w 40" name="T8"/>
                    <a:gd fmla="*/ 0 h 75" name="T9"/>
                    <a:gd fmla="*/ 20 w 40" name="T10"/>
                    <a:gd fmla="*/ 0 h 75" name="T11"/>
                    <a:gd fmla="*/ 20 w 40" name="T12"/>
                    <a:gd fmla="*/ 4 h 75" name="T13"/>
                    <a:gd fmla="*/ 35 w 40" name="T14"/>
                    <a:gd fmla="*/ 19 h 75" name="T15"/>
                    <a:gd fmla="*/ 20 w 40" name="T16"/>
                    <a:gd fmla="*/ 33 h 75" name="T17"/>
                    <a:gd fmla="*/ 20 w 40" name="T18"/>
                    <a:gd fmla="*/ 75 h 75" name="T19"/>
                    <a:gd fmla="*/ 0 w 40" name="T20"/>
                    <a:gd fmla="*/ 75 h 75" name="T21"/>
                    <a:gd fmla="*/ 20 w 40" name="T22"/>
                    <a:gd fmla="*/ 75 h 75" name="T23"/>
                    <a:gd fmla="*/ 20 w 40" name="T24"/>
                    <a:gd fmla="*/ 33 h 75" name="T25"/>
                    <a:gd fmla="*/ 20 w 40" name="T26"/>
                    <a:gd fmla="*/ 33 h 75" name="T27"/>
                    <a:gd fmla="*/ 5 w 40" name="T28"/>
                    <a:gd fmla="*/ 19 h 75" name="T29"/>
                    <a:gd fmla="*/ 20 w 40" name="T30"/>
                    <a:gd fmla="*/ 4 h 75" name="T31"/>
                    <a:gd fmla="*/ 20 w 40" name="T32"/>
                    <a:gd fmla="*/ 4 h 75" name="T33"/>
                    <a:gd fmla="*/ 20 w 40" name="T34"/>
                    <a:gd fmla="*/ 4 h 75" name="T35"/>
                    <a:gd fmla="*/ 20 w 40" name="T36"/>
                    <a:gd fmla="*/ 0 h 75" name="T37"/>
                    <a:gd fmla="*/ 0 w 40" name="T38"/>
                    <a:gd fmla="*/ 0 h 75" name="T39"/>
                    <a:gd fmla="*/ 0 w 40" name="T40"/>
                    <a:gd fmla="*/ 75 h 7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75" w="40">
                      <a:moveTo>
                        <a:pt x="20" y="75"/>
                      </a:moveTo>
                      <a:cubicBezTo>
                        <a:pt x="40" y="75"/>
                        <a:pt x="40" y="75"/>
                        <a:pt x="40" y="75"/>
                      </a:cubicBezTo>
                      <a:cubicBezTo>
                        <a:pt x="40" y="26"/>
                        <a:pt x="40" y="26"/>
                        <a:pt x="40" y="26"/>
                      </a:cubicBezTo>
                      <a:cubicBezTo>
                        <a:pt x="40" y="14"/>
                        <a:pt x="40" y="14"/>
                        <a:pt x="40" y="14"/>
                      </a:cubicBezTo>
                      <a:cubicBezTo>
                        <a:pt x="40" y="0"/>
                        <a:pt x="40" y="0"/>
                        <a:pt x="40" y="0"/>
                      </a:cubicBezTo>
                      <a:cubicBezTo>
                        <a:pt x="20" y="0"/>
                        <a:pt x="20" y="0"/>
                        <a:pt x="20" y="0"/>
                      </a:cubicBezTo>
                      <a:cubicBezTo>
                        <a:pt x="20" y="4"/>
                        <a:pt x="20" y="4"/>
                        <a:pt x="20" y="4"/>
                      </a:cubicBezTo>
                      <a:cubicBezTo>
                        <a:pt x="28" y="4"/>
                        <a:pt x="35" y="10"/>
                        <a:pt x="35" y="19"/>
                      </a:cubicBezTo>
                      <a:cubicBezTo>
                        <a:pt x="35" y="27"/>
                        <a:pt x="28" y="33"/>
                        <a:pt x="20" y="33"/>
                      </a:cubicBezTo>
                      <a:lnTo>
                        <a:pt x="20" y="75"/>
                      </a:lnTo>
                      <a:close/>
                      <a:moveTo>
                        <a:pt x="0" y="75"/>
                      </a:moveTo>
                      <a:cubicBezTo>
                        <a:pt x="20" y="75"/>
                        <a:pt x="20" y="75"/>
                        <a:pt x="20" y="75"/>
                      </a:cubicBezTo>
                      <a:cubicBezTo>
                        <a:pt x="20" y="33"/>
                        <a:pt x="20" y="33"/>
                        <a:pt x="20" y="33"/>
                      </a:cubicBezTo>
                      <a:cubicBezTo>
                        <a:pt x="20" y="33"/>
                        <a:pt x="20" y="33"/>
                        <a:pt x="20" y="33"/>
                      </a:cubicBezTo>
                      <a:cubicBezTo>
                        <a:pt x="12" y="33"/>
                        <a:pt x="5" y="27"/>
                        <a:pt x="5" y="19"/>
                      </a:cubicBezTo>
                      <a:cubicBezTo>
                        <a:pt x="5" y="10"/>
                        <a:pt x="12" y="4"/>
                        <a:pt x="20" y="4"/>
                      </a:cubicBezTo>
                      <a:cubicBezTo>
                        <a:pt x="20" y="4"/>
                        <a:pt x="20" y="4"/>
                        <a:pt x="20" y="4"/>
                      </a:cubicBezTo>
                      <a:cubicBezTo>
                        <a:pt x="20" y="4"/>
                        <a:pt x="20" y="4"/>
                        <a:pt x="20" y="4"/>
                      </a:cubicBezTo>
                      <a:cubicBezTo>
                        <a:pt x="20" y="0"/>
                        <a:pt x="20" y="0"/>
                        <a:pt x="20" y="0"/>
                      </a:cubicBezTo>
                      <a:cubicBezTo>
                        <a:pt x="0" y="0"/>
                        <a:pt x="0" y="0"/>
                        <a:pt x="0" y="0"/>
                      </a:cubicBezTo>
                      <a:lnTo>
                        <a:pt x="0" y="7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3" name="Freeform: Shape 104">
                  <a:extLst>
                    <a:ext uri="{FF2B5EF4-FFF2-40B4-BE49-F238E27FC236}">
                      <a16:creationId xmlns:a16="http://schemas.microsoft.com/office/drawing/2014/main" id="{C88BCD78-6C33-4A74-91EC-2D6ACB1C83D5}"/>
                    </a:ext>
                  </a:extLst>
                </p:cNvPr>
                <p:cNvSpPr/>
                <p:nvPr/>
              </p:nvSpPr>
              <p:spPr bwMode="auto">
                <a:xfrm>
                  <a:off x="5360848" y="4169377"/>
                  <a:ext cx="202193" cy="203419"/>
                </a:xfrm>
                <a:custGeom>
                  <a:gdLst>
                    <a:gd fmla="*/ 41 w 46" name="T0"/>
                    <a:gd fmla="*/ 32 h 46" name="T1"/>
                    <a:gd fmla="*/ 43 w 46" name="T2"/>
                    <a:gd fmla="*/ 34 h 46" name="T3"/>
                    <a:gd fmla="*/ 38 w 46" name="T4"/>
                    <a:gd fmla="*/ 41 h 46" name="T5"/>
                    <a:gd fmla="*/ 35 w 46" name="T6"/>
                    <a:gd fmla="*/ 38 h 46" name="T7"/>
                    <a:gd fmla="*/ 29 w 46" name="T8"/>
                    <a:gd fmla="*/ 42 h 46" name="T9"/>
                    <a:gd fmla="*/ 29 w 46" name="T10"/>
                    <a:gd fmla="*/ 45 h 46" name="T11"/>
                    <a:gd fmla="*/ 23 w 46" name="T12"/>
                    <a:gd fmla="*/ 45 h 46" name="T13"/>
                    <a:gd fmla="*/ 23 w 46" name="T14"/>
                    <a:gd fmla="*/ 36 h 46" name="T15"/>
                    <a:gd fmla="*/ 33 w 46" name="T16"/>
                    <a:gd fmla="*/ 31 h 46" name="T17"/>
                    <a:gd fmla="*/ 32 w 46" name="T18"/>
                    <a:gd fmla="*/ 13 h 46" name="T19"/>
                    <a:gd fmla="*/ 32 w 46" name="T20"/>
                    <a:gd fmla="*/ 13 h 46" name="T21"/>
                    <a:gd fmla="*/ 27 w 46" name="T22"/>
                    <a:gd fmla="*/ 10 h 46" name="T23"/>
                    <a:gd fmla="*/ 23 w 46" name="T24"/>
                    <a:gd fmla="*/ 10 h 46" name="T25"/>
                    <a:gd fmla="*/ 23 w 46" name="T26"/>
                    <a:gd fmla="*/ 0 h 46" name="T27"/>
                    <a:gd fmla="*/ 26 w 46" name="T28"/>
                    <a:gd fmla="*/ 0 h 46" name="T29"/>
                    <a:gd fmla="*/ 26 w 46" name="T30"/>
                    <a:gd fmla="*/ 3 h 46" name="T31"/>
                    <a:gd fmla="*/ 32 w 46" name="T32"/>
                    <a:gd fmla="*/ 5 h 46" name="T33"/>
                    <a:gd fmla="*/ 35 w 46" name="T34"/>
                    <a:gd fmla="*/ 3 h 46" name="T35"/>
                    <a:gd fmla="*/ 41 w 46" name="T36"/>
                    <a:gd fmla="*/ 8 h 46" name="T37"/>
                    <a:gd fmla="*/ 39 w 46" name="T38"/>
                    <a:gd fmla="*/ 11 h 46" name="T39"/>
                    <a:gd fmla="*/ 42 w 46" name="T40"/>
                    <a:gd fmla="*/ 17 h 46" name="T41"/>
                    <a:gd fmla="*/ 45 w 46" name="T42"/>
                    <a:gd fmla="*/ 17 h 46" name="T43"/>
                    <a:gd fmla="*/ 46 w 46" name="T44"/>
                    <a:gd fmla="*/ 25 h 46" name="T45"/>
                    <a:gd fmla="*/ 43 w 46" name="T46"/>
                    <a:gd fmla="*/ 25 h 46" name="T47"/>
                    <a:gd fmla="*/ 41 w 46" name="T48"/>
                    <a:gd fmla="*/ 32 h 46" name="T49"/>
                    <a:gd fmla="*/ 23 w 46" name="T50"/>
                    <a:gd fmla="*/ 45 h 46" name="T51"/>
                    <a:gd fmla="*/ 21 w 46" name="T52"/>
                    <a:gd fmla="*/ 46 h 46" name="T53"/>
                    <a:gd fmla="*/ 21 w 46" name="T54"/>
                    <a:gd fmla="*/ 42 h 46" name="T55"/>
                    <a:gd fmla="*/ 14 w 46" name="T56"/>
                    <a:gd fmla="*/ 40 h 46" name="T57"/>
                    <a:gd fmla="*/ 12 w 46" name="T58"/>
                    <a:gd fmla="*/ 43 h 46" name="T59"/>
                    <a:gd fmla="*/ 6 w 46" name="T60"/>
                    <a:gd fmla="*/ 37 h 46" name="T61"/>
                    <a:gd fmla="*/ 8 w 46" name="T62"/>
                    <a:gd fmla="*/ 35 h 46" name="T63"/>
                    <a:gd fmla="*/ 5 w 46" name="T64"/>
                    <a:gd fmla="*/ 29 h 46" name="T65"/>
                    <a:gd fmla="*/ 1 w 46" name="T66"/>
                    <a:gd fmla="*/ 29 h 46" name="T67"/>
                    <a:gd fmla="*/ 0 w 46" name="T68"/>
                    <a:gd fmla="*/ 21 h 46" name="T69"/>
                    <a:gd fmla="*/ 4 w 46" name="T70"/>
                    <a:gd fmla="*/ 20 h 46" name="T71"/>
                    <a:gd fmla="*/ 6 w 46" name="T72"/>
                    <a:gd fmla="*/ 14 h 46" name="T73"/>
                    <a:gd fmla="*/ 3 w 46" name="T74"/>
                    <a:gd fmla="*/ 12 h 46" name="T75"/>
                    <a:gd fmla="*/ 9 w 46" name="T76"/>
                    <a:gd fmla="*/ 5 h 46" name="T77"/>
                    <a:gd fmla="*/ 11 w 46" name="T78"/>
                    <a:gd fmla="*/ 7 h 46" name="T79"/>
                    <a:gd fmla="*/ 17 w 46" name="T80"/>
                    <a:gd fmla="*/ 4 h 46" name="T81"/>
                    <a:gd fmla="*/ 17 w 46" name="T82"/>
                    <a:gd fmla="*/ 1 h 46" name="T83"/>
                    <a:gd fmla="*/ 23 w 46" name="T84"/>
                    <a:gd fmla="*/ 0 h 46" name="T85"/>
                    <a:gd fmla="*/ 23 w 46" name="T86"/>
                    <a:gd fmla="*/ 10 h 46" name="T87"/>
                    <a:gd fmla="*/ 13 w 46" name="T88"/>
                    <a:gd fmla="*/ 14 h 46" name="T89"/>
                    <a:gd fmla="*/ 15 w 46" name="T90"/>
                    <a:gd fmla="*/ 33 h 46" name="T91"/>
                    <a:gd fmla="*/ 19 w 46" name="T92"/>
                    <a:gd fmla="*/ 35 h 46" name="T93"/>
                    <a:gd fmla="*/ 23 w 46" name="T94"/>
                    <a:gd fmla="*/ 36 h 46" name="T95"/>
                    <a:gd fmla="*/ 23 w 46" name="T96"/>
                    <a:gd fmla="*/ 45 h 46"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46" w="46">
                      <a:moveTo>
                        <a:pt x="41" y="32"/>
                      </a:moveTo>
                      <a:cubicBezTo>
                        <a:pt x="43" y="34"/>
                        <a:pt x="43" y="34"/>
                        <a:pt x="43" y="34"/>
                      </a:cubicBezTo>
                      <a:cubicBezTo>
                        <a:pt x="38" y="41"/>
                        <a:pt x="38" y="41"/>
                        <a:pt x="38" y="41"/>
                      </a:cubicBezTo>
                      <a:cubicBezTo>
                        <a:pt x="35" y="38"/>
                        <a:pt x="35" y="38"/>
                        <a:pt x="35" y="38"/>
                      </a:cubicBezTo>
                      <a:cubicBezTo>
                        <a:pt x="33" y="40"/>
                        <a:pt x="31" y="41"/>
                        <a:pt x="29" y="42"/>
                      </a:cubicBezTo>
                      <a:cubicBezTo>
                        <a:pt x="29" y="45"/>
                        <a:pt x="29" y="45"/>
                        <a:pt x="29" y="45"/>
                      </a:cubicBezTo>
                      <a:cubicBezTo>
                        <a:pt x="23" y="45"/>
                        <a:pt x="23" y="45"/>
                        <a:pt x="23" y="45"/>
                      </a:cubicBezTo>
                      <a:cubicBezTo>
                        <a:pt x="23" y="36"/>
                        <a:pt x="23" y="36"/>
                        <a:pt x="23" y="36"/>
                      </a:cubicBezTo>
                      <a:cubicBezTo>
                        <a:pt x="27" y="36"/>
                        <a:pt x="31" y="34"/>
                        <a:pt x="33" y="31"/>
                      </a:cubicBezTo>
                      <a:cubicBezTo>
                        <a:pt x="38" y="26"/>
                        <a:pt x="37" y="17"/>
                        <a:pt x="32" y="13"/>
                      </a:cubicBezTo>
                      <a:cubicBezTo>
                        <a:pt x="32" y="13"/>
                        <a:pt x="32" y="13"/>
                        <a:pt x="32" y="13"/>
                      </a:cubicBezTo>
                      <a:cubicBezTo>
                        <a:pt x="30" y="12"/>
                        <a:pt x="29" y="11"/>
                        <a:pt x="27" y="10"/>
                      </a:cubicBezTo>
                      <a:cubicBezTo>
                        <a:pt x="26" y="10"/>
                        <a:pt x="25" y="10"/>
                        <a:pt x="23" y="10"/>
                      </a:cubicBezTo>
                      <a:cubicBezTo>
                        <a:pt x="23" y="0"/>
                        <a:pt x="23" y="0"/>
                        <a:pt x="23" y="0"/>
                      </a:cubicBezTo>
                      <a:cubicBezTo>
                        <a:pt x="26" y="0"/>
                        <a:pt x="26" y="0"/>
                        <a:pt x="26" y="0"/>
                      </a:cubicBezTo>
                      <a:cubicBezTo>
                        <a:pt x="26" y="3"/>
                        <a:pt x="26" y="3"/>
                        <a:pt x="26" y="3"/>
                      </a:cubicBezTo>
                      <a:cubicBezTo>
                        <a:pt x="28" y="4"/>
                        <a:pt x="30" y="4"/>
                        <a:pt x="32" y="5"/>
                      </a:cubicBezTo>
                      <a:cubicBezTo>
                        <a:pt x="35" y="3"/>
                        <a:pt x="35" y="3"/>
                        <a:pt x="35" y="3"/>
                      </a:cubicBezTo>
                      <a:cubicBezTo>
                        <a:pt x="41" y="8"/>
                        <a:pt x="41" y="8"/>
                        <a:pt x="41" y="8"/>
                      </a:cubicBezTo>
                      <a:cubicBezTo>
                        <a:pt x="39" y="11"/>
                        <a:pt x="39" y="11"/>
                        <a:pt x="39" y="11"/>
                      </a:cubicBezTo>
                      <a:cubicBezTo>
                        <a:pt x="40" y="13"/>
                        <a:pt x="41" y="15"/>
                        <a:pt x="42" y="17"/>
                      </a:cubicBezTo>
                      <a:cubicBezTo>
                        <a:pt x="45" y="17"/>
                        <a:pt x="45" y="17"/>
                        <a:pt x="45" y="17"/>
                      </a:cubicBezTo>
                      <a:cubicBezTo>
                        <a:pt x="46" y="25"/>
                        <a:pt x="46" y="25"/>
                        <a:pt x="46" y="25"/>
                      </a:cubicBezTo>
                      <a:cubicBezTo>
                        <a:pt x="43" y="25"/>
                        <a:pt x="43" y="25"/>
                        <a:pt x="43" y="25"/>
                      </a:cubicBezTo>
                      <a:cubicBezTo>
                        <a:pt x="42" y="28"/>
                        <a:pt x="42" y="30"/>
                        <a:pt x="41" y="32"/>
                      </a:cubicBezTo>
                      <a:close/>
                      <a:moveTo>
                        <a:pt x="23" y="45"/>
                      </a:moveTo>
                      <a:cubicBezTo>
                        <a:pt x="21" y="46"/>
                        <a:pt x="21" y="46"/>
                        <a:pt x="21" y="46"/>
                      </a:cubicBezTo>
                      <a:cubicBezTo>
                        <a:pt x="21" y="42"/>
                        <a:pt x="21" y="42"/>
                        <a:pt x="21" y="42"/>
                      </a:cubicBezTo>
                      <a:cubicBezTo>
                        <a:pt x="18" y="42"/>
                        <a:pt x="16" y="41"/>
                        <a:pt x="14" y="40"/>
                      </a:cubicBezTo>
                      <a:cubicBezTo>
                        <a:pt x="12" y="43"/>
                        <a:pt x="12" y="43"/>
                        <a:pt x="12" y="43"/>
                      </a:cubicBezTo>
                      <a:cubicBezTo>
                        <a:pt x="6" y="37"/>
                        <a:pt x="6" y="37"/>
                        <a:pt x="6" y="37"/>
                      </a:cubicBezTo>
                      <a:cubicBezTo>
                        <a:pt x="8" y="35"/>
                        <a:pt x="8" y="35"/>
                        <a:pt x="8" y="35"/>
                      </a:cubicBezTo>
                      <a:cubicBezTo>
                        <a:pt x="6" y="33"/>
                        <a:pt x="5" y="31"/>
                        <a:pt x="5" y="29"/>
                      </a:cubicBezTo>
                      <a:cubicBezTo>
                        <a:pt x="1" y="29"/>
                        <a:pt x="1" y="29"/>
                        <a:pt x="1" y="29"/>
                      </a:cubicBezTo>
                      <a:cubicBezTo>
                        <a:pt x="0" y="21"/>
                        <a:pt x="0" y="21"/>
                        <a:pt x="0" y="21"/>
                      </a:cubicBezTo>
                      <a:cubicBezTo>
                        <a:pt x="4" y="20"/>
                        <a:pt x="4" y="20"/>
                        <a:pt x="4" y="20"/>
                      </a:cubicBezTo>
                      <a:cubicBezTo>
                        <a:pt x="4" y="18"/>
                        <a:pt x="5" y="16"/>
                        <a:pt x="6" y="14"/>
                      </a:cubicBezTo>
                      <a:cubicBezTo>
                        <a:pt x="3" y="12"/>
                        <a:pt x="3" y="12"/>
                        <a:pt x="3" y="12"/>
                      </a:cubicBezTo>
                      <a:cubicBezTo>
                        <a:pt x="9" y="5"/>
                        <a:pt x="9" y="5"/>
                        <a:pt x="9" y="5"/>
                      </a:cubicBezTo>
                      <a:cubicBezTo>
                        <a:pt x="11" y="7"/>
                        <a:pt x="11" y="7"/>
                        <a:pt x="11" y="7"/>
                      </a:cubicBezTo>
                      <a:cubicBezTo>
                        <a:pt x="13" y="6"/>
                        <a:pt x="15" y="5"/>
                        <a:pt x="17" y="4"/>
                      </a:cubicBezTo>
                      <a:cubicBezTo>
                        <a:pt x="17" y="1"/>
                        <a:pt x="17" y="1"/>
                        <a:pt x="17" y="1"/>
                      </a:cubicBezTo>
                      <a:cubicBezTo>
                        <a:pt x="23" y="0"/>
                        <a:pt x="23" y="0"/>
                        <a:pt x="23" y="0"/>
                      </a:cubicBezTo>
                      <a:cubicBezTo>
                        <a:pt x="23" y="10"/>
                        <a:pt x="23" y="10"/>
                        <a:pt x="23" y="10"/>
                      </a:cubicBezTo>
                      <a:cubicBezTo>
                        <a:pt x="19" y="10"/>
                        <a:pt x="16" y="11"/>
                        <a:pt x="13" y="14"/>
                      </a:cubicBezTo>
                      <a:cubicBezTo>
                        <a:pt x="9" y="20"/>
                        <a:pt x="9" y="28"/>
                        <a:pt x="15" y="33"/>
                      </a:cubicBezTo>
                      <a:cubicBezTo>
                        <a:pt x="16" y="34"/>
                        <a:pt x="18" y="35"/>
                        <a:pt x="19" y="35"/>
                      </a:cubicBezTo>
                      <a:cubicBezTo>
                        <a:pt x="21" y="36"/>
                        <a:pt x="22" y="36"/>
                        <a:pt x="23" y="36"/>
                      </a:cubicBezTo>
                      <a:lnTo>
                        <a:pt x="23" y="4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4" name="Freeform: Shape 105">
                  <a:extLst>
                    <a:ext uri="{FF2B5EF4-FFF2-40B4-BE49-F238E27FC236}">
                      <a16:creationId xmlns:a16="http://schemas.microsoft.com/office/drawing/2014/main" id="{86A6992D-540D-4C84-82E0-12748BA705F8}"/>
                    </a:ext>
                  </a:extLst>
                </p:cNvPr>
                <p:cNvSpPr/>
                <p:nvPr/>
              </p:nvSpPr>
              <p:spPr bwMode="auto">
                <a:xfrm>
                  <a:off x="6066685" y="3104493"/>
                  <a:ext cx="208320" cy="398259"/>
                </a:xfrm>
                <a:custGeom>
                  <a:gdLst>
                    <a:gd fmla="*/ 24 w 47" name="T0"/>
                    <a:gd fmla="*/ 90 h 90" name="T1"/>
                    <a:gd fmla="*/ 47 w 47" name="T2"/>
                    <a:gd fmla="*/ 90 h 90" name="T3"/>
                    <a:gd fmla="*/ 47 w 47" name="T4"/>
                    <a:gd fmla="*/ 0 h 90" name="T5"/>
                    <a:gd fmla="*/ 24 w 47" name="T6"/>
                    <a:gd fmla="*/ 0 h 90" name="T7"/>
                    <a:gd fmla="*/ 24 w 47" name="T8"/>
                    <a:gd fmla="*/ 5 h 90" name="T9"/>
                    <a:gd fmla="*/ 42 w 47" name="T10"/>
                    <a:gd fmla="*/ 5 h 90" name="T11"/>
                    <a:gd fmla="*/ 42 w 47" name="T12"/>
                    <a:gd fmla="*/ 23 h 90" name="T13"/>
                    <a:gd fmla="*/ 24 w 47" name="T14"/>
                    <a:gd fmla="*/ 23 h 90" name="T15"/>
                    <a:gd fmla="*/ 24 w 47" name="T16"/>
                    <a:gd fmla="*/ 27 h 90" name="T17"/>
                    <a:gd fmla="*/ 42 w 47" name="T18"/>
                    <a:gd fmla="*/ 27 h 90" name="T19"/>
                    <a:gd fmla="*/ 42 w 47" name="T20"/>
                    <a:gd fmla="*/ 44 h 90" name="T21"/>
                    <a:gd fmla="*/ 24 w 47" name="T22"/>
                    <a:gd fmla="*/ 44 h 90" name="T23"/>
                    <a:gd fmla="*/ 24 w 47" name="T24"/>
                    <a:gd fmla="*/ 51 h 90" name="T25"/>
                    <a:gd fmla="*/ 24 w 47" name="T26"/>
                    <a:gd fmla="*/ 51 h 90" name="T27"/>
                    <a:gd fmla="*/ 29 w 47" name="T28"/>
                    <a:gd fmla="*/ 57 h 90" name="T29"/>
                    <a:gd fmla="*/ 24 w 47" name="T30"/>
                    <a:gd fmla="*/ 62 h 90" name="T31"/>
                    <a:gd fmla="*/ 24 w 47" name="T32"/>
                    <a:gd fmla="*/ 62 h 90" name="T33"/>
                    <a:gd fmla="*/ 24 w 47" name="T34"/>
                    <a:gd fmla="*/ 62 h 90" name="T35"/>
                    <a:gd fmla="*/ 24 w 47" name="T36"/>
                    <a:gd fmla="*/ 71 h 90" name="T37"/>
                    <a:gd fmla="*/ 24 w 47" name="T38"/>
                    <a:gd fmla="*/ 71 h 90" name="T39"/>
                    <a:gd fmla="*/ 29 w 47" name="T40"/>
                    <a:gd fmla="*/ 77 h 90" name="T41"/>
                    <a:gd fmla="*/ 24 w 47" name="T42"/>
                    <a:gd fmla="*/ 82 h 90" name="T43"/>
                    <a:gd fmla="*/ 24 w 47" name="T44"/>
                    <a:gd fmla="*/ 82 h 90" name="T45"/>
                    <a:gd fmla="*/ 24 w 47" name="T46"/>
                    <a:gd fmla="*/ 82 h 90" name="T47"/>
                    <a:gd fmla="*/ 24 w 47" name="T48"/>
                    <a:gd fmla="*/ 90 h 90" name="T49"/>
                    <a:gd fmla="*/ 0 w 47" name="T50"/>
                    <a:gd fmla="*/ 90 h 90" name="T51"/>
                    <a:gd fmla="*/ 24 w 47" name="T52"/>
                    <a:gd fmla="*/ 90 h 90" name="T53"/>
                    <a:gd fmla="*/ 24 w 47" name="T54"/>
                    <a:gd fmla="*/ 82 h 90" name="T55"/>
                    <a:gd fmla="*/ 18 w 47" name="T56"/>
                    <a:gd fmla="*/ 77 h 90" name="T57"/>
                    <a:gd fmla="*/ 24 w 47" name="T58"/>
                    <a:gd fmla="*/ 71 h 90" name="T59"/>
                    <a:gd fmla="*/ 24 w 47" name="T60"/>
                    <a:gd fmla="*/ 62 h 90" name="T61"/>
                    <a:gd fmla="*/ 18 w 47" name="T62"/>
                    <a:gd fmla="*/ 57 h 90" name="T63"/>
                    <a:gd fmla="*/ 24 w 47" name="T64"/>
                    <a:gd fmla="*/ 51 h 90" name="T65"/>
                    <a:gd fmla="*/ 24 w 47" name="T66"/>
                    <a:gd fmla="*/ 44 h 90" name="T67"/>
                    <a:gd fmla="*/ 5 w 47" name="T68"/>
                    <a:gd fmla="*/ 44 h 90" name="T69"/>
                    <a:gd fmla="*/ 5 w 47" name="T70"/>
                    <a:gd fmla="*/ 27 h 90" name="T71"/>
                    <a:gd fmla="*/ 5 w 47" name="T72"/>
                    <a:gd fmla="*/ 27 h 90" name="T73"/>
                    <a:gd fmla="*/ 24 w 47" name="T74"/>
                    <a:gd fmla="*/ 27 h 90" name="T75"/>
                    <a:gd fmla="*/ 24 w 47" name="T76"/>
                    <a:gd fmla="*/ 23 h 90" name="T77"/>
                    <a:gd fmla="*/ 5 w 47" name="T78"/>
                    <a:gd fmla="*/ 23 h 90" name="T79"/>
                    <a:gd fmla="*/ 5 w 47" name="T80"/>
                    <a:gd fmla="*/ 5 h 90" name="T81"/>
                    <a:gd fmla="*/ 5 w 47" name="T82"/>
                    <a:gd fmla="*/ 5 h 90" name="T83"/>
                    <a:gd fmla="*/ 24 w 47" name="T84"/>
                    <a:gd fmla="*/ 5 h 90" name="T85"/>
                    <a:gd fmla="*/ 24 w 47" name="T86"/>
                    <a:gd fmla="*/ 0 h 90" name="T87"/>
                    <a:gd fmla="*/ 0 w 47" name="T88"/>
                    <a:gd fmla="*/ 0 h 90" name="T89"/>
                    <a:gd fmla="*/ 0 w 47" name="T90"/>
                    <a:gd fmla="*/ 90 h 9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90" w="47">
                      <a:moveTo>
                        <a:pt x="24" y="90"/>
                      </a:moveTo>
                      <a:cubicBezTo>
                        <a:pt x="47" y="90"/>
                        <a:pt x="47" y="90"/>
                        <a:pt x="47" y="90"/>
                      </a:cubicBezTo>
                      <a:cubicBezTo>
                        <a:pt x="47" y="0"/>
                        <a:pt x="47" y="0"/>
                        <a:pt x="47" y="0"/>
                      </a:cubicBezTo>
                      <a:cubicBezTo>
                        <a:pt x="24" y="0"/>
                        <a:pt x="24" y="0"/>
                        <a:pt x="24" y="0"/>
                      </a:cubicBezTo>
                      <a:cubicBezTo>
                        <a:pt x="24" y="5"/>
                        <a:pt x="24" y="5"/>
                        <a:pt x="24" y="5"/>
                      </a:cubicBezTo>
                      <a:cubicBezTo>
                        <a:pt x="42" y="5"/>
                        <a:pt x="42" y="5"/>
                        <a:pt x="42" y="5"/>
                      </a:cubicBezTo>
                      <a:cubicBezTo>
                        <a:pt x="42" y="23"/>
                        <a:pt x="42" y="23"/>
                        <a:pt x="42" y="23"/>
                      </a:cubicBezTo>
                      <a:cubicBezTo>
                        <a:pt x="24" y="23"/>
                        <a:pt x="24" y="23"/>
                        <a:pt x="24" y="23"/>
                      </a:cubicBezTo>
                      <a:cubicBezTo>
                        <a:pt x="24" y="27"/>
                        <a:pt x="24" y="27"/>
                        <a:pt x="24" y="27"/>
                      </a:cubicBezTo>
                      <a:cubicBezTo>
                        <a:pt x="42" y="27"/>
                        <a:pt x="42" y="27"/>
                        <a:pt x="42" y="27"/>
                      </a:cubicBezTo>
                      <a:cubicBezTo>
                        <a:pt x="42" y="44"/>
                        <a:pt x="42" y="44"/>
                        <a:pt x="42" y="44"/>
                      </a:cubicBezTo>
                      <a:cubicBezTo>
                        <a:pt x="24" y="44"/>
                        <a:pt x="24" y="44"/>
                        <a:pt x="24" y="44"/>
                      </a:cubicBezTo>
                      <a:cubicBezTo>
                        <a:pt x="24" y="51"/>
                        <a:pt x="24" y="51"/>
                        <a:pt x="24" y="51"/>
                      </a:cubicBezTo>
                      <a:cubicBezTo>
                        <a:pt x="24" y="51"/>
                        <a:pt x="24" y="51"/>
                        <a:pt x="24" y="51"/>
                      </a:cubicBezTo>
                      <a:cubicBezTo>
                        <a:pt x="27" y="51"/>
                        <a:pt x="29" y="54"/>
                        <a:pt x="29" y="57"/>
                      </a:cubicBezTo>
                      <a:cubicBezTo>
                        <a:pt x="29" y="60"/>
                        <a:pt x="27" y="62"/>
                        <a:pt x="24" y="62"/>
                      </a:cubicBezTo>
                      <a:cubicBezTo>
                        <a:pt x="24" y="62"/>
                        <a:pt x="24" y="62"/>
                        <a:pt x="24" y="62"/>
                      </a:cubicBezTo>
                      <a:cubicBezTo>
                        <a:pt x="24" y="62"/>
                        <a:pt x="24" y="62"/>
                        <a:pt x="24" y="62"/>
                      </a:cubicBezTo>
                      <a:cubicBezTo>
                        <a:pt x="24" y="71"/>
                        <a:pt x="24" y="71"/>
                        <a:pt x="24" y="71"/>
                      </a:cubicBezTo>
                      <a:cubicBezTo>
                        <a:pt x="24" y="71"/>
                        <a:pt x="24" y="71"/>
                        <a:pt x="24" y="71"/>
                      </a:cubicBezTo>
                      <a:cubicBezTo>
                        <a:pt x="27" y="71"/>
                        <a:pt x="29" y="74"/>
                        <a:pt x="29" y="77"/>
                      </a:cubicBezTo>
                      <a:cubicBezTo>
                        <a:pt x="29" y="80"/>
                        <a:pt x="27" y="82"/>
                        <a:pt x="24" y="82"/>
                      </a:cubicBezTo>
                      <a:cubicBezTo>
                        <a:pt x="24" y="82"/>
                        <a:pt x="24" y="82"/>
                        <a:pt x="24" y="82"/>
                      </a:cubicBezTo>
                      <a:cubicBezTo>
                        <a:pt x="24" y="82"/>
                        <a:pt x="24" y="82"/>
                        <a:pt x="24" y="82"/>
                      </a:cubicBezTo>
                      <a:lnTo>
                        <a:pt x="24" y="90"/>
                      </a:lnTo>
                      <a:close/>
                      <a:moveTo>
                        <a:pt x="0" y="90"/>
                      </a:moveTo>
                      <a:cubicBezTo>
                        <a:pt x="24" y="90"/>
                        <a:pt x="24" y="90"/>
                        <a:pt x="24" y="90"/>
                      </a:cubicBezTo>
                      <a:cubicBezTo>
                        <a:pt x="24" y="82"/>
                        <a:pt x="24" y="82"/>
                        <a:pt x="24" y="82"/>
                      </a:cubicBezTo>
                      <a:cubicBezTo>
                        <a:pt x="21" y="82"/>
                        <a:pt x="18" y="80"/>
                        <a:pt x="18" y="77"/>
                      </a:cubicBezTo>
                      <a:cubicBezTo>
                        <a:pt x="18" y="74"/>
                        <a:pt x="21" y="71"/>
                        <a:pt x="24" y="71"/>
                      </a:cubicBezTo>
                      <a:cubicBezTo>
                        <a:pt x="24" y="62"/>
                        <a:pt x="24" y="62"/>
                        <a:pt x="24" y="62"/>
                      </a:cubicBezTo>
                      <a:cubicBezTo>
                        <a:pt x="21" y="62"/>
                        <a:pt x="18" y="60"/>
                        <a:pt x="18" y="57"/>
                      </a:cubicBezTo>
                      <a:cubicBezTo>
                        <a:pt x="18" y="54"/>
                        <a:pt x="21" y="51"/>
                        <a:pt x="24" y="51"/>
                      </a:cubicBezTo>
                      <a:cubicBezTo>
                        <a:pt x="24" y="44"/>
                        <a:pt x="24" y="44"/>
                        <a:pt x="24" y="44"/>
                      </a:cubicBezTo>
                      <a:cubicBezTo>
                        <a:pt x="5" y="44"/>
                        <a:pt x="5" y="44"/>
                        <a:pt x="5" y="44"/>
                      </a:cubicBezTo>
                      <a:cubicBezTo>
                        <a:pt x="5" y="27"/>
                        <a:pt x="5" y="27"/>
                        <a:pt x="5" y="27"/>
                      </a:cubicBezTo>
                      <a:cubicBezTo>
                        <a:pt x="5" y="27"/>
                        <a:pt x="5" y="27"/>
                        <a:pt x="5" y="27"/>
                      </a:cubicBezTo>
                      <a:cubicBezTo>
                        <a:pt x="24" y="27"/>
                        <a:pt x="24" y="27"/>
                        <a:pt x="24" y="27"/>
                      </a:cubicBezTo>
                      <a:cubicBezTo>
                        <a:pt x="24" y="23"/>
                        <a:pt x="24" y="23"/>
                        <a:pt x="24" y="23"/>
                      </a:cubicBezTo>
                      <a:cubicBezTo>
                        <a:pt x="5" y="23"/>
                        <a:pt x="5" y="23"/>
                        <a:pt x="5" y="23"/>
                      </a:cubicBezTo>
                      <a:cubicBezTo>
                        <a:pt x="5" y="5"/>
                        <a:pt x="5" y="5"/>
                        <a:pt x="5" y="5"/>
                      </a:cubicBezTo>
                      <a:cubicBezTo>
                        <a:pt x="5" y="5"/>
                        <a:pt x="5" y="5"/>
                        <a:pt x="5" y="5"/>
                      </a:cubicBezTo>
                      <a:cubicBezTo>
                        <a:pt x="24" y="5"/>
                        <a:pt x="24" y="5"/>
                        <a:pt x="24" y="5"/>
                      </a:cubicBezTo>
                      <a:cubicBezTo>
                        <a:pt x="24" y="0"/>
                        <a:pt x="24" y="0"/>
                        <a:pt x="24" y="0"/>
                      </a:cubicBezTo>
                      <a:cubicBezTo>
                        <a:pt x="0" y="0"/>
                        <a:pt x="0" y="0"/>
                        <a:pt x="0" y="0"/>
                      </a:cubicBezTo>
                      <a:lnTo>
                        <a:pt x="0" y="9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5" name="Freeform: Shape 106">
                  <a:extLst>
                    <a:ext uri="{FF2B5EF4-FFF2-40B4-BE49-F238E27FC236}">
                      <a16:creationId xmlns:a16="http://schemas.microsoft.com/office/drawing/2014/main" id="{357C2CE2-C907-462E-9EED-1AD846732E43}"/>
                    </a:ext>
                  </a:extLst>
                </p:cNvPr>
                <p:cNvSpPr/>
                <p:nvPr/>
              </p:nvSpPr>
              <p:spPr bwMode="auto">
                <a:xfrm>
                  <a:off x="6292161" y="3104493"/>
                  <a:ext cx="83328" cy="398259"/>
                </a:xfrm>
                <a:custGeom>
                  <a:gdLst>
                    <a:gd fmla="*/ 68 w 68" name="T0"/>
                    <a:gd fmla="*/ 307 h 325" name="T1"/>
                    <a:gd fmla="*/ 68 w 68" name="T2"/>
                    <a:gd fmla="*/ 55 h 325" name="T3"/>
                    <a:gd fmla="*/ 0 w 68" name="T4"/>
                    <a:gd fmla="*/ 0 h 325" name="T5"/>
                    <a:gd fmla="*/ 0 w 68" name="T6"/>
                    <a:gd fmla="*/ 325 h 325" name="T7"/>
                    <a:gd fmla="*/ 68 w 68" name="T8"/>
                    <a:gd fmla="*/ 307 h 325" name="T9"/>
                  </a:gdLst>
                  <a:cxnLst>
                    <a:cxn ang="0">
                      <a:pos x="T0" y="T1"/>
                    </a:cxn>
                    <a:cxn ang="0">
                      <a:pos x="T2" y="T3"/>
                    </a:cxn>
                    <a:cxn ang="0">
                      <a:pos x="T4" y="T5"/>
                    </a:cxn>
                    <a:cxn ang="0">
                      <a:pos x="T6" y="T7"/>
                    </a:cxn>
                    <a:cxn ang="0">
                      <a:pos x="T8" y="T9"/>
                    </a:cxn>
                  </a:cxnLst>
                  <a:rect b="b" l="0" r="r" t="0"/>
                  <a:pathLst>
                    <a:path h="325" w="68">
                      <a:moveTo>
                        <a:pt x="68" y="307"/>
                      </a:moveTo>
                      <a:lnTo>
                        <a:pt x="68" y="55"/>
                      </a:lnTo>
                      <a:lnTo>
                        <a:pt x="0" y="0"/>
                      </a:lnTo>
                      <a:lnTo>
                        <a:pt x="0" y="325"/>
                      </a:lnTo>
                      <a:lnTo>
                        <a:pt x="68" y="307"/>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6" name="Rectangle 107">
                  <a:extLst>
                    <a:ext uri="{FF2B5EF4-FFF2-40B4-BE49-F238E27FC236}">
                      <a16:creationId xmlns:a16="http://schemas.microsoft.com/office/drawing/2014/main" id="{A4ADE852-8B51-46BA-B9EF-3B15356EF821}"/>
                    </a:ext>
                  </a:extLst>
                </p:cNvPr>
                <p:cNvSpPr/>
                <p:nvPr/>
              </p:nvSpPr>
              <p:spPr bwMode="auto">
                <a:xfrm>
                  <a:off x="6102222" y="3140030"/>
                  <a:ext cx="140922" cy="53918"/>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67" name="Rectangle 108">
                  <a:extLst>
                    <a:ext uri="{FF2B5EF4-FFF2-40B4-BE49-F238E27FC236}">
                      <a16:creationId xmlns:a16="http://schemas.microsoft.com/office/drawing/2014/main" id="{0BCE2BBC-A616-4959-B94F-862AD8A19DE3}"/>
                    </a:ext>
                  </a:extLst>
                </p:cNvPr>
                <p:cNvSpPr/>
                <p:nvPr/>
              </p:nvSpPr>
              <p:spPr bwMode="auto">
                <a:xfrm>
                  <a:off x="6102222" y="3233161"/>
                  <a:ext cx="140922" cy="52693"/>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68" name="Freeform: Shape 109">
                  <a:extLst>
                    <a:ext uri="{FF2B5EF4-FFF2-40B4-BE49-F238E27FC236}">
                      <a16:creationId xmlns:a16="http://schemas.microsoft.com/office/drawing/2014/main" id="{59EDB711-3B7E-4673-93CB-95713346D128}"/>
                    </a:ext>
                  </a:extLst>
                </p:cNvPr>
                <p:cNvSpPr/>
                <p:nvPr/>
              </p:nvSpPr>
              <p:spPr bwMode="auto">
                <a:xfrm>
                  <a:off x="6300739" y="1872953"/>
                  <a:ext cx="140922" cy="238955"/>
                </a:xfrm>
                <a:custGeom>
                  <a:gdLst>
                    <a:gd fmla="*/ 0 w 32" name="T0"/>
                    <a:gd fmla="*/ 37 h 54" name="T1"/>
                    <a:gd fmla="*/ 0 w 32" name="T2"/>
                    <a:gd fmla="*/ 45 h 54" name="T3"/>
                    <a:gd fmla="*/ 9 w 32" name="T4"/>
                    <a:gd fmla="*/ 54 h 54" name="T5"/>
                    <a:gd fmla="*/ 23 w 32" name="T6"/>
                    <a:gd fmla="*/ 54 h 54" name="T7"/>
                    <a:gd fmla="*/ 32 w 32" name="T8"/>
                    <a:gd fmla="*/ 45 h 54" name="T9"/>
                    <a:gd fmla="*/ 32 w 32" name="T10"/>
                    <a:gd fmla="*/ 37 h 54" name="T11"/>
                    <a:gd fmla="*/ 20 w 32" name="T12"/>
                    <a:gd fmla="*/ 37 h 54" name="T13"/>
                    <a:gd fmla="*/ 20 w 32" name="T14"/>
                    <a:gd fmla="*/ 30 h 54" name="T15"/>
                    <a:gd fmla="*/ 32 w 32" name="T16"/>
                    <a:gd fmla="*/ 30 h 54" name="T17"/>
                    <a:gd fmla="*/ 32 w 32" name="T18"/>
                    <a:gd fmla="*/ 20 h 54" name="T19"/>
                    <a:gd fmla="*/ 20 w 32" name="T20"/>
                    <a:gd fmla="*/ 20 h 54" name="T21"/>
                    <a:gd fmla="*/ 20 w 32" name="T22"/>
                    <a:gd fmla="*/ 13 h 54" name="T23"/>
                    <a:gd fmla="*/ 32 w 32" name="T24"/>
                    <a:gd fmla="*/ 13 h 54" name="T25"/>
                    <a:gd fmla="*/ 32 w 32" name="T26"/>
                    <a:gd fmla="*/ 9 h 54" name="T27"/>
                    <a:gd fmla="*/ 23 w 32" name="T28"/>
                    <a:gd fmla="*/ 0 h 54" name="T29"/>
                    <a:gd fmla="*/ 9 w 32" name="T30"/>
                    <a:gd fmla="*/ 0 h 54" name="T31"/>
                    <a:gd fmla="*/ 0 w 32" name="T32"/>
                    <a:gd fmla="*/ 9 h 54" name="T33"/>
                    <a:gd fmla="*/ 0 w 32" name="T34"/>
                    <a:gd fmla="*/ 13 h 54" name="T35"/>
                    <a:gd fmla="*/ 11 w 32" name="T36"/>
                    <a:gd fmla="*/ 13 h 54" name="T37"/>
                    <a:gd fmla="*/ 11 w 32" name="T38"/>
                    <a:gd fmla="*/ 20 h 54" name="T39"/>
                    <a:gd fmla="*/ 0 w 32" name="T40"/>
                    <a:gd fmla="*/ 20 h 54" name="T41"/>
                    <a:gd fmla="*/ 0 w 32" name="T42"/>
                    <a:gd fmla="*/ 30 h 54" name="T43"/>
                    <a:gd fmla="*/ 11 w 32" name="T44"/>
                    <a:gd fmla="*/ 30 h 54" name="T45"/>
                    <a:gd fmla="*/ 11 w 32" name="T46"/>
                    <a:gd fmla="*/ 37 h 54" name="T47"/>
                    <a:gd fmla="*/ 0 w 32" name="T48"/>
                    <a:gd fmla="*/ 37 h 54"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54" w="32">
                      <a:moveTo>
                        <a:pt x="0" y="37"/>
                      </a:moveTo>
                      <a:cubicBezTo>
                        <a:pt x="0" y="45"/>
                        <a:pt x="0" y="45"/>
                        <a:pt x="0" y="45"/>
                      </a:cubicBezTo>
                      <a:cubicBezTo>
                        <a:pt x="0" y="50"/>
                        <a:pt x="4" y="54"/>
                        <a:pt x="9" y="54"/>
                      </a:cubicBezTo>
                      <a:cubicBezTo>
                        <a:pt x="23" y="54"/>
                        <a:pt x="23" y="54"/>
                        <a:pt x="23" y="54"/>
                      </a:cubicBezTo>
                      <a:cubicBezTo>
                        <a:pt x="28" y="54"/>
                        <a:pt x="32" y="50"/>
                        <a:pt x="32" y="45"/>
                      </a:cubicBezTo>
                      <a:cubicBezTo>
                        <a:pt x="32" y="37"/>
                        <a:pt x="32" y="37"/>
                        <a:pt x="32" y="37"/>
                      </a:cubicBezTo>
                      <a:cubicBezTo>
                        <a:pt x="20" y="37"/>
                        <a:pt x="20" y="37"/>
                        <a:pt x="20" y="37"/>
                      </a:cubicBezTo>
                      <a:cubicBezTo>
                        <a:pt x="20" y="30"/>
                        <a:pt x="20" y="30"/>
                        <a:pt x="20" y="30"/>
                      </a:cubicBezTo>
                      <a:cubicBezTo>
                        <a:pt x="32" y="30"/>
                        <a:pt x="32" y="30"/>
                        <a:pt x="32" y="30"/>
                      </a:cubicBezTo>
                      <a:cubicBezTo>
                        <a:pt x="32" y="20"/>
                        <a:pt x="32" y="20"/>
                        <a:pt x="32" y="20"/>
                      </a:cubicBezTo>
                      <a:cubicBezTo>
                        <a:pt x="20" y="20"/>
                        <a:pt x="20" y="20"/>
                        <a:pt x="20" y="20"/>
                      </a:cubicBezTo>
                      <a:cubicBezTo>
                        <a:pt x="20" y="13"/>
                        <a:pt x="20" y="13"/>
                        <a:pt x="20" y="13"/>
                      </a:cubicBezTo>
                      <a:cubicBezTo>
                        <a:pt x="32" y="13"/>
                        <a:pt x="32" y="13"/>
                        <a:pt x="32" y="13"/>
                      </a:cubicBezTo>
                      <a:cubicBezTo>
                        <a:pt x="32" y="9"/>
                        <a:pt x="32" y="9"/>
                        <a:pt x="32" y="9"/>
                      </a:cubicBezTo>
                      <a:cubicBezTo>
                        <a:pt x="32" y="4"/>
                        <a:pt x="28" y="0"/>
                        <a:pt x="23" y="0"/>
                      </a:cubicBezTo>
                      <a:cubicBezTo>
                        <a:pt x="9" y="0"/>
                        <a:pt x="9" y="0"/>
                        <a:pt x="9" y="0"/>
                      </a:cubicBezTo>
                      <a:cubicBezTo>
                        <a:pt x="4" y="0"/>
                        <a:pt x="0" y="4"/>
                        <a:pt x="0" y="9"/>
                      </a:cubicBezTo>
                      <a:cubicBezTo>
                        <a:pt x="0" y="13"/>
                        <a:pt x="0" y="13"/>
                        <a:pt x="0" y="13"/>
                      </a:cubicBezTo>
                      <a:cubicBezTo>
                        <a:pt x="11" y="13"/>
                        <a:pt x="11" y="13"/>
                        <a:pt x="11" y="13"/>
                      </a:cubicBezTo>
                      <a:cubicBezTo>
                        <a:pt x="11" y="20"/>
                        <a:pt x="11" y="20"/>
                        <a:pt x="11" y="20"/>
                      </a:cubicBezTo>
                      <a:cubicBezTo>
                        <a:pt x="0" y="20"/>
                        <a:pt x="0" y="20"/>
                        <a:pt x="0" y="20"/>
                      </a:cubicBezTo>
                      <a:cubicBezTo>
                        <a:pt x="0" y="30"/>
                        <a:pt x="0" y="30"/>
                        <a:pt x="0" y="30"/>
                      </a:cubicBezTo>
                      <a:cubicBezTo>
                        <a:pt x="11" y="30"/>
                        <a:pt x="11" y="30"/>
                        <a:pt x="11" y="30"/>
                      </a:cubicBezTo>
                      <a:cubicBezTo>
                        <a:pt x="11" y="37"/>
                        <a:pt x="11" y="37"/>
                        <a:pt x="11" y="37"/>
                      </a:cubicBezTo>
                      <a:lnTo>
                        <a:pt x="0" y="37"/>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9" name="Rectangle 110">
                  <a:extLst>
                    <a:ext uri="{FF2B5EF4-FFF2-40B4-BE49-F238E27FC236}">
                      <a16:creationId xmlns:a16="http://schemas.microsoft.com/office/drawing/2014/main" id="{145F487A-ABE5-4570-BAFB-718D148CDCFA}"/>
                    </a:ext>
                  </a:extLst>
                </p:cNvPr>
                <p:cNvSpPr/>
                <p:nvPr/>
              </p:nvSpPr>
              <p:spPr bwMode="auto">
                <a:xfrm>
                  <a:off x="4202833" y="680626"/>
                  <a:ext cx="44115" cy="101709"/>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0" name="Rectangle 111">
                  <a:extLst>
                    <a:ext uri="{FF2B5EF4-FFF2-40B4-BE49-F238E27FC236}">
                      <a16:creationId xmlns:a16="http://schemas.microsoft.com/office/drawing/2014/main" id="{756D96E7-7C44-4ED1-B2EE-C912B0A61830}"/>
                    </a:ext>
                  </a:extLst>
                </p:cNvPr>
                <p:cNvSpPr/>
                <p:nvPr/>
              </p:nvSpPr>
              <p:spPr bwMode="auto">
                <a:xfrm>
                  <a:off x="4202833" y="835028"/>
                  <a:ext cx="44115" cy="181361"/>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1" name="Rectangle 112">
                  <a:extLst>
                    <a:ext uri="{FF2B5EF4-FFF2-40B4-BE49-F238E27FC236}">
                      <a16:creationId xmlns:a16="http://schemas.microsoft.com/office/drawing/2014/main" id="{E8678DED-8273-44D7-AD1C-E3122849F761}"/>
                    </a:ext>
                  </a:extLst>
                </p:cNvPr>
                <p:cNvSpPr/>
                <p:nvPr/>
              </p:nvSpPr>
              <p:spPr bwMode="auto">
                <a:xfrm>
                  <a:off x="4092546" y="680626"/>
                  <a:ext cx="49017" cy="185037"/>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2" name="Rectangle 113">
                  <a:extLst>
                    <a:ext uri="{FF2B5EF4-FFF2-40B4-BE49-F238E27FC236}">
                      <a16:creationId xmlns:a16="http://schemas.microsoft.com/office/drawing/2014/main" id="{30A60B50-CB8A-4DC9-9A46-4F135A25FA8B}"/>
                    </a:ext>
                  </a:extLst>
                </p:cNvPr>
                <p:cNvSpPr/>
                <p:nvPr/>
              </p:nvSpPr>
              <p:spPr bwMode="auto">
                <a:xfrm>
                  <a:off x="4092546" y="923258"/>
                  <a:ext cx="49017" cy="93131"/>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3" name="Rectangle 114">
                  <a:extLst>
                    <a:ext uri="{FF2B5EF4-FFF2-40B4-BE49-F238E27FC236}">
                      <a16:creationId xmlns:a16="http://schemas.microsoft.com/office/drawing/2014/main" id="{D26B1D30-183C-4318-9C07-9C031ACAD2B1}"/>
                    </a:ext>
                  </a:extLst>
                </p:cNvPr>
                <p:cNvSpPr/>
                <p:nvPr/>
              </p:nvSpPr>
              <p:spPr bwMode="auto">
                <a:xfrm>
                  <a:off x="3987160" y="680626"/>
                  <a:ext cx="44115" cy="30635"/>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4" name="Rectangle 115">
                  <a:extLst>
                    <a:ext uri="{FF2B5EF4-FFF2-40B4-BE49-F238E27FC236}">
                      <a16:creationId xmlns:a16="http://schemas.microsoft.com/office/drawing/2014/main" id="{AAF731B3-932F-4C53-A87E-1EAC355BCD18}"/>
                    </a:ext>
                  </a:extLst>
                </p:cNvPr>
                <p:cNvSpPr/>
                <p:nvPr/>
              </p:nvSpPr>
              <p:spPr bwMode="auto">
                <a:xfrm>
                  <a:off x="3987160" y="763954"/>
                  <a:ext cx="44115" cy="252435"/>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75" name="Freeform: Shape 116">
                  <a:extLst>
                    <a:ext uri="{FF2B5EF4-FFF2-40B4-BE49-F238E27FC236}">
                      <a16:creationId xmlns:a16="http://schemas.microsoft.com/office/drawing/2014/main" id="{F1688C90-6005-4897-8E8B-AC7F569A3D43}"/>
                    </a:ext>
                  </a:extLst>
                </p:cNvPr>
                <p:cNvSpPr/>
                <p:nvPr/>
              </p:nvSpPr>
              <p:spPr bwMode="auto">
                <a:xfrm>
                  <a:off x="3968779" y="719840"/>
                  <a:ext cx="79652" cy="35537"/>
                </a:xfrm>
                <a:custGeom>
                  <a:gdLst>
                    <a:gd fmla="*/ 0 w 65" name="T0"/>
                    <a:gd fmla="*/ 0 h 29" name="T1"/>
                    <a:gd fmla="*/ 0 w 65" name="T2"/>
                    <a:gd fmla="*/ 29 h 29" name="T3"/>
                    <a:gd fmla="*/ 15 w 65" name="T4"/>
                    <a:gd fmla="*/ 29 h 29" name="T5"/>
                    <a:gd fmla="*/ 51 w 65" name="T6"/>
                    <a:gd fmla="*/ 29 h 29" name="T7"/>
                    <a:gd fmla="*/ 65 w 65" name="T8"/>
                    <a:gd fmla="*/ 29 h 29" name="T9"/>
                    <a:gd fmla="*/ 65 w 65" name="T10"/>
                    <a:gd fmla="*/ 0 h 29" name="T11"/>
                    <a:gd fmla="*/ 51 w 65" name="T12"/>
                    <a:gd fmla="*/ 0 h 29" name="T13"/>
                    <a:gd fmla="*/ 15 w 65" name="T14"/>
                    <a:gd fmla="*/ 0 h 29" name="T15"/>
                    <a:gd fmla="*/ 0 w 65" name="T16"/>
                    <a:gd fmla="*/ 0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65">
                      <a:moveTo>
                        <a:pt x="0" y="0"/>
                      </a:moveTo>
                      <a:lnTo>
                        <a:pt x="0" y="29"/>
                      </a:lnTo>
                      <a:lnTo>
                        <a:pt x="15" y="29"/>
                      </a:lnTo>
                      <a:lnTo>
                        <a:pt x="51" y="29"/>
                      </a:lnTo>
                      <a:lnTo>
                        <a:pt x="65" y="29"/>
                      </a:lnTo>
                      <a:lnTo>
                        <a:pt x="65" y="0"/>
                      </a:lnTo>
                      <a:lnTo>
                        <a:pt x="51" y="0"/>
                      </a:lnTo>
                      <a:lnTo>
                        <a:pt x="15" y="0"/>
                      </a:lnTo>
                      <a:lnTo>
                        <a:pt x="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6" name="Freeform: Shape 117">
                  <a:extLst>
                    <a:ext uri="{FF2B5EF4-FFF2-40B4-BE49-F238E27FC236}">
                      <a16:creationId xmlns:a16="http://schemas.microsoft.com/office/drawing/2014/main" id="{0B4E770F-2B33-4E98-9861-60AB121B0CF6}"/>
                    </a:ext>
                  </a:extLst>
                </p:cNvPr>
                <p:cNvSpPr/>
                <p:nvPr/>
              </p:nvSpPr>
              <p:spPr bwMode="auto">
                <a:xfrm>
                  <a:off x="4075390" y="874242"/>
                  <a:ext cx="83328" cy="35537"/>
                </a:xfrm>
                <a:custGeom>
                  <a:gdLst>
                    <a:gd fmla="*/ 0 w 68" name="T0"/>
                    <a:gd fmla="*/ 0 h 29" name="T1"/>
                    <a:gd fmla="*/ 0 w 68" name="T2"/>
                    <a:gd fmla="*/ 29 h 29" name="T3"/>
                    <a:gd fmla="*/ 14 w 68" name="T4"/>
                    <a:gd fmla="*/ 29 h 29" name="T5"/>
                    <a:gd fmla="*/ 54 w 68" name="T6"/>
                    <a:gd fmla="*/ 29 h 29" name="T7"/>
                    <a:gd fmla="*/ 68 w 68" name="T8"/>
                    <a:gd fmla="*/ 29 h 29" name="T9"/>
                    <a:gd fmla="*/ 68 w 68" name="T10"/>
                    <a:gd fmla="*/ 0 h 29" name="T11"/>
                    <a:gd fmla="*/ 54 w 68" name="T12"/>
                    <a:gd fmla="*/ 0 h 29" name="T13"/>
                    <a:gd fmla="*/ 14 w 68" name="T14"/>
                    <a:gd fmla="*/ 0 h 29" name="T15"/>
                    <a:gd fmla="*/ 0 w 68" name="T16"/>
                    <a:gd fmla="*/ 0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68">
                      <a:moveTo>
                        <a:pt x="0" y="0"/>
                      </a:moveTo>
                      <a:lnTo>
                        <a:pt x="0" y="29"/>
                      </a:lnTo>
                      <a:lnTo>
                        <a:pt x="14" y="29"/>
                      </a:lnTo>
                      <a:lnTo>
                        <a:pt x="54" y="29"/>
                      </a:lnTo>
                      <a:lnTo>
                        <a:pt x="68" y="29"/>
                      </a:lnTo>
                      <a:lnTo>
                        <a:pt x="68" y="0"/>
                      </a:lnTo>
                      <a:lnTo>
                        <a:pt x="54" y="0"/>
                      </a:lnTo>
                      <a:lnTo>
                        <a:pt x="14" y="0"/>
                      </a:lnTo>
                      <a:lnTo>
                        <a:pt x="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7" name="Freeform: Shape 118">
                  <a:extLst>
                    <a:ext uri="{FF2B5EF4-FFF2-40B4-BE49-F238E27FC236}">
                      <a16:creationId xmlns:a16="http://schemas.microsoft.com/office/drawing/2014/main" id="{15BDBA48-5F48-45C1-BEEF-C17E930E0CA6}"/>
                    </a:ext>
                  </a:extLst>
                </p:cNvPr>
                <p:cNvSpPr/>
                <p:nvPr/>
              </p:nvSpPr>
              <p:spPr bwMode="auto">
                <a:xfrm>
                  <a:off x="4185677" y="790914"/>
                  <a:ext cx="83328" cy="35537"/>
                </a:xfrm>
                <a:custGeom>
                  <a:gdLst>
                    <a:gd fmla="*/ 14 w 68" name="T0"/>
                    <a:gd fmla="*/ 0 h 29" name="T1"/>
                    <a:gd fmla="*/ 0 w 68" name="T2"/>
                    <a:gd fmla="*/ 0 h 29" name="T3"/>
                    <a:gd fmla="*/ 0 w 68" name="T4"/>
                    <a:gd fmla="*/ 29 h 29" name="T5"/>
                    <a:gd fmla="*/ 14 w 68" name="T6"/>
                    <a:gd fmla="*/ 29 h 29" name="T7"/>
                    <a:gd fmla="*/ 50 w 68" name="T8"/>
                    <a:gd fmla="*/ 29 h 29" name="T9"/>
                    <a:gd fmla="*/ 68 w 68" name="T10"/>
                    <a:gd fmla="*/ 29 h 29" name="T11"/>
                    <a:gd fmla="*/ 68 w 68" name="T12"/>
                    <a:gd fmla="*/ 0 h 29" name="T13"/>
                    <a:gd fmla="*/ 50 w 68" name="T14"/>
                    <a:gd fmla="*/ 0 h 29" name="T15"/>
                    <a:gd fmla="*/ 14 w 68" name="T16"/>
                    <a:gd fmla="*/ 0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68">
                      <a:moveTo>
                        <a:pt x="14" y="0"/>
                      </a:moveTo>
                      <a:lnTo>
                        <a:pt x="0" y="0"/>
                      </a:lnTo>
                      <a:lnTo>
                        <a:pt x="0" y="29"/>
                      </a:lnTo>
                      <a:lnTo>
                        <a:pt x="14" y="29"/>
                      </a:lnTo>
                      <a:lnTo>
                        <a:pt x="50" y="29"/>
                      </a:lnTo>
                      <a:lnTo>
                        <a:pt x="68" y="29"/>
                      </a:lnTo>
                      <a:lnTo>
                        <a:pt x="68" y="0"/>
                      </a:lnTo>
                      <a:lnTo>
                        <a:pt x="50" y="0"/>
                      </a:lnTo>
                      <a:lnTo>
                        <a:pt x="14"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8" name="Freeform: Shape 119">
                  <a:extLst>
                    <a:ext uri="{FF2B5EF4-FFF2-40B4-BE49-F238E27FC236}">
                      <a16:creationId xmlns:a16="http://schemas.microsoft.com/office/drawing/2014/main" id="{CDDFDF1D-5F38-486B-AD11-F3E399286B1B}"/>
                    </a:ext>
                  </a:extLst>
                </p:cNvPr>
                <p:cNvSpPr/>
                <p:nvPr/>
              </p:nvSpPr>
              <p:spPr bwMode="auto">
                <a:xfrm>
                  <a:off x="4335177" y="623032"/>
                  <a:ext cx="442374" cy="344341"/>
                </a:xfrm>
                <a:custGeom>
                  <a:gdLst>
                    <a:gd fmla="*/ 89 w 100" name="T0"/>
                    <a:gd fmla="*/ 17 h 78" name="T1"/>
                    <a:gd fmla="*/ 81 w 100" name="T2"/>
                    <a:gd fmla="*/ 18 h 78" name="T3"/>
                    <a:gd fmla="*/ 81 w 100" name="T4"/>
                    <a:gd fmla="*/ 22 h 78" name="T5"/>
                    <a:gd fmla="*/ 91 w 100" name="T6"/>
                    <a:gd fmla="*/ 44 h 78" name="T7"/>
                    <a:gd fmla="*/ 91 w 100" name="T8"/>
                    <a:gd fmla="*/ 55 h 78" name="T9"/>
                    <a:gd fmla="*/ 81 w 100" name="T10"/>
                    <a:gd fmla="*/ 78 h 78" name="T11"/>
                    <a:gd fmla="*/ 100 w 100" name="T12"/>
                    <a:gd fmla="*/ 74 h 78" name="T13"/>
                    <a:gd fmla="*/ 100 w 100" name="T14"/>
                    <a:gd fmla="*/ 28 h 78" name="T15"/>
                    <a:gd fmla="*/ 80 w 100" name="T16"/>
                    <a:gd fmla="*/ 0 h 78" name="T17"/>
                    <a:gd fmla="*/ 50 w 100" name="T18"/>
                    <a:gd fmla="*/ 6 h 78" name="T19"/>
                    <a:gd fmla="*/ 81 w 100" name="T20"/>
                    <a:gd fmla="*/ 18 h 78" name="T21"/>
                    <a:gd fmla="*/ 50 w 100" name="T22"/>
                    <a:gd fmla="*/ 63 h 78" name="T23"/>
                    <a:gd fmla="*/ 76 w 100" name="T24"/>
                    <a:gd fmla="*/ 74 h 78" name="T25"/>
                    <a:gd fmla="*/ 81 w 100" name="T26"/>
                    <a:gd fmla="*/ 78 h 78" name="T27"/>
                    <a:gd fmla="*/ 71 w 100" name="T28"/>
                    <a:gd fmla="*/ 55 h 78" name="T29"/>
                    <a:gd fmla="*/ 81 w 100" name="T30"/>
                    <a:gd fmla="*/ 44 h 78" name="T31"/>
                    <a:gd fmla="*/ 50 w 100" name="T32"/>
                    <a:gd fmla="*/ 22 h 78" name="T33"/>
                    <a:gd fmla="*/ 50 w 100" name="T34"/>
                    <a:gd fmla="*/ 0 h 78" name="T35"/>
                    <a:gd fmla="*/ 19 w 100" name="T36"/>
                    <a:gd fmla="*/ 1 h 78" name="T37"/>
                    <a:gd fmla="*/ 25 w 100" name="T38"/>
                    <a:gd fmla="*/ 6 h 78" name="T39"/>
                    <a:gd fmla="*/ 50 w 100" name="T40"/>
                    <a:gd fmla="*/ 6 h 78" name="T41"/>
                    <a:gd fmla="*/ 19 w 100" name="T42"/>
                    <a:gd fmla="*/ 78 h 78" name="T43"/>
                    <a:gd fmla="*/ 24 w 100" name="T44"/>
                    <a:gd fmla="*/ 74 h 78" name="T45"/>
                    <a:gd fmla="*/ 50 w 100" name="T46"/>
                    <a:gd fmla="*/ 63 h 78" name="T47"/>
                    <a:gd fmla="*/ 19 w 100" name="T48"/>
                    <a:gd fmla="*/ 22 h 78" name="T49"/>
                    <a:gd fmla="*/ 29 w 100" name="T50"/>
                    <a:gd fmla="*/ 44 h 78" name="T51"/>
                    <a:gd fmla="*/ 29 w 100" name="T52"/>
                    <a:gd fmla="*/ 55 h 78" name="T53"/>
                    <a:gd fmla="*/ 19 w 100" name="T54"/>
                    <a:gd fmla="*/ 78 h 78" name="T55"/>
                    <a:gd fmla="*/ 10 w 100" name="T56"/>
                    <a:gd fmla="*/ 17 h 78" name="T57"/>
                    <a:gd fmla="*/ 0 w 100" name="T58"/>
                    <a:gd fmla="*/ 60 h 78" name="T59"/>
                    <a:gd fmla="*/ 0 w 100" name="T60"/>
                    <a:gd fmla="*/ 74 h 78" name="T61"/>
                    <a:gd fmla="*/ 19 w 100" name="T62"/>
                    <a:gd fmla="*/ 78 h 78" name="T63"/>
                    <a:gd fmla="*/ 9 w 100" name="T64"/>
                    <a:gd fmla="*/ 55 h 78" name="T65"/>
                    <a:gd fmla="*/ 19 w 100" name="T66"/>
                    <a:gd fmla="*/ 44 h 78" name="T67"/>
                    <a:gd fmla="*/ 17 w 100" name="T68"/>
                    <a:gd fmla="*/ 22 h 78" name="T69"/>
                    <a:gd fmla="*/ 19 w 100" name="T70"/>
                    <a:gd fmla="*/ 1 h 78"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78" w="100">
                      <a:moveTo>
                        <a:pt x="100" y="28"/>
                      </a:moveTo>
                      <a:cubicBezTo>
                        <a:pt x="89" y="17"/>
                        <a:pt x="89" y="17"/>
                        <a:pt x="89" y="17"/>
                      </a:cubicBezTo>
                      <a:cubicBezTo>
                        <a:pt x="81" y="1"/>
                        <a:pt x="81" y="1"/>
                        <a:pt x="81" y="1"/>
                      </a:cubicBezTo>
                      <a:cubicBezTo>
                        <a:pt x="81" y="18"/>
                        <a:pt x="81" y="18"/>
                        <a:pt x="81" y="18"/>
                      </a:cubicBezTo>
                      <a:cubicBezTo>
                        <a:pt x="83" y="22"/>
                        <a:pt x="83" y="22"/>
                        <a:pt x="83" y="22"/>
                      </a:cubicBezTo>
                      <a:cubicBezTo>
                        <a:pt x="81" y="22"/>
                        <a:pt x="81" y="22"/>
                        <a:pt x="81" y="22"/>
                      </a:cubicBezTo>
                      <a:cubicBezTo>
                        <a:pt x="81" y="44"/>
                        <a:pt x="81" y="44"/>
                        <a:pt x="81" y="44"/>
                      </a:cubicBezTo>
                      <a:cubicBezTo>
                        <a:pt x="91" y="44"/>
                        <a:pt x="91" y="44"/>
                        <a:pt x="91" y="44"/>
                      </a:cubicBezTo>
                      <a:cubicBezTo>
                        <a:pt x="91" y="55"/>
                        <a:pt x="91" y="55"/>
                        <a:pt x="91" y="55"/>
                      </a:cubicBezTo>
                      <a:cubicBezTo>
                        <a:pt x="91" y="55"/>
                        <a:pt x="91" y="55"/>
                        <a:pt x="91" y="55"/>
                      </a:cubicBezTo>
                      <a:cubicBezTo>
                        <a:pt x="81" y="55"/>
                        <a:pt x="81" y="55"/>
                        <a:pt x="81" y="55"/>
                      </a:cubicBezTo>
                      <a:cubicBezTo>
                        <a:pt x="81" y="78"/>
                        <a:pt x="81" y="78"/>
                        <a:pt x="81" y="78"/>
                      </a:cubicBezTo>
                      <a:cubicBezTo>
                        <a:pt x="95" y="78"/>
                        <a:pt x="95" y="78"/>
                        <a:pt x="95" y="78"/>
                      </a:cubicBezTo>
                      <a:cubicBezTo>
                        <a:pt x="97" y="78"/>
                        <a:pt x="100" y="76"/>
                        <a:pt x="100" y="74"/>
                      </a:cubicBezTo>
                      <a:cubicBezTo>
                        <a:pt x="100" y="63"/>
                        <a:pt x="100" y="63"/>
                        <a:pt x="100" y="63"/>
                      </a:cubicBezTo>
                      <a:lnTo>
                        <a:pt x="100" y="28"/>
                      </a:lnTo>
                      <a:close/>
                      <a:moveTo>
                        <a:pt x="81" y="1"/>
                      </a:moveTo>
                      <a:cubicBezTo>
                        <a:pt x="80" y="0"/>
                        <a:pt x="80" y="0"/>
                        <a:pt x="80" y="0"/>
                      </a:cubicBezTo>
                      <a:cubicBezTo>
                        <a:pt x="50" y="0"/>
                        <a:pt x="50" y="0"/>
                        <a:pt x="50" y="0"/>
                      </a:cubicBezTo>
                      <a:cubicBezTo>
                        <a:pt x="50" y="6"/>
                        <a:pt x="50" y="6"/>
                        <a:pt x="50" y="6"/>
                      </a:cubicBezTo>
                      <a:cubicBezTo>
                        <a:pt x="75" y="6"/>
                        <a:pt x="75" y="6"/>
                        <a:pt x="75" y="6"/>
                      </a:cubicBezTo>
                      <a:cubicBezTo>
                        <a:pt x="81" y="18"/>
                        <a:pt x="81" y="18"/>
                        <a:pt x="81" y="18"/>
                      </a:cubicBezTo>
                      <a:cubicBezTo>
                        <a:pt x="81" y="1"/>
                        <a:pt x="81" y="1"/>
                        <a:pt x="81" y="1"/>
                      </a:cubicBezTo>
                      <a:close/>
                      <a:moveTo>
                        <a:pt x="50" y="63"/>
                      </a:moveTo>
                      <a:cubicBezTo>
                        <a:pt x="76" y="63"/>
                        <a:pt x="76" y="63"/>
                        <a:pt x="76" y="63"/>
                      </a:cubicBezTo>
                      <a:cubicBezTo>
                        <a:pt x="76" y="74"/>
                        <a:pt x="76" y="74"/>
                        <a:pt x="76" y="74"/>
                      </a:cubicBezTo>
                      <a:cubicBezTo>
                        <a:pt x="76" y="76"/>
                        <a:pt x="78" y="78"/>
                        <a:pt x="80" y="78"/>
                      </a:cubicBezTo>
                      <a:cubicBezTo>
                        <a:pt x="81" y="78"/>
                        <a:pt x="81" y="78"/>
                        <a:pt x="81" y="78"/>
                      </a:cubicBezTo>
                      <a:cubicBezTo>
                        <a:pt x="81" y="55"/>
                        <a:pt x="81" y="55"/>
                        <a:pt x="81" y="55"/>
                      </a:cubicBezTo>
                      <a:cubicBezTo>
                        <a:pt x="71" y="55"/>
                        <a:pt x="71" y="55"/>
                        <a:pt x="71" y="55"/>
                      </a:cubicBezTo>
                      <a:cubicBezTo>
                        <a:pt x="71" y="44"/>
                        <a:pt x="71" y="44"/>
                        <a:pt x="71" y="44"/>
                      </a:cubicBezTo>
                      <a:cubicBezTo>
                        <a:pt x="81" y="44"/>
                        <a:pt x="81" y="44"/>
                        <a:pt x="81" y="44"/>
                      </a:cubicBezTo>
                      <a:cubicBezTo>
                        <a:pt x="81" y="22"/>
                        <a:pt x="81" y="22"/>
                        <a:pt x="81" y="22"/>
                      </a:cubicBezTo>
                      <a:cubicBezTo>
                        <a:pt x="50" y="22"/>
                        <a:pt x="50" y="22"/>
                        <a:pt x="50" y="22"/>
                      </a:cubicBezTo>
                      <a:lnTo>
                        <a:pt x="50" y="63"/>
                      </a:lnTo>
                      <a:close/>
                      <a:moveTo>
                        <a:pt x="50" y="0"/>
                      </a:moveTo>
                      <a:cubicBezTo>
                        <a:pt x="20" y="0"/>
                        <a:pt x="20" y="0"/>
                        <a:pt x="20" y="0"/>
                      </a:cubicBezTo>
                      <a:cubicBezTo>
                        <a:pt x="19" y="1"/>
                        <a:pt x="19" y="1"/>
                        <a:pt x="19" y="1"/>
                      </a:cubicBezTo>
                      <a:cubicBezTo>
                        <a:pt x="19" y="18"/>
                        <a:pt x="19" y="18"/>
                        <a:pt x="19" y="18"/>
                      </a:cubicBezTo>
                      <a:cubicBezTo>
                        <a:pt x="25" y="6"/>
                        <a:pt x="25" y="6"/>
                        <a:pt x="25" y="6"/>
                      </a:cubicBezTo>
                      <a:cubicBezTo>
                        <a:pt x="25" y="6"/>
                        <a:pt x="25" y="6"/>
                        <a:pt x="25" y="6"/>
                      </a:cubicBezTo>
                      <a:cubicBezTo>
                        <a:pt x="50" y="6"/>
                        <a:pt x="50" y="6"/>
                        <a:pt x="50" y="6"/>
                      </a:cubicBezTo>
                      <a:cubicBezTo>
                        <a:pt x="50" y="0"/>
                        <a:pt x="50" y="0"/>
                        <a:pt x="50" y="0"/>
                      </a:cubicBezTo>
                      <a:close/>
                      <a:moveTo>
                        <a:pt x="19" y="78"/>
                      </a:moveTo>
                      <a:cubicBezTo>
                        <a:pt x="19" y="78"/>
                        <a:pt x="19" y="78"/>
                        <a:pt x="19" y="78"/>
                      </a:cubicBezTo>
                      <a:cubicBezTo>
                        <a:pt x="22" y="78"/>
                        <a:pt x="24" y="76"/>
                        <a:pt x="24" y="74"/>
                      </a:cubicBezTo>
                      <a:cubicBezTo>
                        <a:pt x="24" y="63"/>
                        <a:pt x="24" y="63"/>
                        <a:pt x="24" y="63"/>
                      </a:cubicBezTo>
                      <a:cubicBezTo>
                        <a:pt x="50" y="63"/>
                        <a:pt x="50" y="63"/>
                        <a:pt x="50" y="63"/>
                      </a:cubicBezTo>
                      <a:cubicBezTo>
                        <a:pt x="50" y="22"/>
                        <a:pt x="50" y="22"/>
                        <a:pt x="50" y="22"/>
                      </a:cubicBezTo>
                      <a:cubicBezTo>
                        <a:pt x="19" y="22"/>
                        <a:pt x="19" y="22"/>
                        <a:pt x="19" y="22"/>
                      </a:cubicBezTo>
                      <a:cubicBezTo>
                        <a:pt x="19" y="44"/>
                        <a:pt x="19" y="44"/>
                        <a:pt x="19" y="44"/>
                      </a:cubicBezTo>
                      <a:cubicBezTo>
                        <a:pt x="29" y="44"/>
                        <a:pt x="29" y="44"/>
                        <a:pt x="29" y="44"/>
                      </a:cubicBezTo>
                      <a:cubicBezTo>
                        <a:pt x="29" y="55"/>
                        <a:pt x="29" y="55"/>
                        <a:pt x="29" y="55"/>
                      </a:cubicBezTo>
                      <a:cubicBezTo>
                        <a:pt x="29" y="55"/>
                        <a:pt x="29" y="55"/>
                        <a:pt x="29" y="55"/>
                      </a:cubicBezTo>
                      <a:cubicBezTo>
                        <a:pt x="19" y="55"/>
                        <a:pt x="19" y="55"/>
                        <a:pt x="19" y="55"/>
                      </a:cubicBezTo>
                      <a:lnTo>
                        <a:pt x="19" y="78"/>
                      </a:lnTo>
                      <a:close/>
                      <a:moveTo>
                        <a:pt x="19" y="1"/>
                      </a:moveTo>
                      <a:cubicBezTo>
                        <a:pt x="10" y="17"/>
                        <a:pt x="10" y="17"/>
                        <a:pt x="10" y="17"/>
                      </a:cubicBezTo>
                      <a:cubicBezTo>
                        <a:pt x="0" y="28"/>
                        <a:pt x="0" y="28"/>
                        <a:pt x="0" y="28"/>
                      </a:cubicBezTo>
                      <a:cubicBezTo>
                        <a:pt x="0" y="60"/>
                        <a:pt x="0" y="60"/>
                        <a:pt x="0" y="60"/>
                      </a:cubicBezTo>
                      <a:cubicBezTo>
                        <a:pt x="0" y="63"/>
                        <a:pt x="0" y="63"/>
                        <a:pt x="0" y="63"/>
                      </a:cubicBezTo>
                      <a:cubicBezTo>
                        <a:pt x="0" y="74"/>
                        <a:pt x="0" y="74"/>
                        <a:pt x="0" y="74"/>
                      </a:cubicBezTo>
                      <a:cubicBezTo>
                        <a:pt x="0" y="76"/>
                        <a:pt x="2" y="78"/>
                        <a:pt x="5" y="78"/>
                      </a:cubicBezTo>
                      <a:cubicBezTo>
                        <a:pt x="19" y="78"/>
                        <a:pt x="19" y="78"/>
                        <a:pt x="19" y="78"/>
                      </a:cubicBezTo>
                      <a:cubicBezTo>
                        <a:pt x="19" y="55"/>
                        <a:pt x="19" y="55"/>
                        <a:pt x="19" y="55"/>
                      </a:cubicBezTo>
                      <a:cubicBezTo>
                        <a:pt x="9" y="55"/>
                        <a:pt x="9" y="55"/>
                        <a:pt x="9" y="55"/>
                      </a:cubicBezTo>
                      <a:cubicBezTo>
                        <a:pt x="9" y="44"/>
                        <a:pt x="9" y="44"/>
                        <a:pt x="9" y="44"/>
                      </a:cubicBezTo>
                      <a:cubicBezTo>
                        <a:pt x="19" y="44"/>
                        <a:pt x="19" y="44"/>
                        <a:pt x="19" y="44"/>
                      </a:cubicBezTo>
                      <a:cubicBezTo>
                        <a:pt x="19" y="22"/>
                        <a:pt x="19" y="22"/>
                        <a:pt x="19" y="22"/>
                      </a:cubicBezTo>
                      <a:cubicBezTo>
                        <a:pt x="17" y="22"/>
                        <a:pt x="17" y="22"/>
                        <a:pt x="17" y="22"/>
                      </a:cubicBezTo>
                      <a:cubicBezTo>
                        <a:pt x="19" y="18"/>
                        <a:pt x="19" y="18"/>
                        <a:pt x="19" y="18"/>
                      </a:cubicBezTo>
                      <a:lnTo>
                        <a:pt x="19" y="1"/>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9" name="Freeform: Shape 120">
                  <a:extLst>
                    <a:ext uri="{FF2B5EF4-FFF2-40B4-BE49-F238E27FC236}">
                      <a16:creationId xmlns:a16="http://schemas.microsoft.com/office/drawing/2014/main" id="{1E26DFBE-463B-4ECA-877A-2C9845E1A3EB}"/>
                    </a:ext>
                  </a:extLst>
                </p:cNvPr>
                <p:cNvSpPr/>
                <p:nvPr/>
              </p:nvSpPr>
              <p:spPr bwMode="auto">
                <a:xfrm>
                  <a:off x="2913699" y="3453735"/>
                  <a:ext cx="374976" cy="379878"/>
                </a:xfrm>
                <a:custGeom>
                  <a:gdLst>
                    <a:gd fmla="*/ 64 w 85" name="T0"/>
                    <a:gd fmla="*/ 80 h 86" name="T1"/>
                    <a:gd fmla="*/ 79 w 85" name="T2"/>
                    <a:gd fmla="*/ 64 h 86" name="T3"/>
                    <a:gd fmla="*/ 84 w 85" name="T4"/>
                    <a:gd fmla="*/ 52 h 86" name="T5"/>
                    <a:gd fmla="*/ 84 w 85" name="T6"/>
                    <a:gd fmla="*/ 34 h 86" name="T7"/>
                    <a:gd fmla="*/ 79 w 85" name="T8"/>
                    <a:gd fmla="*/ 22 h 86" name="T9"/>
                    <a:gd fmla="*/ 64 w 85" name="T10"/>
                    <a:gd fmla="*/ 6 h 86" name="T11"/>
                    <a:gd fmla="*/ 58 w 85" name="T12"/>
                    <a:gd fmla="*/ 3 h 86" name="T13"/>
                    <a:gd fmla="*/ 45 w 85" name="T14"/>
                    <a:gd fmla="*/ 0 h 86" name="T15"/>
                    <a:gd fmla="*/ 47 w 85" name="T16"/>
                    <a:gd fmla="*/ 5 h 86" name="T17"/>
                    <a:gd fmla="*/ 53 w 85" name="T18"/>
                    <a:gd fmla="*/ 5 h 86" name="T19"/>
                    <a:gd fmla="*/ 57 w 85" name="T20"/>
                    <a:gd fmla="*/ 6 h 86" name="T21"/>
                    <a:gd fmla="*/ 56 w 85" name="T22"/>
                    <a:gd fmla="*/ 7 h 86" name="T23"/>
                    <a:gd fmla="*/ 49 w 85" name="T24"/>
                    <a:gd fmla="*/ 9 h 86" name="T25"/>
                    <a:gd fmla="*/ 50 w 85" name="T26"/>
                    <a:gd fmla="*/ 14 h 86" name="T27"/>
                    <a:gd fmla="*/ 54 w 85" name="T28"/>
                    <a:gd fmla="*/ 17 h 86" name="T29"/>
                    <a:gd fmla="*/ 60 w 85" name="T30"/>
                    <a:gd fmla="*/ 9 h 86" name="T31"/>
                    <a:gd fmla="*/ 65 w 85" name="T32"/>
                    <a:gd fmla="*/ 10 h 86" name="T33"/>
                    <a:gd fmla="*/ 68 w 85" name="T34"/>
                    <a:gd fmla="*/ 12 h 86" name="T35"/>
                    <a:gd fmla="*/ 70 w 85" name="T36"/>
                    <a:gd fmla="*/ 18 h 86" name="T37"/>
                    <a:gd fmla="*/ 69 w 85" name="T38"/>
                    <a:gd fmla="*/ 21 h 86" name="T39"/>
                    <a:gd fmla="*/ 67 w 85" name="T40"/>
                    <a:gd fmla="*/ 19 h 86" name="T41"/>
                    <a:gd fmla="*/ 61 w 85" name="T42"/>
                    <a:gd fmla="*/ 19 h 86" name="T43"/>
                    <a:gd fmla="*/ 65 w 85" name="T44"/>
                    <a:gd fmla="*/ 21 h 86" name="T45"/>
                    <a:gd fmla="*/ 56 w 85" name="T46"/>
                    <a:gd fmla="*/ 25 h 86" name="T47"/>
                    <a:gd fmla="*/ 52 w 85" name="T48"/>
                    <a:gd fmla="*/ 28 h 86" name="T49"/>
                    <a:gd fmla="*/ 46 w 85" name="T50"/>
                    <a:gd fmla="*/ 33 h 86" name="T51"/>
                    <a:gd fmla="*/ 49 w 85" name="T52"/>
                    <a:gd fmla="*/ 51 h 86" name="T53"/>
                    <a:gd fmla="*/ 54 w 85" name="T54"/>
                    <a:gd fmla="*/ 52 h 86" name="T55"/>
                    <a:gd fmla="*/ 59 w 85" name="T56"/>
                    <a:gd fmla="*/ 54 h 86" name="T57"/>
                    <a:gd fmla="*/ 66 w 85" name="T58"/>
                    <a:gd fmla="*/ 58 h 86" name="T59"/>
                    <a:gd fmla="*/ 71 w 85" name="T60"/>
                    <a:gd fmla="*/ 62 h 86" name="T61"/>
                    <a:gd fmla="*/ 77 w 85" name="T62"/>
                    <a:gd fmla="*/ 64 h 86" name="T63"/>
                    <a:gd fmla="*/ 49 w 85" name="T64"/>
                    <a:gd fmla="*/ 75 h 86" name="T65"/>
                    <a:gd fmla="*/ 0 w 85" name="T66"/>
                    <a:gd fmla="*/ 36 h 86" name="T67"/>
                    <a:gd fmla="*/ 1 w 85" name="T68"/>
                    <a:gd fmla="*/ 54 h 86" name="T69"/>
                    <a:gd fmla="*/ 9 w 85" name="T70"/>
                    <a:gd fmla="*/ 69 h 86" name="T71"/>
                    <a:gd fmla="*/ 27 w 85" name="T72"/>
                    <a:gd fmla="*/ 83 h 86" name="T73"/>
                    <a:gd fmla="*/ 43 w 85" name="T74"/>
                    <a:gd fmla="*/ 68 h 86" name="T75"/>
                    <a:gd fmla="*/ 42 w 85" name="T76"/>
                    <a:gd fmla="*/ 61 h 86" name="T77"/>
                    <a:gd fmla="*/ 44 w 85" name="T78"/>
                    <a:gd fmla="*/ 55 h 86" name="T79"/>
                    <a:gd fmla="*/ 39 w 85" name="T80"/>
                    <a:gd fmla="*/ 53 h 86" name="T81"/>
                    <a:gd fmla="*/ 33 w 85" name="T82"/>
                    <a:gd fmla="*/ 49 h 86" name="T83"/>
                    <a:gd fmla="*/ 24 w 85" name="T84"/>
                    <a:gd fmla="*/ 46 h 86" name="T85"/>
                    <a:gd fmla="*/ 21 w 85" name="T86"/>
                    <a:gd fmla="*/ 38 h 86" name="T87"/>
                    <a:gd fmla="*/ 18 w 85" name="T88"/>
                    <a:gd fmla="*/ 37 h 86" name="T89"/>
                    <a:gd fmla="*/ 18 w 85" name="T90"/>
                    <a:gd fmla="*/ 39 h 86" name="T91"/>
                    <a:gd fmla="*/ 15 w 85" name="T92"/>
                    <a:gd fmla="*/ 32 h 86" name="T93"/>
                    <a:gd fmla="*/ 15 w 85" name="T94"/>
                    <a:gd fmla="*/ 25 h 86" name="T95"/>
                    <a:gd fmla="*/ 19 w 85" name="T96"/>
                    <a:gd fmla="*/ 17 h 86" name="T97"/>
                    <a:gd fmla="*/ 18 w 85" name="T98"/>
                    <a:gd fmla="*/ 12 h 86" name="T99"/>
                    <a:gd fmla="*/ 38 w 85" name="T100"/>
                    <a:gd fmla="*/ 3 h 86" name="T101"/>
                    <a:gd fmla="*/ 45 w 85" name="T102"/>
                    <a:gd fmla="*/ 0 h 86" name="T103"/>
                    <a:gd fmla="*/ 26 w 85" name="T104"/>
                    <a:gd fmla="*/ 3 h 86" name="T105"/>
                    <a:gd fmla="*/ 12 w 85" name="T106"/>
                    <a:gd fmla="*/ 13 h 86" name="T107"/>
                    <a:gd fmla="*/ 3 w 85" name="T108"/>
                    <a:gd fmla="*/ 27 h 86" name="T109"/>
                    <a:gd fmla="*/ 45 w 85" name="T110"/>
                    <a:gd fmla="*/ 54 h 86" name="T111"/>
                    <a:gd fmla="*/ 39 w 85" name="T112"/>
                    <a:gd fmla="*/ 47 h 86" name="T113"/>
                    <a:gd fmla="*/ 38 w 85" name="T114"/>
                    <a:gd fmla="*/ 44 h 86" name="T115"/>
                    <a:gd fmla="*/ 30 w 85" name="T116"/>
                    <a:gd fmla="*/ 45 h 86" name="T117"/>
                    <a:gd fmla="*/ 34 w 85" name="T118"/>
                    <a:gd fmla="*/ 36 h 86" name="T119"/>
                    <a:gd fmla="*/ 42 w 85" name="T120"/>
                    <a:gd fmla="*/ 36 h 86" name="T121"/>
                    <a:gd fmla="*/ 44 w 85" name="T122"/>
                    <a:gd fmla="*/ 36 h 86"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86" w="85">
                      <a:moveTo>
                        <a:pt x="45" y="85"/>
                      </a:moveTo>
                      <a:cubicBezTo>
                        <a:pt x="48" y="85"/>
                        <a:pt x="50" y="85"/>
                        <a:pt x="52" y="84"/>
                      </a:cubicBezTo>
                      <a:cubicBezTo>
                        <a:pt x="53" y="84"/>
                        <a:pt x="55" y="84"/>
                        <a:pt x="56" y="83"/>
                      </a:cubicBezTo>
                      <a:cubicBezTo>
                        <a:pt x="57" y="83"/>
                        <a:pt x="57" y="83"/>
                        <a:pt x="58" y="83"/>
                      </a:cubicBezTo>
                      <a:cubicBezTo>
                        <a:pt x="59" y="82"/>
                        <a:pt x="61" y="82"/>
                        <a:pt x="62" y="81"/>
                      </a:cubicBezTo>
                      <a:cubicBezTo>
                        <a:pt x="63" y="81"/>
                        <a:pt x="63" y="80"/>
                        <a:pt x="64" y="80"/>
                      </a:cubicBezTo>
                      <a:cubicBezTo>
                        <a:pt x="66" y="78"/>
                        <a:pt x="69" y="77"/>
                        <a:pt x="71" y="74"/>
                      </a:cubicBezTo>
                      <a:cubicBezTo>
                        <a:pt x="72" y="74"/>
                        <a:pt x="72" y="74"/>
                        <a:pt x="73" y="73"/>
                      </a:cubicBezTo>
                      <a:cubicBezTo>
                        <a:pt x="73" y="73"/>
                        <a:pt x="74" y="72"/>
                        <a:pt x="74" y="72"/>
                      </a:cubicBezTo>
                      <a:cubicBezTo>
                        <a:pt x="75" y="71"/>
                        <a:pt x="75" y="70"/>
                        <a:pt x="76" y="69"/>
                      </a:cubicBezTo>
                      <a:cubicBezTo>
                        <a:pt x="77" y="68"/>
                        <a:pt x="78" y="67"/>
                        <a:pt x="79" y="65"/>
                      </a:cubicBezTo>
                      <a:cubicBezTo>
                        <a:pt x="79" y="65"/>
                        <a:pt x="79" y="65"/>
                        <a:pt x="79" y="64"/>
                      </a:cubicBezTo>
                      <a:cubicBezTo>
                        <a:pt x="80" y="64"/>
                        <a:pt x="80" y="63"/>
                        <a:pt x="80" y="62"/>
                      </a:cubicBezTo>
                      <a:cubicBezTo>
                        <a:pt x="81" y="62"/>
                        <a:pt x="81" y="62"/>
                        <a:pt x="81" y="61"/>
                      </a:cubicBezTo>
                      <a:cubicBezTo>
                        <a:pt x="81" y="61"/>
                        <a:pt x="82" y="60"/>
                        <a:pt x="82" y="60"/>
                      </a:cubicBezTo>
                      <a:cubicBezTo>
                        <a:pt x="82" y="59"/>
                        <a:pt x="82" y="58"/>
                        <a:pt x="83" y="58"/>
                      </a:cubicBezTo>
                      <a:cubicBezTo>
                        <a:pt x="83" y="56"/>
                        <a:pt x="83" y="55"/>
                        <a:pt x="84" y="54"/>
                      </a:cubicBezTo>
                      <a:cubicBezTo>
                        <a:pt x="84" y="53"/>
                        <a:pt x="84" y="52"/>
                        <a:pt x="84" y="52"/>
                      </a:cubicBezTo>
                      <a:cubicBezTo>
                        <a:pt x="84" y="51"/>
                        <a:pt x="85" y="50"/>
                        <a:pt x="85" y="49"/>
                      </a:cubicBezTo>
                      <a:cubicBezTo>
                        <a:pt x="85" y="49"/>
                        <a:pt x="85" y="48"/>
                        <a:pt x="85" y="47"/>
                      </a:cubicBezTo>
                      <a:cubicBezTo>
                        <a:pt x="85" y="46"/>
                        <a:pt x="85" y="44"/>
                        <a:pt x="85" y="43"/>
                      </a:cubicBezTo>
                      <a:cubicBezTo>
                        <a:pt x="85" y="41"/>
                        <a:pt x="85" y="40"/>
                        <a:pt x="85" y="39"/>
                      </a:cubicBezTo>
                      <a:cubicBezTo>
                        <a:pt x="85" y="38"/>
                        <a:pt x="85" y="37"/>
                        <a:pt x="85" y="36"/>
                      </a:cubicBezTo>
                      <a:cubicBezTo>
                        <a:pt x="85" y="36"/>
                        <a:pt x="84" y="35"/>
                        <a:pt x="84" y="34"/>
                      </a:cubicBezTo>
                      <a:cubicBezTo>
                        <a:pt x="84" y="34"/>
                        <a:pt x="84" y="33"/>
                        <a:pt x="84" y="32"/>
                      </a:cubicBezTo>
                      <a:cubicBezTo>
                        <a:pt x="83" y="31"/>
                        <a:pt x="83" y="30"/>
                        <a:pt x="83" y="28"/>
                      </a:cubicBezTo>
                      <a:cubicBezTo>
                        <a:pt x="82" y="28"/>
                        <a:pt x="82" y="28"/>
                        <a:pt x="82" y="27"/>
                      </a:cubicBezTo>
                      <a:cubicBezTo>
                        <a:pt x="82" y="26"/>
                        <a:pt x="81" y="25"/>
                        <a:pt x="81" y="24"/>
                      </a:cubicBezTo>
                      <a:cubicBezTo>
                        <a:pt x="81" y="24"/>
                        <a:pt x="81" y="24"/>
                        <a:pt x="80" y="23"/>
                      </a:cubicBezTo>
                      <a:cubicBezTo>
                        <a:pt x="80" y="23"/>
                        <a:pt x="80" y="22"/>
                        <a:pt x="79" y="22"/>
                      </a:cubicBezTo>
                      <a:cubicBezTo>
                        <a:pt x="78" y="20"/>
                        <a:pt x="77" y="18"/>
                        <a:pt x="76" y="17"/>
                      </a:cubicBezTo>
                      <a:cubicBezTo>
                        <a:pt x="75" y="16"/>
                        <a:pt x="75" y="15"/>
                        <a:pt x="74" y="14"/>
                      </a:cubicBezTo>
                      <a:cubicBezTo>
                        <a:pt x="74" y="14"/>
                        <a:pt x="73" y="13"/>
                        <a:pt x="73" y="13"/>
                      </a:cubicBezTo>
                      <a:cubicBezTo>
                        <a:pt x="72" y="12"/>
                        <a:pt x="72" y="12"/>
                        <a:pt x="71" y="11"/>
                      </a:cubicBezTo>
                      <a:cubicBezTo>
                        <a:pt x="70" y="10"/>
                        <a:pt x="69" y="10"/>
                        <a:pt x="68" y="9"/>
                      </a:cubicBezTo>
                      <a:cubicBezTo>
                        <a:pt x="67" y="8"/>
                        <a:pt x="65" y="7"/>
                        <a:pt x="64" y="6"/>
                      </a:cubicBezTo>
                      <a:cubicBezTo>
                        <a:pt x="63" y="6"/>
                        <a:pt x="63" y="5"/>
                        <a:pt x="62" y="5"/>
                      </a:cubicBezTo>
                      <a:cubicBezTo>
                        <a:pt x="62" y="5"/>
                        <a:pt x="61" y="5"/>
                        <a:pt x="61" y="5"/>
                      </a:cubicBezTo>
                      <a:cubicBezTo>
                        <a:pt x="61" y="4"/>
                        <a:pt x="60" y="4"/>
                        <a:pt x="60" y="4"/>
                      </a:cubicBezTo>
                      <a:cubicBezTo>
                        <a:pt x="60" y="4"/>
                        <a:pt x="60" y="4"/>
                        <a:pt x="60" y="4"/>
                      </a:cubicBezTo>
                      <a:cubicBezTo>
                        <a:pt x="59" y="4"/>
                        <a:pt x="59" y="3"/>
                        <a:pt x="58" y="3"/>
                      </a:cubicBezTo>
                      <a:cubicBezTo>
                        <a:pt x="58" y="3"/>
                        <a:pt x="58" y="3"/>
                        <a:pt x="58" y="3"/>
                      </a:cubicBezTo>
                      <a:cubicBezTo>
                        <a:pt x="58" y="3"/>
                        <a:pt x="57" y="3"/>
                        <a:pt x="56" y="3"/>
                      </a:cubicBezTo>
                      <a:cubicBezTo>
                        <a:pt x="56" y="3"/>
                        <a:pt x="56" y="3"/>
                        <a:pt x="56" y="3"/>
                      </a:cubicBezTo>
                      <a:cubicBezTo>
                        <a:pt x="55" y="2"/>
                        <a:pt x="54" y="2"/>
                        <a:pt x="52" y="1"/>
                      </a:cubicBezTo>
                      <a:cubicBezTo>
                        <a:pt x="52" y="1"/>
                        <a:pt x="51" y="1"/>
                        <a:pt x="51" y="1"/>
                      </a:cubicBezTo>
                      <a:cubicBezTo>
                        <a:pt x="51" y="1"/>
                        <a:pt x="50" y="1"/>
                        <a:pt x="50" y="1"/>
                      </a:cubicBezTo>
                      <a:cubicBezTo>
                        <a:pt x="49" y="1"/>
                        <a:pt x="47" y="0"/>
                        <a:pt x="45" y="0"/>
                      </a:cubicBezTo>
                      <a:cubicBezTo>
                        <a:pt x="45" y="3"/>
                        <a:pt x="45" y="3"/>
                        <a:pt x="45" y="3"/>
                      </a:cubicBezTo>
                      <a:cubicBezTo>
                        <a:pt x="47" y="3"/>
                        <a:pt x="49" y="3"/>
                        <a:pt x="51" y="3"/>
                      </a:cubicBezTo>
                      <a:cubicBezTo>
                        <a:pt x="50" y="4"/>
                        <a:pt x="50" y="4"/>
                        <a:pt x="50" y="4"/>
                      </a:cubicBezTo>
                      <a:cubicBezTo>
                        <a:pt x="49" y="4"/>
                        <a:pt x="49" y="4"/>
                        <a:pt x="49" y="4"/>
                      </a:cubicBezTo>
                      <a:cubicBezTo>
                        <a:pt x="48" y="4"/>
                        <a:pt x="48" y="4"/>
                        <a:pt x="47" y="4"/>
                      </a:cubicBezTo>
                      <a:cubicBezTo>
                        <a:pt x="47" y="4"/>
                        <a:pt x="47" y="4"/>
                        <a:pt x="47" y="5"/>
                      </a:cubicBezTo>
                      <a:cubicBezTo>
                        <a:pt x="48" y="5"/>
                        <a:pt x="49" y="5"/>
                        <a:pt x="49" y="5"/>
                      </a:cubicBezTo>
                      <a:cubicBezTo>
                        <a:pt x="50" y="5"/>
                        <a:pt x="51" y="5"/>
                        <a:pt x="51" y="5"/>
                      </a:cubicBezTo>
                      <a:cubicBezTo>
                        <a:pt x="51" y="4"/>
                        <a:pt x="51" y="4"/>
                        <a:pt x="51" y="4"/>
                      </a:cubicBezTo>
                      <a:cubicBezTo>
                        <a:pt x="51" y="4"/>
                        <a:pt x="52" y="4"/>
                        <a:pt x="52" y="4"/>
                      </a:cubicBezTo>
                      <a:cubicBezTo>
                        <a:pt x="52" y="4"/>
                        <a:pt x="53" y="4"/>
                        <a:pt x="53" y="4"/>
                      </a:cubicBezTo>
                      <a:cubicBezTo>
                        <a:pt x="53" y="4"/>
                        <a:pt x="53" y="4"/>
                        <a:pt x="53" y="5"/>
                      </a:cubicBezTo>
                      <a:cubicBezTo>
                        <a:pt x="53" y="5"/>
                        <a:pt x="54" y="5"/>
                        <a:pt x="54" y="4"/>
                      </a:cubicBezTo>
                      <a:cubicBezTo>
                        <a:pt x="54" y="4"/>
                        <a:pt x="54" y="4"/>
                        <a:pt x="54" y="4"/>
                      </a:cubicBezTo>
                      <a:cubicBezTo>
                        <a:pt x="55" y="4"/>
                        <a:pt x="55" y="5"/>
                        <a:pt x="56" y="5"/>
                      </a:cubicBezTo>
                      <a:cubicBezTo>
                        <a:pt x="57" y="5"/>
                        <a:pt x="58" y="6"/>
                        <a:pt x="59" y="6"/>
                      </a:cubicBezTo>
                      <a:cubicBezTo>
                        <a:pt x="59" y="6"/>
                        <a:pt x="58" y="6"/>
                        <a:pt x="58" y="6"/>
                      </a:cubicBezTo>
                      <a:cubicBezTo>
                        <a:pt x="58" y="6"/>
                        <a:pt x="58" y="6"/>
                        <a:pt x="57" y="6"/>
                      </a:cubicBezTo>
                      <a:cubicBezTo>
                        <a:pt x="57" y="6"/>
                        <a:pt x="58" y="7"/>
                        <a:pt x="58" y="7"/>
                      </a:cubicBezTo>
                      <a:cubicBezTo>
                        <a:pt x="59" y="7"/>
                        <a:pt x="59" y="7"/>
                        <a:pt x="59" y="8"/>
                      </a:cubicBezTo>
                      <a:cubicBezTo>
                        <a:pt x="59" y="9"/>
                        <a:pt x="58" y="8"/>
                        <a:pt x="58" y="8"/>
                      </a:cubicBezTo>
                      <a:cubicBezTo>
                        <a:pt x="57" y="8"/>
                        <a:pt x="56" y="9"/>
                        <a:pt x="55" y="8"/>
                      </a:cubicBezTo>
                      <a:cubicBezTo>
                        <a:pt x="56" y="7"/>
                        <a:pt x="56" y="7"/>
                        <a:pt x="56" y="7"/>
                      </a:cubicBezTo>
                      <a:cubicBezTo>
                        <a:pt x="56" y="7"/>
                        <a:pt x="56" y="7"/>
                        <a:pt x="56" y="7"/>
                      </a:cubicBezTo>
                      <a:cubicBezTo>
                        <a:pt x="56" y="7"/>
                        <a:pt x="55" y="7"/>
                        <a:pt x="55" y="7"/>
                      </a:cubicBezTo>
                      <a:cubicBezTo>
                        <a:pt x="55" y="7"/>
                        <a:pt x="55" y="8"/>
                        <a:pt x="54" y="8"/>
                      </a:cubicBezTo>
                      <a:cubicBezTo>
                        <a:pt x="54" y="8"/>
                        <a:pt x="54" y="8"/>
                        <a:pt x="53" y="8"/>
                      </a:cubicBezTo>
                      <a:cubicBezTo>
                        <a:pt x="53" y="8"/>
                        <a:pt x="52" y="8"/>
                        <a:pt x="52" y="9"/>
                      </a:cubicBezTo>
                      <a:cubicBezTo>
                        <a:pt x="52" y="9"/>
                        <a:pt x="51" y="9"/>
                        <a:pt x="51" y="9"/>
                      </a:cubicBezTo>
                      <a:cubicBezTo>
                        <a:pt x="51" y="9"/>
                        <a:pt x="50" y="9"/>
                        <a:pt x="49" y="9"/>
                      </a:cubicBezTo>
                      <a:cubicBezTo>
                        <a:pt x="49" y="10"/>
                        <a:pt x="48" y="10"/>
                        <a:pt x="48" y="10"/>
                      </a:cubicBezTo>
                      <a:cubicBezTo>
                        <a:pt x="48" y="11"/>
                        <a:pt x="47" y="11"/>
                        <a:pt x="47" y="11"/>
                      </a:cubicBezTo>
                      <a:cubicBezTo>
                        <a:pt x="47" y="12"/>
                        <a:pt x="48" y="12"/>
                        <a:pt x="48" y="12"/>
                      </a:cubicBezTo>
                      <a:cubicBezTo>
                        <a:pt x="48" y="12"/>
                        <a:pt x="47" y="13"/>
                        <a:pt x="48" y="13"/>
                      </a:cubicBezTo>
                      <a:cubicBezTo>
                        <a:pt x="48" y="13"/>
                        <a:pt x="48" y="13"/>
                        <a:pt x="48" y="13"/>
                      </a:cubicBezTo>
                      <a:cubicBezTo>
                        <a:pt x="49" y="13"/>
                        <a:pt x="50" y="14"/>
                        <a:pt x="50" y="14"/>
                      </a:cubicBezTo>
                      <a:cubicBezTo>
                        <a:pt x="51" y="14"/>
                        <a:pt x="51" y="14"/>
                        <a:pt x="52" y="14"/>
                      </a:cubicBezTo>
                      <a:cubicBezTo>
                        <a:pt x="52" y="14"/>
                        <a:pt x="53" y="14"/>
                        <a:pt x="53" y="15"/>
                      </a:cubicBezTo>
                      <a:cubicBezTo>
                        <a:pt x="53" y="15"/>
                        <a:pt x="52" y="15"/>
                        <a:pt x="52" y="16"/>
                      </a:cubicBezTo>
                      <a:cubicBezTo>
                        <a:pt x="53" y="16"/>
                        <a:pt x="52" y="16"/>
                        <a:pt x="52" y="17"/>
                      </a:cubicBezTo>
                      <a:cubicBezTo>
                        <a:pt x="52" y="17"/>
                        <a:pt x="53" y="18"/>
                        <a:pt x="53" y="18"/>
                      </a:cubicBezTo>
                      <a:cubicBezTo>
                        <a:pt x="53" y="18"/>
                        <a:pt x="54" y="17"/>
                        <a:pt x="54" y="17"/>
                      </a:cubicBezTo>
                      <a:cubicBezTo>
                        <a:pt x="54" y="16"/>
                        <a:pt x="54" y="15"/>
                        <a:pt x="55" y="15"/>
                      </a:cubicBezTo>
                      <a:cubicBezTo>
                        <a:pt x="57" y="15"/>
                        <a:pt x="59" y="14"/>
                        <a:pt x="59" y="12"/>
                      </a:cubicBezTo>
                      <a:cubicBezTo>
                        <a:pt x="59" y="12"/>
                        <a:pt x="58" y="11"/>
                        <a:pt x="59" y="11"/>
                      </a:cubicBezTo>
                      <a:cubicBezTo>
                        <a:pt x="59" y="11"/>
                        <a:pt x="59" y="10"/>
                        <a:pt x="59" y="10"/>
                      </a:cubicBezTo>
                      <a:cubicBezTo>
                        <a:pt x="59" y="10"/>
                        <a:pt x="59" y="10"/>
                        <a:pt x="60" y="10"/>
                      </a:cubicBezTo>
                      <a:cubicBezTo>
                        <a:pt x="60" y="9"/>
                        <a:pt x="60" y="9"/>
                        <a:pt x="60" y="9"/>
                      </a:cubicBezTo>
                      <a:cubicBezTo>
                        <a:pt x="60" y="9"/>
                        <a:pt x="60" y="9"/>
                        <a:pt x="60" y="9"/>
                      </a:cubicBezTo>
                      <a:cubicBezTo>
                        <a:pt x="60" y="9"/>
                        <a:pt x="61" y="9"/>
                        <a:pt x="61" y="9"/>
                      </a:cubicBezTo>
                      <a:cubicBezTo>
                        <a:pt x="61" y="9"/>
                        <a:pt x="62" y="9"/>
                        <a:pt x="62" y="9"/>
                      </a:cubicBezTo>
                      <a:cubicBezTo>
                        <a:pt x="62" y="9"/>
                        <a:pt x="63" y="9"/>
                        <a:pt x="63" y="9"/>
                      </a:cubicBezTo>
                      <a:cubicBezTo>
                        <a:pt x="63" y="9"/>
                        <a:pt x="64" y="9"/>
                        <a:pt x="64" y="10"/>
                      </a:cubicBezTo>
                      <a:cubicBezTo>
                        <a:pt x="64" y="10"/>
                        <a:pt x="64" y="10"/>
                        <a:pt x="65" y="10"/>
                      </a:cubicBezTo>
                      <a:cubicBezTo>
                        <a:pt x="64" y="11"/>
                        <a:pt x="64" y="11"/>
                        <a:pt x="64" y="11"/>
                      </a:cubicBezTo>
                      <a:cubicBezTo>
                        <a:pt x="64" y="11"/>
                        <a:pt x="64" y="11"/>
                        <a:pt x="64" y="11"/>
                      </a:cubicBezTo>
                      <a:cubicBezTo>
                        <a:pt x="64" y="12"/>
                        <a:pt x="65" y="12"/>
                        <a:pt x="65" y="12"/>
                      </a:cubicBezTo>
                      <a:cubicBezTo>
                        <a:pt x="65" y="12"/>
                        <a:pt x="66" y="12"/>
                        <a:pt x="66" y="12"/>
                      </a:cubicBezTo>
                      <a:cubicBezTo>
                        <a:pt x="66" y="11"/>
                        <a:pt x="67" y="11"/>
                        <a:pt x="67" y="11"/>
                      </a:cubicBezTo>
                      <a:cubicBezTo>
                        <a:pt x="67" y="11"/>
                        <a:pt x="68" y="12"/>
                        <a:pt x="68" y="12"/>
                      </a:cubicBezTo>
                      <a:cubicBezTo>
                        <a:pt x="68" y="12"/>
                        <a:pt x="68" y="12"/>
                        <a:pt x="68" y="12"/>
                      </a:cubicBezTo>
                      <a:cubicBezTo>
                        <a:pt x="68" y="13"/>
                        <a:pt x="68" y="13"/>
                        <a:pt x="68" y="14"/>
                      </a:cubicBezTo>
                      <a:cubicBezTo>
                        <a:pt x="68" y="15"/>
                        <a:pt x="69" y="14"/>
                        <a:pt x="70" y="15"/>
                      </a:cubicBezTo>
                      <a:cubicBezTo>
                        <a:pt x="70" y="15"/>
                        <a:pt x="70" y="15"/>
                        <a:pt x="70" y="15"/>
                      </a:cubicBezTo>
                      <a:cubicBezTo>
                        <a:pt x="70" y="16"/>
                        <a:pt x="71" y="16"/>
                        <a:pt x="71" y="16"/>
                      </a:cubicBezTo>
                      <a:cubicBezTo>
                        <a:pt x="71" y="17"/>
                        <a:pt x="70" y="17"/>
                        <a:pt x="70" y="18"/>
                      </a:cubicBezTo>
                      <a:cubicBezTo>
                        <a:pt x="70" y="18"/>
                        <a:pt x="70" y="18"/>
                        <a:pt x="70" y="19"/>
                      </a:cubicBezTo>
                      <a:cubicBezTo>
                        <a:pt x="70" y="19"/>
                        <a:pt x="71" y="19"/>
                        <a:pt x="71" y="19"/>
                      </a:cubicBezTo>
                      <a:cubicBezTo>
                        <a:pt x="71" y="20"/>
                        <a:pt x="71" y="20"/>
                        <a:pt x="71" y="20"/>
                      </a:cubicBezTo>
                      <a:cubicBezTo>
                        <a:pt x="71" y="21"/>
                        <a:pt x="71" y="21"/>
                        <a:pt x="71" y="21"/>
                      </a:cubicBezTo>
                      <a:cubicBezTo>
                        <a:pt x="70" y="21"/>
                        <a:pt x="70" y="21"/>
                        <a:pt x="70" y="21"/>
                      </a:cubicBezTo>
                      <a:cubicBezTo>
                        <a:pt x="69" y="21"/>
                        <a:pt x="69" y="21"/>
                        <a:pt x="69" y="21"/>
                      </a:cubicBezTo>
                      <a:cubicBezTo>
                        <a:pt x="69" y="21"/>
                        <a:pt x="68" y="21"/>
                        <a:pt x="68" y="21"/>
                      </a:cubicBezTo>
                      <a:cubicBezTo>
                        <a:pt x="68" y="21"/>
                        <a:pt x="67" y="21"/>
                        <a:pt x="67" y="20"/>
                      </a:cubicBezTo>
                      <a:cubicBezTo>
                        <a:pt x="67" y="20"/>
                        <a:pt x="68" y="19"/>
                        <a:pt x="69" y="18"/>
                      </a:cubicBezTo>
                      <a:cubicBezTo>
                        <a:pt x="69" y="18"/>
                        <a:pt x="69" y="18"/>
                        <a:pt x="69" y="18"/>
                      </a:cubicBezTo>
                      <a:cubicBezTo>
                        <a:pt x="69" y="17"/>
                        <a:pt x="68" y="18"/>
                        <a:pt x="68" y="18"/>
                      </a:cubicBezTo>
                      <a:cubicBezTo>
                        <a:pt x="68" y="18"/>
                        <a:pt x="67" y="18"/>
                        <a:pt x="67" y="19"/>
                      </a:cubicBezTo>
                      <a:cubicBezTo>
                        <a:pt x="66" y="19"/>
                        <a:pt x="65" y="18"/>
                        <a:pt x="64" y="19"/>
                      </a:cubicBezTo>
                      <a:cubicBezTo>
                        <a:pt x="64" y="19"/>
                        <a:pt x="65" y="19"/>
                        <a:pt x="65" y="19"/>
                      </a:cubicBezTo>
                      <a:cubicBezTo>
                        <a:pt x="65" y="19"/>
                        <a:pt x="64" y="20"/>
                        <a:pt x="64" y="19"/>
                      </a:cubicBezTo>
                      <a:cubicBezTo>
                        <a:pt x="64" y="19"/>
                        <a:pt x="64" y="19"/>
                        <a:pt x="64" y="19"/>
                      </a:cubicBezTo>
                      <a:cubicBezTo>
                        <a:pt x="64" y="19"/>
                        <a:pt x="63" y="18"/>
                        <a:pt x="62" y="19"/>
                      </a:cubicBezTo>
                      <a:cubicBezTo>
                        <a:pt x="62" y="19"/>
                        <a:pt x="61" y="19"/>
                        <a:pt x="61" y="19"/>
                      </a:cubicBezTo>
                      <a:cubicBezTo>
                        <a:pt x="62" y="20"/>
                        <a:pt x="63" y="19"/>
                        <a:pt x="63" y="20"/>
                      </a:cubicBezTo>
                      <a:cubicBezTo>
                        <a:pt x="63" y="20"/>
                        <a:pt x="62" y="21"/>
                        <a:pt x="62" y="21"/>
                      </a:cubicBezTo>
                      <a:cubicBezTo>
                        <a:pt x="62" y="22"/>
                        <a:pt x="62" y="22"/>
                        <a:pt x="63" y="22"/>
                      </a:cubicBezTo>
                      <a:cubicBezTo>
                        <a:pt x="63" y="22"/>
                        <a:pt x="63" y="22"/>
                        <a:pt x="63" y="22"/>
                      </a:cubicBezTo>
                      <a:cubicBezTo>
                        <a:pt x="64" y="22"/>
                        <a:pt x="64" y="22"/>
                        <a:pt x="64" y="22"/>
                      </a:cubicBezTo>
                      <a:cubicBezTo>
                        <a:pt x="64" y="22"/>
                        <a:pt x="65" y="21"/>
                        <a:pt x="65" y="21"/>
                      </a:cubicBezTo>
                      <a:cubicBezTo>
                        <a:pt x="66" y="22"/>
                        <a:pt x="65" y="22"/>
                        <a:pt x="64" y="23"/>
                      </a:cubicBezTo>
                      <a:cubicBezTo>
                        <a:pt x="63" y="23"/>
                        <a:pt x="62" y="23"/>
                        <a:pt x="62" y="23"/>
                      </a:cubicBezTo>
                      <a:cubicBezTo>
                        <a:pt x="61" y="23"/>
                        <a:pt x="60" y="25"/>
                        <a:pt x="60" y="24"/>
                      </a:cubicBezTo>
                      <a:cubicBezTo>
                        <a:pt x="60" y="23"/>
                        <a:pt x="61" y="23"/>
                        <a:pt x="61" y="23"/>
                      </a:cubicBezTo>
                      <a:cubicBezTo>
                        <a:pt x="60" y="23"/>
                        <a:pt x="59" y="23"/>
                        <a:pt x="59" y="23"/>
                      </a:cubicBezTo>
                      <a:cubicBezTo>
                        <a:pt x="58" y="24"/>
                        <a:pt x="56" y="24"/>
                        <a:pt x="56" y="25"/>
                      </a:cubicBezTo>
                      <a:cubicBezTo>
                        <a:pt x="56" y="25"/>
                        <a:pt x="56" y="26"/>
                        <a:pt x="56" y="26"/>
                      </a:cubicBezTo>
                      <a:cubicBezTo>
                        <a:pt x="56" y="26"/>
                        <a:pt x="55" y="26"/>
                        <a:pt x="55" y="26"/>
                      </a:cubicBezTo>
                      <a:cubicBezTo>
                        <a:pt x="55" y="26"/>
                        <a:pt x="54" y="26"/>
                        <a:pt x="54" y="26"/>
                      </a:cubicBezTo>
                      <a:cubicBezTo>
                        <a:pt x="54" y="27"/>
                        <a:pt x="53" y="27"/>
                        <a:pt x="53" y="27"/>
                      </a:cubicBezTo>
                      <a:cubicBezTo>
                        <a:pt x="53" y="27"/>
                        <a:pt x="53" y="27"/>
                        <a:pt x="52" y="28"/>
                      </a:cubicBezTo>
                      <a:cubicBezTo>
                        <a:pt x="52" y="28"/>
                        <a:pt x="52" y="28"/>
                        <a:pt x="52" y="28"/>
                      </a:cubicBezTo>
                      <a:cubicBezTo>
                        <a:pt x="51" y="28"/>
                        <a:pt x="51" y="29"/>
                        <a:pt x="51" y="29"/>
                      </a:cubicBezTo>
                      <a:cubicBezTo>
                        <a:pt x="51" y="29"/>
                        <a:pt x="50" y="29"/>
                        <a:pt x="50" y="29"/>
                      </a:cubicBezTo>
                      <a:cubicBezTo>
                        <a:pt x="50" y="29"/>
                        <a:pt x="50" y="30"/>
                        <a:pt x="50" y="31"/>
                      </a:cubicBezTo>
                      <a:cubicBezTo>
                        <a:pt x="50" y="31"/>
                        <a:pt x="49" y="31"/>
                        <a:pt x="48" y="32"/>
                      </a:cubicBezTo>
                      <a:cubicBezTo>
                        <a:pt x="48" y="32"/>
                        <a:pt x="48" y="32"/>
                        <a:pt x="47" y="32"/>
                      </a:cubicBezTo>
                      <a:cubicBezTo>
                        <a:pt x="47" y="33"/>
                        <a:pt x="46" y="33"/>
                        <a:pt x="46" y="33"/>
                      </a:cubicBezTo>
                      <a:cubicBezTo>
                        <a:pt x="46" y="33"/>
                        <a:pt x="46" y="33"/>
                        <a:pt x="45" y="34"/>
                      </a:cubicBezTo>
                      <a:cubicBezTo>
                        <a:pt x="45" y="53"/>
                        <a:pt x="45" y="53"/>
                        <a:pt x="45" y="53"/>
                      </a:cubicBezTo>
                      <a:cubicBezTo>
                        <a:pt x="46" y="53"/>
                        <a:pt x="46" y="53"/>
                        <a:pt x="46" y="53"/>
                      </a:cubicBezTo>
                      <a:cubicBezTo>
                        <a:pt x="46" y="52"/>
                        <a:pt x="46" y="52"/>
                        <a:pt x="47" y="52"/>
                      </a:cubicBezTo>
                      <a:cubicBezTo>
                        <a:pt x="47" y="51"/>
                        <a:pt x="48" y="52"/>
                        <a:pt x="48" y="51"/>
                      </a:cubicBezTo>
                      <a:cubicBezTo>
                        <a:pt x="49" y="51"/>
                        <a:pt x="49" y="51"/>
                        <a:pt x="49" y="51"/>
                      </a:cubicBezTo>
                      <a:cubicBezTo>
                        <a:pt x="49" y="51"/>
                        <a:pt x="49" y="50"/>
                        <a:pt x="50" y="51"/>
                      </a:cubicBezTo>
                      <a:cubicBezTo>
                        <a:pt x="50" y="51"/>
                        <a:pt x="49" y="51"/>
                        <a:pt x="50" y="52"/>
                      </a:cubicBezTo>
                      <a:cubicBezTo>
                        <a:pt x="50" y="52"/>
                        <a:pt x="51" y="51"/>
                        <a:pt x="51" y="51"/>
                      </a:cubicBezTo>
                      <a:cubicBezTo>
                        <a:pt x="51" y="51"/>
                        <a:pt x="52" y="51"/>
                        <a:pt x="52" y="51"/>
                      </a:cubicBezTo>
                      <a:cubicBezTo>
                        <a:pt x="52" y="52"/>
                        <a:pt x="52" y="52"/>
                        <a:pt x="53" y="52"/>
                      </a:cubicBezTo>
                      <a:cubicBezTo>
                        <a:pt x="53" y="52"/>
                        <a:pt x="53" y="52"/>
                        <a:pt x="54" y="52"/>
                      </a:cubicBezTo>
                      <a:cubicBezTo>
                        <a:pt x="54" y="52"/>
                        <a:pt x="55" y="52"/>
                        <a:pt x="55" y="52"/>
                      </a:cubicBezTo>
                      <a:cubicBezTo>
                        <a:pt x="55" y="52"/>
                        <a:pt x="56" y="52"/>
                        <a:pt x="56" y="52"/>
                      </a:cubicBezTo>
                      <a:cubicBezTo>
                        <a:pt x="57" y="52"/>
                        <a:pt x="57" y="52"/>
                        <a:pt x="57" y="52"/>
                      </a:cubicBezTo>
                      <a:cubicBezTo>
                        <a:pt x="58" y="53"/>
                        <a:pt x="58" y="52"/>
                        <a:pt x="58" y="52"/>
                      </a:cubicBezTo>
                      <a:cubicBezTo>
                        <a:pt x="58" y="53"/>
                        <a:pt x="58" y="53"/>
                        <a:pt x="58" y="53"/>
                      </a:cubicBezTo>
                      <a:cubicBezTo>
                        <a:pt x="59" y="53"/>
                        <a:pt x="59" y="53"/>
                        <a:pt x="59" y="54"/>
                      </a:cubicBezTo>
                      <a:cubicBezTo>
                        <a:pt x="59" y="54"/>
                        <a:pt x="59" y="54"/>
                        <a:pt x="60" y="54"/>
                      </a:cubicBezTo>
                      <a:cubicBezTo>
                        <a:pt x="60" y="54"/>
                        <a:pt x="60" y="55"/>
                        <a:pt x="60" y="55"/>
                      </a:cubicBezTo>
                      <a:cubicBezTo>
                        <a:pt x="61" y="55"/>
                        <a:pt x="62" y="56"/>
                        <a:pt x="62" y="56"/>
                      </a:cubicBezTo>
                      <a:cubicBezTo>
                        <a:pt x="63" y="56"/>
                        <a:pt x="63" y="56"/>
                        <a:pt x="63" y="56"/>
                      </a:cubicBezTo>
                      <a:cubicBezTo>
                        <a:pt x="64" y="56"/>
                        <a:pt x="65" y="56"/>
                        <a:pt x="66" y="57"/>
                      </a:cubicBezTo>
                      <a:cubicBezTo>
                        <a:pt x="66" y="57"/>
                        <a:pt x="66" y="57"/>
                        <a:pt x="66" y="58"/>
                      </a:cubicBezTo>
                      <a:cubicBezTo>
                        <a:pt x="67" y="58"/>
                        <a:pt x="66" y="58"/>
                        <a:pt x="67" y="59"/>
                      </a:cubicBezTo>
                      <a:cubicBezTo>
                        <a:pt x="67" y="59"/>
                        <a:pt x="68" y="59"/>
                        <a:pt x="67" y="60"/>
                      </a:cubicBezTo>
                      <a:cubicBezTo>
                        <a:pt x="67" y="61"/>
                        <a:pt x="68" y="61"/>
                        <a:pt x="68" y="61"/>
                      </a:cubicBezTo>
                      <a:cubicBezTo>
                        <a:pt x="68" y="61"/>
                        <a:pt x="69" y="62"/>
                        <a:pt x="69" y="62"/>
                      </a:cubicBezTo>
                      <a:cubicBezTo>
                        <a:pt x="69" y="62"/>
                        <a:pt x="69" y="62"/>
                        <a:pt x="69" y="62"/>
                      </a:cubicBezTo>
                      <a:cubicBezTo>
                        <a:pt x="70" y="62"/>
                        <a:pt x="70" y="62"/>
                        <a:pt x="71" y="62"/>
                      </a:cubicBezTo>
                      <a:cubicBezTo>
                        <a:pt x="71" y="62"/>
                        <a:pt x="71" y="62"/>
                        <a:pt x="72" y="62"/>
                      </a:cubicBezTo>
                      <a:cubicBezTo>
                        <a:pt x="72" y="62"/>
                        <a:pt x="72" y="63"/>
                        <a:pt x="72" y="63"/>
                      </a:cubicBezTo>
                      <a:cubicBezTo>
                        <a:pt x="72" y="63"/>
                        <a:pt x="73" y="63"/>
                        <a:pt x="73" y="63"/>
                      </a:cubicBezTo>
                      <a:cubicBezTo>
                        <a:pt x="74" y="63"/>
                        <a:pt x="74" y="63"/>
                        <a:pt x="75" y="63"/>
                      </a:cubicBezTo>
                      <a:cubicBezTo>
                        <a:pt x="75" y="63"/>
                        <a:pt x="75" y="63"/>
                        <a:pt x="75" y="63"/>
                      </a:cubicBezTo>
                      <a:cubicBezTo>
                        <a:pt x="76" y="63"/>
                        <a:pt x="76" y="64"/>
                        <a:pt x="77" y="64"/>
                      </a:cubicBezTo>
                      <a:cubicBezTo>
                        <a:pt x="71" y="73"/>
                        <a:pt x="62" y="80"/>
                        <a:pt x="52" y="82"/>
                      </a:cubicBezTo>
                      <a:cubicBezTo>
                        <a:pt x="52" y="82"/>
                        <a:pt x="52" y="81"/>
                        <a:pt x="52" y="81"/>
                      </a:cubicBezTo>
                      <a:cubicBezTo>
                        <a:pt x="52" y="80"/>
                        <a:pt x="52" y="79"/>
                        <a:pt x="52" y="79"/>
                      </a:cubicBezTo>
                      <a:cubicBezTo>
                        <a:pt x="52" y="78"/>
                        <a:pt x="52" y="77"/>
                        <a:pt x="51" y="77"/>
                      </a:cubicBezTo>
                      <a:cubicBezTo>
                        <a:pt x="51" y="76"/>
                        <a:pt x="50" y="76"/>
                        <a:pt x="50" y="75"/>
                      </a:cubicBezTo>
                      <a:cubicBezTo>
                        <a:pt x="49" y="75"/>
                        <a:pt x="49" y="75"/>
                        <a:pt x="49" y="75"/>
                      </a:cubicBezTo>
                      <a:cubicBezTo>
                        <a:pt x="48" y="75"/>
                        <a:pt x="46" y="74"/>
                        <a:pt x="46" y="73"/>
                      </a:cubicBezTo>
                      <a:cubicBezTo>
                        <a:pt x="46" y="73"/>
                        <a:pt x="46" y="73"/>
                        <a:pt x="46" y="72"/>
                      </a:cubicBezTo>
                      <a:cubicBezTo>
                        <a:pt x="46" y="72"/>
                        <a:pt x="46" y="72"/>
                        <a:pt x="45" y="72"/>
                      </a:cubicBezTo>
                      <a:lnTo>
                        <a:pt x="45" y="85"/>
                      </a:lnTo>
                      <a:close/>
                      <a:moveTo>
                        <a:pt x="1" y="34"/>
                      </a:moveTo>
                      <a:cubicBezTo>
                        <a:pt x="1" y="35"/>
                        <a:pt x="0" y="36"/>
                        <a:pt x="0" y="36"/>
                      </a:cubicBezTo>
                      <a:cubicBezTo>
                        <a:pt x="0" y="37"/>
                        <a:pt x="0" y="38"/>
                        <a:pt x="0" y="39"/>
                      </a:cubicBezTo>
                      <a:cubicBezTo>
                        <a:pt x="0" y="40"/>
                        <a:pt x="0" y="41"/>
                        <a:pt x="0" y="43"/>
                      </a:cubicBezTo>
                      <a:cubicBezTo>
                        <a:pt x="0" y="44"/>
                        <a:pt x="0" y="46"/>
                        <a:pt x="0" y="47"/>
                      </a:cubicBezTo>
                      <a:cubicBezTo>
                        <a:pt x="0" y="48"/>
                        <a:pt x="0" y="49"/>
                        <a:pt x="0" y="49"/>
                      </a:cubicBezTo>
                      <a:cubicBezTo>
                        <a:pt x="0" y="50"/>
                        <a:pt x="1" y="51"/>
                        <a:pt x="1" y="52"/>
                      </a:cubicBezTo>
                      <a:cubicBezTo>
                        <a:pt x="1" y="52"/>
                        <a:pt x="1" y="53"/>
                        <a:pt x="1" y="54"/>
                      </a:cubicBezTo>
                      <a:cubicBezTo>
                        <a:pt x="2" y="55"/>
                        <a:pt x="2" y="56"/>
                        <a:pt x="2" y="58"/>
                      </a:cubicBezTo>
                      <a:cubicBezTo>
                        <a:pt x="3" y="58"/>
                        <a:pt x="3" y="59"/>
                        <a:pt x="3" y="60"/>
                      </a:cubicBezTo>
                      <a:cubicBezTo>
                        <a:pt x="3" y="60"/>
                        <a:pt x="4" y="61"/>
                        <a:pt x="4" y="61"/>
                      </a:cubicBezTo>
                      <a:cubicBezTo>
                        <a:pt x="4" y="62"/>
                        <a:pt x="4" y="62"/>
                        <a:pt x="5" y="62"/>
                      </a:cubicBezTo>
                      <a:cubicBezTo>
                        <a:pt x="5" y="63"/>
                        <a:pt x="5" y="64"/>
                        <a:pt x="5" y="64"/>
                      </a:cubicBezTo>
                      <a:cubicBezTo>
                        <a:pt x="7" y="66"/>
                        <a:pt x="8" y="68"/>
                        <a:pt x="9" y="69"/>
                      </a:cubicBezTo>
                      <a:cubicBezTo>
                        <a:pt x="10" y="70"/>
                        <a:pt x="10" y="71"/>
                        <a:pt x="11" y="72"/>
                      </a:cubicBezTo>
                      <a:cubicBezTo>
                        <a:pt x="11" y="72"/>
                        <a:pt x="12" y="73"/>
                        <a:pt x="12" y="73"/>
                      </a:cubicBezTo>
                      <a:cubicBezTo>
                        <a:pt x="13" y="74"/>
                        <a:pt x="13" y="74"/>
                        <a:pt x="14" y="74"/>
                      </a:cubicBezTo>
                      <a:cubicBezTo>
                        <a:pt x="16" y="77"/>
                        <a:pt x="19" y="78"/>
                        <a:pt x="21" y="80"/>
                      </a:cubicBezTo>
                      <a:cubicBezTo>
                        <a:pt x="22" y="80"/>
                        <a:pt x="22" y="81"/>
                        <a:pt x="23" y="81"/>
                      </a:cubicBezTo>
                      <a:cubicBezTo>
                        <a:pt x="24" y="82"/>
                        <a:pt x="26" y="82"/>
                        <a:pt x="27" y="83"/>
                      </a:cubicBezTo>
                      <a:cubicBezTo>
                        <a:pt x="27" y="83"/>
                        <a:pt x="28" y="83"/>
                        <a:pt x="29" y="83"/>
                      </a:cubicBezTo>
                      <a:cubicBezTo>
                        <a:pt x="33" y="85"/>
                        <a:pt x="38" y="86"/>
                        <a:pt x="42" y="86"/>
                      </a:cubicBezTo>
                      <a:cubicBezTo>
                        <a:pt x="43" y="86"/>
                        <a:pt x="44" y="86"/>
                        <a:pt x="45" y="85"/>
                      </a:cubicBezTo>
                      <a:cubicBezTo>
                        <a:pt x="45" y="72"/>
                        <a:pt x="45" y="72"/>
                        <a:pt x="45" y="72"/>
                      </a:cubicBezTo>
                      <a:cubicBezTo>
                        <a:pt x="45" y="71"/>
                        <a:pt x="45" y="71"/>
                        <a:pt x="45" y="71"/>
                      </a:cubicBezTo>
                      <a:cubicBezTo>
                        <a:pt x="44" y="70"/>
                        <a:pt x="44" y="69"/>
                        <a:pt x="43" y="68"/>
                      </a:cubicBezTo>
                      <a:cubicBezTo>
                        <a:pt x="43" y="68"/>
                        <a:pt x="43" y="67"/>
                        <a:pt x="42" y="67"/>
                      </a:cubicBezTo>
                      <a:cubicBezTo>
                        <a:pt x="42" y="67"/>
                        <a:pt x="42" y="66"/>
                        <a:pt x="42" y="66"/>
                      </a:cubicBezTo>
                      <a:cubicBezTo>
                        <a:pt x="41" y="66"/>
                        <a:pt x="41" y="65"/>
                        <a:pt x="41" y="65"/>
                      </a:cubicBezTo>
                      <a:cubicBezTo>
                        <a:pt x="41" y="64"/>
                        <a:pt x="42" y="64"/>
                        <a:pt x="42" y="64"/>
                      </a:cubicBezTo>
                      <a:cubicBezTo>
                        <a:pt x="42" y="63"/>
                        <a:pt x="42" y="63"/>
                        <a:pt x="42" y="63"/>
                      </a:cubicBezTo>
                      <a:cubicBezTo>
                        <a:pt x="41" y="62"/>
                        <a:pt x="42" y="62"/>
                        <a:pt x="42" y="61"/>
                      </a:cubicBezTo>
                      <a:cubicBezTo>
                        <a:pt x="42" y="61"/>
                        <a:pt x="42" y="61"/>
                        <a:pt x="42" y="60"/>
                      </a:cubicBezTo>
                      <a:cubicBezTo>
                        <a:pt x="42" y="60"/>
                        <a:pt x="43" y="60"/>
                        <a:pt x="43" y="60"/>
                      </a:cubicBezTo>
                      <a:cubicBezTo>
                        <a:pt x="43" y="60"/>
                        <a:pt x="43" y="59"/>
                        <a:pt x="43" y="59"/>
                      </a:cubicBezTo>
                      <a:cubicBezTo>
                        <a:pt x="44" y="59"/>
                        <a:pt x="44" y="58"/>
                        <a:pt x="44" y="58"/>
                      </a:cubicBezTo>
                      <a:cubicBezTo>
                        <a:pt x="45" y="58"/>
                        <a:pt x="45" y="56"/>
                        <a:pt x="44" y="55"/>
                      </a:cubicBezTo>
                      <a:cubicBezTo>
                        <a:pt x="44" y="55"/>
                        <a:pt x="44" y="55"/>
                        <a:pt x="44" y="55"/>
                      </a:cubicBezTo>
                      <a:cubicBezTo>
                        <a:pt x="44" y="54"/>
                        <a:pt x="44" y="53"/>
                        <a:pt x="43" y="53"/>
                      </a:cubicBezTo>
                      <a:cubicBezTo>
                        <a:pt x="43" y="53"/>
                        <a:pt x="43" y="54"/>
                        <a:pt x="42" y="54"/>
                      </a:cubicBezTo>
                      <a:cubicBezTo>
                        <a:pt x="42" y="54"/>
                        <a:pt x="42" y="55"/>
                        <a:pt x="42" y="55"/>
                      </a:cubicBezTo>
                      <a:cubicBezTo>
                        <a:pt x="41" y="55"/>
                        <a:pt x="41" y="54"/>
                        <a:pt x="41" y="54"/>
                      </a:cubicBezTo>
                      <a:cubicBezTo>
                        <a:pt x="40" y="54"/>
                        <a:pt x="40" y="54"/>
                        <a:pt x="40" y="54"/>
                      </a:cubicBezTo>
                      <a:cubicBezTo>
                        <a:pt x="39" y="54"/>
                        <a:pt x="39" y="53"/>
                        <a:pt x="39" y="53"/>
                      </a:cubicBezTo>
                      <a:cubicBezTo>
                        <a:pt x="38" y="53"/>
                        <a:pt x="38" y="53"/>
                        <a:pt x="38" y="52"/>
                      </a:cubicBezTo>
                      <a:cubicBezTo>
                        <a:pt x="38" y="52"/>
                        <a:pt x="38" y="52"/>
                        <a:pt x="38" y="51"/>
                      </a:cubicBezTo>
                      <a:cubicBezTo>
                        <a:pt x="37" y="51"/>
                        <a:pt x="37" y="50"/>
                        <a:pt x="36" y="50"/>
                      </a:cubicBezTo>
                      <a:cubicBezTo>
                        <a:pt x="36" y="50"/>
                        <a:pt x="35" y="50"/>
                        <a:pt x="35" y="50"/>
                      </a:cubicBezTo>
                      <a:cubicBezTo>
                        <a:pt x="35" y="49"/>
                        <a:pt x="34" y="49"/>
                        <a:pt x="34" y="49"/>
                      </a:cubicBezTo>
                      <a:cubicBezTo>
                        <a:pt x="34" y="49"/>
                        <a:pt x="34" y="49"/>
                        <a:pt x="33" y="49"/>
                      </a:cubicBezTo>
                      <a:cubicBezTo>
                        <a:pt x="32" y="49"/>
                        <a:pt x="32" y="47"/>
                        <a:pt x="31" y="47"/>
                      </a:cubicBezTo>
                      <a:cubicBezTo>
                        <a:pt x="30" y="47"/>
                        <a:pt x="30" y="48"/>
                        <a:pt x="29" y="48"/>
                      </a:cubicBezTo>
                      <a:cubicBezTo>
                        <a:pt x="29" y="48"/>
                        <a:pt x="28" y="47"/>
                        <a:pt x="28" y="47"/>
                      </a:cubicBezTo>
                      <a:cubicBezTo>
                        <a:pt x="27" y="47"/>
                        <a:pt x="27" y="47"/>
                        <a:pt x="26" y="46"/>
                      </a:cubicBezTo>
                      <a:cubicBezTo>
                        <a:pt x="26" y="46"/>
                        <a:pt x="25" y="46"/>
                        <a:pt x="25" y="46"/>
                      </a:cubicBezTo>
                      <a:cubicBezTo>
                        <a:pt x="25" y="46"/>
                        <a:pt x="25" y="46"/>
                        <a:pt x="24" y="46"/>
                      </a:cubicBezTo>
                      <a:cubicBezTo>
                        <a:pt x="24" y="45"/>
                        <a:pt x="24" y="45"/>
                        <a:pt x="23" y="45"/>
                      </a:cubicBezTo>
                      <a:cubicBezTo>
                        <a:pt x="23" y="45"/>
                        <a:pt x="23" y="44"/>
                        <a:pt x="23" y="44"/>
                      </a:cubicBezTo>
                      <a:cubicBezTo>
                        <a:pt x="23" y="44"/>
                        <a:pt x="23" y="43"/>
                        <a:pt x="23" y="43"/>
                      </a:cubicBezTo>
                      <a:cubicBezTo>
                        <a:pt x="23" y="42"/>
                        <a:pt x="22" y="41"/>
                        <a:pt x="22" y="40"/>
                      </a:cubicBezTo>
                      <a:cubicBezTo>
                        <a:pt x="21" y="40"/>
                        <a:pt x="21" y="40"/>
                        <a:pt x="21" y="39"/>
                      </a:cubicBezTo>
                      <a:cubicBezTo>
                        <a:pt x="21" y="39"/>
                        <a:pt x="21" y="39"/>
                        <a:pt x="21" y="38"/>
                      </a:cubicBezTo>
                      <a:cubicBezTo>
                        <a:pt x="20" y="38"/>
                        <a:pt x="20" y="38"/>
                        <a:pt x="20" y="37"/>
                      </a:cubicBezTo>
                      <a:cubicBezTo>
                        <a:pt x="19" y="37"/>
                        <a:pt x="19" y="37"/>
                        <a:pt x="19" y="36"/>
                      </a:cubicBezTo>
                      <a:cubicBezTo>
                        <a:pt x="19" y="36"/>
                        <a:pt x="19" y="35"/>
                        <a:pt x="19" y="35"/>
                      </a:cubicBezTo>
                      <a:cubicBezTo>
                        <a:pt x="19" y="34"/>
                        <a:pt x="17" y="34"/>
                        <a:pt x="18" y="35"/>
                      </a:cubicBezTo>
                      <a:cubicBezTo>
                        <a:pt x="18" y="36"/>
                        <a:pt x="18" y="36"/>
                        <a:pt x="18" y="36"/>
                      </a:cubicBezTo>
                      <a:cubicBezTo>
                        <a:pt x="18" y="37"/>
                        <a:pt x="18" y="37"/>
                        <a:pt x="18" y="37"/>
                      </a:cubicBezTo>
                      <a:cubicBezTo>
                        <a:pt x="19" y="38"/>
                        <a:pt x="19" y="38"/>
                        <a:pt x="19" y="38"/>
                      </a:cubicBezTo>
                      <a:cubicBezTo>
                        <a:pt x="19" y="39"/>
                        <a:pt x="19" y="40"/>
                        <a:pt x="19" y="40"/>
                      </a:cubicBezTo>
                      <a:cubicBezTo>
                        <a:pt x="20" y="40"/>
                        <a:pt x="20" y="41"/>
                        <a:pt x="20" y="41"/>
                      </a:cubicBezTo>
                      <a:cubicBezTo>
                        <a:pt x="19" y="41"/>
                        <a:pt x="19" y="41"/>
                        <a:pt x="19" y="41"/>
                      </a:cubicBezTo>
                      <a:cubicBezTo>
                        <a:pt x="19" y="41"/>
                        <a:pt x="18" y="40"/>
                        <a:pt x="18" y="40"/>
                      </a:cubicBezTo>
                      <a:cubicBezTo>
                        <a:pt x="18" y="40"/>
                        <a:pt x="18" y="39"/>
                        <a:pt x="18" y="39"/>
                      </a:cubicBezTo>
                      <a:cubicBezTo>
                        <a:pt x="18" y="38"/>
                        <a:pt x="17" y="38"/>
                        <a:pt x="17" y="38"/>
                      </a:cubicBezTo>
                      <a:cubicBezTo>
                        <a:pt x="17" y="37"/>
                        <a:pt x="17" y="37"/>
                        <a:pt x="17" y="37"/>
                      </a:cubicBezTo>
                      <a:cubicBezTo>
                        <a:pt x="17" y="36"/>
                        <a:pt x="17" y="36"/>
                        <a:pt x="17" y="36"/>
                      </a:cubicBezTo>
                      <a:cubicBezTo>
                        <a:pt x="16" y="35"/>
                        <a:pt x="16" y="35"/>
                        <a:pt x="16" y="34"/>
                      </a:cubicBezTo>
                      <a:cubicBezTo>
                        <a:pt x="16" y="34"/>
                        <a:pt x="16" y="33"/>
                        <a:pt x="16" y="33"/>
                      </a:cubicBezTo>
                      <a:cubicBezTo>
                        <a:pt x="16" y="33"/>
                        <a:pt x="16" y="32"/>
                        <a:pt x="15" y="32"/>
                      </a:cubicBezTo>
                      <a:cubicBezTo>
                        <a:pt x="15" y="32"/>
                        <a:pt x="15" y="32"/>
                        <a:pt x="14" y="32"/>
                      </a:cubicBezTo>
                      <a:cubicBezTo>
                        <a:pt x="14" y="31"/>
                        <a:pt x="14" y="31"/>
                        <a:pt x="14" y="30"/>
                      </a:cubicBezTo>
                      <a:cubicBezTo>
                        <a:pt x="14" y="30"/>
                        <a:pt x="14" y="29"/>
                        <a:pt x="14" y="29"/>
                      </a:cubicBezTo>
                      <a:cubicBezTo>
                        <a:pt x="14" y="28"/>
                        <a:pt x="14" y="27"/>
                        <a:pt x="14" y="27"/>
                      </a:cubicBezTo>
                      <a:cubicBezTo>
                        <a:pt x="14" y="26"/>
                        <a:pt x="15" y="26"/>
                        <a:pt x="15" y="26"/>
                      </a:cubicBezTo>
                      <a:cubicBezTo>
                        <a:pt x="15" y="25"/>
                        <a:pt x="15" y="25"/>
                        <a:pt x="15" y="25"/>
                      </a:cubicBezTo>
                      <a:cubicBezTo>
                        <a:pt x="16" y="24"/>
                        <a:pt x="16" y="24"/>
                        <a:pt x="17" y="23"/>
                      </a:cubicBezTo>
                      <a:cubicBezTo>
                        <a:pt x="17" y="22"/>
                        <a:pt x="18" y="22"/>
                        <a:pt x="18" y="21"/>
                      </a:cubicBezTo>
                      <a:cubicBezTo>
                        <a:pt x="18" y="21"/>
                        <a:pt x="19" y="20"/>
                        <a:pt x="19" y="20"/>
                      </a:cubicBezTo>
                      <a:cubicBezTo>
                        <a:pt x="19" y="19"/>
                        <a:pt x="18" y="19"/>
                        <a:pt x="18" y="19"/>
                      </a:cubicBezTo>
                      <a:cubicBezTo>
                        <a:pt x="18" y="18"/>
                        <a:pt x="18" y="18"/>
                        <a:pt x="18" y="18"/>
                      </a:cubicBezTo>
                      <a:cubicBezTo>
                        <a:pt x="19" y="18"/>
                        <a:pt x="19" y="17"/>
                        <a:pt x="19" y="17"/>
                      </a:cubicBezTo>
                      <a:cubicBezTo>
                        <a:pt x="19" y="17"/>
                        <a:pt x="18" y="16"/>
                        <a:pt x="18" y="16"/>
                      </a:cubicBezTo>
                      <a:cubicBezTo>
                        <a:pt x="19" y="15"/>
                        <a:pt x="19" y="15"/>
                        <a:pt x="19" y="15"/>
                      </a:cubicBezTo>
                      <a:cubicBezTo>
                        <a:pt x="19" y="14"/>
                        <a:pt x="18" y="15"/>
                        <a:pt x="18" y="15"/>
                      </a:cubicBezTo>
                      <a:cubicBezTo>
                        <a:pt x="17" y="14"/>
                        <a:pt x="18" y="14"/>
                        <a:pt x="18" y="14"/>
                      </a:cubicBezTo>
                      <a:cubicBezTo>
                        <a:pt x="18" y="13"/>
                        <a:pt x="18" y="13"/>
                        <a:pt x="18" y="13"/>
                      </a:cubicBezTo>
                      <a:cubicBezTo>
                        <a:pt x="18" y="13"/>
                        <a:pt x="18" y="12"/>
                        <a:pt x="18" y="12"/>
                      </a:cubicBezTo>
                      <a:cubicBezTo>
                        <a:pt x="18" y="12"/>
                        <a:pt x="18" y="12"/>
                        <a:pt x="17" y="11"/>
                      </a:cubicBezTo>
                      <a:cubicBezTo>
                        <a:pt x="22" y="7"/>
                        <a:pt x="29" y="4"/>
                        <a:pt x="35" y="3"/>
                      </a:cubicBezTo>
                      <a:cubicBezTo>
                        <a:pt x="35" y="3"/>
                        <a:pt x="35" y="3"/>
                        <a:pt x="35" y="3"/>
                      </a:cubicBezTo>
                      <a:cubicBezTo>
                        <a:pt x="35" y="3"/>
                        <a:pt x="35" y="4"/>
                        <a:pt x="36" y="4"/>
                      </a:cubicBezTo>
                      <a:cubicBezTo>
                        <a:pt x="36" y="3"/>
                        <a:pt x="36" y="4"/>
                        <a:pt x="37" y="4"/>
                      </a:cubicBezTo>
                      <a:cubicBezTo>
                        <a:pt x="37" y="4"/>
                        <a:pt x="38" y="3"/>
                        <a:pt x="38" y="3"/>
                      </a:cubicBezTo>
                      <a:cubicBezTo>
                        <a:pt x="39" y="4"/>
                        <a:pt x="40" y="4"/>
                        <a:pt x="41" y="4"/>
                      </a:cubicBezTo>
                      <a:cubicBezTo>
                        <a:pt x="41" y="4"/>
                        <a:pt x="41" y="4"/>
                        <a:pt x="41" y="3"/>
                      </a:cubicBezTo>
                      <a:cubicBezTo>
                        <a:pt x="41" y="3"/>
                        <a:pt x="41" y="3"/>
                        <a:pt x="41" y="3"/>
                      </a:cubicBezTo>
                      <a:cubicBezTo>
                        <a:pt x="42" y="3"/>
                        <a:pt x="42" y="3"/>
                        <a:pt x="42" y="3"/>
                      </a:cubicBezTo>
                      <a:cubicBezTo>
                        <a:pt x="43" y="3"/>
                        <a:pt x="44" y="3"/>
                        <a:pt x="45" y="3"/>
                      </a:cubicBezTo>
                      <a:cubicBezTo>
                        <a:pt x="45" y="0"/>
                        <a:pt x="45" y="0"/>
                        <a:pt x="45" y="0"/>
                      </a:cubicBezTo>
                      <a:cubicBezTo>
                        <a:pt x="45" y="0"/>
                        <a:pt x="44" y="0"/>
                        <a:pt x="43" y="0"/>
                      </a:cubicBezTo>
                      <a:cubicBezTo>
                        <a:pt x="43" y="0"/>
                        <a:pt x="43" y="0"/>
                        <a:pt x="42" y="0"/>
                      </a:cubicBezTo>
                      <a:cubicBezTo>
                        <a:pt x="42" y="0"/>
                        <a:pt x="42" y="0"/>
                        <a:pt x="41" y="0"/>
                      </a:cubicBezTo>
                      <a:cubicBezTo>
                        <a:pt x="37" y="0"/>
                        <a:pt x="33" y="1"/>
                        <a:pt x="29" y="3"/>
                      </a:cubicBezTo>
                      <a:cubicBezTo>
                        <a:pt x="28" y="3"/>
                        <a:pt x="27" y="3"/>
                        <a:pt x="27" y="3"/>
                      </a:cubicBezTo>
                      <a:cubicBezTo>
                        <a:pt x="27" y="3"/>
                        <a:pt x="26" y="3"/>
                        <a:pt x="26" y="3"/>
                      </a:cubicBezTo>
                      <a:cubicBezTo>
                        <a:pt x="26" y="4"/>
                        <a:pt x="25" y="4"/>
                        <a:pt x="25" y="4"/>
                      </a:cubicBezTo>
                      <a:cubicBezTo>
                        <a:pt x="24" y="4"/>
                        <a:pt x="24" y="5"/>
                        <a:pt x="23" y="5"/>
                      </a:cubicBezTo>
                      <a:cubicBezTo>
                        <a:pt x="22" y="5"/>
                        <a:pt x="22" y="6"/>
                        <a:pt x="21" y="6"/>
                      </a:cubicBezTo>
                      <a:cubicBezTo>
                        <a:pt x="19" y="7"/>
                        <a:pt x="17" y="9"/>
                        <a:pt x="15" y="11"/>
                      </a:cubicBezTo>
                      <a:cubicBezTo>
                        <a:pt x="14" y="11"/>
                        <a:pt x="14" y="11"/>
                        <a:pt x="14" y="11"/>
                      </a:cubicBezTo>
                      <a:cubicBezTo>
                        <a:pt x="13" y="12"/>
                        <a:pt x="13" y="12"/>
                        <a:pt x="12" y="13"/>
                      </a:cubicBezTo>
                      <a:cubicBezTo>
                        <a:pt x="12" y="13"/>
                        <a:pt x="11" y="14"/>
                        <a:pt x="11" y="14"/>
                      </a:cubicBezTo>
                      <a:cubicBezTo>
                        <a:pt x="10" y="15"/>
                        <a:pt x="10" y="16"/>
                        <a:pt x="9" y="17"/>
                      </a:cubicBezTo>
                      <a:cubicBezTo>
                        <a:pt x="8" y="18"/>
                        <a:pt x="7" y="20"/>
                        <a:pt x="5" y="22"/>
                      </a:cubicBezTo>
                      <a:cubicBezTo>
                        <a:pt x="5" y="22"/>
                        <a:pt x="5" y="23"/>
                        <a:pt x="5" y="23"/>
                      </a:cubicBezTo>
                      <a:cubicBezTo>
                        <a:pt x="4" y="24"/>
                        <a:pt x="4" y="24"/>
                        <a:pt x="4" y="24"/>
                      </a:cubicBezTo>
                      <a:cubicBezTo>
                        <a:pt x="4" y="25"/>
                        <a:pt x="3" y="26"/>
                        <a:pt x="3" y="27"/>
                      </a:cubicBezTo>
                      <a:cubicBezTo>
                        <a:pt x="3" y="28"/>
                        <a:pt x="3" y="28"/>
                        <a:pt x="2" y="28"/>
                      </a:cubicBezTo>
                      <a:cubicBezTo>
                        <a:pt x="2" y="30"/>
                        <a:pt x="2" y="31"/>
                        <a:pt x="1" y="32"/>
                      </a:cubicBezTo>
                      <a:cubicBezTo>
                        <a:pt x="1" y="33"/>
                        <a:pt x="1" y="34"/>
                        <a:pt x="1" y="34"/>
                      </a:cubicBezTo>
                      <a:close/>
                      <a:moveTo>
                        <a:pt x="45" y="34"/>
                      </a:moveTo>
                      <a:cubicBezTo>
                        <a:pt x="45" y="53"/>
                        <a:pt x="45" y="53"/>
                        <a:pt x="45" y="53"/>
                      </a:cubicBezTo>
                      <a:cubicBezTo>
                        <a:pt x="45" y="54"/>
                        <a:pt x="45" y="54"/>
                        <a:pt x="45" y="54"/>
                      </a:cubicBezTo>
                      <a:cubicBezTo>
                        <a:pt x="45" y="54"/>
                        <a:pt x="44" y="53"/>
                        <a:pt x="44" y="53"/>
                      </a:cubicBezTo>
                      <a:cubicBezTo>
                        <a:pt x="43" y="53"/>
                        <a:pt x="42" y="53"/>
                        <a:pt x="41" y="53"/>
                      </a:cubicBezTo>
                      <a:cubicBezTo>
                        <a:pt x="41" y="53"/>
                        <a:pt x="40" y="52"/>
                        <a:pt x="40" y="51"/>
                      </a:cubicBezTo>
                      <a:cubicBezTo>
                        <a:pt x="40" y="51"/>
                        <a:pt x="40" y="50"/>
                        <a:pt x="40" y="50"/>
                      </a:cubicBezTo>
                      <a:cubicBezTo>
                        <a:pt x="40" y="49"/>
                        <a:pt x="40" y="49"/>
                        <a:pt x="40" y="49"/>
                      </a:cubicBezTo>
                      <a:cubicBezTo>
                        <a:pt x="40" y="48"/>
                        <a:pt x="40" y="48"/>
                        <a:pt x="39" y="47"/>
                      </a:cubicBezTo>
                      <a:cubicBezTo>
                        <a:pt x="38" y="47"/>
                        <a:pt x="37" y="48"/>
                        <a:pt x="36" y="47"/>
                      </a:cubicBezTo>
                      <a:cubicBezTo>
                        <a:pt x="36" y="47"/>
                        <a:pt x="36" y="47"/>
                        <a:pt x="36" y="47"/>
                      </a:cubicBezTo>
                      <a:cubicBezTo>
                        <a:pt x="37" y="46"/>
                        <a:pt x="36" y="46"/>
                        <a:pt x="37" y="46"/>
                      </a:cubicBezTo>
                      <a:cubicBezTo>
                        <a:pt x="37" y="46"/>
                        <a:pt x="37" y="45"/>
                        <a:pt x="37" y="45"/>
                      </a:cubicBezTo>
                      <a:cubicBezTo>
                        <a:pt x="37" y="45"/>
                        <a:pt x="37" y="45"/>
                        <a:pt x="37" y="44"/>
                      </a:cubicBezTo>
                      <a:cubicBezTo>
                        <a:pt x="37" y="44"/>
                        <a:pt x="38" y="44"/>
                        <a:pt x="38" y="44"/>
                      </a:cubicBezTo>
                      <a:cubicBezTo>
                        <a:pt x="38" y="43"/>
                        <a:pt x="38" y="43"/>
                        <a:pt x="37" y="43"/>
                      </a:cubicBezTo>
                      <a:cubicBezTo>
                        <a:pt x="37" y="43"/>
                        <a:pt x="36" y="43"/>
                        <a:pt x="36" y="43"/>
                      </a:cubicBezTo>
                      <a:cubicBezTo>
                        <a:pt x="35" y="43"/>
                        <a:pt x="35" y="45"/>
                        <a:pt x="34" y="45"/>
                      </a:cubicBezTo>
                      <a:cubicBezTo>
                        <a:pt x="34" y="45"/>
                        <a:pt x="33" y="45"/>
                        <a:pt x="33" y="45"/>
                      </a:cubicBezTo>
                      <a:cubicBezTo>
                        <a:pt x="32" y="45"/>
                        <a:pt x="32" y="45"/>
                        <a:pt x="32" y="45"/>
                      </a:cubicBezTo>
                      <a:cubicBezTo>
                        <a:pt x="31" y="45"/>
                        <a:pt x="31" y="45"/>
                        <a:pt x="30" y="45"/>
                      </a:cubicBezTo>
                      <a:cubicBezTo>
                        <a:pt x="30" y="45"/>
                        <a:pt x="30" y="43"/>
                        <a:pt x="30" y="43"/>
                      </a:cubicBezTo>
                      <a:cubicBezTo>
                        <a:pt x="29" y="42"/>
                        <a:pt x="30" y="41"/>
                        <a:pt x="30" y="40"/>
                      </a:cubicBezTo>
                      <a:cubicBezTo>
                        <a:pt x="30" y="40"/>
                        <a:pt x="30" y="39"/>
                        <a:pt x="30" y="39"/>
                      </a:cubicBezTo>
                      <a:cubicBezTo>
                        <a:pt x="31" y="39"/>
                        <a:pt x="30" y="38"/>
                        <a:pt x="31" y="38"/>
                      </a:cubicBezTo>
                      <a:cubicBezTo>
                        <a:pt x="31" y="37"/>
                        <a:pt x="32" y="37"/>
                        <a:pt x="32" y="37"/>
                      </a:cubicBezTo>
                      <a:cubicBezTo>
                        <a:pt x="33" y="36"/>
                        <a:pt x="33" y="36"/>
                        <a:pt x="34" y="36"/>
                      </a:cubicBezTo>
                      <a:cubicBezTo>
                        <a:pt x="35" y="36"/>
                        <a:pt x="35" y="36"/>
                        <a:pt x="36" y="36"/>
                      </a:cubicBezTo>
                      <a:cubicBezTo>
                        <a:pt x="36" y="36"/>
                        <a:pt x="36" y="36"/>
                        <a:pt x="36" y="36"/>
                      </a:cubicBezTo>
                      <a:cubicBezTo>
                        <a:pt x="37" y="36"/>
                        <a:pt x="37" y="36"/>
                        <a:pt x="38" y="35"/>
                      </a:cubicBezTo>
                      <a:cubicBezTo>
                        <a:pt x="39" y="35"/>
                        <a:pt x="39" y="35"/>
                        <a:pt x="40" y="35"/>
                      </a:cubicBezTo>
                      <a:cubicBezTo>
                        <a:pt x="40" y="35"/>
                        <a:pt x="41" y="36"/>
                        <a:pt x="41" y="36"/>
                      </a:cubicBezTo>
                      <a:cubicBezTo>
                        <a:pt x="41" y="36"/>
                        <a:pt x="42" y="35"/>
                        <a:pt x="42" y="36"/>
                      </a:cubicBezTo>
                      <a:cubicBezTo>
                        <a:pt x="42" y="36"/>
                        <a:pt x="43" y="36"/>
                        <a:pt x="43" y="36"/>
                      </a:cubicBezTo>
                      <a:cubicBezTo>
                        <a:pt x="43" y="37"/>
                        <a:pt x="42" y="37"/>
                        <a:pt x="43" y="38"/>
                      </a:cubicBezTo>
                      <a:cubicBezTo>
                        <a:pt x="43" y="38"/>
                        <a:pt x="44" y="38"/>
                        <a:pt x="44" y="38"/>
                      </a:cubicBezTo>
                      <a:cubicBezTo>
                        <a:pt x="45" y="38"/>
                        <a:pt x="44" y="38"/>
                        <a:pt x="44" y="37"/>
                      </a:cubicBezTo>
                      <a:cubicBezTo>
                        <a:pt x="44" y="37"/>
                        <a:pt x="44" y="37"/>
                        <a:pt x="44" y="36"/>
                      </a:cubicBezTo>
                      <a:cubicBezTo>
                        <a:pt x="44" y="36"/>
                        <a:pt x="44" y="36"/>
                        <a:pt x="44" y="36"/>
                      </a:cubicBezTo>
                      <a:cubicBezTo>
                        <a:pt x="44" y="35"/>
                        <a:pt x="45" y="34"/>
                        <a:pt x="45" y="34"/>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0" name="Freeform: Shape 121">
                  <a:extLst>
                    <a:ext uri="{FF2B5EF4-FFF2-40B4-BE49-F238E27FC236}">
                      <a16:creationId xmlns:a16="http://schemas.microsoft.com/office/drawing/2014/main" id="{8B1412F7-5AF0-4F0A-A920-4DDB9C8ED8FB}"/>
                    </a:ext>
                  </a:extLst>
                </p:cNvPr>
                <p:cNvSpPr/>
                <p:nvPr/>
              </p:nvSpPr>
              <p:spPr bwMode="auto">
                <a:xfrm>
                  <a:off x="2569358" y="2646188"/>
                  <a:ext cx="137246" cy="388456"/>
                </a:xfrm>
                <a:custGeom>
                  <a:gdLst>
                    <a:gd fmla="*/ 4 w 31" name="T0"/>
                    <a:gd fmla="*/ 11 h 88" name="T1"/>
                    <a:gd fmla="*/ 1 w 31" name="T2"/>
                    <a:gd fmla="*/ 22 h 88" name="T3"/>
                    <a:gd fmla="*/ 3 w 31" name="T4"/>
                    <a:gd fmla="*/ 31 h 88" name="T5"/>
                    <a:gd fmla="*/ 11 w 31" name="T6"/>
                    <a:gd fmla="*/ 40 h 88" name="T7"/>
                    <a:gd fmla="*/ 11 w 31" name="T8"/>
                    <a:gd fmla="*/ 88 h 88" name="T9"/>
                    <a:gd fmla="*/ 20 w 31" name="T10"/>
                    <a:gd fmla="*/ 88 h 88" name="T11"/>
                    <a:gd fmla="*/ 20 w 31" name="T12"/>
                    <a:gd fmla="*/ 40 h 88" name="T13"/>
                    <a:gd fmla="*/ 28 w 31" name="T14"/>
                    <a:gd fmla="*/ 31 h 88" name="T15"/>
                    <a:gd fmla="*/ 30 w 31" name="T16"/>
                    <a:gd fmla="*/ 22 h 88" name="T17"/>
                    <a:gd fmla="*/ 27 w 31" name="T18"/>
                    <a:gd fmla="*/ 11 h 88" name="T19"/>
                    <a:gd fmla="*/ 20 w 31" name="T20"/>
                    <a:gd fmla="*/ 0 h 88" name="T21"/>
                    <a:gd fmla="*/ 23 w 31" name="T22"/>
                    <a:gd fmla="*/ 21 h 88" name="T23"/>
                    <a:gd fmla="*/ 20 w 31" name="T24"/>
                    <a:gd fmla="*/ 21 h 88" name="T25"/>
                    <a:gd fmla="*/ 18 w 31" name="T26"/>
                    <a:gd fmla="*/ 0 h 88" name="T27"/>
                    <a:gd fmla="*/ 15 w 31" name="T28"/>
                    <a:gd fmla="*/ 0 h 88" name="T29"/>
                    <a:gd fmla="*/ 13 w 31" name="T30"/>
                    <a:gd fmla="*/ 0 h 88" name="T31"/>
                    <a:gd fmla="*/ 11 w 31" name="T32"/>
                    <a:gd fmla="*/ 21 h 88" name="T33"/>
                    <a:gd fmla="*/ 8 w 31" name="T34"/>
                    <a:gd fmla="*/ 21 h 88" name="T35"/>
                    <a:gd fmla="*/ 10 w 31" name="T36"/>
                    <a:gd fmla="*/ 0 h 88" name="T37"/>
                    <a:gd fmla="*/ 4 w 31" name="T38"/>
                    <a:gd fmla="*/ 11 h 8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8" w="31">
                      <a:moveTo>
                        <a:pt x="4" y="11"/>
                      </a:moveTo>
                      <a:cubicBezTo>
                        <a:pt x="2" y="14"/>
                        <a:pt x="1" y="18"/>
                        <a:pt x="1" y="22"/>
                      </a:cubicBezTo>
                      <a:cubicBezTo>
                        <a:pt x="0" y="25"/>
                        <a:pt x="1" y="28"/>
                        <a:pt x="3" y="31"/>
                      </a:cubicBezTo>
                      <a:cubicBezTo>
                        <a:pt x="4" y="34"/>
                        <a:pt x="8" y="38"/>
                        <a:pt x="11" y="40"/>
                      </a:cubicBezTo>
                      <a:cubicBezTo>
                        <a:pt x="11" y="88"/>
                        <a:pt x="11" y="88"/>
                        <a:pt x="11" y="88"/>
                      </a:cubicBezTo>
                      <a:cubicBezTo>
                        <a:pt x="20" y="88"/>
                        <a:pt x="20" y="88"/>
                        <a:pt x="20" y="88"/>
                      </a:cubicBezTo>
                      <a:cubicBezTo>
                        <a:pt x="20" y="40"/>
                        <a:pt x="20" y="40"/>
                        <a:pt x="20" y="40"/>
                      </a:cubicBezTo>
                      <a:cubicBezTo>
                        <a:pt x="23" y="38"/>
                        <a:pt x="26" y="34"/>
                        <a:pt x="28" y="31"/>
                      </a:cubicBezTo>
                      <a:cubicBezTo>
                        <a:pt x="30" y="28"/>
                        <a:pt x="31" y="25"/>
                        <a:pt x="30" y="22"/>
                      </a:cubicBezTo>
                      <a:cubicBezTo>
                        <a:pt x="30" y="18"/>
                        <a:pt x="28" y="14"/>
                        <a:pt x="27" y="11"/>
                      </a:cubicBezTo>
                      <a:cubicBezTo>
                        <a:pt x="26" y="8"/>
                        <a:pt x="24" y="1"/>
                        <a:pt x="20" y="0"/>
                      </a:cubicBezTo>
                      <a:cubicBezTo>
                        <a:pt x="23" y="21"/>
                        <a:pt x="23" y="21"/>
                        <a:pt x="23" y="21"/>
                      </a:cubicBezTo>
                      <a:cubicBezTo>
                        <a:pt x="20" y="21"/>
                        <a:pt x="20" y="21"/>
                        <a:pt x="20" y="21"/>
                      </a:cubicBezTo>
                      <a:cubicBezTo>
                        <a:pt x="18" y="0"/>
                        <a:pt x="18" y="0"/>
                        <a:pt x="18" y="0"/>
                      </a:cubicBezTo>
                      <a:cubicBezTo>
                        <a:pt x="15" y="0"/>
                        <a:pt x="15" y="0"/>
                        <a:pt x="15" y="0"/>
                      </a:cubicBezTo>
                      <a:cubicBezTo>
                        <a:pt x="13" y="0"/>
                        <a:pt x="13" y="0"/>
                        <a:pt x="13" y="0"/>
                      </a:cubicBezTo>
                      <a:cubicBezTo>
                        <a:pt x="11" y="21"/>
                        <a:pt x="11" y="21"/>
                        <a:pt x="11" y="21"/>
                      </a:cubicBezTo>
                      <a:cubicBezTo>
                        <a:pt x="8" y="21"/>
                        <a:pt x="8" y="21"/>
                        <a:pt x="8" y="21"/>
                      </a:cubicBezTo>
                      <a:cubicBezTo>
                        <a:pt x="10" y="0"/>
                        <a:pt x="10" y="0"/>
                        <a:pt x="10" y="0"/>
                      </a:cubicBezTo>
                      <a:cubicBezTo>
                        <a:pt x="7" y="1"/>
                        <a:pt x="5" y="8"/>
                        <a:pt x="4" y="11"/>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1" name="Freeform: Shape 122">
                  <a:extLst>
                    <a:ext uri="{FF2B5EF4-FFF2-40B4-BE49-F238E27FC236}">
                      <a16:creationId xmlns:a16="http://schemas.microsoft.com/office/drawing/2014/main" id="{E502D977-C3F0-4475-B66F-B729E2582B96}"/>
                    </a:ext>
                  </a:extLst>
                </p:cNvPr>
                <p:cNvSpPr/>
                <p:nvPr/>
              </p:nvSpPr>
              <p:spPr bwMode="auto">
                <a:xfrm>
                  <a:off x="2745817" y="2636385"/>
                  <a:ext cx="140922" cy="398259"/>
                </a:xfrm>
                <a:custGeom>
                  <a:gdLst>
                    <a:gd fmla="*/ 20 w 32" name="T0"/>
                    <a:gd fmla="*/ 90 h 90" name="T1"/>
                    <a:gd fmla="*/ 20 w 32" name="T2"/>
                    <a:gd fmla="*/ 43 h 90" name="T3"/>
                    <a:gd fmla="*/ 32 w 32" name="T4"/>
                    <a:gd fmla="*/ 24 h 90" name="T5"/>
                    <a:gd fmla="*/ 16 w 32" name="T6"/>
                    <a:gd fmla="*/ 0 h 90" name="T7"/>
                    <a:gd fmla="*/ 0 w 32" name="T8"/>
                    <a:gd fmla="*/ 24 h 90" name="T9"/>
                    <a:gd fmla="*/ 12 w 32" name="T10"/>
                    <a:gd fmla="*/ 43 h 90" name="T11"/>
                    <a:gd fmla="*/ 12 w 32" name="T12"/>
                    <a:gd fmla="*/ 90 h 90" name="T13"/>
                    <a:gd fmla="*/ 20 w 32" name="T14"/>
                    <a:gd fmla="*/ 90 h 9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0" w="32">
                      <a:moveTo>
                        <a:pt x="20" y="90"/>
                      </a:moveTo>
                      <a:cubicBezTo>
                        <a:pt x="20" y="43"/>
                        <a:pt x="20" y="43"/>
                        <a:pt x="20" y="43"/>
                      </a:cubicBezTo>
                      <a:cubicBezTo>
                        <a:pt x="27" y="41"/>
                        <a:pt x="32" y="33"/>
                        <a:pt x="32" y="24"/>
                      </a:cubicBezTo>
                      <a:cubicBezTo>
                        <a:pt x="32" y="14"/>
                        <a:pt x="25" y="0"/>
                        <a:pt x="16" y="0"/>
                      </a:cubicBezTo>
                      <a:cubicBezTo>
                        <a:pt x="7" y="0"/>
                        <a:pt x="0" y="14"/>
                        <a:pt x="0" y="24"/>
                      </a:cubicBezTo>
                      <a:cubicBezTo>
                        <a:pt x="0" y="33"/>
                        <a:pt x="5" y="41"/>
                        <a:pt x="12" y="43"/>
                      </a:cubicBezTo>
                      <a:cubicBezTo>
                        <a:pt x="12" y="90"/>
                        <a:pt x="12" y="90"/>
                        <a:pt x="12" y="90"/>
                      </a:cubicBezTo>
                      <a:lnTo>
                        <a:pt x="20" y="9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2" name="Freeform: Shape 123">
                  <a:extLst>
                    <a:ext uri="{FF2B5EF4-FFF2-40B4-BE49-F238E27FC236}">
                      <a16:creationId xmlns:a16="http://schemas.microsoft.com/office/drawing/2014/main" id="{AD67DABE-F67D-491D-BABD-3FCC78581DCE}"/>
                    </a:ext>
                  </a:extLst>
                </p:cNvPr>
                <p:cNvSpPr/>
                <p:nvPr/>
              </p:nvSpPr>
              <p:spPr bwMode="auto">
                <a:xfrm>
                  <a:off x="2896543" y="3078759"/>
                  <a:ext cx="162980" cy="167882"/>
                </a:xfrm>
                <a:custGeom>
                  <a:gdLst>
                    <a:gd fmla="*/ 8 w 37" name="T0"/>
                    <a:gd fmla="*/ 35 h 38" name="T1"/>
                    <a:gd fmla="*/ 18 w 37" name="T2"/>
                    <a:gd fmla="*/ 38 h 38" name="T3"/>
                    <a:gd fmla="*/ 37 w 37" name="T4"/>
                    <a:gd fmla="*/ 19 h 38" name="T5"/>
                    <a:gd fmla="*/ 18 w 37" name="T6"/>
                    <a:gd fmla="*/ 0 h 38" name="T7"/>
                    <a:gd fmla="*/ 0 w 37" name="T8"/>
                    <a:gd fmla="*/ 17 h 38" name="T9"/>
                    <a:gd fmla="*/ 18 w 37" name="T10"/>
                    <a:gd fmla="*/ 17 h 38" name="T11"/>
                    <a:gd fmla="*/ 24 w 37" name="T12"/>
                    <a:gd fmla="*/ 17 h 38" name="T13"/>
                    <a:gd fmla="*/ 20 w 37" name="T14"/>
                    <a:gd fmla="*/ 21 h 38" name="T15"/>
                    <a:gd fmla="*/ 8 w 37" name="T16"/>
                    <a:gd fmla="*/ 35 h 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8" w="37">
                      <a:moveTo>
                        <a:pt x="8" y="35"/>
                      </a:moveTo>
                      <a:cubicBezTo>
                        <a:pt x="11" y="37"/>
                        <a:pt x="14" y="38"/>
                        <a:pt x="18" y="38"/>
                      </a:cubicBezTo>
                      <a:cubicBezTo>
                        <a:pt x="29" y="38"/>
                        <a:pt x="37" y="30"/>
                        <a:pt x="37" y="19"/>
                      </a:cubicBezTo>
                      <a:cubicBezTo>
                        <a:pt x="37" y="9"/>
                        <a:pt x="29" y="0"/>
                        <a:pt x="18" y="0"/>
                      </a:cubicBezTo>
                      <a:cubicBezTo>
                        <a:pt x="9" y="0"/>
                        <a:pt x="1" y="7"/>
                        <a:pt x="0" y="17"/>
                      </a:cubicBezTo>
                      <a:cubicBezTo>
                        <a:pt x="18" y="17"/>
                        <a:pt x="18" y="17"/>
                        <a:pt x="18" y="17"/>
                      </a:cubicBezTo>
                      <a:cubicBezTo>
                        <a:pt x="24" y="17"/>
                        <a:pt x="24" y="17"/>
                        <a:pt x="24" y="17"/>
                      </a:cubicBezTo>
                      <a:cubicBezTo>
                        <a:pt x="20" y="21"/>
                        <a:pt x="20" y="21"/>
                        <a:pt x="20" y="21"/>
                      </a:cubicBezTo>
                      <a:lnTo>
                        <a:pt x="8" y="3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3" name="Freeform: Shape 124">
                  <a:extLst>
                    <a:ext uri="{FF2B5EF4-FFF2-40B4-BE49-F238E27FC236}">
                      <a16:creationId xmlns:a16="http://schemas.microsoft.com/office/drawing/2014/main" id="{26EC979A-5653-4D69-9F53-40EFC6F9A6ED}"/>
                    </a:ext>
                  </a:extLst>
                </p:cNvPr>
                <p:cNvSpPr/>
                <p:nvPr/>
              </p:nvSpPr>
              <p:spPr bwMode="auto">
                <a:xfrm>
                  <a:off x="2635530" y="3162087"/>
                  <a:ext cx="340665" cy="322284"/>
                </a:xfrm>
                <a:custGeom>
                  <a:gdLst>
                    <a:gd fmla="*/ 34 w 77" name="T0"/>
                    <a:gd fmla="*/ 39 h 73" name="T1"/>
                    <a:gd fmla="*/ 34 w 77" name="T2"/>
                    <a:gd fmla="*/ 41 h 73" name="T3"/>
                    <a:gd fmla="*/ 34 w 77" name="T4"/>
                    <a:gd fmla="*/ 43 h 73" name="T5"/>
                    <a:gd fmla="*/ 34 w 77" name="T6"/>
                    <a:gd fmla="*/ 67 h 73" name="T7"/>
                    <a:gd fmla="*/ 25 w 77" name="T8"/>
                    <a:gd fmla="*/ 73 h 73" name="T9"/>
                    <a:gd fmla="*/ 51 w 77" name="T10"/>
                    <a:gd fmla="*/ 73 h 73" name="T11"/>
                    <a:gd fmla="*/ 43 w 77" name="T12"/>
                    <a:gd fmla="*/ 67 h 73" name="T13"/>
                    <a:gd fmla="*/ 43 w 77" name="T14"/>
                    <a:gd fmla="*/ 43 h 73" name="T15"/>
                    <a:gd fmla="*/ 43 w 77" name="T16"/>
                    <a:gd fmla="*/ 41 h 73" name="T17"/>
                    <a:gd fmla="*/ 43 w 77" name="T18"/>
                    <a:gd fmla="*/ 39 h 73" name="T19"/>
                    <a:gd fmla="*/ 65 w 77" name="T20"/>
                    <a:gd fmla="*/ 14 h 73" name="T21"/>
                    <a:gd fmla="*/ 77 w 77" name="T22"/>
                    <a:gd fmla="*/ 0 h 73" name="T23"/>
                    <a:gd fmla="*/ 58 w 77" name="T24"/>
                    <a:gd fmla="*/ 0 h 73" name="T25"/>
                    <a:gd fmla="*/ 0 w 77" name="T26"/>
                    <a:gd fmla="*/ 0 h 73" name="T27"/>
                    <a:gd fmla="*/ 34 w 77" name="T28"/>
                    <a:gd fmla="*/ 39 h 7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3" w="77">
                      <a:moveTo>
                        <a:pt x="34" y="39"/>
                      </a:moveTo>
                      <a:cubicBezTo>
                        <a:pt x="34" y="41"/>
                        <a:pt x="34" y="41"/>
                        <a:pt x="34" y="41"/>
                      </a:cubicBezTo>
                      <a:cubicBezTo>
                        <a:pt x="34" y="43"/>
                        <a:pt x="34" y="43"/>
                        <a:pt x="34" y="43"/>
                      </a:cubicBezTo>
                      <a:cubicBezTo>
                        <a:pt x="34" y="67"/>
                        <a:pt x="34" y="67"/>
                        <a:pt x="34" y="67"/>
                      </a:cubicBezTo>
                      <a:cubicBezTo>
                        <a:pt x="29" y="68"/>
                        <a:pt x="25" y="70"/>
                        <a:pt x="25" y="73"/>
                      </a:cubicBezTo>
                      <a:cubicBezTo>
                        <a:pt x="51" y="73"/>
                        <a:pt x="51" y="73"/>
                        <a:pt x="51" y="73"/>
                      </a:cubicBezTo>
                      <a:cubicBezTo>
                        <a:pt x="51" y="70"/>
                        <a:pt x="47" y="68"/>
                        <a:pt x="43" y="67"/>
                      </a:cubicBezTo>
                      <a:cubicBezTo>
                        <a:pt x="43" y="43"/>
                        <a:pt x="43" y="43"/>
                        <a:pt x="43" y="43"/>
                      </a:cubicBezTo>
                      <a:cubicBezTo>
                        <a:pt x="43" y="41"/>
                        <a:pt x="43" y="41"/>
                        <a:pt x="43" y="41"/>
                      </a:cubicBezTo>
                      <a:cubicBezTo>
                        <a:pt x="43" y="39"/>
                        <a:pt x="43" y="39"/>
                        <a:pt x="43" y="39"/>
                      </a:cubicBezTo>
                      <a:cubicBezTo>
                        <a:pt x="65" y="14"/>
                        <a:pt x="65" y="14"/>
                        <a:pt x="65" y="14"/>
                      </a:cubicBezTo>
                      <a:cubicBezTo>
                        <a:pt x="77" y="0"/>
                        <a:pt x="77" y="0"/>
                        <a:pt x="77" y="0"/>
                      </a:cubicBezTo>
                      <a:cubicBezTo>
                        <a:pt x="58" y="0"/>
                        <a:pt x="58" y="0"/>
                        <a:pt x="58" y="0"/>
                      </a:cubicBezTo>
                      <a:cubicBezTo>
                        <a:pt x="0" y="0"/>
                        <a:pt x="0" y="0"/>
                        <a:pt x="0" y="0"/>
                      </a:cubicBezTo>
                      <a:lnTo>
                        <a:pt x="34" y="39"/>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4" name="Freeform: Shape 125">
                  <a:extLst>
                    <a:ext uri="{FF2B5EF4-FFF2-40B4-BE49-F238E27FC236}">
                      <a16:creationId xmlns:a16="http://schemas.microsoft.com/office/drawing/2014/main" id="{24B7A3FF-EEAD-462C-A1D3-D08C1D99C0B4}"/>
                    </a:ext>
                  </a:extLst>
                </p:cNvPr>
                <p:cNvSpPr/>
                <p:nvPr/>
              </p:nvSpPr>
              <p:spPr bwMode="auto">
                <a:xfrm>
                  <a:off x="4879261" y="892623"/>
                  <a:ext cx="366398" cy="93131"/>
                </a:xfrm>
                <a:custGeom>
                  <a:gdLst>
                    <a:gd fmla="*/ 198 w 299" name="T0"/>
                    <a:gd fmla="*/ 39 h 76" name="T1"/>
                    <a:gd fmla="*/ 104 w 299" name="T2"/>
                    <a:gd fmla="*/ 39 h 76" name="T3"/>
                    <a:gd fmla="*/ 104 w 299" name="T4"/>
                    <a:gd fmla="*/ 0 h 76" name="T5"/>
                    <a:gd fmla="*/ 0 w 299" name="T6"/>
                    <a:gd fmla="*/ 0 h 76" name="T7"/>
                    <a:gd fmla="*/ 0 w 299" name="T8"/>
                    <a:gd fmla="*/ 76 h 76" name="T9"/>
                    <a:gd fmla="*/ 299 w 299" name="T10"/>
                    <a:gd fmla="*/ 76 h 76" name="T11"/>
                    <a:gd fmla="*/ 299 w 299" name="T12"/>
                    <a:gd fmla="*/ 0 h 76" name="T13"/>
                    <a:gd fmla="*/ 198 w 299" name="T14"/>
                    <a:gd fmla="*/ 0 h 76" name="T15"/>
                    <a:gd fmla="*/ 198 w 299" name="T16"/>
                    <a:gd fmla="*/ 39 h 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6" w="299">
                      <a:moveTo>
                        <a:pt x="198" y="39"/>
                      </a:moveTo>
                      <a:lnTo>
                        <a:pt x="104" y="39"/>
                      </a:lnTo>
                      <a:lnTo>
                        <a:pt x="104" y="0"/>
                      </a:lnTo>
                      <a:lnTo>
                        <a:pt x="0" y="0"/>
                      </a:lnTo>
                      <a:lnTo>
                        <a:pt x="0" y="76"/>
                      </a:lnTo>
                      <a:lnTo>
                        <a:pt x="299" y="76"/>
                      </a:lnTo>
                      <a:lnTo>
                        <a:pt x="299" y="0"/>
                      </a:lnTo>
                      <a:lnTo>
                        <a:pt x="198" y="0"/>
                      </a:lnTo>
                      <a:lnTo>
                        <a:pt x="198" y="39"/>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5" name="Rectangle 126">
                  <a:extLst>
                    <a:ext uri="{FF2B5EF4-FFF2-40B4-BE49-F238E27FC236}">
                      <a16:creationId xmlns:a16="http://schemas.microsoft.com/office/drawing/2014/main" id="{5EE6C88E-A56F-49C6-8804-733F26FE8EB0}"/>
                    </a:ext>
                  </a:extLst>
                </p:cNvPr>
                <p:cNvSpPr/>
                <p:nvPr/>
              </p:nvSpPr>
              <p:spPr bwMode="auto">
                <a:xfrm>
                  <a:off x="5028761" y="892623"/>
                  <a:ext cx="71074" cy="25734"/>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86" name="Freeform: Shape 127">
                  <a:extLst>
                    <a:ext uri="{FF2B5EF4-FFF2-40B4-BE49-F238E27FC236}">
                      <a16:creationId xmlns:a16="http://schemas.microsoft.com/office/drawing/2014/main" id="{6757C10F-B95F-4D78-8DA9-63F9987758F3}"/>
                    </a:ext>
                  </a:extLst>
                </p:cNvPr>
                <p:cNvSpPr/>
                <p:nvPr/>
              </p:nvSpPr>
              <p:spPr bwMode="auto">
                <a:xfrm>
                  <a:off x="4879261" y="675725"/>
                  <a:ext cx="366398" cy="194841"/>
                </a:xfrm>
                <a:custGeom>
                  <a:gdLst>
                    <a:gd fmla="*/ 223 w 299" name="T0"/>
                    <a:gd fmla="*/ 0 h 159" name="T1"/>
                    <a:gd fmla="*/ 151 w 299" name="T2"/>
                    <a:gd fmla="*/ 0 h 159" name="T3"/>
                    <a:gd fmla="*/ 151 w 299" name="T4"/>
                    <a:gd fmla="*/ 29 h 159" name="T5"/>
                    <a:gd fmla="*/ 198 w 299" name="T6"/>
                    <a:gd fmla="*/ 29 h 159" name="T7"/>
                    <a:gd fmla="*/ 198 w 299" name="T8"/>
                    <a:gd fmla="*/ 58 h 159" name="T9"/>
                    <a:gd fmla="*/ 151 w 299" name="T10"/>
                    <a:gd fmla="*/ 58 h 159" name="T11"/>
                    <a:gd fmla="*/ 151 w 299" name="T12"/>
                    <a:gd fmla="*/ 159 h 159" name="T13"/>
                    <a:gd fmla="*/ 198 w 299" name="T14"/>
                    <a:gd fmla="*/ 159 h 159" name="T15"/>
                    <a:gd fmla="*/ 299 w 299" name="T16"/>
                    <a:gd fmla="*/ 159 h 159" name="T17"/>
                    <a:gd fmla="*/ 299 w 299" name="T18"/>
                    <a:gd fmla="*/ 58 h 159" name="T19"/>
                    <a:gd fmla="*/ 223 w 299" name="T20"/>
                    <a:gd fmla="*/ 58 h 159" name="T21"/>
                    <a:gd fmla="*/ 223 w 299" name="T22"/>
                    <a:gd fmla="*/ 0 h 159" name="T23"/>
                    <a:gd fmla="*/ 151 w 299" name="T24"/>
                    <a:gd fmla="*/ 0 h 159" name="T25"/>
                    <a:gd fmla="*/ 79 w 299" name="T26"/>
                    <a:gd fmla="*/ 0 h 159" name="T27"/>
                    <a:gd fmla="*/ 79 w 299" name="T28"/>
                    <a:gd fmla="*/ 58 h 159" name="T29"/>
                    <a:gd fmla="*/ 0 w 299" name="T30"/>
                    <a:gd fmla="*/ 58 h 159" name="T31"/>
                    <a:gd fmla="*/ 0 w 299" name="T32"/>
                    <a:gd fmla="*/ 159 h 159" name="T33"/>
                    <a:gd fmla="*/ 104 w 299" name="T34"/>
                    <a:gd fmla="*/ 159 h 159" name="T35"/>
                    <a:gd fmla="*/ 151 w 299" name="T36"/>
                    <a:gd fmla="*/ 159 h 159" name="T37"/>
                    <a:gd fmla="*/ 151 w 299" name="T38"/>
                    <a:gd fmla="*/ 58 h 159" name="T39"/>
                    <a:gd fmla="*/ 104 w 299" name="T40"/>
                    <a:gd fmla="*/ 58 h 159" name="T41"/>
                    <a:gd fmla="*/ 104 w 299" name="T42"/>
                    <a:gd fmla="*/ 58 h 159" name="T43"/>
                    <a:gd fmla="*/ 104 w 299" name="T44"/>
                    <a:gd fmla="*/ 29 h 159" name="T45"/>
                    <a:gd fmla="*/ 151 w 299" name="T46"/>
                    <a:gd fmla="*/ 29 h 159" name="T47"/>
                    <a:gd fmla="*/ 151 w 299" name="T48"/>
                    <a:gd fmla="*/ 0 h 159"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59" w="299">
                      <a:moveTo>
                        <a:pt x="223" y="0"/>
                      </a:moveTo>
                      <a:lnTo>
                        <a:pt x="151" y="0"/>
                      </a:lnTo>
                      <a:lnTo>
                        <a:pt x="151" y="29"/>
                      </a:lnTo>
                      <a:lnTo>
                        <a:pt x="198" y="29"/>
                      </a:lnTo>
                      <a:lnTo>
                        <a:pt x="198" y="58"/>
                      </a:lnTo>
                      <a:lnTo>
                        <a:pt x="151" y="58"/>
                      </a:lnTo>
                      <a:lnTo>
                        <a:pt x="151" y="159"/>
                      </a:lnTo>
                      <a:lnTo>
                        <a:pt x="198" y="159"/>
                      </a:lnTo>
                      <a:lnTo>
                        <a:pt x="299" y="159"/>
                      </a:lnTo>
                      <a:lnTo>
                        <a:pt x="299" y="58"/>
                      </a:lnTo>
                      <a:lnTo>
                        <a:pt x="223" y="58"/>
                      </a:lnTo>
                      <a:lnTo>
                        <a:pt x="223" y="0"/>
                      </a:lnTo>
                      <a:close/>
                      <a:moveTo>
                        <a:pt x="151" y="0"/>
                      </a:moveTo>
                      <a:lnTo>
                        <a:pt x="79" y="0"/>
                      </a:lnTo>
                      <a:lnTo>
                        <a:pt x="79" y="58"/>
                      </a:lnTo>
                      <a:lnTo>
                        <a:pt x="0" y="58"/>
                      </a:lnTo>
                      <a:lnTo>
                        <a:pt x="0" y="159"/>
                      </a:lnTo>
                      <a:lnTo>
                        <a:pt x="104" y="159"/>
                      </a:lnTo>
                      <a:lnTo>
                        <a:pt x="151" y="159"/>
                      </a:lnTo>
                      <a:lnTo>
                        <a:pt x="151" y="58"/>
                      </a:lnTo>
                      <a:lnTo>
                        <a:pt x="104" y="58"/>
                      </a:lnTo>
                      <a:lnTo>
                        <a:pt x="104" y="58"/>
                      </a:lnTo>
                      <a:lnTo>
                        <a:pt x="104" y="29"/>
                      </a:lnTo>
                      <a:lnTo>
                        <a:pt x="151" y="29"/>
                      </a:lnTo>
                      <a:lnTo>
                        <a:pt x="151"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7" name="Freeform: Shape 128">
                  <a:extLst>
                    <a:ext uri="{FF2B5EF4-FFF2-40B4-BE49-F238E27FC236}">
                      <a16:creationId xmlns:a16="http://schemas.microsoft.com/office/drawing/2014/main" id="{7A150202-577A-4AC1-A642-B9D165EF75C7}"/>
                    </a:ext>
                  </a:extLst>
                </p:cNvPr>
                <p:cNvSpPr/>
                <p:nvPr/>
              </p:nvSpPr>
              <p:spPr bwMode="auto">
                <a:xfrm>
                  <a:off x="2908797" y="1272501"/>
                  <a:ext cx="371300" cy="379878"/>
                </a:xfrm>
                <a:custGeom>
                  <a:gdLst>
                    <a:gd fmla="*/ 42 w 84" name="T0"/>
                    <a:gd fmla="*/ 0 h 86" name="T1"/>
                    <a:gd fmla="*/ 33 w 84" name="T2"/>
                    <a:gd fmla="*/ 18 h 86" name="T3"/>
                    <a:gd fmla="*/ 33 w 84" name="T4"/>
                    <a:gd fmla="*/ 32 h 86" name="T5"/>
                    <a:gd fmla="*/ 0 w 84" name="T6"/>
                    <a:gd fmla="*/ 46 h 86" name="T7"/>
                    <a:gd fmla="*/ 0 w 84" name="T8"/>
                    <a:gd fmla="*/ 55 h 86" name="T9"/>
                    <a:gd fmla="*/ 33 w 84" name="T10"/>
                    <a:gd fmla="*/ 48 h 86" name="T11"/>
                    <a:gd fmla="*/ 33 w 84" name="T12"/>
                    <a:gd fmla="*/ 67 h 86" name="T13"/>
                    <a:gd fmla="*/ 19 w 84" name="T14"/>
                    <a:gd fmla="*/ 77 h 86" name="T15"/>
                    <a:gd fmla="*/ 19 w 84" name="T16"/>
                    <a:gd fmla="*/ 86 h 86" name="T17"/>
                    <a:gd fmla="*/ 42 w 84" name="T18"/>
                    <a:gd fmla="*/ 78 h 86" name="T19"/>
                    <a:gd fmla="*/ 65 w 84" name="T20"/>
                    <a:gd fmla="*/ 86 h 86" name="T21"/>
                    <a:gd fmla="*/ 65 w 84" name="T22"/>
                    <a:gd fmla="*/ 77 h 86" name="T23"/>
                    <a:gd fmla="*/ 52 w 84" name="T24"/>
                    <a:gd fmla="*/ 67 h 86" name="T25"/>
                    <a:gd fmla="*/ 52 w 84" name="T26"/>
                    <a:gd fmla="*/ 48 h 86" name="T27"/>
                    <a:gd fmla="*/ 84 w 84" name="T28"/>
                    <a:gd fmla="*/ 55 h 86" name="T29"/>
                    <a:gd fmla="*/ 84 w 84" name="T30"/>
                    <a:gd fmla="*/ 46 h 86" name="T31"/>
                    <a:gd fmla="*/ 52 w 84" name="T32"/>
                    <a:gd fmla="*/ 32 h 86" name="T33"/>
                    <a:gd fmla="*/ 52 w 84" name="T34"/>
                    <a:gd fmla="*/ 18 h 86" name="T35"/>
                    <a:gd fmla="*/ 42 w 84" name="T36"/>
                    <a:gd fmla="*/ 0 h 8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86" w="84">
                      <a:moveTo>
                        <a:pt x="42" y="0"/>
                      </a:moveTo>
                      <a:cubicBezTo>
                        <a:pt x="37" y="0"/>
                        <a:pt x="33" y="13"/>
                        <a:pt x="33" y="18"/>
                      </a:cubicBezTo>
                      <a:cubicBezTo>
                        <a:pt x="33" y="32"/>
                        <a:pt x="33" y="32"/>
                        <a:pt x="33" y="32"/>
                      </a:cubicBezTo>
                      <a:cubicBezTo>
                        <a:pt x="0" y="46"/>
                        <a:pt x="0" y="46"/>
                        <a:pt x="0" y="46"/>
                      </a:cubicBezTo>
                      <a:cubicBezTo>
                        <a:pt x="0" y="55"/>
                        <a:pt x="0" y="55"/>
                        <a:pt x="0" y="55"/>
                      </a:cubicBezTo>
                      <a:cubicBezTo>
                        <a:pt x="33" y="48"/>
                        <a:pt x="33" y="48"/>
                        <a:pt x="33" y="48"/>
                      </a:cubicBezTo>
                      <a:cubicBezTo>
                        <a:pt x="33" y="67"/>
                        <a:pt x="33" y="67"/>
                        <a:pt x="33" y="67"/>
                      </a:cubicBezTo>
                      <a:cubicBezTo>
                        <a:pt x="19" y="77"/>
                        <a:pt x="19" y="77"/>
                        <a:pt x="19" y="77"/>
                      </a:cubicBezTo>
                      <a:cubicBezTo>
                        <a:pt x="19" y="86"/>
                        <a:pt x="19" y="86"/>
                        <a:pt x="19" y="86"/>
                      </a:cubicBezTo>
                      <a:cubicBezTo>
                        <a:pt x="42" y="78"/>
                        <a:pt x="42" y="78"/>
                        <a:pt x="42" y="78"/>
                      </a:cubicBezTo>
                      <a:cubicBezTo>
                        <a:pt x="65" y="86"/>
                        <a:pt x="65" y="86"/>
                        <a:pt x="65" y="86"/>
                      </a:cubicBezTo>
                      <a:cubicBezTo>
                        <a:pt x="65" y="77"/>
                        <a:pt x="65" y="77"/>
                        <a:pt x="65" y="77"/>
                      </a:cubicBezTo>
                      <a:cubicBezTo>
                        <a:pt x="52" y="67"/>
                        <a:pt x="52" y="67"/>
                        <a:pt x="52" y="67"/>
                      </a:cubicBezTo>
                      <a:cubicBezTo>
                        <a:pt x="52" y="48"/>
                        <a:pt x="52" y="48"/>
                        <a:pt x="52" y="48"/>
                      </a:cubicBezTo>
                      <a:cubicBezTo>
                        <a:pt x="84" y="55"/>
                        <a:pt x="84" y="55"/>
                        <a:pt x="84" y="55"/>
                      </a:cubicBezTo>
                      <a:cubicBezTo>
                        <a:pt x="84" y="46"/>
                        <a:pt x="84" y="46"/>
                        <a:pt x="84" y="46"/>
                      </a:cubicBezTo>
                      <a:cubicBezTo>
                        <a:pt x="52" y="32"/>
                        <a:pt x="52" y="32"/>
                        <a:pt x="52" y="32"/>
                      </a:cubicBezTo>
                      <a:cubicBezTo>
                        <a:pt x="52" y="18"/>
                        <a:pt x="52" y="18"/>
                        <a:pt x="52" y="18"/>
                      </a:cubicBezTo>
                      <a:cubicBezTo>
                        <a:pt x="52" y="13"/>
                        <a:pt x="48" y="0"/>
                        <a:pt x="42"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8" name="Freeform: Shape 129">
                  <a:extLst>
                    <a:ext uri="{FF2B5EF4-FFF2-40B4-BE49-F238E27FC236}">
                      <a16:creationId xmlns:a16="http://schemas.microsoft.com/office/drawing/2014/main" id="{AA4D2CF5-6EB8-4259-885B-AD0FC945CBF2}"/>
                    </a:ext>
                  </a:extLst>
                </p:cNvPr>
                <p:cNvSpPr/>
                <p:nvPr/>
              </p:nvSpPr>
              <p:spPr bwMode="auto">
                <a:xfrm>
                  <a:off x="6251723" y="2292044"/>
                  <a:ext cx="269591" cy="216898"/>
                </a:xfrm>
                <a:custGeom>
                  <a:gdLst>
                    <a:gd fmla="*/ 48 w 61" name="T0"/>
                    <a:gd fmla="*/ 49 h 49" name="T1"/>
                    <a:gd fmla="*/ 48 w 61" name="T2"/>
                    <a:gd fmla="*/ 32 h 49" name="T3"/>
                    <a:gd fmla="*/ 56 w 61" name="T4"/>
                    <a:gd fmla="*/ 24 h 49" name="T5"/>
                    <a:gd fmla="*/ 61 w 61" name="T6"/>
                    <a:gd fmla="*/ 24 h 49" name="T7"/>
                    <a:gd fmla="*/ 61 w 61" name="T8"/>
                    <a:gd fmla="*/ 6 h 49" name="T9"/>
                    <a:gd fmla="*/ 54 w 61" name="T10"/>
                    <a:gd fmla="*/ 0 h 49" name="T11"/>
                    <a:gd fmla="*/ 39 w 61" name="T12"/>
                    <a:gd fmla="*/ 0 h 49" name="T13"/>
                    <a:gd fmla="*/ 39 w 61" name="T14"/>
                    <a:gd fmla="*/ 8 h 49" name="T15"/>
                    <a:gd fmla="*/ 45 w 61" name="T16"/>
                    <a:gd fmla="*/ 13 h 49" name="T17"/>
                    <a:gd fmla="*/ 39 w 61" name="T18"/>
                    <a:gd fmla="*/ 19 h 49" name="T19"/>
                    <a:gd fmla="*/ 39 w 61" name="T20"/>
                    <a:gd fmla="*/ 22 h 49" name="T21"/>
                    <a:gd fmla="*/ 45 w 61" name="T22"/>
                    <a:gd fmla="*/ 28 h 49" name="T23"/>
                    <a:gd fmla="*/ 39 w 61" name="T24"/>
                    <a:gd fmla="*/ 33 h 49" name="T25"/>
                    <a:gd fmla="*/ 39 w 61" name="T26"/>
                    <a:gd fmla="*/ 49 h 49" name="T27"/>
                    <a:gd fmla="*/ 48 w 61" name="T28"/>
                    <a:gd fmla="*/ 49 h 49" name="T29"/>
                    <a:gd fmla="*/ 39 w 61" name="T30"/>
                    <a:gd fmla="*/ 0 h 49" name="T31"/>
                    <a:gd fmla="*/ 22 w 61" name="T32"/>
                    <a:gd fmla="*/ 0 h 49" name="T33"/>
                    <a:gd fmla="*/ 22 w 61" name="T34"/>
                    <a:gd fmla="*/ 8 h 49" name="T35"/>
                    <a:gd fmla="*/ 22 w 61" name="T36"/>
                    <a:gd fmla="*/ 8 h 49" name="T37"/>
                    <a:gd fmla="*/ 22 w 61" name="T38"/>
                    <a:gd fmla="*/ 8 h 49" name="T39"/>
                    <a:gd fmla="*/ 27 w 61" name="T40"/>
                    <a:gd fmla="*/ 13 h 49" name="T41"/>
                    <a:gd fmla="*/ 22 w 61" name="T42"/>
                    <a:gd fmla="*/ 19 h 49" name="T43"/>
                    <a:gd fmla="*/ 22 w 61" name="T44"/>
                    <a:gd fmla="*/ 19 h 49" name="T45"/>
                    <a:gd fmla="*/ 22 w 61" name="T46"/>
                    <a:gd fmla="*/ 22 h 49" name="T47"/>
                    <a:gd fmla="*/ 22 w 61" name="T48"/>
                    <a:gd fmla="*/ 22 h 49" name="T49"/>
                    <a:gd fmla="*/ 22 w 61" name="T50"/>
                    <a:gd fmla="*/ 22 h 49" name="T51"/>
                    <a:gd fmla="*/ 27 w 61" name="T52"/>
                    <a:gd fmla="*/ 28 h 49" name="T53"/>
                    <a:gd fmla="*/ 22 w 61" name="T54"/>
                    <a:gd fmla="*/ 33 h 49" name="T55"/>
                    <a:gd fmla="*/ 22 w 61" name="T56"/>
                    <a:gd fmla="*/ 33 h 49" name="T57"/>
                    <a:gd fmla="*/ 22 w 61" name="T58"/>
                    <a:gd fmla="*/ 49 h 49" name="T59"/>
                    <a:gd fmla="*/ 39 w 61" name="T60"/>
                    <a:gd fmla="*/ 49 h 49" name="T61"/>
                    <a:gd fmla="*/ 39 w 61" name="T62"/>
                    <a:gd fmla="*/ 33 h 49" name="T63"/>
                    <a:gd fmla="*/ 39 w 61" name="T64"/>
                    <a:gd fmla="*/ 33 h 49" name="T65"/>
                    <a:gd fmla="*/ 34 w 61" name="T66"/>
                    <a:gd fmla="*/ 28 h 49" name="T67"/>
                    <a:gd fmla="*/ 39 w 61" name="T68"/>
                    <a:gd fmla="*/ 22 h 49" name="T69"/>
                    <a:gd fmla="*/ 39 w 61" name="T70"/>
                    <a:gd fmla="*/ 22 h 49" name="T71"/>
                    <a:gd fmla="*/ 39 w 61" name="T72"/>
                    <a:gd fmla="*/ 22 h 49" name="T73"/>
                    <a:gd fmla="*/ 39 w 61" name="T74"/>
                    <a:gd fmla="*/ 19 h 49" name="T75"/>
                    <a:gd fmla="*/ 39 w 61" name="T76"/>
                    <a:gd fmla="*/ 19 h 49" name="T77"/>
                    <a:gd fmla="*/ 34 w 61" name="T78"/>
                    <a:gd fmla="*/ 13 h 49" name="T79"/>
                    <a:gd fmla="*/ 39 w 61" name="T80"/>
                    <a:gd fmla="*/ 8 h 49" name="T81"/>
                    <a:gd fmla="*/ 39 w 61" name="T82"/>
                    <a:gd fmla="*/ 8 h 49" name="T83"/>
                    <a:gd fmla="*/ 39 w 61" name="T84"/>
                    <a:gd fmla="*/ 8 h 49" name="T85"/>
                    <a:gd fmla="*/ 39 w 61" name="T86"/>
                    <a:gd fmla="*/ 0 h 49" name="T87"/>
                    <a:gd fmla="*/ 22 w 61" name="T88"/>
                    <a:gd fmla="*/ 0 h 49" name="T89"/>
                    <a:gd fmla="*/ 6 w 61" name="T90"/>
                    <a:gd fmla="*/ 0 h 49" name="T91"/>
                    <a:gd fmla="*/ 0 w 61" name="T92"/>
                    <a:gd fmla="*/ 6 h 49" name="T93"/>
                    <a:gd fmla="*/ 0 w 61" name="T94"/>
                    <a:gd fmla="*/ 24 h 49" name="T95"/>
                    <a:gd fmla="*/ 5 w 61" name="T96"/>
                    <a:gd fmla="*/ 24 h 49" name="T97"/>
                    <a:gd fmla="*/ 13 w 61" name="T98"/>
                    <a:gd fmla="*/ 32 h 49" name="T99"/>
                    <a:gd fmla="*/ 13 w 61" name="T100"/>
                    <a:gd fmla="*/ 49 h 49" name="T101"/>
                    <a:gd fmla="*/ 22 w 61" name="T102"/>
                    <a:gd fmla="*/ 49 h 49" name="T103"/>
                    <a:gd fmla="*/ 22 w 61" name="T104"/>
                    <a:gd fmla="*/ 33 h 49" name="T105"/>
                    <a:gd fmla="*/ 16 w 61" name="T106"/>
                    <a:gd fmla="*/ 28 h 49" name="T107"/>
                    <a:gd fmla="*/ 22 w 61" name="T108"/>
                    <a:gd fmla="*/ 22 h 49" name="T109"/>
                    <a:gd fmla="*/ 22 w 61" name="T110"/>
                    <a:gd fmla="*/ 19 h 49" name="T111"/>
                    <a:gd fmla="*/ 16 w 61" name="T112"/>
                    <a:gd fmla="*/ 13 h 49" name="T113"/>
                    <a:gd fmla="*/ 22 w 61" name="T114"/>
                    <a:gd fmla="*/ 8 h 49" name="T115"/>
                    <a:gd fmla="*/ 22 w 61" name="T116"/>
                    <a:gd fmla="*/ 0 h 49"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49" w="61">
                      <a:moveTo>
                        <a:pt x="48" y="49"/>
                      </a:moveTo>
                      <a:cubicBezTo>
                        <a:pt x="48" y="32"/>
                        <a:pt x="48" y="32"/>
                        <a:pt x="48" y="32"/>
                      </a:cubicBezTo>
                      <a:cubicBezTo>
                        <a:pt x="48" y="27"/>
                        <a:pt x="51" y="24"/>
                        <a:pt x="56" y="24"/>
                      </a:cubicBezTo>
                      <a:cubicBezTo>
                        <a:pt x="61" y="24"/>
                        <a:pt x="61" y="24"/>
                        <a:pt x="61" y="24"/>
                      </a:cubicBezTo>
                      <a:cubicBezTo>
                        <a:pt x="61" y="6"/>
                        <a:pt x="61" y="6"/>
                        <a:pt x="61" y="6"/>
                      </a:cubicBezTo>
                      <a:cubicBezTo>
                        <a:pt x="61" y="3"/>
                        <a:pt x="58" y="0"/>
                        <a:pt x="54" y="0"/>
                      </a:cubicBezTo>
                      <a:cubicBezTo>
                        <a:pt x="39" y="0"/>
                        <a:pt x="39" y="0"/>
                        <a:pt x="39" y="0"/>
                      </a:cubicBezTo>
                      <a:cubicBezTo>
                        <a:pt x="39" y="8"/>
                        <a:pt x="39" y="8"/>
                        <a:pt x="39" y="8"/>
                      </a:cubicBezTo>
                      <a:cubicBezTo>
                        <a:pt x="42" y="8"/>
                        <a:pt x="45" y="10"/>
                        <a:pt x="45" y="13"/>
                      </a:cubicBezTo>
                      <a:cubicBezTo>
                        <a:pt x="45" y="16"/>
                        <a:pt x="42" y="19"/>
                        <a:pt x="39" y="19"/>
                      </a:cubicBezTo>
                      <a:cubicBezTo>
                        <a:pt x="39" y="22"/>
                        <a:pt x="39" y="22"/>
                        <a:pt x="39" y="22"/>
                      </a:cubicBezTo>
                      <a:cubicBezTo>
                        <a:pt x="42" y="22"/>
                        <a:pt x="45" y="25"/>
                        <a:pt x="45" y="28"/>
                      </a:cubicBezTo>
                      <a:cubicBezTo>
                        <a:pt x="45" y="31"/>
                        <a:pt x="42" y="33"/>
                        <a:pt x="39" y="33"/>
                      </a:cubicBezTo>
                      <a:cubicBezTo>
                        <a:pt x="39" y="49"/>
                        <a:pt x="39" y="49"/>
                        <a:pt x="39" y="49"/>
                      </a:cubicBezTo>
                      <a:lnTo>
                        <a:pt x="48" y="49"/>
                      </a:lnTo>
                      <a:close/>
                      <a:moveTo>
                        <a:pt x="39" y="0"/>
                      </a:moveTo>
                      <a:cubicBezTo>
                        <a:pt x="22" y="0"/>
                        <a:pt x="22" y="0"/>
                        <a:pt x="22" y="0"/>
                      </a:cubicBezTo>
                      <a:cubicBezTo>
                        <a:pt x="22" y="8"/>
                        <a:pt x="22" y="8"/>
                        <a:pt x="22" y="8"/>
                      </a:cubicBezTo>
                      <a:cubicBezTo>
                        <a:pt x="22" y="8"/>
                        <a:pt x="22" y="8"/>
                        <a:pt x="22" y="8"/>
                      </a:cubicBezTo>
                      <a:cubicBezTo>
                        <a:pt x="22" y="8"/>
                        <a:pt x="22" y="8"/>
                        <a:pt x="22" y="8"/>
                      </a:cubicBezTo>
                      <a:cubicBezTo>
                        <a:pt x="25" y="8"/>
                        <a:pt x="27" y="10"/>
                        <a:pt x="27" y="13"/>
                      </a:cubicBezTo>
                      <a:cubicBezTo>
                        <a:pt x="27" y="16"/>
                        <a:pt x="25" y="19"/>
                        <a:pt x="22" y="19"/>
                      </a:cubicBezTo>
                      <a:cubicBezTo>
                        <a:pt x="22" y="19"/>
                        <a:pt x="22" y="19"/>
                        <a:pt x="22" y="19"/>
                      </a:cubicBezTo>
                      <a:cubicBezTo>
                        <a:pt x="22" y="22"/>
                        <a:pt x="22" y="22"/>
                        <a:pt x="22" y="22"/>
                      </a:cubicBezTo>
                      <a:cubicBezTo>
                        <a:pt x="22" y="22"/>
                        <a:pt x="22" y="22"/>
                        <a:pt x="22" y="22"/>
                      </a:cubicBezTo>
                      <a:cubicBezTo>
                        <a:pt x="22" y="22"/>
                        <a:pt x="22" y="22"/>
                        <a:pt x="22" y="22"/>
                      </a:cubicBezTo>
                      <a:cubicBezTo>
                        <a:pt x="25" y="22"/>
                        <a:pt x="27" y="25"/>
                        <a:pt x="27" y="28"/>
                      </a:cubicBezTo>
                      <a:cubicBezTo>
                        <a:pt x="27" y="31"/>
                        <a:pt x="25" y="33"/>
                        <a:pt x="22" y="33"/>
                      </a:cubicBezTo>
                      <a:cubicBezTo>
                        <a:pt x="22" y="33"/>
                        <a:pt x="22" y="33"/>
                        <a:pt x="22" y="33"/>
                      </a:cubicBezTo>
                      <a:cubicBezTo>
                        <a:pt x="22" y="49"/>
                        <a:pt x="22" y="49"/>
                        <a:pt x="22" y="49"/>
                      </a:cubicBezTo>
                      <a:cubicBezTo>
                        <a:pt x="39" y="49"/>
                        <a:pt x="39" y="49"/>
                        <a:pt x="39" y="49"/>
                      </a:cubicBezTo>
                      <a:cubicBezTo>
                        <a:pt x="39" y="33"/>
                        <a:pt x="39" y="33"/>
                        <a:pt x="39" y="33"/>
                      </a:cubicBezTo>
                      <a:cubicBezTo>
                        <a:pt x="39" y="33"/>
                        <a:pt x="39" y="33"/>
                        <a:pt x="39" y="33"/>
                      </a:cubicBezTo>
                      <a:cubicBezTo>
                        <a:pt x="36" y="33"/>
                        <a:pt x="34" y="31"/>
                        <a:pt x="34" y="28"/>
                      </a:cubicBezTo>
                      <a:cubicBezTo>
                        <a:pt x="34" y="25"/>
                        <a:pt x="36" y="22"/>
                        <a:pt x="39" y="22"/>
                      </a:cubicBezTo>
                      <a:cubicBezTo>
                        <a:pt x="39" y="22"/>
                        <a:pt x="39" y="22"/>
                        <a:pt x="39" y="22"/>
                      </a:cubicBezTo>
                      <a:cubicBezTo>
                        <a:pt x="39" y="22"/>
                        <a:pt x="39" y="22"/>
                        <a:pt x="39" y="22"/>
                      </a:cubicBezTo>
                      <a:cubicBezTo>
                        <a:pt x="39" y="19"/>
                        <a:pt x="39" y="19"/>
                        <a:pt x="39" y="19"/>
                      </a:cubicBezTo>
                      <a:cubicBezTo>
                        <a:pt x="39" y="19"/>
                        <a:pt x="39" y="19"/>
                        <a:pt x="39" y="19"/>
                      </a:cubicBezTo>
                      <a:cubicBezTo>
                        <a:pt x="36" y="19"/>
                        <a:pt x="34" y="16"/>
                        <a:pt x="34" y="13"/>
                      </a:cubicBezTo>
                      <a:cubicBezTo>
                        <a:pt x="34" y="10"/>
                        <a:pt x="36" y="8"/>
                        <a:pt x="39" y="8"/>
                      </a:cubicBezTo>
                      <a:cubicBezTo>
                        <a:pt x="39" y="8"/>
                        <a:pt x="39" y="8"/>
                        <a:pt x="39" y="8"/>
                      </a:cubicBezTo>
                      <a:cubicBezTo>
                        <a:pt x="39" y="8"/>
                        <a:pt x="39" y="8"/>
                        <a:pt x="39" y="8"/>
                      </a:cubicBezTo>
                      <a:lnTo>
                        <a:pt x="39" y="0"/>
                      </a:lnTo>
                      <a:close/>
                      <a:moveTo>
                        <a:pt x="22" y="0"/>
                      </a:moveTo>
                      <a:cubicBezTo>
                        <a:pt x="6" y="0"/>
                        <a:pt x="6" y="0"/>
                        <a:pt x="6" y="0"/>
                      </a:cubicBezTo>
                      <a:cubicBezTo>
                        <a:pt x="3" y="0"/>
                        <a:pt x="0" y="3"/>
                        <a:pt x="0" y="6"/>
                      </a:cubicBezTo>
                      <a:cubicBezTo>
                        <a:pt x="0" y="24"/>
                        <a:pt x="0" y="24"/>
                        <a:pt x="0" y="24"/>
                      </a:cubicBezTo>
                      <a:cubicBezTo>
                        <a:pt x="5" y="24"/>
                        <a:pt x="5" y="24"/>
                        <a:pt x="5" y="24"/>
                      </a:cubicBezTo>
                      <a:cubicBezTo>
                        <a:pt x="10" y="24"/>
                        <a:pt x="13" y="27"/>
                        <a:pt x="13" y="32"/>
                      </a:cubicBezTo>
                      <a:cubicBezTo>
                        <a:pt x="13" y="49"/>
                        <a:pt x="13" y="49"/>
                        <a:pt x="13" y="49"/>
                      </a:cubicBezTo>
                      <a:cubicBezTo>
                        <a:pt x="22" y="49"/>
                        <a:pt x="22" y="49"/>
                        <a:pt x="22" y="49"/>
                      </a:cubicBezTo>
                      <a:cubicBezTo>
                        <a:pt x="22" y="33"/>
                        <a:pt x="22" y="33"/>
                        <a:pt x="22" y="33"/>
                      </a:cubicBezTo>
                      <a:cubicBezTo>
                        <a:pt x="19" y="33"/>
                        <a:pt x="16" y="31"/>
                        <a:pt x="16" y="28"/>
                      </a:cubicBezTo>
                      <a:cubicBezTo>
                        <a:pt x="16" y="25"/>
                        <a:pt x="19" y="22"/>
                        <a:pt x="22" y="22"/>
                      </a:cubicBezTo>
                      <a:cubicBezTo>
                        <a:pt x="22" y="19"/>
                        <a:pt x="22" y="19"/>
                        <a:pt x="22" y="19"/>
                      </a:cubicBezTo>
                      <a:cubicBezTo>
                        <a:pt x="19" y="19"/>
                        <a:pt x="16" y="16"/>
                        <a:pt x="16" y="13"/>
                      </a:cubicBezTo>
                      <a:cubicBezTo>
                        <a:pt x="16" y="10"/>
                        <a:pt x="19" y="8"/>
                        <a:pt x="22" y="8"/>
                      </a:cubicBezTo>
                      <a:lnTo>
                        <a:pt x="22"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9" name="Freeform: Shape 130">
                  <a:extLst>
                    <a:ext uri="{FF2B5EF4-FFF2-40B4-BE49-F238E27FC236}">
                      <a16:creationId xmlns:a16="http://schemas.microsoft.com/office/drawing/2014/main" id="{B78A5629-CF5B-48F4-BA07-89D11BF14501}"/>
                    </a:ext>
                  </a:extLst>
                </p:cNvPr>
                <p:cNvSpPr/>
                <p:nvPr/>
              </p:nvSpPr>
              <p:spPr bwMode="auto">
                <a:xfrm>
                  <a:off x="6203932" y="2412135"/>
                  <a:ext cx="366398" cy="193615"/>
                </a:xfrm>
                <a:custGeom>
                  <a:gdLst>
                    <a:gd fmla="*/ 78 w 83" name="T0"/>
                    <a:gd fmla="*/ 0 h 44" name="T1"/>
                    <a:gd fmla="*/ 72 w 83" name="T2"/>
                    <a:gd fmla="*/ 0 h 44" name="T3"/>
                    <a:gd fmla="*/ 67 w 83" name="T4"/>
                    <a:gd fmla="*/ 0 h 44" name="T5"/>
                    <a:gd fmla="*/ 61 w 83" name="T6"/>
                    <a:gd fmla="*/ 5 h 44" name="T7"/>
                    <a:gd fmla="*/ 61 w 83" name="T8"/>
                    <a:gd fmla="*/ 24 h 44" name="T9"/>
                    <a:gd fmla="*/ 21 w 83" name="T10"/>
                    <a:gd fmla="*/ 24 h 44" name="T11"/>
                    <a:gd fmla="*/ 21 w 83" name="T12"/>
                    <a:gd fmla="*/ 5 h 44" name="T13"/>
                    <a:gd fmla="*/ 16 w 83" name="T14"/>
                    <a:gd fmla="*/ 0 h 44" name="T15"/>
                    <a:gd fmla="*/ 11 w 83" name="T16"/>
                    <a:gd fmla="*/ 0 h 44" name="T17"/>
                    <a:gd fmla="*/ 6 w 83" name="T18"/>
                    <a:gd fmla="*/ 0 h 44" name="T19"/>
                    <a:gd fmla="*/ 0 w 83" name="T20"/>
                    <a:gd fmla="*/ 5 h 44" name="T21"/>
                    <a:gd fmla="*/ 0 w 83" name="T22"/>
                    <a:gd fmla="*/ 33 h 44" name="T23"/>
                    <a:gd fmla="*/ 8 w 83" name="T24"/>
                    <a:gd fmla="*/ 41 h 44" name="T25"/>
                    <a:gd fmla="*/ 8 w 83" name="T26"/>
                    <a:gd fmla="*/ 41 h 44" name="T27"/>
                    <a:gd fmla="*/ 9 w 83" name="T28"/>
                    <a:gd fmla="*/ 43 h 44" name="T29"/>
                    <a:gd fmla="*/ 11 w 83" name="T30"/>
                    <a:gd fmla="*/ 44 h 44" name="T31"/>
                    <a:gd fmla="*/ 13 w 83" name="T32"/>
                    <a:gd fmla="*/ 44 h 44" name="T33"/>
                    <a:gd fmla="*/ 15 w 83" name="T34"/>
                    <a:gd fmla="*/ 43 h 44" name="T35"/>
                    <a:gd fmla="*/ 16 w 83" name="T36"/>
                    <a:gd fmla="*/ 41 h 44" name="T37"/>
                    <a:gd fmla="*/ 16 w 83" name="T38"/>
                    <a:gd fmla="*/ 41 h 44" name="T39"/>
                    <a:gd fmla="*/ 67 w 83" name="T40"/>
                    <a:gd fmla="*/ 41 h 44" name="T41"/>
                    <a:gd fmla="*/ 67 w 83" name="T42"/>
                    <a:gd fmla="*/ 41 h 44" name="T43"/>
                    <a:gd fmla="*/ 68 w 83" name="T44"/>
                    <a:gd fmla="*/ 43 h 44" name="T45"/>
                    <a:gd fmla="*/ 70 w 83" name="T46"/>
                    <a:gd fmla="*/ 44 h 44" name="T47"/>
                    <a:gd fmla="*/ 72 w 83" name="T48"/>
                    <a:gd fmla="*/ 44 h 44" name="T49"/>
                    <a:gd fmla="*/ 74 w 83" name="T50"/>
                    <a:gd fmla="*/ 43 h 44" name="T51"/>
                    <a:gd fmla="*/ 75 w 83" name="T52"/>
                    <a:gd fmla="*/ 41 h 44" name="T53"/>
                    <a:gd fmla="*/ 75 w 83" name="T54"/>
                    <a:gd fmla="*/ 41 h 44" name="T55"/>
                    <a:gd fmla="*/ 78 w 83" name="T56"/>
                    <a:gd fmla="*/ 41 h 44" name="T57"/>
                    <a:gd fmla="*/ 83 w 83" name="T58"/>
                    <a:gd fmla="*/ 33 h 44" name="T59"/>
                    <a:gd fmla="*/ 83 w 83" name="T60"/>
                    <a:gd fmla="*/ 5 h 44" name="T61"/>
                    <a:gd fmla="*/ 78 w 83" name="T62"/>
                    <a:gd fmla="*/ 0 h 4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44" w="83">
                      <a:moveTo>
                        <a:pt x="78" y="0"/>
                      </a:moveTo>
                      <a:cubicBezTo>
                        <a:pt x="72" y="0"/>
                        <a:pt x="72" y="0"/>
                        <a:pt x="72" y="0"/>
                      </a:cubicBezTo>
                      <a:cubicBezTo>
                        <a:pt x="67" y="0"/>
                        <a:pt x="67" y="0"/>
                        <a:pt x="67" y="0"/>
                      </a:cubicBezTo>
                      <a:cubicBezTo>
                        <a:pt x="64" y="0"/>
                        <a:pt x="61" y="1"/>
                        <a:pt x="61" y="5"/>
                      </a:cubicBezTo>
                      <a:cubicBezTo>
                        <a:pt x="61" y="24"/>
                        <a:pt x="61" y="24"/>
                        <a:pt x="61" y="24"/>
                      </a:cubicBezTo>
                      <a:cubicBezTo>
                        <a:pt x="21" y="24"/>
                        <a:pt x="21" y="24"/>
                        <a:pt x="21" y="24"/>
                      </a:cubicBezTo>
                      <a:cubicBezTo>
                        <a:pt x="21" y="5"/>
                        <a:pt x="21" y="5"/>
                        <a:pt x="21" y="5"/>
                      </a:cubicBezTo>
                      <a:cubicBezTo>
                        <a:pt x="21" y="1"/>
                        <a:pt x="20" y="0"/>
                        <a:pt x="16" y="0"/>
                      </a:cubicBezTo>
                      <a:cubicBezTo>
                        <a:pt x="11" y="0"/>
                        <a:pt x="11" y="0"/>
                        <a:pt x="11" y="0"/>
                      </a:cubicBezTo>
                      <a:cubicBezTo>
                        <a:pt x="6" y="0"/>
                        <a:pt x="6" y="0"/>
                        <a:pt x="6" y="0"/>
                      </a:cubicBezTo>
                      <a:cubicBezTo>
                        <a:pt x="2" y="0"/>
                        <a:pt x="0" y="1"/>
                        <a:pt x="0" y="5"/>
                      </a:cubicBezTo>
                      <a:cubicBezTo>
                        <a:pt x="0" y="33"/>
                        <a:pt x="0" y="33"/>
                        <a:pt x="0" y="33"/>
                      </a:cubicBezTo>
                      <a:cubicBezTo>
                        <a:pt x="0" y="36"/>
                        <a:pt x="4" y="41"/>
                        <a:pt x="8" y="41"/>
                      </a:cubicBezTo>
                      <a:cubicBezTo>
                        <a:pt x="8" y="41"/>
                        <a:pt x="8" y="41"/>
                        <a:pt x="8" y="41"/>
                      </a:cubicBezTo>
                      <a:cubicBezTo>
                        <a:pt x="8" y="42"/>
                        <a:pt x="8" y="42"/>
                        <a:pt x="9" y="43"/>
                      </a:cubicBezTo>
                      <a:cubicBezTo>
                        <a:pt x="9" y="44"/>
                        <a:pt x="10" y="44"/>
                        <a:pt x="11" y="44"/>
                      </a:cubicBezTo>
                      <a:cubicBezTo>
                        <a:pt x="13" y="44"/>
                        <a:pt x="13" y="44"/>
                        <a:pt x="13" y="44"/>
                      </a:cubicBezTo>
                      <a:cubicBezTo>
                        <a:pt x="14" y="44"/>
                        <a:pt x="15" y="44"/>
                        <a:pt x="15" y="43"/>
                      </a:cubicBezTo>
                      <a:cubicBezTo>
                        <a:pt x="16" y="42"/>
                        <a:pt x="16" y="42"/>
                        <a:pt x="16" y="41"/>
                      </a:cubicBezTo>
                      <a:cubicBezTo>
                        <a:pt x="16" y="41"/>
                        <a:pt x="16" y="41"/>
                        <a:pt x="16" y="41"/>
                      </a:cubicBezTo>
                      <a:cubicBezTo>
                        <a:pt x="67" y="41"/>
                        <a:pt x="67" y="41"/>
                        <a:pt x="67" y="41"/>
                      </a:cubicBezTo>
                      <a:cubicBezTo>
                        <a:pt x="67" y="41"/>
                        <a:pt x="67" y="41"/>
                        <a:pt x="67" y="41"/>
                      </a:cubicBezTo>
                      <a:cubicBezTo>
                        <a:pt x="67" y="42"/>
                        <a:pt x="67" y="42"/>
                        <a:pt x="68" y="43"/>
                      </a:cubicBezTo>
                      <a:cubicBezTo>
                        <a:pt x="68" y="44"/>
                        <a:pt x="69" y="44"/>
                        <a:pt x="70" y="44"/>
                      </a:cubicBezTo>
                      <a:cubicBezTo>
                        <a:pt x="72" y="44"/>
                        <a:pt x="72" y="44"/>
                        <a:pt x="72" y="44"/>
                      </a:cubicBezTo>
                      <a:cubicBezTo>
                        <a:pt x="73" y="44"/>
                        <a:pt x="74" y="44"/>
                        <a:pt x="74" y="43"/>
                      </a:cubicBezTo>
                      <a:cubicBezTo>
                        <a:pt x="75" y="42"/>
                        <a:pt x="75" y="42"/>
                        <a:pt x="75" y="41"/>
                      </a:cubicBezTo>
                      <a:cubicBezTo>
                        <a:pt x="75" y="41"/>
                        <a:pt x="75" y="41"/>
                        <a:pt x="75" y="41"/>
                      </a:cubicBezTo>
                      <a:cubicBezTo>
                        <a:pt x="78" y="41"/>
                        <a:pt x="78" y="41"/>
                        <a:pt x="78" y="41"/>
                      </a:cubicBezTo>
                      <a:cubicBezTo>
                        <a:pt x="81" y="41"/>
                        <a:pt x="83" y="36"/>
                        <a:pt x="83" y="33"/>
                      </a:cubicBezTo>
                      <a:cubicBezTo>
                        <a:pt x="83" y="5"/>
                        <a:pt x="83" y="5"/>
                        <a:pt x="83" y="5"/>
                      </a:cubicBezTo>
                      <a:cubicBezTo>
                        <a:pt x="83" y="1"/>
                        <a:pt x="81" y="0"/>
                        <a:pt x="78"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0" name="Oval 131">
                  <a:extLst>
                    <a:ext uri="{FF2B5EF4-FFF2-40B4-BE49-F238E27FC236}">
                      <a16:creationId xmlns:a16="http://schemas.microsoft.com/office/drawing/2014/main" id="{32079A23-24A8-4A09-9C3D-C5669F6BFE25}"/>
                    </a:ext>
                  </a:extLst>
                </p:cNvPr>
                <p:cNvSpPr/>
                <p:nvPr/>
              </p:nvSpPr>
              <p:spPr bwMode="auto">
                <a:xfrm>
                  <a:off x="6331375" y="2336159"/>
                  <a:ext cx="31861" cy="26959"/>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1" name="Oval 132">
                  <a:extLst>
                    <a:ext uri="{FF2B5EF4-FFF2-40B4-BE49-F238E27FC236}">
                      <a16:creationId xmlns:a16="http://schemas.microsoft.com/office/drawing/2014/main" id="{C02A5765-6A5C-42C2-98FB-6E17F92FB768}"/>
                    </a:ext>
                  </a:extLst>
                </p:cNvPr>
                <p:cNvSpPr/>
                <p:nvPr/>
              </p:nvSpPr>
              <p:spPr bwMode="auto">
                <a:xfrm>
                  <a:off x="6411026" y="2336159"/>
                  <a:ext cx="30635" cy="26959"/>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2" name="Oval 133">
                  <a:extLst>
                    <a:ext uri="{FF2B5EF4-FFF2-40B4-BE49-F238E27FC236}">
                      <a16:creationId xmlns:a16="http://schemas.microsoft.com/office/drawing/2014/main" id="{F514C271-E8AA-4D54-BA35-472F84DD34C8}"/>
                    </a:ext>
                  </a:extLst>
                </p:cNvPr>
                <p:cNvSpPr/>
                <p:nvPr/>
              </p:nvSpPr>
              <p:spPr bwMode="auto">
                <a:xfrm>
                  <a:off x="6331375" y="2398655"/>
                  <a:ext cx="31861" cy="30635"/>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3" name="Oval 134">
                  <a:extLst>
                    <a:ext uri="{FF2B5EF4-FFF2-40B4-BE49-F238E27FC236}">
                      <a16:creationId xmlns:a16="http://schemas.microsoft.com/office/drawing/2014/main" id="{7AD5EC0F-09D5-4583-B918-C830D2B2D8D8}"/>
                    </a:ext>
                  </a:extLst>
                </p:cNvPr>
                <p:cNvSpPr/>
                <p:nvPr/>
              </p:nvSpPr>
              <p:spPr bwMode="auto">
                <a:xfrm>
                  <a:off x="6411026" y="2398655"/>
                  <a:ext cx="30635" cy="30635"/>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4" name="Freeform: Shape 135">
                  <a:extLst>
                    <a:ext uri="{FF2B5EF4-FFF2-40B4-BE49-F238E27FC236}">
                      <a16:creationId xmlns:a16="http://schemas.microsoft.com/office/drawing/2014/main" id="{CFD4A687-0C7D-4418-867C-FF009BB50E1D}"/>
                    </a:ext>
                  </a:extLst>
                </p:cNvPr>
                <p:cNvSpPr/>
                <p:nvPr/>
              </p:nvSpPr>
              <p:spPr bwMode="auto">
                <a:xfrm>
                  <a:off x="3514151" y="808069"/>
                  <a:ext cx="384780" cy="322284"/>
                </a:xfrm>
                <a:custGeom>
                  <a:gdLst>
                    <a:gd fmla="*/ 58 w 87" name="T0"/>
                    <a:gd fmla="*/ 0 h 73" name="T1"/>
                    <a:gd fmla="*/ 31 w 87" name="T2"/>
                    <a:gd fmla="*/ 0 h 73" name="T3"/>
                    <a:gd fmla="*/ 0 w 87" name="T4"/>
                    <a:gd fmla="*/ 26 h 73" name="T5"/>
                    <a:gd fmla="*/ 9 w 87" name="T6"/>
                    <a:gd fmla="*/ 38 h 73" name="T7"/>
                    <a:gd fmla="*/ 20 w 87" name="T8"/>
                    <a:gd fmla="*/ 27 h 73" name="T9"/>
                    <a:gd fmla="*/ 20 w 87" name="T10"/>
                    <a:gd fmla="*/ 73 h 73" name="T11"/>
                    <a:gd fmla="*/ 44 w 87" name="T12"/>
                    <a:gd fmla="*/ 73 h 73" name="T13"/>
                    <a:gd fmla="*/ 68 w 87" name="T14"/>
                    <a:gd fmla="*/ 73 h 73" name="T15"/>
                    <a:gd fmla="*/ 67 w 87" name="T16"/>
                    <a:gd fmla="*/ 27 h 73" name="T17"/>
                    <a:gd fmla="*/ 79 w 87" name="T18"/>
                    <a:gd fmla="*/ 38 h 73" name="T19"/>
                    <a:gd fmla="*/ 87 w 87" name="T20"/>
                    <a:gd fmla="*/ 26 h 73" name="T21"/>
                    <a:gd fmla="*/ 58 w 87" name="T22"/>
                    <a:gd fmla="*/ 0 h 7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3" w="87">
                      <a:moveTo>
                        <a:pt x="58" y="0"/>
                      </a:moveTo>
                      <a:cubicBezTo>
                        <a:pt x="53" y="8"/>
                        <a:pt x="36" y="8"/>
                        <a:pt x="31" y="0"/>
                      </a:cubicBezTo>
                      <a:cubicBezTo>
                        <a:pt x="31" y="0"/>
                        <a:pt x="5" y="15"/>
                        <a:pt x="0" y="26"/>
                      </a:cubicBezTo>
                      <a:cubicBezTo>
                        <a:pt x="9" y="38"/>
                        <a:pt x="9" y="38"/>
                        <a:pt x="9" y="38"/>
                      </a:cubicBezTo>
                      <a:cubicBezTo>
                        <a:pt x="9" y="38"/>
                        <a:pt x="16" y="30"/>
                        <a:pt x="20" y="27"/>
                      </a:cubicBezTo>
                      <a:cubicBezTo>
                        <a:pt x="20" y="73"/>
                        <a:pt x="20" y="73"/>
                        <a:pt x="20" y="73"/>
                      </a:cubicBezTo>
                      <a:cubicBezTo>
                        <a:pt x="44" y="73"/>
                        <a:pt x="44" y="73"/>
                        <a:pt x="44" y="73"/>
                      </a:cubicBezTo>
                      <a:cubicBezTo>
                        <a:pt x="68" y="73"/>
                        <a:pt x="68" y="73"/>
                        <a:pt x="68" y="73"/>
                      </a:cubicBezTo>
                      <a:cubicBezTo>
                        <a:pt x="67" y="27"/>
                        <a:pt x="67" y="27"/>
                        <a:pt x="67" y="27"/>
                      </a:cubicBezTo>
                      <a:cubicBezTo>
                        <a:pt x="71" y="30"/>
                        <a:pt x="79" y="38"/>
                        <a:pt x="79" y="38"/>
                      </a:cubicBezTo>
                      <a:cubicBezTo>
                        <a:pt x="87" y="26"/>
                        <a:pt x="87" y="26"/>
                        <a:pt x="87" y="26"/>
                      </a:cubicBezTo>
                      <a:cubicBezTo>
                        <a:pt x="82" y="15"/>
                        <a:pt x="58" y="0"/>
                        <a:pt x="58"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5" name="Freeform: Shape 136">
                  <a:extLst>
                    <a:ext uri="{FF2B5EF4-FFF2-40B4-BE49-F238E27FC236}">
                      <a16:creationId xmlns:a16="http://schemas.microsoft.com/office/drawing/2014/main" id="{92D80F1D-A15C-4256-BD30-8D65CB5713CF}"/>
                    </a:ext>
                  </a:extLst>
                </p:cNvPr>
                <p:cNvSpPr/>
                <p:nvPr/>
              </p:nvSpPr>
              <p:spPr bwMode="auto">
                <a:xfrm>
                  <a:off x="3656299" y="795815"/>
                  <a:ext cx="110287" cy="30635"/>
                </a:xfrm>
                <a:custGeom>
                  <a:gdLst>
                    <a:gd fmla="*/ 13 w 25" name="T0"/>
                    <a:gd fmla="*/ 7 h 7" name="T1"/>
                    <a:gd fmla="*/ 24 w 25" name="T2"/>
                    <a:gd fmla="*/ 2 h 7" name="T3"/>
                    <a:gd fmla="*/ 24 w 25" name="T4"/>
                    <a:gd fmla="*/ 0 h 7" name="T5"/>
                    <a:gd fmla="*/ 22 w 25" name="T6"/>
                    <a:gd fmla="*/ 1 h 7" name="T7"/>
                    <a:gd fmla="*/ 13 w 25" name="T8"/>
                    <a:gd fmla="*/ 5 h 7" name="T9"/>
                    <a:gd fmla="*/ 3 w 25" name="T10"/>
                    <a:gd fmla="*/ 1 h 7" name="T11"/>
                    <a:gd fmla="*/ 1 w 25" name="T12"/>
                    <a:gd fmla="*/ 0 h 7" name="T13"/>
                    <a:gd fmla="*/ 1 w 25" name="T14"/>
                    <a:gd fmla="*/ 2 h 7" name="T15"/>
                    <a:gd fmla="*/ 13 w 25" name="T16"/>
                    <a:gd fmla="*/ 7 h 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 w="25">
                      <a:moveTo>
                        <a:pt x="13" y="7"/>
                      </a:moveTo>
                      <a:cubicBezTo>
                        <a:pt x="18" y="7"/>
                        <a:pt x="23" y="5"/>
                        <a:pt x="24" y="2"/>
                      </a:cubicBezTo>
                      <a:cubicBezTo>
                        <a:pt x="25" y="2"/>
                        <a:pt x="24" y="1"/>
                        <a:pt x="24" y="0"/>
                      </a:cubicBezTo>
                      <a:cubicBezTo>
                        <a:pt x="23" y="0"/>
                        <a:pt x="22" y="0"/>
                        <a:pt x="22" y="1"/>
                      </a:cubicBezTo>
                      <a:cubicBezTo>
                        <a:pt x="21" y="3"/>
                        <a:pt x="17" y="5"/>
                        <a:pt x="13" y="5"/>
                      </a:cubicBezTo>
                      <a:cubicBezTo>
                        <a:pt x="8" y="5"/>
                        <a:pt x="4" y="3"/>
                        <a:pt x="3" y="1"/>
                      </a:cubicBezTo>
                      <a:cubicBezTo>
                        <a:pt x="3" y="0"/>
                        <a:pt x="2" y="0"/>
                        <a:pt x="1" y="0"/>
                      </a:cubicBezTo>
                      <a:cubicBezTo>
                        <a:pt x="1" y="1"/>
                        <a:pt x="0" y="2"/>
                        <a:pt x="1" y="2"/>
                      </a:cubicBezTo>
                      <a:cubicBezTo>
                        <a:pt x="2" y="5"/>
                        <a:pt x="7" y="7"/>
                        <a:pt x="13" y="7"/>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6" name="Freeform: Shape 137">
                  <a:extLst>
                    <a:ext uri="{FF2B5EF4-FFF2-40B4-BE49-F238E27FC236}">
                      <a16:creationId xmlns:a16="http://schemas.microsoft.com/office/drawing/2014/main" id="{A48BC6E1-7668-436D-9B83-51883A2A65BE}"/>
                    </a:ext>
                  </a:extLst>
                </p:cNvPr>
                <p:cNvSpPr/>
                <p:nvPr/>
              </p:nvSpPr>
              <p:spPr bwMode="auto">
                <a:xfrm>
                  <a:off x="5859591" y="3626519"/>
                  <a:ext cx="322284" cy="335763"/>
                </a:xfrm>
                <a:custGeom>
                  <a:gdLst>
                    <a:gd fmla="*/ 56 w 73" name="T0"/>
                    <a:gd fmla="*/ 2 h 76" name="T1"/>
                    <a:gd fmla="*/ 51 w 73" name="T2"/>
                    <a:gd fmla="*/ 2 h 76" name="T3"/>
                    <a:gd fmla="*/ 50 w 73" name="T4"/>
                    <a:gd fmla="*/ 3 h 76" name="T5"/>
                    <a:gd fmla="*/ 44 w 73" name="T6"/>
                    <a:gd fmla="*/ 5 h 76" name="T7"/>
                    <a:gd fmla="*/ 17 w 73" name="T8"/>
                    <a:gd fmla="*/ 5 h 76" name="T9"/>
                    <a:gd fmla="*/ 13 w 73" name="T10"/>
                    <a:gd fmla="*/ 8 h 76" name="T11"/>
                    <a:gd fmla="*/ 1 w 73" name="T12"/>
                    <a:gd fmla="*/ 40 h 76" name="T13"/>
                    <a:gd fmla="*/ 7 w 73" name="T14"/>
                    <a:gd fmla="*/ 47 h 76" name="T15"/>
                    <a:gd fmla="*/ 29 w 73" name="T16"/>
                    <a:gd fmla="*/ 47 h 76" name="T17"/>
                    <a:gd fmla="*/ 28 w 73" name="T18"/>
                    <a:gd fmla="*/ 54 h 76" name="T19"/>
                    <a:gd fmla="*/ 24 w 73" name="T20"/>
                    <a:gd fmla="*/ 66 h 76" name="T21"/>
                    <a:gd fmla="*/ 26 w 73" name="T22"/>
                    <a:gd fmla="*/ 72 h 76" name="T23"/>
                    <a:gd fmla="*/ 34 w 73" name="T24"/>
                    <a:gd fmla="*/ 72 h 76" name="T25"/>
                    <a:gd fmla="*/ 41 w 73" name="T26"/>
                    <a:gd fmla="*/ 57 h 76" name="T27"/>
                    <a:gd fmla="*/ 55 w 73" name="T28"/>
                    <a:gd fmla="*/ 40 h 76" name="T29"/>
                    <a:gd fmla="*/ 57 w 73" name="T30"/>
                    <a:gd fmla="*/ 37 h 76" name="T31"/>
                    <a:gd fmla="*/ 72 w 73" name="T32"/>
                    <a:gd fmla="*/ 23 h 76" name="T33"/>
                    <a:gd fmla="*/ 72 w 73" name="T34"/>
                    <a:gd fmla="*/ 18 h 76" name="T35"/>
                    <a:gd fmla="*/ 56 w 73" name="T36"/>
                    <a:gd fmla="*/ 2 h 7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76" w="73">
                      <a:moveTo>
                        <a:pt x="56" y="2"/>
                      </a:moveTo>
                      <a:cubicBezTo>
                        <a:pt x="54" y="0"/>
                        <a:pt x="52" y="0"/>
                        <a:pt x="51" y="2"/>
                      </a:cubicBezTo>
                      <a:cubicBezTo>
                        <a:pt x="50" y="3"/>
                        <a:pt x="50" y="3"/>
                        <a:pt x="50" y="3"/>
                      </a:cubicBezTo>
                      <a:cubicBezTo>
                        <a:pt x="48" y="4"/>
                        <a:pt x="46" y="5"/>
                        <a:pt x="44" y="5"/>
                      </a:cubicBezTo>
                      <a:cubicBezTo>
                        <a:pt x="17" y="5"/>
                        <a:pt x="17" y="5"/>
                        <a:pt x="17" y="5"/>
                      </a:cubicBezTo>
                      <a:cubicBezTo>
                        <a:pt x="15" y="5"/>
                        <a:pt x="13" y="7"/>
                        <a:pt x="13" y="8"/>
                      </a:cubicBezTo>
                      <a:cubicBezTo>
                        <a:pt x="1" y="40"/>
                        <a:pt x="1" y="40"/>
                        <a:pt x="1" y="40"/>
                      </a:cubicBezTo>
                      <a:cubicBezTo>
                        <a:pt x="0" y="44"/>
                        <a:pt x="2" y="47"/>
                        <a:pt x="7" y="47"/>
                      </a:cubicBezTo>
                      <a:cubicBezTo>
                        <a:pt x="29" y="47"/>
                        <a:pt x="29" y="47"/>
                        <a:pt x="29" y="47"/>
                      </a:cubicBezTo>
                      <a:cubicBezTo>
                        <a:pt x="30" y="50"/>
                        <a:pt x="29" y="53"/>
                        <a:pt x="28" y="54"/>
                      </a:cubicBezTo>
                      <a:cubicBezTo>
                        <a:pt x="27" y="56"/>
                        <a:pt x="23" y="60"/>
                        <a:pt x="24" y="66"/>
                      </a:cubicBezTo>
                      <a:cubicBezTo>
                        <a:pt x="24" y="68"/>
                        <a:pt x="25" y="71"/>
                        <a:pt x="26" y="72"/>
                      </a:cubicBezTo>
                      <a:cubicBezTo>
                        <a:pt x="30" y="76"/>
                        <a:pt x="34" y="75"/>
                        <a:pt x="34" y="72"/>
                      </a:cubicBezTo>
                      <a:cubicBezTo>
                        <a:pt x="34" y="67"/>
                        <a:pt x="32" y="62"/>
                        <a:pt x="41" y="57"/>
                      </a:cubicBezTo>
                      <a:cubicBezTo>
                        <a:pt x="49" y="51"/>
                        <a:pt x="55" y="40"/>
                        <a:pt x="55" y="40"/>
                      </a:cubicBezTo>
                      <a:cubicBezTo>
                        <a:pt x="55" y="40"/>
                        <a:pt x="56" y="39"/>
                        <a:pt x="57" y="37"/>
                      </a:cubicBezTo>
                      <a:cubicBezTo>
                        <a:pt x="72" y="23"/>
                        <a:pt x="72" y="23"/>
                        <a:pt x="72" y="23"/>
                      </a:cubicBezTo>
                      <a:cubicBezTo>
                        <a:pt x="73" y="22"/>
                        <a:pt x="73" y="19"/>
                        <a:pt x="72" y="18"/>
                      </a:cubicBezTo>
                      <a:lnTo>
                        <a:pt x="56" y="2"/>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7" name="Freeform: Shape 138">
                  <a:extLst>
                    <a:ext uri="{FF2B5EF4-FFF2-40B4-BE49-F238E27FC236}">
                      <a16:creationId xmlns:a16="http://schemas.microsoft.com/office/drawing/2014/main" id="{BB7074FA-A4EE-4CEF-A3E0-869CE073B4E3}"/>
                    </a:ext>
                  </a:extLst>
                </p:cNvPr>
                <p:cNvSpPr/>
                <p:nvPr/>
              </p:nvSpPr>
              <p:spPr bwMode="auto">
                <a:xfrm>
                  <a:off x="3183290" y="1029869"/>
                  <a:ext cx="366398" cy="348017"/>
                </a:xfrm>
                <a:custGeom>
                  <a:gdLst>
                    <a:gd fmla="*/ 11 w 83" name="T0"/>
                    <a:gd fmla="*/ 63 h 79" name="T1"/>
                    <a:gd fmla="*/ 34 w 83" name="T2"/>
                    <a:gd fmla="*/ 52 h 79" name="T3"/>
                    <a:gd fmla="*/ 38 w 83" name="T4"/>
                    <a:gd fmla="*/ 51 h 79" name="T5"/>
                    <a:gd fmla="*/ 39 w 83" name="T6"/>
                    <a:gd fmla="*/ 55 h 79" name="T7"/>
                    <a:gd fmla="*/ 38 w 83" name="T8"/>
                    <a:gd fmla="*/ 65 h 79" name="T9"/>
                    <a:gd fmla="*/ 38 w 83" name="T10"/>
                    <a:gd fmla="*/ 79 h 79" name="T11"/>
                    <a:gd fmla="*/ 45 w 83" name="T12"/>
                    <a:gd fmla="*/ 79 h 79" name="T13"/>
                    <a:gd fmla="*/ 44 w 83" name="T14"/>
                    <a:gd fmla="*/ 65 h 79" name="T15"/>
                    <a:gd fmla="*/ 44 w 83" name="T16"/>
                    <a:gd fmla="*/ 55 h 79" name="T17"/>
                    <a:gd fmla="*/ 44 w 83" name="T18"/>
                    <a:gd fmla="*/ 51 h 79" name="T19"/>
                    <a:gd fmla="*/ 48 w 83" name="T20"/>
                    <a:gd fmla="*/ 52 h 79" name="T21"/>
                    <a:gd fmla="*/ 71 w 83" name="T22"/>
                    <a:gd fmla="*/ 63 h 79" name="T23"/>
                    <a:gd fmla="*/ 80 w 83" name="T24"/>
                    <a:gd fmla="*/ 54 h 79" name="T25"/>
                    <a:gd fmla="*/ 74 w 83" name="T26"/>
                    <a:gd fmla="*/ 26 h 79" name="T27"/>
                    <a:gd fmla="*/ 46 w 83" name="T28"/>
                    <a:gd fmla="*/ 44 h 79" name="T29"/>
                    <a:gd fmla="*/ 45 w 83" name="T30"/>
                    <a:gd fmla="*/ 41 h 79" name="T31"/>
                    <a:gd fmla="*/ 50 w 83" name="T32"/>
                    <a:gd fmla="*/ 32 h 79" name="T33"/>
                    <a:gd fmla="*/ 59 w 83" name="T34"/>
                    <a:gd fmla="*/ 10 h 79" name="T35"/>
                    <a:gd fmla="*/ 41 w 83" name="T36"/>
                    <a:gd fmla="*/ 0 h 79" name="T37"/>
                    <a:gd fmla="*/ 23 w 83" name="T38"/>
                    <a:gd fmla="*/ 10 h 79" name="T39"/>
                    <a:gd fmla="*/ 33 w 83" name="T40"/>
                    <a:gd fmla="*/ 32 h 79" name="T41"/>
                    <a:gd fmla="*/ 38 w 83" name="T42"/>
                    <a:gd fmla="*/ 41 h 79" name="T43"/>
                    <a:gd fmla="*/ 36 w 83" name="T44"/>
                    <a:gd fmla="*/ 44 h 79" name="T45"/>
                    <a:gd fmla="*/ 8 w 83" name="T46"/>
                    <a:gd fmla="*/ 26 h 79" name="T47"/>
                    <a:gd fmla="*/ 2 w 83" name="T48"/>
                    <a:gd fmla="*/ 54 h 79" name="T49"/>
                    <a:gd fmla="*/ 11 w 83" name="T50"/>
                    <a:gd fmla="*/ 63 h 79"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79" w="83">
                      <a:moveTo>
                        <a:pt x="11" y="63"/>
                      </a:moveTo>
                      <a:cubicBezTo>
                        <a:pt x="20" y="64"/>
                        <a:pt x="27" y="55"/>
                        <a:pt x="34" y="52"/>
                      </a:cubicBezTo>
                      <a:cubicBezTo>
                        <a:pt x="35" y="51"/>
                        <a:pt x="38" y="50"/>
                        <a:pt x="38" y="51"/>
                      </a:cubicBezTo>
                      <a:cubicBezTo>
                        <a:pt x="39" y="52"/>
                        <a:pt x="39" y="54"/>
                        <a:pt x="39" y="55"/>
                      </a:cubicBezTo>
                      <a:cubicBezTo>
                        <a:pt x="39" y="59"/>
                        <a:pt x="38" y="62"/>
                        <a:pt x="38" y="65"/>
                      </a:cubicBezTo>
                      <a:cubicBezTo>
                        <a:pt x="38" y="69"/>
                        <a:pt x="38" y="75"/>
                        <a:pt x="38" y="79"/>
                      </a:cubicBezTo>
                      <a:cubicBezTo>
                        <a:pt x="45" y="79"/>
                        <a:pt x="45" y="79"/>
                        <a:pt x="45" y="79"/>
                      </a:cubicBezTo>
                      <a:cubicBezTo>
                        <a:pt x="44" y="75"/>
                        <a:pt x="44" y="69"/>
                        <a:pt x="44" y="65"/>
                      </a:cubicBezTo>
                      <a:cubicBezTo>
                        <a:pt x="44" y="62"/>
                        <a:pt x="44" y="59"/>
                        <a:pt x="44" y="55"/>
                      </a:cubicBezTo>
                      <a:cubicBezTo>
                        <a:pt x="44" y="54"/>
                        <a:pt x="43" y="52"/>
                        <a:pt x="44" y="51"/>
                      </a:cubicBezTo>
                      <a:cubicBezTo>
                        <a:pt x="45" y="50"/>
                        <a:pt x="47" y="51"/>
                        <a:pt x="48" y="52"/>
                      </a:cubicBezTo>
                      <a:cubicBezTo>
                        <a:pt x="55" y="55"/>
                        <a:pt x="62" y="64"/>
                        <a:pt x="71" y="63"/>
                      </a:cubicBezTo>
                      <a:cubicBezTo>
                        <a:pt x="76" y="63"/>
                        <a:pt x="78" y="59"/>
                        <a:pt x="80" y="54"/>
                      </a:cubicBezTo>
                      <a:cubicBezTo>
                        <a:pt x="83" y="46"/>
                        <a:pt x="83" y="31"/>
                        <a:pt x="74" y="26"/>
                      </a:cubicBezTo>
                      <a:cubicBezTo>
                        <a:pt x="61" y="18"/>
                        <a:pt x="57" y="43"/>
                        <a:pt x="46" y="44"/>
                      </a:cubicBezTo>
                      <a:cubicBezTo>
                        <a:pt x="44" y="44"/>
                        <a:pt x="44" y="43"/>
                        <a:pt x="45" y="41"/>
                      </a:cubicBezTo>
                      <a:cubicBezTo>
                        <a:pt x="46" y="38"/>
                        <a:pt x="48" y="35"/>
                        <a:pt x="50" y="32"/>
                      </a:cubicBezTo>
                      <a:cubicBezTo>
                        <a:pt x="54" y="26"/>
                        <a:pt x="60" y="18"/>
                        <a:pt x="59" y="10"/>
                      </a:cubicBezTo>
                      <a:cubicBezTo>
                        <a:pt x="58" y="2"/>
                        <a:pt x="49" y="0"/>
                        <a:pt x="41" y="0"/>
                      </a:cubicBezTo>
                      <a:cubicBezTo>
                        <a:pt x="33" y="0"/>
                        <a:pt x="24" y="2"/>
                        <a:pt x="23" y="10"/>
                      </a:cubicBezTo>
                      <a:cubicBezTo>
                        <a:pt x="22" y="18"/>
                        <a:pt x="28" y="26"/>
                        <a:pt x="33" y="32"/>
                      </a:cubicBezTo>
                      <a:cubicBezTo>
                        <a:pt x="35" y="35"/>
                        <a:pt x="37" y="38"/>
                        <a:pt x="38" y="41"/>
                      </a:cubicBezTo>
                      <a:cubicBezTo>
                        <a:pt x="38" y="43"/>
                        <a:pt x="39" y="44"/>
                        <a:pt x="36" y="44"/>
                      </a:cubicBezTo>
                      <a:cubicBezTo>
                        <a:pt x="25" y="43"/>
                        <a:pt x="21" y="18"/>
                        <a:pt x="8" y="26"/>
                      </a:cubicBezTo>
                      <a:cubicBezTo>
                        <a:pt x="0" y="31"/>
                        <a:pt x="0" y="46"/>
                        <a:pt x="2" y="54"/>
                      </a:cubicBezTo>
                      <a:cubicBezTo>
                        <a:pt x="4" y="59"/>
                        <a:pt x="7" y="63"/>
                        <a:pt x="11" y="63"/>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8" name="Freeform: Shape 139">
                  <a:extLst>
                    <a:ext uri="{FF2B5EF4-FFF2-40B4-BE49-F238E27FC236}">
                      <a16:creationId xmlns:a16="http://schemas.microsoft.com/office/drawing/2014/main" id="{82700BAA-761A-4E70-B8E7-A54547A60FB2}"/>
                    </a:ext>
                  </a:extLst>
                </p:cNvPr>
                <p:cNvSpPr/>
                <p:nvPr/>
              </p:nvSpPr>
              <p:spPr bwMode="auto">
                <a:xfrm>
                  <a:off x="2732338" y="1652379"/>
                  <a:ext cx="318607" cy="339439"/>
                </a:xfrm>
                <a:custGeom>
                  <a:gdLst>
                    <a:gd fmla="*/ 59 w 72" name="T0"/>
                    <a:gd fmla="*/ 53 h 77" name="T1"/>
                    <a:gd fmla="*/ 64 w 72" name="T2"/>
                    <a:gd fmla="*/ 50 h 77" name="T3"/>
                    <a:gd fmla="*/ 71 w 72" name="T4"/>
                    <a:gd fmla="*/ 48 h 77" name="T5"/>
                    <a:gd fmla="*/ 71 w 72" name="T6"/>
                    <a:gd fmla="*/ 38 h 77" name="T7"/>
                    <a:gd fmla="*/ 70 w 72" name="T8"/>
                    <a:gd fmla="*/ 22 h 77" name="T9"/>
                    <a:gd fmla="*/ 53 w 72" name="T10"/>
                    <a:gd fmla="*/ 36 h 77" name="T11"/>
                    <a:gd fmla="*/ 48 w 72" name="T12"/>
                    <a:gd fmla="*/ 42 h 77" name="T13"/>
                    <a:gd fmla="*/ 48 w 72" name="T14"/>
                    <a:gd fmla="*/ 36 h 77" name="T15"/>
                    <a:gd fmla="*/ 54 w 72" name="T16"/>
                    <a:gd fmla="*/ 25 h 77" name="T17"/>
                    <a:gd fmla="*/ 49 w 72" name="T18"/>
                    <a:gd fmla="*/ 15 h 77" name="T19"/>
                    <a:gd fmla="*/ 36 w 72" name="T20"/>
                    <a:gd fmla="*/ 0 h 77" name="T21"/>
                    <a:gd fmla="*/ 36 w 72" name="T22"/>
                    <a:gd fmla="*/ 0 h 77" name="T23"/>
                    <a:gd fmla="*/ 36 w 72" name="T24"/>
                    <a:gd fmla="*/ 0 h 77" name="T25"/>
                    <a:gd fmla="*/ 36 w 72" name="T26"/>
                    <a:gd fmla="*/ 0 h 77" name="T27"/>
                    <a:gd fmla="*/ 36 w 72" name="T28"/>
                    <a:gd fmla="*/ 0 h 77" name="T29"/>
                    <a:gd fmla="*/ 23 w 72" name="T30"/>
                    <a:gd fmla="*/ 15 h 77" name="T31"/>
                    <a:gd fmla="*/ 18 w 72" name="T32"/>
                    <a:gd fmla="*/ 25 h 77" name="T33"/>
                    <a:gd fmla="*/ 23 w 72" name="T34"/>
                    <a:gd fmla="*/ 36 h 77" name="T35"/>
                    <a:gd fmla="*/ 24 w 72" name="T36"/>
                    <a:gd fmla="*/ 42 h 77" name="T37"/>
                    <a:gd fmla="*/ 18 w 72" name="T38"/>
                    <a:gd fmla="*/ 36 h 77" name="T39"/>
                    <a:gd fmla="*/ 2 w 72" name="T40"/>
                    <a:gd fmla="*/ 22 h 77" name="T41"/>
                    <a:gd fmla="*/ 0 w 72" name="T42"/>
                    <a:gd fmla="*/ 38 h 77" name="T43"/>
                    <a:gd fmla="*/ 1 w 72" name="T44"/>
                    <a:gd fmla="*/ 48 h 77" name="T45"/>
                    <a:gd fmla="*/ 7 w 72" name="T46"/>
                    <a:gd fmla="*/ 50 h 77" name="T47"/>
                    <a:gd fmla="*/ 12 w 72" name="T48"/>
                    <a:gd fmla="*/ 53 h 77" name="T49"/>
                    <a:gd fmla="*/ 11 w 72" name="T50"/>
                    <a:gd fmla="*/ 56 h 77" name="T51"/>
                    <a:gd fmla="*/ 0 w 72" name="T52"/>
                    <a:gd fmla="*/ 53 h 77" name="T53"/>
                    <a:gd fmla="*/ 16 w 72" name="T54"/>
                    <a:gd fmla="*/ 75 h 77" name="T55"/>
                    <a:gd fmla="*/ 24 w 72" name="T56"/>
                    <a:gd fmla="*/ 74 h 77" name="T57"/>
                    <a:gd fmla="*/ 31 w 72" name="T58"/>
                    <a:gd fmla="*/ 69 h 77" name="T59"/>
                    <a:gd fmla="*/ 34 w 72" name="T60"/>
                    <a:gd fmla="*/ 68 h 77" name="T61"/>
                    <a:gd fmla="*/ 34 w 72" name="T62"/>
                    <a:gd fmla="*/ 65 h 77" name="T63"/>
                    <a:gd fmla="*/ 36 w 72" name="T64"/>
                    <a:gd fmla="*/ 34 h 77" name="T65"/>
                    <a:gd fmla="*/ 38 w 72" name="T66"/>
                    <a:gd fmla="*/ 65 h 77" name="T67"/>
                    <a:gd fmla="*/ 38 w 72" name="T68"/>
                    <a:gd fmla="*/ 68 h 77" name="T69"/>
                    <a:gd fmla="*/ 40 w 72" name="T70"/>
                    <a:gd fmla="*/ 69 h 77" name="T71"/>
                    <a:gd fmla="*/ 47 w 72" name="T72"/>
                    <a:gd fmla="*/ 74 h 77" name="T73"/>
                    <a:gd fmla="*/ 55 w 72" name="T74"/>
                    <a:gd fmla="*/ 75 h 77" name="T75"/>
                    <a:gd fmla="*/ 71 w 72" name="T76"/>
                    <a:gd fmla="*/ 53 h 77" name="T77"/>
                    <a:gd fmla="*/ 60 w 72" name="T78"/>
                    <a:gd fmla="*/ 56 h 77" name="T79"/>
                    <a:gd fmla="*/ 59 w 72" name="T80"/>
                    <a:gd fmla="*/ 53 h 77"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77" w="72">
                      <a:moveTo>
                        <a:pt x="59" y="53"/>
                      </a:moveTo>
                      <a:cubicBezTo>
                        <a:pt x="61" y="51"/>
                        <a:pt x="63" y="51"/>
                        <a:pt x="64" y="50"/>
                      </a:cubicBezTo>
                      <a:cubicBezTo>
                        <a:pt x="66" y="49"/>
                        <a:pt x="69" y="49"/>
                        <a:pt x="71" y="48"/>
                      </a:cubicBezTo>
                      <a:cubicBezTo>
                        <a:pt x="71" y="45"/>
                        <a:pt x="72" y="42"/>
                        <a:pt x="71" y="38"/>
                      </a:cubicBezTo>
                      <a:cubicBezTo>
                        <a:pt x="71" y="33"/>
                        <a:pt x="70" y="28"/>
                        <a:pt x="70" y="22"/>
                      </a:cubicBezTo>
                      <a:cubicBezTo>
                        <a:pt x="63" y="26"/>
                        <a:pt x="56" y="28"/>
                        <a:pt x="53" y="36"/>
                      </a:cubicBezTo>
                      <a:cubicBezTo>
                        <a:pt x="53" y="38"/>
                        <a:pt x="51" y="43"/>
                        <a:pt x="48" y="42"/>
                      </a:cubicBezTo>
                      <a:cubicBezTo>
                        <a:pt x="46" y="40"/>
                        <a:pt x="47" y="37"/>
                        <a:pt x="48" y="36"/>
                      </a:cubicBezTo>
                      <a:cubicBezTo>
                        <a:pt x="51" y="32"/>
                        <a:pt x="54" y="30"/>
                        <a:pt x="54" y="25"/>
                      </a:cubicBezTo>
                      <a:cubicBezTo>
                        <a:pt x="54" y="21"/>
                        <a:pt x="51" y="18"/>
                        <a:pt x="49" y="15"/>
                      </a:cubicBezTo>
                      <a:cubicBezTo>
                        <a:pt x="45" y="10"/>
                        <a:pt x="40" y="6"/>
                        <a:pt x="36" y="0"/>
                      </a:cubicBezTo>
                      <a:cubicBezTo>
                        <a:pt x="36" y="0"/>
                        <a:pt x="36" y="0"/>
                        <a:pt x="36" y="0"/>
                      </a:cubicBezTo>
                      <a:cubicBezTo>
                        <a:pt x="36" y="0"/>
                        <a:pt x="36" y="0"/>
                        <a:pt x="36" y="0"/>
                      </a:cubicBezTo>
                      <a:cubicBezTo>
                        <a:pt x="36" y="0"/>
                        <a:pt x="36" y="0"/>
                        <a:pt x="36" y="0"/>
                      </a:cubicBezTo>
                      <a:cubicBezTo>
                        <a:pt x="36" y="0"/>
                        <a:pt x="36" y="0"/>
                        <a:pt x="36" y="0"/>
                      </a:cubicBezTo>
                      <a:cubicBezTo>
                        <a:pt x="32" y="6"/>
                        <a:pt x="27" y="10"/>
                        <a:pt x="23" y="15"/>
                      </a:cubicBezTo>
                      <a:cubicBezTo>
                        <a:pt x="20" y="18"/>
                        <a:pt x="18" y="21"/>
                        <a:pt x="18" y="25"/>
                      </a:cubicBezTo>
                      <a:cubicBezTo>
                        <a:pt x="18" y="30"/>
                        <a:pt x="21" y="32"/>
                        <a:pt x="23" y="36"/>
                      </a:cubicBezTo>
                      <a:cubicBezTo>
                        <a:pt x="24" y="37"/>
                        <a:pt x="26" y="40"/>
                        <a:pt x="24" y="42"/>
                      </a:cubicBezTo>
                      <a:cubicBezTo>
                        <a:pt x="21" y="43"/>
                        <a:pt x="19" y="38"/>
                        <a:pt x="18" y="36"/>
                      </a:cubicBezTo>
                      <a:cubicBezTo>
                        <a:pt x="16" y="28"/>
                        <a:pt x="9" y="26"/>
                        <a:pt x="2" y="22"/>
                      </a:cubicBezTo>
                      <a:cubicBezTo>
                        <a:pt x="2" y="28"/>
                        <a:pt x="1" y="33"/>
                        <a:pt x="0" y="38"/>
                      </a:cubicBezTo>
                      <a:cubicBezTo>
                        <a:pt x="0" y="42"/>
                        <a:pt x="0" y="45"/>
                        <a:pt x="1" y="48"/>
                      </a:cubicBezTo>
                      <a:cubicBezTo>
                        <a:pt x="3" y="49"/>
                        <a:pt x="5" y="49"/>
                        <a:pt x="7" y="50"/>
                      </a:cubicBezTo>
                      <a:cubicBezTo>
                        <a:pt x="9" y="51"/>
                        <a:pt x="11" y="51"/>
                        <a:pt x="12" y="53"/>
                      </a:cubicBezTo>
                      <a:cubicBezTo>
                        <a:pt x="14" y="54"/>
                        <a:pt x="14" y="57"/>
                        <a:pt x="11" y="56"/>
                      </a:cubicBezTo>
                      <a:cubicBezTo>
                        <a:pt x="8" y="56"/>
                        <a:pt x="4" y="52"/>
                        <a:pt x="0" y="53"/>
                      </a:cubicBezTo>
                      <a:cubicBezTo>
                        <a:pt x="2" y="62"/>
                        <a:pt x="7" y="71"/>
                        <a:pt x="16" y="75"/>
                      </a:cubicBezTo>
                      <a:cubicBezTo>
                        <a:pt x="20" y="77"/>
                        <a:pt x="21" y="76"/>
                        <a:pt x="24" y="74"/>
                      </a:cubicBezTo>
                      <a:cubicBezTo>
                        <a:pt x="27" y="72"/>
                        <a:pt x="28" y="70"/>
                        <a:pt x="31" y="69"/>
                      </a:cubicBezTo>
                      <a:cubicBezTo>
                        <a:pt x="33" y="69"/>
                        <a:pt x="34" y="70"/>
                        <a:pt x="34" y="68"/>
                      </a:cubicBezTo>
                      <a:cubicBezTo>
                        <a:pt x="34" y="67"/>
                        <a:pt x="34" y="66"/>
                        <a:pt x="34" y="65"/>
                      </a:cubicBezTo>
                      <a:cubicBezTo>
                        <a:pt x="35" y="53"/>
                        <a:pt x="35" y="46"/>
                        <a:pt x="36" y="34"/>
                      </a:cubicBezTo>
                      <a:cubicBezTo>
                        <a:pt x="36" y="46"/>
                        <a:pt x="37" y="53"/>
                        <a:pt x="38" y="65"/>
                      </a:cubicBezTo>
                      <a:cubicBezTo>
                        <a:pt x="38" y="66"/>
                        <a:pt x="38" y="67"/>
                        <a:pt x="38" y="68"/>
                      </a:cubicBezTo>
                      <a:cubicBezTo>
                        <a:pt x="38" y="70"/>
                        <a:pt x="39" y="69"/>
                        <a:pt x="40" y="69"/>
                      </a:cubicBezTo>
                      <a:cubicBezTo>
                        <a:pt x="43" y="70"/>
                        <a:pt x="45" y="72"/>
                        <a:pt x="47" y="74"/>
                      </a:cubicBezTo>
                      <a:cubicBezTo>
                        <a:pt x="50" y="76"/>
                        <a:pt x="52" y="77"/>
                        <a:pt x="55" y="75"/>
                      </a:cubicBezTo>
                      <a:cubicBezTo>
                        <a:pt x="65" y="71"/>
                        <a:pt x="70" y="62"/>
                        <a:pt x="71" y="53"/>
                      </a:cubicBezTo>
                      <a:cubicBezTo>
                        <a:pt x="68" y="52"/>
                        <a:pt x="64" y="56"/>
                        <a:pt x="60" y="56"/>
                      </a:cubicBezTo>
                      <a:cubicBezTo>
                        <a:pt x="58" y="57"/>
                        <a:pt x="58" y="54"/>
                        <a:pt x="59" y="53"/>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99" name="Rectangle 140">
                  <a:extLst>
                    <a:ext uri="{FF2B5EF4-FFF2-40B4-BE49-F238E27FC236}">
                      <a16:creationId xmlns:a16="http://schemas.microsoft.com/office/drawing/2014/main" id="{6805ECF6-574E-4288-86CD-44D1AFF91EB1}"/>
                    </a:ext>
                  </a:extLst>
                </p:cNvPr>
                <p:cNvSpPr/>
                <p:nvPr/>
              </p:nvSpPr>
              <p:spPr bwMode="auto">
                <a:xfrm>
                  <a:off x="2878162" y="1966084"/>
                  <a:ext cx="22057" cy="105385"/>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00" name="Freeform: Shape 141">
                  <a:extLst>
                    <a:ext uri="{FF2B5EF4-FFF2-40B4-BE49-F238E27FC236}">
                      <a16:creationId xmlns:a16="http://schemas.microsoft.com/office/drawing/2014/main" id="{1D8D781B-E759-4515-A6B0-B9C01DD71797}"/>
                    </a:ext>
                  </a:extLst>
                </p:cNvPr>
                <p:cNvSpPr/>
                <p:nvPr/>
              </p:nvSpPr>
              <p:spPr bwMode="auto">
                <a:xfrm>
                  <a:off x="5920861" y="1413423"/>
                  <a:ext cx="30635" cy="162980"/>
                </a:xfrm>
                <a:custGeom>
                  <a:gdLst>
                    <a:gd fmla="*/ 7 w 7" name="T0"/>
                    <a:gd fmla="*/ 1 h 37" name="T1"/>
                    <a:gd fmla="*/ 4 w 7" name="T2"/>
                    <a:gd fmla="*/ 0 h 37" name="T3"/>
                    <a:gd fmla="*/ 4 w 7" name="T4"/>
                    <a:gd fmla="*/ 0 h 37" name="T5"/>
                    <a:gd fmla="*/ 0 w 7" name="T6"/>
                    <a:gd fmla="*/ 1 h 37" name="T7"/>
                    <a:gd fmla="*/ 0 w 7" name="T8"/>
                    <a:gd fmla="*/ 37 h 37" name="T9"/>
                    <a:gd fmla="*/ 7 w 7" name="T10"/>
                    <a:gd fmla="*/ 37 h 37" name="T11"/>
                    <a:gd fmla="*/ 7 w 7" name="T12"/>
                    <a:gd fmla="*/ 1 h 37" name="T13"/>
                  </a:gdLst>
                  <a:cxnLst>
                    <a:cxn ang="0">
                      <a:pos x="T0" y="T1"/>
                    </a:cxn>
                    <a:cxn ang="0">
                      <a:pos x="T2" y="T3"/>
                    </a:cxn>
                    <a:cxn ang="0">
                      <a:pos x="T4" y="T5"/>
                    </a:cxn>
                    <a:cxn ang="0">
                      <a:pos x="T6" y="T7"/>
                    </a:cxn>
                    <a:cxn ang="0">
                      <a:pos x="T8" y="T9"/>
                    </a:cxn>
                    <a:cxn ang="0">
                      <a:pos x="T10" y="T11"/>
                    </a:cxn>
                    <a:cxn ang="0">
                      <a:pos x="T12" y="T13"/>
                    </a:cxn>
                  </a:cxnLst>
                  <a:rect b="b" l="0" r="r" t="0"/>
                  <a:pathLst>
                    <a:path h="37" w="7">
                      <a:moveTo>
                        <a:pt x="7" y="1"/>
                      </a:moveTo>
                      <a:cubicBezTo>
                        <a:pt x="6" y="1"/>
                        <a:pt x="5" y="0"/>
                        <a:pt x="4" y="0"/>
                      </a:cubicBezTo>
                      <a:cubicBezTo>
                        <a:pt x="4" y="0"/>
                        <a:pt x="4" y="0"/>
                        <a:pt x="4" y="0"/>
                      </a:cubicBezTo>
                      <a:cubicBezTo>
                        <a:pt x="3" y="0"/>
                        <a:pt x="1" y="1"/>
                        <a:pt x="0" y="1"/>
                      </a:cubicBezTo>
                      <a:cubicBezTo>
                        <a:pt x="0" y="37"/>
                        <a:pt x="0" y="37"/>
                        <a:pt x="0" y="37"/>
                      </a:cubicBezTo>
                      <a:cubicBezTo>
                        <a:pt x="7" y="37"/>
                        <a:pt x="7" y="37"/>
                        <a:pt x="7" y="37"/>
                      </a:cubicBezTo>
                      <a:lnTo>
                        <a:pt x="7" y="1"/>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1" name="Freeform: Shape 142">
                  <a:extLst>
                    <a:ext uri="{FF2B5EF4-FFF2-40B4-BE49-F238E27FC236}">
                      <a16:creationId xmlns:a16="http://schemas.microsoft.com/office/drawing/2014/main" id="{21E428A8-E488-4373-B40C-BC28AEFC996D}"/>
                    </a:ext>
                  </a:extLst>
                </p:cNvPr>
                <p:cNvSpPr/>
                <p:nvPr/>
              </p:nvSpPr>
              <p:spPr bwMode="auto">
                <a:xfrm>
                  <a:off x="5920861" y="1192849"/>
                  <a:ext cx="30635" cy="22057"/>
                </a:xfrm>
                <a:custGeom>
                  <a:gdLst>
                    <a:gd fmla="*/ 5 w 7" name="T0"/>
                    <a:gd fmla="*/ 5 h 5" name="T1"/>
                    <a:gd fmla="*/ 5 w 7" name="T2"/>
                    <a:gd fmla="*/ 5 h 5" name="T3"/>
                    <a:gd fmla="*/ 7 w 7" name="T4"/>
                    <a:gd fmla="*/ 5 h 5" name="T5"/>
                    <a:gd fmla="*/ 7 w 7" name="T6"/>
                    <a:gd fmla="*/ 0 h 5" name="T7"/>
                    <a:gd fmla="*/ 0 w 7" name="T8"/>
                    <a:gd fmla="*/ 0 h 5" name="T9"/>
                    <a:gd fmla="*/ 0 w 7" name="T10"/>
                    <a:gd fmla="*/ 5 h 5" name="T11"/>
                    <a:gd fmla="*/ 5 w 7" name="T12"/>
                    <a:gd fmla="*/ 5 h 5" name="T13"/>
                  </a:gdLst>
                  <a:cxnLst>
                    <a:cxn ang="0">
                      <a:pos x="T0" y="T1"/>
                    </a:cxn>
                    <a:cxn ang="0">
                      <a:pos x="T2" y="T3"/>
                    </a:cxn>
                    <a:cxn ang="0">
                      <a:pos x="T4" y="T5"/>
                    </a:cxn>
                    <a:cxn ang="0">
                      <a:pos x="T6" y="T7"/>
                    </a:cxn>
                    <a:cxn ang="0">
                      <a:pos x="T8" y="T9"/>
                    </a:cxn>
                    <a:cxn ang="0">
                      <a:pos x="T10" y="T11"/>
                    </a:cxn>
                    <a:cxn ang="0">
                      <a:pos x="T12" y="T13"/>
                    </a:cxn>
                  </a:cxnLst>
                  <a:rect b="b" l="0" r="r" t="0"/>
                  <a:pathLst>
                    <a:path h="5" w="7">
                      <a:moveTo>
                        <a:pt x="5" y="5"/>
                      </a:moveTo>
                      <a:cubicBezTo>
                        <a:pt x="5" y="5"/>
                        <a:pt x="5" y="5"/>
                        <a:pt x="5" y="5"/>
                      </a:cubicBezTo>
                      <a:cubicBezTo>
                        <a:pt x="6" y="5"/>
                        <a:pt x="7" y="5"/>
                        <a:pt x="7" y="5"/>
                      </a:cubicBezTo>
                      <a:cubicBezTo>
                        <a:pt x="7" y="0"/>
                        <a:pt x="7" y="0"/>
                        <a:pt x="7" y="0"/>
                      </a:cubicBezTo>
                      <a:cubicBezTo>
                        <a:pt x="0" y="0"/>
                        <a:pt x="0" y="0"/>
                        <a:pt x="0" y="0"/>
                      </a:cubicBezTo>
                      <a:cubicBezTo>
                        <a:pt x="0" y="5"/>
                        <a:pt x="0" y="5"/>
                        <a:pt x="0" y="5"/>
                      </a:cubicBezTo>
                      <a:cubicBezTo>
                        <a:pt x="2" y="5"/>
                        <a:pt x="3" y="5"/>
                        <a:pt x="5" y="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2" name="Freeform: Shape 143">
                  <a:extLst>
                    <a:ext uri="{FF2B5EF4-FFF2-40B4-BE49-F238E27FC236}">
                      <a16:creationId xmlns:a16="http://schemas.microsoft.com/office/drawing/2014/main" id="{F10E059B-88AB-48F1-8688-46E05D0B5B4B}"/>
                    </a:ext>
                  </a:extLst>
                </p:cNvPr>
                <p:cNvSpPr/>
                <p:nvPr/>
              </p:nvSpPr>
              <p:spPr bwMode="auto">
                <a:xfrm>
                  <a:off x="5788517" y="1223484"/>
                  <a:ext cx="305128" cy="220574"/>
                </a:xfrm>
                <a:custGeom>
                  <a:gdLst>
                    <a:gd fmla="*/ 37 w 69" name="T0"/>
                    <a:gd fmla="*/ 0 h 50" name="T1"/>
                    <a:gd fmla="*/ 35 w 69" name="T2"/>
                    <a:gd fmla="*/ 0 h 50" name="T3"/>
                    <a:gd fmla="*/ 35 w 69" name="T4"/>
                    <a:gd fmla="*/ 0 h 50" name="T5"/>
                    <a:gd fmla="*/ 30 w 69" name="T6"/>
                    <a:gd fmla="*/ 0 h 50" name="T7"/>
                    <a:gd fmla="*/ 1 w 69" name="T8"/>
                    <a:gd fmla="*/ 33 h 50" name="T9"/>
                    <a:gd fmla="*/ 3 w 69" name="T10"/>
                    <a:gd fmla="*/ 46 h 50" name="T11"/>
                    <a:gd fmla="*/ 4 w 69" name="T12"/>
                    <a:gd fmla="*/ 48 h 50" name="T13"/>
                    <a:gd fmla="*/ 6 w 69" name="T14"/>
                    <a:gd fmla="*/ 46 h 50" name="T15"/>
                    <a:gd fmla="*/ 14 w 69" name="T16"/>
                    <a:gd fmla="*/ 40 h 50" name="T17"/>
                    <a:gd fmla="*/ 15 w 69" name="T18"/>
                    <a:gd fmla="*/ 40 h 50" name="T19"/>
                    <a:gd fmla="*/ 23 w 69" name="T20"/>
                    <a:gd fmla="*/ 46 h 50" name="T21"/>
                    <a:gd fmla="*/ 24 w 69" name="T22"/>
                    <a:gd fmla="*/ 48 h 50" name="T23"/>
                    <a:gd fmla="*/ 25 w 69" name="T24"/>
                    <a:gd fmla="*/ 46 h 50" name="T25"/>
                    <a:gd fmla="*/ 30 w 69" name="T26"/>
                    <a:gd fmla="*/ 42 h 50" name="T27"/>
                    <a:gd fmla="*/ 34 w 69" name="T28"/>
                    <a:gd fmla="*/ 41 h 50" name="T29"/>
                    <a:gd fmla="*/ 34 w 69" name="T30"/>
                    <a:gd fmla="*/ 41 h 50" name="T31"/>
                    <a:gd fmla="*/ 37 w 69" name="T32"/>
                    <a:gd fmla="*/ 42 h 50" name="T33"/>
                    <a:gd fmla="*/ 43 w 69" name="T34"/>
                    <a:gd fmla="*/ 47 h 50" name="T35"/>
                    <a:gd fmla="*/ 44 w 69" name="T36"/>
                    <a:gd fmla="*/ 48 h 50" name="T37"/>
                    <a:gd fmla="*/ 45 w 69" name="T38"/>
                    <a:gd fmla="*/ 47 h 50" name="T39"/>
                    <a:gd fmla="*/ 54 w 69" name="T40"/>
                    <a:gd fmla="*/ 41 h 50" name="T41"/>
                    <a:gd fmla="*/ 54 w 69" name="T42"/>
                    <a:gd fmla="*/ 41 h 50" name="T43"/>
                    <a:gd fmla="*/ 62 w 69" name="T44"/>
                    <a:gd fmla="*/ 47 h 50" name="T45"/>
                    <a:gd fmla="*/ 63 w 69" name="T46"/>
                    <a:gd fmla="*/ 49 h 50" name="T47"/>
                    <a:gd fmla="*/ 64 w 69" name="T48"/>
                    <a:gd fmla="*/ 50 h 50" name="T49"/>
                    <a:gd fmla="*/ 64 w 69" name="T50"/>
                    <a:gd fmla="*/ 49 h 50" name="T51"/>
                    <a:gd fmla="*/ 65 w 69" name="T52"/>
                    <a:gd fmla="*/ 47 h 50" name="T53"/>
                    <a:gd fmla="*/ 68 w 69" name="T54"/>
                    <a:gd fmla="*/ 35 h 50" name="T55"/>
                    <a:gd fmla="*/ 37 w 69" name="T56"/>
                    <a:gd fmla="*/ 0 h 50"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50" w="69">
                      <a:moveTo>
                        <a:pt x="37" y="0"/>
                      </a:moveTo>
                      <a:cubicBezTo>
                        <a:pt x="37" y="0"/>
                        <a:pt x="36" y="0"/>
                        <a:pt x="35" y="0"/>
                      </a:cubicBezTo>
                      <a:cubicBezTo>
                        <a:pt x="35" y="0"/>
                        <a:pt x="35" y="0"/>
                        <a:pt x="35" y="0"/>
                      </a:cubicBezTo>
                      <a:cubicBezTo>
                        <a:pt x="33" y="0"/>
                        <a:pt x="32" y="0"/>
                        <a:pt x="30" y="0"/>
                      </a:cubicBezTo>
                      <a:cubicBezTo>
                        <a:pt x="14" y="2"/>
                        <a:pt x="1" y="16"/>
                        <a:pt x="1" y="33"/>
                      </a:cubicBezTo>
                      <a:cubicBezTo>
                        <a:pt x="0" y="38"/>
                        <a:pt x="1" y="42"/>
                        <a:pt x="3" y="46"/>
                      </a:cubicBezTo>
                      <a:cubicBezTo>
                        <a:pt x="3" y="47"/>
                        <a:pt x="4" y="48"/>
                        <a:pt x="4" y="48"/>
                      </a:cubicBezTo>
                      <a:cubicBezTo>
                        <a:pt x="5" y="48"/>
                        <a:pt x="5" y="47"/>
                        <a:pt x="6" y="46"/>
                      </a:cubicBezTo>
                      <a:cubicBezTo>
                        <a:pt x="7" y="43"/>
                        <a:pt x="11" y="40"/>
                        <a:pt x="14" y="40"/>
                      </a:cubicBezTo>
                      <a:cubicBezTo>
                        <a:pt x="14" y="40"/>
                        <a:pt x="15" y="40"/>
                        <a:pt x="15" y="40"/>
                      </a:cubicBezTo>
                      <a:cubicBezTo>
                        <a:pt x="18" y="41"/>
                        <a:pt x="22" y="43"/>
                        <a:pt x="23" y="46"/>
                      </a:cubicBezTo>
                      <a:cubicBezTo>
                        <a:pt x="24" y="47"/>
                        <a:pt x="24" y="48"/>
                        <a:pt x="24" y="48"/>
                      </a:cubicBezTo>
                      <a:cubicBezTo>
                        <a:pt x="24" y="48"/>
                        <a:pt x="25" y="47"/>
                        <a:pt x="25" y="46"/>
                      </a:cubicBezTo>
                      <a:cubicBezTo>
                        <a:pt x="26" y="44"/>
                        <a:pt x="28" y="42"/>
                        <a:pt x="30" y="42"/>
                      </a:cubicBezTo>
                      <a:cubicBezTo>
                        <a:pt x="31" y="41"/>
                        <a:pt x="33" y="41"/>
                        <a:pt x="34" y="41"/>
                      </a:cubicBezTo>
                      <a:cubicBezTo>
                        <a:pt x="34" y="41"/>
                        <a:pt x="34" y="41"/>
                        <a:pt x="34" y="41"/>
                      </a:cubicBezTo>
                      <a:cubicBezTo>
                        <a:pt x="35" y="41"/>
                        <a:pt x="36" y="41"/>
                        <a:pt x="37" y="42"/>
                      </a:cubicBezTo>
                      <a:cubicBezTo>
                        <a:pt x="40" y="42"/>
                        <a:pt x="42" y="44"/>
                        <a:pt x="43" y="47"/>
                      </a:cubicBezTo>
                      <a:cubicBezTo>
                        <a:pt x="44" y="48"/>
                        <a:pt x="44" y="48"/>
                        <a:pt x="44" y="48"/>
                      </a:cubicBezTo>
                      <a:cubicBezTo>
                        <a:pt x="44" y="48"/>
                        <a:pt x="44" y="48"/>
                        <a:pt x="45" y="47"/>
                      </a:cubicBezTo>
                      <a:cubicBezTo>
                        <a:pt x="47" y="44"/>
                        <a:pt x="50" y="41"/>
                        <a:pt x="54" y="41"/>
                      </a:cubicBezTo>
                      <a:cubicBezTo>
                        <a:pt x="54" y="41"/>
                        <a:pt x="54" y="41"/>
                        <a:pt x="54" y="41"/>
                      </a:cubicBezTo>
                      <a:cubicBezTo>
                        <a:pt x="58" y="41"/>
                        <a:pt x="61" y="44"/>
                        <a:pt x="62" y="47"/>
                      </a:cubicBezTo>
                      <a:cubicBezTo>
                        <a:pt x="63" y="48"/>
                        <a:pt x="63" y="49"/>
                        <a:pt x="63" y="49"/>
                      </a:cubicBezTo>
                      <a:cubicBezTo>
                        <a:pt x="63" y="50"/>
                        <a:pt x="63" y="50"/>
                        <a:pt x="64" y="50"/>
                      </a:cubicBezTo>
                      <a:cubicBezTo>
                        <a:pt x="64" y="50"/>
                        <a:pt x="64" y="50"/>
                        <a:pt x="64" y="49"/>
                      </a:cubicBezTo>
                      <a:cubicBezTo>
                        <a:pt x="65" y="49"/>
                        <a:pt x="65" y="48"/>
                        <a:pt x="65" y="47"/>
                      </a:cubicBezTo>
                      <a:cubicBezTo>
                        <a:pt x="67" y="44"/>
                        <a:pt x="68" y="39"/>
                        <a:pt x="68" y="35"/>
                      </a:cubicBezTo>
                      <a:cubicBezTo>
                        <a:pt x="69" y="17"/>
                        <a:pt x="55" y="2"/>
                        <a:pt x="37"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3" name="Freeform: Shape 144">
                  <a:extLst>
                    <a:ext uri="{FF2B5EF4-FFF2-40B4-BE49-F238E27FC236}">
                      <a16:creationId xmlns:a16="http://schemas.microsoft.com/office/drawing/2014/main" id="{6E17C593-0F86-447B-98B2-5DE81C67B445}"/>
                    </a:ext>
                  </a:extLst>
                </p:cNvPr>
                <p:cNvSpPr/>
                <p:nvPr/>
              </p:nvSpPr>
              <p:spPr bwMode="auto">
                <a:xfrm>
                  <a:off x="4601092" y="4491660"/>
                  <a:ext cx="118865" cy="84553"/>
                </a:xfrm>
                <a:custGeom>
                  <a:gdLst>
                    <a:gd fmla="*/ 17 w 27" name="T0"/>
                    <a:gd fmla="*/ 5 h 19" name="T1"/>
                    <a:gd fmla="*/ 24 w 27" name="T2"/>
                    <a:gd fmla="*/ 1 h 19" name="T3"/>
                    <a:gd fmla="*/ 27 w 27" name="T4"/>
                    <a:gd fmla="*/ 0 h 19" name="T5"/>
                    <a:gd fmla="*/ 16 w 27" name="T6"/>
                    <a:gd fmla="*/ 1 h 19" name="T7"/>
                    <a:gd fmla="*/ 9 w 27" name="T8"/>
                    <a:gd fmla="*/ 7 h 19" name="T9"/>
                    <a:gd fmla="*/ 5 w 27" name="T10"/>
                    <a:gd fmla="*/ 12 h 19" name="T11"/>
                    <a:gd fmla="*/ 0 w 27" name="T12"/>
                    <a:gd fmla="*/ 19 h 19" name="T13"/>
                    <a:gd fmla="*/ 9 w 27" name="T14"/>
                    <a:gd fmla="*/ 15 h 19" name="T15"/>
                    <a:gd fmla="*/ 17 w 27" name="T16"/>
                    <a:gd fmla="*/ 5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27">
                      <a:moveTo>
                        <a:pt x="17" y="5"/>
                      </a:moveTo>
                      <a:cubicBezTo>
                        <a:pt x="19" y="4"/>
                        <a:pt x="21" y="2"/>
                        <a:pt x="24" y="1"/>
                      </a:cubicBezTo>
                      <a:cubicBezTo>
                        <a:pt x="24" y="1"/>
                        <a:pt x="26" y="0"/>
                        <a:pt x="27" y="0"/>
                      </a:cubicBezTo>
                      <a:cubicBezTo>
                        <a:pt x="23" y="0"/>
                        <a:pt x="19" y="0"/>
                        <a:pt x="16" y="1"/>
                      </a:cubicBezTo>
                      <a:cubicBezTo>
                        <a:pt x="13" y="2"/>
                        <a:pt x="10" y="4"/>
                        <a:pt x="9" y="7"/>
                      </a:cubicBezTo>
                      <a:cubicBezTo>
                        <a:pt x="7" y="9"/>
                        <a:pt x="6" y="11"/>
                        <a:pt x="5" y="12"/>
                      </a:cubicBezTo>
                      <a:cubicBezTo>
                        <a:pt x="4" y="15"/>
                        <a:pt x="3" y="18"/>
                        <a:pt x="0" y="19"/>
                      </a:cubicBezTo>
                      <a:cubicBezTo>
                        <a:pt x="3" y="19"/>
                        <a:pt x="7" y="17"/>
                        <a:pt x="9" y="15"/>
                      </a:cubicBezTo>
                      <a:cubicBezTo>
                        <a:pt x="13" y="12"/>
                        <a:pt x="15" y="9"/>
                        <a:pt x="17" y="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4" name="Freeform: Shape 145">
                  <a:extLst>
                    <a:ext uri="{FF2B5EF4-FFF2-40B4-BE49-F238E27FC236}">
                      <a16:creationId xmlns:a16="http://schemas.microsoft.com/office/drawing/2014/main" id="{5C041AFD-373C-469F-88C0-B00D9A14478D}"/>
                    </a:ext>
                  </a:extLst>
                </p:cNvPr>
                <p:cNvSpPr/>
                <p:nvPr/>
              </p:nvSpPr>
              <p:spPr bwMode="auto">
                <a:xfrm>
                  <a:off x="4609670" y="4491660"/>
                  <a:ext cx="154402" cy="106611"/>
                </a:xfrm>
                <a:custGeom>
                  <a:gdLst>
                    <a:gd fmla="*/ 23 w 35" name="T0"/>
                    <a:gd fmla="*/ 3 h 24" name="T1"/>
                    <a:gd fmla="*/ 14 w 35" name="T2"/>
                    <a:gd fmla="*/ 11 h 24" name="T3"/>
                    <a:gd fmla="*/ 8 w 35" name="T4"/>
                    <a:gd fmla="*/ 17 h 24" name="T5"/>
                    <a:gd fmla="*/ 0 w 35" name="T6"/>
                    <a:gd fmla="*/ 20 h 24" name="T7"/>
                    <a:gd fmla="*/ 19 w 35" name="T8"/>
                    <a:gd fmla="*/ 20 h 24" name="T9"/>
                    <a:gd fmla="*/ 30 w 35" name="T10"/>
                    <a:gd fmla="*/ 6 h 24" name="T11"/>
                    <a:gd fmla="*/ 33 w 35" name="T12"/>
                    <a:gd fmla="*/ 2 h 24" name="T13"/>
                    <a:gd fmla="*/ 35 w 35" name="T14"/>
                    <a:gd fmla="*/ 1 h 24" name="T15"/>
                    <a:gd fmla="*/ 23 w 35" name="T16"/>
                    <a:gd fmla="*/ 3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5">
                      <a:moveTo>
                        <a:pt x="23" y="3"/>
                      </a:moveTo>
                      <a:cubicBezTo>
                        <a:pt x="19" y="5"/>
                        <a:pt x="17" y="7"/>
                        <a:pt x="14" y="11"/>
                      </a:cubicBezTo>
                      <a:cubicBezTo>
                        <a:pt x="12" y="13"/>
                        <a:pt x="10" y="16"/>
                        <a:pt x="8" y="17"/>
                      </a:cubicBezTo>
                      <a:cubicBezTo>
                        <a:pt x="5" y="19"/>
                        <a:pt x="3" y="20"/>
                        <a:pt x="0" y="20"/>
                      </a:cubicBezTo>
                      <a:cubicBezTo>
                        <a:pt x="6" y="24"/>
                        <a:pt x="13" y="24"/>
                        <a:pt x="19" y="20"/>
                      </a:cubicBezTo>
                      <a:cubicBezTo>
                        <a:pt x="25" y="17"/>
                        <a:pt x="27" y="12"/>
                        <a:pt x="30" y="6"/>
                      </a:cubicBezTo>
                      <a:cubicBezTo>
                        <a:pt x="31" y="5"/>
                        <a:pt x="32" y="3"/>
                        <a:pt x="33" y="2"/>
                      </a:cubicBezTo>
                      <a:cubicBezTo>
                        <a:pt x="34" y="2"/>
                        <a:pt x="35" y="1"/>
                        <a:pt x="35" y="1"/>
                      </a:cubicBezTo>
                      <a:cubicBezTo>
                        <a:pt x="31" y="0"/>
                        <a:pt x="27" y="1"/>
                        <a:pt x="23" y="3"/>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5" name="Freeform: Shape 146">
                  <a:extLst>
                    <a:ext uri="{FF2B5EF4-FFF2-40B4-BE49-F238E27FC236}">
                      <a16:creationId xmlns:a16="http://schemas.microsoft.com/office/drawing/2014/main" id="{6DE58CB1-AD3D-4F8A-9878-849903B093A1}"/>
                    </a:ext>
                  </a:extLst>
                </p:cNvPr>
                <p:cNvSpPr/>
                <p:nvPr/>
              </p:nvSpPr>
              <p:spPr bwMode="auto">
                <a:xfrm>
                  <a:off x="4601092" y="4403430"/>
                  <a:ext cx="101709" cy="71074"/>
                </a:xfrm>
                <a:custGeom>
                  <a:gdLst>
                    <a:gd fmla="*/ 8 w 23" name="T0"/>
                    <a:gd fmla="*/ 6 h 16" name="T1"/>
                    <a:gd fmla="*/ 5 w 23" name="T2"/>
                    <a:gd fmla="*/ 11 h 16" name="T3"/>
                    <a:gd fmla="*/ 0 w 23" name="T4"/>
                    <a:gd fmla="*/ 16 h 16" name="T5"/>
                    <a:gd fmla="*/ 8 w 23" name="T6"/>
                    <a:gd fmla="*/ 13 h 16" name="T7"/>
                    <a:gd fmla="*/ 15 w 23" name="T8"/>
                    <a:gd fmla="*/ 5 h 16" name="T9"/>
                    <a:gd fmla="*/ 20 w 23" name="T10"/>
                    <a:gd fmla="*/ 1 h 16" name="T11"/>
                    <a:gd fmla="*/ 23 w 23" name="T12"/>
                    <a:gd fmla="*/ 0 h 16" name="T13"/>
                    <a:gd fmla="*/ 14 w 23" name="T14"/>
                    <a:gd fmla="*/ 1 h 16" name="T15"/>
                    <a:gd fmla="*/ 8 w 23" name="T16"/>
                    <a:gd fmla="*/ 6 h 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 w="23">
                      <a:moveTo>
                        <a:pt x="8" y="6"/>
                      </a:moveTo>
                      <a:cubicBezTo>
                        <a:pt x="6" y="8"/>
                        <a:pt x="6" y="9"/>
                        <a:pt x="5" y="11"/>
                      </a:cubicBezTo>
                      <a:cubicBezTo>
                        <a:pt x="4" y="13"/>
                        <a:pt x="2" y="15"/>
                        <a:pt x="0" y="16"/>
                      </a:cubicBezTo>
                      <a:cubicBezTo>
                        <a:pt x="3" y="16"/>
                        <a:pt x="6" y="15"/>
                        <a:pt x="8" y="13"/>
                      </a:cubicBezTo>
                      <a:cubicBezTo>
                        <a:pt x="11" y="11"/>
                        <a:pt x="13" y="7"/>
                        <a:pt x="15" y="5"/>
                      </a:cubicBezTo>
                      <a:cubicBezTo>
                        <a:pt x="17" y="3"/>
                        <a:pt x="18" y="2"/>
                        <a:pt x="20" y="1"/>
                      </a:cubicBezTo>
                      <a:cubicBezTo>
                        <a:pt x="21" y="1"/>
                        <a:pt x="22" y="0"/>
                        <a:pt x="23" y="0"/>
                      </a:cubicBezTo>
                      <a:cubicBezTo>
                        <a:pt x="20" y="0"/>
                        <a:pt x="17" y="0"/>
                        <a:pt x="14" y="1"/>
                      </a:cubicBezTo>
                      <a:cubicBezTo>
                        <a:pt x="11" y="2"/>
                        <a:pt x="9" y="4"/>
                        <a:pt x="8" y="6"/>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6" name="Freeform: Shape 147">
                  <a:extLst>
                    <a:ext uri="{FF2B5EF4-FFF2-40B4-BE49-F238E27FC236}">
                      <a16:creationId xmlns:a16="http://schemas.microsoft.com/office/drawing/2014/main" id="{F0D9FF3B-F1BC-493D-8942-2BF35D5003D1}"/>
                    </a:ext>
                  </a:extLst>
                </p:cNvPr>
                <p:cNvSpPr/>
                <p:nvPr/>
              </p:nvSpPr>
              <p:spPr bwMode="auto">
                <a:xfrm>
                  <a:off x="4609670" y="4403430"/>
                  <a:ext cx="132345" cy="93131"/>
                </a:xfrm>
                <a:custGeom>
                  <a:gdLst>
                    <a:gd fmla="*/ 28 w 30" name="T0"/>
                    <a:gd fmla="*/ 2 h 21" name="T1"/>
                    <a:gd fmla="*/ 30 w 30" name="T2"/>
                    <a:gd fmla="*/ 1 h 21" name="T3"/>
                    <a:gd fmla="*/ 19 w 30" name="T4"/>
                    <a:gd fmla="*/ 2 h 21" name="T5"/>
                    <a:gd fmla="*/ 12 w 30" name="T6"/>
                    <a:gd fmla="*/ 9 h 21" name="T7"/>
                    <a:gd fmla="*/ 6 w 30" name="T8"/>
                    <a:gd fmla="*/ 15 h 21" name="T9"/>
                    <a:gd fmla="*/ 0 w 30" name="T10"/>
                    <a:gd fmla="*/ 18 h 21" name="T11"/>
                    <a:gd fmla="*/ 16 w 30" name="T12"/>
                    <a:gd fmla="*/ 17 h 21" name="T13"/>
                    <a:gd fmla="*/ 25 w 30" name="T14"/>
                    <a:gd fmla="*/ 6 h 21" name="T15"/>
                    <a:gd fmla="*/ 28 w 30" name="T16"/>
                    <a:gd fmla="*/ 2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30">
                      <a:moveTo>
                        <a:pt x="28" y="2"/>
                      </a:moveTo>
                      <a:cubicBezTo>
                        <a:pt x="29" y="2"/>
                        <a:pt x="30" y="1"/>
                        <a:pt x="30" y="1"/>
                      </a:cubicBezTo>
                      <a:cubicBezTo>
                        <a:pt x="26" y="0"/>
                        <a:pt x="23" y="1"/>
                        <a:pt x="19" y="2"/>
                      </a:cubicBezTo>
                      <a:cubicBezTo>
                        <a:pt x="16" y="4"/>
                        <a:pt x="14" y="6"/>
                        <a:pt x="12" y="9"/>
                      </a:cubicBezTo>
                      <a:cubicBezTo>
                        <a:pt x="10" y="11"/>
                        <a:pt x="9" y="14"/>
                        <a:pt x="6" y="15"/>
                      </a:cubicBezTo>
                      <a:cubicBezTo>
                        <a:pt x="5" y="16"/>
                        <a:pt x="2" y="17"/>
                        <a:pt x="0" y="18"/>
                      </a:cubicBezTo>
                      <a:cubicBezTo>
                        <a:pt x="5" y="21"/>
                        <a:pt x="11" y="21"/>
                        <a:pt x="16" y="17"/>
                      </a:cubicBezTo>
                      <a:cubicBezTo>
                        <a:pt x="21" y="15"/>
                        <a:pt x="23" y="10"/>
                        <a:pt x="25" y="6"/>
                      </a:cubicBezTo>
                      <a:cubicBezTo>
                        <a:pt x="26" y="4"/>
                        <a:pt x="27" y="3"/>
                        <a:pt x="28" y="2"/>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7" name="Freeform: Shape 148">
                  <a:extLst>
                    <a:ext uri="{FF2B5EF4-FFF2-40B4-BE49-F238E27FC236}">
                      <a16:creationId xmlns:a16="http://schemas.microsoft.com/office/drawing/2014/main" id="{21DEBB91-9A59-4A67-8E5A-B367CE9AE3E1}"/>
                    </a:ext>
                  </a:extLst>
                </p:cNvPr>
                <p:cNvSpPr/>
                <p:nvPr/>
              </p:nvSpPr>
              <p:spPr bwMode="auto">
                <a:xfrm>
                  <a:off x="4472424" y="4491660"/>
                  <a:ext cx="115189" cy="84553"/>
                </a:xfrm>
                <a:custGeom>
                  <a:gdLst>
                    <a:gd fmla="*/ 9 w 26" name="T0"/>
                    <a:gd fmla="*/ 5 h 19" name="T1"/>
                    <a:gd fmla="*/ 17 w 26" name="T2"/>
                    <a:gd fmla="*/ 15 h 19" name="T3"/>
                    <a:gd fmla="*/ 26 w 26" name="T4"/>
                    <a:gd fmla="*/ 19 h 19" name="T5"/>
                    <a:gd fmla="*/ 21 w 26" name="T6"/>
                    <a:gd fmla="*/ 12 h 19" name="T7"/>
                    <a:gd fmla="*/ 18 w 26" name="T8"/>
                    <a:gd fmla="*/ 7 h 19" name="T9"/>
                    <a:gd fmla="*/ 11 w 26" name="T10"/>
                    <a:gd fmla="*/ 1 h 19" name="T11"/>
                    <a:gd fmla="*/ 0 w 26" name="T12"/>
                    <a:gd fmla="*/ 0 h 19" name="T13"/>
                    <a:gd fmla="*/ 3 w 26" name="T14"/>
                    <a:gd fmla="*/ 1 h 19" name="T15"/>
                    <a:gd fmla="*/ 9 w 26" name="T16"/>
                    <a:gd fmla="*/ 5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26">
                      <a:moveTo>
                        <a:pt x="9" y="5"/>
                      </a:moveTo>
                      <a:cubicBezTo>
                        <a:pt x="12" y="9"/>
                        <a:pt x="14" y="12"/>
                        <a:pt x="17" y="15"/>
                      </a:cubicBezTo>
                      <a:cubicBezTo>
                        <a:pt x="20" y="17"/>
                        <a:pt x="23" y="19"/>
                        <a:pt x="26" y="19"/>
                      </a:cubicBezTo>
                      <a:cubicBezTo>
                        <a:pt x="24" y="18"/>
                        <a:pt x="22" y="15"/>
                        <a:pt x="21" y="12"/>
                      </a:cubicBezTo>
                      <a:cubicBezTo>
                        <a:pt x="20" y="11"/>
                        <a:pt x="19" y="9"/>
                        <a:pt x="18" y="7"/>
                      </a:cubicBezTo>
                      <a:cubicBezTo>
                        <a:pt x="16" y="4"/>
                        <a:pt x="14" y="2"/>
                        <a:pt x="11" y="1"/>
                      </a:cubicBezTo>
                      <a:cubicBezTo>
                        <a:pt x="7" y="0"/>
                        <a:pt x="3" y="0"/>
                        <a:pt x="0" y="0"/>
                      </a:cubicBezTo>
                      <a:cubicBezTo>
                        <a:pt x="1" y="0"/>
                        <a:pt x="2" y="1"/>
                        <a:pt x="3" y="1"/>
                      </a:cubicBezTo>
                      <a:cubicBezTo>
                        <a:pt x="5" y="2"/>
                        <a:pt x="7" y="4"/>
                        <a:pt x="9" y="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8" name="Freeform: Shape 149">
                  <a:extLst>
                    <a:ext uri="{FF2B5EF4-FFF2-40B4-BE49-F238E27FC236}">
                      <a16:creationId xmlns:a16="http://schemas.microsoft.com/office/drawing/2014/main" id="{06FFEDD5-DE3D-427B-BC42-49812F2322D8}"/>
                    </a:ext>
                  </a:extLst>
                </p:cNvPr>
                <p:cNvSpPr/>
                <p:nvPr/>
              </p:nvSpPr>
              <p:spPr bwMode="auto">
                <a:xfrm>
                  <a:off x="4424633" y="4491660"/>
                  <a:ext cx="154402" cy="106611"/>
                </a:xfrm>
                <a:custGeom>
                  <a:gdLst>
                    <a:gd fmla="*/ 6 w 35" name="T0"/>
                    <a:gd fmla="*/ 6 h 24" name="T1"/>
                    <a:gd fmla="*/ 16 w 35" name="T2"/>
                    <a:gd fmla="*/ 20 h 24" name="T3"/>
                    <a:gd fmla="*/ 35 w 35" name="T4"/>
                    <a:gd fmla="*/ 20 h 24" name="T5"/>
                    <a:gd fmla="*/ 28 w 35" name="T6"/>
                    <a:gd fmla="*/ 17 h 24" name="T7"/>
                    <a:gd fmla="*/ 21 w 35" name="T8"/>
                    <a:gd fmla="*/ 11 h 24" name="T9"/>
                    <a:gd fmla="*/ 13 w 35" name="T10"/>
                    <a:gd fmla="*/ 3 h 24" name="T11"/>
                    <a:gd fmla="*/ 0 w 35" name="T12"/>
                    <a:gd fmla="*/ 1 h 24" name="T13"/>
                    <a:gd fmla="*/ 2 w 35" name="T14"/>
                    <a:gd fmla="*/ 2 h 24" name="T15"/>
                    <a:gd fmla="*/ 6 w 35" name="T16"/>
                    <a:gd fmla="*/ 6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5">
                      <a:moveTo>
                        <a:pt x="6" y="6"/>
                      </a:moveTo>
                      <a:cubicBezTo>
                        <a:pt x="9" y="12"/>
                        <a:pt x="11" y="17"/>
                        <a:pt x="16" y="20"/>
                      </a:cubicBezTo>
                      <a:cubicBezTo>
                        <a:pt x="22" y="24"/>
                        <a:pt x="30" y="24"/>
                        <a:pt x="35" y="20"/>
                      </a:cubicBezTo>
                      <a:cubicBezTo>
                        <a:pt x="33" y="20"/>
                        <a:pt x="30" y="19"/>
                        <a:pt x="28" y="17"/>
                      </a:cubicBezTo>
                      <a:cubicBezTo>
                        <a:pt x="25" y="16"/>
                        <a:pt x="23" y="13"/>
                        <a:pt x="21" y="11"/>
                      </a:cubicBezTo>
                      <a:cubicBezTo>
                        <a:pt x="19" y="7"/>
                        <a:pt x="16" y="5"/>
                        <a:pt x="13" y="3"/>
                      </a:cubicBezTo>
                      <a:cubicBezTo>
                        <a:pt x="9" y="1"/>
                        <a:pt x="4" y="0"/>
                        <a:pt x="0" y="1"/>
                      </a:cubicBezTo>
                      <a:cubicBezTo>
                        <a:pt x="1" y="1"/>
                        <a:pt x="2" y="2"/>
                        <a:pt x="2" y="2"/>
                      </a:cubicBezTo>
                      <a:cubicBezTo>
                        <a:pt x="4" y="3"/>
                        <a:pt x="5" y="5"/>
                        <a:pt x="6" y="6"/>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09" name="Freeform: Shape 150">
                  <a:extLst>
                    <a:ext uri="{FF2B5EF4-FFF2-40B4-BE49-F238E27FC236}">
                      <a16:creationId xmlns:a16="http://schemas.microsoft.com/office/drawing/2014/main" id="{03EBE220-8A64-429F-AB92-1DD5C613FED3}"/>
                    </a:ext>
                  </a:extLst>
                </p:cNvPr>
                <p:cNvSpPr/>
                <p:nvPr/>
              </p:nvSpPr>
              <p:spPr bwMode="auto">
                <a:xfrm>
                  <a:off x="4485903" y="4403430"/>
                  <a:ext cx="101709" cy="71074"/>
                </a:xfrm>
                <a:custGeom>
                  <a:gdLst>
                    <a:gd fmla="*/ 10 w 23" name="T0"/>
                    <a:gd fmla="*/ 1 h 16" name="T1"/>
                    <a:gd fmla="*/ 0 w 23" name="T2"/>
                    <a:gd fmla="*/ 0 h 16" name="T3"/>
                    <a:gd fmla="*/ 3 w 23" name="T4"/>
                    <a:gd fmla="*/ 1 h 16" name="T5"/>
                    <a:gd fmla="*/ 8 w 23" name="T6"/>
                    <a:gd fmla="*/ 5 h 16" name="T7"/>
                    <a:gd fmla="*/ 15 w 23" name="T8"/>
                    <a:gd fmla="*/ 13 h 16" name="T9"/>
                    <a:gd fmla="*/ 23 w 23" name="T10"/>
                    <a:gd fmla="*/ 16 h 16" name="T11"/>
                    <a:gd fmla="*/ 19 w 23" name="T12"/>
                    <a:gd fmla="*/ 11 h 16" name="T13"/>
                    <a:gd fmla="*/ 16 w 23" name="T14"/>
                    <a:gd fmla="*/ 6 h 16" name="T15"/>
                    <a:gd fmla="*/ 10 w 23" name="T16"/>
                    <a:gd fmla="*/ 1 h 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 w="23">
                      <a:moveTo>
                        <a:pt x="10" y="1"/>
                      </a:moveTo>
                      <a:cubicBezTo>
                        <a:pt x="7" y="0"/>
                        <a:pt x="3" y="0"/>
                        <a:pt x="0" y="0"/>
                      </a:cubicBezTo>
                      <a:cubicBezTo>
                        <a:pt x="1" y="0"/>
                        <a:pt x="2" y="1"/>
                        <a:pt x="3" y="1"/>
                      </a:cubicBezTo>
                      <a:cubicBezTo>
                        <a:pt x="5" y="2"/>
                        <a:pt x="7" y="3"/>
                        <a:pt x="8" y="5"/>
                      </a:cubicBezTo>
                      <a:cubicBezTo>
                        <a:pt x="11" y="7"/>
                        <a:pt x="13" y="11"/>
                        <a:pt x="15" y="13"/>
                      </a:cubicBezTo>
                      <a:cubicBezTo>
                        <a:pt x="18" y="15"/>
                        <a:pt x="20" y="16"/>
                        <a:pt x="23" y="16"/>
                      </a:cubicBezTo>
                      <a:cubicBezTo>
                        <a:pt x="21" y="15"/>
                        <a:pt x="20" y="13"/>
                        <a:pt x="19" y="11"/>
                      </a:cubicBezTo>
                      <a:cubicBezTo>
                        <a:pt x="18" y="9"/>
                        <a:pt x="17" y="8"/>
                        <a:pt x="16" y="6"/>
                      </a:cubicBezTo>
                      <a:cubicBezTo>
                        <a:pt x="14" y="4"/>
                        <a:pt x="12" y="2"/>
                        <a:pt x="10" y="1"/>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0" name="Freeform: Shape 151">
                  <a:extLst>
                    <a:ext uri="{FF2B5EF4-FFF2-40B4-BE49-F238E27FC236}">
                      <a16:creationId xmlns:a16="http://schemas.microsoft.com/office/drawing/2014/main" id="{A4BAEE91-79AE-48E9-A5BD-0538A289B9B2}"/>
                    </a:ext>
                  </a:extLst>
                </p:cNvPr>
                <p:cNvSpPr/>
                <p:nvPr/>
              </p:nvSpPr>
              <p:spPr bwMode="auto">
                <a:xfrm>
                  <a:off x="4446690" y="4403430"/>
                  <a:ext cx="132345" cy="93131"/>
                </a:xfrm>
                <a:custGeom>
                  <a:gdLst>
                    <a:gd fmla="*/ 0 w 30" name="T0"/>
                    <a:gd fmla="*/ 1 h 21" name="T1"/>
                    <a:gd fmla="*/ 2 w 30" name="T2"/>
                    <a:gd fmla="*/ 2 h 21" name="T3"/>
                    <a:gd fmla="*/ 5 w 30" name="T4"/>
                    <a:gd fmla="*/ 6 h 21" name="T5"/>
                    <a:gd fmla="*/ 14 w 30" name="T6"/>
                    <a:gd fmla="*/ 17 h 21" name="T7"/>
                    <a:gd fmla="*/ 30 w 30" name="T8"/>
                    <a:gd fmla="*/ 18 h 21" name="T9"/>
                    <a:gd fmla="*/ 24 w 30" name="T10"/>
                    <a:gd fmla="*/ 15 h 21" name="T11"/>
                    <a:gd fmla="*/ 18 w 30" name="T12"/>
                    <a:gd fmla="*/ 9 h 21" name="T13"/>
                    <a:gd fmla="*/ 11 w 30" name="T14"/>
                    <a:gd fmla="*/ 2 h 21" name="T15"/>
                    <a:gd fmla="*/ 0 w 30" name="T16"/>
                    <a:gd fmla="*/ 1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30">
                      <a:moveTo>
                        <a:pt x="0" y="1"/>
                      </a:moveTo>
                      <a:cubicBezTo>
                        <a:pt x="1" y="1"/>
                        <a:pt x="2" y="2"/>
                        <a:pt x="2" y="2"/>
                      </a:cubicBezTo>
                      <a:cubicBezTo>
                        <a:pt x="3" y="3"/>
                        <a:pt x="4" y="4"/>
                        <a:pt x="5" y="6"/>
                      </a:cubicBezTo>
                      <a:cubicBezTo>
                        <a:pt x="8" y="10"/>
                        <a:pt x="9" y="15"/>
                        <a:pt x="14" y="17"/>
                      </a:cubicBezTo>
                      <a:cubicBezTo>
                        <a:pt x="19" y="21"/>
                        <a:pt x="25" y="21"/>
                        <a:pt x="30" y="18"/>
                      </a:cubicBezTo>
                      <a:cubicBezTo>
                        <a:pt x="28" y="17"/>
                        <a:pt x="26" y="16"/>
                        <a:pt x="24" y="15"/>
                      </a:cubicBezTo>
                      <a:cubicBezTo>
                        <a:pt x="22" y="14"/>
                        <a:pt x="20" y="11"/>
                        <a:pt x="18" y="9"/>
                      </a:cubicBezTo>
                      <a:cubicBezTo>
                        <a:pt x="16" y="6"/>
                        <a:pt x="14" y="4"/>
                        <a:pt x="11" y="2"/>
                      </a:cubicBezTo>
                      <a:cubicBezTo>
                        <a:pt x="8" y="1"/>
                        <a:pt x="4" y="0"/>
                        <a:pt x="0" y="1"/>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1" name="Freeform: Shape 152">
                  <a:extLst>
                    <a:ext uri="{FF2B5EF4-FFF2-40B4-BE49-F238E27FC236}">
                      <a16:creationId xmlns:a16="http://schemas.microsoft.com/office/drawing/2014/main" id="{464D4BE6-A63D-4B52-A18D-3B4C0B6DE371}"/>
                    </a:ext>
                  </a:extLst>
                </p:cNvPr>
                <p:cNvSpPr/>
                <p:nvPr/>
              </p:nvSpPr>
              <p:spPr bwMode="auto">
                <a:xfrm>
                  <a:off x="4592514" y="4342160"/>
                  <a:ext cx="56369" cy="113963"/>
                </a:xfrm>
                <a:custGeom>
                  <a:gdLst>
                    <a:gd fmla="*/ 9 w 13" name="T0"/>
                    <a:gd fmla="*/ 8 h 26" name="T1"/>
                    <a:gd fmla="*/ 2 w 13" name="T2"/>
                    <a:gd fmla="*/ 17 h 26" name="T3"/>
                    <a:gd fmla="*/ 1 w 13" name="T4"/>
                    <a:gd fmla="*/ 26 h 26" name="T5"/>
                    <a:gd fmla="*/ 5 w 13" name="T6"/>
                    <a:gd fmla="*/ 20 h 26" name="T7"/>
                    <a:gd fmla="*/ 9 w 13" name="T8"/>
                    <a:gd fmla="*/ 16 h 26" name="T9"/>
                    <a:gd fmla="*/ 12 w 13" name="T10"/>
                    <a:gd fmla="*/ 9 h 26" name="T11"/>
                    <a:gd fmla="*/ 11 w 13" name="T12"/>
                    <a:gd fmla="*/ 0 h 26" name="T13"/>
                    <a:gd fmla="*/ 11 w 13" name="T14"/>
                    <a:gd fmla="*/ 3 h 26" name="T15"/>
                    <a:gd fmla="*/ 9 w 13" name="T16"/>
                    <a:gd fmla="*/ 8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3">
                      <a:moveTo>
                        <a:pt x="9" y="8"/>
                      </a:moveTo>
                      <a:cubicBezTo>
                        <a:pt x="6" y="11"/>
                        <a:pt x="4" y="14"/>
                        <a:pt x="2" y="17"/>
                      </a:cubicBezTo>
                      <a:cubicBezTo>
                        <a:pt x="1" y="20"/>
                        <a:pt x="0" y="23"/>
                        <a:pt x="1" y="26"/>
                      </a:cubicBezTo>
                      <a:cubicBezTo>
                        <a:pt x="1" y="23"/>
                        <a:pt x="3" y="21"/>
                        <a:pt x="5" y="20"/>
                      </a:cubicBezTo>
                      <a:cubicBezTo>
                        <a:pt x="6" y="19"/>
                        <a:pt x="8" y="18"/>
                        <a:pt x="9" y="16"/>
                      </a:cubicBezTo>
                      <a:cubicBezTo>
                        <a:pt x="11" y="14"/>
                        <a:pt x="12" y="12"/>
                        <a:pt x="12" y="9"/>
                      </a:cubicBezTo>
                      <a:cubicBezTo>
                        <a:pt x="13" y="6"/>
                        <a:pt x="12" y="3"/>
                        <a:pt x="11" y="0"/>
                      </a:cubicBezTo>
                      <a:cubicBezTo>
                        <a:pt x="11" y="0"/>
                        <a:pt x="11" y="2"/>
                        <a:pt x="11" y="3"/>
                      </a:cubicBezTo>
                      <a:cubicBezTo>
                        <a:pt x="10" y="5"/>
                        <a:pt x="10" y="7"/>
                        <a:pt x="9" y="8"/>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2" name="Freeform: Shape 153">
                  <a:extLst>
                    <a:ext uri="{FF2B5EF4-FFF2-40B4-BE49-F238E27FC236}">
                      <a16:creationId xmlns:a16="http://schemas.microsoft.com/office/drawing/2014/main" id="{2F25C752-DD4C-4D9C-BFEE-4B07166375A1}"/>
                    </a:ext>
                  </a:extLst>
                </p:cNvPr>
                <p:cNvSpPr/>
                <p:nvPr/>
              </p:nvSpPr>
              <p:spPr bwMode="auto">
                <a:xfrm>
                  <a:off x="4560653" y="4301721"/>
                  <a:ext cx="75976" cy="145824"/>
                </a:xfrm>
                <a:custGeom>
                  <a:gdLst>
                    <a:gd fmla="*/ 6 w 17" name="T0"/>
                    <a:gd fmla="*/ 33 h 33" name="T1"/>
                    <a:gd fmla="*/ 7 w 17" name="T2"/>
                    <a:gd fmla="*/ 27 h 33" name="T3"/>
                    <a:gd fmla="*/ 11 w 17" name="T4"/>
                    <a:gd fmla="*/ 20 h 33" name="T5"/>
                    <a:gd fmla="*/ 16 w 17" name="T6"/>
                    <a:gd fmla="*/ 11 h 33" name="T7"/>
                    <a:gd fmla="*/ 16 w 17" name="T8"/>
                    <a:gd fmla="*/ 0 h 33" name="T9"/>
                    <a:gd fmla="*/ 15 w 17" name="T10"/>
                    <a:gd fmla="*/ 2 h 33" name="T11"/>
                    <a:gd fmla="*/ 12 w 17" name="T12"/>
                    <a:gd fmla="*/ 6 h 33" name="T13"/>
                    <a:gd fmla="*/ 2 w 17" name="T14"/>
                    <a:gd fmla="*/ 17 h 33" name="T15"/>
                    <a:gd fmla="*/ 6 w 17" name="T16"/>
                    <a:gd fmla="*/ 33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17">
                      <a:moveTo>
                        <a:pt x="6" y="33"/>
                      </a:moveTo>
                      <a:cubicBezTo>
                        <a:pt x="5" y="31"/>
                        <a:pt x="6" y="29"/>
                        <a:pt x="7" y="27"/>
                      </a:cubicBezTo>
                      <a:cubicBezTo>
                        <a:pt x="8" y="24"/>
                        <a:pt x="9" y="22"/>
                        <a:pt x="11" y="20"/>
                      </a:cubicBezTo>
                      <a:cubicBezTo>
                        <a:pt x="13" y="17"/>
                        <a:pt x="15" y="15"/>
                        <a:pt x="16" y="11"/>
                      </a:cubicBezTo>
                      <a:cubicBezTo>
                        <a:pt x="17" y="8"/>
                        <a:pt x="17" y="4"/>
                        <a:pt x="16" y="0"/>
                      </a:cubicBezTo>
                      <a:cubicBezTo>
                        <a:pt x="16" y="1"/>
                        <a:pt x="15" y="2"/>
                        <a:pt x="15" y="2"/>
                      </a:cubicBezTo>
                      <a:cubicBezTo>
                        <a:pt x="14" y="4"/>
                        <a:pt x="13" y="5"/>
                        <a:pt x="12" y="6"/>
                      </a:cubicBezTo>
                      <a:cubicBezTo>
                        <a:pt x="8" y="10"/>
                        <a:pt x="4" y="12"/>
                        <a:pt x="2" y="17"/>
                      </a:cubicBezTo>
                      <a:cubicBezTo>
                        <a:pt x="0" y="23"/>
                        <a:pt x="1" y="29"/>
                        <a:pt x="6" y="33"/>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3" name="Freeform: Shape 154">
                  <a:extLst>
                    <a:ext uri="{FF2B5EF4-FFF2-40B4-BE49-F238E27FC236}">
                      <a16:creationId xmlns:a16="http://schemas.microsoft.com/office/drawing/2014/main" id="{EA5A57C3-D3FF-4934-B195-8B8A9FA274B3}"/>
                    </a:ext>
                  </a:extLst>
                </p:cNvPr>
                <p:cNvSpPr/>
                <p:nvPr/>
              </p:nvSpPr>
              <p:spPr bwMode="auto">
                <a:xfrm>
                  <a:off x="5727246" y="1033545"/>
                  <a:ext cx="140922" cy="140922"/>
                </a:xfrm>
                <a:custGeom>
                  <a:gdLst>
                    <a:gd fmla="*/ 7 w 32" name="T0"/>
                    <a:gd fmla="*/ 30 h 32" name="T1"/>
                    <a:gd fmla="*/ 16 w 32" name="T2"/>
                    <a:gd fmla="*/ 32 h 32" name="T3"/>
                    <a:gd fmla="*/ 32 w 32" name="T4"/>
                    <a:gd fmla="*/ 16 h 32" name="T5"/>
                    <a:gd fmla="*/ 16 w 32" name="T6"/>
                    <a:gd fmla="*/ 0 h 32" name="T7"/>
                    <a:gd fmla="*/ 0 w 32" name="T8"/>
                    <a:gd fmla="*/ 14 h 32" name="T9"/>
                    <a:gd fmla="*/ 16 w 32" name="T10"/>
                    <a:gd fmla="*/ 14 h 32" name="T11"/>
                    <a:gd fmla="*/ 21 w 32" name="T12"/>
                    <a:gd fmla="*/ 14 h 32" name="T13"/>
                    <a:gd fmla="*/ 18 w 32" name="T14"/>
                    <a:gd fmla="*/ 18 h 32" name="T15"/>
                    <a:gd fmla="*/ 7 w 32" name="T16"/>
                    <a:gd fmla="*/ 30 h 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 w="32">
                      <a:moveTo>
                        <a:pt x="7" y="30"/>
                      </a:moveTo>
                      <a:cubicBezTo>
                        <a:pt x="10" y="31"/>
                        <a:pt x="13" y="32"/>
                        <a:pt x="16" y="32"/>
                      </a:cubicBezTo>
                      <a:cubicBezTo>
                        <a:pt x="25" y="32"/>
                        <a:pt x="32" y="25"/>
                        <a:pt x="32" y="16"/>
                      </a:cubicBezTo>
                      <a:cubicBezTo>
                        <a:pt x="32" y="7"/>
                        <a:pt x="25" y="0"/>
                        <a:pt x="16" y="0"/>
                      </a:cubicBezTo>
                      <a:cubicBezTo>
                        <a:pt x="8" y="0"/>
                        <a:pt x="1" y="6"/>
                        <a:pt x="0" y="14"/>
                      </a:cubicBezTo>
                      <a:cubicBezTo>
                        <a:pt x="16" y="14"/>
                        <a:pt x="16" y="14"/>
                        <a:pt x="16" y="14"/>
                      </a:cubicBezTo>
                      <a:cubicBezTo>
                        <a:pt x="21" y="14"/>
                        <a:pt x="21" y="14"/>
                        <a:pt x="21" y="14"/>
                      </a:cubicBezTo>
                      <a:cubicBezTo>
                        <a:pt x="18" y="18"/>
                        <a:pt x="18" y="18"/>
                        <a:pt x="18" y="18"/>
                      </a:cubicBezTo>
                      <a:lnTo>
                        <a:pt x="7" y="3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4" name="Freeform: Shape 155">
                  <a:extLst>
                    <a:ext uri="{FF2B5EF4-FFF2-40B4-BE49-F238E27FC236}">
                      <a16:creationId xmlns:a16="http://schemas.microsoft.com/office/drawing/2014/main" id="{09D103A9-2B99-468E-BC2A-E2A7FC36B545}"/>
                    </a:ext>
                  </a:extLst>
                </p:cNvPr>
                <p:cNvSpPr/>
                <p:nvPr/>
              </p:nvSpPr>
              <p:spPr bwMode="auto">
                <a:xfrm>
                  <a:off x="5501770" y="1104619"/>
                  <a:ext cx="295324" cy="278169"/>
                </a:xfrm>
                <a:custGeom>
                  <a:gdLst>
                    <a:gd fmla="*/ 30 w 67" name="T0"/>
                    <a:gd fmla="*/ 34 h 63" name="T1"/>
                    <a:gd fmla="*/ 30 w 67" name="T2"/>
                    <a:gd fmla="*/ 36 h 63" name="T3"/>
                    <a:gd fmla="*/ 30 w 67" name="T4"/>
                    <a:gd fmla="*/ 37 h 63" name="T5"/>
                    <a:gd fmla="*/ 30 w 67" name="T6"/>
                    <a:gd fmla="*/ 58 h 63" name="T7"/>
                    <a:gd fmla="*/ 22 w 67" name="T8"/>
                    <a:gd fmla="*/ 63 h 63" name="T9"/>
                    <a:gd fmla="*/ 44 w 67" name="T10"/>
                    <a:gd fmla="*/ 63 h 63" name="T11"/>
                    <a:gd fmla="*/ 37 w 67" name="T12"/>
                    <a:gd fmla="*/ 58 h 63" name="T13"/>
                    <a:gd fmla="*/ 37 w 67" name="T14"/>
                    <a:gd fmla="*/ 37 h 63" name="T15"/>
                    <a:gd fmla="*/ 37 w 67" name="T16"/>
                    <a:gd fmla="*/ 36 h 63" name="T17"/>
                    <a:gd fmla="*/ 37 w 67" name="T18"/>
                    <a:gd fmla="*/ 34 h 63" name="T19"/>
                    <a:gd fmla="*/ 56 w 67" name="T20"/>
                    <a:gd fmla="*/ 12 h 63" name="T21"/>
                    <a:gd fmla="*/ 67 w 67" name="T22"/>
                    <a:gd fmla="*/ 0 h 63" name="T23"/>
                    <a:gd fmla="*/ 51 w 67" name="T24"/>
                    <a:gd fmla="*/ 0 h 63" name="T25"/>
                    <a:gd fmla="*/ 0 w 67" name="T26"/>
                    <a:gd fmla="*/ 0 h 63" name="T27"/>
                    <a:gd fmla="*/ 30 w 67" name="T28"/>
                    <a:gd fmla="*/ 34 h 6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62" w="67">
                      <a:moveTo>
                        <a:pt x="30" y="34"/>
                      </a:moveTo>
                      <a:cubicBezTo>
                        <a:pt x="30" y="36"/>
                        <a:pt x="30" y="36"/>
                        <a:pt x="30" y="36"/>
                      </a:cubicBezTo>
                      <a:cubicBezTo>
                        <a:pt x="30" y="37"/>
                        <a:pt x="30" y="37"/>
                        <a:pt x="30" y="37"/>
                      </a:cubicBezTo>
                      <a:cubicBezTo>
                        <a:pt x="30" y="58"/>
                        <a:pt x="30" y="58"/>
                        <a:pt x="30" y="58"/>
                      </a:cubicBezTo>
                      <a:cubicBezTo>
                        <a:pt x="25" y="58"/>
                        <a:pt x="22" y="61"/>
                        <a:pt x="22" y="63"/>
                      </a:cubicBezTo>
                      <a:cubicBezTo>
                        <a:pt x="44" y="63"/>
                        <a:pt x="44" y="63"/>
                        <a:pt x="44" y="63"/>
                      </a:cubicBezTo>
                      <a:cubicBezTo>
                        <a:pt x="44" y="61"/>
                        <a:pt x="41" y="59"/>
                        <a:pt x="37" y="58"/>
                      </a:cubicBezTo>
                      <a:cubicBezTo>
                        <a:pt x="37" y="37"/>
                        <a:pt x="37" y="37"/>
                        <a:pt x="37" y="37"/>
                      </a:cubicBezTo>
                      <a:cubicBezTo>
                        <a:pt x="37" y="36"/>
                        <a:pt x="37" y="36"/>
                        <a:pt x="37" y="36"/>
                      </a:cubicBezTo>
                      <a:cubicBezTo>
                        <a:pt x="37" y="34"/>
                        <a:pt x="37" y="34"/>
                        <a:pt x="37" y="34"/>
                      </a:cubicBezTo>
                      <a:cubicBezTo>
                        <a:pt x="56" y="12"/>
                        <a:pt x="56" y="12"/>
                        <a:pt x="56" y="12"/>
                      </a:cubicBezTo>
                      <a:cubicBezTo>
                        <a:pt x="67" y="0"/>
                        <a:pt x="67" y="0"/>
                        <a:pt x="67" y="0"/>
                      </a:cubicBezTo>
                      <a:cubicBezTo>
                        <a:pt x="51" y="0"/>
                        <a:pt x="51" y="0"/>
                        <a:pt x="51" y="0"/>
                      </a:cubicBezTo>
                      <a:cubicBezTo>
                        <a:pt x="0" y="0"/>
                        <a:pt x="0" y="0"/>
                        <a:pt x="0" y="0"/>
                      </a:cubicBezTo>
                      <a:lnTo>
                        <a:pt x="30" y="34"/>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5" name="Freeform: Shape 156">
                  <a:extLst>
                    <a:ext uri="{FF2B5EF4-FFF2-40B4-BE49-F238E27FC236}">
                      <a16:creationId xmlns:a16="http://schemas.microsoft.com/office/drawing/2014/main" id="{6BC07523-1938-42F4-A880-902E21011310}"/>
                    </a:ext>
                  </a:extLst>
                </p:cNvPr>
                <p:cNvSpPr/>
                <p:nvPr/>
              </p:nvSpPr>
              <p:spPr bwMode="auto">
                <a:xfrm>
                  <a:off x="5364524" y="795815"/>
                  <a:ext cx="220574" cy="136021"/>
                </a:xfrm>
                <a:custGeom>
                  <a:gdLst>
                    <a:gd fmla="*/ 141 w 180" name="T0"/>
                    <a:gd fmla="*/ 61 h 111" name="T1"/>
                    <a:gd fmla="*/ 180 w 180" name="T2"/>
                    <a:gd fmla="*/ 61 h 111" name="T3"/>
                    <a:gd fmla="*/ 180 w 180" name="T4"/>
                    <a:gd fmla="*/ 111 h 111" name="T5"/>
                    <a:gd fmla="*/ 141 w 180" name="T6"/>
                    <a:gd fmla="*/ 111 h 111" name="T7"/>
                    <a:gd fmla="*/ 141 w 180" name="T8"/>
                    <a:gd fmla="*/ 100 h 111" name="T9"/>
                    <a:gd fmla="*/ 155 w 180" name="T10"/>
                    <a:gd fmla="*/ 100 h 111" name="T11"/>
                    <a:gd fmla="*/ 155 w 180" name="T12"/>
                    <a:gd fmla="*/ 79 h 111" name="T13"/>
                    <a:gd fmla="*/ 141 w 180" name="T14"/>
                    <a:gd fmla="*/ 79 h 111" name="T15"/>
                    <a:gd fmla="*/ 141 w 180" name="T16"/>
                    <a:gd fmla="*/ 61 h 111" name="T17"/>
                    <a:gd fmla="*/ 90 w 180" name="T18"/>
                    <a:gd fmla="*/ 61 h 111" name="T19"/>
                    <a:gd fmla="*/ 141 w 180" name="T20"/>
                    <a:gd fmla="*/ 61 h 111" name="T21"/>
                    <a:gd fmla="*/ 141 w 180" name="T22"/>
                    <a:gd fmla="*/ 79 h 111" name="T23"/>
                    <a:gd fmla="*/ 126 w 180" name="T24"/>
                    <a:gd fmla="*/ 79 h 111" name="T25"/>
                    <a:gd fmla="*/ 126 w 180" name="T26"/>
                    <a:gd fmla="*/ 100 h 111" name="T27"/>
                    <a:gd fmla="*/ 126 w 180" name="T28"/>
                    <a:gd fmla="*/ 100 h 111" name="T29"/>
                    <a:gd fmla="*/ 141 w 180" name="T30"/>
                    <a:gd fmla="*/ 100 h 111" name="T31"/>
                    <a:gd fmla="*/ 141 w 180" name="T32"/>
                    <a:gd fmla="*/ 111 h 111" name="T33"/>
                    <a:gd fmla="*/ 90 w 180" name="T34"/>
                    <a:gd fmla="*/ 111 h 111" name="T35"/>
                    <a:gd fmla="*/ 90 w 180" name="T36"/>
                    <a:gd fmla="*/ 100 h 111" name="T37"/>
                    <a:gd fmla="*/ 105 w 180" name="T38"/>
                    <a:gd fmla="*/ 100 h 111" name="T39"/>
                    <a:gd fmla="*/ 105 w 180" name="T40"/>
                    <a:gd fmla="*/ 79 h 111" name="T41"/>
                    <a:gd fmla="*/ 90 w 180" name="T42"/>
                    <a:gd fmla="*/ 79 h 111" name="T43"/>
                    <a:gd fmla="*/ 90 w 180" name="T44"/>
                    <a:gd fmla="*/ 61 h 111" name="T45"/>
                    <a:gd fmla="*/ 65 w 180" name="T46"/>
                    <a:gd fmla="*/ 0 h 111" name="T47"/>
                    <a:gd fmla="*/ 65 w 180" name="T48"/>
                    <a:gd fmla="*/ 61 h 111" name="T49"/>
                    <a:gd fmla="*/ 90 w 180" name="T50"/>
                    <a:gd fmla="*/ 61 h 111" name="T51"/>
                    <a:gd fmla="*/ 90 w 180" name="T52"/>
                    <a:gd fmla="*/ 79 h 111" name="T53"/>
                    <a:gd fmla="*/ 76 w 180" name="T54"/>
                    <a:gd fmla="*/ 79 h 111" name="T55"/>
                    <a:gd fmla="*/ 76 w 180" name="T56"/>
                    <a:gd fmla="*/ 100 h 111" name="T57"/>
                    <a:gd fmla="*/ 76 w 180" name="T58"/>
                    <a:gd fmla="*/ 100 h 111" name="T59"/>
                    <a:gd fmla="*/ 90 w 180" name="T60"/>
                    <a:gd fmla="*/ 100 h 111" name="T61"/>
                    <a:gd fmla="*/ 90 w 180" name="T62"/>
                    <a:gd fmla="*/ 111 h 111" name="T63"/>
                    <a:gd fmla="*/ 40 w 180" name="T64"/>
                    <a:gd fmla="*/ 111 h 111" name="T65"/>
                    <a:gd fmla="*/ 40 w 180" name="T66"/>
                    <a:gd fmla="*/ 100 h 111" name="T67"/>
                    <a:gd fmla="*/ 54 w 180" name="T68"/>
                    <a:gd fmla="*/ 100 h 111" name="T69"/>
                    <a:gd fmla="*/ 54 w 180" name="T70"/>
                    <a:gd fmla="*/ 79 h 111" name="T71"/>
                    <a:gd fmla="*/ 40 w 180" name="T72"/>
                    <a:gd fmla="*/ 79 h 111" name="T73"/>
                    <a:gd fmla="*/ 40 w 180" name="T74"/>
                    <a:gd fmla="*/ 0 h 111" name="T75"/>
                    <a:gd fmla="*/ 65 w 180" name="T76"/>
                    <a:gd fmla="*/ 0 h 111" name="T77"/>
                    <a:gd fmla="*/ 40 w 180" name="T78"/>
                    <a:gd fmla="*/ 111 h 111" name="T79"/>
                    <a:gd fmla="*/ 0 w 180" name="T80"/>
                    <a:gd fmla="*/ 111 h 111" name="T81"/>
                    <a:gd fmla="*/ 0 w 180" name="T82"/>
                    <a:gd fmla="*/ 61 h 111" name="T83"/>
                    <a:gd fmla="*/ 22 w 180" name="T84"/>
                    <a:gd fmla="*/ 61 h 111" name="T85"/>
                    <a:gd fmla="*/ 22 w 180" name="T86"/>
                    <a:gd fmla="*/ 0 h 111" name="T87"/>
                    <a:gd fmla="*/ 40 w 180" name="T88"/>
                    <a:gd fmla="*/ 0 h 111" name="T89"/>
                    <a:gd fmla="*/ 40 w 180" name="T90"/>
                    <a:gd fmla="*/ 79 h 111" name="T91"/>
                    <a:gd fmla="*/ 25 w 180" name="T92"/>
                    <a:gd fmla="*/ 79 h 111" name="T93"/>
                    <a:gd fmla="*/ 25 w 180" name="T94"/>
                    <a:gd fmla="*/ 100 h 111" name="T95"/>
                    <a:gd fmla="*/ 25 w 180" name="T96"/>
                    <a:gd fmla="*/ 100 h 111" name="T97"/>
                    <a:gd fmla="*/ 40 w 180" name="T98"/>
                    <a:gd fmla="*/ 100 h 111" name="T99"/>
                    <a:gd fmla="*/ 40 w 180" name="T100"/>
                    <a:gd fmla="*/ 111 h 11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10" w="180">
                      <a:moveTo>
                        <a:pt x="141" y="61"/>
                      </a:moveTo>
                      <a:lnTo>
                        <a:pt x="180" y="61"/>
                      </a:lnTo>
                      <a:lnTo>
                        <a:pt x="180" y="111"/>
                      </a:lnTo>
                      <a:lnTo>
                        <a:pt x="141" y="111"/>
                      </a:lnTo>
                      <a:lnTo>
                        <a:pt x="141" y="100"/>
                      </a:lnTo>
                      <a:lnTo>
                        <a:pt x="155" y="100"/>
                      </a:lnTo>
                      <a:lnTo>
                        <a:pt x="155" y="79"/>
                      </a:lnTo>
                      <a:lnTo>
                        <a:pt x="141" y="79"/>
                      </a:lnTo>
                      <a:lnTo>
                        <a:pt x="141" y="61"/>
                      </a:lnTo>
                      <a:close/>
                      <a:moveTo>
                        <a:pt x="90" y="61"/>
                      </a:moveTo>
                      <a:lnTo>
                        <a:pt x="141" y="61"/>
                      </a:lnTo>
                      <a:lnTo>
                        <a:pt x="141" y="79"/>
                      </a:lnTo>
                      <a:lnTo>
                        <a:pt x="126" y="79"/>
                      </a:lnTo>
                      <a:lnTo>
                        <a:pt x="126" y="100"/>
                      </a:lnTo>
                      <a:lnTo>
                        <a:pt x="126" y="100"/>
                      </a:lnTo>
                      <a:lnTo>
                        <a:pt x="141" y="100"/>
                      </a:lnTo>
                      <a:lnTo>
                        <a:pt x="141" y="111"/>
                      </a:lnTo>
                      <a:lnTo>
                        <a:pt x="90" y="111"/>
                      </a:lnTo>
                      <a:lnTo>
                        <a:pt x="90" y="100"/>
                      </a:lnTo>
                      <a:lnTo>
                        <a:pt x="105" y="100"/>
                      </a:lnTo>
                      <a:lnTo>
                        <a:pt x="105" y="79"/>
                      </a:lnTo>
                      <a:lnTo>
                        <a:pt x="90" y="79"/>
                      </a:lnTo>
                      <a:lnTo>
                        <a:pt x="90" y="61"/>
                      </a:lnTo>
                      <a:close/>
                      <a:moveTo>
                        <a:pt x="65" y="0"/>
                      </a:moveTo>
                      <a:lnTo>
                        <a:pt x="65" y="61"/>
                      </a:lnTo>
                      <a:lnTo>
                        <a:pt x="90" y="61"/>
                      </a:lnTo>
                      <a:lnTo>
                        <a:pt x="90" y="79"/>
                      </a:lnTo>
                      <a:lnTo>
                        <a:pt x="76" y="79"/>
                      </a:lnTo>
                      <a:lnTo>
                        <a:pt x="76" y="100"/>
                      </a:lnTo>
                      <a:lnTo>
                        <a:pt x="76" y="100"/>
                      </a:lnTo>
                      <a:lnTo>
                        <a:pt x="90" y="100"/>
                      </a:lnTo>
                      <a:lnTo>
                        <a:pt x="90" y="111"/>
                      </a:lnTo>
                      <a:lnTo>
                        <a:pt x="40" y="111"/>
                      </a:lnTo>
                      <a:lnTo>
                        <a:pt x="40" y="100"/>
                      </a:lnTo>
                      <a:lnTo>
                        <a:pt x="54" y="100"/>
                      </a:lnTo>
                      <a:lnTo>
                        <a:pt x="54" y="79"/>
                      </a:lnTo>
                      <a:lnTo>
                        <a:pt x="40" y="79"/>
                      </a:lnTo>
                      <a:lnTo>
                        <a:pt x="40" y="0"/>
                      </a:lnTo>
                      <a:lnTo>
                        <a:pt x="65" y="0"/>
                      </a:lnTo>
                      <a:close/>
                      <a:moveTo>
                        <a:pt x="40" y="111"/>
                      </a:moveTo>
                      <a:lnTo>
                        <a:pt x="0" y="111"/>
                      </a:lnTo>
                      <a:lnTo>
                        <a:pt x="0" y="61"/>
                      </a:lnTo>
                      <a:lnTo>
                        <a:pt x="22" y="61"/>
                      </a:lnTo>
                      <a:lnTo>
                        <a:pt x="22" y="0"/>
                      </a:lnTo>
                      <a:lnTo>
                        <a:pt x="40" y="0"/>
                      </a:lnTo>
                      <a:lnTo>
                        <a:pt x="40" y="79"/>
                      </a:lnTo>
                      <a:lnTo>
                        <a:pt x="25" y="79"/>
                      </a:lnTo>
                      <a:lnTo>
                        <a:pt x="25" y="100"/>
                      </a:lnTo>
                      <a:lnTo>
                        <a:pt x="25" y="100"/>
                      </a:lnTo>
                      <a:lnTo>
                        <a:pt x="40" y="100"/>
                      </a:lnTo>
                      <a:lnTo>
                        <a:pt x="40" y="111"/>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6" name="Freeform: Shape 157">
                  <a:extLst>
                    <a:ext uri="{FF2B5EF4-FFF2-40B4-BE49-F238E27FC236}">
                      <a16:creationId xmlns:a16="http://schemas.microsoft.com/office/drawing/2014/main" id="{1585AF86-A1B2-4EF7-8130-08D182693343}"/>
                    </a:ext>
                  </a:extLst>
                </p:cNvPr>
                <p:cNvSpPr/>
                <p:nvPr/>
              </p:nvSpPr>
              <p:spPr bwMode="auto">
                <a:xfrm>
                  <a:off x="5342467" y="940414"/>
                  <a:ext cx="296550" cy="93131"/>
                </a:xfrm>
                <a:custGeom>
                  <a:gdLst>
                    <a:gd fmla="*/ 7 w 242" name="T0"/>
                    <a:gd fmla="*/ 76 h 76" name="T1"/>
                    <a:gd fmla="*/ 0 w 242" name="T2"/>
                    <a:gd fmla="*/ 0 h 76" name="T3"/>
                    <a:gd fmla="*/ 242 w 242" name="T4"/>
                    <a:gd fmla="*/ 0 h 76" name="T5"/>
                    <a:gd fmla="*/ 213 w 242" name="T6"/>
                    <a:gd fmla="*/ 76 h 76" name="T7"/>
                    <a:gd fmla="*/ 7 w 242" name="T8"/>
                    <a:gd fmla="*/ 76 h 76" name="T9"/>
                  </a:gdLst>
                  <a:cxnLst>
                    <a:cxn ang="0">
                      <a:pos x="T0" y="T1"/>
                    </a:cxn>
                    <a:cxn ang="0">
                      <a:pos x="T2" y="T3"/>
                    </a:cxn>
                    <a:cxn ang="0">
                      <a:pos x="T4" y="T5"/>
                    </a:cxn>
                    <a:cxn ang="0">
                      <a:pos x="T6" y="T7"/>
                    </a:cxn>
                    <a:cxn ang="0">
                      <a:pos x="T8" y="T9"/>
                    </a:cxn>
                  </a:cxnLst>
                  <a:rect b="b" l="0" r="r" t="0"/>
                  <a:pathLst>
                    <a:path h="76" w="241">
                      <a:moveTo>
                        <a:pt x="7" y="76"/>
                      </a:moveTo>
                      <a:lnTo>
                        <a:pt x="0" y="0"/>
                      </a:lnTo>
                      <a:lnTo>
                        <a:pt x="242" y="0"/>
                      </a:lnTo>
                      <a:lnTo>
                        <a:pt x="213" y="76"/>
                      </a:lnTo>
                      <a:lnTo>
                        <a:pt x="7" y="76"/>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7" name="Freeform: Shape 158">
                  <a:extLst>
                    <a:ext uri="{FF2B5EF4-FFF2-40B4-BE49-F238E27FC236}">
                      <a16:creationId xmlns:a16="http://schemas.microsoft.com/office/drawing/2014/main" id="{C4D31FFE-CC1D-45A8-889C-479285259623}"/>
                    </a:ext>
                  </a:extLst>
                </p:cNvPr>
                <p:cNvSpPr/>
                <p:nvPr/>
              </p:nvSpPr>
              <p:spPr bwMode="auto">
                <a:xfrm>
                  <a:off x="3664877" y="4235549"/>
                  <a:ext cx="198517" cy="198517"/>
                </a:xfrm>
                <a:custGeom>
                  <a:gdLst>
                    <a:gd fmla="*/ 22 w 45" name="T0"/>
                    <a:gd fmla="*/ 42 h 45" name="T1"/>
                    <a:gd fmla="*/ 26 w 45" name="T2"/>
                    <a:gd fmla="*/ 42 h 45" name="T3"/>
                    <a:gd fmla="*/ 27 w 45" name="T4"/>
                    <a:gd fmla="*/ 45 h 45" name="T5"/>
                    <a:gd fmla="*/ 35 w 45" name="T6"/>
                    <a:gd fmla="*/ 41 h 45" name="T7"/>
                    <a:gd fmla="*/ 34 w 45" name="T8"/>
                    <a:gd fmla="*/ 38 h 45" name="T9"/>
                    <a:gd fmla="*/ 38 w 45" name="T10"/>
                    <a:gd fmla="*/ 33 h 45" name="T11"/>
                    <a:gd fmla="*/ 42 w 45" name="T12"/>
                    <a:gd fmla="*/ 35 h 45" name="T13"/>
                    <a:gd fmla="*/ 45 w 45" name="T14"/>
                    <a:gd fmla="*/ 27 h 45" name="T15"/>
                    <a:gd fmla="*/ 42 w 45" name="T16"/>
                    <a:gd fmla="*/ 26 h 45" name="T17"/>
                    <a:gd fmla="*/ 41 w 45" name="T18"/>
                    <a:gd fmla="*/ 19 h 45" name="T19"/>
                    <a:gd fmla="*/ 45 w 45" name="T20"/>
                    <a:gd fmla="*/ 17 h 45" name="T21"/>
                    <a:gd fmla="*/ 41 w 45" name="T22"/>
                    <a:gd fmla="*/ 10 h 45" name="T23"/>
                    <a:gd fmla="*/ 38 w 45" name="T24"/>
                    <a:gd fmla="*/ 11 h 45" name="T25"/>
                    <a:gd fmla="*/ 33 w 45" name="T26"/>
                    <a:gd fmla="*/ 6 h 45" name="T27"/>
                    <a:gd fmla="*/ 35 w 45" name="T28"/>
                    <a:gd fmla="*/ 3 h 45" name="T29"/>
                    <a:gd fmla="*/ 27 w 45" name="T30"/>
                    <a:gd fmla="*/ 0 h 45" name="T31"/>
                    <a:gd fmla="*/ 26 w 45" name="T32"/>
                    <a:gd fmla="*/ 3 h 45" name="T33"/>
                    <a:gd fmla="*/ 22 w 45" name="T34"/>
                    <a:gd fmla="*/ 3 h 45" name="T35"/>
                    <a:gd fmla="*/ 22 w 45" name="T36"/>
                    <a:gd fmla="*/ 9 h 45" name="T37"/>
                    <a:gd fmla="*/ 34 w 45" name="T38"/>
                    <a:gd fmla="*/ 17 h 45" name="T39"/>
                    <a:gd fmla="*/ 27 w 45" name="T40"/>
                    <a:gd fmla="*/ 34 h 45" name="T41"/>
                    <a:gd fmla="*/ 22 w 45" name="T42"/>
                    <a:gd fmla="*/ 35 h 45" name="T43"/>
                    <a:gd fmla="*/ 22 w 45" name="T44"/>
                    <a:gd fmla="*/ 35 h 45" name="T45"/>
                    <a:gd fmla="*/ 22 w 45" name="T46"/>
                    <a:gd fmla="*/ 42 h 45" name="T47"/>
                    <a:gd fmla="*/ 3 w 45" name="T48"/>
                    <a:gd fmla="*/ 26 h 45" name="T49"/>
                    <a:gd fmla="*/ 0 w 45" name="T50"/>
                    <a:gd fmla="*/ 27 h 45" name="T51"/>
                    <a:gd fmla="*/ 3 w 45" name="T52"/>
                    <a:gd fmla="*/ 35 h 45" name="T53"/>
                    <a:gd fmla="*/ 6 w 45" name="T54"/>
                    <a:gd fmla="*/ 34 h 45" name="T55"/>
                    <a:gd fmla="*/ 11 w 45" name="T56"/>
                    <a:gd fmla="*/ 38 h 45" name="T57"/>
                    <a:gd fmla="*/ 10 w 45" name="T58"/>
                    <a:gd fmla="*/ 42 h 45" name="T59"/>
                    <a:gd fmla="*/ 18 w 45" name="T60"/>
                    <a:gd fmla="*/ 45 h 45" name="T61"/>
                    <a:gd fmla="*/ 19 w 45" name="T62"/>
                    <a:gd fmla="*/ 42 h 45" name="T63"/>
                    <a:gd fmla="*/ 22 w 45" name="T64"/>
                    <a:gd fmla="*/ 42 h 45" name="T65"/>
                    <a:gd fmla="*/ 22 w 45" name="T66"/>
                    <a:gd fmla="*/ 35 h 45" name="T67"/>
                    <a:gd fmla="*/ 10 w 45" name="T68"/>
                    <a:gd fmla="*/ 28 h 45" name="T69"/>
                    <a:gd fmla="*/ 17 w 45" name="T70"/>
                    <a:gd fmla="*/ 10 h 45" name="T71"/>
                    <a:gd fmla="*/ 17 w 45" name="T72"/>
                    <a:gd fmla="*/ 10 h 45" name="T73"/>
                    <a:gd fmla="*/ 22 w 45" name="T74"/>
                    <a:gd fmla="*/ 9 h 45" name="T75"/>
                    <a:gd fmla="*/ 22 w 45" name="T76"/>
                    <a:gd fmla="*/ 9 h 45" name="T77"/>
                    <a:gd fmla="*/ 22 w 45" name="T78"/>
                    <a:gd fmla="*/ 3 h 45" name="T79"/>
                    <a:gd fmla="*/ 19 w 45" name="T80"/>
                    <a:gd fmla="*/ 3 h 45" name="T81"/>
                    <a:gd fmla="*/ 17 w 45" name="T82"/>
                    <a:gd fmla="*/ 0 h 45" name="T83"/>
                    <a:gd fmla="*/ 10 w 45" name="T84"/>
                    <a:gd fmla="*/ 3 h 45" name="T85"/>
                    <a:gd fmla="*/ 11 w 45" name="T86"/>
                    <a:gd fmla="*/ 7 h 45" name="T87"/>
                    <a:gd fmla="*/ 6 w 45" name="T88"/>
                    <a:gd fmla="*/ 11 h 45" name="T89"/>
                    <a:gd fmla="*/ 3 w 45" name="T90"/>
                    <a:gd fmla="*/ 10 h 45" name="T91"/>
                    <a:gd fmla="*/ 0 w 45" name="T92"/>
                    <a:gd fmla="*/ 18 h 45" name="T93"/>
                    <a:gd fmla="*/ 3 w 45" name="T94"/>
                    <a:gd fmla="*/ 19 h 45" name="T95"/>
                    <a:gd fmla="*/ 3 w 45" name="T96"/>
                    <a:gd fmla="*/ 26 h 4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45" w="45">
                      <a:moveTo>
                        <a:pt x="22" y="42"/>
                      </a:moveTo>
                      <a:cubicBezTo>
                        <a:pt x="24" y="42"/>
                        <a:pt x="25" y="42"/>
                        <a:pt x="26" y="42"/>
                      </a:cubicBezTo>
                      <a:cubicBezTo>
                        <a:pt x="27" y="45"/>
                        <a:pt x="27" y="45"/>
                        <a:pt x="27" y="45"/>
                      </a:cubicBezTo>
                      <a:cubicBezTo>
                        <a:pt x="35" y="41"/>
                        <a:pt x="35" y="41"/>
                        <a:pt x="35" y="41"/>
                      </a:cubicBezTo>
                      <a:cubicBezTo>
                        <a:pt x="34" y="38"/>
                        <a:pt x="34" y="38"/>
                        <a:pt x="34" y="38"/>
                      </a:cubicBezTo>
                      <a:cubicBezTo>
                        <a:pt x="36" y="37"/>
                        <a:pt x="37" y="35"/>
                        <a:pt x="38" y="33"/>
                      </a:cubicBezTo>
                      <a:cubicBezTo>
                        <a:pt x="42" y="35"/>
                        <a:pt x="42" y="35"/>
                        <a:pt x="42" y="35"/>
                      </a:cubicBezTo>
                      <a:cubicBezTo>
                        <a:pt x="45" y="27"/>
                        <a:pt x="45" y="27"/>
                        <a:pt x="45" y="27"/>
                      </a:cubicBezTo>
                      <a:cubicBezTo>
                        <a:pt x="42" y="26"/>
                        <a:pt x="42" y="26"/>
                        <a:pt x="42" y="26"/>
                      </a:cubicBezTo>
                      <a:cubicBezTo>
                        <a:pt x="42" y="23"/>
                        <a:pt x="42" y="21"/>
                        <a:pt x="41" y="19"/>
                      </a:cubicBezTo>
                      <a:cubicBezTo>
                        <a:pt x="45" y="17"/>
                        <a:pt x="45" y="17"/>
                        <a:pt x="45" y="17"/>
                      </a:cubicBezTo>
                      <a:cubicBezTo>
                        <a:pt x="41" y="10"/>
                        <a:pt x="41" y="10"/>
                        <a:pt x="41" y="10"/>
                      </a:cubicBezTo>
                      <a:cubicBezTo>
                        <a:pt x="38" y="11"/>
                        <a:pt x="38" y="11"/>
                        <a:pt x="38" y="11"/>
                      </a:cubicBezTo>
                      <a:cubicBezTo>
                        <a:pt x="37" y="9"/>
                        <a:pt x="35" y="8"/>
                        <a:pt x="33" y="6"/>
                      </a:cubicBezTo>
                      <a:cubicBezTo>
                        <a:pt x="35" y="3"/>
                        <a:pt x="35" y="3"/>
                        <a:pt x="35" y="3"/>
                      </a:cubicBezTo>
                      <a:cubicBezTo>
                        <a:pt x="27" y="0"/>
                        <a:pt x="27" y="0"/>
                        <a:pt x="27" y="0"/>
                      </a:cubicBezTo>
                      <a:cubicBezTo>
                        <a:pt x="26" y="3"/>
                        <a:pt x="26" y="3"/>
                        <a:pt x="26" y="3"/>
                      </a:cubicBezTo>
                      <a:cubicBezTo>
                        <a:pt x="24" y="3"/>
                        <a:pt x="23" y="3"/>
                        <a:pt x="22" y="3"/>
                      </a:cubicBezTo>
                      <a:cubicBezTo>
                        <a:pt x="22" y="9"/>
                        <a:pt x="22" y="9"/>
                        <a:pt x="22" y="9"/>
                      </a:cubicBezTo>
                      <a:cubicBezTo>
                        <a:pt x="28" y="9"/>
                        <a:pt x="32" y="12"/>
                        <a:pt x="34" y="17"/>
                      </a:cubicBezTo>
                      <a:cubicBezTo>
                        <a:pt x="37" y="24"/>
                        <a:pt x="34" y="32"/>
                        <a:pt x="27" y="34"/>
                      </a:cubicBezTo>
                      <a:cubicBezTo>
                        <a:pt x="26" y="35"/>
                        <a:pt x="24" y="35"/>
                        <a:pt x="22" y="35"/>
                      </a:cubicBezTo>
                      <a:cubicBezTo>
                        <a:pt x="22" y="35"/>
                        <a:pt x="22" y="35"/>
                        <a:pt x="22" y="35"/>
                      </a:cubicBezTo>
                      <a:lnTo>
                        <a:pt x="22" y="42"/>
                      </a:lnTo>
                      <a:close/>
                      <a:moveTo>
                        <a:pt x="3" y="26"/>
                      </a:moveTo>
                      <a:cubicBezTo>
                        <a:pt x="0" y="27"/>
                        <a:pt x="0" y="27"/>
                        <a:pt x="0" y="27"/>
                      </a:cubicBezTo>
                      <a:cubicBezTo>
                        <a:pt x="3" y="35"/>
                        <a:pt x="3" y="35"/>
                        <a:pt x="3" y="35"/>
                      </a:cubicBezTo>
                      <a:cubicBezTo>
                        <a:pt x="6" y="34"/>
                        <a:pt x="6" y="34"/>
                        <a:pt x="6" y="34"/>
                      </a:cubicBezTo>
                      <a:cubicBezTo>
                        <a:pt x="8" y="36"/>
                        <a:pt x="9" y="37"/>
                        <a:pt x="11" y="38"/>
                      </a:cubicBezTo>
                      <a:cubicBezTo>
                        <a:pt x="10" y="42"/>
                        <a:pt x="10" y="42"/>
                        <a:pt x="10" y="42"/>
                      </a:cubicBezTo>
                      <a:cubicBezTo>
                        <a:pt x="18" y="45"/>
                        <a:pt x="18" y="45"/>
                        <a:pt x="18" y="45"/>
                      </a:cubicBezTo>
                      <a:cubicBezTo>
                        <a:pt x="19" y="42"/>
                        <a:pt x="19" y="42"/>
                        <a:pt x="19" y="42"/>
                      </a:cubicBezTo>
                      <a:cubicBezTo>
                        <a:pt x="20" y="42"/>
                        <a:pt x="21" y="42"/>
                        <a:pt x="22" y="42"/>
                      </a:cubicBezTo>
                      <a:cubicBezTo>
                        <a:pt x="22" y="35"/>
                        <a:pt x="22" y="35"/>
                        <a:pt x="22" y="35"/>
                      </a:cubicBezTo>
                      <a:cubicBezTo>
                        <a:pt x="17" y="35"/>
                        <a:pt x="12" y="32"/>
                        <a:pt x="10" y="28"/>
                      </a:cubicBezTo>
                      <a:cubicBezTo>
                        <a:pt x="7" y="21"/>
                        <a:pt x="11" y="13"/>
                        <a:pt x="17" y="10"/>
                      </a:cubicBezTo>
                      <a:cubicBezTo>
                        <a:pt x="17" y="10"/>
                        <a:pt x="17" y="10"/>
                        <a:pt x="17" y="10"/>
                      </a:cubicBezTo>
                      <a:cubicBezTo>
                        <a:pt x="19" y="10"/>
                        <a:pt x="21" y="9"/>
                        <a:pt x="22" y="9"/>
                      </a:cubicBezTo>
                      <a:cubicBezTo>
                        <a:pt x="22" y="9"/>
                        <a:pt x="22" y="9"/>
                        <a:pt x="22" y="9"/>
                      </a:cubicBezTo>
                      <a:cubicBezTo>
                        <a:pt x="22" y="3"/>
                        <a:pt x="22" y="3"/>
                        <a:pt x="22" y="3"/>
                      </a:cubicBezTo>
                      <a:cubicBezTo>
                        <a:pt x="21" y="3"/>
                        <a:pt x="20" y="3"/>
                        <a:pt x="19" y="3"/>
                      </a:cubicBezTo>
                      <a:cubicBezTo>
                        <a:pt x="17" y="0"/>
                        <a:pt x="17" y="0"/>
                        <a:pt x="17" y="0"/>
                      </a:cubicBezTo>
                      <a:cubicBezTo>
                        <a:pt x="10" y="3"/>
                        <a:pt x="10" y="3"/>
                        <a:pt x="10" y="3"/>
                      </a:cubicBezTo>
                      <a:cubicBezTo>
                        <a:pt x="11" y="7"/>
                        <a:pt x="11" y="7"/>
                        <a:pt x="11" y="7"/>
                      </a:cubicBezTo>
                      <a:cubicBezTo>
                        <a:pt x="9" y="8"/>
                        <a:pt x="8" y="9"/>
                        <a:pt x="6" y="11"/>
                      </a:cubicBezTo>
                      <a:cubicBezTo>
                        <a:pt x="3" y="10"/>
                        <a:pt x="3" y="10"/>
                        <a:pt x="3" y="10"/>
                      </a:cubicBezTo>
                      <a:cubicBezTo>
                        <a:pt x="0" y="18"/>
                        <a:pt x="0" y="18"/>
                        <a:pt x="0" y="18"/>
                      </a:cubicBezTo>
                      <a:cubicBezTo>
                        <a:pt x="3" y="19"/>
                        <a:pt x="3" y="19"/>
                        <a:pt x="3" y="19"/>
                      </a:cubicBezTo>
                      <a:cubicBezTo>
                        <a:pt x="3" y="21"/>
                        <a:pt x="3" y="24"/>
                        <a:pt x="3" y="26"/>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8" name="Freeform: Shape 159">
                  <a:extLst>
                    <a:ext uri="{FF2B5EF4-FFF2-40B4-BE49-F238E27FC236}">
                      <a16:creationId xmlns:a16="http://schemas.microsoft.com/office/drawing/2014/main" id="{D0B004A2-73B4-451F-B40D-6167F6C51096}"/>
                    </a:ext>
                  </a:extLst>
                </p:cNvPr>
                <p:cNvSpPr/>
                <p:nvPr/>
              </p:nvSpPr>
              <p:spPr bwMode="auto">
                <a:xfrm>
                  <a:off x="6380391" y="3029743"/>
                  <a:ext cx="110287" cy="106611"/>
                </a:xfrm>
                <a:custGeom>
                  <a:gdLst>
                    <a:gd fmla="*/ 4 w 25" name="T0"/>
                    <a:gd fmla="*/ 24 h 24" name="T1"/>
                    <a:gd fmla="*/ 8 w 25" name="T2"/>
                    <a:gd fmla="*/ 20 h 24" name="T3"/>
                    <a:gd fmla="*/ 8 w 25" name="T4"/>
                    <a:gd fmla="*/ 20 h 24" name="T5"/>
                    <a:gd fmla="*/ 8 w 25" name="T6"/>
                    <a:gd fmla="*/ 6 h 24" name="T7"/>
                    <a:gd fmla="*/ 23 w 25" name="T8"/>
                    <a:gd fmla="*/ 6 h 24" name="T9"/>
                    <a:gd fmla="*/ 23 w 25" name="T10"/>
                    <a:gd fmla="*/ 16 h 24" name="T11"/>
                    <a:gd fmla="*/ 21 w 25" name="T12"/>
                    <a:gd fmla="*/ 15 h 24" name="T13"/>
                    <a:gd fmla="*/ 17 w 25" name="T14"/>
                    <a:gd fmla="*/ 20 h 24" name="T15"/>
                    <a:gd fmla="*/ 21 w 25" name="T16"/>
                    <a:gd fmla="*/ 24 h 24" name="T17"/>
                    <a:gd fmla="*/ 25 w 25" name="T18"/>
                    <a:gd fmla="*/ 20 h 24" name="T19"/>
                    <a:gd fmla="*/ 25 w 25" name="T20"/>
                    <a:gd fmla="*/ 20 h 24" name="T21"/>
                    <a:gd fmla="*/ 25 w 25" name="T22"/>
                    <a:gd fmla="*/ 20 h 24" name="T23"/>
                    <a:gd fmla="*/ 25 w 25" name="T24"/>
                    <a:gd fmla="*/ 6 h 24" name="T25"/>
                    <a:gd fmla="*/ 25 w 25" name="T26"/>
                    <a:gd fmla="*/ 0 h 24" name="T27"/>
                    <a:gd fmla="*/ 23 w 25" name="T28"/>
                    <a:gd fmla="*/ 0 h 24" name="T29"/>
                    <a:gd fmla="*/ 8 w 25" name="T30"/>
                    <a:gd fmla="*/ 0 h 24" name="T31"/>
                    <a:gd fmla="*/ 6 w 25" name="T32"/>
                    <a:gd fmla="*/ 0 h 24" name="T33"/>
                    <a:gd fmla="*/ 6 w 25" name="T34"/>
                    <a:gd fmla="*/ 6 h 24" name="T35"/>
                    <a:gd fmla="*/ 6 w 25" name="T36"/>
                    <a:gd fmla="*/ 16 h 24" name="T37"/>
                    <a:gd fmla="*/ 4 w 25" name="T38"/>
                    <a:gd fmla="*/ 15 h 24" name="T39"/>
                    <a:gd fmla="*/ 0 w 25" name="T40"/>
                    <a:gd fmla="*/ 20 h 24" name="T41"/>
                    <a:gd fmla="*/ 4 w 25" name="T42"/>
                    <a:gd fmla="*/ 24 h 2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4" w="25">
                      <a:moveTo>
                        <a:pt x="4" y="24"/>
                      </a:moveTo>
                      <a:cubicBezTo>
                        <a:pt x="7" y="24"/>
                        <a:pt x="8" y="22"/>
                        <a:pt x="8" y="20"/>
                      </a:cubicBezTo>
                      <a:cubicBezTo>
                        <a:pt x="8" y="20"/>
                        <a:pt x="8" y="20"/>
                        <a:pt x="8" y="20"/>
                      </a:cubicBezTo>
                      <a:cubicBezTo>
                        <a:pt x="8" y="6"/>
                        <a:pt x="8" y="6"/>
                        <a:pt x="8" y="6"/>
                      </a:cubicBezTo>
                      <a:cubicBezTo>
                        <a:pt x="23" y="6"/>
                        <a:pt x="23" y="6"/>
                        <a:pt x="23" y="6"/>
                      </a:cubicBezTo>
                      <a:cubicBezTo>
                        <a:pt x="23" y="16"/>
                        <a:pt x="23" y="16"/>
                        <a:pt x="23" y="16"/>
                      </a:cubicBezTo>
                      <a:cubicBezTo>
                        <a:pt x="22" y="15"/>
                        <a:pt x="21" y="15"/>
                        <a:pt x="21" y="15"/>
                      </a:cubicBezTo>
                      <a:cubicBezTo>
                        <a:pt x="18" y="15"/>
                        <a:pt x="17" y="17"/>
                        <a:pt x="17" y="20"/>
                      </a:cubicBezTo>
                      <a:cubicBezTo>
                        <a:pt x="17" y="22"/>
                        <a:pt x="18" y="24"/>
                        <a:pt x="21" y="24"/>
                      </a:cubicBezTo>
                      <a:cubicBezTo>
                        <a:pt x="23" y="24"/>
                        <a:pt x="25" y="22"/>
                        <a:pt x="25" y="20"/>
                      </a:cubicBezTo>
                      <a:cubicBezTo>
                        <a:pt x="25" y="20"/>
                        <a:pt x="25" y="20"/>
                        <a:pt x="25" y="20"/>
                      </a:cubicBezTo>
                      <a:cubicBezTo>
                        <a:pt x="25" y="20"/>
                        <a:pt x="25" y="20"/>
                        <a:pt x="25" y="20"/>
                      </a:cubicBezTo>
                      <a:cubicBezTo>
                        <a:pt x="25" y="6"/>
                        <a:pt x="25" y="6"/>
                        <a:pt x="25" y="6"/>
                      </a:cubicBezTo>
                      <a:cubicBezTo>
                        <a:pt x="25" y="0"/>
                        <a:pt x="25" y="0"/>
                        <a:pt x="25" y="0"/>
                      </a:cubicBezTo>
                      <a:cubicBezTo>
                        <a:pt x="23" y="0"/>
                        <a:pt x="23" y="0"/>
                        <a:pt x="23" y="0"/>
                      </a:cubicBezTo>
                      <a:cubicBezTo>
                        <a:pt x="8" y="0"/>
                        <a:pt x="8" y="0"/>
                        <a:pt x="8" y="0"/>
                      </a:cubicBezTo>
                      <a:cubicBezTo>
                        <a:pt x="6" y="0"/>
                        <a:pt x="6" y="0"/>
                        <a:pt x="6" y="0"/>
                      </a:cubicBezTo>
                      <a:cubicBezTo>
                        <a:pt x="6" y="6"/>
                        <a:pt x="6" y="6"/>
                        <a:pt x="6" y="6"/>
                      </a:cubicBezTo>
                      <a:cubicBezTo>
                        <a:pt x="6" y="16"/>
                        <a:pt x="6" y="16"/>
                        <a:pt x="6" y="16"/>
                      </a:cubicBezTo>
                      <a:cubicBezTo>
                        <a:pt x="5" y="15"/>
                        <a:pt x="5" y="15"/>
                        <a:pt x="4" y="15"/>
                      </a:cubicBezTo>
                      <a:cubicBezTo>
                        <a:pt x="2" y="15"/>
                        <a:pt x="0" y="17"/>
                        <a:pt x="0" y="20"/>
                      </a:cubicBezTo>
                      <a:cubicBezTo>
                        <a:pt x="0" y="22"/>
                        <a:pt x="2" y="24"/>
                        <a:pt x="4" y="24"/>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19" name="Freeform: Shape 160">
                  <a:extLst>
                    <a:ext uri="{FF2B5EF4-FFF2-40B4-BE49-F238E27FC236}">
                      <a16:creationId xmlns:a16="http://schemas.microsoft.com/office/drawing/2014/main" id="{BFB562BB-54E0-45B6-BB82-C459FF976D7A}"/>
                    </a:ext>
                  </a:extLst>
                </p:cNvPr>
                <p:cNvSpPr/>
                <p:nvPr/>
              </p:nvSpPr>
              <p:spPr bwMode="auto">
                <a:xfrm>
                  <a:off x="6124280" y="1466116"/>
                  <a:ext cx="115189" cy="106611"/>
                </a:xfrm>
                <a:custGeom>
                  <a:gdLst>
                    <a:gd fmla="*/ 5 w 26" name="T0"/>
                    <a:gd fmla="*/ 24 h 24" name="T1"/>
                    <a:gd fmla="*/ 9 w 26" name="T2"/>
                    <a:gd fmla="*/ 20 h 24" name="T3"/>
                    <a:gd fmla="*/ 9 w 26" name="T4"/>
                    <a:gd fmla="*/ 20 h 24" name="T5"/>
                    <a:gd fmla="*/ 9 w 26" name="T6"/>
                    <a:gd fmla="*/ 6 h 24" name="T7"/>
                    <a:gd fmla="*/ 23 w 26" name="T8"/>
                    <a:gd fmla="*/ 6 h 24" name="T9"/>
                    <a:gd fmla="*/ 23 w 26" name="T10"/>
                    <a:gd fmla="*/ 16 h 24" name="T11"/>
                    <a:gd fmla="*/ 21 w 26" name="T12"/>
                    <a:gd fmla="*/ 15 h 24" name="T13"/>
                    <a:gd fmla="*/ 17 w 26" name="T14"/>
                    <a:gd fmla="*/ 20 h 24" name="T15"/>
                    <a:gd fmla="*/ 21 w 26" name="T16"/>
                    <a:gd fmla="*/ 24 h 24" name="T17"/>
                    <a:gd fmla="*/ 26 w 26" name="T18"/>
                    <a:gd fmla="*/ 20 h 24" name="T19"/>
                    <a:gd fmla="*/ 26 w 26" name="T20"/>
                    <a:gd fmla="*/ 20 h 24" name="T21"/>
                    <a:gd fmla="*/ 26 w 26" name="T22"/>
                    <a:gd fmla="*/ 20 h 24" name="T23"/>
                    <a:gd fmla="*/ 26 w 26" name="T24"/>
                    <a:gd fmla="*/ 6 h 24" name="T25"/>
                    <a:gd fmla="*/ 26 w 26" name="T26"/>
                    <a:gd fmla="*/ 0 h 24" name="T27"/>
                    <a:gd fmla="*/ 23 w 26" name="T28"/>
                    <a:gd fmla="*/ 0 h 24" name="T29"/>
                    <a:gd fmla="*/ 9 w 26" name="T30"/>
                    <a:gd fmla="*/ 0 h 24" name="T31"/>
                    <a:gd fmla="*/ 6 w 26" name="T32"/>
                    <a:gd fmla="*/ 0 h 24" name="T33"/>
                    <a:gd fmla="*/ 6 w 26" name="T34"/>
                    <a:gd fmla="*/ 6 h 24" name="T35"/>
                    <a:gd fmla="*/ 6 w 26" name="T36"/>
                    <a:gd fmla="*/ 16 h 24" name="T37"/>
                    <a:gd fmla="*/ 5 w 26" name="T38"/>
                    <a:gd fmla="*/ 15 h 24" name="T39"/>
                    <a:gd fmla="*/ 0 w 26" name="T40"/>
                    <a:gd fmla="*/ 20 h 24" name="T41"/>
                    <a:gd fmla="*/ 5 w 26" name="T42"/>
                    <a:gd fmla="*/ 24 h 2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4" w="26">
                      <a:moveTo>
                        <a:pt x="5" y="24"/>
                      </a:moveTo>
                      <a:cubicBezTo>
                        <a:pt x="7" y="24"/>
                        <a:pt x="9" y="22"/>
                        <a:pt x="9" y="20"/>
                      </a:cubicBezTo>
                      <a:cubicBezTo>
                        <a:pt x="9" y="20"/>
                        <a:pt x="9" y="20"/>
                        <a:pt x="9" y="20"/>
                      </a:cubicBezTo>
                      <a:cubicBezTo>
                        <a:pt x="9" y="6"/>
                        <a:pt x="9" y="6"/>
                        <a:pt x="9" y="6"/>
                      </a:cubicBezTo>
                      <a:cubicBezTo>
                        <a:pt x="23" y="6"/>
                        <a:pt x="23" y="6"/>
                        <a:pt x="23" y="6"/>
                      </a:cubicBezTo>
                      <a:cubicBezTo>
                        <a:pt x="23" y="16"/>
                        <a:pt x="23" y="16"/>
                        <a:pt x="23" y="16"/>
                      </a:cubicBezTo>
                      <a:cubicBezTo>
                        <a:pt x="23" y="16"/>
                        <a:pt x="22" y="15"/>
                        <a:pt x="21" y="15"/>
                      </a:cubicBezTo>
                      <a:cubicBezTo>
                        <a:pt x="19" y="15"/>
                        <a:pt x="17" y="17"/>
                        <a:pt x="17" y="20"/>
                      </a:cubicBezTo>
                      <a:cubicBezTo>
                        <a:pt x="17" y="22"/>
                        <a:pt x="19" y="24"/>
                        <a:pt x="21" y="24"/>
                      </a:cubicBezTo>
                      <a:cubicBezTo>
                        <a:pt x="24" y="24"/>
                        <a:pt x="26" y="22"/>
                        <a:pt x="26" y="20"/>
                      </a:cubicBezTo>
                      <a:cubicBezTo>
                        <a:pt x="26" y="20"/>
                        <a:pt x="26" y="20"/>
                        <a:pt x="26" y="20"/>
                      </a:cubicBezTo>
                      <a:cubicBezTo>
                        <a:pt x="26" y="20"/>
                        <a:pt x="26" y="20"/>
                        <a:pt x="26" y="20"/>
                      </a:cubicBezTo>
                      <a:cubicBezTo>
                        <a:pt x="26" y="6"/>
                        <a:pt x="26" y="6"/>
                        <a:pt x="26" y="6"/>
                      </a:cubicBezTo>
                      <a:cubicBezTo>
                        <a:pt x="26" y="0"/>
                        <a:pt x="26" y="0"/>
                        <a:pt x="26" y="0"/>
                      </a:cubicBezTo>
                      <a:cubicBezTo>
                        <a:pt x="23" y="0"/>
                        <a:pt x="23" y="0"/>
                        <a:pt x="23" y="0"/>
                      </a:cubicBezTo>
                      <a:cubicBezTo>
                        <a:pt x="9" y="0"/>
                        <a:pt x="9" y="0"/>
                        <a:pt x="9" y="0"/>
                      </a:cubicBezTo>
                      <a:cubicBezTo>
                        <a:pt x="6" y="0"/>
                        <a:pt x="6" y="0"/>
                        <a:pt x="6" y="0"/>
                      </a:cubicBezTo>
                      <a:cubicBezTo>
                        <a:pt x="6" y="6"/>
                        <a:pt x="6" y="6"/>
                        <a:pt x="6" y="6"/>
                      </a:cubicBezTo>
                      <a:cubicBezTo>
                        <a:pt x="6" y="16"/>
                        <a:pt x="6" y="16"/>
                        <a:pt x="6" y="16"/>
                      </a:cubicBezTo>
                      <a:cubicBezTo>
                        <a:pt x="6" y="16"/>
                        <a:pt x="5" y="15"/>
                        <a:pt x="5" y="15"/>
                      </a:cubicBezTo>
                      <a:cubicBezTo>
                        <a:pt x="2" y="15"/>
                        <a:pt x="0" y="17"/>
                        <a:pt x="0" y="20"/>
                      </a:cubicBezTo>
                      <a:cubicBezTo>
                        <a:pt x="0" y="22"/>
                        <a:pt x="2" y="24"/>
                        <a:pt x="5" y="24"/>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0" name="Freeform: Shape 161">
                  <a:extLst>
                    <a:ext uri="{FF2B5EF4-FFF2-40B4-BE49-F238E27FC236}">
                      <a16:creationId xmlns:a16="http://schemas.microsoft.com/office/drawing/2014/main" id="{E7FD3EC5-8935-491D-87D9-667AA9BC0F89}"/>
                    </a:ext>
                  </a:extLst>
                </p:cNvPr>
                <p:cNvSpPr/>
                <p:nvPr/>
              </p:nvSpPr>
              <p:spPr bwMode="auto">
                <a:xfrm>
                  <a:off x="2652686" y="2010199"/>
                  <a:ext cx="133570" cy="123767"/>
                </a:xfrm>
                <a:custGeom>
                  <a:gdLst>
                    <a:gd fmla="*/ 5 w 30" name="T0"/>
                    <a:gd fmla="*/ 28 h 28" name="T1"/>
                    <a:gd fmla="*/ 10 w 30" name="T2"/>
                    <a:gd fmla="*/ 23 h 28" name="T3"/>
                    <a:gd fmla="*/ 10 w 30" name="T4"/>
                    <a:gd fmla="*/ 23 h 28" name="T5"/>
                    <a:gd fmla="*/ 10 w 30" name="T6"/>
                    <a:gd fmla="*/ 6 h 28" name="T7"/>
                    <a:gd fmla="*/ 27 w 30" name="T8"/>
                    <a:gd fmla="*/ 6 h 28" name="T9"/>
                    <a:gd fmla="*/ 27 w 30" name="T10"/>
                    <a:gd fmla="*/ 18 h 28" name="T11"/>
                    <a:gd fmla="*/ 25 w 30" name="T12"/>
                    <a:gd fmla="*/ 18 h 28" name="T13"/>
                    <a:gd fmla="*/ 20 w 30" name="T14"/>
                    <a:gd fmla="*/ 23 h 28" name="T15"/>
                    <a:gd fmla="*/ 25 w 30" name="T16"/>
                    <a:gd fmla="*/ 28 h 28" name="T17"/>
                    <a:gd fmla="*/ 30 w 30" name="T18"/>
                    <a:gd fmla="*/ 23 h 28" name="T19"/>
                    <a:gd fmla="*/ 30 w 30" name="T20"/>
                    <a:gd fmla="*/ 23 h 28" name="T21"/>
                    <a:gd fmla="*/ 30 w 30" name="T22"/>
                    <a:gd fmla="*/ 23 h 28" name="T23"/>
                    <a:gd fmla="*/ 30 w 30" name="T24"/>
                    <a:gd fmla="*/ 6 h 28" name="T25"/>
                    <a:gd fmla="*/ 30 w 30" name="T26"/>
                    <a:gd fmla="*/ 0 h 28" name="T27"/>
                    <a:gd fmla="*/ 27 w 30" name="T28"/>
                    <a:gd fmla="*/ 0 h 28" name="T29"/>
                    <a:gd fmla="*/ 10 w 30" name="T30"/>
                    <a:gd fmla="*/ 0 h 28" name="T31"/>
                    <a:gd fmla="*/ 7 w 30" name="T32"/>
                    <a:gd fmla="*/ 0 h 28" name="T33"/>
                    <a:gd fmla="*/ 7 w 30" name="T34"/>
                    <a:gd fmla="*/ 6 h 28" name="T35"/>
                    <a:gd fmla="*/ 7 w 30" name="T36"/>
                    <a:gd fmla="*/ 18 h 28" name="T37"/>
                    <a:gd fmla="*/ 5 w 30" name="T38"/>
                    <a:gd fmla="*/ 18 h 28" name="T39"/>
                    <a:gd fmla="*/ 0 w 30" name="T40"/>
                    <a:gd fmla="*/ 23 h 28" name="T41"/>
                    <a:gd fmla="*/ 5 w 30" name="T42"/>
                    <a:gd fmla="*/ 28 h 2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8" w="30">
                      <a:moveTo>
                        <a:pt x="5" y="28"/>
                      </a:moveTo>
                      <a:cubicBezTo>
                        <a:pt x="8" y="28"/>
                        <a:pt x="10" y="26"/>
                        <a:pt x="10" y="23"/>
                      </a:cubicBezTo>
                      <a:cubicBezTo>
                        <a:pt x="10" y="23"/>
                        <a:pt x="10" y="23"/>
                        <a:pt x="10" y="23"/>
                      </a:cubicBezTo>
                      <a:cubicBezTo>
                        <a:pt x="10" y="6"/>
                        <a:pt x="10" y="6"/>
                        <a:pt x="10" y="6"/>
                      </a:cubicBezTo>
                      <a:cubicBezTo>
                        <a:pt x="27" y="6"/>
                        <a:pt x="27" y="6"/>
                        <a:pt x="27" y="6"/>
                      </a:cubicBezTo>
                      <a:cubicBezTo>
                        <a:pt x="27" y="18"/>
                        <a:pt x="27" y="18"/>
                        <a:pt x="27" y="18"/>
                      </a:cubicBezTo>
                      <a:cubicBezTo>
                        <a:pt x="26" y="18"/>
                        <a:pt x="26" y="18"/>
                        <a:pt x="25" y="18"/>
                      </a:cubicBezTo>
                      <a:cubicBezTo>
                        <a:pt x="22" y="18"/>
                        <a:pt x="20" y="20"/>
                        <a:pt x="20" y="23"/>
                      </a:cubicBezTo>
                      <a:cubicBezTo>
                        <a:pt x="20" y="26"/>
                        <a:pt x="22" y="28"/>
                        <a:pt x="25" y="28"/>
                      </a:cubicBezTo>
                      <a:cubicBezTo>
                        <a:pt x="28" y="28"/>
                        <a:pt x="30" y="26"/>
                        <a:pt x="30" y="23"/>
                      </a:cubicBezTo>
                      <a:cubicBezTo>
                        <a:pt x="30" y="23"/>
                        <a:pt x="30" y="23"/>
                        <a:pt x="30" y="23"/>
                      </a:cubicBezTo>
                      <a:cubicBezTo>
                        <a:pt x="30" y="23"/>
                        <a:pt x="30" y="23"/>
                        <a:pt x="30" y="23"/>
                      </a:cubicBezTo>
                      <a:cubicBezTo>
                        <a:pt x="30" y="6"/>
                        <a:pt x="30" y="6"/>
                        <a:pt x="30" y="6"/>
                      </a:cubicBezTo>
                      <a:cubicBezTo>
                        <a:pt x="30" y="0"/>
                        <a:pt x="30" y="0"/>
                        <a:pt x="30" y="0"/>
                      </a:cubicBezTo>
                      <a:cubicBezTo>
                        <a:pt x="27" y="0"/>
                        <a:pt x="27" y="0"/>
                        <a:pt x="27" y="0"/>
                      </a:cubicBezTo>
                      <a:cubicBezTo>
                        <a:pt x="10" y="0"/>
                        <a:pt x="10" y="0"/>
                        <a:pt x="10" y="0"/>
                      </a:cubicBezTo>
                      <a:cubicBezTo>
                        <a:pt x="7" y="0"/>
                        <a:pt x="7" y="0"/>
                        <a:pt x="7" y="0"/>
                      </a:cubicBezTo>
                      <a:cubicBezTo>
                        <a:pt x="7" y="6"/>
                        <a:pt x="7" y="6"/>
                        <a:pt x="7" y="6"/>
                      </a:cubicBezTo>
                      <a:cubicBezTo>
                        <a:pt x="7" y="18"/>
                        <a:pt x="7" y="18"/>
                        <a:pt x="7" y="18"/>
                      </a:cubicBezTo>
                      <a:cubicBezTo>
                        <a:pt x="6" y="18"/>
                        <a:pt x="5" y="18"/>
                        <a:pt x="5" y="18"/>
                      </a:cubicBezTo>
                      <a:cubicBezTo>
                        <a:pt x="2" y="18"/>
                        <a:pt x="0" y="20"/>
                        <a:pt x="0" y="23"/>
                      </a:cubicBezTo>
                      <a:cubicBezTo>
                        <a:pt x="0" y="26"/>
                        <a:pt x="2" y="28"/>
                        <a:pt x="5" y="28"/>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1" name="Freeform: Shape 162">
                  <a:extLst>
                    <a:ext uri="{FF2B5EF4-FFF2-40B4-BE49-F238E27FC236}">
                      <a16:creationId xmlns:a16="http://schemas.microsoft.com/office/drawing/2014/main" id="{CA3B1F27-F0DF-40C0-AD90-06E1C270503E}"/>
                    </a:ext>
                  </a:extLst>
                </p:cNvPr>
                <p:cNvSpPr/>
                <p:nvPr/>
              </p:nvSpPr>
              <p:spPr bwMode="auto">
                <a:xfrm>
                  <a:off x="3615860" y="4155897"/>
                  <a:ext cx="79652" cy="101709"/>
                </a:xfrm>
                <a:custGeom>
                  <a:gdLst>
                    <a:gd fmla="*/ 0 w 18" name="T0"/>
                    <a:gd fmla="*/ 0 h 23" name="T1"/>
                    <a:gd fmla="*/ 7 w 18" name="T2"/>
                    <a:gd fmla="*/ 23 h 23" name="T3"/>
                    <a:gd fmla="*/ 18 w 18" name="T4"/>
                    <a:gd fmla="*/ 0 h 23" name="T5"/>
                    <a:gd fmla="*/ 0 w 18" name="T6"/>
                    <a:gd fmla="*/ 0 h 23" name="T7"/>
                  </a:gdLst>
                  <a:cxnLst>
                    <a:cxn ang="0">
                      <a:pos x="T0" y="T1"/>
                    </a:cxn>
                    <a:cxn ang="0">
                      <a:pos x="T2" y="T3"/>
                    </a:cxn>
                    <a:cxn ang="0">
                      <a:pos x="T4" y="T5"/>
                    </a:cxn>
                    <a:cxn ang="0">
                      <a:pos x="T6" y="T7"/>
                    </a:cxn>
                  </a:cxnLst>
                  <a:rect b="b" l="0" r="r" t="0"/>
                  <a:pathLst>
                    <a:path h="23" w="18">
                      <a:moveTo>
                        <a:pt x="0" y="0"/>
                      </a:moveTo>
                      <a:cubicBezTo>
                        <a:pt x="1" y="9"/>
                        <a:pt x="3" y="17"/>
                        <a:pt x="7" y="23"/>
                      </a:cubicBezTo>
                      <a:cubicBezTo>
                        <a:pt x="13" y="17"/>
                        <a:pt x="18" y="9"/>
                        <a:pt x="18" y="0"/>
                      </a:cubicBezTo>
                      <a:lnTo>
                        <a:pt x="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2" name="Freeform: Shape 163">
                  <a:extLst>
                    <a:ext uri="{FF2B5EF4-FFF2-40B4-BE49-F238E27FC236}">
                      <a16:creationId xmlns:a16="http://schemas.microsoft.com/office/drawing/2014/main" id="{7C252AE0-0E26-41FB-8030-A2F033522F15}"/>
                    </a:ext>
                  </a:extLst>
                </p:cNvPr>
                <p:cNvSpPr/>
                <p:nvPr/>
              </p:nvSpPr>
              <p:spPr bwMode="auto">
                <a:xfrm>
                  <a:off x="3615860" y="4028454"/>
                  <a:ext cx="79652" cy="101709"/>
                </a:xfrm>
                <a:custGeom>
                  <a:gdLst>
                    <a:gd fmla="*/ 7 w 18" name="T0"/>
                    <a:gd fmla="*/ 0 h 23" name="T1"/>
                    <a:gd fmla="*/ 0 w 18" name="T2"/>
                    <a:gd fmla="*/ 23 h 23" name="T3"/>
                    <a:gd fmla="*/ 18 w 18" name="T4"/>
                    <a:gd fmla="*/ 23 h 23" name="T5"/>
                    <a:gd fmla="*/ 7 w 18" name="T6"/>
                    <a:gd fmla="*/ 0 h 23" name="T7"/>
                  </a:gdLst>
                  <a:cxnLst>
                    <a:cxn ang="0">
                      <a:pos x="T0" y="T1"/>
                    </a:cxn>
                    <a:cxn ang="0">
                      <a:pos x="T2" y="T3"/>
                    </a:cxn>
                    <a:cxn ang="0">
                      <a:pos x="T4" y="T5"/>
                    </a:cxn>
                    <a:cxn ang="0">
                      <a:pos x="T6" y="T7"/>
                    </a:cxn>
                  </a:cxnLst>
                  <a:rect b="b" l="0" r="r" t="0"/>
                  <a:pathLst>
                    <a:path h="23" w="18">
                      <a:moveTo>
                        <a:pt x="7" y="0"/>
                      </a:moveTo>
                      <a:cubicBezTo>
                        <a:pt x="3" y="6"/>
                        <a:pt x="1" y="14"/>
                        <a:pt x="0" y="23"/>
                      </a:cubicBezTo>
                      <a:cubicBezTo>
                        <a:pt x="18" y="23"/>
                        <a:pt x="18" y="23"/>
                        <a:pt x="18" y="23"/>
                      </a:cubicBezTo>
                      <a:cubicBezTo>
                        <a:pt x="18" y="14"/>
                        <a:pt x="13" y="6"/>
                        <a:pt x="7"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3" name="Freeform: Shape 164">
                  <a:extLst>
                    <a:ext uri="{FF2B5EF4-FFF2-40B4-BE49-F238E27FC236}">
                      <a16:creationId xmlns:a16="http://schemas.microsoft.com/office/drawing/2014/main" id="{0680861C-A2D1-492D-8FA2-95D1E822C514}"/>
                    </a:ext>
                  </a:extLst>
                </p:cNvPr>
                <p:cNvSpPr/>
                <p:nvPr/>
              </p:nvSpPr>
              <p:spPr bwMode="auto">
                <a:xfrm>
                  <a:off x="3554590" y="3988015"/>
                  <a:ext cx="69849" cy="142148"/>
                </a:xfrm>
                <a:custGeom>
                  <a:gdLst>
                    <a:gd fmla="*/ 0 w 16" name="T0"/>
                    <a:gd fmla="*/ 0 h 32" name="T1"/>
                    <a:gd fmla="*/ 0 w 16" name="T2"/>
                    <a:gd fmla="*/ 32 h 32" name="T3"/>
                    <a:gd fmla="*/ 8 w 16" name="T4"/>
                    <a:gd fmla="*/ 32 h 32" name="T5"/>
                    <a:gd fmla="*/ 16 w 16" name="T6"/>
                    <a:gd fmla="*/ 5 h 32" name="T7"/>
                    <a:gd fmla="*/ 0 w 16" name="T8"/>
                    <a:gd fmla="*/ 0 h 32" name="T9"/>
                  </a:gdLst>
                  <a:cxnLst>
                    <a:cxn ang="0">
                      <a:pos x="T0" y="T1"/>
                    </a:cxn>
                    <a:cxn ang="0">
                      <a:pos x="T2" y="T3"/>
                    </a:cxn>
                    <a:cxn ang="0">
                      <a:pos x="T4" y="T5"/>
                    </a:cxn>
                    <a:cxn ang="0">
                      <a:pos x="T6" y="T7"/>
                    </a:cxn>
                    <a:cxn ang="0">
                      <a:pos x="T8" y="T9"/>
                    </a:cxn>
                  </a:cxnLst>
                  <a:rect b="b" l="0" r="r" t="0"/>
                  <a:pathLst>
                    <a:path h="32" w="16">
                      <a:moveTo>
                        <a:pt x="0" y="0"/>
                      </a:moveTo>
                      <a:cubicBezTo>
                        <a:pt x="0" y="32"/>
                        <a:pt x="0" y="32"/>
                        <a:pt x="0" y="32"/>
                      </a:cubicBezTo>
                      <a:cubicBezTo>
                        <a:pt x="8" y="32"/>
                        <a:pt x="8" y="32"/>
                        <a:pt x="8" y="32"/>
                      </a:cubicBezTo>
                      <a:cubicBezTo>
                        <a:pt x="9" y="21"/>
                        <a:pt x="12" y="12"/>
                        <a:pt x="16" y="5"/>
                      </a:cubicBezTo>
                      <a:cubicBezTo>
                        <a:pt x="12" y="2"/>
                        <a:pt x="6" y="0"/>
                        <a:pt x="0"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4" name="Freeform: Shape 165">
                  <a:extLst>
                    <a:ext uri="{FF2B5EF4-FFF2-40B4-BE49-F238E27FC236}">
                      <a16:creationId xmlns:a16="http://schemas.microsoft.com/office/drawing/2014/main" id="{4156A82B-B011-4AFE-B8EE-A513EA351F9F}"/>
                    </a:ext>
                  </a:extLst>
                </p:cNvPr>
                <p:cNvSpPr/>
                <p:nvPr/>
              </p:nvSpPr>
              <p:spPr bwMode="auto">
                <a:xfrm>
                  <a:off x="3456557" y="4155897"/>
                  <a:ext cx="71074" cy="142148"/>
                </a:xfrm>
                <a:custGeom>
                  <a:gdLst>
                    <a:gd fmla="*/ 16 w 16" name="T0"/>
                    <a:gd fmla="*/ 32 h 32" name="T1"/>
                    <a:gd fmla="*/ 16 w 16" name="T2"/>
                    <a:gd fmla="*/ 0 h 32" name="T3"/>
                    <a:gd fmla="*/ 8 w 16" name="T4"/>
                    <a:gd fmla="*/ 0 h 32" name="T5"/>
                    <a:gd fmla="*/ 0 w 16" name="T6"/>
                    <a:gd fmla="*/ 27 h 32" name="T7"/>
                    <a:gd fmla="*/ 16 w 16" name="T8"/>
                    <a:gd fmla="*/ 32 h 32" name="T9"/>
                  </a:gdLst>
                  <a:cxnLst>
                    <a:cxn ang="0">
                      <a:pos x="T0" y="T1"/>
                    </a:cxn>
                    <a:cxn ang="0">
                      <a:pos x="T2" y="T3"/>
                    </a:cxn>
                    <a:cxn ang="0">
                      <a:pos x="T4" y="T5"/>
                    </a:cxn>
                    <a:cxn ang="0">
                      <a:pos x="T6" y="T7"/>
                    </a:cxn>
                    <a:cxn ang="0">
                      <a:pos x="T8" y="T9"/>
                    </a:cxn>
                  </a:cxnLst>
                  <a:rect b="b" l="0" r="r" t="0"/>
                  <a:pathLst>
                    <a:path h="32" w="16">
                      <a:moveTo>
                        <a:pt x="16" y="32"/>
                      </a:moveTo>
                      <a:cubicBezTo>
                        <a:pt x="16" y="0"/>
                        <a:pt x="16" y="0"/>
                        <a:pt x="16" y="0"/>
                      </a:cubicBezTo>
                      <a:cubicBezTo>
                        <a:pt x="8" y="0"/>
                        <a:pt x="8" y="0"/>
                        <a:pt x="8" y="0"/>
                      </a:cubicBezTo>
                      <a:cubicBezTo>
                        <a:pt x="7" y="11"/>
                        <a:pt x="4" y="20"/>
                        <a:pt x="0" y="27"/>
                      </a:cubicBezTo>
                      <a:cubicBezTo>
                        <a:pt x="5" y="30"/>
                        <a:pt x="10" y="32"/>
                        <a:pt x="16" y="32"/>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5" name="Freeform: Shape 166">
                  <a:extLst>
                    <a:ext uri="{FF2B5EF4-FFF2-40B4-BE49-F238E27FC236}">
                      <a16:creationId xmlns:a16="http://schemas.microsoft.com/office/drawing/2014/main" id="{1C834806-1759-444A-883E-4A10023442D0}"/>
                    </a:ext>
                  </a:extLst>
                </p:cNvPr>
                <p:cNvSpPr/>
                <p:nvPr/>
              </p:nvSpPr>
              <p:spPr bwMode="auto">
                <a:xfrm>
                  <a:off x="3456557" y="3988015"/>
                  <a:ext cx="71074" cy="142148"/>
                </a:xfrm>
                <a:custGeom>
                  <a:gdLst>
                    <a:gd fmla="*/ 8 w 16" name="T0"/>
                    <a:gd fmla="*/ 32 h 32" name="T1"/>
                    <a:gd fmla="*/ 16 w 16" name="T2"/>
                    <a:gd fmla="*/ 32 h 32" name="T3"/>
                    <a:gd fmla="*/ 16 w 16" name="T4"/>
                    <a:gd fmla="*/ 0 h 32" name="T5"/>
                    <a:gd fmla="*/ 0 w 16" name="T6"/>
                    <a:gd fmla="*/ 6 h 32" name="T7"/>
                    <a:gd fmla="*/ 8 w 16" name="T8"/>
                    <a:gd fmla="*/ 32 h 32" name="T9"/>
                  </a:gdLst>
                  <a:cxnLst>
                    <a:cxn ang="0">
                      <a:pos x="T0" y="T1"/>
                    </a:cxn>
                    <a:cxn ang="0">
                      <a:pos x="T2" y="T3"/>
                    </a:cxn>
                    <a:cxn ang="0">
                      <a:pos x="T4" y="T5"/>
                    </a:cxn>
                    <a:cxn ang="0">
                      <a:pos x="T6" y="T7"/>
                    </a:cxn>
                    <a:cxn ang="0">
                      <a:pos x="T8" y="T9"/>
                    </a:cxn>
                  </a:cxnLst>
                  <a:rect b="b" l="0" r="r" t="0"/>
                  <a:pathLst>
                    <a:path h="32" w="16">
                      <a:moveTo>
                        <a:pt x="8" y="32"/>
                      </a:moveTo>
                      <a:cubicBezTo>
                        <a:pt x="16" y="32"/>
                        <a:pt x="16" y="32"/>
                        <a:pt x="16" y="32"/>
                      </a:cubicBezTo>
                      <a:cubicBezTo>
                        <a:pt x="16" y="0"/>
                        <a:pt x="16" y="0"/>
                        <a:pt x="16" y="0"/>
                      </a:cubicBezTo>
                      <a:cubicBezTo>
                        <a:pt x="10" y="0"/>
                        <a:pt x="5" y="2"/>
                        <a:pt x="0" y="6"/>
                      </a:cubicBezTo>
                      <a:cubicBezTo>
                        <a:pt x="4" y="12"/>
                        <a:pt x="7" y="21"/>
                        <a:pt x="8" y="32"/>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6" name="Freeform: Shape 167">
                  <a:extLst>
                    <a:ext uri="{FF2B5EF4-FFF2-40B4-BE49-F238E27FC236}">
                      <a16:creationId xmlns:a16="http://schemas.microsoft.com/office/drawing/2014/main" id="{3A8BFF9B-A21C-4159-8C0A-89BA67E1B116}"/>
                    </a:ext>
                  </a:extLst>
                </p:cNvPr>
                <p:cNvSpPr/>
                <p:nvPr/>
              </p:nvSpPr>
              <p:spPr bwMode="auto">
                <a:xfrm>
                  <a:off x="3386708" y="4155897"/>
                  <a:ext cx="79652" cy="101709"/>
                </a:xfrm>
                <a:custGeom>
                  <a:gdLst>
                    <a:gd fmla="*/ 11 w 18" name="T0"/>
                    <a:gd fmla="*/ 23 h 23" name="T1"/>
                    <a:gd fmla="*/ 18 w 18" name="T2"/>
                    <a:gd fmla="*/ 0 h 23" name="T3"/>
                    <a:gd fmla="*/ 0 w 18" name="T4"/>
                    <a:gd fmla="*/ 0 h 23" name="T5"/>
                    <a:gd fmla="*/ 11 w 18" name="T6"/>
                    <a:gd fmla="*/ 23 h 23" name="T7"/>
                  </a:gdLst>
                  <a:cxnLst>
                    <a:cxn ang="0">
                      <a:pos x="T0" y="T1"/>
                    </a:cxn>
                    <a:cxn ang="0">
                      <a:pos x="T2" y="T3"/>
                    </a:cxn>
                    <a:cxn ang="0">
                      <a:pos x="T4" y="T5"/>
                    </a:cxn>
                    <a:cxn ang="0">
                      <a:pos x="T6" y="T7"/>
                    </a:cxn>
                  </a:cxnLst>
                  <a:rect b="b" l="0" r="r" t="0"/>
                  <a:pathLst>
                    <a:path h="23" w="18">
                      <a:moveTo>
                        <a:pt x="11" y="23"/>
                      </a:moveTo>
                      <a:cubicBezTo>
                        <a:pt x="15" y="17"/>
                        <a:pt x="18" y="9"/>
                        <a:pt x="18" y="0"/>
                      </a:cubicBezTo>
                      <a:cubicBezTo>
                        <a:pt x="0" y="0"/>
                        <a:pt x="0" y="0"/>
                        <a:pt x="0" y="0"/>
                      </a:cubicBezTo>
                      <a:cubicBezTo>
                        <a:pt x="1" y="9"/>
                        <a:pt x="5" y="17"/>
                        <a:pt x="11" y="23"/>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7" name="Freeform: Shape 168">
                  <a:extLst>
                    <a:ext uri="{FF2B5EF4-FFF2-40B4-BE49-F238E27FC236}">
                      <a16:creationId xmlns:a16="http://schemas.microsoft.com/office/drawing/2014/main" id="{12850930-0A01-4C9D-9406-AB9B62315FA2}"/>
                    </a:ext>
                  </a:extLst>
                </p:cNvPr>
                <p:cNvSpPr/>
                <p:nvPr/>
              </p:nvSpPr>
              <p:spPr bwMode="auto">
                <a:xfrm>
                  <a:off x="3386708" y="4028454"/>
                  <a:ext cx="79652" cy="101709"/>
                </a:xfrm>
                <a:custGeom>
                  <a:gdLst>
                    <a:gd fmla="*/ 11 w 18" name="T0"/>
                    <a:gd fmla="*/ 0 h 23" name="T1"/>
                    <a:gd fmla="*/ 0 w 18" name="T2"/>
                    <a:gd fmla="*/ 23 h 23" name="T3"/>
                    <a:gd fmla="*/ 18 w 18" name="T4"/>
                    <a:gd fmla="*/ 23 h 23" name="T5"/>
                    <a:gd fmla="*/ 11 w 18" name="T6"/>
                    <a:gd fmla="*/ 0 h 23" name="T7"/>
                  </a:gdLst>
                  <a:cxnLst>
                    <a:cxn ang="0">
                      <a:pos x="T0" y="T1"/>
                    </a:cxn>
                    <a:cxn ang="0">
                      <a:pos x="T2" y="T3"/>
                    </a:cxn>
                    <a:cxn ang="0">
                      <a:pos x="T4" y="T5"/>
                    </a:cxn>
                    <a:cxn ang="0">
                      <a:pos x="T6" y="T7"/>
                    </a:cxn>
                  </a:cxnLst>
                  <a:rect b="b" l="0" r="r" t="0"/>
                  <a:pathLst>
                    <a:path h="23" w="18">
                      <a:moveTo>
                        <a:pt x="11" y="0"/>
                      </a:moveTo>
                      <a:cubicBezTo>
                        <a:pt x="5" y="6"/>
                        <a:pt x="1" y="14"/>
                        <a:pt x="0" y="23"/>
                      </a:cubicBezTo>
                      <a:cubicBezTo>
                        <a:pt x="18" y="23"/>
                        <a:pt x="18" y="23"/>
                        <a:pt x="18" y="23"/>
                      </a:cubicBezTo>
                      <a:cubicBezTo>
                        <a:pt x="18" y="14"/>
                        <a:pt x="15" y="6"/>
                        <a:pt x="11"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8" name="Freeform: Shape 169">
                  <a:extLst>
                    <a:ext uri="{FF2B5EF4-FFF2-40B4-BE49-F238E27FC236}">
                      <a16:creationId xmlns:a16="http://schemas.microsoft.com/office/drawing/2014/main" id="{9FFBE01A-8F37-45FE-B68D-35CEA94C90DF}"/>
                    </a:ext>
                  </a:extLst>
                </p:cNvPr>
                <p:cNvSpPr/>
                <p:nvPr/>
              </p:nvSpPr>
              <p:spPr bwMode="auto">
                <a:xfrm>
                  <a:off x="3554590" y="4155897"/>
                  <a:ext cx="69849" cy="142148"/>
                </a:xfrm>
                <a:custGeom>
                  <a:gdLst>
                    <a:gd fmla="*/ 0 w 16" name="T0"/>
                    <a:gd fmla="*/ 32 h 32" name="T1"/>
                    <a:gd fmla="*/ 16 w 16" name="T2"/>
                    <a:gd fmla="*/ 27 h 32" name="T3"/>
                    <a:gd fmla="*/ 8 w 16" name="T4"/>
                    <a:gd fmla="*/ 0 h 32" name="T5"/>
                    <a:gd fmla="*/ 0 w 16" name="T6"/>
                    <a:gd fmla="*/ 0 h 32" name="T7"/>
                    <a:gd fmla="*/ 0 w 16" name="T8"/>
                    <a:gd fmla="*/ 32 h 32" name="T9"/>
                  </a:gdLst>
                  <a:cxnLst>
                    <a:cxn ang="0">
                      <a:pos x="T0" y="T1"/>
                    </a:cxn>
                    <a:cxn ang="0">
                      <a:pos x="T2" y="T3"/>
                    </a:cxn>
                    <a:cxn ang="0">
                      <a:pos x="T4" y="T5"/>
                    </a:cxn>
                    <a:cxn ang="0">
                      <a:pos x="T6" y="T7"/>
                    </a:cxn>
                    <a:cxn ang="0">
                      <a:pos x="T8" y="T9"/>
                    </a:cxn>
                  </a:cxnLst>
                  <a:rect b="b" l="0" r="r" t="0"/>
                  <a:pathLst>
                    <a:path h="32" w="16">
                      <a:moveTo>
                        <a:pt x="0" y="32"/>
                      </a:moveTo>
                      <a:cubicBezTo>
                        <a:pt x="6" y="32"/>
                        <a:pt x="12" y="30"/>
                        <a:pt x="16" y="27"/>
                      </a:cubicBezTo>
                      <a:cubicBezTo>
                        <a:pt x="12" y="20"/>
                        <a:pt x="9" y="11"/>
                        <a:pt x="8" y="0"/>
                      </a:cubicBezTo>
                      <a:cubicBezTo>
                        <a:pt x="0" y="0"/>
                        <a:pt x="0" y="0"/>
                        <a:pt x="0" y="0"/>
                      </a:cubicBezTo>
                      <a:lnTo>
                        <a:pt x="0" y="32"/>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29" name="Freeform: Shape 170">
                  <a:extLst>
                    <a:ext uri="{FF2B5EF4-FFF2-40B4-BE49-F238E27FC236}">
                      <a16:creationId xmlns:a16="http://schemas.microsoft.com/office/drawing/2014/main" id="{6AA07C8F-4754-45E7-A0A4-711515552F0B}"/>
                    </a:ext>
                  </a:extLst>
                </p:cNvPr>
                <p:cNvSpPr/>
                <p:nvPr/>
              </p:nvSpPr>
              <p:spPr bwMode="auto">
                <a:xfrm>
                  <a:off x="3152654" y="3882630"/>
                  <a:ext cx="207095" cy="198517"/>
                </a:xfrm>
                <a:custGeom>
                  <a:gdLst>
                    <a:gd fmla="*/ 34 w 47" name="T0"/>
                    <a:gd fmla="*/ 27 h 45" name="T1"/>
                    <a:gd fmla="*/ 32 w 47" name="T2"/>
                    <a:gd fmla="*/ 5 h 45" name="T3"/>
                    <a:gd fmla="*/ 19 w 47" name="T4"/>
                    <a:gd fmla="*/ 0 h 45" name="T5"/>
                    <a:gd fmla="*/ 19 w 47" name="T6"/>
                    <a:gd fmla="*/ 15 h 45" name="T7"/>
                    <a:gd fmla="*/ 30 w 47" name="T8"/>
                    <a:gd fmla="*/ 15 h 45" name="T9"/>
                    <a:gd fmla="*/ 30 w 47" name="T10"/>
                    <a:gd fmla="*/ 21 h 45" name="T11"/>
                    <a:gd fmla="*/ 30 w 47" name="T12"/>
                    <a:gd fmla="*/ 21 h 45" name="T13"/>
                    <a:gd fmla="*/ 30 w 47" name="T14"/>
                    <a:gd fmla="*/ 21 h 45" name="T15"/>
                    <a:gd fmla="*/ 19 w 47" name="T16"/>
                    <a:gd fmla="*/ 21 h 45" name="T17"/>
                    <a:gd fmla="*/ 19 w 47" name="T18"/>
                    <a:gd fmla="*/ 36 h 45" name="T19"/>
                    <a:gd fmla="*/ 28 w 47" name="T20"/>
                    <a:gd fmla="*/ 33 h 45" name="T21"/>
                    <a:gd fmla="*/ 41 w 47" name="T22"/>
                    <a:gd fmla="*/ 45 h 45" name="T23"/>
                    <a:gd fmla="*/ 47 w 47" name="T24"/>
                    <a:gd fmla="*/ 40 h 45" name="T25"/>
                    <a:gd fmla="*/ 34 w 47" name="T26"/>
                    <a:gd fmla="*/ 27 h 45" name="T27"/>
                    <a:gd fmla="*/ 19 w 47" name="T28"/>
                    <a:gd fmla="*/ 0 h 45" name="T29"/>
                    <a:gd fmla="*/ 7 w 47" name="T30"/>
                    <a:gd fmla="*/ 5 h 45" name="T31"/>
                    <a:gd fmla="*/ 7 w 47" name="T32"/>
                    <a:gd fmla="*/ 30 h 45" name="T33"/>
                    <a:gd fmla="*/ 19 w 47" name="T34"/>
                    <a:gd fmla="*/ 36 h 45" name="T35"/>
                    <a:gd fmla="*/ 19 w 47" name="T36"/>
                    <a:gd fmla="*/ 21 h 45" name="T37"/>
                    <a:gd fmla="*/ 8 w 47" name="T38"/>
                    <a:gd fmla="*/ 21 h 45" name="T39"/>
                    <a:gd fmla="*/ 8 w 47" name="T40"/>
                    <a:gd fmla="*/ 15 h 45" name="T41"/>
                    <a:gd fmla="*/ 19 w 47" name="T42"/>
                    <a:gd fmla="*/ 15 h 45" name="T43"/>
                    <a:gd fmla="*/ 19 w 47" name="T44"/>
                    <a:gd fmla="*/ 0 h 45"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45" w="47">
                      <a:moveTo>
                        <a:pt x="34" y="27"/>
                      </a:moveTo>
                      <a:cubicBezTo>
                        <a:pt x="38" y="20"/>
                        <a:pt x="38" y="11"/>
                        <a:pt x="32" y="5"/>
                      </a:cubicBezTo>
                      <a:cubicBezTo>
                        <a:pt x="28" y="2"/>
                        <a:pt x="24" y="0"/>
                        <a:pt x="19" y="0"/>
                      </a:cubicBezTo>
                      <a:cubicBezTo>
                        <a:pt x="19" y="15"/>
                        <a:pt x="19" y="15"/>
                        <a:pt x="19" y="15"/>
                      </a:cubicBezTo>
                      <a:cubicBezTo>
                        <a:pt x="30" y="15"/>
                        <a:pt x="30" y="15"/>
                        <a:pt x="30" y="15"/>
                      </a:cubicBezTo>
                      <a:cubicBezTo>
                        <a:pt x="30" y="21"/>
                        <a:pt x="30" y="21"/>
                        <a:pt x="30" y="21"/>
                      </a:cubicBezTo>
                      <a:cubicBezTo>
                        <a:pt x="30" y="21"/>
                        <a:pt x="30" y="21"/>
                        <a:pt x="30" y="21"/>
                      </a:cubicBezTo>
                      <a:cubicBezTo>
                        <a:pt x="30" y="21"/>
                        <a:pt x="30" y="21"/>
                        <a:pt x="30" y="21"/>
                      </a:cubicBezTo>
                      <a:cubicBezTo>
                        <a:pt x="19" y="21"/>
                        <a:pt x="19" y="21"/>
                        <a:pt x="19" y="21"/>
                      </a:cubicBezTo>
                      <a:cubicBezTo>
                        <a:pt x="19" y="36"/>
                        <a:pt x="19" y="36"/>
                        <a:pt x="19" y="36"/>
                      </a:cubicBezTo>
                      <a:cubicBezTo>
                        <a:pt x="22" y="36"/>
                        <a:pt x="26" y="35"/>
                        <a:pt x="28" y="33"/>
                      </a:cubicBezTo>
                      <a:cubicBezTo>
                        <a:pt x="41" y="45"/>
                        <a:pt x="41" y="45"/>
                        <a:pt x="41" y="45"/>
                      </a:cubicBezTo>
                      <a:cubicBezTo>
                        <a:pt x="47" y="40"/>
                        <a:pt x="47" y="40"/>
                        <a:pt x="47" y="40"/>
                      </a:cubicBezTo>
                      <a:lnTo>
                        <a:pt x="34" y="27"/>
                      </a:lnTo>
                      <a:close/>
                      <a:moveTo>
                        <a:pt x="19" y="0"/>
                      </a:moveTo>
                      <a:cubicBezTo>
                        <a:pt x="15" y="0"/>
                        <a:pt x="10" y="2"/>
                        <a:pt x="7" y="5"/>
                      </a:cubicBezTo>
                      <a:cubicBezTo>
                        <a:pt x="0" y="12"/>
                        <a:pt x="0" y="23"/>
                        <a:pt x="7" y="30"/>
                      </a:cubicBezTo>
                      <a:cubicBezTo>
                        <a:pt x="10" y="34"/>
                        <a:pt x="15" y="36"/>
                        <a:pt x="19" y="36"/>
                      </a:cubicBezTo>
                      <a:cubicBezTo>
                        <a:pt x="19" y="21"/>
                        <a:pt x="19" y="21"/>
                        <a:pt x="19" y="21"/>
                      </a:cubicBezTo>
                      <a:cubicBezTo>
                        <a:pt x="8" y="21"/>
                        <a:pt x="8" y="21"/>
                        <a:pt x="8" y="21"/>
                      </a:cubicBezTo>
                      <a:cubicBezTo>
                        <a:pt x="8" y="15"/>
                        <a:pt x="8" y="15"/>
                        <a:pt x="8" y="15"/>
                      </a:cubicBezTo>
                      <a:cubicBezTo>
                        <a:pt x="19" y="15"/>
                        <a:pt x="19" y="15"/>
                        <a:pt x="19" y="15"/>
                      </a:cubicBezTo>
                      <a:lnTo>
                        <a:pt x="19"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30" name="Rectangle 171">
                  <a:extLst>
                    <a:ext uri="{FF2B5EF4-FFF2-40B4-BE49-F238E27FC236}">
                      <a16:creationId xmlns:a16="http://schemas.microsoft.com/office/drawing/2014/main" id="{3F40EA4A-AC02-4285-B031-B61395FB1EC5}"/>
                    </a:ext>
                  </a:extLst>
                </p:cNvPr>
                <p:cNvSpPr/>
                <p:nvPr/>
              </p:nvSpPr>
              <p:spPr bwMode="auto">
                <a:xfrm>
                  <a:off x="4221214" y="4266184"/>
                  <a:ext cx="30635" cy="216898"/>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1" name="Rectangle 172">
                  <a:extLst>
                    <a:ext uri="{FF2B5EF4-FFF2-40B4-BE49-F238E27FC236}">
                      <a16:creationId xmlns:a16="http://schemas.microsoft.com/office/drawing/2014/main" id="{992EC547-8A48-406E-A87F-3FF16FB452C2}"/>
                    </a:ext>
                  </a:extLst>
                </p:cNvPr>
                <p:cNvSpPr/>
                <p:nvPr/>
              </p:nvSpPr>
              <p:spPr bwMode="auto">
                <a:xfrm>
                  <a:off x="4172198" y="4386274"/>
                  <a:ext cx="35537" cy="96808"/>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2" name="Rectangle 173">
                  <a:extLst>
                    <a:ext uri="{FF2B5EF4-FFF2-40B4-BE49-F238E27FC236}">
                      <a16:creationId xmlns:a16="http://schemas.microsoft.com/office/drawing/2014/main" id="{7D375476-EA7F-48E8-B802-54475C184F01}"/>
                    </a:ext>
                  </a:extLst>
                </p:cNvPr>
                <p:cNvSpPr/>
                <p:nvPr/>
              </p:nvSpPr>
              <p:spPr bwMode="auto">
                <a:xfrm>
                  <a:off x="4128083" y="4298045"/>
                  <a:ext cx="30635" cy="185037"/>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3" name="Rectangle 174">
                  <a:extLst>
                    <a:ext uri="{FF2B5EF4-FFF2-40B4-BE49-F238E27FC236}">
                      <a16:creationId xmlns:a16="http://schemas.microsoft.com/office/drawing/2014/main" id="{3F65A16E-28E6-4CAE-8C2B-93506030F21F}"/>
                    </a:ext>
                  </a:extLst>
                </p:cNvPr>
                <p:cNvSpPr/>
                <p:nvPr/>
              </p:nvSpPr>
              <p:spPr bwMode="auto">
                <a:xfrm>
                  <a:off x="4079066" y="4354414"/>
                  <a:ext cx="31861" cy="128668"/>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4" name="Rectangle 175">
                  <a:extLst>
                    <a:ext uri="{FF2B5EF4-FFF2-40B4-BE49-F238E27FC236}">
                      <a16:creationId xmlns:a16="http://schemas.microsoft.com/office/drawing/2014/main" id="{329E06AF-50E2-416B-A0E5-CF121CE4B019}"/>
                    </a:ext>
                  </a:extLst>
                </p:cNvPr>
                <p:cNvSpPr/>
                <p:nvPr/>
              </p:nvSpPr>
              <p:spPr bwMode="auto">
                <a:xfrm>
                  <a:off x="4031275" y="4337258"/>
                  <a:ext cx="35537" cy="145824"/>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5" name="Rectangle 176">
                  <a:extLst>
                    <a:ext uri="{FF2B5EF4-FFF2-40B4-BE49-F238E27FC236}">
                      <a16:creationId xmlns:a16="http://schemas.microsoft.com/office/drawing/2014/main" id="{87982469-15AA-4A15-8B03-DA08AB3FE043}"/>
                    </a:ext>
                  </a:extLst>
                </p:cNvPr>
                <p:cNvSpPr/>
                <p:nvPr/>
              </p:nvSpPr>
              <p:spPr bwMode="auto">
                <a:xfrm>
                  <a:off x="4221214" y="4244126"/>
                  <a:ext cx="30635" cy="13480"/>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6" name="Rectangle 177">
                  <a:extLst>
                    <a:ext uri="{FF2B5EF4-FFF2-40B4-BE49-F238E27FC236}">
                      <a16:creationId xmlns:a16="http://schemas.microsoft.com/office/drawing/2014/main" id="{D562599B-88C4-4B61-8AF1-E32D16470373}"/>
                    </a:ext>
                  </a:extLst>
                </p:cNvPr>
                <p:cNvSpPr/>
                <p:nvPr/>
              </p:nvSpPr>
              <p:spPr bwMode="auto">
                <a:xfrm>
                  <a:off x="4128083" y="4275987"/>
                  <a:ext cx="30635" cy="17156"/>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7" name="Rectangle 178">
                  <a:extLst>
                    <a:ext uri="{FF2B5EF4-FFF2-40B4-BE49-F238E27FC236}">
                      <a16:creationId xmlns:a16="http://schemas.microsoft.com/office/drawing/2014/main" id="{94734FA7-9159-4CB5-995B-D90DC9AB9D08}"/>
                    </a:ext>
                  </a:extLst>
                </p:cNvPr>
                <p:cNvSpPr/>
                <p:nvPr/>
              </p:nvSpPr>
              <p:spPr bwMode="auto">
                <a:xfrm>
                  <a:off x="4079066" y="4332356"/>
                  <a:ext cx="31861" cy="18381"/>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8" name="Rectangle 179">
                  <a:extLst>
                    <a:ext uri="{FF2B5EF4-FFF2-40B4-BE49-F238E27FC236}">
                      <a16:creationId xmlns:a16="http://schemas.microsoft.com/office/drawing/2014/main" id="{54606F41-45A4-4C31-9B98-7DB0B7B2A1E7}"/>
                    </a:ext>
                  </a:extLst>
                </p:cNvPr>
                <p:cNvSpPr/>
                <p:nvPr/>
              </p:nvSpPr>
              <p:spPr bwMode="auto">
                <a:xfrm>
                  <a:off x="4031275" y="4315200"/>
                  <a:ext cx="35537" cy="13480"/>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39" name="Rectangle 180">
                  <a:extLst>
                    <a:ext uri="{FF2B5EF4-FFF2-40B4-BE49-F238E27FC236}">
                      <a16:creationId xmlns:a16="http://schemas.microsoft.com/office/drawing/2014/main" id="{FE08FF52-98C1-4AA5-A6DE-93F47FA066A3}"/>
                    </a:ext>
                  </a:extLst>
                </p:cNvPr>
                <p:cNvSpPr/>
                <p:nvPr/>
              </p:nvSpPr>
              <p:spPr bwMode="auto">
                <a:xfrm>
                  <a:off x="4172198" y="4359315"/>
                  <a:ext cx="35537" cy="17156"/>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240" name="Freeform: Shape 181">
                  <a:extLst>
                    <a:ext uri="{FF2B5EF4-FFF2-40B4-BE49-F238E27FC236}">
                      <a16:creationId xmlns:a16="http://schemas.microsoft.com/office/drawing/2014/main" id="{98D8536A-6420-4140-BE3A-8EB7BB53DEFF}"/>
                    </a:ext>
                  </a:extLst>
                </p:cNvPr>
                <p:cNvSpPr/>
                <p:nvPr/>
              </p:nvSpPr>
              <p:spPr bwMode="auto">
                <a:xfrm>
                  <a:off x="4901318" y="4345836"/>
                  <a:ext cx="286747" cy="132345"/>
                </a:xfrm>
                <a:custGeom>
                  <a:gdLst>
                    <a:gd fmla="*/ 209 w 234" name="T0"/>
                    <a:gd fmla="*/ 15 h 108" name="T1"/>
                    <a:gd fmla="*/ 191 w 234" name="T2"/>
                    <a:gd fmla="*/ 108 h 108" name="T3"/>
                    <a:gd fmla="*/ 198 w 234" name="T4"/>
                    <a:gd fmla="*/ 15 h 108" name="T5"/>
                    <a:gd fmla="*/ 202 w 234" name="T6"/>
                    <a:gd fmla="*/ 47 h 108" name="T7"/>
                    <a:gd fmla="*/ 191 w 234" name="T8"/>
                    <a:gd fmla="*/ 76 h 108" name="T9"/>
                    <a:gd fmla="*/ 176 w 234" name="T10"/>
                    <a:gd fmla="*/ 108 h 108" name="T11"/>
                    <a:gd fmla="*/ 176 w 234" name="T12"/>
                    <a:gd fmla="*/ 108 h 108" name="T13"/>
                    <a:gd fmla="*/ 187 w 234" name="T14"/>
                    <a:gd fmla="*/ 36 h 108" name="T15"/>
                    <a:gd fmla="*/ 180 w 234" name="T16"/>
                    <a:gd fmla="*/ 65 h 108" name="T17"/>
                    <a:gd fmla="*/ 176 w 234" name="T18"/>
                    <a:gd fmla="*/ 108 h 108" name="T19"/>
                    <a:gd fmla="*/ 176 w 234" name="T20"/>
                    <a:gd fmla="*/ 0 h 108" name="T21"/>
                    <a:gd fmla="*/ 162 w 234" name="T22"/>
                    <a:gd fmla="*/ 65 h 108" name="T23"/>
                    <a:gd fmla="*/ 166 w 234" name="T24"/>
                    <a:gd fmla="*/ 15 h 108" name="T25"/>
                    <a:gd fmla="*/ 162 w 234" name="T26"/>
                    <a:gd fmla="*/ 108 h 108" name="T27"/>
                    <a:gd fmla="*/ 162 w 234" name="T28"/>
                    <a:gd fmla="*/ 0 h 108" name="T29"/>
                    <a:gd fmla="*/ 148 w 234" name="T30"/>
                    <a:gd fmla="*/ 36 h 108" name="T31"/>
                    <a:gd fmla="*/ 151 w 234" name="T32"/>
                    <a:gd fmla="*/ 65 h 108" name="T33"/>
                    <a:gd fmla="*/ 148 w 234" name="T34"/>
                    <a:gd fmla="*/ 108 h 108" name="T35"/>
                    <a:gd fmla="*/ 148 w 234" name="T36"/>
                    <a:gd fmla="*/ 0 h 108" name="T37"/>
                    <a:gd fmla="*/ 129 w 234" name="T38"/>
                    <a:gd fmla="*/ 65 h 108" name="T39"/>
                    <a:gd fmla="*/ 137 w 234" name="T40"/>
                    <a:gd fmla="*/ 15 h 108" name="T41"/>
                    <a:gd fmla="*/ 129 w 234" name="T42"/>
                    <a:gd fmla="*/ 108 h 108" name="T43"/>
                    <a:gd fmla="*/ 129 w 234" name="T44"/>
                    <a:gd fmla="*/ 0 h 108" name="T45"/>
                    <a:gd fmla="*/ 115 w 234" name="T46"/>
                    <a:gd fmla="*/ 36 h 108" name="T47"/>
                    <a:gd fmla="*/ 122 w 234" name="T48"/>
                    <a:gd fmla="*/ 65 h 108" name="T49"/>
                    <a:gd fmla="*/ 115 w 234" name="T50"/>
                    <a:gd fmla="*/ 108 h 108" name="T51"/>
                    <a:gd fmla="*/ 115 w 234" name="T52"/>
                    <a:gd fmla="*/ 0 h 108" name="T53"/>
                    <a:gd fmla="*/ 101 w 234" name="T54"/>
                    <a:gd fmla="*/ 65 h 108" name="T55"/>
                    <a:gd fmla="*/ 104 w 234" name="T56"/>
                    <a:gd fmla="*/ 15 h 108" name="T57"/>
                    <a:gd fmla="*/ 101 w 234" name="T58"/>
                    <a:gd fmla="*/ 108 h 108" name="T59"/>
                    <a:gd fmla="*/ 101 w 234" name="T60"/>
                    <a:gd fmla="*/ 0 h 108" name="T61"/>
                    <a:gd fmla="*/ 86 w 234" name="T62"/>
                    <a:gd fmla="*/ 36 h 108" name="T63"/>
                    <a:gd fmla="*/ 90 w 234" name="T64"/>
                    <a:gd fmla="*/ 65 h 108" name="T65"/>
                    <a:gd fmla="*/ 86 w 234" name="T66"/>
                    <a:gd fmla="*/ 108 h 108" name="T67"/>
                    <a:gd fmla="*/ 86 w 234" name="T68"/>
                    <a:gd fmla="*/ 0 h 108" name="T69"/>
                    <a:gd fmla="*/ 68 w 234" name="T70"/>
                    <a:gd fmla="*/ 65 h 108" name="T71"/>
                    <a:gd fmla="*/ 75 w 234" name="T72"/>
                    <a:gd fmla="*/ 15 h 108" name="T73"/>
                    <a:gd fmla="*/ 68 w 234" name="T74"/>
                    <a:gd fmla="*/ 108 h 108" name="T75"/>
                    <a:gd fmla="*/ 68 w 234" name="T76"/>
                    <a:gd fmla="*/ 0 h 108" name="T77"/>
                    <a:gd fmla="*/ 54 w 234" name="T78"/>
                    <a:gd fmla="*/ 36 h 108" name="T79"/>
                    <a:gd fmla="*/ 61 w 234" name="T80"/>
                    <a:gd fmla="*/ 65 h 108" name="T81"/>
                    <a:gd fmla="*/ 54 w 234" name="T82"/>
                    <a:gd fmla="*/ 108 h 108" name="T83"/>
                    <a:gd fmla="*/ 54 w 234" name="T84"/>
                    <a:gd fmla="*/ 0 h 108" name="T85"/>
                    <a:gd fmla="*/ 39 w 234" name="T86"/>
                    <a:gd fmla="*/ 65 h 108" name="T87"/>
                    <a:gd fmla="*/ 43 w 234" name="T88"/>
                    <a:gd fmla="*/ 15 h 108" name="T89"/>
                    <a:gd fmla="*/ 39 w 234" name="T90"/>
                    <a:gd fmla="*/ 108 h 108" name="T91"/>
                    <a:gd fmla="*/ 39 w 234" name="T92"/>
                    <a:gd fmla="*/ 65 h 108" name="T93"/>
                    <a:gd fmla="*/ 39 w 234" name="T94"/>
                    <a:gd fmla="*/ 0 h 108" name="T95"/>
                    <a:gd fmla="*/ 25 w 234" name="T96"/>
                    <a:gd fmla="*/ 36 h 108" name="T97"/>
                    <a:gd fmla="*/ 14 w 234" name="T98"/>
                    <a:gd fmla="*/ 36 h 108" name="T99"/>
                    <a:gd fmla="*/ 0 w 234" name="T100"/>
                    <a:gd fmla="*/ 0 h 10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08" w="234">
                      <a:moveTo>
                        <a:pt x="209" y="108"/>
                      </a:moveTo>
                      <a:lnTo>
                        <a:pt x="234" y="108"/>
                      </a:lnTo>
                      <a:lnTo>
                        <a:pt x="234" y="0"/>
                      </a:lnTo>
                      <a:lnTo>
                        <a:pt x="209" y="0"/>
                      </a:lnTo>
                      <a:lnTo>
                        <a:pt x="209" y="15"/>
                      </a:lnTo>
                      <a:lnTo>
                        <a:pt x="216" y="15"/>
                      </a:lnTo>
                      <a:lnTo>
                        <a:pt x="216" y="36"/>
                      </a:lnTo>
                      <a:lnTo>
                        <a:pt x="209" y="36"/>
                      </a:lnTo>
                      <a:lnTo>
                        <a:pt x="209" y="108"/>
                      </a:lnTo>
                      <a:close/>
                      <a:moveTo>
                        <a:pt x="191" y="108"/>
                      </a:moveTo>
                      <a:lnTo>
                        <a:pt x="209" y="108"/>
                      </a:lnTo>
                      <a:lnTo>
                        <a:pt x="209" y="36"/>
                      </a:lnTo>
                      <a:lnTo>
                        <a:pt x="198" y="36"/>
                      </a:lnTo>
                      <a:lnTo>
                        <a:pt x="198" y="15"/>
                      </a:lnTo>
                      <a:lnTo>
                        <a:pt x="198" y="15"/>
                      </a:lnTo>
                      <a:lnTo>
                        <a:pt x="209" y="15"/>
                      </a:lnTo>
                      <a:lnTo>
                        <a:pt x="209" y="0"/>
                      </a:lnTo>
                      <a:lnTo>
                        <a:pt x="191" y="0"/>
                      </a:lnTo>
                      <a:lnTo>
                        <a:pt x="191" y="47"/>
                      </a:lnTo>
                      <a:lnTo>
                        <a:pt x="202" y="47"/>
                      </a:lnTo>
                      <a:lnTo>
                        <a:pt x="202" y="65"/>
                      </a:lnTo>
                      <a:lnTo>
                        <a:pt x="202" y="65"/>
                      </a:lnTo>
                      <a:lnTo>
                        <a:pt x="191" y="65"/>
                      </a:lnTo>
                      <a:lnTo>
                        <a:pt x="191" y="76"/>
                      </a:lnTo>
                      <a:lnTo>
                        <a:pt x="191" y="76"/>
                      </a:lnTo>
                      <a:lnTo>
                        <a:pt x="191" y="98"/>
                      </a:lnTo>
                      <a:lnTo>
                        <a:pt x="191" y="98"/>
                      </a:lnTo>
                      <a:lnTo>
                        <a:pt x="191" y="98"/>
                      </a:lnTo>
                      <a:lnTo>
                        <a:pt x="191" y="108"/>
                      </a:lnTo>
                      <a:close/>
                      <a:moveTo>
                        <a:pt x="176" y="108"/>
                      </a:moveTo>
                      <a:lnTo>
                        <a:pt x="191" y="108"/>
                      </a:lnTo>
                      <a:lnTo>
                        <a:pt x="191" y="98"/>
                      </a:lnTo>
                      <a:lnTo>
                        <a:pt x="176" y="98"/>
                      </a:lnTo>
                      <a:lnTo>
                        <a:pt x="176" y="108"/>
                      </a:lnTo>
                      <a:lnTo>
                        <a:pt x="176" y="108"/>
                      </a:lnTo>
                      <a:close/>
                      <a:moveTo>
                        <a:pt x="191" y="0"/>
                      </a:moveTo>
                      <a:lnTo>
                        <a:pt x="176" y="0"/>
                      </a:lnTo>
                      <a:lnTo>
                        <a:pt x="176" y="15"/>
                      </a:lnTo>
                      <a:lnTo>
                        <a:pt x="187" y="15"/>
                      </a:lnTo>
                      <a:lnTo>
                        <a:pt x="187" y="36"/>
                      </a:lnTo>
                      <a:lnTo>
                        <a:pt x="176" y="36"/>
                      </a:lnTo>
                      <a:lnTo>
                        <a:pt x="176" y="76"/>
                      </a:lnTo>
                      <a:lnTo>
                        <a:pt x="191" y="76"/>
                      </a:lnTo>
                      <a:lnTo>
                        <a:pt x="191" y="65"/>
                      </a:lnTo>
                      <a:lnTo>
                        <a:pt x="180" y="65"/>
                      </a:lnTo>
                      <a:lnTo>
                        <a:pt x="180" y="47"/>
                      </a:lnTo>
                      <a:lnTo>
                        <a:pt x="191" y="47"/>
                      </a:lnTo>
                      <a:lnTo>
                        <a:pt x="191" y="0"/>
                      </a:lnTo>
                      <a:close/>
                      <a:moveTo>
                        <a:pt x="162" y="108"/>
                      </a:moveTo>
                      <a:lnTo>
                        <a:pt x="176" y="108"/>
                      </a:lnTo>
                      <a:lnTo>
                        <a:pt x="176" y="98"/>
                      </a:lnTo>
                      <a:lnTo>
                        <a:pt x="162" y="98"/>
                      </a:lnTo>
                      <a:lnTo>
                        <a:pt x="162" y="108"/>
                      </a:lnTo>
                      <a:lnTo>
                        <a:pt x="162" y="108"/>
                      </a:lnTo>
                      <a:close/>
                      <a:moveTo>
                        <a:pt x="176" y="0"/>
                      </a:moveTo>
                      <a:lnTo>
                        <a:pt x="162" y="0"/>
                      </a:lnTo>
                      <a:lnTo>
                        <a:pt x="162" y="47"/>
                      </a:lnTo>
                      <a:lnTo>
                        <a:pt x="173" y="47"/>
                      </a:lnTo>
                      <a:lnTo>
                        <a:pt x="173" y="65"/>
                      </a:lnTo>
                      <a:lnTo>
                        <a:pt x="162" y="65"/>
                      </a:lnTo>
                      <a:lnTo>
                        <a:pt x="162" y="76"/>
                      </a:lnTo>
                      <a:lnTo>
                        <a:pt x="176" y="76"/>
                      </a:lnTo>
                      <a:lnTo>
                        <a:pt x="176" y="36"/>
                      </a:lnTo>
                      <a:lnTo>
                        <a:pt x="166" y="36"/>
                      </a:lnTo>
                      <a:lnTo>
                        <a:pt x="166" y="15"/>
                      </a:lnTo>
                      <a:lnTo>
                        <a:pt x="166" y="15"/>
                      </a:lnTo>
                      <a:lnTo>
                        <a:pt x="176" y="15"/>
                      </a:lnTo>
                      <a:lnTo>
                        <a:pt x="176" y="0"/>
                      </a:lnTo>
                      <a:close/>
                      <a:moveTo>
                        <a:pt x="148" y="108"/>
                      </a:moveTo>
                      <a:lnTo>
                        <a:pt x="162" y="108"/>
                      </a:lnTo>
                      <a:lnTo>
                        <a:pt x="162" y="98"/>
                      </a:lnTo>
                      <a:lnTo>
                        <a:pt x="148" y="98"/>
                      </a:lnTo>
                      <a:lnTo>
                        <a:pt x="148" y="108"/>
                      </a:lnTo>
                      <a:lnTo>
                        <a:pt x="148" y="108"/>
                      </a:lnTo>
                      <a:close/>
                      <a:moveTo>
                        <a:pt x="162" y="0"/>
                      </a:moveTo>
                      <a:lnTo>
                        <a:pt x="148" y="0"/>
                      </a:lnTo>
                      <a:lnTo>
                        <a:pt x="148" y="15"/>
                      </a:lnTo>
                      <a:lnTo>
                        <a:pt x="155" y="15"/>
                      </a:lnTo>
                      <a:lnTo>
                        <a:pt x="155" y="36"/>
                      </a:lnTo>
                      <a:lnTo>
                        <a:pt x="148" y="36"/>
                      </a:lnTo>
                      <a:lnTo>
                        <a:pt x="148" y="76"/>
                      </a:lnTo>
                      <a:lnTo>
                        <a:pt x="162" y="76"/>
                      </a:lnTo>
                      <a:lnTo>
                        <a:pt x="162" y="65"/>
                      </a:lnTo>
                      <a:lnTo>
                        <a:pt x="151" y="65"/>
                      </a:lnTo>
                      <a:lnTo>
                        <a:pt x="151" y="65"/>
                      </a:lnTo>
                      <a:lnTo>
                        <a:pt x="151" y="47"/>
                      </a:lnTo>
                      <a:lnTo>
                        <a:pt x="162" y="47"/>
                      </a:lnTo>
                      <a:lnTo>
                        <a:pt x="162" y="0"/>
                      </a:lnTo>
                      <a:close/>
                      <a:moveTo>
                        <a:pt x="129" y="108"/>
                      </a:moveTo>
                      <a:lnTo>
                        <a:pt x="148" y="108"/>
                      </a:lnTo>
                      <a:lnTo>
                        <a:pt x="148" y="98"/>
                      </a:lnTo>
                      <a:lnTo>
                        <a:pt x="129" y="98"/>
                      </a:lnTo>
                      <a:lnTo>
                        <a:pt x="129" y="108"/>
                      </a:lnTo>
                      <a:lnTo>
                        <a:pt x="129" y="108"/>
                      </a:lnTo>
                      <a:close/>
                      <a:moveTo>
                        <a:pt x="148" y="0"/>
                      </a:moveTo>
                      <a:lnTo>
                        <a:pt x="129" y="0"/>
                      </a:lnTo>
                      <a:lnTo>
                        <a:pt x="129" y="47"/>
                      </a:lnTo>
                      <a:lnTo>
                        <a:pt x="140" y="47"/>
                      </a:lnTo>
                      <a:lnTo>
                        <a:pt x="140" y="65"/>
                      </a:lnTo>
                      <a:lnTo>
                        <a:pt x="129" y="65"/>
                      </a:lnTo>
                      <a:lnTo>
                        <a:pt x="129" y="76"/>
                      </a:lnTo>
                      <a:lnTo>
                        <a:pt x="148" y="76"/>
                      </a:lnTo>
                      <a:lnTo>
                        <a:pt x="148" y="36"/>
                      </a:lnTo>
                      <a:lnTo>
                        <a:pt x="137" y="36"/>
                      </a:lnTo>
                      <a:lnTo>
                        <a:pt x="137" y="15"/>
                      </a:lnTo>
                      <a:lnTo>
                        <a:pt x="137" y="15"/>
                      </a:lnTo>
                      <a:lnTo>
                        <a:pt x="148" y="15"/>
                      </a:lnTo>
                      <a:lnTo>
                        <a:pt x="148" y="0"/>
                      </a:lnTo>
                      <a:close/>
                      <a:moveTo>
                        <a:pt x="115" y="108"/>
                      </a:moveTo>
                      <a:lnTo>
                        <a:pt x="129" y="108"/>
                      </a:lnTo>
                      <a:lnTo>
                        <a:pt x="129" y="98"/>
                      </a:lnTo>
                      <a:lnTo>
                        <a:pt x="115" y="98"/>
                      </a:lnTo>
                      <a:lnTo>
                        <a:pt x="115" y="108"/>
                      </a:lnTo>
                      <a:lnTo>
                        <a:pt x="115" y="108"/>
                      </a:lnTo>
                      <a:close/>
                      <a:moveTo>
                        <a:pt x="129" y="0"/>
                      </a:moveTo>
                      <a:lnTo>
                        <a:pt x="115" y="0"/>
                      </a:lnTo>
                      <a:lnTo>
                        <a:pt x="115" y="15"/>
                      </a:lnTo>
                      <a:lnTo>
                        <a:pt x="126" y="15"/>
                      </a:lnTo>
                      <a:lnTo>
                        <a:pt x="126" y="36"/>
                      </a:lnTo>
                      <a:lnTo>
                        <a:pt x="115" y="36"/>
                      </a:lnTo>
                      <a:lnTo>
                        <a:pt x="115" y="76"/>
                      </a:lnTo>
                      <a:lnTo>
                        <a:pt x="129" y="76"/>
                      </a:lnTo>
                      <a:lnTo>
                        <a:pt x="129" y="65"/>
                      </a:lnTo>
                      <a:lnTo>
                        <a:pt x="122" y="65"/>
                      </a:lnTo>
                      <a:lnTo>
                        <a:pt x="122" y="65"/>
                      </a:lnTo>
                      <a:lnTo>
                        <a:pt x="122" y="47"/>
                      </a:lnTo>
                      <a:lnTo>
                        <a:pt x="129" y="47"/>
                      </a:lnTo>
                      <a:lnTo>
                        <a:pt x="129" y="0"/>
                      </a:lnTo>
                      <a:close/>
                      <a:moveTo>
                        <a:pt x="101" y="108"/>
                      </a:moveTo>
                      <a:lnTo>
                        <a:pt x="115" y="108"/>
                      </a:lnTo>
                      <a:lnTo>
                        <a:pt x="115" y="98"/>
                      </a:lnTo>
                      <a:lnTo>
                        <a:pt x="101" y="98"/>
                      </a:lnTo>
                      <a:lnTo>
                        <a:pt x="101" y="108"/>
                      </a:lnTo>
                      <a:lnTo>
                        <a:pt x="101" y="108"/>
                      </a:lnTo>
                      <a:close/>
                      <a:moveTo>
                        <a:pt x="115" y="0"/>
                      </a:moveTo>
                      <a:lnTo>
                        <a:pt x="101" y="0"/>
                      </a:lnTo>
                      <a:lnTo>
                        <a:pt x="101" y="47"/>
                      </a:lnTo>
                      <a:lnTo>
                        <a:pt x="111" y="47"/>
                      </a:lnTo>
                      <a:lnTo>
                        <a:pt x="111" y="65"/>
                      </a:lnTo>
                      <a:lnTo>
                        <a:pt x="101" y="65"/>
                      </a:lnTo>
                      <a:lnTo>
                        <a:pt x="101" y="76"/>
                      </a:lnTo>
                      <a:lnTo>
                        <a:pt x="115" y="76"/>
                      </a:lnTo>
                      <a:lnTo>
                        <a:pt x="115" y="36"/>
                      </a:lnTo>
                      <a:lnTo>
                        <a:pt x="104" y="36"/>
                      </a:lnTo>
                      <a:lnTo>
                        <a:pt x="104" y="15"/>
                      </a:lnTo>
                      <a:lnTo>
                        <a:pt x="104" y="15"/>
                      </a:lnTo>
                      <a:lnTo>
                        <a:pt x="115" y="15"/>
                      </a:lnTo>
                      <a:lnTo>
                        <a:pt x="115" y="0"/>
                      </a:lnTo>
                      <a:close/>
                      <a:moveTo>
                        <a:pt x="86" y="108"/>
                      </a:moveTo>
                      <a:lnTo>
                        <a:pt x="101" y="108"/>
                      </a:lnTo>
                      <a:lnTo>
                        <a:pt x="101" y="98"/>
                      </a:lnTo>
                      <a:lnTo>
                        <a:pt x="86" y="98"/>
                      </a:lnTo>
                      <a:lnTo>
                        <a:pt x="86" y="108"/>
                      </a:lnTo>
                      <a:lnTo>
                        <a:pt x="86" y="108"/>
                      </a:lnTo>
                      <a:close/>
                      <a:moveTo>
                        <a:pt x="101" y="0"/>
                      </a:moveTo>
                      <a:lnTo>
                        <a:pt x="86" y="0"/>
                      </a:lnTo>
                      <a:lnTo>
                        <a:pt x="86" y="15"/>
                      </a:lnTo>
                      <a:lnTo>
                        <a:pt x="93" y="15"/>
                      </a:lnTo>
                      <a:lnTo>
                        <a:pt x="93" y="36"/>
                      </a:lnTo>
                      <a:lnTo>
                        <a:pt x="86" y="36"/>
                      </a:lnTo>
                      <a:lnTo>
                        <a:pt x="86" y="76"/>
                      </a:lnTo>
                      <a:lnTo>
                        <a:pt x="101" y="76"/>
                      </a:lnTo>
                      <a:lnTo>
                        <a:pt x="101" y="65"/>
                      </a:lnTo>
                      <a:lnTo>
                        <a:pt x="90" y="65"/>
                      </a:lnTo>
                      <a:lnTo>
                        <a:pt x="90" y="65"/>
                      </a:lnTo>
                      <a:lnTo>
                        <a:pt x="90" y="47"/>
                      </a:lnTo>
                      <a:lnTo>
                        <a:pt x="101" y="47"/>
                      </a:lnTo>
                      <a:lnTo>
                        <a:pt x="101" y="0"/>
                      </a:lnTo>
                      <a:close/>
                      <a:moveTo>
                        <a:pt x="68" y="108"/>
                      </a:moveTo>
                      <a:lnTo>
                        <a:pt x="86" y="108"/>
                      </a:lnTo>
                      <a:lnTo>
                        <a:pt x="86" y="98"/>
                      </a:lnTo>
                      <a:lnTo>
                        <a:pt x="68" y="98"/>
                      </a:lnTo>
                      <a:lnTo>
                        <a:pt x="68" y="108"/>
                      </a:lnTo>
                      <a:lnTo>
                        <a:pt x="68" y="108"/>
                      </a:lnTo>
                      <a:close/>
                      <a:moveTo>
                        <a:pt x="86" y="0"/>
                      </a:moveTo>
                      <a:lnTo>
                        <a:pt x="68" y="0"/>
                      </a:lnTo>
                      <a:lnTo>
                        <a:pt x="68" y="47"/>
                      </a:lnTo>
                      <a:lnTo>
                        <a:pt x="79" y="47"/>
                      </a:lnTo>
                      <a:lnTo>
                        <a:pt x="79" y="65"/>
                      </a:lnTo>
                      <a:lnTo>
                        <a:pt x="68" y="65"/>
                      </a:lnTo>
                      <a:lnTo>
                        <a:pt x="68" y="76"/>
                      </a:lnTo>
                      <a:lnTo>
                        <a:pt x="86" y="76"/>
                      </a:lnTo>
                      <a:lnTo>
                        <a:pt x="86" y="36"/>
                      </a:lnTo>
                      <a:lnTo>
                        <a:pt x="75" y="36"/>
                      </a:lnTo>
                      <a:lnTo>
                        <a:pt x="75" y="15"/>
                      </a:lnTo>
                      <a:lnTo>
                        <a:pt x="75" y="15"/>
                      </a:lnTo>
                      <a:lnTo>
                        <a:pt x="86" y="15"/>
                      </a:lnTo>
                      <a:lnTo>
                        <a:pt x="86" y="0"/>
                      </a:lnTo>
                      <a:close/>
                      <a:moveTo>
                        <a:pt x="54" y="108"/>
                      </a:moveTo>
                      <a:lnTo>
                        <a:pt x="68" y="108"/>
                      </a:lnTo>
                      <a:lnTo>
                        <a:pt x="68" y="98"/>
                      </a:lnTo>
                      <a:lnTo>
                        <a:pt x="54" y="98"/>
                      </a:lnTo>
                      <a:lnTo>
                        <a:pt x="54" y="108"/>
                      </a:lnTo>
                      <a:lnTo>
                        <a:pt x="54" y="108"/>
                      </a:lnTo>
                      <a:close/>
                      <a:moveTo>
                        <a:pt x="68" y="0"/>
                      </a:moveTo>
                      <a:lnTo>
                        <a:pt x="54" y="0"/>
                      </a:lnTo>
                      <a:lnTo>
                        <a:pt x="54" y="15"/>
                      </a:lnTo>
                      <a:lnTo>
                        <a:pt x="65" y="15"/>
                      </a:lnTo>
                      <a:lnTo>
                        <a:pt x="65" y="36"/>
                      </a:lnTo>
                      <a:lnTo>
                        <a:pt x="54" y="36"/>
                      </a:lnTo>
                      <a:lnTo>
                        <a:pt x="54" y="76"/>
                      </a:lnTo>
                      <a:lnTo>
                        <a:pt x="68" y="76"/>
                      </a:lnTo>
                      <a:lnTo>
                        <a:pt x="68" y="65"/>
                      </a:lnTo>
                      <a:lnTo>
                        <a:pt x="61" y="65"/>
                      </a:lnTo>
                      <a:lnTo>
                        <a:pt x="61" y="65"/>
                      </a:lnTo>
                      <a:lnTo>
                        <a:pt x="61" y="47"/>
                      </a:lnTo>
                      <a:lnTo>
                        <a:pt x="68" y="47"/>
                      </a:lnTo>
                      <a:lnTo>
                        <a:pt x="68" y="0"/>
                      </a:lnTo>
                      <a:close/>
                      <a:moveTo>
                        <a:pt x="39" y="108"/>
                      </a:moveTo>
                      <a:lnTo>
                        <a:pt x="54" y="108"/>
                      </a:lnTo>
                      <a:lnTo>
                        <a:pt x="54" y="98"/>
                      </a:lnTo>
                      <a:lnTo>
                        <a:pt x="39" y="98"/>
                      </a:lnTo>
                      <a:lnTo>
                        <a:pt x="39" y="108"/>
                      </a:lnTo>
                      <a:lnTo>
                        <a:pt x="39" y="108"/>
                      </a:lnTo>
                      <a:close/>
                      <a:moveTo>
                        <a:pt x="54" y="0"/>
                      </a:moveTo>
                      <a:lnTo>
                        <a:pt x="39" y="0"/>
                      </a:lnTo>
                      <a:lnTo>
                        <a:pt x="39" y="47"/>
                      </a:lnTo>
                      <a:lnTo>
                        <a:pt x="50" y="47"/>
                      </a:lnTo>
                      <a:lnTo>
                        <a:pt x="50" y="65"/>
                      </a:lnTo>
                      <a:lnTo>
                        <a:pt x="39" y="65"/>
                      </a:lnTo>
                      <a:lnTo>
                        <a:pt x="39" y="76"/>
                      </a:lnTo>
                      <a:lnTo>
                        <a:pt x="54" y="76"/>
                      </a:lnTo>
                      <a:lnTo>
                        <a:pt x="54" y="36"/>
                      </a:lnTo>
                      <a:lnTo>
                        <a:pt x="43" y="36"/>
                      </a:lnTo>
                      <a:lnTo>
                        <a:pt x="43" y="15"/>
                      </a:lnTo>
                      <a:lnTo>
                        <a:pt x="43" y="15"/>
                      </a:lnTo>
                      <a:lnTo>
                        <a:pt x="54" y="15"/>
                      </a:lnTo>
                      <a:lnTo>
                        <a:pt x="54" y="0"/>
                      </a:lnTo>
                      <a:close/>
                      <a:moveTo>
                        <a:pt x="25" y="108"/>
                      </a:moveTo>
                      <a:lnTo>
                        <a:pt x="39" y="108"/>
                      </a:lnTo>
                      <a:lnTo>
                        <a:pt x="39" y="98"/>
                      </a:lnTo>
                      <a:lnTo>
                        <a:pt x="39" y="98"/>
                      </a:lnTo>
                      <a:lnTo>
                        <a:pt x="39" y="76"/>
                      </a:lnTo>
                      <a:lnTo>
                        <a:pt x="39" y="76"/>
                      </a:lnTo>
                      <a:lnTo>
                        <a:pt x="39" y="65"/>
                      </a:lnTo>
                      <a:lnTo>
                        <a:pt x="29" y="65"/>
                      </a:lnTo>
                      <a:lnTo>
                        <a:pt x="29" y="65"/>
                      </a:lnTo>
                      <a:lnTo>
                        <a:pt x="29" y="47"/>
                      </a:lnTo>
                      <a:lnTo>
                        <a:pt x="39" y="47"/>
                      </a:lnTo>
                      <a:lnTo>
                        <a:pt x="39" y="0"/>
                      </a:lnTo>
                      <a:lnTo>
                        <a:pt x="25" y="0"/>
                      </a:lnTo>
                      <a:lnTo>
                        <a:pt x="25" y="15"/>
                      </a:lnTo>
                      <a:lnTo>
                        <a:pt x="36" y="15"/>
                      </a:lnTo>
                      <a:lnTo>
                        <a:pt x="36" y="36"/>
                      </a:lnTo>
                      <a:lnTo>
                        <a:pt x="25" y="36"/>
                      </a:lnTo>
                      <a:lnTo>
                        <a:pt x="25" y="108"/>
                      </a:lnTo>
                      <a:close/>
                      <a:moveTo>
                        <a:pt x="0" y="108"/>
                      </a:moveTo>
                      <a:lnTo>
                        <a:pt x="25" y="108"/>
                      </a:lnTo>
                      <a:lnTo>
                        <a:pt x="25" y="36"/>
                      </a:lnTo>
                      <a:lnTo>
                        <a:pt x="14" y="36"/>
                      </a:lnTo>
                      <a:lnTo>
                        <a:pt x="14" y="15"/>
                      </a:lnTo>
                      <a:lnTo>
                        <a:pt x="14" y="15"/>
                      </a:lnTo>
                      <a:lnTo>
                        <a:pt x="25" y="15"/>
                      </a:lnTo>
                      <a:lnTo>
                        <a:pt x="25" y="0"/>
                      </a:lnTo>
                      <a:lnTo>
                        <a:pt x="0" y="0"/>
                      </a:lnTo>
                      <a:lnTo>
                        <a:pt x="0" y="108"/>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41" name="Freeform: Shape 182">
                  <a:extLst>
                    <a:ext uri="{FF2B5EF4-FFF2-40B4-BE49-F238E27FC236}">
                      <a16:creationId xmlns:a16="http://schemas.microsoft.com/office/drawing/2014/main" id="{EC3DDA50-8D53-4BDA-9447-F899FFED4DE3}"/>
                    </a:ext>
                  </a:extLst>
                </p:cNvPr>
                <p:cNvSpPr/>
                <p:nvPr/>
              </p:nvSpPr>
              <p:spPr bwMode="auto">
                <a:xfrm>
                  <a:off x="4954011" y="4284565"/>
                  <a:ext cx="162980" cy="39213"/>
                </a:xfrm>
                <a:custGeom>
                  <a:gdLst>
                    <a:gd fmla="*/ 0 w 37" name="T0"/>
                    <a:gd fmla="*/ 5 h 9" name="T1"/>
                    <a:gd fmla="*/ 3 w 37" name="T2"/>
                    <a:gd fmla="*/ 9 h 9" name="T3"/>
                    <a:gd fmla="*/ 19 w 37" name="T4"/>
                    <a:gd fmla="*/ 5 h 9" name="T5"/>
                    <a:gd fmla="*/ 35 w 37" name="T6"/>
                    <a:gd fmla="*/ 9 h 9" name="T7"/>
                    <a:gd fmla="*/ 37 w 37" name="T8"/>
                    <a:gd fmla="*/ 5 h 9" name="T9"/>
                    <a:gd fmla="*/ 19 w 37" name="T10"/>
                    <a:gd fmla="*/ 0 h 9" name="T11"/>
                    <a:gd fmla="*/ 0 w 37" name="T12"/>
                    <a:gd fmla="*/ 5 h 9" name="T13"/>
                  </a:gdLst>
                  <a:cxnLst>
                    <a:cxn ang="0">
                      <a:pos x="T0" y="T1"/>
                    </a:cxn>
                    <a:cxn ang="0">
                      <a:pos x="T2" y="T3"/>
                    </a:cxn>
                    <a:cxn ang="0">
                      <a:pos x="T4" y="T5"/>
                    </a:cxn>
                    <a:cxn ang="0">
                      <a:pos x="T6" y="T7"/>
                    </a:cxn>
                    <a:cxn ang="0">
                      <a:pos x="T8" y="T9"/>
                    </a:cxn>
                    <a:cxn ang="0">
                      <a:pos x="T10" y="T11"/>
                    </a:cxn>
                    <a:cxn ang="0">
                      <a:pos x="T12" y="T13"/>
                    </a:cxn>
                  </a:cxnLst>
                  <a:rect b="b" l="0" r="r" t="0"/>
                  <a:pathLst>
                    <a:path h="9" w="37">
                      <a:moveTo>
                        <a:pt x="0" y="5"/>
                      </a:moveTo>
                      <a:cubicBezTo>
                        <a:pt x="3" y="9"/>
                        <a:pt x="3" y="9"/>
                        <a:pt x="3" y="9"/>
                      </a:cubicBezTo>
                      <a:cubicBezTo>
                        <a:pt x="7" y="7"/>
                        <a:pt x="13" y="5"/>
                        <a:pt x="19" y="5"/>
                      </a:cubicBezTo>
                      <a:cubicBezTo>
                        <a:pt x="25" y="5"/>
                        <a:pt x="30" y="7"/>
                        <a:pt x="35" y="9"/>
                      </a:cubicBezTo>
                      <a:cubicBezTo>
                        <a:pt x="37" y="5"/>
                        <a:pt x="37" y="5"/>
                        <a:pt x="37" y="5"/>
                      </a:cubicBezTo>
                      <a:cubicBezTo>
                        <a:pt x="32" y="2"/>
                        <a:pt x="25" y="0"/>
                        <a:pt x="19" y="0"/>
                      </a:cubicBezTo>
                      <a:cubicBezTo>
                        <a:pt x="12" y="0"/>
                        <a:pt x="5" y="2"/>
                        <a:pt x="0" y="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242" name="Freeform: Shape 183">
                  <a:extLst>
                    <a:ext uri="{FF2B5EF4-FFF2-40B4-BE49-F238E27FC236}">
                      <a16:creationId xmlns:a16="http://schemas.microsoft.com/office/drawing/2014/main" id="{C8B56F7E-55DD-4BE1-B16E-E83346E7CAF3}"/>
                    </a:ext>
                  </a:extLst>
                </p:cNvPr>
                <p:cNvSpPr/>
                <p:nvPr/>
              </p:nvSpPr>
              <p:spPr bwMode="auto">
                <a:xfrm>
                  <a:off x="4927052" y="4240450"/>
                  <a:ext cx="221800" cy="47791"/>
                </a:xfrm>
                <a:custGeom>
                  <a:gdLst>
                    <a:gd fmla="*/ 50 w 50" name="T0"/>
                    <a:gd fmla="*/ 6 h 11" name="T1"/>
                    <a:gd fmla="*/ 25 w 50" name="T2"/>
                    <a:gd fmla="*/ 0 h 11" name="T3"/>
                    <a:gd fmla="*/ 0 w 50" name="T4"/>
                    <a:gd fmla="*/ 6 h 11" name="T5"/>
                    <a:gd fmla="*/ 2 w 50" name="T6"/>
                    <a:gd fmla="*/ 11 h 11" name="T7"/>
                    <a:gd fmla="*/ 25 w 50" name="T8"/>
                    <a:gd fmla="*/ 5 h 11" name="T9"/>
                    <a:gd fmla="*/ 47 w 50" name="T10"/>
                    <a:gd fmla="*/ 11 h 11" name="T11"/>
                    <a:gd fmla="*/ 50 w 5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50">
                      <a:moveTo>
                        <a:pt x="50" y="6"/>
                      </a:moveTo>
                      <a:cubicBezTo>
                        <a:pt x="43" y="2"/>
                        <a:pt x="34" y="0"/>
                        <a:pt x="25" y="0"/>
                      </a:cubicBezTo>
                      <a:cubicBezTo>
                        <a:pt x="16" y="0"/>
                        <a:pt x="7" y="2"/>
                        <a:pt x="0" y="6"/>
                      </a:cubicBezTo>
                      <a:cubicBezTo>
                        <a:pt x="2" y="11"/>
                        <a:pt x="2" y="11"/>
                        <a:pt x="2" y="11"/>
                      </a:cubicBezTo>
                      <a:cubicBezTo>
                        <a:pt x="9" y="7"/>
                        <a:pt x="17" y="5"/>
                        <a:pt x="25" y="5"/>
                      </a:cubicBezTo>
                      <a:cubicBezTo>
                        <a:pt x="33" y="5"/>
                        <a:pt x="41" y="7"/>
                        <a:pt x="47" y="11"/>
                      </a:cubicBezTo>
                      <a:lnTo>
                        <a:pt x="50" y="6"/>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grpSp>
        <p:sp>
          <p:nvSpPr>
            <p:cNvPr id="16" name="Freeform: Shape 28">
              <a:extLst>
                <a:ext uri="{FF2B5EF4-FFF2-40B4-BE49-F238E27FC236}">
                  <a16:creationId xmlns:a16="http://schemas.microsoft.com/office/drawing/2014/main" id="{97166F2E-2824-4FAE-A22E-4E04586CCBBF}"/>
                </a:ext>
              </a:extLst>
            </p:cNvPr>
            <p:cNvSpPr/>
            <p:nvPr/>
          </p:nvSpPr>
          <p:spPr bwMode="auto">
            <a:xfrm>
              <a:off x="10230842" y="5073179"/>
              <a:ext cx="135972" cy="135972"/>
            </a:xfrm>
            <a:custGeom>
              <a:gdLst>
                <a:gd fmla="*/ 72 w 86" name="T0"/>
                <a:gd fmla="*/ 86 h 86" name="T1"/>
                <a:gd fmla="*/ 0 w 86" name="T2"/>
                <a:gd fmla="*/ 18 h 86" name="T3"/>
                <a:gd fmla="*/ 18 w 86" name="T4"/>
                <a:gd fmla="*/ 0 h 86" name="T5"/>
                <a:gd fmla="*/ 86 w 86" name="T6"/>
                <a:gd fmla="*/ 72 h 86" name="T7"/>
                <a:gd fmla="*/ 72 w 86" name="T8"/>
                <a:gd fmla="*/ 86 h 86" name="T9"/>
              </a:gdLst>
              <a:cxnLst>
                <a:cxn ang="0">
                  <a:pos x="T0" y="T1"/>
                </a:cxn>
                <a:cxn ang="0">
                  <a:pos x="T2" y="T3"/>
                </a:cxn>
                <a:cxn ang="0">
                  <a:pos x="T4" y="T5"/>
                </a:cxn>
                <a:cxn ang="0">
                  <a:pos x="T6" y="T7"/>
                </a:cxn>
                <a:cxn ang="0">
                  <a:pos x="T8" y="T9"/>
                </a:cxn>
              </a:cxnLst>
              <a:rect b="b" l="0" r="r" t="0"/>
              <a:pathLst>
                <a:path h="86" w="86">
                  <a:moveTo>
                    <a:pt x="72" y="86"/>
                  </a:moveTo>
                  <a:lnTo>
                    <a:pt x="0" y="18"/>
                  </a:lnTo>
                  <a:lnTo>
                    <a:pt x="18" y="0"/>
                  </a:lnTo>
                  <a:lnTo>
                    <a:pt x="86" y="72"/>
                  </a:lnTo>
                  <a:lnTo>
                    <a:pt x="72" y="86"/>
                  </a:lnTo>
                  <a:close/>
                </a:path>
              </a:pathLst>
            </a:custGeom>
            <a:solidFill>
              <a:srgbClr val="E2E2E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nvGrpSpPr>
            <p:cNvPr id="17" name="Group 29">
              <a:extLst>
                <a:ext uri="{FF2B5EF4-FFF2-40B4-BE49-F238E27FC236}">
                  <a16:creationId xmlns:a16="http://schemas.microsoft.com/office/drawing/2014/main" id="{398FFA3C-D983-4A1D-9C4E-D1AD35C9D06B}"/>
                </a:ext>
              </a:extLst>
            </p:cNvPr>
            <p:cNvGrpSpPr/>
            <p:nvPr/>
          </p:nvGrpSpPr>
          <p:grpSpPr>
            <a:xfrm>
              <a:off x="6480537" y="2018547"/>
              <a:ext cx="3680737" cy="3543186"/>
              <a:chOff x="3200445" y="1228386"/>
              <a:chExt cx="2852761" cy="2746150"/>
            </a:xfrm>
            <a:solidFill>
              <a:schemeClr val="accent4"/>
            </a:solidFill>
          </p:grpSpPr>
          <p:sp>
            <p:nvSpPr>
              <p:cNvPr id="90" name="Freeform: Shape 30">
                <a:extLst>
                  <a:ext uri="{FF2B5EF4-FFF2-40B4-BE49-F238E27FC236}">
                    <a16:creationId xmlns:a16="http://schemas.microsoft.com/office/drawing/2014/main" id="{553F8231-9DC6-47B8-A9B1-38CBD8CFF4F1}"/>
                  </a:ext>
                </a:extLst>
              </p:cNvPr>
              <p:cNvSpPr/>
              <p:nvPr/>
            </p:nvSpPr>
            <p:spPr bwMode="auto">
              <a:xfrm>
                <a:off x="3871972" y="1364407"/>
                <a:ext cx="162980" cy="164205"/>
              </a:xfrm>
              <a:custGeom>
                <a:gdLst>
                  <a:gd fmla="*/ 18 w 37" name="T0"/>
                  <a:gd fmla="*/ 37 h 37" name="T1"/>
                  <a:gd fmla="*/ 19 w 37" name="T2"/>
                  <a:gd fmla="*/ 37 h 37" name="T3"/>
                  <a:gd fmla="*/ 37 w 37" name="T4"/>
                  <a:gd fmla="*/ 18 h 37" name="T5"/>
                  <a:gd fmla="*/ 23 w 37" name="T6"/>
                  <a:gd fmla="*/ 0 h 37" name="T7"/>
                  <a:gd fmla="*/ 1 w 37" name="T8"/>
                  <a:gd fmla="*/ 12 h 37" name="T9"/>
                  <a:gd fmla="*/ 0 w 37" name="T10"/>
                  <a:gd fmla="*/ 18 h 37" name="T11"/>
                  <a:gd fmla="*/ 10 w 37" name="T12"/>
                  <a:gd fmla="*/ 24 h 37" name="T13"/>
                  <a:gd fmla="*/ 18 w 37" name="T14"/>
                  <a:gd fmla="*/ 37 h 3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 w="37">
                    <a:moveTo>
                      <a:pt x="18" y="37"/>
                    </a:moveTo>
                    <a:cubicBezTo>
                      <a:pt x="18" y="37"/>
                      <a:pt x="18" y="37"/>
                      <a:pt x="19" y="37"/>
                    </a:cubicBezTo>
                    <a:cubicBezTo>
                      <a:pt x="29" y="37"/>
                      <a:pt x="37" y="29"/>
                      <a:pt x="37" y="18"/>
                    </a:cubicBezTo>
                    <a:cubicBezTo>
                      <a:pt x="37" y="10"/>
                      <a:pt x="31" y="2"/>
                      <a:pt x="23" y="0"/>
                    </a:cubicBezTo>
                    <a:cubicBezTo>
                      <a:pt x="16" y="4"/>
                      <a:pt x="8" y="8"/>
                      <a:pt x="1" y="12"/>
                    </a:cubicBezTo>
                    <a:cubicBezTo>
                      <a:pt x="1" y="14"/>
                      <a:pt x="0" y="16"/>
                      <a:pt x="0" y="18"/>
                    </a:cubicBezTo>
                    <a:cubicBezTo>
                      <a:pt x="4" y="19"/>
                      <a:pt x="7" y="21"/>
                      <a:pt x="10" y="24"/>
                    </a:cubicBezTo>
                    <a:cubicBezTo>
                      <a:pt x="14" y="28"/>
                      <a:pt x="16" y="32"/>
                      <a:pt x="18" y="37"/>
                    </a:cubicBezTo>
                    <a:close/>
                  </a:path>
                </a:pathLst>
              </a:custGeom>
              <a:grpFill/>
              <a:ln>
                <a:noFill/>
              </a:ln>
            </p:spPr>
            <p:txBody>
              <a:bodyPr anchor="ctr"/>
              <a:lstStyle/>
              <a:p>
                <a:pPr algn="ctr"/>
                <a:endParaRPr/>
              </a:p>
            </p:txBody>
          </p:sp>
          <p:sp>
            <p:nvSpPr>
              <p:cNvPr id="91" name="Freeform: Shape 31">
                <a:extLst>
                  <a:ext uri="{FF2B5EF4-FFF2-40B4-BE49-F238E27FC236}">
                    <a16:creationId xmlns:a16="http://schemas.microsoft.com/office/drawing/2014/main" id="{054BC5AE-DDAA-4E3A-A6B2-E7C9552ABE2C}"/>
                  </a:ext>
                </a:extLst>
              </p:cNvPr>
              <p:cNvSpPr/>
              <p:nvPr/>
            </p:nvSpPr>
            <p:spPr bwMode="auto">
              <a:xfrm>
                <a:off x="4048431" y="1422001"/>
                <a:ext cx="35537" cy="49017"/>
              </a:xfrm>
              <a:custGeom>
                <a:gdLst>
                  <a:gd fmla="*/ 0 w 29" name="T0"/>
                  <a:gd fmla="*/ 40 h 40" name="T1"/>
                  <a:gd fmla="*/ 29 w 29" name="T2"/>
                  <a:gd fmla="*/ 18 h 40" name="T3"/>
                  <a:gd fmla="*/ 0 w 29" name="T4"/>
                  <a:gd fmla="*/ 0 h 40" name="T5"/>
                  <a:gd fmla="*/ 0 w 29" name="T6"/>
                  <a:gd fmla="*/ 40 h 40" name="T7"/>
                </a:gdLst>
                <a:cxnLst>
                  <a:cxn ang="0">
                    <a:pos x="T0" y="T1"/>
                  </a:cxn>
                  <a:cxn ang="0">
                    <a:pos x="T2" y="T3"/>
                  </a:cxn>
                  <a:cxn ang="0">
                    <a:pos x="T4" y="T5"/>
                  </a:cxn>
                  <a:cxn ang="0">
                    <a:pos x="T6" y="T7"/>
                  </a:cxn>
                </a:cxnLst>
                <a:rect b="b" l="0" r="r" t="0"/>
                <a:pathLst>
                  <a:path h="40" w="28">
                    <a:moveTo>
                      <a:pt x="0" y="40"/>
                    </a:moveTo>
                    <a:lnTo>
                      <a:pt x="29" y="18"/>
                    </a:lnTo>
                    <a:lnTo>
                      <a:pt x="0" y="0"/>
                    </a:lnTo>
                    <a:lnTo>
                      <a:pt x="0" y="40"/>
                    </a:lnTo>
                    <a:close/>
                  </a:path>
                </a:pathLst>
              </a:custGeom>
              <a:grpFill/>
              <a:ln>
                <a:noFill/>
              </a:ln>
            </p:spPr>
            <p:txBody>
              <a:bodyPr anchor="ctr"/>
              <a:lstStyle/>
              <a:p>
                <a:pPr algn="ctr"/>
                <a:endParaRPr/>
              </a:p>
            </p:txBody>
          </p:sp>
          <p:sp>
            <p:nvSpPr>
              <p:cNvPr id="92" name="Freeform: Shape 32">
                <a:extLst>
                  <a:ext uri="{FF2B5EF4-FFF2-40B4-BE49-F238E27FC236}">
                    <a16:creationId xmlns:a16="http://schemas.microsoft.com/office/drawing/2014/main" id="{43DBE911-391F-452E-8C61-562DFB94C721}"/>
                  </a:ext>
                </a:extLst>
              </p:cNvPr>
              <p:cNvSpPr/>
              <p:nvPr/>
            </p:nvSpPr>
            <p:spPr bwMode="auto">
              <a:xfrm>
                <a:off x="3845012" y="1426903"/>
                <a:ext cx="18381" cy="13480"/>
              </a:xfrm>
              <a:custGeom>
                <a:gdLst>
                  <a:gd fmla="*/ 0 w 4" name="T0"/>
                  <a:gd fmla="*/ 3 h 3" name="T1"/>
                  <a:gd fmla="*/ 4 w 4" name="T2"/>
                  <a:gd fmla="*/ 3 h 3" name="T3"/>
                  <a:gd fmla="*/ 4 w 4" name="T4"/>
                  <a:gd fmla="*/ 0 h 3" name="T5"/>
                  <a:gd fmla="*/ 0 w 4" name="T6"/>
                  <a:gd fmla="*/ 3 h 3" name="T7"/>
                </a:gdLst>
                <a:cxnLst>
                  <a:cxn ang="0">
                    <a:pos x="T0" y="T1"/>
                  </a:cxn>
                  <a:cxn ang="0">
                    <a:pos x="T2" y="T3"/>
                  </a:cxn>
                  <a:cxn ang="0">
                    <a:pos x="T4" y="T5"/>
                  </a:cxn>
                  <a:cxn ang="0">
                    <a:pos x="T6" y="T7"/>
                  </a:cxn>
                </a:cxnLst>
                <a:rect b="b" l="0" r="r" t="0"/>
                <a:pathLst>
                  <a:path h="3" w="4">
                    <a:moveTo>
                      <a:pt x="0" y="3"/>
                    </a:moveTo>
                    <a:cubicBezTo>
                      <a:pt x="1" y="3"/>
                      <a:pt x="2" y="3"/>
                      <a:pt x="4" y="3"/>
                    </a:cubicBezTo>
                    <a:cubicBezTo>
                      <a:pt x="4" y="0"/>
                      <a:pt x="4" y="0"/>
                      <a:pt x="4" y="0"/>
                    </a:cubicBezTo>
                    <a:cubicBezTo>
                      <a:pt x="2" y="1"/>
                      <a:pt x="1" y="2"/>
                      <a:pt x="0" y="3"/>
                    </a:cubicBezTo>
                    <a:close/>
                  </a:path>
                </a:pathLst>
              </a:custGeom>
              <a:grpFill/>
              <a:ln>
                <a:noFill/>
              </a:ln>
            </p:spPr>
            <p:txBody>
              <a:bodyPr anchor="ctr"/>
              <a:lstStyle/>
              <a:p>
                <a:pPr algn="ctr"/>
                <a:endParaRPr/>
              </a:p>
            </p:txBody>
          </p:sp>
          <p:sp>
            <p:nvSpPr>
              <p:cNvPr id="93" name="Freeform: Shape 33">
                <a:extLst>
                  <a:ext uri="{FF2B5EF4-FFF2-40B4-BE49-F238E27FC236}">
                    <a16:creationId xmlns:a16="http://schemas.microsoft.com/office/drawing/2014/main" id="{DBF394C9-C218-4481-9834-66299E929D0E}"/>
                  </a:ext>
                </a:extLst>
              </p:cNvPr>
              <p:cNvSpPr/>
              <p:nvPr/>
            </p:nvSpPr>
            <p:spPr bwMode="auto">
              <a:xfrm>
                <a:off x="4004316" y="1355829"/>
                <a:ext cx="40439" cy="40439"/>
              </a:xfrm>
              <a:custGeom>
                <a:gdLst>
                  <a:gd fmla="*/ 0 w 33" name="T0"/>
                  <a:gd fmla="*/ 7 h 33" name="T1"/>
                  <a:gd fmla="*/ 25 w 33" name="T2"/>
                  <a:gd fmla="*/ 33 h 33" name="T3"/>
                  <a:gd fmla="*/ 33 w 33" name="T4"/>
                  <a:gd fmla="*/ 0 h 33" name="T5"/>
                  <a:gd fmla="*/ 0 w 33" name="T6"/>
                  <a:gd fmla="*/ 7 h 33" name="T7"/>
                </a:gdLst>
                <a:cxnLst>
                  <a:cxn ang="0">
                    <a:pos x="T0" y="T1"/>
                  </a:cxn>
                  <a:cxn ang="0">
                    <a:pos x="T2" y="T3"/>
                  </a:cxn>
                  <a:cxn ang="0">
                    <a:pos x="T4" y="T5"/>
                  </a:cxn>
                  <a:cxn ang="0">
                    <a:pos x="T6" y="T7"/>
                  </a:cxn>
                </a:cxnLst>
                <a:rect b="b" l="0" r="r" t="0"/>
                <a:pathLst>
                  <a:path h="33" w="33">
                    <a:moveTo>
                      <a:pt x="0" y="7"/>
                    </a:moveTo>
                    <a:lnTo>
                      <a:pt x="25" y="33"/>
                    </a:lnTo>
                    <a:lnTo>
                      <a:pt x="33" y="0"/>
                    </a:lnTo>
                    <a:lnTo>
                      <a:pt x="0" y="7"/>
                    </a:lnTo>
                    <a:close/>
                  </a:path>
                </a:pathLst>
              </a:custGeom>
              <a:grpFill/>
              <a:ln>
                <a:noFill/>
              </a:ln>
            </p:spPr>
            <p:txBody>
              <a:bodyPr anchor="ctr"/>
              <a:lstStyle/>
              <a:p>
                <a:pPr algn="ctr"/>
                <a:endParaRPr/>
              </a:p>
            </p:txBody>
          </p:sp>
          <p:sp>
            <p:nvSpPr>
              <p:cNvPr id="94" name="Freeform: Shape 34">
                <a:extLst>
                  <a:ext uri="{FF2B5EF4-FFF2-40B4-BE49-F238E27FC236}">
                    <a16:creationId xmlns:a16="http://schemas.microsoft.com/office/drawing/2014/main" id="{02A22FC7-FDEC-4D18-8CEA-69800646CC19}"/>
                  </a:ext>
                </a:extLst>
              </p:cNvPr>
              <p:cNvSpPr/>
              <p:nvPr/>
            </p:nvSpPr>
            <p:spPr bwMode="auto">
              <a:xfrm>
                <a:off x="4004316" y="1493075"/>
                <a:ext cx="40439" cy="44115"/>
              </a:xfrm>
              <a:custGeom>
                <a:gdLst>
                  <a:gd fmla="*/ 25 w 33" name="T0"/>
                  <a:gd fmla="*/ 0 h 36" name="T1"/>
                  <a:gd fmla="*/ 0 w 33" name="T2"/>
                  <a:gd fmla="*/ 29 h 36" name="T3"/>
                  <a:gd fmla="*/ 33 w 33" name="T4"/>
                  <a:gd fmla="*/ 36 h 36" name="T5"/>
                  <a:gd fmla="*/ 25 w 33" name="T6"/>
                  <a:gd fmla="*/ 0 h 36" name="T7"/>
                </a:gdLst>
                <a:cxnLst>
                  <a:cxn ang="0">
                    <a:pos x="T0" y="T1"/>
                  </a:cxn>
                  <a:cxn ang="0">
                    <a:pos x="T2" y="T3"/>
                  </a:cxn>
                  <a:cxn ang="0">
                    <a:pos x="T4" y="T5"/>
                  </a:cxn>
                  <a:cxn ang="0">
                    <a:pos x="T6" y="T7"/>
                  </a:cxn>
                </a:cxnLst>
                <a:rect b="b" l="0" r="r" t="0"/>
                <a:pathLst>
                  <a:path h="36" w="33">
                    <a:moveTo>
                      <a:pt x="25" y="0"/>
                    </a:moveTo>
                    <a:lnTo>
                      <a:pt x="0" y="29"/>
                    </a:lnTo>
                    <a:lnTo>
                      <a:pt x="33" y="36"/>
                    </a:lnTo>
                    <a:lnTo>
                      <a:pt x="25" y="0"/>
                    </a:lnTo>
                    <a:close/>
                  </a:path>
                </a:pathLst>
              </a:custGeom>
              <a:grpFill/>
              <a:ln>
                <a:noFill/>
              </a:ln>
            </p:spPr>
            <p:txBody>
              <a:bodyPr anchor="ctr"/>
              <a:lstStyle/>
              <a:p>
                <a:pPr algn="ctr"/>
                <a:endParaRPr/>
              </a:p>
            </p:txBody>
          </p:sp>
          <p:sp>
            <p:nvSpPr>
              <p:cNvPr id="95" name="Freeform: Shape 35">
                <a:extLst>
                  <a:ext uri="{FF2B5EF4-FFF2-40B4-BE49-F238E27FC236}">
                    <a16:creationId xmlns:a16="http://schemas.microsoft.com/office/drawing/2014/main" id="{B5B66634-C1A8-4B32-9B54-4990473F37A4}"/>
                  </a:ext>
                </a:extLst>
              </p:cNvPr>
              <p:cNvSpPr/>
              <p:nvPr/>
            </p:nvSpPr>
            <p:spPr bwMode="auto">
              <a:xfrm>
                <a:off x="3690610" y="1448960"/>
                <a:ext cx="357820" cy="220574"/>
              </a:xfrm>
              <a:custGeom>
                <a:gdLst>
                  <a:gd fmla="*/ 66 w 81" name="T0"/>
                  <a:gd fmla="*/ 21 h 50" name="T1"/>
                  <a:gd fmla="*/ 64 w 81" name="T2"/>
                  <a:gd fmla="*/ 21 h 50" name="T3"/>
                  <a:gd fmla="*/ 57 w 81" name="T4"/>
                  <a:gd fmla="*/ 24 h 50" name="T5"/>
                  <a:gd fmla="*/ 57 w 81" name="T6"/>
                  <a:gd fmla="*/ 20 h 50" name="T7"/>
                  <a:gd fmla="*/ 56 w 81" name="T8"/>
                  <a:gd fmla="*/ 18 h 50" name="T9"/>
                  <a:gd fmla="*/ 41 w 81" name="T10"/>
                  <a:gd fmla="*/ 1 h 50" name="T11"/>
                  <a:gd fmla="*/ 39 w 81" name="T12"/>
                  <a:gd fmla="*/ 1 h 50" name="T13"/>
                  <a:gd fmla="*/ 32 w 81" name="T14"/>
                  <a:gd fmla="*/ 0 h 50" name="T15"/>
                  <a:gd fmla="*/ 31 w 81" name="T16"/>
                  <a:gd fmla="*/ 0 h 50" name="T17"/>
                  <a:gd fmla="*/ 31 w 81" name="T18"/>
                  <a:gd fmla="*/ 0 h 50" name="T19"/>
                  <a:gd fmla="*/ 9 w 81" name="T20"/>
                  <a:gd fmla="*/ 15 h 50" name="T21"/>
                  <a:gd fmla="*/ 7 w 81" name="T22"/>
                  <a:gd fmla="*/ 25 h 50" name="T23"/>
                  <a:gd fmla="*/ 8 w 81" name="T24"/>
                  <a:gd fmla="*/ 32 h 50" name="T25"/>
                  <a:gd fmla="*/ 0 w 81" name="T26"/>
                  <a:gd fmla="*/ 41 h 50" name="T27"/>
                  <a:gd fmla="*/ 9 w 81" name="T28"/>
                  <a:gd fmla="*/ 50 h 50" name="T29"/>
                  <a:gd fmla="*/ 32 w 81" name="T30"/>
                  <a:gd fmla="*/ 50 h 50" name="T31"/>
                  <a:gd fmla="*/ 33 w 81" name="T32"/>
                  <a:gd fmla="*/ 50 h 50" name="T33"/>
                  <a:gd fmla="*/ 66 w 81" name="T34"/>
                  <a:gd fmla="*/ 50 h 50" name="T35"/>
                  <a:gd fmla="*/ 81 w 81" name="T36"/>
                  <a:gd fmla="*/ 35 h 50" name="T37"/>
                  <a:gd fmla="*/ 66 w 81" name="T38"/>
                  <a:gd fmla="*/ 21 h 50"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50" w="81">
                    <a:moveTo>
                      <a:pt x="66" y="21"/>
                    </a:moveTo>
                    <a:cubicBezTo>
                      <a:pt x="66" y="21"/>
                      <a:pt x="65" y="21"/>
                      <a:pt x="64" y="21"/>
                    </a:cubicBezTo>
                    <a:cubicBezTo>
                      <a:pt x="62" y="21"/>
                      <a:pt x="59" y="23"/>
                      <a:pt x="57" y="24"/>
                    </a:cubicBezTo>
                    <a:cubicBezTo>
                      <a:pt x="57" y="23"/>
                      <a:pt x="57" y="22"/>
                      <a:pt x="57" y="20"/>
                    </a:cubicBezTo>
                    <a:cubicBezTo>
                      <a:pt x="57" y="19"/>
                      <a:pt x="56" y="18"/>
                      <a:pt x="56" y="18"/>
                    </a:cubicBezTo>
                    <a:cubicBezTo>
                      <a:pt x="54" y="10"/>
                      <a:pt x="48" y="4"/>
                      <a:pt x="41" y="1"/>
                    </a:cubicBezTo>
                    <a:cubicBezTo>
                      <a:pt x="40" y="1"/>
                      <a:pt x="40" y="1"/>
                      <a:pt x="39" y="1"/>
                    </a:cubicBezTo>
                    <a:cubicBezTo>
                      <a:pt x="37" y="0"/>
                      <a:pt x="35" y="0"/>
                      <a:pt x="32" y="0"/>
                    </a:cubicBezTo>
                    <a:cubicBezTo>
                      <a:pt x="32" y="0"/>
                      <a:pt x="32" y="0"/>
                      <a:pt x="31" y="0"/>
                    </a:cubicBezTo>
                    <a:cubicBezTo>
                      <a:pt x="31" y="0"/>
                      <a:pt x="31" y="0"/>
                      <a:pt x="31" y="0"/>
                    </a:cubicBezTo>
                    <a:cubicBezTo>
                      <a:pt x="24" y="5"/>
                      <a:pt x="16" y="10"/>
                      <a:pt x="9" y="15"/>
                    </a:cubicBezTo>
                    <a:cubicBezTo>
                      <a:pt x="8" y="18"/>
                      <a:pt x="7" y="21"/>
                      <a:pt x="7" y="25"/>
                    </a:cubicBezTo>
                    <a:cubicBezTo>
                      <a:pt x="7" y="27"/>
                      <a:pt x="8" y="30"/>
                      <a:pt x="8" y="32"/>
                    </a:cubicBezTo>
                    <a:cubicBezTo>
                      <a:pt x="4" y="32"/>
                      <a:pt x="0" y="36"/>
                      <a:pt x="0" y="41"/>
                    </a:cubicBezTo>
                    <a:cubicBezTo>
                      <a:pt x="0" y="46"/>
                      <a:pt x="4" y="50"/>
                      <a:pt x="9" y="50"/>
                    </a:cubicBezTo>
                    <a:cubicBezTo>
                      <a:pt x="32" y="50"/>
                      <a:pt x="32" y="50"/>
                      <a:pt x="32" y="50"/>
                    </a:cubicBezTo>
                    <a:cubicBezTo>
                      <a:pt x="33" y="50"/>
                      <a:pt x="33" y="50"/>
                      <a:pt x="33" y="50"/>
                    </a:cubicBezTo>
                    <a:cubicBezTo>
                      <a:pt x="66" y="50"/>
                      <a:pt x="66" y="50"/>
                      <a:pt x="66" y="50"/>
                    </a:cubicBezTo>
                    <a:cubicBezTo>
                      <a:pt x="74" y="50"/>
                      <a:pt x="81" y="43"/>
                      <a:pt x="81" y="35"/>
                    </a:cubicBezTo>
                    <a:cubicBezTo>
                      <a:pt x="81" y="27"/>
                      <a:pt x="74" y="21"/>
                      <a:pt x="66" y="21"/>
                    </a:cubicBezTo>
                    <a:close/>
                  </a:path>
                </a:pathLst>
              </a:custGeom>
              <a:grpFill/>
              <a:ln>
                <a:noFill/>
              </a:ln>
            </p:spPr>
            <p:txBody>
              <a:bodyPr anchor="ctr"/>
              <a:lstStyle/>
              <a:p>
                <a:pPr algn="ctr"/>
                <a:endParaRPr/>
              </a:p>
            </p:txBody>
          </p:sp>
          <p:sp>
            <p:nvSpPr>
              <p:cNvPr id="96" name="Freeform: Shape 36">
                <a:extLst>
                  <a:ext uri="{FF2B5EF4-FFF2-40B4-BE49-F238E27FC236}">
                    <a16:creationId xmlns:a16="http://schemas.microsoft.com/office/drawing/2014/main" id="{7E6E01E5-B001-4299-ABA1-5013F65500ED}"/>
                  </a:ext>
                </a:extLst>
              </p:cNvPr>
              <p:cNvSpPr/>
              <p:nvPr/>
            </p:nvSpPr>
            <p:spPr bwMode="auto">
              <a:xfrm>
                <a:off x="5028761" y="3524809"/>
                <a:ext cx="318607" cy="344341"/>
              </a:xfrm>
              <a:custGeom>
                <a:gdLst>
                  <a:gd fmla="*/ 60 w 72" name="T0"/>
                  <a:gd fmla="*/ 2 h 78" name="T1"/>
                  <a:gd fmla="*/ 60 w 72" name="T2"/>
                  <a:gd fmla="*/ 26 h 78" name="T3"/>
                  <a:gd fmla="*/ 64 w 72" name="T4"/>
                  <a:gd fmla="*/ 37 h 78" name="T5"/>
                  <a:gd fmla="*/ 66 w 72" name="T6"/>
                  <a:gd fmla="*/ 43 h 78" name="T7"/>
                  <a:gd fmla="*/ 60 w 72" name="T8"/>
                  <a:gd fmla="*/ 50 h 78" name="T9"/>
                  <a:gd fmla="*/ 56 w 72" name="T10"/>
                  <a:gd fmla="*/ 53 h 78" name="T11"/>
                  <a:gd fmla="*/ 60 w 72" name="T12"/>
                  <a:gd fmla="*/ 50 h 78" name="T13"/>
                  <a:gd fmla="*/ 60 w 72" name="T14"/>
                  <a:gd fmla="*/ 44 h 78" name="T15"/>
                  <a:gd fmla="*/ 56 w 72" name="T16"/>
                  <a:gd fmla="*/ 33 h 78" name="T17"/>
                  <a:gd fmla="*/ 60 w 72" name="T18"/>
                  <a:gd fmla="*/ 26 h 78" name="T19"/>
                  <a:gd fmla="*/ 55 w 72" name="T20"/>
                  <a:gd fmla="*/ 46 h 78" name="T21"/>
                  <a:gd fmla="*/ 55 w 72" name="T22"/>
                  <a:gd fmla="*/ 53 h 78" name="T23"/>
                  <a:gd fmla="*/ 55 w 72" name="T24"/>
                  <a:gd fmla="*/ 1 h 78" name="T25"/>
                  <a:gd fmla="*/ 55 w 72" name="T26"/>
                  <a:gd fmla="*/ 9 h 78" name="T27"/>
                  <a:gd fmla="*/ 55 w 72" name="T28"/>
                  <a:gd fmla="*/ 16 h 78" name="T29"/>
                  <a:gd fmla="*/ 60 w 72" name="T30"/>
                  <a:gd fmla="*/ 21 h 78" name="T31"/>
                  <a:gd fmla="*/ 31 w 72" name="T32"/>
                  <a:gd fmla="*/ 71 h 78" name="T33"/>
                  <a:gd fmla="*/ 55 w 72" name="T34"/>
                  <a:gd fmla="*/ 46 h 78" name="T35"/>
                  <a:gd fmla="*/ 50 w 72" name="T36"/>
                  <a:gd fmla="*/ 28 h 78" name="T37"/>
                  <a:gd fmla="*/ 55 w 72" name="T38"/>
                  <a:gd fmla="*/ 27 h 78" name="T39"/>
                  <a:gd fmla="*/ 55 w 72" name="T40"/>
                  <a:gd fmla="*/ 21 h 78" name="T41"/>
                  <a:gd fmla="*/ 50 w 72" name="T42"/>
                  <a:gd fmla="*/ 10 h 78" name="T43"/>
                  <a:gd fmla="*/ 55 w 72" name="T44"/>
                  <a:gd fmla="*/ 4 h 78" name="T45"/>
                  <a:gd fmla="*/ 44 w 72" name="T46"/>
                  <a:gd fmla="*/ 4 h 78" name="T47"/>
                  <a:gd fmla="*/ 22 w 72" name="T48"/>
                  <a:gd fmla="*/ 55 h 78" name="T49"/>
                  <a:gd fmla="*/ 22 w 72" name="T50"/>
                  <a:gd fmla="*/ 60 h 78" name="T51"/>
                  <a:gd fmla="*/ 26 w 72" name="T52"/>
                  <a:gd fmla="*/ 71 h 78" name="T53"/>
                  <a:gd fmla="*/ 22 w 72" name="T54"/>
                  <a:gd fmla="*/ 76 h 78" name="T55"/>
                  <a:gd fmla="*/ 22 w 72" name="T56"/>
                  <a:gd fmla="*/ 72 h 78" name="T57"/>
                  <a:gd fmla="*/ 22 w 72" name="T58"/>
                  <a:gd fmla="*/ 66 h 78" name="T59"/>
                  <a:gd fmla="*/ 16 w 72" name="T60"/>
                  <a:gd fmla="*/ 61 h 78" name="T61"/>
                  <a:gd fmla="*/ 20 w 72" name="T62"/>
                  <a:gd fmla="*/ 29 h 78" name="T63"/>
                  <a:gd fmla="*/ 17 w 72" name="T64"/>
                  <a:gd fmla="*/ 37 h 78" name="T65"/>
                  <a:gd fmla="*/ 16 w 72" name="T66"/>
                  <a:gd fmla="*/ 43 h 78" name="T67"/>
                  <a:gd fmla="*/ 20 w 72" name="T68"/>
                  <a:gd fmla="*/ 49 h 78" name="T69"/>
                  <a:gd fmla="*/ 22 w 72" name="T70"/>
                  <a:gd fmla="*/ 54 h 78" name="T71"/>
                  <a:gd fmla="*/ 11 w 72" name="T72"/>
                  <a:gd fmla="*/ 12 h 78" name="T73"/>
                  <a:gd fmla="*/ 10 w 72" name="T74"/>
                  <a:gd fmla="*/ 20 h 78" name="T75"/>
                  <a:gd fmla="*/ 14 w 72" name="T76"/>
                  <a:gd fmla="*/ 26 h 78" name="T77"/>
                  <a:gd fmla="*/ 16 w 72" name="T78"/>
                  <a:gd fmla="*/ 31 h 78" name="T79"/>
                  <a:gd fmla="*/ 16 w 72" name="T80"/>
                  <a:gd fmla="*/ 11 h 78" name="T81"/>
                  <a:gd fmla="*/ 16 w 72" name="T82"/>
                  <a:gd fmla="*/ 78 h 78" name="T83"/>
                  <a:gd fmla="*/ 15 w 72" name="T84"/>
                  <a:gd fmla="*/ 55 h 78" name="T85"/>
                  <a:gd fmla="*/ 13 w 72" name="T86"/>
                  <a:gd fmla="*/ 50 h 78" name="T87"/>
                  <a:gd fmla="*/ 16 w 72" name="T88"/>
                  <a:gd fmla="*/ 37 h 78" name="T89"/>
                  <a:gd fmla="*/ 10 w 72" name="T90"/>
                  <a:gd fmla="*/ 56 h 78" name="T91"/>
                  <a:gd fmla="*/ 4 w 72" name="T92"/>
                  <a:gd fmla="*/ 14 h 78" name="T93"/>
                  <a:gd fmla="*/ 10 w 72" name="T94"/>
                  <a:gd fmla="*/ 38 h 78" name="T95"/>
                  <a:gd fmla="*/ 10 w 72" name="T96"/>
                  <a:gd fmla="*/ 27 h 78" name="T97"/>
                  <a:gd fmla="*/ 10 w 72" name="T98"/>
                  <a:gd fmla="*/ 20 h 78"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78" w="72">
                    <a:moveTo>
                      <a:pt x="60" y="55"/>
                    </a:moveTo>
                    <a:cubicBezTo>
                      <a:pt x="64" y="53"/>
                      <a:pt x="68" y="50"/>
                      <a:pt x="72" y="48"/>
                    </a:cubicBezTo>
                    <a:cubicBezTo>
                      <a:pt x="60" y="2"/>
                      <a:pt x="60" y="2"/>
                      <a:pt x="60" y="2"/>
                    </a:cubicBezTo>
                    <a:cubicBezTo>
                      <a:pt x="60" y="21"/>
                      <a:pt x="60" y="21"/>
                      <a:pt x="60" y="21"/>
                    </a:cubicBezTo>
                    <a:cubicBezTo>
                      <a:pt x="62" y="26"/>
                      <a:pt x="62" y="26"/>
                      <a:pt x="62" y="26"/>
                    </a:cubicBezTo>
                    <a:cubicBezTo>
                      <a:pt x="60" y="26"/>
                      <a:pt x="60" y="26"/>
                      <a:pt x="60" y="26"/>
                    </a:cubicBezTo>
                    <a:cubicBezTo>
                      <a:pt x="60" y="32"/>
                      <a:pt x="60" y="32"/>
                      <a:pt x="60" y="32"/>
                    </a:cubicBezTo>
                    <a:cubicBezTo>
                      <a:pt x="63" y="31"/>
                      <a:pt x="63" y="31"/>
                      <a:pt x="63" y="31"/>
                    </a:cubicBezTo>
                    <a:cubicBezTo>
                      <a:pt x="64" y="37"/>
                      <a:pt x="64" y="37"/>
                      <a:pt x="64" y="37"/>
                    </a:cubicBezTo>
                    <a:cubicBezTo>
                      <a:pt x="60" y="39"/>
                      <a:pt x="60" y="39"/>
                      <a:pt x="60" y="39"/>
                    </a:cubicBezTo>
                    <a:cubicBezTo>
                      <a:pt x="60" y="44"/>
                      <a:pt x="60" y="44"/>
                      <a:pt x="60" y="44"/>
                    </a:cubicBezTo>
                    <a:cubicBezTo>
                      <a:pt x="66" y="43"/>
                      <a:pt x="66" y="43"/>
                      <a:pt x="66" y="43"/>
                    </a:cubicBezTo>
                    <a:cubicBezTo>
                      <a:pt x="67" y="49"/>
                      <a:pt x="67" y="49"/>
                      <a:pt x="67" y="49"/>
                    </a:cubicBezTo>
                    <a:cubicBezTo>
                      <a:pt x="60" y="51"/>
                      <a:pt x="60" y="51"/>
                      <a:pt x="60" y="51"/>
                    </a:cubicBezTo>
                    <a:cubicBezTo>
                      <a:pt x="60" y="50"/>
                      <a:pt x="60" y="50"/>
                      <a:pt x="60" y="50"/>
                    </a:cubicBezTo>
                    <a:lnTo>
                      <a:pt x="60" y="55"/>
                    </a:lnTo>
                    <a:close/>
                    <a:moveTo>
                      <a:pt x="55" y="53"/>
                    </a:moveTo>
                    <a:cubicBezTo>
                      <a:pt x="56" y="53"/>
                      <a:pt x="56" y="53"/>
                      <a:pt x="56" y="53"/>
                    </a:cubicBezTo>
                    <a:cubicBezTo>
                      <a:pt x="57" y="57"/>
                      <a:pt x="57" y="57"/>
                      <a:pt x="57" y="57"/>
                    </a:cubicBezTo>
                    <a:cubicBezTo>
                      <a:pt x="58" y="56"/>
                      <a:pt x="59" y="56"/>
                      <a:pt x="60" y="55"/>
                    </a:cubicBezTo>
                    <a:cubicBezTo>
                      <a:pt x="60" y="50"/>
                      <a:pt x="60" y="50"/>
                      <a:pt x="60" y="50"/>
                    </a:cubicBezTo>
                    <a:cubicBezTo>
                      <a:pt x="59" y="44"/>
                      <a:pt x="59" y="44"/>
                      <a:pt x="59" y="44"/>
                    </a:cubicBezTo>
                    <a:cubicBezTo>
                      <a:pt x="59" y="44"/>
                      <a:pt x="59" y="44"/>
                      <a:pt x="59" y="44"/>
                    </a:cubicBezTo>
                    <a:cubicBezTo>
                      <a:pt x="60" y="44"/>
                      <a:pt x="60" y="44"/>
                      <a:pt x="60" y="44"/>
                    </a:cubicBezTo>
                    <a:cubicBezTo>
                      <a:pt x="60" y="39"/>
                      <a:pt x="60" y="39"/>
                      <a:pt x="60" y="39"/>
                    </a:cubicBezTo>
                    <a:cubicBezTo>
                      <a:pt x="58" y="39"/>
                      <a:pt x="58" y="39"/>
                      <a:pt x="58" y="39"/>
                    </a:cubicBezTo>
                    <a:cubicBezTo>
                      <a:pt x="56" y="33"/>
                      <a:pt x="56" y="33"/>
                      <a:pt x="56" y="33"/>
                    </a:cubicBezTo>
                    <a:cubicBezTo>
                      <a:pt x="56" y="33"/>
                      <a:pt x="56" y="33"/>
                      <a:pt x="56" y="33"/>
                    </a:cubicBezTo>
                    <a:cubicBezTo>
                      <a:pt x="60" y="32"/>
                      <a:pt x="60" y="32"/>
                      <a:pt x="60" y="32"/>
                    </a:cubicBezTo>
                    <a:cubicBezTo>
                      <a:pt x="60" y="26"/>
                      <a:pt x="60" y="26"/>
                      <a:pt x="60" y="26"/>
                    </a:cubicBezTo>
                    <a:cubicBezTo>
                      <a:pt x="55" y="28"/>
                      <a:pt x="55" y="28"/>
                      <a:pt x="55" y="28"/>
                    </a:cubicBezTo>
                    <a:cubicBezTo>
                      <a:pt x="55" y="27"/>
                      <a:pt x="55" y="27"/>
                      <a:pt x="55" y="27"/>
                    </a:cubicBezTo>
                    <a:cubicBezTo>
                      <a:pt x="55" y="46"/>
                      <a:pt x="55" y="46"/>
                      <a:pt x="55" y="46"/>
                    </a:cubicBezTo>
                    <a:cubicBezTo>
                      <a:pt x="55" y="46"/>
                      <a:pt x="55" y="46"/>
                      <a:pt x="55" y="46"/>
                    </a:cubicBezTo>
                    <a:cubicBezTo>
                      <a:pt x="55" y="46"/>
                      <a:pt x="55" y="46"/>
                      <a:pt x="55" y="46"/>
                    </a:cubicBezTo>
                    <a:cubicBezTo>
                      <a:pt x="55" y="53"/>
                      <a:pt x="55" y="53"/>
                      <a:pt x="55" y="53"/>
                    </a:cubicBezTo>
                    <a:close/>
                    <a:moveTo>
                      <a:pt x="60" y="2"/>
                    </a:moveTo>
                    <a:cubicBezTo>
                      <a:pt x="60" y="0"/>
                      <a:pt x="60" y="0"/>
                      <a:pt x="60" y="0"/>
                    </a:cubicBezTo>
                    <a:cubicBezTo>
                      <a:pt x="55" y="1"/>
                      <a:pt x="55" y="1"/>
                      <a:pt x="55" y="1"/>
                    </a:cubicBezTo>
                    <a:cubicBezTo>
                      <a:pt x="56" y="3"/>
                      <a:pt x="56" y="3"/>
                      <a:pt x="56" y="3"/>
                    </a:cubicBezTo>
                    <a:cubicBezTo>
                      <a:pt x="55" y="4"/>
                      <a:pt x="55" y="4"/>
                      <a:pt x="55" y="4"/>
                    </a:cubicBezTo>
                    <a:cubicBezTo>
                      <a:pt x="55" y="9"/>
                      <a:pt x="55" y="9"/>
                      <a:pt x="55" y="9"/>
                    </a:cubicBezTo>
                    <a:cubicBezTo>
                      <a:pt x="57" y="8"/>
                      <a:pt x="57" y="8"/>
                      <a:pt x="57" y="8"/>
                    </a:cubicBezTo>
                    <a:cubicBezTo>
                      <a:pt x="59" y="15"/>
                      <a:pt x="59" y="15"/>
                      <a:pt x="59" y="15"/>
                    </a:cubicBezTo>
                    <a:cubicBezTo>
                      <a:pt x="55" y="16"/>
                      <a:pt x="55" y="16"/>
                      <a:pt x="55" y="16"/>
                    </a:cubicBezTo>
                    <a:cubicBezTo>
                      <a:pt x="55" y="21"/>
                      <a:pt x="55" y="21"/>
                      <a:pt x="55" y="21"/>
                    </a:cubicBezTo>
                    <a:cubicBezTo>
                      <a:pt x="60" y="20"/>
                      <a:pt x="60" y="20"/>
                      <a:pt x="60" y="20"/>
                    </a:cubicBezTo>
                    <a:cubicBezTo>
                      <a:pt x="60" y="21"/>
                      <a:pt x="60" y="21"/>
                      <a:pt x="60" y="21"/>
                    </a:cubicBezTo>
                    <a:lnTo>
                      <a:pt x="60" y="2"/>
                    </a:lnTo>
                    <a:close/>
                    <a:moveTo>
                      <a:pt x="22" y="76"/>
                    </a:moveTo>
                    <a:cubicBezTo>
                      <a:pt x="25" y="74"/>
                      <a:pt x="28" y="73"/>
                      <a:pt x="31" y="71"/>
                    </a:cubicBezTo>
                    <a:cubicBezTo>
                      <a:pt x="28" y="60"/>
                      <a:pt x="28" y="60"/>
                      <a:pt x="28" y="60"/>
                    </a:cubicBezTo>
                    <a:cubicBezTo>
                      <a:pt x="55" y="53"/>
                      <a:pt x="55" y="53"/>
                      <a:pt x="55" y="53"/>
                    </a:cubicBezTo>
                    <a:cubicBezTo>
                      <a:pt x="55" y="46"/>
                      <a:pt x="55" y="46"/>
                      <a:pt x="55" y="46"/>
                    </a:cubicBezTo>
                    <a:cubicBezTo>
                      <a:pt x="26" y="53"/>
                      <a:pt x="26" y="53"/>
                      <a:pt x="26" y="53"/>
                    </a:cubicBezTo>
                    <a:cubicBezTo>
                      <a:pt x="22" y="35"/>
                      <a:pt x="22" y="35"/>
                      <a:pt x="22" y="35"/>
                    </a:cubicBezTo>
                    <a:cubicBezTo>
                      <a:pt x="50" y="28"/>
                      <a:pt x="50" y="28"/>
                      <a:pt x="50" y="28"/>
                    </a:cubicBezTo>
                    <a:cubicBezTo>
                      <a:pt x="50" y="28"/>
                      <a:pt x="50" y="28"/>
                      <a:pt x="50" y="28"/>
                    </a:cubicBezTo>
                    <a:cubicBezTo>
                      <a:pt x="55" y="46"/>
                      <a:pt x="55" y="46"/>
                      <a:pt x="55" y="46"/>
                    </a:cubicBezTo>
                    <a:cubicBezTo>
                      <a:pt x="55" y="27"/>
                      <a:pt x="55" y="27"/>
                      <a:pt x="55" y="27"/>
                    </a:cubicBezTo>
                    <a:cubicBezTo>
                      <a:pt x="53" y="22"/>
                      <a:pt x="53" y="22"/>
                      <a:pt x="53" y="22"/>
                    </a:cubicBezTo>
                    <a:cubicBezTo>
                      <a:pt x="53" y="22"/>
                      <a:pt x="53" y="22"/>
                      <a:pt x="53" y="22"/>
                    </a:cubicBezTo>
                    <a:cubicBezTo>
                      <a:pt x="55" y="21"/>
                      <a:pt x="55" y="21"/>
                      <a:pt x="55" y="21"/>
                    </a:cubicBezTo>
                    <a:cubicBezTo>
                      <a:pt x="55" y="16"/>
                      <a:pt x="55" y="16"/>
                      <a:pt x="55" y="16"/>
                    </a:cubicBezTo>
                    <a:cubicBezTo>
                      <a:pt x="52" y="16"/>
                      <a:pt x="52" y="16"/>
                      <a:pt x="52" y="16"/>
                    </a:cubicBezTo>
                    <a:cubicBezTo>
                      <a:pt x="50" y="10"/>
                      <a:pt x="50" y="10"/>
                      <a:pt x="50" y="10"/>
                    </a:cubicBezTo>
                    <a:cubicBezTo>
                      <a:pt x="50" y="10"/>
                      <a:pt x="50" y="10"/>
                      <a:pt x="50" y="10"/>
                    </a:cubicBezTo>
                    <a:cubicBezTo>
                      <a:pt x="55" y="9"/>
                      <a:pt x="55" y="9"/>
                      <a:pt x="55" y="9"/>
                    </a:cubicBezTo>
                    <a:cubicBezTo>
                      <a:pt x="55" y="4"/>
                      <a:pt x="55" y="4"/>
                      <a:pt x="55" y="4"/>
                    </a:cubicBezTo>
                    <a:cubicBezTo>
                      <a:pt x="49" y="5"/>
                      <a:pt x="49" y="5"/>
                      <a:pt x="49" y="5"/>
                    </a:cubicBezTo>
                    <a:cubicBezTo>
                      <a:pt x="48" y="3"/>
                      <a:pt x="48" y="3"/>
                      <a:pt x="48" y="3"/>
                    </a:cubicBezTo>
                    <a:cubicBezTo>
                      <a:pt x="44" y="4"/>
                      <a:pt x="44" y="4"/>
                      <a:pt x="44" y="4"/>
                    </a:cubicBezTo>
                    <a:cubicBezTo>
                      <a:pt x="48" y="22"/>
                      <a:pt x="48" y="22"/>
                      <a:pt x="48" y="22"/>
                    </a:cubicBezTo>
                    <a:cubicBezTo>
                      <a:pt x="22" y="28"/>
                      <a:pt x="22" y="28"/>
                      <a:pt x="22" y="28"/>
                    </a:cubicBezTo>
                    <a:cubicBezTo>
                      <a:pt x="22" y="55"/>
                      <a:pt x="22" y="55"/>
                      <a:pt x="22" y="55"/>
                    </a:cubicBezTo>
                    <a:cubicBezTo>
                      <a:pt x="23" y="60"/>
                      <a:pt x="23" y="60"/>
                      <a:pt x="23" y="60"/>
                    </a:cubicBezTo>
                    <a:cubicBezTo>
                      <a:pt x="23" y="60"/>
                      <a:pt x="23" y="60"/>
                      <a:pt x="23" y="60"/>
                    </a:cubicBezTo>
                    <a:cubicBezTo>
                      <a:pt x="22" y="60"/>
                      <a:pt x="22" y="60"/>
                      <a:pt x="22" y="60"/>
                    </a:cubicBezTo>
                    <a:cubicBezTo>
                      <a:pt x="22" y="66"/>
                      <a:pt x="22" y="66"/>
                      <a:pt x="22" y="66"/>
                    </a:cubicBezTo>
                    <a:cubicBezTo>
                      <a:pt x="24" y="65"/>
                      <a:pt x="24" y="65"/>
                      <a:pt x="24" y="65"/>
                    </a:cubicBezTo>
                    <a:cubicBezTo>
                      <a:pt x="26" y="71"/>
                      <a:pt x="26" y="71"/>
                      <a:pt x="26" y="71"/>
                    </a:cubicBezTo>
                    <a:cubicBezTo>
                      <a:pt x="26" y="71"/>
                      <a:pt x="26" y="71"/>
                      <a:pt x="26" y="71"/>
                    </a:cubicBezTo>
                    <a:cubicBezTo>
                      <a:pt x="22" y="72"/>
                      <a:pt x="22" y="72"/>
                      <a:pt x="22" y="72"/>
                    </a:cubicBezTo>
                    <a:lnTo>
                      <a:pt x="22" y="76"/>
                    </a:lnTo>
                    <a:close/>
                    <a:moveTo>
                      <a:pt x="16" y="78"/>
                    </a:moveTo>
                    <a:cubicBezTo>
                      <a:pt x="18" y="77"/>
                      <a:pt x="20" y="76"/>
                      <a:pt x="22" y="76"/>
                    </a:cubicBezTo>
                    <a:cubicBezTo>
                      <a:pt x="22" y="72"/>
                      <a:pt x="22" y="72"/>
                      <a:pt x="22" y="72"/>
                    </a:cubicBezTo>
                    <a:cubicBezTo>
                      <a:pt x="19" y="73"/>
                      <a:pt x="19" y="73"/>
                      <a:pt x="19" y="73"/>
                    </a:cubicBezTo>
                    <a:cubicBezTo>
                      <a:pt x="17" y="67"/>
                      <a:pt x="17" y="67"/>
                      <a:pt x="17" y="67"/>
                    </a:cubicBezTo>
                    <a:cubicBezTo>
                      <a:pt x="22" y="66"/>
                      <a:pt x="22" y="66"/>
                      <a:pt x="22" y="66"/>
                    </a:cubicBezTo>
                    <a:cubicBezTo>
                      <a:pt x="22" y="60"/>
                      <a:pt x="22" y="60"/>
                      <a:pt x="22" y="60"/>
                    </a:cubicBezTo>
                    <a:cubicBezTo>
                      <a:pt x="16" y="62"/>
                      <a:pt x="16" y="62"/>
                      <a:pt x="16" y="62"/>
                    </a:cubicBezTo>
                    <a:cubicBezTo>
                      <a:pt x="16" y="61"/>
                      <a:pt x="16" y="61"/>
                      <a:pt x="16" y="61"/>
                    </a:cubicBezTo>
                    <a:cubicBezTo>
                      <a:pt x="16" y="78"/>
                      <a:pt x="16" y="78"/>
                      <a:pt x="16" y="78"/>
                    </a:cubicBezTo>
                    <a:close/>
                    <a:moveTo>
                      <a:pt x="22" y="28"/>
                    </a:moveTo>
                    <a:cubicBezTo>
                      <a:pt x="20" y="29"/>
                      <a:pt x="20" y="29"/>
                      <a:pt x="20" y="29"/>
                    </a:cubicBezTo>
                    <a:cubicBezTo>
                      <a:pt x="16" y="12"/>
                      <a:pt x="16" y="12"/>
                      <a:pt x="16" y="12"/>
                    </a:cubicBezTo>
                    <a:cubicBezTo>
                      <a:pt x="16" y="32"/>
                      <a:pt x="16" y="32"/>
                      <a:pt x="16" y="32"/>
                    </a:cubicBezTo>
                    <a:cubicBezTo>
                      <a:pt x="17" y="37"/>
                      <a:pt x="17" y="37"/>
                      <a:pt x="17" y="37"/>
                    </a:cubicBezTo>
                    <a:cubicBezTo>
                      <a:pt x="17" y="37"/>
                      <a:pt x="17" y="37"/>
                      <a:pt x="17" y="37"/>
                    </a:cubicBezTo>
                    <a:cubicBezTo>
                      <a:pt x="16" y="37"/>
                      <a:pt x="16" y="37"/>
                      <a:pt x="16" y="37"/>
                    </a:cubicBezTo>
                    <a:cubicBezTo>
                      <a:pt x="16" y="43"/>
                      <a:pt x="16" y="43"/>
                      <a:pt x="16" y="43"/>
                    </a:cubicBezTo>
                    <a:cubicBezTo>
                      <a:pt x="19" y="42"/>
                      <a:pt x="19" y="42"/>
                      <a:pt x="19" y="42"/>
                    </a:cubicBezTo>
                    <a:cubicBezTo>
                      <a:pt x="20" y="49"/>
                      <a:pt x="20" y="49"/>
                      <a:pt x="20" y="49"/>
                    </a:cubicBezTo>
                    <a:cubicBezTo>
                      <a:pt x="20" y="49"/>
                      <a:pt x="20" y="49"/>
                      <a:pt x="20" y="49"/>
                    </a:cubicBezTo>
                    <a:cubicBezTo>
                      <a:pt x="16" y="50"/>
                      <a:pt x="16" y="50"/>
                      <a:pt x="16" y="50"/>
                    </a:cubicBezTo>
                    <a:cubicBezTo>
                      <a:pt x="16" y="55"/>
                      <a:pt x="16" y="55"/>
                      <a:pt x="16" y="55"/>
                    </a:cubicBezTo>
                    <a:cubicBezTo>
                      <a:pt x="22" y="54"/>
                      <a:pt x="22" y="54"/>
                      <a:pt x="22" y="54"/>
                    </a:cubicBezTo>
                    <a:cubicBezTo>
                      <a:pt x="22" y="55"/>
                      <a:pt x="22" y="55"/>
                      <a:pt x="22" y="55"/>
                    </a:cubicBezTo>
                    <a:lnTo>
                      <a:pt x="22" y="28"/>
                    </a:lnTo>
                    <a:close/>
                    <a:moveTo>
                      <a:pt x="11" y="12"/>
                    </a:moveTo>
                    <a:cubicBezTo>
                      <a:pt x="12" y="14"/>
                      <a:pt x="12" y="14"/>
                      <a:pt x="12" y="14"/>
                    </a:cubicBezTo>
                    <a:cubicBezTo>
                      <a:pt x="10" y="15"/>
                      <a:pt x="10" y="15"/>
                      <a:pt x="10" y="15"/>
                    </a:cubicBezTo>
                    <a:cubicBezTo>
                      <a:pt x="10" y="20"/>
                      <a:pt x="10" y="20"/>
                      <a:pt x="10" y="20"/>
                    </a:cubicBezTo>
                    <a:cubicBezTo>
                      <a:pt x="13" y="19"/>
                      <a:pt x="13" y="19"/>
                      <a:pt x="13" y="19"/>
                    </a:cubicBezTo>
                    <a:cubicBezTo>
                      <a:pt x="14" y="26"/>
                      <a:pt x="14" y="26"/>
                      <a:pt x="14" y="26"/>
                    </a:cubicBezTo>
                    <a:cubicBezTo>
                      <a:pt x="14" y="26"/>
                      <a:pt x="14" y="26"/>
                      <a:pt x="14" y="26"/>
                    </a:cubicBezTo>
                    <a:cubicBezTo>
                      <a:pt x="10" y="27"/>
                      <a:pt x="10" y="27"/>
                      <a:pt x="10" y="27"/>
                    </a:cubicBezTo>
                    <a:cubicBezTo>
                      <a:pt x="10" y="32"/>
                      <a:pt x="10" y="32"/>
                      <a:pt x="10" y="32"/>
                    </a:cubicBezTo>
                    <a:cubicBezTo>
                      <a:pt x="16" y="31"/>
                      <a:pt x="16" y="31"/>
                      <a:pt x="16" y="31"/>
                    </a:cubicBezTo>
                    <a:cubicBezTo>
                      <a:pt x="16" y="32"/>
                      <a:pt x="16" y="32"/>
                      <a:pt x="16" y="32"/>
                    </a:cubicBezTo>
                    <a:cubicBezTo>
                      <a:pt x="16" y="12"/>
                      <a:pt x="16" y="12"/>
                      <a:pt x="16" y="12"/>
                    </a:cubicBezTo>
                    <a:cubicBezTo>
                      <a:pt x="16" y="11"/>
                      <a:pt x="16" y="11"/>
                      <a:pt x="16" y="11"/>
                    </a:cubicBezTo>
                    <a:cubicBezTo>
                      <a:pt x="11" y="12"/>
                      <a:pt x="11" y="12"/>
                      <a:pt x="11" y="12"/>
                    </a:cubicBezTo>
                    <a:close/>
                    <a:moveTo>
                      <a:pt x="10" y="56"/>
                    </a:moveTo>
                    <a:cubicBezTo>
                      <a:pt x="16" y="78"/>
                      <a:pt x="16" y="78"/>
                      <a:pt x="16" y="78"/>
                    </a:cubicBezTo>
                    <a:cubicBezTo>
                      <a:pt x="16" y="78"/>
                      <a:pt x="16" y="78"/>
                      <a:pt x="16" y="78"/>
                    </a:cubicBezTo>
                    <a:cubicBezTo>
                      <a:pt x="16" y="61"/>
                      <a:pt x="16" y="61"/>
                      <a:pt x="16" y="61"/>
                    </a:cubicBezTo>
                    <a:cubicBezTo>
                      <a:pt x="15" y="55"/>
                      <a:pt x="15" y="55"/>
                      <a:pt x="15" y="55"/>
                    </a:cubicBezTo>
                    <a:cubicBezTo>
                      <a:pt x="16" y="55"/>
                      <a:pt x="16" y="55"/>
                      <a:pt x="16" y="55"/>
                    </a:cubicBezTo>
                    <a:cubicBezTo>
                      <a:pt x="16" y="50"/>
                      <a:pt x="16" y="50"/>
                      <a:pt x="16" y="50"/>
                    </a:cubicBezTo>
                    <a:cubicBezTo>
                      <a:pt x="13" y="50"/>
                      <a:pt x="13" y="50"/>
                      <a:pt x="13" y="50"/>
                    </a:cubicBezTo>
                    <a:cubicBezTo>
                      <a:pt x="12" y="44"/>
                      <a:pt x="12" y="44"/>
                      <a:pt x="12" y="44"/>
                    </a:cubicBezTo>
                    <a:cubicBezTo>
                      <a:pt x="16" y="43"/>
                      <a:pt x="16" y="43"/>
                      <a:pt x="16" y="43"/>
                    </a:cubicBezTo>
                    <a:cubicBezTo>
                      <a:pt x="16" y="37"/>
                      <a:pt x="16" y="37"/>
                      <a:pt x="16" y="37"/>
                    </a:cubicBezTo>
                    <a:cubicBezTo>
                      <a:pt x="10" y="39"/>
                      <a:pt x="10" y="39"/>
                      <a:pt x="10" y="39"/>
                    </a:cubicBezTo>
                    <a:cubicBezTo>
                      <a:pt x="10" y="38"/>
                      <a:pt x="10" y="38"/>
                      <a:pt x="10" y="38"/>
                    </a:cubicBezTo>
                    <a:lnTo>
                      <a:pt x="10" y="56"/>
                    </a:lnTo>
                    <a:close/>
                    <a:moveTo>
                      <a:pt x="10" y="15"/>
                    </a:moveTo>
                    <a:cubicBezTo>
                      <a:pt x="5" y="16"/>
                      <a:pt x="5" y="16"/>
                      <a:pt x="5" y="16"/>
                    </a:cubicBezTo>
                    <a:cubicBezTo>
                      <a:pt x="4" y="14"/>
                      <a:pt x="4" y="14"/>
                      <a:pt x="4" y="14"/>
                    </a:cubicBezTo>
                    <a:cubicBezTo>
                      <a:pt x="0" y="15"/>
                      <a:pt x="0" y="15"/>
                      <a:pt x="0" y="15"/>
                    </a:cubicBezTo>
                    <a:cubicBezTo>
                      <a:pt x="10" y="56"/>
                      <a:pt x="10" y="56"/>
                      <a:pt x="10" y="56"/>
                    </a:cubicBezTo>
                    <a:cubicBezTo>
                      <a:pt x="10" y="38"/>
                      <a:pt x="10" y="38"/>
                      <a:pt x="10" y="38"/>
                    </a:cubicBezTo>
                    <a:cubicBezTo>
                      <a:pt x="9" y="33"/>
                      <a:pt x="9" y="33"/>
                      <a:pt x="9" y="33"/>
                    </a:cubicBezTo>
                    <a:cubicBezTo>
                      <a:pt x="10" y="32"/>
                      <a:pt x="10" y="32"/>
                      <a:pt x="10" y="32"/>
                    </a:cubicBezTo>
                    <a:cubicBezTo>
                      <a:pt x="10" y="27"/>
                      <a:pt x="10" y="27"/>
                      <a:pt x="10" y="27"/>
                    </a:cubicBezTo>
                    <a:cubicBezTo>
                      <a:pt x="8" y="27"/>
                      <a:pt x="8" y="27"/>
                      <a:pt x="8" y="27"/>
                    </a:cubicBezTo>
                    <a:cubicBezTo>
                      <a:pt x="6" y="21"/>
                      <a:pt x="6" y="21"/>
                      <a:pt x="6" y="21"/>
                    </a:cubicBezTo>
                    <a:cubicBezTo>
                      <a:pt x="10" y="20"/>
                      <a:pt x="10" y="20"/>
                      <a:pt x="10" y="20"/>
                    </a:cubicBezTo>
                    <a:lnTo>
                      <a:pt x="10" y="1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97" name="Freeform: Shape 37">
                <a:extLst>
                  <a:ext uri="{FF2B5EF4-FFF2-40B4-BE49-F238E27FC236}">
                    <a16:creationId xmlns:a16="http://schemas.microsoft.com/office/drawing/2014/main" id="{CEFC2181-F1FF-48CC-9055-57036375E523}"/>
                  </a:ext>
                </a:extLst>
              </p:cNvPr>
              <p:cNvSpPr/>
              <p:nvPr/>
            </p:nvSpPr>
            <p:spPr bwMode="auto">
              <a:xfrm>
                <a:off x="4397674" y="3767441"/>
                <a:ext cx="283070" cy="207095"/>
              </a:xfrm>
              <a:custGeom>
                <a:gdLst>
                  <a:gd fmla="*/ 16 w 64" name="T0"/>
                  <a:gd fmla="*/ 46 h 47" name="T1"/>
                  <a:gd fmla="*/ 16 w 64" name="T2"/>
                  <a:gd fmla="*/ 16 h 47" name="T3"/>
                  <a:gd fmla="*/ 56 w 64" name="T4"/>
                  <a:gd fmla="*/ 16 h 47" name="T5"/>
                  <a:gd fmla="*/ 56 w 64" name="T6"/>
                  <a:gd fmla="*/ 45 h 47" name="T7"/>
                  <a:gd fmla="*/ 51 w 64" name="T8"/>
                  <a:gd fmla="*/ 44 h 47" name="T9"/>
                  <a:gd fmla="*/ 43 w 64" name="T10"/>
                  <a:gd fmla="*/ 47 h 47" name="T11"/>
                  <a:gd fmla="*/ 64 w 64" name="T12"/>
                  <a:gd fmla="*/ 46 h 47" name="T13"/>
                  <a:gd fmla="*/ 64 w 64" name="T14"/>
                  <a:gd fmla="*/ 16 h 47" name="T15"/>
                  <a:gd fmla="*/ 64 w 64" name="T16"/>
                  <a:gd fmla="*/ 0 h 47" name="T17"/>
                  <a:gd fmla="*/ 56 w 64" name="T18"/>
                  <a:gd fmla="*/ 0 h 47" name="T19"/>
                  <a:gd fmla="*/ 16 w 64" name="T20"/>
                  <a:gd fmla="*/ 0 h 47" name="T21"/>
                  <a:gd fmla="*/ 8 w 64" name="T22"/>
                  <a:gd fmla="*/ 0 h 47" name="T23"/>
                  <a:gd fmla="*/ 8 w 64" name="T24"/>
                  <a:gd fmla="*/ 16 h 47" name="T25"/>
                  <a:gd fmla="*/ 8 w 64" name="T26"/>
                  <a:gd fmla="*/ 45 h 47" name="T27"/>
                  <a:gd fmla="*/ 3 w 64" name="T28"/>
                  <a:gd fmla="*/ 44 h 47" name="T29"/>
                  <a:gd fmla="*/ 0 w 64" name="T30"/>
                  <a:gd fmla="*/ 44 h 47" name="T31"/>
                  <a:gd fmla="*/ 16 w 64" name="T32"/>
                  <a:gd fmla="*/ 46 h 47"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47" w="64">
                    <a:moveTo>
                      <a:pt x="16" y="46"/>
                    </a:moveTo>
                    <a:cubicBezTo>
                      <a:pt x="16" y="16"/>
                      <a:pt x="16" y="16"/>
                      <a:pt x="16" y="16"/>
                    </a:cubicBezTo>
                    <a:cubicBezTo>
                      <a:pt x="56" y="16"/>
                      <a:pt x="56" y="16"/>
                      <a:pt x="56" y="16"/>
                    </a:cubicBezTo>
                    <a:cubicBezTo>
                      <a:pt x="56" y="45"/>
                      <a:pt x="56" y="45"/>
                      <a:pt x="56" y="45"/>
                    </a:cubicBezTo>
                    <a:cubicBezTo>
                      <a:pt x="54" y="44"/>
                      <a:pt x="53" y="44"/>
                      <a:pt x="51" y="44"/>
                    </a:cubicBezTo>
                    <a:cubicBezTo>
                      <a:pt x="48" y="44"/>
                      <a:pt x="45" y="45"/>
                      <a:pt x="43" y="47"/>
                    </a:cubicBezTo>
                    <a:cubicBezTo>
                      <a:pt x="50" y="47"/>
                      <a:pt x="57" y="47"/>
                      <a:pt x="64" y="46"/>
                    </a:cubicBezTo>
                    <a:cubicBezTo>
                      <a:pt x="64" y="16"/>
                      <a:pt x="64" y="16"/>
                      <a:pt x="64" y="16"/>
                    </a:cubicBezTo>
                    <a:cubicBezTo>
                      <a:pt x="64" y="0"/>
                      <a:pt x="64" y="0"/>
                      <a:pt x="64" y="0"/>
                    </a:cubicBezTo>
                    <a:cubicBezTo>
                      <a:pt x="56" y="0"/>
                      <a:pt x="56" y="0"/>
                      <a:pt x="56" y="0"/>
                    </a:cubicBezTo>
                    <a:cubicBezTo>
                      <a:pt x="16" y="0"/>
                      <a:pt x="16" y="0"/>
                      <a:pt x="16" y="0"/>
                    </a:cubicBezTo>
                    <a:cubicBezTo>
                      <a:pt x="8" y="0"/>
                      <a:pt x="8" y="0"/>
                      <a:pt x="8" y="0"/>
                    </a:cubicBezTo>
                    <a:cubicBezTo>
                      <a:pt x="8" y="16"/>
                      <a:pt x="8" y="16"/>
                      <a:pt x="8" y="16"/>
                    </a:cubicBezTo>
                    <a:cubicBezTo>
                      <a:pt x="8" y="45"/>
                      <a:pt x="8" y="45"/>
                      <a:pt x="8" y="45"/>
                    </a:cubicBezTo>
                    <a:cubicBezTo>
                      <a:pt x="6" y="44"/>
                      <a:pt x="5" y="44"/>
                      <a:pt x="3" y="44"/>
                    </a:cubicBezTo>
                    <a:cubicBezTo>
                      <a:pt x="2" y="44"/>
                      <a:pt x="1" y="44"/>
                      <a:pt x="0" y="44"/>
                    </a:cubicBezTo>
                    <a:cubicBezTo>
                      <a:pt x="5" y="45"/>
                      <a:pt x="10" y="46"/>
                      <a:pt x="16" y="46"/>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98" name="Freeform: Shape 38">
                <a:extLst>
                  <a:ext uri="{FF2B5EF4-FFF2-40B4-BE49-F238E27FC236}">
                    <a16:creationId xmlns:a16="http://schemas.microsoft.com/office/drawing/2014/main" id="{A56B4116-39C2-43EF-BA91-C76C0AB86F9B}"/>
                  </a:ext>
                </a:extLst>
              </p:cNvPr>
              <p:cNvSpPr/>
              <p:nvPr/>
            </p:nvSpPr>
            <p:spPr bwMode="auto">
              <a:xfrm>
                <a:off x="5333889" y="1660957"/>
                <a:ext cx="273267" cy="159304"/>
              </a:xfrm>
              <a:custGeom>
                <a:gdLst>
                  <a:gd fmla="*/ 35 w 62" name="T0"/>
                  <a:gd fmla="*/ 0 h 36" name="T1"/>
                  <a:gd fmla="*/ 35 w 62" name="T2"/>
                  <a:gd fmla="*/ 6 h 36" name="T3"/>
                  <a:gd fmla="*/ 0 w 62" name="T4"/>
                  <a:gd fmla="*/ 36 h 36" name="T5"/>
                  <a:gd fmla="*/ 35 w 62" name="T6"/>
                  <a:gd fmla="*/ 29 h 36" name="T7"/>
                  <a:gd fmla="*/ 35 w 62" name="T8"/>
                  <a:gd fmla="*/ 36 h 36" name="T9"/>
                  <a:gd fmla="*/ 62 w 62" name="T10"/>
                  <a:gd fmla="*/ 18 h 36" name="T11"/>
                  <a:gd fmla="*/ 35 w 62" name="T12"/>
                  <a:gd fmla="*/ 0 h 36" name="T13"/>
                </a:gdLst>
                <a:cxnLst>
                  <a:cxn ang="0">
                    <a:pos x="T0" y="T1"/>
                  </a:cxn>
                  <a:cxn ang="0">
                    <a:pos x="T2" y="T3"/>
                  </a:cxn>
                  <a:cxn ang="0">
                    <a:pos x="T4" y="T5"/>
                  </a:cxn>
                  <a:cxn ang="0">
                    <a:pos x="T6" y="T7"/>
                  </a:cxn>
                  <a:cxn ang="0">
                    <a:pos x="T8" y="T9"/>
                  </a:cxn>
                  <a:cxn ang="0">
                    <a:pos x="T10" y="T11"/>
                  </a:cxn>
                  <a:cxn ang="0">
                    <a:pos x="T12" y="T13"/>
                  </a:cxn>
                </a:cxnLst>
                <a:rect b="b" l="0" r="r" t="0"/>
                <a:pathLst>
                  <a:path h="36" w="62">
                    <a:moveTo>
                      <a:pt x="35" y="0"/>
                    </a:moveTo>
                    <a:cubicBezTo>
                      <a:pt x="35" y="6"/>
                      <a:pt x="35" y="6"/>
                      <a:pt x="35" y="6"/>
                    </a:cubicBezTo>
                    <a:cubicBezTo>
                      <a:pt x="4" y="6"/>
                      <a:pt x="0" y="36"/>
                      <a:pt x="0" y="36"/>
                    </a:cubicBezTo>
                    <a:cubicBezTo>
                      <a:pt x="0" y="36"/>
                      <a:pt x="10" y="29"/>
                      <a:pt x="35" y="29"/>
                    </a:cubicBezTo>
                    <a:cubicBezTo>
                      <a:pt x="35" y="36"/>
                      <a:pt x="35" y="36"/>
                      <a:pt x="35" y="36"/>
                    </a:cubicBezTo>
                    <a:cubicBezTo>
                      <a:pt x="62" y="18"/>
                      <a:pt x="62" y="18"/>
                      <a:pt x="62" y="18"/>
                    </a:cubicBezTo>
                    <a:lnTo>
                      <a:pt x="35"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99" name="Freeform: Shape 39">
                <a:extLst>
                  <a:ext uri="{FF2B5EF4-FFF2-40B4-BE49-F238E27FC236}">
                    <a16:creationId xmlns:a16="http://schemas.microsoft.com/office/drawing/2014/main" id="{1598CDA8-B0A7-4841-A741-4BF5899FB148}"/>
                  </a:ext>
                </a:extLst>
              </p:cNvPr>
              <p:cNvSpPr/>
              <p:nvPr/>
            </p:nvSpPr>
            <p:spPr bwMode="auto">
              <a:xfrm>
                <a:off x="5306930" y="1801879"/>
                <a:ext cx="269591" cy="159304"/>
              </a:xfrm>
              <a:custGeom>
                <a:gdLst>
                  <a:gd fmla="*/ 27 w 61" name="T0"/>
                  <a:gd fmla="*/ 36 h 36" name="T1"/>
                  <a:gd fmla="*/ 27 w 61" name="T2"/>
                  <a:gd fmla="*/ 30 h 36" name="T3"/>
                  <a:gd fmla="*/ 61 w 61" name="T4"/>
                  <a:gd fmla="*/ 0 h 36" name="T5"/>
                  <a:gd fmla="*/ 27 w 61" name="T6"/>
                  <a:gd fmla="*/ 7 h 36" name="T7"/>
                  <a:gd fmla="*/ 27 w 61" name="T8"/>
                  <a:gd fmla="*/ 1 h 36" name="T9"/>
                  <a:gd fmla="*/ 0 w 61" name="T10"/>
                  <a:gd fmla="*/ 19 h 36" name="T11"/>
                  <a:gd fmla="*/ 27 w 61" name="T12"/>
                  <a:gd fmla="*/ 36 h 36" name="T13"/>
                </a:gdLst>
                <a:cxnLst>
                  <a:cxn ang="0">
                    <a:pos x="T0" y="T1"/>
                  </a:cxn>
                  <a:cxn ang="0">
                    <a:pos x="T2" y="T3"/>
                  </a:cxn>
                  <a:cxn ang="0">
                    <a:pos x="T4" y="T5"/>
                  </a:cxn>
                  <a:cxn ang="0">
                    <a:pos x="T6" y="T7"/>
                  </a:cxn>
                  <a:cxn ang="0">
                    <a:pos x="T8" y="T9"/>
                  </a:cxn>
                  <a:cxn ang="0">
                    <a:pos x="T10" y="T11"/>
                  </a:cxn>
                  <a:cxn ang="0">
                    <a:pos x="T12" y="T13"/>
                  </a:cxn>
                </a:cxnLst>
                <a:rect b="b" l="0" r="r" t="0"/>
                <a:pathLst>
                  <a:path h="36" w="61">
                    <a:moveTo>
                      <a:pt x="27" y="36"/>
                    </a:moveTo>
                    <a:cubicBezTo>
                      <a:pt x="27" y="30"/>
                      <a:pt x="27" y="30"/>
                      <a:pt x="27" y="30"/>
                    </a:cubicBezTo>
                    <a:cubicBezTo>
                      <a:pt x="58" y="30"/>
                      <a:pt x="61" y="0"/>
                      <a:pt x="61" y="0"/>
                    </a:cubicBezTo>
                    <a:cubicBezTo>
                      <a:pt x="61" y="0"/>
                      <a:pt x="52" y="7"/>
                      <a:pt x="27" y="7"/>
                    </a:cubicBezTo>
                    <a:cubicBezTo>
                      <a:pt x="27" y="1"/>
                      <a:pt x="27" y="1"/>
                      <a:pt x="27" y="1"/>
                    </a:cubicBezTo>
                    <a:cubicBezTo>
                      <a:pt x="0" y="19"/>
                      <a:pt x="0" y="19"/>
                      <a:pt x="0" y="19"/>
                    </a:cubicBezTo>
                    <a:lnTo>
                      <a:pt x="27" y="36"/>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0" name="Freeform: Shape 40">
                <a:extLst>
                  <a:ext uri="{FF2B5EF4-FFF2-40B4-BE49-F238E27FC236}">
                    <a16:creationId xmlns:a16="http://schemas.microsoft.com/office/drawing/2014/main" id="{C2678E56-2FDF-47E7-B686-6AF3CC58856A}"/>
                  </a:ext>
                </a:extLst>
              </p:cNvPr>
              <p:cNvSpPr/>
              <p:nvPr/>
            </p:nvSpPr>
            <p:spPr bwMode="auto">
              <a:xfrm>
                <a:off x="5885324" y="2977050"/>
                <a:ext cx="4902" cy="8578"/>
              </a:xfrm>
              <a:custGeom>
                <a:gdLst>
                  <a:gd fmla="*/ 0 w 1" name="T0"/>
                  <a:gd fmla="*/ 0 h 2" name="T1"/>
                  <a:gd fmla="*/ 1 w 1" name="T2"/>
                  <a:gd fmla="*/ 2 h 2" name="T3"/>
                  <a:gd fmla="*/ 1 w 1" name="T4"/>
                  <a:gd fmla="*/ 0 h 2" name="T5"/>
                  <a:gd fmla="*/ 0 w 1" name="T6"/>
                  <a:gd fmla="*/ 0 h 2" name="T7"/>
                </a:gdLst>
                <a:cxnLst>
                  <a:cxn ang="0">
                    <a:pos x="T0" y="T1"/>
                  </a:cxn>
                  <a:cxn ang="0">
                    <a:pos x="T2" y="T3"/>
                  </a:cxn>
                  <a:cxn ang="0">
                    <a:pos x="T4" y="T5"/>
                  </a:cxn>
                  <a:cxn ang="0">
                    <a:pos x="T6" y="T7"/>
                  </a:cxn>
                </a:cxnLst>
                <a:rect b="b" l="0" r="r" t="0"/>
                <a:pathLst>
                  <a:path h="2" w="1">
                    <a:moveTo>
                      <a:pt x="0" y="0"/>
                    </a:moveTo>
                    <a:cubicBezTo>
                      <a:pt x="0" y="1"/>
                      <a:pt x="1" y="2"/>
                      <a:pt x="1" y="2"/>
                    </a:cubicBezTo>
                    <a:cubicBezTo>
                      <a:pt x="1" y="2"/>
                      <a:pt x="1" y="1"/>
                      <a:pt x="1" y="0"/>
                    </a:cubicBezTo>
                    <a:lnTo>
                      <a:pt x="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1" name="Freeform: Shape 41">
                <a:extLst>
                  <a:ext uri="{FF2B5EF4-FFF2-40B4-BE49-F238E27FC236}">
                    <a16:creationId xmlns:a16="http://schemas.microsoft.com/office/drawing/2014/main" id="{927B5CB4-97D0-4AA9-83A0-F372E3FCEE1A}"/>
                  </a:ext>
                </a:extLst>
              </p:cNvPr>
              <p:cNvSpPr/>
              <p:nvPr/>
            </p:nvSpPr>
            <p:spPr bwMode="auto">
              <a:xfrm>
                <a:off x="5885324" y="2880242"/>
                <a:ext cx="26959" cy="79652"/>
              </a:xfrm>
              <a:custGeom>
                <a:gdLst>
                  <a:gd fmla="*/ 6 w 6" name="T0"/>
                  <a:gd fmla="*/ 0 h 18" name="T1"/>
                  <a:gd fmla="*/ 0 w 6" name="T2"/>
                  <a:gd fmla="*/ 18 h 18" name="T3"/>
                  <a:gd fmla="*/ 2 w 6" name="T4"/>
                  <a:gd fmla="*/ 18 h 18" name="T5"/>
                  <a:gd fmla="*/ 6 w 6" name="T6"/>
                  <a:gd fmla="*/ 1 h 18" name="T7"/>
                  <a:gd fmla="*/ 6 w 6" name="T8"/>
                  <a:gd fmla="*/ 0 h 18" name="T9"/>
                </a:gdLst>
                <a:cxnLst>
                  <a:cxn ang="0">
                    <a:pos x="T0" y="T1"/>
                  </a:cxn>
                  <a:cxn ang="0">
                    <a:pos x="T2" y="T3"/>
                  </a:cxn>
                  <a:cxn ang="0">
                    <a:pos x="T4" y="T5"/>
                  </a:cxn>
                  <a:cxn ang="0">
                    <a:pos x="T6" y="T7"/>
                  </a:cxn>
                  <a:cxn ang="0">
                    <a:pos x="T8" y="T9"/>
                  </a:cxn>
                </a:cxnLst>
                <a:rect b="b" l="0" r="r" t="0"/>
                <a:pathLst>
                  <a:path h="18" w="6">
                    <a:moveTo>
                      <a:pt x="6" y="0"/>
                    </a:moveTo>
                    <a:cubicBezTo>
                      <a:pt x="3" y="5"/>
                      <a:pt x="1" y="11"/>
                      <a:pt x="0" y="18"/>
                    </a:cubicBezTo>
                    <a:cubicBezTo>
                      <a:pt x="2" y="18"/>
                      <a:pt x="2" y="18"/>
                      <a:pt x="2" y="18"/>
                    </a:cubicBezTo>
                    <a:cubicBezTo>
                      <a:pt x="4" y="12"/>
                      <a:pt x="5" y="7"/>
                      <a:pt x="6" y="1"/>
                    </a:cubicBezTo>
                    <a:cubicBezTo>
                      <a:pt x="6" y="1"/>
                      <a:pt x="6" y="0"/>
                      <a:pt x="6"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2" name="Freeform: Shape 42">
                <a:extLst>
                  <a:ext uri="{FF2B5EF4-FFF2-40B4-BE49-F238E27FC236}">
                    <a16:creationId xmlns:a16="http://schemas.microsoft.com/office/drawing/2014/main" id="{39A1DC85-C33C-4D7E-A94D-9F20062B526D}"/>
                  </a:ext>
                </a:extLst>
              </p:cNvPr>
              <p:cNvSpPr/>
              <p:nvPr/>
            </p:nvSpPr>
            <p:spPr bwMode="auto">
              <a:xfrm>
                <a:off x="5841210" y="2848382"/>
                <a:ext cx="53918" cy="111513"/>
              </a:xfrm>
              <a:custGeom>
                <a:gdLst>
                  <a:gd fmla="*/ 0 w 12" name="T0"/>
                  <a:gd fmla="*/ 0 h 25" name="T1"/>
                  <a:gd fmla="*/ 0 w 12" name="T2"/>
                  <a:gd fmla="*/ 25 h 25" name="T3"/>
                  <a:gd fmla="*/ 6 w 12" name="T4"/>
                  <a:gd fmla="*/ 25 h 25" name="T5"/>
                  <a:gd fmla="*/ 12 w 12" name="T6"/>
                  <a:gd fmla="*/ 4 h 25" name="T7"/>
                  <a:gd fmla="*/ 0 w 12" name="T8"/>
                  <a:gd fmla="*/ 0 h 25" name="T9"/>
                </a:gdLst>
                <a:cxnLst>
                  <a:cxn ang="0">
                    <a:pos x="T0" y="T1"/>
                  </a:cxn>
                  <a:cxn ang="0">
                    <a:pos x="T2" y="T3"/>
                  </a:cxn>
                  <a:cxn ang="0">
                    <a:pos x="T4" y="T5"/>
                  </a:cxn>
                  <a:cxn ang="0">
                    <a:pos x="T6" y="T7"/>
                  </a:cxn>
                  <a:cxn ang="0">
                    <a:pos x="T8" y="T9"/>
                  </a:cxn>
                </a:cxnLst>
                <a:rect b="b" l="0" r="r" t="0"/>
                <a:pathLst>
                  <a:path h="25" w="12">
                    <a:moveTo>
                      <a:pt x="0" y="0"/>
                    </a:moveTo>
                    <a:cubicBezTo>
                      <a:pt x="0" y="25"/>
                      <a:pt x="0" y="25"/>
                      <a:pt x="0" y="25"/>
                    </a:cubicBezTo>
                    <a:cubicBezTo>
                      <a:pt x="6" y="25"/>
                      <a:pt x="6" y="25"/>
                      <a:pt x="6" y="25"/>
                    </a:cubicBezTo>
                    <a:cubicBezTo>
                      <a:pt x="6" y="17"/>
                      <a:pt x="9" y="10"/>
                      <a:pt x="12" y="4"/>
                    </a:cubicBezTo>
                    <a:cubicBezTo>
                      <a:pt x="9" y="2"/>
                      <a:pt x="4" y="1"/>
                      <a:pt x="0"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3" name="Freeform: Shape 43">
                <a:extLst>
                  <a:ext uri="{FF2B5EF4-FFF2-40B4-BE49-F238E27FC236}">
                    <a16:creationId xmlns:a16="http://schemas.microsoft.com/office/drawing/2014/main" id="{CBF3EC20-949E-44E3-8F0A-C0208FB5CD5A}"/>
                  </a:ext>
                </a:extLst>
              </p:cNvPr>
              <p:cNvSpPr/>
              <p:nvPr/>
            </p:nvSpPr>
            <p:spPr bwMode="auto">
              <a:xfrm>
                <a:off x="5766459" y="2977050"/>
                <a:ext cx="52693" cy="110287"/>
              </a:xfrm>
              <a:custGeom>
                <a:gdLst>
                  <a:gd fmla="*/ 12 w 12" name="T0"/>
                  <a:gd fmla="*/ 25 h 25" name="T1"/>
                  <a:gd fmla="*/ 12 w 12" name="T2"/>
                  <a:gd fmla="*/ 0 h 25" name="T3"/>
                  <a:gd fmla="*/ 6 w 12" name="T4"/>
                  <a:gd fmla="*/ 0 h 25" name="T5"/>
                  <a:gd fmla="*/ 0 w 12" name="T6"/>
                  <a:gd fmla="*/ 21 h 25" name="T7"/>
                  <a:gd fmla="*/ 12 w 12" name="T8"/>
                  <a:gd fmla="*/ 25 h 25" name="T9"/>
                </a:gdLst>
                <a:cxnLst>
                  <a:cxn ang="0">
                    <a:pos x="T0" y="T1"/>
                  </a:cxn>
                  <a:cxn ang="0">
                    <a:pos x="T2" y="T3"/>
                  </a:cxn>
                  <a:cxn ang="0">
                    <a:pos x="T4" y="T5"/>
                  </a:cxn>
                  <a:cxn ang="0">
                    <a:pos x="T6" y="T7"/>
                  </a:cxn>
                  <a:cxn ang="0">
                    <a:pos x="T8" y="T9"/>
                  </a:cxn>
                </a:cxnLst>
                <a:rect b="b" l="0" r="r" t="0"/>
                <a:pathLst>
                  <a:path h="25" w="12">
                    <a:moveTo>
                      <a:pt x="12" y="25"/>
                    </a:moveTo>
                    <a:cubicBezTo>
                      <a:pt x="12" y="0"/>
                      <a:pt x="12" y="0"/>
                      <a:pt x="12" y="0"/>
                    </a:cubicBezTo>
                    <a:cubicBezTo>
                      <a:pt x="6" y="0"/>
                      <a:pt x="6" y="0"/>
                      <a:pt x="6" y="0"/>
                    </a:cubicBezTo>
                    <a:cubicBezTo>
                      <a:pt x="6" y="9"/>
                      <a:pt x="3" y="16"/>
                      <a:pt x="0" y="21"/>
                    </a:cubicBezTo>
                    <a:cubicBezTo>
                      <a:pt x="3" y="23"/>
                      <a:pt x="8" y="25"/>
                      <a:pt x="12" y="2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4" name="Freeform: Shape 44">
                <a:extLst>
                  <a:ext uri="{FF2B5EF4-FFF2-40B4-BE49-F238E27FC236}">
                    <a16:creationId xmlns:a16="http://schemas.microsoft.com/office/drawing/2014/main" id="{936864FD-54B9-4A88-99B9-25DE8F52C2FC}"/>
                  </a:ext>
                </a:extLst>
              </p:cNvPr>
              <p:cNvSpPr/>
              <p:nvPr/>
            </p:nvSpPr>
            <p:spPr bwMode="auto">
              <a:xfrm>
                <a:off x="5766459" y="2848382"/>
                <a:ext cx="52693" cy="111513"/>
              </a:xfrm>
              <a:custGeom>
                <a:gdLst>
                  <a:gd fmla="*/ 6 w 12" name="T0"/>
                  <a:gd fmla="*/ 25 h 25" name="T1"/>
                  <a:gd fmla="*/ 12 w 12" name="T2"/>
                  <a:gd fmla="*/ 25 h 25" name="T3"/>
                  <a:gd fmla="*/ 12 w 12" name="T4"/>
                  <a:gd fmla="*/ 0 h 25" name="T5"/>
                  <a:gd fmla="*/ 0 w 12" name="T6"/>
                  <a:gd fmla="*/ 5 h 25" name="T7"/>
                  <a:gd fmla="*/ 6 w 12" name="T8"/>
                  <a:gd fmla="*/ 25 h 25" name="T9"/>
                </a:gdLst>
                <a:cxnLst>
                  <a:cxn ang="0">
                    <a:pos x="T0" y="T1"/>
                  </a:cxn>
                  <a:cxn ang="0">
                    <a:pos x="T2" y="T3"/>
                  </a:cxn>
                  <a:cxn ang="0">
                    <a:pos x="T4" y="T5"/>
                  </a:cxn>
                  <a:cxn ang="0">
                    <a:pos x="T6" y="T7"/>
                  </a:cxn>
                  <a:cxn ang="0">
                    <a:pos x="T8" y="T9"/>
                  </a:cxn>
                </a:cxnLst>
                <a:rect b="b" l="0" r="r" t="0"/>
                <a:pathLst>
                  <a:path h="25" w="12">
                    <a:moveTo>
                      <a:pt x="6" y="25"/>
                    </a:moveTo>
                    <a:cubicBezTo>
                      <a:pt x="12" y="25"/>
                      <a:pt x="12" y="25"/>
                      <a:pt x="12" y="25"/>
                    </a:cubicBezTo>
                    <a:cubicBezTo>
                      <a:pt x="12" y="0"/>
                      <a:pt x="12" y="0"/>
                      <a:pt x="12" y="0"/>
                    </a:cubicBezTo>
                    <a:cubicBezTo>
                      <a:pt x="8" y="1"/>
                      <a:pt x="3" y="2"/>
                      <a:pt x="0" y="5"/>
                    </a:cubicBezTo>
                    <a:cubicBezTo>
                      <a:pt x="3" y="10"/>
                      <a:pt x="6" y="17"/>
                      <a:pt x="6" y="25"/>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5" name="Freeform: Shape 45">
                <a:extLst>
                  <a:ext uri="{FF2B5EF4-FFF2-40B4-BE49-F238E27FC236}">
                    <a16:creationId xmlns:a16="http://schemas.microsoft.com/office/drawing/2014/main" id="{D6379D8C-1D46-45A6-8F98-44661251BC91}"/>
                  </a:ext>
                </a:extLst>
              </p:cNvPr>
              <p:cNvSpPr/>
              <p:nvPr/>
            </p:nvSpPr>
            <p:spPr bwMode="auto">
              <a:xfrm>
                <a:off x="5713767" y="2977050"/>
                <a:ext cx="61271" cy="79652"/>
              </a:xfrm>
              <a:custGeom>
                <a:gdLst>
                  <a:gd fmla="*/ 8 w 14" name="T0"/>
                  <a:gd fmla="*/ 18 h 18" name="T1"/>
                  <a:gd fmla="*/ 14 w 14" name="T2"/>
                  <a:gd fmla="*/ 0 h 18" name="T3"/>
                  <a:gd fmla="*/ 0 w 14" name="T4"/>
                  <a:gd fmla="*/ 0 h 18" name="T5"/>
                  <a:gd fmla="*/ 8 w 14" name="T6"/>
                  <a:gd fmla="*/ 18 h 18" name="T7"/>
                </a:gdLst>
                <a:cxnLst>
                  <a:cxn ang="0">
                    <a:pos x="T0" y="T1"/>
                  </a:cxn>
                  <a:cxn ang="0">
                    <a:pos x="T2" y="T3"/>
                  </a:cxn>
                  <a:cxn ang="0">
                    <a:pos x="T4" y="T5"/>
                  </a:cxn>
                  <a:cxn ang="0">
                    <a:pos x="T6" y="T7"/>
                  </a:cxn>
                </a:cxnLst>
                <a:rect b="b" l="0" r="r" t="0"/>
                <a:pathLst>
                  <a:path h="18" w="14">
                    <a:moveTo>
                      <a:pt x="8" y="18"/>
                    </a:moveTo>
                    <a:cubicBezTo>
                      <a:pt x="11" y="14"/>
                      <a:pt x="13" y="7"/>
                      <a:pt x="14" y="0"/>
                    </a:cubicBezTo>
                    <a:cubicBezTo>
                      <a:pt x="0" y="0"/>
                      <a:pt x="0" y="0"/>
                      <a:pt x="0" y="0"/>
                    </a:cubicBezTo>
                    <a:cubicBezTo>
                      <a:pt x="0" y="7"/>
                      <a:pt x="3" y="13"/>
                      <a:pt x="8" y="18"/>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6" name="Freeform: Shape 46">
                <a:extLst>
                  <a:ext uri="{FF2B5EF4-FFF2-40B4-BE49-F238E27FC236}">
                    <a16:creationId xmlns:a16="http://schemas.microsoft.com/office/drawing/2014/main" id="{A1EFFD66-9063-4341-B77E-2A18AA94A639}"/>
                  </a:ext>
                </a:extLst>
              </p:cNvPr>
              <p:cNvSpPr/>
              <p:nvPr/>
            </p:nvSpPr>
            <p:spPr bwMode="auto">
              <a:xfrm>
                <a:off x="5713767" y="2880242"/>
                <a:ext cx="61271" cy="79652"/>
              </a:xfrm>
              <a:custGeom>
                <a:gdLst>
                  <a:gd fmla="*/ 8 w 14" name="T0"/>
                  <a:gd fmla="*/ 0 h 18" name="T1"/>
                  <a:gd fmla="*/ 0 w 14" name="T2"/>
                  <a:gd fmla="*/ 18 h 18" name="T3"/>
                  <a:gd fmla="*/ 14 w 14" name="T4"/>
                  <a:gd fmla="*/ 18 h 18" name="T5"/>
                  <a:gd fmla="*/ 8 w 14" name="T6"/>
                  <a:gd fmla="*/ 0 h 18" name="T7"/>
                </a:gdLst>
                <a:cxnLst>
                  <a:cxn ang="0">
                    <a:pos x="T0" y="T1"/>
                  </a:cxn>
                  <a:cxn ang="0">
                    <a:pos x="T2" y="T3"/>
                  </a:cxn>
                  <a:cxn ang="0">
                    <a:pos x="T4" y="T5"/>
                  </a:cxn>
                  <a:cxn ang="0">
                    <a:pos x="T6" y="T7"/>
                  </a:cxn>
                </a:cxnLst>
                <a:rect b="b" l="0" r="r" t="0"/>
                <a:pathLst>
                  <a:path h="18" w="14">
                    <a:moveTo>
                      <a:pt x="8" y="0"/>
                    </a:moveTo>
                    <a:cubicBezTo>
                      <a:pt x="3" y="5"/>
                      <a:pt x="0" y="11"/>
                      <a:pt x="0" y="18"/>
                    </a:cubicBezTo>
                    <a:cubicBezTo>
                      <a:pt x="14" y="18"/>
                      <a:pt x="14" y="18"/>
                      <a:pt x="14" y="18"/>
                    </a:cubicBezTo>
                    <a:cubicBezTo>
                      <a:pt x="13" y="11"/>
                      <a:pt x="11" y="5"/>
                      <a:pt x="8"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7" name="Freeform: Shape 47">
                <a:extLst>
                  <a:ext uri="{FF2B5EF4-FFF2-40B4-BE49-F238E27FC236}">
                    <a16:creationId xmlns:a16="http://schemas.microsoft.com/office/drawing/2014/main" id="{15A3E84A-B051-4370-A289-459026DAED9F}"/>
                  </a:ext>
                </a:extLst>
              </p:cNvPr>
              <p:cNvSpPr/>
              <p:nvPr/>
            </p:nvSpPr>
            <p:spPr bwMode="auto">
              <a:xfrm>
                <a:off x="5841210" y="2977050"/>
                <a:ext cx="35537" cy="110287"/>
              </a:xfrm>
              <a:custGeom>
                <a:gdLst>
                  <a:gd fmla="*/ 0 w 8" name="T0"/>
                  <a:gd fmla="*/ 25 h 25" name="T1"/>
                  <a:gd fmla="*/ 3 w 8" name="T2"/>
                  <a:gd fmla="*/ 25 h 25" name="T3"/>
                  <a:gd fmla="*/ 8 w 8" name="T4"/>
                  <a:gd fmla="*/ 11 h 25" name="T5"/>
                  <a:gd fmla="*/ 6 w 8" name="T6"/>
                  <a:gd fmla="*/ 0 h 25" name="T7"/>
                  <a:gd fmla="*/ 0 w 8" name="T8"/>
                  <a:gd fmla="*/ 0 h 25" name="T9"/>
                  <a:gd fmla="*/ 0 w 8" name="T10"/>
                  <a:gd fmla="*/ 25 h 25" name="T11"/>
                </a:gdLst>
                <a:cxnLst>
                  <a:cxn ang="0">
                    <a:pos x="T0" y="T1"/>
                  </a:cxn>
                  <a:cxn ang="0">
                    <a:pos x="T2" y="T3"/>
                  </a:cxn>
                  <a:cxn ang="0">
                    <a:pos x="T4" y="T5"/>
                  </a:cxn>
                  <a:cxn ang="0">
                    <a:pos x="T6" y="T7"/>
                  </a:cxn>
                  <a:cxn ang="0">
                    <a:pos x="T8" y="T9"/>
                  </a:cxn>
                  <a:cxn ang="0">
                    <a:pos x="T10" y="T11"/>
                  </a:cxn>
                </a:cxnLst>
                <a:rect b="b" l="0" r="r" t="0"/>
                <a:pathLst>
                  <a:path h="25" w="8">
                    <a:moveTo>
                      <a:pt x="0" y="25"/>
                    </a:moveTo>
                    <a:cubicBezTo>
                      <a:pt x="1" y="25"/>
                      <a:pt x="2" y="25"/>
                      <a:pt x="3" y="25"/>
                    </a:cubicBezTo>
                    <a:cubicBezTo>
                      <a:pt x="5" y="20"/>
                      <a:pt x="6" y="16"/>
                      <a:pt x="8" y="11"/>
                    </a:cubicBezTo>
                    <a:cubicBezTo>
                      <a:pt x="7" y="8"/>
                      <a:pt x="6" y="4"/>
                      <a:pt x="6" y="0"/>
                    </a:cubicBezTo>
                    <a:cubicBezTo>
                      <a:pt x="0" y="0"/>
                      <a:pt x="0" y="0"/>
                      <a:pt x="0" y="0"/>
                    </a:cubicBezTo>
                    <a:lnTo>
                      <a:pt x="0" y="2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08" name="Oval 48">
                <a:extLst>
                  <a:ext uri="{FF2B5EF4-FFF2-40B4-BE49-F238E27FC236}">
                    <a16:creationId xmlns:a16="http://schemas.microsoft.com/office/drawing/2014/main" id="{976F727F-1C70-45D1-8AAF-881FA351545C}"/>
                  </a:ext>
                </a:extLst>
              </p:cNvPr>
              <p:cNvSpPr/>
              <p:nvPr/>
            </p:nvSpPr>
            <p:spPr bwMode="auto">
              <a:xfrm>
                <a:off x="4746916" y="3312813"/>
                <a:ext cx="61271" cy="61271"/>
              </a:xfrm>
              <a:prstGeom prst="ellipse">
                <a:avLst/>
              </a:prstGeom>
              <a:grpFill/>
              <a:ln>
                <a:noFill/>
              </a:ln>
            </p:spPr>
            <p:txBody>
              <a:bodyPr anchor="ctr"/>
              <a:lstStyle/>
              <a:p>
                <a:pPr algn="ctr"/>
                <a:endParaRPr/>
              </a:p>
            </p:txBody>
          </p:sp>
          <p:sp>
            <p:nvSpPr>
              <p:cNvPr id="109" name="Freeform: Shape 49">
                <a:extLst>
                  <a:ext uri="{FF2B5EF4-FFF2-40B4-BE49-F238E27FC236}">
                    <a16:creationId xmlns:a16="http://schemas.microsoft.com/office/drawing/2014/main" id="{03599D64-28AD-4891-9213-C515F56C3A15}"/>
                  </a:ext>
                </a:extLst>
              </p:cNvPr>
              <p:cNvSpPr/>
              <p:nvPr/>
            </p:nvSpPr>
            <p:spPr bwMode="auto">
              <a:xfrm>
                <a:off x="4507961" y="3494174"/>
                <a:ext cx="132345" cy="132345"/>
              </a:xfrm>
              <a:custGeom>
                <a:gdLst>
                  <a:gd fmla="*/ 15 w 30" name="T0"/>
                  <a:gd fmla="*/ 30 h 30" name="T1"/>
                  <a:gd fmla="*/ 30 w 30" name="T2"/>
                  <a:gd fmla="*/ 15 h 30" name="T3"/>
                  <a:gd fmla="*/ 15 w 30" name="T4"/>
                  <a:gd fmla="*/ 0 h 30" name="T5"/>
                  <a:gd fmla="*/ 15 w 30" name="T6"/>
                  <a:gd fmla="*/ 7 h 30" name="T7"/>
                  <a:gd fmla="*/ 23 w 30" name="T8"/>
                  <a:gd fmla="*/ 15 h 30" name="T9"/>
                  <a:gd fmla="*/ 15 w 30" name="T10"/>
                  <a:gd fmla="*/ 23 h 30" name="T11"/>
                  <a:gd fmla="*/ 15 w 30" name="T12"/>
                  <a:gd fmla="*/ 30 h 30" name="T13"/>
                  <a:gd fmla="*/ 15 w 30" name="T14"/>
                  <a:gd fmla="*/ 0 h 30" name="T15"/>
                  <a:gd fmla="*/ 0 w 30" name="T16"/>
                  <a:gd fmla="*/ 15 h 30" name="T17"/>
                  <a:gd fmla="*/ 15 w 30" name="T18"/>
                  <a:gd fmla="*/ 30 h 30" name="T19"/>
                  <a:gd fmla="*/ 15 w 30" name="T20"/>
                  <a:gd fmla="*/ 30 h 30" name="T21"/>
                  <a:gd fmla="*/ 15 w 30" name="T22"/>
                  <a:gd fmla="*/ 23 h 30" name="T23"/>
                  <a:gd fmla="*/ 15 w 30" name="T24"/>
                  <a:gd fmla="*/ 23 h 30" name="T25"/>
                  <a:gd fmla="*/ 15 w 30" name="T26"/>
                  <a:gd fmla="*/ 23 h 30" name="T27"/>
                  <a:gd fmla="*/ 7 w 30" name="T28"/>
                  <a:gd fmla="*/ 15 h 30" name="T29"/>
                  <a:gd fmla="*/ 15 w 30" name="T30"/>
                  <a:gd fmla="*/ 7 h 30" name="T31"/>
                  <a:gd fmla="*/ 15 w 30" name="T32"/>
                  <a:gd fmla="*/ 7 h 30" name="T33"/>
                  <a:gd fmla="*/ 15 w 30" name="T34"/>
                  <a:gd fmla="*/ 0 h 30"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30" w="30">
                    <a:moveTo>
                      <a:pt x="15" y="30"/>
                    </a:moveTo>
                    <a:cubicBezTo>
                      <a:pt x="23" y="30"/>
                      <a:pt x="30" y="23"/>
                      <a:pt x="30" y="15"/>
                    </a:cubicBezTo>
                    <a:cubicBezTo>
                      <a:pt x="30" y="7"/>
                      <a:pt x="23" y="0"/>
                      <a:pt x="15" y="0"/>
                    </a:cubicBezTo>
                    <a:cubicBezTo>
                      <a:pt x="15" y="7"/>
                      <a:pt x="15" y="7"/>
                      <a:pt x="15" y="7"/>
                    </a:cubicBezTo>
                    <a:cubicBezTo>
                      <a:pt x="19" y="7"/>
                      <a:pt x="23" y="10"/>
                      <a:pt x="23" y="15"/>
                    </a:cubicBezTo>
                    <a:cubicBezTo>
                      <a:pt x="23" y="20"/>
                      <a:pt x="19" y="23"/>
                      <a:pt x="15" y="23"/>
                    </a:cubicBezTo>
                    <a:lnTo>
                      <a:pt x="15" y="30"/>
                    </a:lnTo>
                    <a:close/>
                    <a:moveTo>
                      <a:pt x="15" y="0"/>
                    </a:moveTo>
                    <a:cubicBezTo>
                      <a:pt x="7" y="0"/>
                      <a:pt x="0" y="7"/>
                      <a:pt x="0" y="15"/>
                    </a:cubicBezTo>
                    <a:cubicBezTo>
                      <a:pt x="0" y="23"/>
                      <a:pt x="7" y="30"/>
                      <a:pt x="15" y="30"/>
                    </a:cubicBezTo>
                    <a:cubicBezTo>
                      <a:pt x="15" y="30"/>
                      <a:pt x="15" y="30"/>
                      <a:pt x="15" y="30"/>
                    </a:cubicBezTo>
                    <a:cubicBezTo>
                      <a:pt x="15" y="23"/>
                      <a:pt x="15" y="23"/>
                      <a:pt x="15" y="23"/>
                    </a:cubicBezTo>
                    <a:cubicBezTo>
                      <a:pt x="15" y="23"/>
                      <a:pt x="15" y="23"/>
                      <a:pt x="15" y="23"/>
                    </a:cubicBezTo>
                    <a:cubicBezTo>
                      <a:pt x="15" y="23"/>
                      <a:pt x="15" y="23"/>
                      <a:pt x="15" y="23"/>
                    </a:cubicBezTo>
                    <a:cubicBezTo>
                      <a:pt x="10" y="23"/>
                      <a:pt x="7" y="20"/>
                      <a:pt x="7" y="15"/>
                    </a:cubicBezTo>
                    <a:cubicBezTo>
                      <a:pt x="7" y="10"/>
                      <a:pt x="10" y="7"/>
                      <a:pt x="15" y="7"/>
                    </a:cubicBezTo>
                    <a:cubicBezTo>
                      <a:pt x="15" y="7"/>
                      <a:pt x="15" y="7"/>
                      <a:pt x="15" y="7"/>
                    </a:cubicBezTo>
                    <a:cubicBezTo>
                      <a:pt x="15" y="0"/>
                      <a:pt x="15" y="0"/>
                      <a:pt x="15" y="0"/>
                    </a:cubicBezTo>
                    <a:close/>
                  </a:path>
                </a:pathLst>
              </a:custGeom>
              <a:grpFill/>
              <a:ln>
                <a:noFill/>
              </a:ln>
            </p:spPr>
            <p:txBody>
              <a:bodyPr anchor="ctr"/>
              <a:lstStyle/>
              <a:p>
                <a:pPr algn="ctr"/>
                <a:endParaRPr/>
              </a:p>
            </p:txBody>
          </p:sp>
          <p:sp>
            <p:nvSpPr>
              <p:cNvPr id="110" name="Freeform: Shape 50">
                <a:extLst>
                  <a:ext uri="{FF2B5EF4-FFF2-40B4-BE49-F238E27FC236}">
                    <a16:creationId xmlns:a16="http://schemas.microsoft.com/office/drawing/2014/main" id="{B6211321-0456-48D0-A684-249F8771AC22}"/>
                  </a:ext>
                </a:extLst>
              </p:cNvPr>
              <p:cNvSpPr/>
              <p:nvPr/>
            </p:nvSpPr>
            <p:spPr bwMode="auto">
              <a:xfrm>
                <a:off x="4494481" y="3462313"/>
                <a:ext cx="159304" cy="57594"/>
              </a:xfrm>
              <a:custGeom>
                <a:gdLst>
                  <a:gd fmla="*/ 3 w 36" name="T0"/>
                  <a:gd fmla="*/ 13 h 13" name="T1"/>
                  <a:gd fmla="*/ 5 w 36" name="T2"/>
                  <a:gd fmla="*/ 12 h 13" name="T3"/>
                  <a:gd fmla="*/ 18 w 36" name="T4"/>
                  <a:gd fmla="*/ 4 h 13" name="T5"/>
                  <a:gd fmla="*/ 31 w 36" name="T6"/>
                  <a:gd fmla="*/ 12 h 13" name="T7"/>
                  <a:gd fmla="*/ 35 w 36" name="T8"/>
                  <a:gd fmla="*/ 12 h 13" name="T9"/>
                  <a:gd fmla="*/ 35 w 36" name="T10"/>
                  <a:gd fmla="*/ 9 h 13" name="T11"/>
                  <a:gd fmla="*/ 18 w 36" name="T12"/>
                  <a:gd fmla="*/ 0 h 13" name="T13"/>
                  <a:gd fmla="*/ 1 w 36" name="T14"/>
                  <a:gd fmla="*/ 9 h 13" name="T15"/>
                  <a:gd fmla="*/ 1 w 36" name="T16"/>
                  <a:gd fmla="*/ 12 h 13" name="T17"/>
                  <a:gd fmla="*/ 3 w 36" name="T18"/>
                  <a:gd fmla="*/ 13 h 1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 w="36">
                    <a:moveTo>
                      <a:pt x="3" y="13"/>
                    </a:moveTo>
                    <a:cubicBezTo>
                      <a:pt x="3" y="13"/>
                      <a:pt x="4" y="12"/>
                      <a:pt x="5" y="12"/>
                    </a:cubicBezTo>
                    <a:cubicBezTo>
                      <a:pt x="8" y="7"/>
                      <a:pt x="13" y="4"/>
                      <a:pt x="18" y="4"/>
                    </a:cubicBezTo>
                    <a:cubicBezTo>
                      <a:pt x="23" y="4"/>
                      <a:pt x="28" y="7"/>
                      <a:pt x="31" y="12"/>
                    </a:cubicBezTo>
                    <a:cubicBezTo>
                      <a:pt x="32" y="13"/>
                      <a:pt x="34" y="13"/>
                      <a:pt x="35" y="12"/>
                    </a:cubicBezTo>
                    <a:cubicBezTo>
                      <a:pt x="36" y="11"/>
                      <a:pt x="36" y="10"/>
                      <a:pt x="35" y="9"/>
                    </a:cubicBezTo>
                    <a:cubicBezTo>
                      <a:pt x="31" y="3"/>
                      <a:pt x="25" y="0"/>
                      <a:pt x="18" y="0"/>
                    </a:cubicBezTo>
                    <a:cubicBezTo>
                      <a:pt x="11" y="0"/>
                      <a:pt x="5" y="3"/>
                      <a:pt x="1" y="9"/>
                    </a:cubicBezTo>
                    <a:cubicBezTo>
                      <a:pt x="0" y="10"/>
                      <a:pt x="0" y="11"/>
                      <a:pt x="1" y="12"/>
                    </a:cubicBezTo>
                    <a:cubicBezTo>
                      <a:pt x="2" y="12"/>
                      <a:pt x="2" y="13"/>
                      <a:pt x="3" y="13"/>
                    </a:cubicBezTo>
                    <a:close/>
                  </a:path>
                </a:pathLst>
              </a:custGeom>
              <a:grpFill/>
              <a:ln>
                <a:noFill/>
              </a:ln>
            </p:spPr>
            <p:txBody>
              <a:bodyPr anchor="ctr"/>
              <a:lstStyle/>
              <a:p>
                <a:pPr algn="ctr"/>
                <a:endParaRPr/>
              </a:p>
            </p:txBody>
          </p:sp>
          <p:sp>
            <p:nvSpPr>
              <p:cNvPr id="111" name="Freeform: Shape 51">
                <a:extLst>
                  <a:ext uri="{FF2B5EF4-FFF2-40B4-BE49-F238E27FC236}">
                    <a16:creationId xmlns:a16="http://schemas.microsoft.com/office/drawing/2014/main" id="{1D10D5BB-B05E-4D9E-9ADD-1CEB8EF5611F}"/>
                  </a:ext>
                </a:extLst>
              </p:cNvPr>
              <p:cNvSpPr/>
              <p:nvPr/>
            </p:nvSpPr>
            <p:spPr bwMode="auto">
              <a:xfrm>
                <a:off x="4750592" y="3494174"/>
                <a:ext cx="132345" cy="132345"/>
              </a:xfrm>
              <a:custGeom>
                <a:gdLst>
                  <a:gd fmla="*/ 15 w 30" name="T0"/>
                  <a:gd fmla="*/ 0 h 30" name="T1"/>
                  <a:gd fmla="*/ 15 w 30" name="T2"/>
                  <a:gd fmla="*/ 0 h 30" name="T3"/>
                  <a:gd fmla="*/ 15 w 30" name="T4"/>
                  <a:gd fmla="*/ 7 h 30" name="T5"/>
                  <a:gd fmla="*/ 15 w 30" name="T6"/>
                  <a:gd fmla="*/ 7 h 30" name="T7"/>
                  <a:gd fmla="*/ 23 w 30" name="T8"/>
                  <a:gd fmla="*/ 15 h 30" name="T9"/>
                  <a:gd fmla="*/ 15 w 30" name="T10"/>
                  <a:gd fmla="*/ 23 h 30" name="T11"/>
                  <a:gd fmla="*/ 15 w 30" name="T12"/>
                  <a:gd fmla="*/ 23 h 30" name="T13"/>
                  <a:gd fmla="*/ 15 w 30" name="T14"/>
                  <a:gd fmla="*/ 23 h 30" name="T15"/>
                  <a:gd fmla="*/ 15 w 30" name="T16"/>
                  <a:gd fmla="*/ 30 h 30" name="T17"/>
                  <a:gd fmla="*/ 15 w 30" name="T18"/>
                  <a:gd fmla="*/ 30 h 30" name="T19"/>
                  <a:gd fmla="*/ 30 w 30" name="T20"/>
                  <a:gd fmla="*/ 15 h 30" name="T21"/>
                  <a:gd fmla="*/ 15 w 30" name="T22"/>
                  <a:gd fmla="*/ 0 h 30" name="T23"/>
                  <a:gd fmla="*/ 15 w 30" name="T24"/>
                  <a:gd fmla="*/ 0 h 30" name="T25"/>
                  <a:gd fmla="*/ 0 w 30" name="T26"/>
                  <a:gd fmla="*/ 15 h 30" name="T27"/>
                  <a:gd fmla="*/ 15 w 30" name="T28"/>
                  <a:gd fmla="*/ 30 h 30" name="T29"/>
                  <a:gd fmla="*/ 15 w 30" name="T30"/>
                  <a:gd fmla="*/ 23 h 30" name="T31"/>
                  <a:gd fmla="*/ 7 w 30" name="T32"/>
                  <a:gd fmla="*/ 15 h 30" name="T33"/>
                  <a:gd fmla="*/ 15 w 30" name="T34"/>
                  <a:gd fmla="*/ 7 h 30" name="T35"/>
                  <a:gd fmla="*/ 15 w 30" name="T36"/>
                  <a:gd fmla="*/ 0 h 3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0" w="30">
                    <a:moveTo>
                      <a:pt x="15" y="0"/>
                    </a:moveTo>
                    <a:cubicBezTo>
                      <a:pt x="15" y="0"/>
                      <a:pt x="15" y="0"/>
                      <a:pt x="15" y="0"/>
                    </a:cubicBezTo>
                    <a:cubicBezTo>
                      <a:pt x="15" y="7"/>
                      <a:pt x="15" y="7"/>
                      <a:pt x="15" y="7"/>
                    </a:cubicBezTo>
                    <a:cubicBezTo>
                      <a:pt x="15" y="7"/>
                      <a:pt x="15" y="7"/>
                      <a:pt x="15" y="7"/>
                    </a:cubicBezTo>
                    <a:cubicBezTo>
                      <a:pt x="19" y="7"/>
                      <a:pt x="23" y="10"/>
                      <a:pt x="23" y="15"/>
                    </a:cubicBezTo>
                    <a:cubicBezTo>
                      <a:pt x="23" y="20"/>
                      <a:pt x="19" y="23"/>
                      <a:pt x="15" y="23"/>
                    </a:cubicBezTo>
                    <a:cubicBezTo>
                      <a:pt x="15" y="23"/>
                      <a:pt x="15" y="23"/>
                      <a:pt x="15" y="23"/>
                    </a:cubicBezTo>
                    <a:cubicBezTo>
                      <a:pt x="15" y="23"/>
                      <a:pt x="15" y="23"/>
                      <a:pt x="15" y="23"/>
                    </a:cubicBezTo>
                    <a:cubicBezTo>
                      <a:pt x="15" y="30"/>
                      <a:pt x="15" y="30"/>
                      <a:pt x="15" y="30"/>
                    </a:cubicBezTo>
                    <a:cubicBezTo>
                      <a:pt x="15" y="30"/>
                      <a:pt x="15" y="30"/>
                      <a:pt x="15" y="30"/>
                    </a:cubicBezTo>
                    <a:cubicBezTo>
                      <a:pt x="23" y="30"/>
                      <a:pt x="30" y="23"/>
                      <a:pt x="30" y="15"/>
                    </a:cubicBezTo>
                    <a:cubicBezTo>
                      <a:pt x="30" y="7"/>
                      <a:pt x="23" y="0"/>
                      <a:pt x="15" y="0"/>
                    </a:cubicBezTo>
                    <a:close/>
                    <a:moveTo>
                      <a:pt x="15" y="0"/>
                    </a:moveTo>
                    <a:cubicBezTo>
                      <a:pt x="6" y="0"/>
                      <a:pt x="0" y="7"/>
                      <a:pt x="0" y="15"/>
                    </a:cubicBezTo>
                    <a:cubicBezTo>
                      <a:pt x="0" y="23"/>
                      <a:pt x="6" y="30"/>
                      <a:pt x="15" y="30"/>
                    </a:cubicBezTo>
                    <a:cubicBezTo>
                      <a:pt x="15" y="23"/>
                      <a:pt x="15" y="23"/>
                      <a:pt x="15" y="23"/>
                    </a:cubicBezTo>
                    <a:cubicBezTo>
                      <a:pt x="10" y="23"/>
                      <a:pt x="7" y="20"/>
                      <a:pt x="7" y="15"/>
                    </a:cubicBezTo>
                    <a:cubicBezTo>
                      <a:pt x="7" y="10"/>
                      <a:pt x="10" y="7"/>
                      <a:pt x="15" y="7"/>
                    </a:cubicBezTo>
                    <a:lnTo>
                      <a:pt x="15" y="0"/>
                    </a:lnTo>
                    <a:close/>
                  </a:path>
                </a:pathLst>
              </a:custGeom>
              <a:grpFill/>
              <a:ln>
                <a:noFill/>
              </a:ln>
            </p:spPr>
            <p:txBody>
              <a:bodyPr anchor="ctr"/>
              <a:lstStyle/>
              <a:p>
                <a:pPr algn="ctr"/>
                <a:endParaRPr/>
              </a:p>
            </p:txBody>
          </p:sp>
          <p:sp>
            <p:nvSpPr>
              <p:cNvPr id="112" name="Freeform: Shape 52">
                <a:extLst>
                  <a:ext uri="{FF2B5EF4-FFF2-40B4-BE49-F238E27FC236}">
                    <a16:creationId xmlns:a16="http://schemas.microsoft.com/office/drawing/2014/main" id="{2989FEAE-F957-4D28-8AA0-921B7280F469}"/>
                  </a:ext>
                </a:extLst>
              </p:cNvPr>
              <p:cNvSpPr/>
              <p:nvPr/>
            </p:nvSpPr>
            <p:spPr bwMode="auto">
              <a:xfrm>
                <a:off x="4737113" y="3462313"/>
                <a:ext cx="159304" cy="57594"/>
              </a:xfrm>
              <a:custGeom>
                <a:gdLst>
                  <a:gd fmla="*/ 18 w 36" name="T0"/>
                  <a:gd fmla="*/ 0 h 13" name="T1"/>
                  <a:gd fmla="*/ 1 w 36" name="T2"/>
                  <a:gd fmla="*/ 9 h 13" name="T3"/>
                  <a:gd fmla="*/ 1 w 36" name="T4"/>
                  <a:gd fmla="*/ 12 h 13" name="T5"/>
                  <a:gd fmla="*/ 3 w 36" name="T6"/>
                  <a:gd fmla="*/ 13 h 13" name="T7"/>
                  <a:gd fmla="*/ 4 w 36" name="T8"/>
                  <a:gd fmla="*/ 12 h 13" name="T9"/>
                  <a:gd fmla="*/ 18 w 36" name="T10"/>
                  <a:gd fmla="*/ 4 h 13" name="T11"/>
                  <a:gd fmla="*/ 31 w 36" name="T12"/>
                  <a:gd fmla="*/ 12 h 13" name="T13"/>
                  <a:gd fmla="*/ 35 w 36" name="T14"/>
                  <a:gd fmla="*/ 12 h 13" name="T15"/>
                  <a:gd fmla="*/ 35 w 36" name="T16"/>
                  <a:gd fmla="*/ 9 h 13" name="T17"/>
                  <a:gd fmla="*/ 18 w 36" name="T18"/>
                  <a:gd fmla="*/ 0 h 1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 w="36">
                    <a:moveTo>
                      <a:pt x="18" y="0"/>
                    </a:moveTo>
                    <a:cubicBezTo>
                      <a:pt x="11" y="0"/>
                      <a:pt x="4" y="3"/>
                      <a:pt x="1" y="9"/>
                    </a:cubicBezTo>
                    <a:cubicBezTo>
                      <a:pt x="0" y="10"/>
                      <a:pt x="0" y="11"/>
                      <a:pt x="1" y="12"/>
                    </a:cubicBezTo>
                    <a:cubicBezTo>
                      <a:pt x="2" y="12"/>
                      <a:pt x="2" y="13"/>
                      <a:pt x="3" y="13"/>
                    </a:cubicBezTo>
                    <a:cubicBezTo>
                      <a:pt x="3" y="13"/>
                      <a:pt x="4" y="12"/>
                      <a:pt x="4" y="12"/>
                    </a:cubicBezTo>
                    <a:cubicBezTo>
                      <a:pt x="7" y="7"/>
                      <a:pt x="12" y="4"/>
                      <a:pt x="18" y="4"/>
                    </a:cubicBezTo>
                    <a:cubicBezTo>
                      <a:pt x="23" y="4"/>
                      <a:pt x="28" y="7"/>
                      <a:pt x="31" y="12"/>
                    </a:cubicBezTo>
                    <a:cubicBezTo>
                      <a:pt x="32" y="13"/>
                      <a:pt x="33" y="13"/>
                      <a:pt x="35" y="12"/>
                    </a:cubicBezTo>
                    <a:cubicBezTo>
                      <a:pt x="36" y="11"/>
                      <a:pt x="36" y="10"/>
                      <a:pt x="35" y="9"/>
                    </a:cubicBezTo>
                    <a:cubicBezTo>
                      <a:pt x="31" y="3"/>
                      <a:pt x="25" y="0"/>
                      <a:pt x="18" y="0"/>
                    </a:cubicBezTo>
                    <a:close/>
                  </a:path>
                </a:pathLst>
              </a:custGeom>
              <a:grpFill/>
              <a:ln>
                <a:noFill/>
              </a:ln>
            </p:spPr>
            <p:txBody>
              <a:bodyPr anchor="ctr"/>
              <a:lstStyle/>
              <a:p>
                <a:pPr algn="ctr"/>
                <a:endParaRPr/>
              </a:p>
            </p:txBody>
          </p:sp>
          <p:sp>
            <p:nvSpPr>
              <p:cNvPr id="113" name="Freeform: Shape 53">
                <a:extLst>
                  <a:ext uri="{FF2B5EF4-FFF2-40B4-BE49-F238E27FC236}">
                    <a16:creationId xmlns:a16="http://schemas.microsoft.com/office/drawing/2014/main" id="{39D5AB28-C598-4C49-94B1-ED641C14BC80}"/>
                  </a:ext>
                </a:extLst>
              </p:cNvPr>
              <p:cNvSpPr/>
              <p:nvPr/>
            </p:nvSpPr>
            <p:spPr bwMode="auto">
              <a:xfrm>
                <a:off x="4618248" y="3348350"/>
                <a:ext cx="234054" cy="273267"/>
              </a:xfrm>
              <a:custGeom>
                <a:gdLst>
                  <a:gd fmla="*/ 36 w 53" name="T0"/>
                  <a:gd fmla="*/ 22 h 62" name="T1"/>
                  <a:gd fmla="*/ 37 w 53" name="T2"/>
                  <a:gd fmla="*/ 23 h 62" name="T3"/>
                  <a:gd fmla="*/ 51 w 53" name="T4"/>
                  <a:gd fmla="*/ 17 h 62" name="T5"/>
                  <a:gd fmla="*/ 53 w 53" name="T6"/>
                  <a:gd fmla="*/ 12 h 62" name="T7"/>
                  <a:gd fmla="*/ 48 w 53" name="T8"/>
                  <a:gd fmla="*/ 11 h 62" name="T9"/>
                  <a:gd fmla="*/ 39 w 53" name="T10"/>
                  <a:gd fmla="*/ 15 h 62" name="T11"/>
                  <a:gd fmla="*/ 38 w 53" name="T12"/>
                  <a:gd fmla="*/ 15 h 62" name="T13"/>
                  <a:gd fmla="*/ 23 w 53" name="T14"/>
                  <a:gd fmla="*/ 0 h 62" name="T15"/>
                  <a:gd fmla="*/ 21 w 53" name="T16"/>
                  <a:gd fmla="*/ 0 h 62" name="T17"/>
                  <a:gd fmla="*/ 0 w 53" name="T18"/>
                  <a:gd fmla="*/ 21 h 62" name="T19"/>
                  <a:gd fmla="*/ 0 w 53" name="T20"/>
                  <a:gd fmla="*/ 22 h 62" name="T21"/>
                  <a:gd fmla="*/ 15 w 53" name="T22"/>
                  <a:gd fmla="*/ 35 h 62" name="T23"/>
                  <a:gd fmla="*/ 15 w 53" name="T24"/>
                  <a:gd fmla="*/ 36 h 62" name="T25"/>
                  <a:gd fmla="*/ 8 w 53" name="T26"/>
                  <a:gd fmla="*/ 52 h 62" name="T27"/>
                  <a:gd fmla="*/ 8 w 53" name="T28"/>
                  <a:gd fmla="*/ 54 h 62" name="T29"/>
                  <a:gd fmla="*/ 13 w 53" name="T30"/>
                  <a:gd fmla="*/ 60 h 62" name="T31"/>
                  <a:gd fmla="*/ 16 w 53" name="T32"/>
                  <a:gd fmla="*/ 62 h 62" name="T33"/>
                  <a:gd fmla="*/ 19 w 53" name="T34"/>
                  <a:gd fmla="*/ 61 h 62" name="T35"/>
                  <a:gd fmla="*/ 20 w 53" name="T36"/>
                  <a:gd fmla="*/ 55 h 62" name="T37"/>
                  <a:gd fmla="*/ 18 w 53" name="T38"/>
                  <a:gd fmla="*/ 53 h 62" name="T39"/>
                  <a:gd fmla="*/ 18 w 53" name="T40"/>
                  <a:gd fmla="*/ 51 h 62" name="T41"/>
                  <a:gd fmla="*/ 25 w 53" name="T42"/>
                  <a:gd fmla="*/ 34 h 62" name="T43"/>
                  <a:gd fmla="*/ 25 w 53" name="T44"/>
                  <a:gd fmla="*/ 32 h 62" name="T45"/>
                  <a:gd fmla="*/ 17 w 53" name="T46"/>
                  <a:gd fmla="*/ 25 h 62" name="T47"/>
                  <a:gd fmla="*/ 17 w 53" name="T48"/>
                  <a:gd fmla="*/ 23 h 62" name="T49"/>
                  <a:gd fmla="*/ 26 w 53" name="T50"/>
                  <a:gd fmla="*/ 14 h 62" name="T51"/>
                  <a:gd fmla="*/ 27 w 53" name="T52"/>
                  <a:gd fmla="*/ 15 h 62" name="T53"/>
                  <a:gd fmla="*/ 36 w 53" name="T54"/>
                  <a:gd fmla="*/ 22 h 62"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62" w="52">
                    <a:moveTo>
                      <a:pt x="36" y="22"/>
                    </a:moveTo>
                    <a:cubicBezTo>
                      <a:pt x="36" y="23"/>
                      <a:pt x="37" y="23"/>
                      <a:pt x="37" y="23"/>
                    </a:cubicBezTo>
                    <a:cubicBezTo>
                      <a:pt x="51" y="17"/>
                      <a:pt x="51" y="17"/>
                      <a:pt x="51" y="17"/>
                    </a:cubicBezTo>
                    <a:cubicBezTo>
                      <a:pt x="53" y="16"/>
                      <a:pt x="53" y="14"/>
                      <a:pt x="53" y="12"/>
                    </a:cubicBezTo>
                    <a:cubicBezTo>
                      <a:pt x="52" y="11"/>
                      <a:pt x="50" y="10"/>
                      <a:pt x="48" y="11"/>
                    </a:cubicBezTo>
                    <a:cubicBezTo>
                      <a:pt x="39" y="15"/>
                      <a:pt x="39" y="15"/>
                      <a:pt x="39" y="15"/>
                    </a:cubicBezTo>
                    <a:cubicBezTo>
                      <a:pt x="39" y="15"/>
                      <a:pt x="38" y="15"/>
                      <a:pt x="38" y="15"/>
                    </a:cubicBezTo>
                    <a:cubicBezTo>
                      <a:pt x="23" y="0"/>
                      <a:pt x="23" y="0"/>
                      <a:pt x="23" y="0"/>
                    </a:cubicBezTo>
                    <a:cubicBezTo>
                      <a:pt x="22" y="0"/>
                      <a:pt x="22" y="0"/>
                      <a:pt x="21" y="0"/>
                    </a:cubicBezTo>
                    <a:cubicBezTo>
                      <a:pt x="0" y="21"/>
                      <a:pt x="0" y="21"/>
                      <a:pt x="0" y="21"/>
                    </a:cubicBezTo>
                    <a:cubicBezTo>
                      <a:pt x="0" y="21"/>
                      <a:pt x="0" y="22"/>
                      <a:pt x="0" y="22"/>
                    </a:cubicBezTo>
                    <a:cubicBezTo>
                      <a:pt x="3" y="25"/>
                      <a:pt x="12" y="32"/>
                      <a:pt x="15" y="35"/>
                    </a:cubicBezTo>
                    <a:cubicBezTo>
                      <a:pt x="15" y="35"/>
                      <a:pt x="15" y="36"/>
                      <a:pt x="15" y="36"/>
                    </a:cubicBezTo>
                    <a:cubicBezTo>
                      <a:pt x="8" y="52"/>
                      <a:pt x="8" y="52"/>
                      <a:pt x="8" y="52"/>
                    </a:cubicBezTo>
                    <a:cubicBezTo>
                      <a:pt x="8" y="52"/>
                      <a:pt x="8" y="53"/>
                      <a:pt x="8" y="54"/>
                    </a:cubicBezTo>
                    <a:cubicBezTo>
                      <a:pt x="13" y="60"/>
                      <a:pt x="13" y="60"/>
                      <a:pt x="13" y="60"/>
                    </a:cubicBezTo>
                    <a:cubicBezTo>
                      <a:pt x="14" y="61"/>
                      <a:pt x="15" y="62"/>
                      <a:pt x="16" y="62"/>
                    </a:cubicBezTo>
                    <a:cubicBezTo>
                      <a:pt x="17" y="62"/>
                      <a:pt x="18" y="62"/>
                      <a:pt x="19" y="61"/>
                    </a:cubicBezTo>
                    <a:cubicBezTo>
                      <a:pt x="21" y="60"/>
                      <a:pt x="21" y="57"/>
                      <a:pt x="20" y="55"/>
                    </a:cubicBezTo>
                    <a:cubicBezTo>
                      <a:pt x="18" y="53"/>
                      <a:pt x="18" y="53"/>
                      <a:pt x="18" y="53"/>
                    </a:cubicBezTo>
                    <a:cubicBezTo>
                      <a:pt x="18" y="52"/>
                      <a:pt x="18" y="51"/>
                      <a:pt x="18" y="51"/>
                    </a:cubicBezTo>
                    <a:cubicBezTo>
                      <a:pt x="25" y="34"/>
                      <a:pt x="25" y="34"/>
                      <a:pt x="25" y="34"/>
                    </a:cubicBezTo>
                    <a:cubicBezTo>
                      <a:pt x="25" y="33"/>
                      <a:pt x="25" y="33"/>
                      <a:pt x="25" y="32"/>
                    </a:cubicBezTo>
                    <a:cubicBezTo>
                      <a:pt x="23" y="31"/>
                      <a:pt x="19" y="27"/>
                      <a:pt x="17" y="25"/>
                    </a:cubicBezTo>
                    <a:cubicBezTo>
                      <a:pt x="17" y="24"/>
                      <a:pt x="17" y="24"/>
                      <a:pt x="17" y="23"/>
                    </a:cubicBezTo>
                    <a:cubicBezTo>
                      <a:pt x="26" y="14"/>
                      <a:pt x="26" y="14"/>
                      <a:pt x="26" y="14"/>
                    </a:cubicBezTo>
                    <a:cubicBezTo>
                      <a:pt x="26" y="14"/>
                      <a:pt x="27" y="14"/>
                      <a:pt x="27" y="15"/>
                    </a:cubicBezTo>
                    <a:lnTo>
                      <a:pt x="36" y="22"/>
                    </a:lnTo>
                    <a:close/>
                  </a:path>
                </a:pathLst>
              </a:custGeom>
              <a:grpFill/>
              <a:ln>
                <a:noFill/>
              </a:ln>
            </p:spPr>
            <p:txBody>
              <a:bodyPr anchor="ctr"/>
              <a:lstStyle/>
              <a:p>
                <a:pPr algn="ctr"/>
                <a:endParaRPr/>
              </a:p>
            </p:txBody>
          </p:sp>
          <p:sp>
            <p:nvSpPr>
              <p:cNvPr id="114" name="Freeform: Shape 54">
                <a:extLst>
                  <a:ext uri="{FF2B5EF4-FFF2-40B4-BE49-F238E27FC236}">
                    <a16:creationId xmlns:a16="http://schemas.microsoft.com/office/drawing/2014/main" id="{06745B58-7311-4D78-9DE0-612CEC6F38BB}"/>
                  </a:ext>
                </a:extLst>
              </p:cNvPr>
              <p:cNvSpPr/>
              <p:nvPr/>
            </p:nvSpPr>
            <p:spPr bwMode="auto">
              <a:xfrm>
                <a:off x="3514151" y="1696494"/>
                <a:ext cx="26959" cy="30635"/>
              </a:xfrm>
              <a:custGeom>
                <a:gdLst>
                  <a:gd fmla="*/ 0 w 6" name="T0"/>
                  <a:gd fmla="*/ 7 h 7" name="T1"/>
                  <a:gd fmla="*/ 6 w 6" name="T2"/>
                  <a:gd fmla="*/ 7 h 7" name="T3"/>
                  <a:gd fmla="*/ 6 w 6" name="T4"/>
                  <a:gd fmla="*/ 0 h 7" name="T5"/>
                  <a:gd fmla="*/ 0 w 6" name="T6"/>
                  <a:gd fmla="*/ 7 h 7" name="T7"/>
                </a:gdLst>
                <a:cxnLst>
                  <a:cxn ang="0">
                    <a:pos x="T0" y="T1"/>
                  </a:cxn>
                  <a:cxn ang="0">
                    <a:pos x="T2" y="T3"/>
                  </a:cxn>
                  <a:cxn ang="0">
                    <a:pos x="T4" y="T5"/>
                  </a:cxn>
                  <a:cxn ang="0">
                    <a:pos x="T6" y="T7"/>
                  </a:cxn>
                </a:cxnLst>
                <a:rect b="b" l="0" r="r" t="0"/>
                <a:pathLst>
                  <a:path h="7" w="6">
                    <a:moveTo>
                      <a:pt x="0" y="7"/>
                    </a:moveTo>
                    <a:cubicBezTo>
                      <a:pt x="6" y="7"/>
                      <a:pt x="6" y="7"/>
                      <a:pt x="6" y="7"/>
                    </a:cubicBezTo>
                    <a:cubicBezTo>
                      <a:pt x="6" y="0"/>
                      <a:pt x="6" y="0"/>
                      <a:pt x="6" y="0"/>
                    </a:cubicBezTo>
                    <a:cubicBezTo>
                      <a:pt x="4" y="3"/>
                      <a:pt x="2" y="5"/>
                      <a:pt x="0" y="7"/>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15" name="Freeform: Shape 55">
                <a:extLst>
                  <a:ext uri="{FF2B5EF4-FFF2-40B4-BE49-F238E27FC236}">
                    <a16:creationId xmlns:a16="http://schemas.microsoft.com/office/drawing/2014/main" id="{46E719E0-255E-485E-B334-9B3227C2AAF3}"/>
                  </a:ext>
                </a:extLst>
              </p:cNvPr>
              <p:cNvSpPr/>
              <p:nvPr/>
            </p:nvSpPr>
            <p:spPr bwMode="auto">
              <a:xfrm>
                <a:off x="4097447" y="3582404"/>
                <a:ext cx="145824" cy="145824"/>
              </a:xfrm>
              <a:custGeom>
                <a:gdLst>
                  <a:gd fmla="*/ 8 w 33" name="T0"/>
                  <a:gd fmla="*/ 30 h 33" name="T1"/>
                  <a:gd fmla="*/ 17 w 33" name="T2"/>
                  <a:gd fmla="*/ 33 h 33" name="T3"/>
                  <a:gd fmla="*/ 33 w 33" name="T4"/>
                  <a:gd fmla="*/ 17 h 33" name="T5"/>
                  <a:gd fmla="*/ 17 w 33" name="T6"/>
                  <a:gd fmla="*/ 0 h 33" name="T7"/>
                  <a:gd fmla="*/ 0 w 33" name="T8"/>
                  <a:gd fmla="*/ 14 h 33" name="T9"/>
                  <a:gd fmla="*/ 17 w 33" name="T10"/>
                  <a:gd fmla="*/ 14 h 33" name="T11"/>
                  <a:gd fmla="*/ 22 w 33" name="T12"/>
                  <a:gd fmla="*/ 14 h 33" name="T13"/>
                  <a:gd fmla="*/ 18 w 33" name="T14"/>
                  <a:gd fmla="*/ 18 h 33" name="T15"/>
                  <a:gd fmla="*/ 8 w 33" name="T16"/>
                  <a:gd fmla="*/ 30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33">
                    <a:moveTo>
                      <a:pt x="8" y="30"/>
                    </a:moveTo>
                    <a:cubicBezTo>
                      <a:pt x="10" y="32"/>
                      <a:pt x="13" y="33"/>
                      <a:pt x="17" y="33"/>
                    </a:cubicBezTo>
                    <a:cubicBezTo>
                      <a:pt x="26" y="33"/>
                      <a:pt x="33" y="26"/>
                      <a:pt x="33" y="17"/>
                    </a:cubicBezTo>
                    <a:cubicBezTo>
                      <a:pt x="33" y="7"/>
                      <a:pt x="26" y="0"/>
                      <a:pt x="17" y="0"/>
                    </a:cubicBezTo>
                    <a:cubicBezTo>
                      <a:pt x="8" y="0"/>
                      <a:pt x="1" y="6"/>
                      <a:pt x="0" y="14"/>
                    </a:cubicBezTo>
                    <a:cubicBezTo>
                      <a:pt x="17" y="14"/>
                      <a:pt x="17" y="14"/>
                      <a:pt x="17" y="14"/>
                    </a:cubicBezTo>
                    <a:cubicBezTo>
                      <a:pt x="22" y="14"/>
                      <a:pt x="22" y="14"/>
                      <a:pt x="22" y="14"/>
                    </a:cubicBezTo>
                    <a:cubicBezTo>
                      <a:pt x="18" y="18"/>
                      <a:pt x="18" y="18"/>
                      <a:pt x="18" y="18"/>
                    </a:cubicBezTo>
                    <a:lnTo>
                      <a:pt x="8" y="30"/>
                    </a:lnTo>
                    <a:close/>
                  </a:path>
                </a:pathLst>
              </a:custGeom>
              <a:grpFill/>
              <a:ln>
                <a:noFill/>
              </a:ln>
            </p:spPr>
            <p:txBody>
              <a:bodyPr anchor="ctr"/>
              <a:lstStyle/>
              <a:p>
                <a:pPr algn="ctr"/>
                <a:endParaRPr/>
              </a:p>
            </p:txBody>
          </p:sp>
          <p:sp>
            <p:nvSpPr>
              <p:cNvPr id="116" name="Freeform: Shape 56">
                <a:extLst>
                  <a:ext uri="{FF2B5EF4-FFF2-40B4-BE49-F238E27FC236}">
                    <a16:creationId xmlns:a16="http://schemas.microsoft.com/office/drawing/2014/main" id="{8765873E-9BEF-4E6D-B926-1A95053398A9}"/>
                  </a:ext>
                </a:extLst>
              </p:cNvPr>
              <p:cNvSpPr/>
              <p:nvPr/>
            </p:nvSpPr>
            <p:spPr bwMode="auto">
              <a:xfrm>
                <a:off x="3871972" y="3657154"/>
                <a:ext cx="300226" cy="211996"/>
              </a:xfrm>
              <a:custGeom>
                <a:gdLst>
                  <a:gd fmla="*/ 30 w 68" name="T0"/>
                  <a:gd fmla="*/ 34 h 48" name="T1"/>
                  <a:gd fmla="*/ 30 w 68" name="T2"/>
                  <a:gd fmla="*/ 35 h 48" name="T3"/>
                  <a:gd fmla="*/ 30 w 68" name="T4"/>
                  <a:gd fmla="*/ 37 h 48" name="T5"/>
                  <a:gd fmla="*/ 30 w 68" name="T6"/>
                  <a:gd fmla="*/ 44 h 48" name="T7"/>
                  <a:gd fmla="*/ 37 w 68" name="T8"/>
                  <a:gd fmla="*/ 48 h 48" name="T9"/>
                  <a:gd fmla="*/ 37 w 68" name="T10"/>
                  <a:gd fmla="*/ 37 h 48" name="T11"/>
                  <a:gd fmla="*/ 37 w 68" name="T12"/>
                  <a:gd fmla="*/ 35 h 48" name="T13"/>
                  <a:gd fmla="*/ 37 w 68" name="T14"/>
                  <a:gd fmla="*/ 34 h 48" name="T15"/>
                  <a:gd fmla="*/ 57 w 68" name="T16"/>
                  <a:gd fmla="*/ 12 h 48" name="T17"/>
                  <a:gd fmla="*/ 68 w 68" name="T18"/>
                  <a:gd fmla="*/ 0 h 48" name="T19"/>
                  <a:gd fmla="*/ 51 w 68" name="T20"/>
                  <a:gd fmla="*/ 0 h 48" name="T21"/>
                  <a:gd fmla="*/ 0 w 68" name="T22"/>
                  <a:gd fmla="*/ 0 h 48" name="T23"/>
                  <a:gd fmla="*/ 30 w 68" name="T24"/>
                  <a:gd fmla="*/ 34 h 4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8" w="68">
                    <a:moveTo>
                      <a:pt x="30" y="34"/>
                    </a:moveTo>
                    <a:cubicBezTo>
                      <a:pt x="30" y="35"/>
                      <a:pt x="30" y="35"/>
                      <a:pt x="30" y="35"/>
                    </a:cubicBezTo>
                    <a:cubicBezTo>
                      <a:pt x="30" y="37"/>
                      <a:pt x="30" y="37"/>
                      <a:pt x="30" y="37"/>
                    </a:cubicBezTo>
                    <a:cubicBezTo>
                      <a:pt x="30" y="44"/>
                      <a:pt x="30" y="44"/>
                      <a:pt x="30" y="44"/>
                    </a:cubicBezTo>
                    <a:cubicBezTo>
                      <a:pt x="33" y="45"/>
                      <a:pt x="35" y="47"/>
                      <a:pt x="37" y="48"/>
                    </a:cubicBezTo>
                    <a:cubicBezTo>
                      <a:pt x="37" y="37"/>
                      <a:pt x="37" y="37"/>
                      <a:pt x="37" y="37"/>
                    </a:cubicBezTo>
                    <a:cubicBezTo>
                      <a:pt x="37" y="35"/>
                      <a:pt x="37" y="35"/>
                      <a:pt x="37" y="35"/>
                    </a:cubicBezTo>
                    <a:cubicBezTo>
                      <a:pt x="37" y="34"/>
                      <a:pt x="37" y="34"/>
                      <a:pt x="37" y="34"/>
                    </a:cubicBezTo>
                    <a:cubicBezTo>
                      <a:pt x="57" y="12"/>
                      <a:pt x="57" y="12"/>
                      <a:pt x="57" y="12"/>
                    </a:cubicBezTo>
                    <a:cubicBezTo>
                      <a:pt x="68" y="0"/>
                      <a:pt x="68" y="0"/>
                      <a:pt x="68" y="0"/>
                    </a:cubicBezTo>
                    <a:cubicBezTo>
                      <a:pt x="51" y="0"/>
                      <a:pt x="51" y="0"/>
                      <a:pt x="51" y="0"/>
                    </a:cubicBezTo>
                    <a:cubicBezTo>
                      <a:pt x="0" y="0"/>
                      <a:pt x="0" y="0"/>
                      <a:pt x="0" y="0"/>
                    </a:cubicBezTo>
                    <a:lnTo>
                      <a:pt x="30" y="34"/>
                    </a:lnTo>
                    <a:close/>
                  </a:path>
                </a:pathLst>
              </a:custGeom>
              <a:grpFill/>
              <a:ln>
                <a:noFill/>
              </a:ln>
            </p:spPr>
            <p:txBody>
              <a:bodyPr anchor="ctr"/>
              <a:lstStyle/>
              <a:p>
                <a:pPr algn="ctr"/>
                <a:endParaRPr/>
              </a:p>
            </p:txBody>
          </p:sp>
          <p:sp>
            <p:nvSpPr>
              <p:cNvPr id="117" name="Freeform: Shape 57">
                <a:extLst>
                  <a:ext uri="{FF2B5EF4-FFF2-40B4-BE49-F238E27FC236}">
                    <a16:creationId xmlns:a16="http://schemas.microsoft.com/office/drawing/2014/main" id="{59AB5AEC-C71F-425F-BAEB-00370E47D93B}"/>
                  </a:ext>
                </a:extLst>
              </p:cNvPr>
              <p:cNvSpPr/>
              <p:nvPr/>
            </p:nvSpPr>
            <p:spPr bwMode="auto">
              <a:xfrm>
                <a:off x="3266618" y="1903588"/>
                <a:ext cx="238955" cy="269591"/>
              </a:xfrm>
              <a:custGeom>
                <a:gdLst>
                  <a:gd fmla="*/ 0 w 54" name="T0"/>
                  <a:gd fmla="*/ 61 h 61" name="T1"/>
                  <a:gd fmla="*/ 11 w 54" name="T2"/>
                  <a:gd fmla="*/ 50 h 61" name="T3"/>
                  <a:gd fmla="*/ 11 w 54" name="T4"/>
                  <a:gd fmla="*/ 50 h 61" name="T5"/>
                  <a:gd fmla="*/ 11 w 54" name="T6"/>
                  <a:gd fmla="*/ 32 h 61" name="T7"/>
                  <a:gd fmla="*/ 0 w 54" name="T8"/>
                  <a:gd fmla="*/ 61 h 61" name="T9"/>
                  <a:gd fmla="*/ 0 w 54" name="T10"/>
                  <a:gd fmla="*/ 61 h 61" name="T11"/>
                  <a:gd fmla="*/ 20 w 54" name="T12"/>
                  <a:gd fmla="*/ 14 h 61" name="T13"/>
                  <a:gd fmla="*/ 47 w 54" name="T14"/>
                  <a:gd fmla="*/ 14 h 61" name="T15"/>
                  <a:gd fmla="*/ 47 w 54" name="T16"/>
                  <a:gd fmla="*/ 40 h 61" name="T17"/>
                  <a:gd fmla="*/ 43 w 54" name="T18"/>
                  <a:gd fmla="*/ 39 h 61" name="T19"/>
                  <a:gd fmla="*/ 32 w 54" name="T20"/>
                  <a:gd fmla="*/ 50 h 61" name="T21"/>
                  <a:gd fmla="*/ 43 w 54" name="T22"/>
                  <a:gd fmla="*/ 61 h 61" name="T23"/>
                  <a:gd fmla="*/ 54 w 54" name="T24"/>
                  <a:gd fmla="*/ 50 h 61" name="T25"/>
                  <a:gd fmla="*/ 54 w 54" name="T26"/>
                  <a:gd fmla="*/ 50 h 61" name="T27"/>
                  <a:gd fmla="*/ 54 w 54" name="T28"/>
                  <a:gd fmla="*/ 50 h 61" name="T29"/>
                  <a:gd fmla="*/ 54 w 54" name="T30"/>
                  <a:gd fmla="*/ 14 h 61" name="T31"/>
                  <a:gd fmla="*/ 54 w 54" name="T32"/>
                  <a:gd fmla="*/ 0 h 61" name="T33"/>
                  <a:gd fmla="*/ 47 w 54" name="T34"/>
                  <a:gd fmla="*/ 0 h 61" name="T35"/>
                  <a:gd fmla="*/ 28 w 54" name="T36"/>
                  <a:gd fmla="*/ 0 h 61" name="T37"/>
                  <a:gd fmla="*/ 20 w 54" name="T38"/>
                  <a:gd fmla="*/ 14 h 6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61" w="54">
                    <a:moveTo>
                      <a:pt x="0" y="61"/>
                    </a:moveTo>
                    <a:cubicBezTo>
                      <a:pt x="6" y="61"/>
                      <a:pt x="11" y="56"/>
                      <a:pt x="11" y="50"/>
                    </a:cubicBezTo>
                    <a:cubicBezTo>
                      <a:pt x="11" y="50"/>
                      <a:pt x="11" y="50"/>
                      <a:pt x="11" y="50"/>
                    </a:cubicBezTo>
                    <a:cubicBezTo>
                      <a:pt x="11" y="32"/>
                      <a:pt x="11" y="32"/>
                      <a:pt x="11" y="32"/>
                    </a:cubicBezTo>
                    <a:cubicBezTo>
                      <a:pt x="7" y="42"/>
                      <a:pt x="3" y="51"/>
                      <a:pt x="0" y="61"/>
                    </a:cubicBezTo>
                    <a:cubicBezTo>
                      <a:pt x="0" y="61"/>
                      <a:pt x="0" y="61"/>
                      <a:pt x="0" y="61"/>
                    </a:cubicBezTo>
                    <a:close/>
                    <a:moveTo>
                      <a:pt x="20" y="14"/>
                    </a:moveTo>
                    <a:cubicBezTo>
                      <a:pt x="47" y="14"/>
                      <a:pt x="47" y="14"/>
                      <a:pt x="47" y="14"/>
                    </a:cubicBezTo>
                    <a:cubicBezTo>
                      <a:pt x="47" y="40"/>
                      <a:pt x="47" y="40"/>
                      <a:pt x="47" y="40"/>
                    </a:cubicBezTo>
                    <a:cubicBezTo>
                      <a:pt x="46" y="39"/>
                      <a:pt x="44" y="39"/>
                      <a:pt x="43" y="39"/>
                    </a:cubicBezTo>
                    <a:cubicBezTo>
                      <a:pt x="37" y="39"/>
                      <a:pt x="32" y="44"/>
                      <a:pt x="32" y="50"/>
                    </a:cubicBezTo>
                    <a:cubicBezTo>
                      <a:pt x="32" y="56"/>
                      <a:pt x="37" y="61"/>
                      <a:pt x="43" y="61"/>
                    </a:cubicBezTo>
                    <a:cubicBezTo>
                      <a:pt x="49" y="61"/>
                      <a:pt x="54" y="56"/>
                      <a:pt x="54" y="50"/>
                    </a:cubicBezTo>
                    <a:cubicBezTo>
                      <a:pt x="54" y="50"/>
                      <a:pt x="54" y="50"/>
                      <a:pt x="54" y="50"/>
                    </a:cubicBezTo>
                    <a:cubicBezTo>
                      <a:pt x="54" y="50"/>
                      <a:pt x="54" y="50"/>
                      <a:pt x="54" y="50"/>
                    </a:cubicBezTo>
                    <a:cubicBezTo>
                      <a:pt x="54" y="14"/>
                      <a:pt x="54" y="14"/>
                      <a:pt x="54" y="14"/>
                    </a:cubicBezTo>
                    <a:cubicBezTo>
                      <a:pt x="54" y="0"/>
                      <a:pt x="54" y="0"/>
                      <a:pt x="54" y="0"/>
                    </a:cubicBezTo>
                    <a:cubicBezTo>
                      <a:pt x="47" y="0"/>
                      <a:pt x="47" y="0"/>
                      <a:pt x="47" y="0"/>
                    </a:cubicBezTo>
                    <a:cubicBezTo>
                      <a:pt x="28" y="0"/>
                      <a:pt x="28" y="0"/>
                      <a:pt x="28" y="0"/>
                    </a:cubicBezTo>
                    <a:cubicBezTo>
                      <a:pt x="25" y="5"/>
                      <a:pt x="22" y="9"/>
                      <a:pt x="20" y="14"/>
                    </a:cubicBezTo>
                    <a:close/>
                  </a:path>
                </a:pathLst>
              </a:custGeom>
              <a:grpFill/>
              <a:ln>
                <a:noFill/>
              </a:ln>
            </p:spPr>
            <p:txBody>
              <a:bodyPr anchor="ctr"/>
              <a:lstStyle/>
              <a:p>
                <a:pPr algn="ctr"/>
                <a:endParaRPr/>
              </a:p>
            </p:txBody>
          </p:sp>
          <p:sp>
            <p:nvSpPr>
              <p:cNvPr id="118" name="Freeform: Shape 58">
                <a:extLst>
                  <a:ext uri="{FF2B5EF4-FFF2-40B4-BE49-F238E27FC236}">
                    <a16:creationId xmlns:a16="http://schemas.microsoft.com/office/drawing/2014/main" id="{EF610348-F101-452F-95DB-E12E2DA28B92}"/>
                  </a:ext>
                </a:extLst>
              </p:cNvPr>
              <p:cNvSpPr/>
              <p:nvPr/>
            </p:nvSpPr>
            <p:spPr bwMode="auto">
              <a:xfrm>
                <a:off x="4838822" y="1276177"/>
                <a:ext cx="340665" cy="274492"/>
              </a:xfrm>
              <a:custGeom>
                <a:gdLst>
                  <a:gd fmla="*/ 11 w 77" name="T0"/>
                  <a:gd fmla="*/ 48 h 62" name="T1"/>
                  <a:gd fmla="*/ 32 w 77" name="T2"/>
                  <a:gd fmla="*/ 37 h 62" name="T3"/>
                  <a:gd fmla="*/ 36 w 77" name="T4"/>
                  <a:gd fmla="*/ 37 h 62" name="T5"/>
                  <a:gd fmla="*/ 36 w 77" name="T6"/>
                  <a:gd fmla="*/ 41 h 62" name="T7"/>
                  <a:gd fmla="*/ 36 w 77" name="T8"/>
                  <a:gd fmla="*/ 50 h 62" name="T9"/>
                  <a:gd fmla="*/ 35 w 77" name="T10"/>
                  <a:gd fmla="*/ 62 h 62" name="T11"/>
                  <a:gd fmla="*/ 42 w 77" name="T12"/>
                  <a:gd fmla="*/ 62 h 62" name="T13"/>
                  <a:gd fmla="*/ 41 w 77" name="T14"/>
                  <a:gd fmla="*/ 50 h 62" name="T15"/>
                  <a:gd fmla="*/ 41 w 77" name="T16"/>
                  <a:gd fmla="*/ 41 h 62" name="T17"/>
                  <a:gd fmla="*/ 41 w 77" name="T18"/>
                  <a:gd fmla="*/ 37 h 62" name="T19"/>
                  <a:gd fmla="*/ 45 w 77" name="T20"/>
                  <a:gd fmla="*/ 37 h 62" name="T21"/>
                  <a:gd fmla="*/ 66 w 77" name="T22"/>
                  <a:gd fmla="*/ 48 h 62" name="T23"/>
                  <a:gd fmla="*/ 74 w 77" name="T24"/>
                  <a:gd fmla="*/ 40 h 62" name="T25"/>
                  <a:gd fmla="*/ 74 w 77" name="T26"/>
                  <a:gd fmla="*/ 20 h 62" name="T27"/>
                  <a:gd fmla="*/ 60 w 77" name="T28"/>
                  <a:gd fmla="*/ 14 h 62" name="T29"/>
                  <a:gd fmla="*/ 43 w 77" name="T30"/>
                  <a:gd fmla="*/ 30 h 62" name="T31"/>
                  <a:gd fmla="*/ 42 w 77" name="T32"/>
                  <a:gd fmla="*/ 28 h 62" name="T33"/>
                  <a:gd fmla="*/ 46 w 77" name="T34"/>
                  <a:gd fmla="*/ 19 h 62" name="T35"/>
                  <a:gd fmla="*/ 52 w 77" name="T36"/>
                  <a:gd fmla="*/ 11 h 62" name="T37"/>
                  <a:gd fmla="*/ 22 w 77" name="T38"/>
                  <a:gd fmla="*/ 0 h 62" name="T39"/>
                  <a:gd fmla="*/ 30 w 77" name="T40"/>
                  <a:gd fmla="*/ 19 h 62" name="T41"/>
                  <a:gd fmla="*/ 35 w 77" name="T42"/>
                  <a:gd fmla="*/ 28 h 62" name="T43"/>
                  <a:gd fmla="*/ 34 w 77" name="T44"/>
                  <a:gd fmla="*/ 30 h 62" name="T45"/>
                  <a:gd fmla="*/ 8 w 77" name="T46"/>
                  <a:gd fmla="*/ 13 h 62" name="T47"/>
                  <a:gd fmla="*/ 2 w 77" name="T48"/>
                  <a:gd fmla="*/ 40 h 62" name="T49"/>
                  <a:gd fmla="*/ 11 w 77" name="T50"/>
                  <a:gd fmla="*/ 48 h 62"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62" w="77">
                    <a:moveTo>
                      <a:pt x="11" y="48"/>
                    </a:moveTo>
                    <a:cubicBezTo>
                      <a:pt x="19" y="49"/>
                      <a:pt x="25" y="41"/>
                      <a:pt x="32" y="37"/>
                    </a:cubicBezTo>
                    <a:cubicBezTo>
                      <a:pt x="33" y="37"/>
                      <a:pt x="35" y="35"/>
                      <a:pt x="36" y="37"/>
                    </a:cubicBezTo>
                    <a:cubicBezTo>
                      <a:pt x="36" y="38"/>
                      <a:pt x="36" y="40"/>
                      <a:pt x="36" y="41"/>
                    </a:cubicBezTo>
                    <a:cubicBezTo>
                      <a:pt x="36" y="44"/>
                      <a:pt x="36" y="47"/>
                      <a:pt x="36" y="50"/>
                    </a:cubicBezTo>
                    <a:cubicBezTo>
                      <a:pt x="36" y="53"/>
                      <a:pt x="35" y="59"/>
                      <a:pt x="35" y="62"/>
                    </a:cubicBezTo>
                    <a:cubicBezTo>
                      <a:pt x="42" y="62"/>
                      <a:pt x="42" y="62"/>
                      <a:pt x="42" y="62"/>
                    </a:cubicBezTo>
                    <a:cubicBezTo>
                      <a:pt x="41" y="59"/>
                      <a:pt x="41" y="53"/>
                      <a:pt x="41" y="50"/>
                    </a:cubicBezTo>
                    <a:cubicBezTo>
                      <a:pt x="41" y="47"/>
                      <a:pt x="41" y="44"/>
                      <a:pt x="41" y="41"/>
                    </a:cubicBezTo>
                    <a:cubicBezTo>
                      <a:pt x="41" y="40"/>
                      <a:pt x="40" y="38"/>
                      <a:pt x="41" y="37"/>
                    </a:cubicBezTo>
                    <a:cubicBezTo>
                      <a:pt x="42" y="35"/>
                      <a:pt x="44" y="37"/>
                      <a:pt x="45" y="37"/>
                    </a:cubicBezTo>
                    <a:cubicBezTo>
                      <a:pt x="51" y="41"/>
                      <a:pt x="58" y="49"/>
                      <a:pt x="66" y="48"/>
                    </a:cubicBezTo>
                    <a:cubicBezTo>
                      <a:pt x="70" y="48"/>
                      <a:pt x="73" y="44"/>
                      <a:pt x="74" y="40"/>
                    </a:cubicBezTo>
                    <a:cubicBezTo>
                      <a:pt x="76" y="35"/>
                      <a:pt x="77" y="26"/>
                      <a:pt x="74" y="20"/>
                    </a:cubicBezTo>
                    <a:cubicBezTo>
                      <a:pt x="70" y="18"/>
                      <a:pt x="65" y="16"/>
                      <a:pt x="60" y="14"/>
                    </a:cubicBezTo>
                    <a:cubicBezTo>
                      <a:pt x="54" y="18"/>
                      <a:pt x="50" y="29"/>
                      <a:pt x="43" y="30"/>
                    </a:cubicBezTo>
                    <a:cubicBezTo>
                      <a:pt x="41" y="30"/>
                      <a:pt x="41" y="29"/>
                      <a:pt x="42" y="28"/>
                    </a:cubicBezTo>
                    <a:cubicBezTo>
                      <a:pt x="43" y="24"/>
                      <a:pt x="44" y="21"/>
                      <a:pt x="46" y="19"/>
                    </a:cubicBezTo>
                    <a:cubicBezTo>
                      <a:pt x="48" y="16"/>
                      <a:pt x="50" y="14"/>
                      <a:pt x="52" y="11"/>
                    </a:cubicBezTo>
                    <a:cubicBezTo>
                      <a:pt x="42" y="7"/>
                      <a:pt x="32" y="3"/>
                      <a:pt x="22" y="0"/>
                    </a:cubicBezTo>
                    <a:cubicBezTo>
                      <a:pt x="21" y="7"/>
                      <a:pt x="27" y="14"/>
                      <a:pt x="30" y="19"/>
                    </a:cubicBezTo>
                    <a:cubicBezTo>
                      <a:pt x="32" y="21"/>
                      <a:pt x="34" y="24"/>
                      <a:pt x="35" y="28"/>
                    </a:cubicBezTo>
                    <a:cubicBezTo>
                      <a:pt x="36" y="29"/>
                      <a:pt x="36" y="30"/>
                      <a:pt x="34" y="30"/>
                    </a:cubicBezTo>
                    <a:cubicBezTo>
                      <a:pt x="24" y="29"/>
                      <a:pt x="20" y="6"/>
                      <a:pt x="8" y="13"/>
                    </a:cubicBezTo>
                    <a:cubicBezTo>
                      <a:pt x="0" y="18"/>
                      <a:pt x="0" y="32"/>
                      <a:pt x="2" y="40"/>
                    </a:cubicBezTo>
                    <a:cubicBezTo>
                      <a:pt x="4" y="44"/>
                      <a:pt x="6" y="48"/>
                      <a:pt x="11" y="48"/>
                    </a:cubicBezTo>
                    <a:close/>
                  </a:path>
                </a:pathLst>
              </a:custGeom>
              <a:grpFill/>
              <a:ln>
                <a:noFill/>
              </a:ln>
            </p:spPr>
            <p:txBody>
              <a:bodyPr anchor="ctr"/>
              <a:lstStyle/>
              <a:p>
                <a:pPr algn="ctr"/>
                <a:endParaRPr/>
              </a:p>
            </p:txBody>
          </p:sp>
          <p:sp>
            <p:nvSpPr>
              <p:cNvPr id="119" name="Freeform: Shape 59">
                <a:extLst>
                  <a:ext uri="{FF2B5EF4-FFF2-40B4-BE49-F238E27FC236}">
                    <a16:creationId xmlns:a16="http://schemas.microsoft.com/office/drawing/2014/main" id="{37528EAC-7EDB-4E87-83E3-E0D66A888BCA}"/>
                  </a:ext>
                </a:extLst>
              </p:cNvPr>
              <p:cNvSpPr/>
              <p:nvPr/>
            </p:nvSpPr>
            <p:spPr bwMode="auto">
              <a:xfrm>
                <a:off x="5832632" y="2464827"/>
                <a:ext cx="101709" cy="101709"/>
              </a:xfrm>
              <a:custGeom>
                <a:gdLst>
                  <a:gd fmla="*/ 11 w 23" name="T0"/>
                  <a:gd fmla="*/ 23 h 23" name="T1"/>
                  <a:gd fmla="*/ 11 w 23" name="T2"/>
                  <a:gd fmla="*/ 23 h 23" name="T3"/>
                  <a:gd fmla="*/ 23 w 23" name="T4"/>
                  <a:gd fmla="*/ 11 h 23" name="T5"/>
                  <a:gd fmla="*/ 11 w 23" name="T6"/>
                  <a:gd fmla="*/ 0 h 23" name="T7"/>
                  <a:gd fmla="*/ 0 w 23" name="T8"/>
                  <a:gd fmla="*/ 11 h 23" name="T9"/>
                  <a:gd fmla="*/ 6 w 23" name="T10"/>
                  <a:gd fmla="*/ 15 h 23" name="T11"/>
                  <a:gd fmla="*/ 11 w 23" name="T12"/>
                  <a:gd fmla="*/ 23 h 23" name="T13"/>
                </a:gdLst>
                <a:cxnLst>
                  <a:cxn ang="0">
                    <a:pos x="T0" y="T1"/>
                  </a:cxn>
                  <a:cxn ang="0">
                    <a:pos x="T2" y="T3"/>
                  </a:cxn>
                  <a:cxn ang="0">
                    <a:pos x="T4" y="T5"/>
                  </a:cxn>
                  <a:cxn ang="0">
                    <a:pos x="T6" y="T7"/>
                  </a:cxn>
                  <a:cxn ang="0">
                    <a:pos x="T8" y="T9"/>
                  </a:cxn>
                  <a:cxn ang="0">
                    <a:pos x="T10" y="T11"/>
                  </a:cxn>
                  <a:cxn ang="0">
                    <a:pos x="T12" y="T13"/>
                  </a:cxn>
                </a:cxnLst>
                <a:rect b="b" l="0" r="r" t="0"/>
                <a:pathLst>
                  <a:path h="23" w="23">
                    <a:moveTo>
                      <a:pt x="11" y="23"/>
                    </a:moveTo>
                    <a:cubicBezTo>
                      <a:pt x="11" y="23"/>
                      <a:pt x="11" y="23"/>
                      <a:pt x="11" y="23"/>
                    </a:cubicBezTo>
                    <a:cubicBezTo>
                      <a:pt x="18" y="23"/>
                      <a:pt x="23" y="17"/>
                      <a:pt x="23" y="11"/>
                    </a:cubicBezTo>
                    <a:cubicBezTo>
                      <a:pt x="23" y="5"/>
                      <a:pt x="18" y="0"/>
                      <a:pt x="11" y="0"/>
                    </a:cubicBezTo>
                    <a:cubicBezTo>
                      <a:pt x="5" y="0"/>
                      <a:pt x="0" y="5"/>
                      <a:pt x="0" y="11"/>
                    </a:cubicBezTo>
                    <a:cubicBezTo>
                      <a:pt x="2" y="12"/>
                      <a:pt x="4" y="13"/>
                      <a:pt x="6" y="15"/>
                    </a:cubicBezTo>
                    <a:cubicBezTo>
                      <a:pt x="8" y="17"/>
                      <a:pt x="10" y="20"/>
                      <a:pt x="11" y="23"/>
                    </a:cubicBezTo>
                    <a:close/>
                  </a:path>
                </a:pathLst>
              </a:custGeom>
              <a:grpFill/>
              <a:ln>
                <a:noFill/>
              </a:ln>
            </p:spPr>
            <p:txBody>
              <a:bodyPr anchor="ctr"/>
              <a:lstStyle/>
              <a:p>
                <a:pPr algn="ctr"/>
                <a:endParaRPr/>
              </a:p>
            </p:txBody>
          </p:sp>
          <p:sp>
            <p:nvSpPr>
              <p:cNvPr id="120" name="Freeform: Shape 60">
                <a:extLst>
                  <a:ext uri="{FF2B5EF4-FFF2-40B4-BE49-F238E27FC236}">
                    <a16:creationId xmlns:a16="http://schemas.microsoft.com/office/drawing/2014/main" id="{4297C235-A895-43DA-B1C9-2AAAEC919B14}"/>
                  </a:ext>
                </a:extLst>
              </p:cNvPr>
              <p:cNvSpPr/>
              <p:nvPr/>
            </p:nvSpPr>
            <p:spPr bwMode="auto">
              <a:xfrm>
                <a:off x="5868169" y="2434192"/>
                <a:ext cx="26959" cy="22057"/>
              </a:xfrm>
              <a:custGeom>
                <a:gdLst>
                  <a:gd fmla="*/ 22 w 22" name="T0"/>
                  <a:gd fmla="*/ 18 h 18" name="T1"/>
                  <a:gd fmla="*/ 11 w 22" name="T2"/>
                  <a:gd fmla="*/ 0 h 18" name="T3"/>
                  <a:gd fmla="*/ 0 w 22" name="T4"/>
                  <a:gd fmla="*/ 18 h 18" name="T5"/>
                  <a:gd fmla="*/ 22 w 22" name="T6"/>
                  <a:gd fmla="*/ 18 h 18" name="T7"/>
                </a:gdLst>
                <a:cxnLst>
                  <a:cxn ang="0">
                    <a:pos x="T0" y="T1"/>
                  </a:cxn>
                  <a:cxn ang="0">
                    <a:pos x="T2" y="T3"/>
                  </a:cxn>
                  <a:cxn ang="0">
                    <a:pos x="T4" y="T5"/>
                  </a:cxn>
                  <a:cxn ang="0">
                    <a:pos x="T6" y="T7"/>
                  </a:cxn>
                </a:cxnLst>
                <a:rect b="b" l="0" r="r" t="0"/>
                <a:pathLst>
                  <a:path h="18" w="22">
                    <a:moveTo>
                      <a:pt x="22" y="18"/>
                    </a:moveTo>
                    <a:lnTo>
                      <a:pt x="11" y="0"/>
                    </a:lnTo>
                    <a:lnTo>
                      <a:pt x="0" y="18"/>
                    </a:lnTo>
                    <a:lnTo>
                      <a:pt x="22" y="18"/>
                    </a:lnTo>
                    <a:close/>
                  </a:path>
                </a:pathLst>
              </a:custGeom>
              <a:grpFill/>
              <a:ln>
                <a:noFill/>
              </a:ln>
            </p:spPr>
            <p:txBody>
              <a:bodyPr anchor="ctr"/>
              <a:lstStyle/>
              <a:p>
                <a:pPr algn="ctr"/>
                <a:endParaRPr/>
              </a:p>
            </p:txBody>
          </p:sp>
          <p:sp>
            <p:nvSpPr>
              <p:cNvPr id="121" name="Freeform: Shape 61">
                <a:extLst>
                  <a:ext uri="{FF2B5EF4-FFF2-40B4-BE49-F238E27FC236}">
                    <a16:creationId xmlns:a16="http://schemas.microsoft.com/office/drawing/2014/main" id="{4463A7B7-CC93-47C8-8E40-BE9FD568FF42}"/>
                  </a:ext>
                </a:extLst>
              </p:cNvPr>
              <p:cNvSpPr/>
              <p:nvPr/>
            </p:nvSpPr>
            <p:spPr bwMode="auto">
              <a:xfrm>
                <a:off x="5939243" y="2500364"/>
                <a:ext cx="3676" cy="25734"/>
              </a:xfrm>
              <a:custGeom>
                <a:gdLst>
                  <a:gd fmla="*/ 0 w 1" name="T0"/>
                  <a:gd fmla="*/ 6 h 6" name="T1"/>
                  <a:gd fmla="*/ 1 w 1" name="T2"/>
                  <a:gd fmla="*/ 6 h 6" name="T3"/>
                  <a:gd fmla="*/ 0 w 1" name="T4"/>
                  <a:gd fmla="*/ 0 h 6" name="T5"/>
                  <a:gd fmla="*/ 0 w 1" name="T6"/>
                  <a:gd fmla="*/ 0 h 6" name="T7"/>
                  <a:gd fmla="*/ 0 w 1" name="T8"/>
                  <a:gd fmla="*/ 6 h 6" name="T9"/>
                </a:gdLst>
                <a:cxnLst>
                  <a:cxn ang="0">
                    <a:pos x="T0" y="T1"/>
                  </a:cxn>
                  <a:cxn ang="0">
                    <a:pos x="T2" y="T3"/>
                  </a:cxn>
                  <a:cxn ang="0">
                    <a:pos x="T4" y="T5"/>
                  </a:cxn>
                  <a:cxn ang="0">
                    <a:pos x="T6" y="T7"/>
                  </a:cxn>
                  <a:cxn ang="0">
                    <a:pos x="T8" y="T9"/>
                  </a:cxn>
                </a:cxnLst>
                <a:rect b="b" l="0" r="r" t="0"/>
                <a:pathLst>
                  <a:path h="6" w="1">
                    <a:moveTo>
                      <a:pt x="0" y="6"/>
                    </a:moveTo>
                    <a:cubicBezTo>
                      <a:pt x="1" y="6"/>
                      <a:pt x="1" y="6"/>
                      <a:pt x="1" y="6"/>
                    </a:cubicBezTo>
                    <a:cubicBezTo>
                      <a:pt x="1" y="4"/>
                      <a:pt x="1" y="2"/>
                      <a:pt x="0" y="0"/>
                    </a:cubicBezTo>
                    <a:cubicBezTo>
                      <a:pt x="0" y="0"/>
                      <a:pt x="0" y="0"/>
                      <a:pt x="0" y="0"/>
                    </a:cubicBezTo>
                    <a:lnTo>
                      <a:pt x="0" y="6"/>
                    </a:lnTo>
                    <a:close/>
                  </a:path>
                </a:pathLst>
              </a:custGeom>
              <a:grpFill/>
              <a:ln>
                <a:noFill/>
              </a:ln>
            </p:spPr>
            <p:txBody>
              <a:bodyPr anchor="ctr"/>
              <a:lstStyle/>
              <a:p>
                <a:pPr algn="ctr"/>
                <a:endParaRPr/>
              </a:p>
            </p:txBody>
          </p:sp>
          <p:sp>
            <p:nvSpPr>
              <p:cNvPr id="122" name="Freeform: Shape 62">
                <a:extLst>
                  <a:ext uri="{FF2B5EF4-FFF2-40B4-BE49-F238E27FC236}">
                    <a16:creationId xmlns:a16="http://schemas.microsoft.com/office/drawing/2014/main" id="{30D1F797-B3C5-4F7F-87F8-2D5E491CF3B9}"/>
                  </a:ext>
                </a:extLst>
              </p:cNvPr>
              <p:cNvSpPr/>
              <p:nvPr/>
            </p:nvSpPr>
            <p:spPr bwMode="auto">
              <a:xfrm>
                <a:off x="5810574" y="2500364"/>
                <a:ext cx="13480" cy="8578"/>
              </a:xfrm>
              <a:custGeom>
                <a:gdLst>
                  <a:gd fmla="*/ 3 w 3" name="T0"/>
                  <a:gd fmla="*/ 0 h 2" name="T1"/>
                  <a:gd fmla="*/ 0 w 3" name="T2"/>
                  <a:gd fmla="*/ 2 h 2" name="T3"/>
                  <a:gd fmla="*/ 3 w 3" name="T4"/>
                  <a:gd fmla="*/ 2 h 2" name="T5"/>
                  <a:gd fmla="*/ 3 w 3" name="T6"/>
                  <a:gd fmla="*/ 0 h 2" name="T7"/>
                </a:gdLst>
                <a:cxnLst>
                  <a:cxn ang="0">
                    <a:pos x="T0" y="T1"/>
                  </a:cxn>
                  <a:cxn ang="0">
                    <a:pos x="T2" y="T3"/>
                  </a:cxn>
                  <a:cxn ang="0">
                    <a:pos x="T4" y="T5"/>
                  </a:cxn>
                  <a:cxn ang="0">
                    <a:pos x="T6" y="T7"/>
                  </a:cxn>
                </a:cxnLst>
                <a:rect b="b" l="0" r="r" t="0"/>
                <a:pathLst>
                  <a:path h="2" w="3">
                    <a:moveTo>
                      <a:pt x="3" y="0"/>
                    </a:moveTo>
                    <a:cubicBezTo>
                      <a:pt x="0" y="2"/>
                      <a:pt x="0" y="2"/>
                      <a:pt x="0" y="2"/>
                    </a:cubicBezTo>
                    <a:cubicBezTo>
                      <a:pt x="1" y="2"/>
                      <a:pt x="2" y="2"/>
                      <a:pt x="3" y="2"/>
                    </a:cubicBezTo>
                    <a:lnTo>
                      <a:pt x="3" y="0"/>
                    </a:lnTo>
                    <a:close/>
                  </a:path>
                </a:pathLst>
              </a:custGeom>
              <a:grpFill/>
              <a:ln>
                <a:noFill/>
              </a:ln>
            </p:spPr>
            <p:txBody>
              <a:bodyPr anchor="ctr"/>
              <a:lstStyle/>
              <a:p>
                <a:pPr algn="ctr"/>
                <a:endParaRPr/>
              </a:p>
            </p:txBody>
          </p:sp>
          <p:sp>
            <p:nvSpPr>
              <p:cNvPr id="123" name="Freeform: Shape 63">
                <a:extLst>
                  <a:ext uri="{FF2B5EF4-FFF2-40B4-BE49-F238E27FC236}">
                    <a16:creationId xmlns:a16="http://schemas.microsoft.com/office/drawing/2014/main" id="{957E3D3D-2062-4BAD-897F-F7E67A361776}"/>
                  </a:ext>
                </a:extLst>
              </p:cNvPr>
              <p:cNvSpPr/>
              <p:nvPr/>
            </p:nvSpPr>
            <p:spPr bwMode="auto">
              <a:xfrm>
                <a:off x="5912283" y="2456249"/>
                <a:ext cx="26959" cy="25734"/>
              </a:xfrm>
              <a:custGeom>
                <a:gdLst>
                  <a:gd fmla="*/ 0 w 6" name="T0"/>
                  <a:gd fmla="*/ 2 h 6" name="T1"/>
                  <a:gd fmla="*/ 5 w 6" name="T2"/>
                  <a:gd fmla="*/ 6 h 6" name="T3"/>
                  <a:gd fmla="*/ 6 w 6" name="T4"/>
                  <a:gd fmla="*/ 2 h 6" name="T5"/>
                  <a:gd fmla="*/ 6 w 6" name="T6"/>
                  <a:gd fmla="*/ 0 h 6" name="T7"/>
                  <a:gd fmla="*/ 0 w 6" name="T8"/>
                  <a:gd fmla="*/ 2 h 6" name="T9"/>
                </a:gdLst>
                <a:cxnLst>
                  <a:cxn ang="0">
                    <a:pos x="T0" y="T1"/>
                  </a:cxn>
                  <a:cxn ang="0">
                    <a:pos x="T2" y="T3"/>
                  </a:cxn>
                  <a:cxn ang="0">
                    <a:pos x="T4" y="T5"/>
                  </a:cxn>
                  <a:cxn ang="0">
                    <a:pos x="T6" y="T7"/>
                  </a:cxn>
                  <a:cxn ang="0">
                    <a:pos x="T8" y="T9"/>
                  </a:cxn>
                </a:cxnLst>
                <a:rect b="b" l="0" r="r" t="0"/>
                <a:pathLst>
                  <a:path h="6" w="6">
                    <a:moveTo>
                      <a:pt x="0" y="2"/>
                    </a:moveTo>
                    <a:cubicBezTo>
                      <a:pt x="5" y="6"/>
                      <a:pt x="5" y="6"/>
                      <a:pt x="5" y="6"/>
                    </a:cubicBezTo>
                    <a:cubicBezTo>
                      <a:pt x="6" y="2"/>
                      <a:pt x="6" y="2"/>
                      <a:pt x="6" y="2"/>
                    </a:cubicBezTo>
                    <a:cubicBezTo>
                      <a:pt x="6" y="1"/>
                      <a:pt x="6" y="1"/>
                      <a:pt x="6" y="0"/>
                    </a:cubicBezTo>
                    <a:lnTo>
                      <a:pt x="0" y="2"/>
                    </a:lnTo>
                    <a:close/>
                  </a:path>
                </a:pathLst>
              </a:custGeom>
              <a:grpFill/>
              <a:ln>
                <a:noFill/>
              </a:ln>
            </p:spPr>
            <p:txBody>
              <a:bodyPr anchor="ctr"/>
              <a:lstStyle/>
              <a:p>
                <a:pPr algn="ctr"/>
                <a:endParaRPr/>
              </a:p>
            </p:txBody>
          </p:sp>
          <p:sp>
            <p:nvSpPr>
              <p:cNvPr id="124" name="Freeform: Shape 64">
                <a:extLst>
                  <a:ext uri="{FF2B5EF4-FFF2-40B4-BE49-F238E27FC236}">
                    <a16:creationId xmlns:a16="http://schemas.microsoft.com/office/drawing/2014/main" id="{4914D8D5-C22F-43DC-8A6B-F9B6620B016A}"/>
                  </a:ext>
                </a:extLst>
              </p:cNvPr>
              <p:cNvSpPr/>
              <p:nvPr/>
            </p:nvSpPr>
            <p:spPr bwMode="auto">
              <a:xfrm>
                <a:off x="5912283" y="2544479"/>
                <a:ext cx="26959" cy="25734"/>
              </a:xfrm>
              <a:custGeom>
                <a:gdLst>
                  <a:gd fmla="*/ 18 w 22" name="T0"/>
                  <a:gd fmla="*/ 0 h 21" name="T1"/>
                  <a:gd fmla="*/ 0 w 22" name="T2"/>
                  <a:gd fmla="*/ 18 h 21" name="T3"/>
                  <a:gd fmla="*/ 22 w 22" name="T4"/>
                  <a:gd fmla="*/ 21 h 21" name="T5"/>
                  <a:gd fmla="*/ 18 w 22" name="T6"/>
                  <a:gd fmla="*/ 0 h 21" name="T7"/>
                </a:gdLst>
                <a:cxnLst>
                  <a:cxn ang="0">
                    <a:pos x="T0" y="T1"/>
                  </a:cxn>
                  <a:cxn ang="0">
                    <a:pos x="T2" y="T3"/>
                  </a:cxn>
                  <a:cxn ang="0">
                    <a:pos x="T4" y="T5"/>
                  </a:cxn>
                  <a:cxn ang="0">
                    <a:pos x="T6" y="T7"/>
                  </a:cxn>
                </a:cxnLst>
                <a:rect b="b" l="0" r="r" t="0"/>
                <a:pathLst>
                  <a:path h="21" w="22">
                    <a:moveTo>
                      <a:pt x="18" y="0"/>
                    </a:moveTo>
                    <a:lnTo>
                      <a:pt x="0" y="18"/>
                    </a:lnTo>
                    <a:lnTo>
                      <a:pt x="22" y="21"/>
                    </a:lnTo>
                    <a:lnTo>
                      <a:pt x="18" y="0"/>
                    </a:lnTo>
                    <a:close/>
                  </a:path>
                </a:pathLst>
              </a:custGeom>
              <a:grpFill/>
              <a:ln>
                <a:noFill/>
              </a:ln>
            </p:spPr>
            <p:txBody>
              <a:bodyPr anchor="ctr"/>
              <a:lstStyle/>
              <a:p>
                <a:pPr algn="ctr"/>
                <a:endParaRPr/>
              </a:p>
            </p:txBody>
          </p:sp>
          <p:sp>
            <p:nvSpPr>
              <p:cNvPr id="125" name="Freeform: Shape 65">
                <a:extLst>
                  <a:ext uri="{FF2B5EF4-FFF2-40B4-BE49-F238E27FC236}">
                    <a16:creationId xmlns:a16="http://schemas.microsoft.com/office/drawing/2014/main" id="{6A44B829-C7A9-4DAF-8ECF-F14D45A8B37B}"/>
                  </a:ext>
                </a:extLst>
              </p:cNvPr>
              <p:cNvSpPr/>
              <p:nvPr/>
            </p:nvSpPr>
            <p:spPr bwMode="auto">
              <a:xfrm>
                <a:off x="5824054" y="2456249"/>
                <a:ext cx="26959" cy="25734"/>
              </a:xfrm>
              <a:custGeom>
                <a:gdLst>
                  <a:gd fmla="*/ 7 w 22" name="T0"/>
                  <a:gd fmla="*/ 21 h 21" name="T1"/>
                  <a:gd fmla="*/ 22 w 22" name="T2"/>
                  <a:gd fmla="*/ 7 h 21" name="T3"/>
                  <a:gd fmla="*/ 0 w 22" name="T4"/>
                  <a:gd fmla="*/ 0 h 21" name="T5"/>
                  <a:gd fmla="*/ 7 w 22" name="T6"/>
                  <a:gd fmla="*/ 21 h 21" name="T7"/>
                </a:gdLst>
                <a:cxnLst>
                  <a:cxn ang="0">
                    <a:pos x="T0" y="T1"/>
                  </a:cxn>
                  <a:cxn ang="0">
                    <a:pos x="T2" y="T3"/>
                  </a:cxn>
                  <a:cxn ang="0">
                    <a:pos x="T4" y="T5"/>
                  </a:cxn>
                  <a:cxn ang="0">
                    <a:pos x="T6" y="T7"/>
                  </a:cxn>
                </a:cxnLst>
                <a:rect b="b" l="0" r="r" t="0"/>
                <a:pathLst>
                  <a:path h="21" w="22">
                    <a:moveTo>
                      <a:pt x="7" y="21"/>
                    </a:moveTo>
                    <a:lnTo>
                      <a:pt x="22" y="7"/>
                    </a:lnTo>
                    <a:lnTo>
                      <a:pt x="0" y="0"/>
                    </a:lnTo>
                    <a:lnTo>
                      <a:pt x="7" y="21"/>
                    </a:lnTo>
                    <a:close/>
                  </a:path>
                </a:pathLst>
              </a:custGeom>
              <a:grpFill/>
              <a:ln>
                <a:noFill/>
              </a:ln>
            </p:spPr>
            <p:txBody>
              <a:bodyPr anchor="ctr"/>
              <a:lstStyle/>
              <a:p>
                <a:pPr algn="ctr"/>
                <a:endParaRPr/>
              </a:p>
            </p:txBody>
          </p:sp>
          <p:sp>
            <p:nvSpPr>
              <p:cNvPr id="126" name="Freeform: Shape 66">
                <a:extLst>
                  <a:ext uri="{FF2B5EF4-FFF2-40B4-BE49-F238E27FC236}">
                    <a16:creationId xmlns:a16="http://schemas.microsoft.com/office/drawing/2014/main" id="{D7EF4DE3-2656-40AD-8149-55B818C890AE}"/>
                  </a:ext>
                </a:extLst>
              </p:cNvPr>
              <p:cNvSpPr/>
              <p:nvPr/>
            </p:nvSpPr>
            <p:spPr bwMode="auto">
              <a:xfrm>
                <a:off x="5717443" y="2513844"/>
                <a:ext cx="221800" cy="136021"/>
              </a:xfrm>
              <a:custGeom>
                <a:gdLst>
                  <a:gd fmla="*/ 41 w 50" name="T0"/>
                  <a:gd fmla="*/ 13 h 31" name="T1"/>
                  <a:gd fmla="*/ 40 w 50" name="T2"/>
                  <a:gd fmla="*/ 14 h 31" name="T3"/>
                  <a:gd fmla="*/ 36 w 50" name="T4"/>
                  <a:gd fmla="*/ 16 h 31" name="T5"/>
                  <a:gd fmla="*/ 35 w 50" name="T6"/>
                  <a:gd fmla="*/ 13 h 31" name="T7"/>
                  <a:gd fmla="*/ 35 w 50" name="T8"/>
                  <a:gd fmla="*/ 11 h 31" name="T9"/>
                  <a:gd fmla="*/ 26 w 50" name="T10"/>
                  <a:gd fmla="*/ 1 h 31" name="T11"/>
                  <a:gd fmla="*/ 24 w 50" name="T12"/>
                  <a:gd fmla="*/ 1 h 31" name="T13"/>
                  <a:gd fmla="*/ 20 w 50" name="T14"/>
                  <a:gd fmla="*/ 0 h 31" name="T15"/>
                  <a:gd fmla="*/ 19 w 50" name="T16"/>
                  <a:gd fmla="*/ 0 h 31" name="T17"/>
                  <a:gd fmla="*/ 5 w 50" name="T18"/>
                  <a:gd fmla="*/ 16 h 31" name="T19"/>
                  <a:gd fmla="*/ 5 w 50" name="T20"/>
                  <a:gd fmla="*/ 20 h 31" name="T21"/>
                  <a:gd fmla="*/ 0 w 50" name="T22"/>
                  <a:gd fmla="*/ 26 h 31" name="T23"/>
                  <a:gd fmla="*/ 5 w 50" name="T24"/>
                  <a:gd fmla="*/ 31 h 31" name="T25"/>
                  <a:gd fmla="*/ 20 w 50" name="T26"/>
                  <a:gd fmla="*/ 31 h 31" name="T27"/>
                  <a:gd fmla="*/ 21 w 50" name="T28"/>
                  <a:gd fmla="*/ 31 h 31" name="T29"/>
                  <a:gd fmla="*/ 41 w 50" name="T30"/>
                  <a:gd fmla="*/ 31 h 31" name="T31"/>
                  <a:gd fmla="*/ 50 w 50" name="T32"/>
                  <a:gd fmla="*/ 22 h 31" name="T33"/>
                  <a:gd fmla="*/ 41 w 50" name="T34"/>
                  <a:gd fmla="*/ 13 h 3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31" w="50">
                    <a:moveTo>
                      <a:pt x="41" y="13"/>
                    </a:moveTo>
                    <a:cubicBezTo>
                      <a:pt x="41" y="13"/>
                      <a:pt x="41" y="14"/>
                      <a:pt x="40" y="14"/>
                    </a:cubicBezTo>
                    <a:cubicBezTo>
                      <a:pt x="38" y="14"/>
                      <a:pt x="37" y="15"/>
                      <a:pt x="36" y="16"/>
                    </a:cubicBezTo>
                    <a:cubicBezTo>
                      <a:pt x="36" y="15"/>
                      <a:pt x="36" y="14"/>
                      <a:pt x="35" y="13"/>
                    </a:cubicBezTo>
                    <a:cubicBezTo>
                      <a:pt x="35" y="13"/>
                      <a:pt x="35" y="12"/>
                      <a:pt x="35" y="11"/>
                    </a:cubicBezTo>
                    <a:cubicBezTo>
                      <a:pt x="34" y="7"/>
                      <a:pt x="30" y="3"/>
                      <a:pt x="26" y="1"/>
                    </a:cubicBezTo>
                    <a:cubicBezTo>
                      <a:pt x="25" y="1"/>
                      <a:pt x="25" y="1"/>
                      <a:pt x="24" y="1"/>
                    </a:cubicBezTo>
                    <a:cubicBezTo>
                      <a:pt x="23" y="1"/>
                      <a:pt x="21" y="0"/>
                      <a:pt x="20" y="0"/>
                    </a:cubicBezTo>
                    <a:cubicBezTo>
                      <a:pt x="20" y="0"/>
                      <a:pt x="20" y="0"/>
                      <a:pt x="19" y="0"/>
                    </a:cubicBezTo>
                    <a:cubicBezTo>
                      <a:pt x="11" y="1"/>
                      <a:pt x="5" y="8"/>
                      <a:pt x="5" y="16"/>
                    </a:cubicBezTo>
                    <a:cubicBezTo>
                      <a:pt x="5" y="17"/>
                      <a:pt x="5" y="19"/>
                      <a:pt x="5" y="20"/>
                    </a:cubicBezTo>
                    <a:cubicBezTo>
                      <a:pt x="2" y="21"/>
                      <a:pt x="0" y="23"/>
                      <a:pt x="0" y="26"/>
                    </a:cubicBezTo>
                    <a:cubicBezTo>
                      <a:pt x="0" y="29"/>
                      <a:pt x="2" y="31"/>
                      <a:pt x="5" y="31"/>
                    </a:cubicBezTo>
                    <a:cubicBezTo>
                      <a:pt x="20" y="31"/>
                      <a:pt x="20" y="31"/>
                      <a:pt x="20" y="31"/>
                    </a:cubicBezTo>
                    <a:cubicBezTo>
                      <a:pt x="21" y="31"/>
                      <a:pt x="21" y="31"/>
                      <a:pt x="21" y="31"/>
                    </a:cubicBezTo>
                    <a:cubicBezTo>
                      <a:pt x="41" y="31"/>
                      <a:pt x="41" y="31"/>
                      <a:pt x="41" y="31"/>
                    </a:cubicBezTo>
                    <a:cubicBezTo>
                      <a:pt x="46" y="31"/>
                      <a:pt x="50" y="27"/>
                      <a:pt x="50" y="22"/>
                    </a:cubicBezTo>
                    <a:cubicBezTo>
                      <a:pt x="50" y="18"/>
                      <a:pt x="46" y="13"/>
                      <a:pt x="41" y="13"/>
                    </a:cubicBezTo>
                    <a:close/>
                  </a:path>
                </a:pathLst>
              </a:custGeom>
              <a:grpFill/>
              <a:ln>
                <a:noFill/>
              </a:ln>
            </p:spPr>
            <p:txBody>
              <a:bodyPr anchor="ctr"/>
              <a:lstStyle/>
              <a:p>
                <a:pPr algn="ctr"/>
                <a:endParaRPr/>
              </a:p>
            </p:txBody>
          </p:sp>
          <p:sp>
            <p:nvSpPr>
              <p:cNvPr id="127" name="Freeform: Shape 67">
                <a:extLst>
                  <a:ext uri="{FF2B5EF4-FFF2-40B4-BE49-F238E27FC236}">
                    <a16:creationId xmlns:a16="http://schemas.microsoft.com/office/drawing/2014/main" id="{D2CE58D7-B3A5-468F-A13F-4174D979F0AF}"/>
                  </a:ext>
                </a:extLst>
              </p:cNvPr>
              <p:cNvSpPr/>
              <p:nvPr/>
            </p:nvSpPr>
            <p:spPr bwMode="auto">
              <a:xfrm>
                <a:off x="3456557" y="3361830"/>
                <a:ext cx="150726" cy="215673"/>
              </a:xfrm>
              <a:custGeom>
                <a:gdLst>
                  <a:gd fmla="*/ 34 w 34" name="T0"/>
                  <a:gd fmla="*/ 49 h 49" name="T1"/>
                  <a:gd fmla="*/ 34 w 34" name="T2"/>
                  <a:gd fmla="*/ 21 h 49" name="T3"/>
                  <a:gd fmla="*/ 33 w 34" name="T4"/>
                  <a:gd fmla="*/ 13 h 49" name="T5"/>
                  <a:gd fmla="*/ 28 w 34" name="T6"/>
                  <a:gd fmla="*/ 7 h 49" name="T7"/>
                  <a:gd fmla="*/ 28 w 34" name="T8"/>
                  <a:gd fmla="*/ 2 h 49" name="T9"/>
                  <a:gd fmla="*/ 28 w 34" name="T10"/>
                  <a:gd fmla="*/ 0 h 49" name="T11"/>
                  <a:gd fmla="*/ 26 w 34" name="T12"/>
                  <a:gd fmla="*/ 0 h 49" name="T13"/>
                  <a:gd fmla="*/ 5 w 34" name="T14"/>
                  <a:gd fmla="*/ 0 h 49" name="T15"/>
                  <a:gd fmla="*/ 3 w 34" name="T16"/>
                  <a:gd fmla="*/ 0 h 49" name="T17"/>
                  <a:gd fmla="*/ 3 w 34" name="T18"/>
                  <a:gd fmla="*/ 2 h 49" name="T19"/>
                  <a:gd fmla="*/ 3 w 34" name="T20"/>
                  <a:gd fmla="*/ 7 h 49" name="T21"/>
                  <a:gd fmla="*/ 0 w 34" name="T22"/>
                  <a:gd fmla="*/ 9 h 49" name="T23"/>
                  <a:gd fmla="*/ 5 w 34" name="T24"/>
                  <a:gd fmla="*/ 17 h 49" name="T25"/>
                  <a:gd fmla="*/ 5 w 34" name="T26"/>
                  <a:gd fmla="*/ 6 h 49" name="T27"/>
                  <a:gd fmla="*/ 5 w 34" name="T28"/>
                  <a:gd fmla="*/ 6 h 49" name="T29"/>
                  <a:gd fmla="*/ 5 w 34" name="T30"/>
                  <a:gd fmla="*/ 6 h 49" name="T31"/>
                  <a:gd fmla="*/ 5 w 34" name="T32"/>
                  <a:gd fmla="*/ 2 h 49" name="T33"/>
                  <a:gd fmla="*/ 26 w 34" name="T34"/>
                  <a:gd fmla="*/ 2 h 49" name="T35"/>
                  <a:gd fmla="*/ 26 w 34" name="T36"/>
                  <a:gd fmla="*/ 6 h 49" name="T37"/>
                  <a:gd fmla="*/ 26 w 34" name="T38"/>
                  <a:gd fmla="*/ 34 h 49" name="T39"/>
                  <a:gd fmla="*/ 16 w 34" name="T40"/>
                  <a:gd fmla="*/ 24 h 49" name="T41"/>
                  <a:gd fmla="*/ 13 w 34" name="T42"/>
                  <a:gd fmla="*/ 26 h 49" name="T43"/>
                  <a:gd fmla="*/ 34 w 34" name="T44"/>
                  <a:gd fmla="*/ 49 h 49"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49" w="34">
                    <a:moveTo>
                      <a:pt x="34" y="49"/>
                    </a:moveTo>
                    <a:cubicBezTo>
                      <a:pt x="34" y="38"/>
                      <a:pt x="34" y="27"/>
                      <a:pt x="34" y="21"/>
                    </a:cubicBezTo>
                    <a:cubicBezTo>
                      <a:pt x="34" y="19"/>
                      <a:pt x="34" y="15"/>
                      <a:pt x="33" y="13"/>
                    </a:cubicBezTo>
                    <a:cubicBezTo>
                      <a:pt x="32" y="10"/>
                      <a:pt x="30" y="8"/>
                      <a:pt x="28" y="7"/>
                    </a:cubicBezTo>
                    <a:cubicBezTo>
                      <a:pt x="28" y="2"/>
                      <a:pt x="28" y="2"/>
                      <a:pt x="28" y="2"/>
                    </a:cubicBezTo>
                    <a:cubicBezTo>
                      <a:pt x="28" y="0"/>
                      <a:pt x="28" y="0"/>
                      <a:pt x="28" y="0"/>
                    </a:cubicBezTo>
                    <a:cubicBezTo>
                      <a:pt x="26" y="0"/>
                      <a:pt x="26" y="0"/>
                      <a:pt x="26" y="0"/>
                    </a:cubicBezTo>
                    <a:cubicBezTo>
                      <a:pt x="5" y="0"/>
                      <a:pt x="5" y="0"/>
                      <a:pt x="5" y="0"/>
                    </a:cubicBezTo>
                    <a:cubicBezTo>
                      <a:pt x="3" y="0"/>
                      <a:pt x="3" y="0"/>
                      <a:pt x="3" y="0"/>
                    </a:cubicBezTo>
                    <a:cubicBezTo>
                      <a:pt x="3" y="2"/>
                      <a:pt x="3" y="2"/>
                      <a:pt x="3" y="2"/>
                    </a:cubicBezTo>
                    <a:cubicBezTo>
                      <a:pt x="3" y="7"/>
                      <a:pt x="3" y="7"/>
                      <a:pt x="3" y="7"/>
                    </a:cubicBezTo>
                    <a:cubicBezTo>
                      <a:pt x="2" y="8"/>
                      <a:pt x="1" y="8"/>
                      <a:pt x="0" y="9"/>
                    </a:cubicBezTo>
                    <a:cubicBezTo>
                      <a:pt x="2" y="12"/>
                      <a:pt x="3" y="14"/>
                      <a:pt x="5" y="17"/>
                    </a:cubicBezTo>
                    <a:cubicBezTo>
                      <a:pt x="5" y="6"/>
                      <a:pt x="5" y="6"/>
                      <a:pt x="5" y="6"/>
                    </a:cubicBezTo>
                    <a:cubicBezTo>
                      <a:pt x="5" y="6"/>
                      <a:pt x="5" y="6"/>
                      <a:pt x="5" y="6"/>
                    </a:cubicBezTo>
                    <a:cubicBezTo>
                      <a:pt x="5" y="6"/>
                      <a:pt x="5" y="6"/>
                      <a:pt x="5" y="6"/>
                    </a:cubicBezTo>
                    <a:cubicBezTo>
                      <a:pt x="5" y="2"/>
                      <a:pt x="5" y="2"/>
                      <a:pt x="5" y="2"/>
                    </a:cubicBezTo>
                    <a:cubicBezTo>
                      <a:pt x="26" y="2"/>
                      <a:pt x="26" y="2"/>
                      <a:pt x="26" y="2"/>
                    </a:cubicBezTo>
                    <a:cubicBezTo>
                      <a:pt x="26" y="6"/>
                      <a:pt x="26" y="6"/>
                      <a:pt x="26" y="6"/>
                    </a:cubicBezTo>
                    <a:cubicBezTo>
                      <a:pt x="26" y="34"/>
                      <a:pt x="26" y="34"/>
                      <a:pt x="26" y="34"/>
                    </a:cubicBezTo>
                    <a:cubicBezTo>
                      <a:pt x="16" y="24"/>
                      <a:pt x="16" y="24"/>
                      <a:pt x="16" y="24"/>
                    </a:cubicBezTo>
                    <a:cubicBezTo>
                      <a:pt x="13" y="26"/>
                      <a:pt x="13" y="26"/>
                      <a:pt x="13" y="26"/>
                    </a:cubicBezTo>
                    <a:cubicBezTo>
                      <a:pt x="20" y="34"/>
                      <a:pt x="26" y="42"/>
                      <a:pt x="34" y="49"/>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28" name="Freeform: Shape 68">
                <a:extLst>
                  <a:ext uri="{FF2B5EF4-FFF2-40B4-BE49-F238E27FC236}">
                    <a16:creationId xmlns:a16="http://schemas.microsoft.com/office/drawing/2014/main" id="{0C70B938-E491-4FFB-A7AA-83F5F156A4C4}"/>
                  </a:ext>
                </a:extLst>
              </p:cNvPr>
              <p:cNvSpPr/>
              <p:nvPr/>
            </p:nvSpPr>
            <p:spPr bwMode="auto">
              <a:xfrm>
                <a:off x="3615860" y="3383887"/>
                <a:ext cx="162980" cy="339439"/>
              </a:xfrm>
              <a:custGeom>
                <a:gdLst>
                  <a:gd fmla="*/ 22 w 37" name="T0"/>
                  <a:gd fmla="*/ 66 h 77" name="T1"/>
                  <a:gd fmla="*/ 36 w 37" name="T2"/>
                  <a:gd fmla="*/ 74 h 77" name="T3"/>
                  <a:gd fmla="*/ 37 w 37" name="T4"/>
                  <a:gd fmla="*/ 74 h 77" name="T5"/>
                  <a:gd fmla="*/ 37 w 37" name="T6"/>
                  <a:gd fmla="*/ 16 h 77" name="T7"/>
                  <a:gd fmla="*/ 36 w 37" name="T8"/>
                  <a:gd fmla="*/ 8 h 77" name="T9"/>
                  <a:gd fmla="*/ 18 w 37" name="T10"/>
                  <a:gd fmla="*/ 0 h 77" name="T11"/>
                  <a:gd fmla="*/ 1 w 37" name="T12"/>
                  <a:gd fmla="*/ 8 h 77" name="T13"/>
                  <a:gd fmla="*/ 0 w 37" name="T14"/>
                  <a:gd fmla="*/ 16 h 77" name="T15"/>
                  <a:gd fmla="*/ 0 w 37" name="T16"/>
                  <a:gd fmla="*/ 46 h 77" name="T17"/>
                  <a:gd fmla="*/ 22 w 37" name="T18"/>
                  <a:gd fmla="*/ 66 h 7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7" w="37">
                    <a:moveTo>
                      <a:pt x="22" y="66"/>
                    </a:moveTo>
                    <a:cubicBezTo>
                      <a:pt x="29" y="66"/>
                      <a:pt x="34" y="69"/>
                      <a:pt x="36" y="74"/>
                    </a:cubicBezTo>
                    <a:cubicBezTo>
                      <a:pt x="37" y="77"/>
                      <a:pt x="37" y="77"/>
                      <a:pt x="37" y="74"/>
                    </a:cubicBezTo>
                    <a:cubicBezTo>
                      <a:pt x="37" y="62"/>
                      <a:pt x="37" y="28"/>
                      <a:pt x="37" y="16"/>
                    </a:cubicBezTo>
                    <a:cubicBezTo>
                      <a:pt x="37" y="14"/>
                      <a:pt x="37" y="10"/>
                      <a:pt x="36" y="8"/>
                    </a:cubicBezTo>
                    <a:cubicBezTo>
                      <a:pt x="34" y="1"/>
                      <a:pt x="27" y="0"/>
                      <a:pt x="18" y="0"/>
                    </a:cubicBezTo>
                    <a:cubicBezTo>
                      <a:pt x="10" y="0"/>
                      <a:pt x="3" y="1"/>
                      <a:pt x="1" y="8"/>
                    </a:cubicBezTo>
                    <a:cubicBezTo>
                      <a:pt x="0" y="10"/>
                      <a:pt x="0" y="14"/>
                      <a:pt x="0" y="16"/>
                    </a:cubicBezTo>
                    <a:cubicBezTo>
                      <a:pt x="0" y="46"/>
                      <a:pt x="0" y="46"/>
                      <a:pt x="0" y="46"/>
                    </a:cubicBezTo>
                    <a:cubicBezTo>
                      <a:pt x="7" y="53"/>
                      <a:pt x="15" y="60"/>
                      <a:pt x="22" y="66"/>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29" name="Freeform: Shape 69">
                <a:extLst>
                  <a:ext uri="{FF2B5EF4-FFF2-40B4-BE49-F238E27FC236}">
                    <a16:creationId xmlns:a16="http://schemas.microsoft.com/office/drawing/2014/main" id="{497CA26A-9BC0-479A-8B06-96F4CA0B2739}"/>
                  </a:ext>
                </a:extLst>
              </p:cNvPr>
              <p:cNvSpPr/>
              <p:nvPr/>
            </p:nvSpPr>
            <p:spPr bwMode="auto">
              <a:xfrm>
                <a:off x="5550787" y="3472117"/>
                <a:ext cx="25734" cy="91906"/>
              </a:xfrm>
              <a:custGeom>
                <a:gdLst>
                  <a:gd fmla="*/ 6 w 6" name="T0"/>
                  <a:gd fmla="*/ 1 h 21" name="T1"/>
                  <a:gd fmla="*/ 3 w 6" name="T2"/>
                  <a:gd fmla="*/ 0 h 21" name="T3"/>
                  <a:gd fmla="*/ 3 w 6" name="T4"/>
                  <a:gd fmla="*/ 0 h 21" name="T5"/>
                  <a:gd fmla="*/ 0 w 6" name="T6"/>
                  <a:gd fmla="*/ 1 h 21" name="T7"/>
                  <a:gd fmla="*/ 0 w 6" name="T8"/>
                  <a:gd fmla="*/ 21 h 21" name="T9"/>
                  <a:gd fmla="*/ 6 w 6" name="T10"/>
                  <a:gd fmla="*/ 15 h 21" name="T11"/>
                  <a:gd fmla="*/ 6 w 6" name="T12"/>
                  <a:gd fmla="*/ 1 h 21" name="T13"/>
                </a:gdLst>
                <a:cxnLst>
                  <a:cxn ang="0">
                    <a:pos x="T0" y="T1"/>
                  </a:cxn>
                  <a:cxn ang="0">
                    <a:pos x="T2" y="T3"/>
                  </a:cxn>
                  <a:cxn ang="0">
                    <a:pos x="T4" y="T5"/>
                  </a:cxn>
                  <a:cxn ang="0">
                    <a:pos x="T6" y="T7"/>
                  </a:cxn>
                  <a:cxn ang="0">
                    <a:pos x="T8" y="T9"/>
                  </a:cxn>
                  <a:cxn ang="0">
                    <a:pos x="T10" y="T11"/>
                  </a:cxn>
                  <a:cxn ang="0">
                    <a:pos x="T12" y="T13"/>
                  </a:cxn>
                </a:cxnLst>
                <a:rect b="b" l="0" r="r" t="0"/>
                <a:pathLst>
                  <a:path h="21" w="6">
                    <a:moveTo>
                      <a:pt x="6" y="1"/>
                    </a:moveTo>
                    <a:cubicBezTo>
                      <a:pt x="5" y="1"/>
                      <a:pt x="4" y="0"/>
                      <a:pt x="3" y="0"/>
                    </a:cubicBezTo>
                    <a:cubicBezTo>
                      <a:pt x="3" y="0"/>
                      <a:pt x="3" y="0"/>
                      <a:pt x="3" y="0"/>
                    </a:cubicBezTo>
                    <a:cubicBezTo>
                      <a:pt x="2" y="0"/>
                      <a:pt x="1" y="1"/>
                      <a:pt x="0" y="1"/>
                    </a:cubicBezTo>
                    <a:cubicBezTo>
                      <a:pt x="0" y="21"/>
                      <a:pt x="0" y="21"/>
                      <a:pt x="0" y="21"/>
                    </a:cubicBezTo>
                    <a:cubicBezTo>
                      <a:pt x="2" y="19"/>
                      <a:pt x="4" y="17"/>
                      <a:pt x="6" y="15"/>
                    </a:cubicBezTo>
                    <a:lnTo>
                      <a:pt x="6" y="1"/>
                    </a:lnTo>
                    <a:close/>
                  </a:path>
                </a:pathLst>
              </a:custGeom>
              <a:grpFill/>
              <a:ln>
                <a:noFill/>
              </a:ln>
            </p:spPr>
            <p:txBody>
              <a:bodyPr anchor="ctr"/>
              <a:lstStyle/>
              <a:p>
                <a:pPr algn="ctr"/>
                <a:endParaRPr/>
              </a:p>
            </p:txBody>
          </p:sp>
          <p:sp>
            <p:nvSpPr>
              <p:cNvPr id="130" name="Freeform: Shape 70">
                <a:extLst>
                  <a:ext uri="{FF2B5EF4-FFF2-40B4-BE49-F238E27FC236}">
                    <a16:creationId xmlns:a16="http://schemas.microsoft.com/office/drawing/2014/main" id="{A9685E4F-950A-4DE7-BEB2-1162317DCA09}"/>
                  </a:ext>
                </a:extLst>
              </p:cNvPr>
              <p:cNvSpPr/>
              <p:nvPr/>
            </p:nvSpPr>
            <p:spPr bwMode="auto">
              <a:xfrm>
                <a:off x="5550787" y="3290756"/>
                <a:ext cx="25734" cy="17156"/>
              </a:xfrm>
              <a:custGeom>
                <a:gdLst>
                  <a:gd fmla="*/ 4 w 6" name="T0"/>
                  <a:gd fmla="*/ 4 h 4" name="T1"/>
                  <a:gd fmla="*/ 4 w 6" name="T2"/>
                  <a:gd fmla="*/ 4 h 4" name="T3"/>
                  <a:gd fmla="*/ 6 w 6" name="T4"/>
                  <a:gd fmla="*/ 4 h 4" name="T5"/>
                  <a:gd fmla="*/ 6 w 6" name="T6"/>
                  <a:gd fmla="*/ 0 h 4" name="T7"/>
                  <a:gd fmla="*/ 0 w 6" name="T8"/>
                  <a:gd fmla="*/ 0 h 4" name="T9"/>
                  <a:gd fmla="*/ 0 w 6" name="T10"/>
                  <a:gd fmla="*/ 4 h 4" name="T11"/>
                  <a:gd fmla="*/ 4 w 6" name="T12"/>
                  <a:gd fmla="*/ 4 h 4" name="T13"/>
                </a:gdLst>
                <a:cxnLst>
                  <a:cxn ang="0">
                    <a:pos x="T0" y="T1"/>
                  </a:cxn>
                  <a:cxn ang="0">
                    <a:pos x="T2" y="T3"/>
                  </a:cxn>
                  <a:cxn ang="0">
                    <a:pos x="T4" y="T5"/>
                  </a:cxn>
                  <a:cxn ang="0">
                    <a:pos x="T6" y="T7"/>
                  </a:cxn>
                  <a:cxn ang="0">
                    <a:pos x="T8" y="T9"/>
                  </a:cxn>
                  <a:cxn ang="0">
                    <a:pos x="T10" y="T11"/>
                  </a:cxn>
                  <a:cxn ang="0">
                    <a:pos x="T12" y="T13"/>
                  </a:cxn>
                </a:cxnLst>
                <a:rect b="b" l="0" r="r" t="0"/>
                <a:pathLst>
                  <a:path h="4" w="6">
                    <a:moveTo>
                      <a:pt x="4" y="4"/>
                    </a:moveTo>
                    <a:cubicBezTo>
                      <a:pt x="4" y="4"/>
                      <a:pt x="4" y="4"/>
                      <a:pt x="4" y="4"/>
                    </a:cubicBezTo>
                    <a:cubicBezTo>
                      <a:pt x="5" y="4"/>
                      <a:pt x="5" y="4"/>
                      <a:pt x="6" y="4"/>
                    </a:cubicBezTo>
                    <a:cubicBezTo>
                      <a:pt x="6" y="0"/>
                      <a:pt x="6" y="0"/>
                      <a:pt x="6" y="0"/>
                    </a:cubicBezTo>
                    <a:cubicBezTo>
                      <a:pt x="0" y="0"/>
                      <a:pt x="0" y="0"/>
                      <a:pt x="0" y="0"/>
                    </a:cubicBezTo>
                    <a:cubicBezTo>
                      <a:pt x="0" y="4"/>
                      <a:pt x="0" y="4"/>
                      <a:pt x="0" y="4"/>
                    </a:cubicBezTo>
                    <a:cubicBezTo>
                      <a:pt x="1" y="4"/>
                      <a:pt x="2" y="4"/>
                      <a:pt x="4" y="4"/>
                    </a:cubicBezTo>
                    <a:close/>
                  </a:path>
                </a:pathLst>
              </a:custGeom>
              <a:grpFill/>
              <a:ln>
                <a:noFill/>
              </a:ln>
            </p:spPr>
            <p:txBody>
              <a:bodyPr anchor="ctr"/>
              <a:lstStyle/>
              <a:p>
                <a:pPr algn="ctr"/>
                <a:endParaRPr/>
              </a:p>
            </p:txBody>
          </p:sp>
          <p:sp>
            <p:nvSpPr>
              <p:cNvPr id="131" name="Freeform: Shape 71">
                <a:extLst>
                  <a:ext uri="{FF2B5EF4-FFF2-40B4-BE49-F238E27FC236}">
                    <a16:creationId xmlns:a16="http://schemas.microsoft.com/office/drawing/2014/main" id="{17A15681-C7E5-44CE-9B58-5F155D031AFE}"/>
                  </a:ext>
                </a:extLst>
              </p:cNvPr>
              <p:cNvSpPr/>
              <p:nvPr/>
            </p:nvSpPr>
            <p:spPr bwMode="auto">
              <a:xfrm>
                <a:off x="5439274" y="3316489"/>
                <a:ext cx="243857" cy="177685"/>
              </a:xfrm>
              <a:custGeom>
                <a:gdLst>
                  <a:gd fmla="*/ 31 w 55" name="T0"/>
                  <a:gd fmla="*/ 0 h 40" name="T1"/>
                  <a:gd fmla="*/ 29 w 55" name="T2"/>
                  <a:gd fmla="*/ 0 h 40" name="T3"/>
                  <a:gd fmla="*/ 29 w 55" name="T4"/>
                  <a:gd fmla="*/ 0 h 40" name="T5"/>
                  <a:gd fmla="*/ 25 w 55" name="T6"/>
                  <a:gd fmla="*/ 0 h 40" name="T7"/>
                  <a:gd fmla="*/ 0 w 55" name="T8"/>
                  <a:gd fmla="*/ 27 h 40" name="T9"/>
                  <a:gd fmla="*/ 2 w 55" name="T10"/>
                  <a:gd fmla="*/ 38 h 40" name="T11"/>
                  <a:gd fmla="*/ 3 w 55" name="T12"/>
                  <a:gd fmla="*/ 39 h 40" name="T13"/>
                  <a:gd fmla="*/ 5 w 55" name="T14"/>
                  <a:gd fmla="*/ 37 h 40" name="T15"/>
                  <a:gd fmla="*/ 12 w 55" name="T16"/>
                  <a:gd fmla="*/ 33 h 40" name="T17"/>
                  <a:gd fmla="*/ 12 w 55" name="T18"/>
                  <a:gd fmla="*/ 33 h 40" name="T19"/>
                  <a:gd fmla="*/ 19 w 55" name="T20"/>
                  <a:gd fmla="*/ 38 h 40" name="T21"/>
                  <a:gd fmla="*/ 20 w 55" name="T22"/>
                  <a:gd fmla="*/ 39 h 40" name="T23"/>
                  <a:gd fmla="*/ 21 w 55" name="T24"/>
                  <a:gd fmla="*/ 38 h 40" name="T25"/>
                  <a:gd fmla="*/ 25 w 55" name="T26"/>
                  <a:gd fmla="*/ 34 h 40" name="T27"/>
                  <a:gd fmla="*/ 28 w 55" name="T28"/>
                  <a:gd fmla="*/ 33 h 40" name="T29"/>
                  <a:gd fmla="*/ 28 w 55" name="T30"/>
                  <a:gd fmla="*/ 33 h 40" name="T31"/>
                  <a:gd fmla="*/ 31 w 55" name="T32"/>
                  <a:gd fmla="*/ 34 h 40" name="T33"/>
                  <a:gd fmla="*/ 36 w 55" name="T34"/>
                  <a:gd fmla="*/ 38 h 40" name="T35"/>
                  <a:gd fmla="*/ 36 w 55" name="T36"/>
                  <a:gd fmla="*/ 40 h 40" name="T37"/>
                  <a:gd fmla="*/ 37 w 55" name="T38"/>
                  <a:gd fmla="*/ 38 h 40" name="T39"/>
                  <a:gd fmla="*/ 44 w 55" name="T40"/>
                  <a:gd fmla="*/ 34 h 40" name="T41"/>
                  <a:gd fmla="*/ 44 w 55" name="T42"/>
                  <a:gd fmla="*/ 34 h 40" name="T43"/>
                  <a:gd fmla="*/ 45 w 55" name="T44"/>
                  <a:gd fmla="*/ 34 h 40" name="T45"/>
                  <a:gd fmla="*/ 55 w 55" name="T46"/>
                  <a:gd fmla="*/ 20 h 40" name="T47"/>
                  <a:gd fmla="*/ 31 w 55" name="T48"/>
                  <a:gd fmla="*/ 0 h 40"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40" w="55">
                    <a:moveTo>
                      <a:pt x="31" y="0"/>
                    </a:moveTo>
                    <a:cubicBezTo>
                      <a:pt x="30" y="0"/>
                      <a:pt x="30" y="0"/>
                      <a:pt x="29" y="0"/>
                    </a:cubicBezTo>
                    <a:cubicBezTo>
                      <a:pt x="29" y="0"/>
                      <a:pt x="29" y="0"/>
                      <a:pt x="29" y="0"/>
                    </a:cubicBezTo>
                    <a:cubicBezTo>
                      <a:pt x="27" y="0"/>
                      <a:pt x="26" y="0"/>
                      <a:pt x="25" y="0"/>
                    </a:cubicBezTo>
                    <a:cubicBezTo>
                      <a:pt x="11" y="2"/>
                      <a:pt x="1" y="13"/>
                      <a:pt x="0" y="27"/>
                    </a:cubicBezTo>
                    <a:cubicBezTo>
                      <a:pt x="0" y="31"/>
                      <a:pt x="1" y="34"/>
                      <a:pt x="2" y="38"/>
                    </a:cubicBezTo>
                    <a:cubicBezTo>
                      <a:pt x="3" y="39"/>
                      <a:pt x="3" y="39"/>
                      <a:pt x="3" y="39"/>
                    </a:cubicBezTo>
                    <a:cubicBezTo>
                      <a:pt x="4" y="39"/>
                      <a:pt x="4" y="38"/>
                      <a:pt x="5" y="37"/>
                    </a:cubicBezTo>
                    <a:cubicBezTo>
                      <a:pt x="6" y="35"/>
                      <a:pt x="9" y="33"/>
                      <a:pt x="12" y="33"/>
                    </a:cubicBezTo>
                    <a:cubicBezTo>
                      <a:pt x="12" y="33"/>
                      <a:pt x="12" y="33"/>
                      <a:pt x="12" y="33"/>
                    </a:cubicBezTo>
                    <a:cubicBezTo>
                      <a:pt x="15" y="33"/>
                      <a:pt x="18" y="35"/>
                      <a:pt x="19" y="38"/>
                    </a:cubicBezTo>
                    <a:cubicBezTo>
                      <a:pt x="20" y="39"/>
                      <a:pt x="20" y="39"/>
                      <a:pt x="20" y="39"/>
                    </a:cubicBezTo>
                    <a:cubicBezTo>
                      <a:pt x="20" y="39"/>
                      <a:pt x="20" y="39"/>
                      <a:pt x="21" y="38"/>
                    </a:cubicBezTo>
                    <a:cubicBezTo>
                      <a:pt x="22" y="36"/>
                      <a:pt x="23" y="35"/>
                      <a:pt x="25" y="34"/>
                    </a:cubicBezTo>
                    <a:cubicBezTo>
                      <a:pt x="26" y="34"/>
                      <a:pt x="27" y="33"/>
                      <a:pt x="28" y="33"/>
                    </a:cubicBezTo>
                    <a:cubicBezTo>
                      <a:pt x="28" y="33"/>
                      <a:pt x="28" y="33"/>
                      <a:pt x="28" y="33"/>
                    </a:cubicBezTo>
                    <a:cubicBezTo>
                      <a:pt x="29" y="33"/>
                      <a:pt x="30" y="34"/>
                      <a:pt x="31" y="34"/>
                    </a:cubicBezTo>
                    <a:cubicBezTo>
                      <a:pt x="33" y="35"/>
                      <a:pt x="35" y="36"/>
                      <a:pt x="36" y="38"/>
                    </a:cubicBezTo>
                    <a:cubicBezTo>
                      <a:pt x="36" y="39"/>
                      <a:pt x="36" y="40"/>
                      <a:pt x="36" y="40"/>
                    </a:cubicBezTo>
                    <a:cubicBezTo>
                      <a:pt x="37" y="40"/>
                      <a:pt x="37" y="39"/>
                      <a:pt x="37" y="38"/>
                    </a:cubicBezTo>
                    <a:cubicBezTo>
                      <a:pt x="39" y="36"/>
                      <a:pt x="41" y="34"/>
                      <a:pt x="44" y="34"/>
                    </a:cubicBezTo>
                    <a:cubicBezTo>
                      <a:pt x="44" y="34"/>
                      <a:pt x="44" y="34"/>
                      <a:pt x="44" y="34"/>
                    </a:cubicBezTo>
                    <a:cubicBezTo>
                      <a:pt x="45" y="34"/>
                      <a:pt x="45" y="34"/>
                      <a:pt x="45" y="34"/>
                    </a:cubicBezTo>
                    <a:cubicBezTo>
                      <a:pt x="48" y="29"/>
                      <a:pt x="52" y="25"/>
                      <a:pt x="55" y="20"/>
                    </a:cubicBezTo>
                    <a:cubicBezTo>
                      <a:pt x="52" y="9"/>
                      <a:pt x="43" y="1"/>
                      <a:pt x="31" y="0"/>
                    </a:cubicBezTo>
                    <a:close/>
                  </a:path>
                </a:pathLst>
              </a:custGeom>
              <a:grpFill/>
              <a:ln>
                <a:noFill/>
              </a:ln>
            </p:spPr>
            <p:txBody>
              <a:bodyPr anchor="ctr"/>
              <a:lstStyle/>
              <a:p>
                <a:pPr algn="ctr"/>
                <a:endParaRPr/>
              </a:p>
            </p:txBody>
          </p:sp>
          <p:sp>
            <p:nvSpPr>
              <p:cNvPr id="132" name="Freeform: Shape 72">
                <a:extLst>
                  <a:ext uri="{FF2B5EF4-FFF2-40B4-BE49-F238E27FC236}">
                    <a16:creationId xmlns:a16="http://schemas.microsoft.com/office/drawing/2014/main" id="{748F8B28-CDC8-4DD5-8FBC-BD95B72AD722}"/>
                  </a:ext>
                </a:extLst>
              </p:cNvPr>
              <p:cNvSpPr/>
              <p:nvPr/>
            </p:nvSpPr>
            <p:spPr bwMode="auto">
              <a:xfrm>
                <a:off x="4295964" y="1228386"/>
                <a:ext cx="322284" cy="256111"/>
              </a:xfrm>
              <a:custGeom>
                <a:gdLst>
                  <a:gd fmla="*/ 71 w 73" name="T0"/>
                  <a:gd fmla="*/ 14 h 58" name="T1"/>
                  <a:gd fmla="*/ 57 w 73" name="T2"/>
                  <a:gd fmla="*/ 20 h 58" name="T3"/>
                  <a:gd fmla="*/ 51 w 73" name="T4"/>
                  <a:gd fmla="*/ 20 h 58" name="T5"/>
                  <a:gd fmla="*/ 48 w 73" name="T6"/>
                  <a:gd fmla="*/ 13 h 58" name="T7"/>
                  <a:gd fmla="*/ 52 w 73" name="T8"/>
                  <a:gd fmla="*/ 9 h 58" name="T9"/>
                  <a:gd fmla="*/ 67 w 73" name="T10"/>
                  <a:gd fmla="*/ 3 h 58" name="T11"/>
                  <a:gd fmla="*/ 51 w 73" name="T12"/>
                  <a:gd fmla="*/ 1 h 58" name="T13"/>
                  <a:gd fmla="*/ 50 w 73" name="T14"/>
                  <a:gd fmla="*/ 3 h 58" name="T15"/>
                  <a:gd fmla="*/ 43 w 73" name="T16"/>
                  <a:gd fmla="*/ 13 h 58" name="T17"/>
                  <a:gd fmla="*/ 44 w 73" name="T18"/>
                  <a:gd fmla="*/ 2 h 58" name="T19"/>
                  <a:gd fmla="*/ 38 w 73" name="T20"/>
                  <a:gd fmla="*/ 1 h 58" name="T21"/>
                  <a:gd fmla="*/ 34 w 73" name="T22"/>
                  <a:gd fmla="*/ 7 h 58" name="T23"/>
                  <a:gd fmla="*/ 27 w 73" name="T24"/>
                  <a:gd fmla="*/ 10 h 58" name="T25"/>
                  <a:gd fmla="*/ 23 w 73" name="T26"/>
                  <a:gd fmla="*/ 3 h 58" name="T27"/>
                  <a:gd fmla="*/ 22 w 73" name="T28"/>
                  <a:gd fmla="*/ 3 h 58" name="T29"/>
                  <a:gd fmla="*/ 19 w 73" name="T30"/>
                  <a:gd fmla="*/ 7 h 58" name="T31"/>
                  <a:gd fmla="*/ 17 w 73" name="T32"/>
                  <a:gd fmla="*/ 13 h 58" name="T33"/>
                  <a:gd fmla="*/ 25 w 73" name="T34"/>
                  <a:gd fmla="*/ 20 h 58" name="T35"/>
                  <a:gd fmla="*/ 14 w 73" name="T36"/>
                  <a:gd fmla="*/ 18 h 58" name="T37"/>
                  <a:gd fmla="*/ 4 w 73" name="T38"/>
                  <a:gd fmla="*/ 11 h 58" name="T39"/>
                  <a:gd fmla="*/ 0 w 73" name="T40"/>
                  <a:gd fmla="*/ 20 h 58" name="T41"/>
                  <a:gd fmla="*/ 1 w 73" name="T42"/>
                  <a:gd fmla="*/ 30 h 58" name="T43"/>
                  <a:gd fmla="*/ 16 w 73" name="T44"/>
                  <a:gd fmla="*/ 24 h 58" name="T45"/>
                  <a:gd fmla="*/ 22 w 73" name="T46"/>
                  <a:gd fmla="*/ 24 h 58" name="T47"/>
                  <a:gd fmla="*/ 24 w 73" name="T48"/>
                  <a:gd fmla="*/ 31 h 58" name="T49"/>
                  <a:gd fmla="*/ 20 w 73" name="T50"/>
                  <a:gd fmla="*/ 35 h 58" name="T51"/>
                  <a:gd fmla="*/ 6 w 73" name="T52"/>
                  <a:gd fmla="*/ 41 h 58" name="T53"/>
                  <a:gd fmla="*/ 12 w 73" name="T54"/>
                  <a:gd fmla="*/ 49 h 58" name="T55"/>
                  <a:gd fmla="*/ 22 w 73" name="T56"/>
                  <a:gd fmla="*/ 53 h 58" name="T57"/>
                  <a:gd fmla="*/ 23 w 73" name="T58"/>
                  <a:gd fmla="*/ 41 h 58" name="T59"/>
                  <a:gd fmla="*/ 30 w 73" name="T60"/>
                  <a:gd fmla="*/ 31 h 58" name="T61"/>
                  <a:gd fmla="*/ 29 w 73" name="T62"/>
                  <a:gd fmla="*/ 42 h 58" name="T63"/>
                  <a:gd fmla="*/ 34 w 73" name="T64"/>
                  <a:gd fmla="*/ 45 h 58" name="T65"/>
                  <a:gd fmla="*/ 34 w 73" name="T66"/>
                  <a:gd fmla="*/ 51 h 58" name="T67"/>
                  <a:gd fmla="*/ 38 w 73" name="T68"/>
                  <a:gd fmla="*/ 51 h 58" name="T69"/>
                  <a:gd fmla="*/ 38 w 73" name="T70"/>
                  <a:gd fmla="*/ 45 h 58" name="T71"/>
                  <a:gd fmla="*/ 44 w 73" name="T72"/>
                  <a:gd fmla="*/ 42 h 58" name="T73"/>
                  <a:gd fmla="*/ 43 w 73" name="T74"/>
                  <a:gd fmla="*/ 31 h 58" name="T75"/>
                  <a:gd fmla="*/ 50 w 73" name="T76"/>
                  <a:gd fmla="*/ 41 h 58" name="T77"/>
                  <a:gd fmla="*/ 51 w 73" name="T78"/>
                  <a:gd fmla="*/ 53 h 58" name="T79"/>
                  <a:gd fmla="*/ 61 w 73" name="T80"/>
                  <a:gd fmla="*/ 49 h 58" name="T81"/>
                  <a:gd fmla="*/ 67 w 73" name="T82"/>
                  <a:gd fmla="*/ 41 h 58" name="T83"/>
                  <a:gd fmla="*/ 52 w 73" name="T84"/>
                  <a:gd fmla="*/ 35 h 58" name="T85"/>
                  <a:gd fmla="*/ 48 w 73" name="T86"/>
                  <a:gd fmla="*/ 31 h 58" name="T87"/>
                  <a:gd fmla="*/ 51 w 73" name="T88"/>
                  <a:gd fmla="*/ 24 h 58" name="T89"/>
                  <a:gd fmla="*/ 57 w 73" name="T90"/>
                  <a:gd fmla="*/ 24 h 58" name="T91"/>
                  <a:gd fmla="*/ 71 w 73" name="T92"/>
                  <a:gd fmla="*/ 30 h 58" name="T93"/>
                  <a:gd fmla="*/ 73 w 73" name="T94"/>
                  <a:gd fmla="*/ 20 h 58"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57" w="73">
                    <a:moveTo>
                      <a:pt x="73" y="20"/>
                    </a:moveTo>
                    <a:cubicBezTo>
                      <a:pt x="65" y="20"/>
                      <a:pt x="65" y="20"/>
                      <a:pt x="65" y="20"/>
                    </a:cubicBezTo>
                    <a:cubicBezTo>
                      <a:pt x="71" y="14"/>
                      <a:pt x="71" y="14"/>
                      <a:pt x="71" y="14"/>
                    </a:cubicBezTo>
                    <a:cubicBezTo>
                      <a:pt x="69" y="11"/>
                      <a:pt x="69" y="11"/>
                      <a:pt x="69" y="11"/>
                    </a:cubicBezTo>
                    <a:cubicBezTo>
                      <a:pt x="59" y="20"/>
                      <a:pt x="59" y="20"/>
                      <a:pt x="59" y="20"/>
                    </a:cubicBezTo>
                    <a:cubicBezTo>
                      <a:pt x="57" y="20"/>
                      <a:pt x="57" y="20"/>
                      <a:pt x="57" y="20"/>
                    </a:cubicBezTo>
                    <a:cubicBezTo>
                      <a:pt x="59" y="18"/>
                      <a:pt x="59" y="18"/>
                      <a:pt x="59" y="18"/>
                    </a:cubicBezTo>
                    <a:cubicBezTo>
                      <a:pt x="56" y="15"/>
                      <a:pt x="56" y="15"/>
                      <a:pt x="56" y="15"/>
                    </a:cubicBezTo>
                    <a:cubicBezTo>
                      <a:pt x="51" y="20"/>
                      <a:pt x="51" y="20"/>
                      <a:pt x="51" y="20"/>
                    </a:cubicBezTo>
                    <a:cubicBezTo>
                      <a:pt x="47" y="20"/>
                      <a:pt x="47" y="20"/>
                      <a:pt x="47" y="20"/>
                    </a:cubicBezTo>
                    <a:cubicBezTo>
                      <a:pt x="47" y="18"/>
                      <a:pt x="46" y="17"/>
                      <a:pt x="46" y="16"/>
                    </a:cubicBezTo>
                    <a:cubicBezTo>
                      <a:pt x="48" y="13"/>
                      <a:pt x="48" y="13"/>
                      <a:pt x="48" y="13"/>
                    </a:cubicBezTo>
                    <a:cubicBezTo>
                      <a:pt x="56" y="13"/>
                      <a:pt x="56" y="13"/>
                      <a:pt x="56" y="13"/>
                    </a:cubicBezTo>
                    <a:cubicBezTo>
                      <a:pt x="56" y="9"/>
                      <a:pt x="56" y="9"/>
                      <a:pt x="56" y="9"/>
                    </a:cubicBezTo>
                    <a:cubicBezTo>
                      <a:pt x="52" y="9"/>
                      <a:pt x="52" y="9"/>
                      <a:pt x="52" y="9"/>
                    </a:cubicBezTo>
                    <a:cubicBezTo>
                      <a:pt x="54" y="7"/>
                      <a:pt x="54" y="7"/>
                      <a:pt x="54" y="7"/>
                    </a:cubicBezTo>
                    <a:cubicBezTo>
                      <a:pt x="67" y="7"/>
                      <a:pt x="67" y="7"/>
                      <a:pt x="67" y="7"/>
                    </a:cubicBezTo>
                    <a:cubicBezTo>
                      <a:pt x="67" y="3"/>
                      <a:pt x="67" y="3"/>
                      <a:pt x="67" y="3"/>
                    </a:cubicBezTo>
                    <a:cubicBezTo>
                      <a:pt x="58" y="3"/>
                      <a:pt x="58" y="3"/>
                      <a:pt x="58" y="3"/>
                    </a:cubicBezTo>
                    <a:cubicBezTo>
                      <a:pt x="61" y="0"/>
                      <a:pt x="61" y="0"/>
                      <a:pt x="61" y="0"/>
                    </a:cubicBezTo>
                    <a:cubicBezTo>
                      <a:pt x="58" y="0"/>
                      <a:pt x="54" y="0"/>
                      <a:pt x="51" y="1"/>
                    </a:cubicBezTo>
                    <a:cubicBezTo>
                      <a:pt x="51" y="4"/>
                      <a:pt x="51" y="4"/>
                      <a:pt x="51" y="4"/>
                    </a:cubicBezTo>
                    <a:cubicBezTo>
                      <a:pt x="50" y="6"/>
                      <a:pt x="50" y="6"/>
                      <a:pt x="50" y="6"/>
                    </a:cubicBezTo>
                    <a:cubicBezTo>
                      <a:pt x="50" y="3"/>
                      <a:pt x="50" y="3"/>
                      <a:pt x="50" y="3"/>
                    </a:cubicBezTo>
                    <a:cubicBezTo>
                      <a:pt x="46" y="3"/>
                      <a:pt x="46" y="3"/>
                      <a:pt x="46" y="3"/>
                    </a:cubicBezTo>
                    <a:cubicBezTo>
                      <a:pt x="46" y="10"/>
                      <a:pt x="46" y="10"/>
                      <a:pt x="46" y="10"/>
                    </a:cubicBezTo>
                    <a:cubicBezTo>
                      <a:pt x="43" y="13"/>
                      <a:pt x="43" y="13"/>
                      <a:pt x="43" y="13"/>
                    </a:cubicBezTo>
                    <a:cubicBezTo>
                      <a:pt x="41" y="12"/>
                      <a:pt x="40" y="11"/>
                      <a:pt x="38" y="11"/>
                    </a:cubicBezTo>
                    <a:cubicBezTo>
                      <a:pt x="38" y="7"/>
                      <a:pt x="38" y="7"/>
                      <a:pt x="38" y="7"/>
                    </a:cubicBezTo>
                    <a:cubicBezTo>
                      <a:pt x="44" y="2"/>
                      <a:pt x="44" y="2"/>
                      <a:pt x="44" y="2"/>
                    </a:cubicBezTo>
                    <a:cubicBezTo>
                      <a:pt x="43" y="1"/>
                      <a:pt x="43" y="1"/>
                      <a:pt x="43" y="1"/>
                    </a:cubicBezTo>
                    <a:cubicBezTo>
                      <a:pt x="41" y="1"/>
                      <a:pt x="40" y="1"/>
                      <a:pt x="39" y="1"/>
                    </a:cubicBezTo>
                    <a:cubicBezTo>
                      <a:pt x="38" y="1"/>
                      <a:pt x="38" y="1"/>
                      <a:pt x="38" y="1"/>
                    </a:cubicBezTo>
                    <a:cubicBezTo>
                      <a:pt x="38" y="1"/>
                      <a:pt x="38" y="1"/>
                      <a:pt x="38" y="1"/>
                    </a:cubicBezTo>
                    <a:cubicBezTo>
                      <a:pt x="35" y="2"/>
                      <a:pt x="32" y="2"/>
                      <a:pt x="29" y="2"/>
                    </a:cubicBezTo>
                    <a:cubicBezTo>
                      <a:pt x="34" y="7"/>
                      <a:pt x="34" y="7"/>
                      <a:pt x="34" y="7"/>
                    </a:cubicBezTo>
                    <a:cubicBezTo>
                      <a:pt x="34" y="11"/>
                      <a:pt x="34" y="11"/>
                      <a:pt x="34" y="11"/>
                    </a:cubicBezTo>
                    <a:cubicBezTo>
                      <a:pt x="33" y="11"/>
                      <a:pt x="31" y="12"/>
                      <a:pt x="30" y="13"/>
                    </a:cubicBezTo>
                    <a:cubicBezTo>
                      <a:pt x="27" y="10"/>
                      <a:pt x="27" y="10"/>
                      <a:pt x="27" y="10"/>
                    </a:cubicBezTo>
                    <a:cubicBezTo>
                      <a:pt x="27" y="3"/>
                      <a:pt x="27" y="3"/>
                      <a:pt x="27" y="3"/>
                    </a:cubicBezTo>
                    <a:cubicBezTo>
                      <a:pt x="24" y="3"/>
                      <a:pt x="24" y="3"/>
                      <a:pt x="24" y="3"/>
                    </a:cubicBezTo>
                    <a:cubicBezTo>
                      <a:pt x="24" y="3"/>
                      <a:pt x="23" y="3"/>
                      <a:pt x="23" y="3"/>
                    </a:cubicBezTo>
                    <a:cubicBezTo>
                      <a:pt x="23" y="6"/>
                      <a:pt x="23" y="6"/>
                      <a:pt x="23" y="6"/>
                    </a:cubicBezTo>
                    <a:cubicBezTo>
                      <a:pt x="22" y="4"/>
                      <a:pt x="22" y="4"/>
                      <a:pt x="22" y="4"/>
                    </a:cubicBezTo>
                    <a:cubicBezTo>
                      <a:pt x="22" y="3"/>
                      <a:pt x="22" y="3"/>
                      <a:pt x="22" y="3"/>
                    </a:cubicBezTo>
                    <a:cubicBezTo>
                      <a:pt x="16" y="4"/>
                      <a:pt x="11" y="5"/>
                      <a:pt x="6" y="6"/>
                    </a:cubicBezTo>
                    <a:cubicBezTo>
                      <a:pt x="6" y="7"/>
                      <a:pt x="6" y="7"/>
                      <a:pt x="6" y="7"/>
                    </a:cubicBezTo>
                    <a:cubicBezTo>
                      <a:pt x="19" y="7"/>
                      <a:pt x="19" y="7"/>
                      <a:pt x="19" y="7"/>
                    </a:cubicBezTo>
                    <a:cubicBezTo>
                      <a:pt x="20" y="9"/>
                      <a:pt x="20" y="9"/>
                      <a:pt x="20" y="9"/>
                    </a:cubicBezTo>
                    <a:cubicBezTo>
                      <a:pt x="17" y="9"/>
                      <a:pt x="17" y="9"/>
                      <a:pt x="17" y="9"/>
                    </a:cubicBezTo>
                    <a:cubicBezTo>
                      <a:pt x="17" y="13"/>
                      <a:pt x="17" y="13"/>
                      <a:pt x="17" y="13"/>
                    </a:cubicBezTo>
                    <a:cubicBezTo>
                      <a:pt x="24" y="13"/>
                      <a:pt x="24" y="13"/>
                      <a:pt x="24" y="13"/>
                    </a:cubicBezTo>
                    <a:cubicBezTo>
                      <a:pt x="27" y="16"/>
                      <a:pt x="27" y="16"/>
                      <a:pt x="27" y="16"/>
                    </a:cubicBezTo>
                    <a:cubicBezTo>
                      <a:pt x="26" y="17"/>
                      <a:pt x="26" y="18"/>
                      <a:pt x="25" y="20"/>
                    </a:cubicBezTo>
                    <a:cubicBezTo>
                      <a:pt x="22" y="20"/>
                      <a:pt x="22" y="20"/>
                      <a:pt x="22" y="20"/>
                    </a:cubicBezTo>
                    <a:cubicBezTo>
                      <a:pt x="16" y="15"/>
                      <a:pt x="16" y="15"/>
                      <a:pt x="16" y="15"/>
                    </a:cubicBezTo>
                    <a:cubicBezTo>
                      <a:pt x="14" y="18"/>
                      <a:pt x="14" y="18"/>
                      <a:pt x="14" y="18"/>
                    </a:cubicBezTo>
                    <a:cubicBezTo>
                      <a:pt x="16" y="20"/>
                      <a:pt x="16" y="20"/>
                      <a:pt x="16" y="20"/>
                    </a:cubicBezTo>
                    <a:cubicBezTo>
                      <a:pt x="13" y="20"/>
                      <a:pt x="13" y="20"/>
                      <a:pt x="13" y="20"/>
                    </a:cubicBezTo>
                    <a:cubicBezTo>
                      <a:pt x="4" y="11"/>
                      <a:pt x="4" y="11"/>
                      <a:pt x="4" y="11"/>
                    </a:cubicBezTo>
                    <a:cubicBezTo>
                      <a:pt x="1" y="14"/>
                      <a:pt x="1" y="14"/>
                      <a:pt x="1" y="14"/>
                    </a:cubicBezTo>
                    <a:cubicBezTo>
                      <a:pt x="8" y="20"/>
                      <a:pt x="8" y="20"/>
                      <a:pt x="8" y="20"/>
                    </a:cubicBezTo>
                    <a:cubicBezTo>
                      <a:pt x="0" y="20"/>
                      <a:pt x="0" y="20"/>
                      <a:pt x="0" y="20"/>
                    </a:cubicBezTo>
                    <a:cubicBezTo>
                      <a:pt x="0" y="24"/>
                      <a:pt x="0" y="24"/>
                      <a:pt x="0" y="24"/>
                    </a:cubicBezTo>
                    <a:cubicBezTo>
                      <a:pt x="8" y="24"/>
                      <a:pt x="8" y="24"/>
                      <a:pt x="8" y="24"/>
                    </a:cubicBezTo>
                    <a:cubicBezTo>
                      <a:pt x="1" y="30"/>
                      <a:pt x="1" y="30"/>
                      <a:pt x="1" y="30"/>
                    </a:cubicBezTo>
                    <a:cubicBezTo>
                      <a:pt x="4" y="33"/>
                      <a:pt x="4" y="33"/>
                      <a:pt x="4" y="33"/>
                    </a:cubicBezTo>
                    <a:cubicBezTo>
                      <a:pt x="13" y="24"/>
                      <a:pt x="13" y="24"/>
                      <a:pt x="13" y="24"/>
                    </a:cubicBezTo>
                    <a:cubicBezTo>
                      <a:pt x="16" y="24"/>
                      <a:pt x="16" y="24"/>
                      <a:pt x="16" y="24"/>
                    </a:cubicBezTo>
                    <a:cubicBezTo>
                      <a:pt x="14" y="26"/>
                      <a:pt x="14" y="26"/>
                      <a:pt x="14" y="26"/>
                    </a:cubicBezTo>
                    <a:cubicBezTo>
                      <a:pt x="16" y="29"/>
                      <a:pt x="16" y="29"/>
                      <a:pt x="16" y="29"/>
                    </a:cubicBezTo>
                    <a:cubicBezTo>
                      <a:pt x="22" y="24"/>
                      <a:pt x="22" y="24"/>
                      <a:pt x="22" y="24"/>
                    </a:cubicBezTo>
                    <a:cubicBezTo>
                      <a:pt x="25" y="24"/>
                      <a:pt x="25" y="24"/>
                      <a:pt x="25" y="24"/>
                    </a:cubicBezTo>
                    <a:cubicBezTo>
                      <a:pt x="26" y="26"/>
                      <a:pt x="26" y="27"/>
                      <a:pt x="27" y="28"/>
                    </a:cubicBezTo>
                    <a:cubicBezTo>
                      <a:pt x="24" y="31"/>
                      <a:pt x="24" y="31"/>
                      <a:pt x="24" y="31"/>
                    </a:cubicBezTo>
                    <a:cubicBezTo>
                      <a:pt x="17" y="31"/>
                      <a:pt x="17" y="31"/>
                      <a:pt x="17" y="31"/>
                    </a:cubicBezTo>
                    <a:cubicBezTo>
                      <a:pt x="17" y="35"/>
                      <a:pt x="17" y="35"/>
                      <a:pt x="17" y="35"/>
                    </a:cubicBezTo>
                    <a:cubicBezTo>
                      <a:pt x="20" y="35"/>
                      <a:pt x="20" y="35"/>
                      <a:pt x="20" y="35"/>
                    </a:cubicBezTo>
                    <a:cubicBezTo>
                      <a:pt x="19" y="37"/>
                      <a:pt x="19" y="37"/>
                      <a:pt x="19" y="37"/>
                    </a:cubicBezTo>
                    <a:cubicBezTo>
                      <a:pt x="6" y="37"/>
                      <a:pt x="6" y="37"/>
                      <a:pt x="6" y="37"/>
                    </a:cubicBezTo>
                    <a:cubicBezTo>
                      <a:pt x="6" y="41"/>
                      <a:pt x="6" y="41"/>
                      <a:pt x="6" y="41"/>
                    </a:cubicBezTo>
                    <a:cubicBezTo>
                      <a:pt x="15" y="41"/>
                      <a:pt x="15" y="41"/>
                      <a:pt x="15" y="41"/>
                    </a:cubicBezTo>
                    <a:cubicBezTo>
                      <a:pt x="9" y="46"/>
                      <a:pt x="9" y="46"/>
                      <a:pt x="9" y="46"/>
                    </a:cubicBezTo>
                    <a:cubicBezTo>
                      <a:pt x="12" y="49"/>
                      <a:pt x="12" y="49"/>
                      <a:pt x="12" y="49"/>
                    </a:cubicBezTo>
                    <a:cubicBezTo>
                      <a:pt x="18" y="44"/>
                      <a:pt x="18" y="44"/>
                      <a:pt x="18" y="44"/>
                    </a:cubicBezTo>
                    <a:cubicBezTo>
                      <a:pt x="18" y="53"/>
                      <a:pt x="18" y="53"/>
                      <a:pt x="18" y="53"/>
                    </a:cubicBezTo>
                    <a:cubicBezTo>
                      <a:pt x="22" y="53"/>
                      <a:pt x="22" y="53"/>
                      <a:pt x="22" y="53"/>
                    </a:cubicBezTo>
                    <a:cubicBezTo>
                      <a:pt x="22" y="40"/>
                      <a:pt x="22" y="40"/>
                      <a:pt x="22" y="40"/>
                    </a:cubicBezTo>
                    <a:cubicBezTo>
                      <a:pt x="23" y="38"/>
                      <a:pt x="23" y="38"/>
                      <a:pt x="23" y="38"/>
                    </a:cubicBezTo>
                    <a:cubicBezTo>
                      <a:pt x="23" y="41"/>
                      <a:pt x="23" y="41"/>
                      <a:pt x="23" y="41"/>
                    </a:cubicBezTo>
                    <a:cubicBezTo>
                      <a:pt x="27" y="41"/>
                      <a:pt x="27" y="41"/>
                      <a:pt x="27" y="41"/>
                    </a:cubicBezTo>
                    <a:cubicBezTo>
                      <a:pt x="27" y="34"/>
                      <a:pt x="27" y="34"/>
                      <a:pt x="27" y="34"/>
                    </a:cubicBezTo>
                    <a:cubicBezTo>
                      <a:pt x="30" y="31"/>
                      <a:pt x="30" y="31"/>
                      <a:pt x="30" y="31"/>
                    </a:cubicBezTo>
                    <a:cubicBezTo>
                      <a:pt x="31" y="32"/>
                      <a:pt x="33" y="33"/>
                      <a:pt x="34" y="33"/>
                    </a:cubicBezTo>
                    <a:cubicBezTo>
                      <a:pt x="34" y="37"/>
                      <a:pt x="34" y="37"/>
                      <a:pt x="34" y="37"/>
                    </a:cubicBezTo>
                    <a:cubicBezTo>
                      <a:pt x="29" y="42"/>
                      <a:pt x="29" y="42"/>
                      <a:pt x="29" y="42"/>
                    </a:cubicBezTo>
                    <a:cubicBezTo>
                      <a:pt x="32" y="45"/>
                      <a:pt x="32" y="45"/>
                      <a:pt x="32" y="45"/>
                    </a:cubicBezTo>
                    <a:cubicBezTo>
                      <a:pt x="34" y="43"/>
                      <a:pt x="34" y="43"/>
                      <a:pt x="34" y="43"/>
                    </a:cubicBezTo>
                    <a:cubicBezTo>
                      <a:pt x="34" y="45"/>
                      <a:pt x="34" y="45"/>
                      <a:pt x="34" y="45"/>
                    </a:cubicBezTo>
                    <a:cubicBezTo>
                      <a:pt x="25" y="54"/>
                      <a:pt x="25" y="54"/>
                      <a:pt x="25" y="54"/>
                    </a:cubicBezTo>
                    <a:cubicBezTo>
                      <a:pt x="28" y="57"/>
                      <a:pt x="28" y="57"/>
                      <a:pt x="28" y="57"/>
                    </a:cubicBezTo>
                    <a:cubicBezTo>
                      <a:pt x="34" y="51"/>
                      <a:pt x="34" y="51"/>
                      <a:pt x="34" y="51"/>
                    </a:cubicBezTo>
                    <a:cubicBezTo>
                      <a:pt x="34" y="58"/>
                      <a:pt x="34" y="58"/>
                      <a:pt x="34" y="58"/>
                    </a:cubicBezTo>
                    <a:cubicBezTo>
                      <a:pt x="38" y="58"/>
                      <a:pt x="38" y="58"/>
                      <a:pt x="38" y="58"/>
                    </a:cubicBezTo>
                    <a:cubicBezTo>
                      <a:pt x="38" y="51"/>
                      <a:pt x="38" y="51"/>
                      <a:pt x="38" y="51"/>
                    </a:cubicBezTo>
                    <a:cubicBezTo>
                      <a:pt x="45" y="57"/>
                      <a:pt x="45" y="57"/>
                      <a:pt x="45" y="57"/>
                    </a:cubicBezTo>
                    <a:cubicBezTo>
                      <a:pt x="48" y="54"/>
                      <a:pt x="48" y="54"/>
                      <a:pt x="48" y="54"/>
                    </a:cubicBezTo>
                    <a:cubicBezTo>
                      <a:pt x="38" y="45"/>
                      <a:pt x="38" y="45"/>
                      <a:pt x="38" y="45"/>
                    </a:cubicBezTo>
                    <a:cubicBezTo>
                      <a:pt x="38" y="43"/>
                      <a:pt x="38" y="43"/>
                      <a:pt x="38" y="43"/>
                    </a:cubicBezTo>
                    <a:cubicBezTo>
                      <a:pt x="41" y="45"/>
                      <a:pt x="41" y="45"/>
                      <a:pt x="41" y="45"/>
                    </a:cubicBezTo>
                    <a:cubicBezTo>
                      <a:pt x="44" y="42"/>
                      <a:pt x="44" y="42"/>
                      <a:pt x="44" y="42"/>
                    </a:cubicBezTo>
                    <a:cubicBezTo>
                      <a:pt x="38" y="37"/>
                      <a:pt x="38" y="37"/>
                      <a:pt x="38" y="37"/>
                    </a:cubicBezTo>
                    <a:cubicBezTo>
                      <a:pt x="38" y="33"/>
                      <a:pt x="38" y="33"/>
                      <a:pt x="38" y="33"/>
                    </a:cubicBezTo>
                    <a:cubicBezTo>
                      <a:pt x="40" y="33"/>
                      <a:pt x="41" y="32"/>
                      <a:pt x="43" y="31"/>
                    </a:cubicBezTo>
                    <a:cubicBezTo>
                      <a:pt x="46" y="34"/>
                      <a:pt x="46" y="34"/>
                      <a:pt x="46" y="34"/>
                    </a:cubicBezTo>
                    <a:cubicBezTo>
                      <a:pt x="46" y="41"/>
                      <a:pt x="46" y="41"/>
                      <a:pt x="46" y="41"/>
                    </a:cubicBezTo>
                    <a:cubicBezTo>
                      <a:pt x="50" y="41"/>
                      <a:pt x="50" y="41"/>
                      <a:pt x="50" y="41"/>
                    </a:cubicBezTo>
                    <a:cubicBezTo>
                      <a:pt x="50" y="38"/>
                      <a:pt x="50" y="38"/>
                      <a:pt x="50" y="38"/>
                    </a:cubicBezTo>
                    <a:cubicBezTo>
                      <a:pt x="51" y="40"/>
                      <a:pt x="51" y="40"/>
                      <a:pt x="51" y="40"/>
                    </a:cubicBezTo>
                    <a:cubicBezTo>
                      <a:pt x="51" y="53"/>
                      <a:pt x="51" y="53"/>
                      <a:pt x="51" y="53"/>
                    </a:cubicBezTo>
                    <a:cubicBezTo>
                      <a:pt x="55" y="53"/>
                      <a:pt x="55" y="53"/>
                      <a:pt x="55" y="53"/>
                    </a:cubicBezTo>
                    <a:cubicBezTo>
                      <a:pt x="55" y="44"/>
                      <a:pt x="55" y="44"/>
                      <a:pt x="55" y="44"/>
                    </a:cubicBezTo>
                    <a:cubicBezTo>
                      <a:pt x="61" y="49"/>
                      <a:pt x="61" y="49"/>
                      <a:pt x="61" y="49"/>
                    </a:cubicBezTo>
                    <a:cubicBezTo>
                      <a:pt x="63" y="46"/>
                      <a:pt x="63" y="46"/>
                      <a:pt x="63" y="46"/>
                    </a:cubicBezTo>
                    <a:cubicBezTo>
                      <a:pt x="58" y="41"/>
                      <a:pt x="58" y="41"/>
                      <a:pt x="58" y="41"/>
                    </a:cubicBezTo>
                    <a:cubicBezTo>
                      <a:pt x="67" y="41"/>
                      <a:pt x="67" y="41"/>
                      <a:pt x="67" y="41"/>
                    </a:cubicBezTo>
                    <a:cubicBezTo>
                      <a:pt x="67" y="37"/>
                      <a:pt x="67" y="37"/>
                      <a:pt x="67" y="37"/>
                    </a:cubicBezTo>
                    <a:cubicBezTo>
                      <a:pt x="54" y="37"/>
                      <a:pt x="54" y="37"/>
                      <a:pt x="54" y="37"/>
                    </a:cubicBezTo>
                    <a:cubicBezTo>
                      <a:pt x="52" y="35"/>
                      <a:pt x="52" y="35"/>
                      <a:pt x="52" y="35"/>
                    </a:cubicBezTo>
                    <a:cubicBezTo>
                      <a:pt x="56" y="35"/>
                      <a:pt x="56" y="35"/>
                      <a:pt x="56" y="35"/>
                    </a:cubicBezTo>
                    <a:cubicBezTo>
                      <a:pt x="56" y="31"/>
                      <a:pt x="56" y="31"/>
                      <a:pt x="56" y="31"/>
                    </a:cubicBezTo>
                    <a:cubicBezTo>
                      <a:pt x="48" y="31"/>
                      <a:pt x="48" y="31"/>
                      <a:pt x="48" y="31"/>
                    </a:cubicBezTo>
                    <a:cubicBezTo>
                      <a:pt x="46" y="28"/>
                      <a:pt x="46" y="28"/>
                      <a:pt x="46" y="28"/>
                    </a:cubicBezTo>
                    <a:cubicBezTo>
                      <a:pt x="46" y="27"/>
                      <a:pt x="47" y="26"/>
                      <a:pt x="47" y="24"/>
                    </a:cubicBezTo>
                    <a:cubicBezTo>
                      <a:pt x="51" y="24"/>
                      <a:pt x="51" y="24"/>
                      <a:pt x="51" y="24"/>
                    </a:cubicBezTo>
                    <a:cubicBezTo>
                      <a:pt x="56" y="29"/>
                      <a:pt x="56" y="29"/>
                      <a:pt x="56" y="29"/>
                    </a:cubicBezTo>
                    <a:cubicBezTo>
                      <a:pt x="59" y="26"/>
                      <a:pt x="59" y="26"/>
                      <a:pt x="59" y="26"/>
                    </a:cubicBezTo>
                    <a:cubicBezTo>
                      <a:pt x="57" y="24"/>
                      <a:pt x="57" y="24"/>
                      <a:pt x="57" y="24"/>
                    </a:cubicBezTo>
                    <a:cubicBezTo>
                      <a:pt x="59" y="24"/>
                      <a:pt x="59" y="24"/>
                      <a:pt x="59" y="24"/>
                    </a:cubicBezTo>
                    <a:cubicBezTo>
                      <a:pt x="69" y="33"/>
                      <a:pt x="69" y="33"/>
                      <a:pt x="69" y="33"/>
                    </a:cubicBezTo>
                    <a:cubicBezTo>
                      <a:pt x="71" y="30"/>
                      <a:pt x="71" y="30"/>
                      <a:pt x="71" y="30"/>
                    </a:cubicBezTo>
                    <a:cubicBezTo>
                      <a:pt x="65" y="24"/>
                      <a:pt x="65" y="24"/>
                      <a:pt x="65" y="24"/>
                    </a:cubicBezTo>
                    <a:cubicBezTo>
                      <a:pt x="73" y="24"/>
                      <a:pt x="73" y="24"/>
                      <a:pt x="73" y="24"/>
                    </a:cubicBezTo>
                    <a:lnTo>
                      <a:pt x="73" y="2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33" name="Freeform: Shape 73">
                <a:extLst>
                  <a:ext uri="{FF2B5EF4-FFF2-40B4-BE49-F238E27FC236}">
                    <a16:creationId xmlns:a16="http://schemas.microsoft.com/office/drawing/2014/main" id="{D57D5C60-9A15-420F-AB61-E2744547C677}"/>
                  </a:ext>
                </a:extLst>
              </p:cNvPr>
              <p:cNvSpPr/>
              <p:nvPr/>
            </p:nvSpPr>
            <p:spPr bwMode="auto">
              <a:xfrm>
                <a:off x="3320536" y="2283466"/>
                <a:ext cx="259787" cy="256111"/>
              </a:xfrm>
              <a:custGeom>
                <a:gdLst>
                  <a:gd fmla="*/ 52 w 59" name="T0"/>
                  <a:gd fmla="*/ 41 h 58" name="T1"/>
                  <a:gd fmla="*/ 55 w 59" name="T2"/>
                  <a:gd fmla="*/ 44 h 58" name="T3"/>
                  <a:gd fmla="*/ 48 w 59" name="T4"/>
                  <a:gd fmla="*/ 52 h 58" name="T5"/>
                  <a:gd fmla="*/ 45 w 59" name="T6"/>
                  <a:gd fmla="*/ 49 h 58" name="T7"/>
                  <a:gd fmla="*/ 37 w 59" name="T8"/>
                  <a:gd fmla="*/ 53 h 58" name="T9"/>
                  <a:gd fmla="*/ 37 w 59" name="T10"/>
                  <a:gd fmla="*/ 58 h 58" name="T11"/>
                  <a:gd fmla="*/ 29 w 59" name="T12"/>
                  <a:gd fmla="*/ 58 h 58" name="T13"/>
                  <a:gd fmla="*/ 29 w 59" name="T14"/>
                  <a:gd fmla="*/ 46 h 58" name="T15"/>
                  <a:gd fmla="*/ 42 w 59" name="T16"/>
                  <a:gd fmla="*/ 40 h 58" name="T17"/>
                  <a:gd fmla="*/ 40 w 59" name="T18"/>
                  <a:gd fmla="*/ 16 h 58" name="T19"/>
                  <a:gd fmla="*/ 40 w 59" name="T20"/>
                  <a:gd fmla="*/ 16 h 58" name="T21"/>
                  <a:gd fmla="*/ 34 w 59" name="T22"/>
                  <a:gd fmla="*/ 13 h 58" name="T23"/>
                  <a:gd fmla="*/ 29 w 59" name="T24"/>
                  <a:gd fmla="*/ 12 h 58" name="T25"/>
                  <a:gd fmla="*/ 29 w 59" name="T26"/>
                  <a:gd fmla="*/ 0 h 58" name="T27"/>
                  <a:gd fmla="*/ 32 w 59" name="T28"/>
                  <a:gd fmla="*/ 0 h 58" name="T29"/>
                  <a:gd fmla="*/ 33 w 59" name="T30"/>
                  <a:gd fmla="*/ 4 h 58" name="T31"/>
                  <a:gd fmla="*/ 41 w 59" name="T32"/>
                  <a:gd fmla="*/ 7 h 58" name="T33"/>
                  <a:gd fmla="*/ 44 w 59" name="T34"/>
                  <a:gd fmla="*/ 3 h 58" name="T35"/>
                  <a:gd fmla="*/ 52 w 59" name="T36"/>
                  <a:gd fmla="*/ 10 h 58" name="T37"/>
                  <a:gd fmla="*/ 49 w 59" name="T38"/>
                  <a:gd fmla="*/ 14 h 58" name="T39"/>
                  <a:gd fmla="*/ 53 w 59" name="T40"/>
                  <a:gd fmla="*/ 22 h 58" name="T41"/>
                  <a:gd fmla="*/ 58 w 59" name="T42"/>
                  <a:gd fmla="*/ 21 h 58" name="T43"/>
                  <a:gd fmla="*/ 59 w 59" name="T44"/>
                  <a:gd fmla="*/ 32 h 58" name="T45"/>
                  <a:gd fmla="*/ 54 w 59" name="T46"/>
                  <a:gd fmla="*/ 32 h 58" name="T47"/>
                  <a:gd fmla="*/ 52 w 59" name="T48"/>
                  <a:gd fmla="*/ 41 h 58" name="T49"/>
                  <a:gd fmla="*/ 29 w 59" name="T50"/>
                  <a:gd fmla="*/ 58 h 58" name="T51"/>
                  <a:gd fmla="*/ 26 w 59" name="T52"/>
                  <a:gd fmla="*/ 58 h 58" name="T53"/>
                  <a:gd fmla="*/ 26 w 59" name="T54"/>
                  <a:gd fmla="*/ 54 h 58" name="T55"/>
                  <a:gd fmla="*/ 18 w 59" name="T56"/>
                  <a:gd fmla="*/ 51 h 58" name="T57"/>
                  <a:gd fmla="*/ 15 w 59" name="T58"/>
                  <a:gd fmla="*/ 55 h 58" name="T59"/>
                  <a:gd fmla="*/ 7 w 59" name="T60"/>
                  <a:gd fmla="*/ 48 h 58" name="T61"/>
                  <a:gd fmla="*/ 9 w 59" name="T62"/>
                  <a:gd fmla="*/ 45 h 58" name="T63"/>
                  <a:gd fmla="*/ 5 w 59" name="T64"/>
                  <a:gd fmla="*/ 37 h 58" name="T65"/>
                  <a:gd fmla="*/ 1 w 59" name="T66"/>
                  <a:gd fmla="*/ 37 h 58" name="T67"/>
                  <a:gd fmla="*/ 0 w 59" name="T68"/>
                  <a:gd fmla="*/ 26 h 58" name="T69"/>
                  <a:gd fmla="*/ 4 w 59" name="T70"/>
                  <a:gd fmla="*/ 26 h 58" name="T71"/>
                  <a:gd fmla="*/ 7 w 59" name="T72"/>
                  <a:gd fmla="*/ 17 h 58" name="T73"/>
                  <a:gd fmla="*/ 4 w 59" name="T74"/>
                  <a:gd fmla="*/ 15 h 58" name="T75"/>
                  <a:gd fmla="*/ 11 w 59" name="T76"/>
                  <a:gd fmla="*/ 6 h 58" name="T77"/>
                  <a:gd fmla="*/ 14 w 59" name="T78"/>
                  <a:gd fmla="*/ 9 h 58" name="T79"/>
                  <a:gd fmla="*/ 22 w 59" name="T80"/>
                  <a:gd fmla="*/ 5 h 58" name="T81"/>
                  <a:gd fmla="*/ 21 w 59" name="T82"/>
                  <a:gd fmla="*/ 1 h 58" name="T83"/>
                  <a:gd fmla="*/ 29 w 59" name="T84"/>
                  <a:gd fmla="*/ 0 h 58" name="T85"/>
                  <a:gd fmla="*/ 29 w 59" name="T86"/>
                  <a:gd fmla="*/ 12 h 58" name="T87"/>
                  <a:gd fmla="*/ 16 w 59" name="T88"/>
                  <a:gd fmla="*/ 18 h 58" name="T89"/>
                  <a:gd fmla="*/ 18 w 59" name="T90"/>
                  <a:gd fmla="*/ 42 h 58" name="T91"/>
                  <a:gd fmla="*/ 24 w 59" name="T92"/>
                  <a:gd fmla="*/ 45 h 58" name="T93"/>
                  <a:gd fmla="*/ 29 w 59" name="T94"/>
                  <a:gd fmla="*/ 46 h 58" name="T95"/>
                  <a:gd fmla="*/ 29 w 59" name="T96"/>
                  <a:gd fmla="*/ 58 h 5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7" w="59">
                    <a:moveTo>
                      <a:pt x="52" y="41"/>
                    </a:moveTo>
                    <a:cubicBezTo>
                      <a:pt x="55" y="44"/>
                      <a:pt x="55" y="44"/>
                      <a:pt x="55" y="44"/>
                    </a:cubicBezTo>
                    <a:cubicBezTo>
                      <a:pt x="48" y="52"/>
                      <a:pt x="48" y="52"/>
                      <a:pt x="48" y="52"/>
                    </a:cubicBezTo>
                    <a:cubicBezTo>
                      <a:pt x="45" y="49"/>
                      <a:pt x="45" y="49"/>
                      <a:pt x="45" y="49"/>
                    </a:cubicBezTo>
                    <a:cubicBezTo>
                      <a:pt x="42" y="51"/>
                      <a:pt x="40" y="52"/>
                      <a:pt x="37" y="53"/>
                    </a:cubicBezTo>
                    <a:cubicBezTo>
                      <a:pt x="37" y="58"/>
                      <a:pt x="37" y="58"/>
                      <a:pt x="37" y="58"/>
                    </a:cubicBezTo>
                    <a:cubicBezTo>
                      <a:pt x="29" y="58"/>
                      <a:pt x="29" y="58"/>
                      <a:pt x="29" y="58"/>
                    </a:cubicBezTo>
                    <a:cubicBezTo>
                      <a:pt x="29" y="46"/>
                      <a:pt x="29" y="46"/>
                      <a:pt x="29" y="46"/>
                    </a:cubicBezTo>
                    <a:cubicBezTo>
                      <a:pt x="34" y="46"/>
                      <a:pt x="39" y="44"/>
                      <a:pt x="42" y="40"/>
                    </a:cubicBezTo>
                    <a:cubicBezTo>
                      <a:pt x="48" y="33"/>
                      <a:pt x="47" y="22"/>
                      <a:pt x="40" y="16"/>
                    </a:cubicBezTo>
                    <a:cubicBezTo>
                      <a:pt x="40" y="16"/>
                      <a:pt x="40" y="16"/>
                      <a:pt x="40" y="16"/>
                    </a:cubicBezTo>
                    <a:cubicBezTo>
                      <a:pt x="38" y="15"/>
                      <a:pt x="36" y="14"/>
                      <a:pt x="34" y="13"/>
                    </a:cubicBezTo>
                    <a:cubicBezTo>
                      <a:pt x="33" y="12"/>
                      <a:pt x="31" y="12"/>
                      <a:pt x="29" y="12"/>
                    </a:cubicBezTo>
                    <a:cubicBezTo>
                      <a:pt x="29" y="0"/>
                      <a:pt x="29" y="0"/>
                      <a:pt x="29" y="0"/>
                    </a:cubicBezTo>
                    <a:cubicBezTo>
                      <a:pt x="32" y="0"/>
                      <a:pt x="32" y="0"/>
                      <a:pt x="32" y="0"/>
                    </a:cubicBezTo>
                    <a:cubicBezTo>
                      <a:pt x="33" y="4"/>
                      <a:pt x="33" y="4"/>
                      <a:pt x="33" y="4"/>
                    </a:cubicBezTo>
                    <a:cubicBezTo>
                      <a:pt x="36" y="4"/>
                      <a:pt x="38" y="5"/>
                      <a:pt x="41" y="7"/>
                    </a:cubicBezTo>
                    <a:cubicBezTo>
                      <a:pt x="44" y="3"/>
                      <a:pt x="44" y="3"/>
                      <a:pt x="44" y="3"/>
                    </a:cubicBezTo>
                    <a:cubicBezTo>
                      <a:pt x="52" y="10"/>
                      <a:pt x="52" y="10"/>
                      <a:pt x="52" y="10"/>
                    </a:cubicBezTo>
                    <a:cubicBezTo>
                      <a:pt x="49" y="14"/>
                      <a:pt x="49" y="14"/>
                      <a:pt x="49" y="14"/>
                    </a:cubicBezTo>
                    <a:cubicBezTo>
                      <a:pt x="51" y="16"/>
                      <a:pt x="53" y="19"/>
                      <a:pt x="53" y="22"/>
                    </a:cubicBezTo>
                    <a:cubicBezTo>
                      <a:pt x="58" y="21"/>
                      <a:pt x="58" y="21"/>
                      <a:pt x="58" y="21"/>
                    </a:cubicBezTo>
                    <a:cubicBezTo>
                      <a:pt x="59" y="32"/>
                      <a:pt x="59" y="32"/>
                      <a:pt x="59" y="32"/>
                    </a:cubicBezTo>
                    <a:cubicBezTo>
                      <a:pt x="54" y="32"/>
                      <a:pt x="54" y="32"/>
                      <a:pt x="54" y="32"/>
                    </a:cubicBezTo>
                    <a:cubicBezTo>
                      <a:pt x="54" y="35"/>
                      <a:pt x="53" y="38"/>
                      <a:pt x="52" y="41"/>
                    </a:cubicBezTo>
                    <a:close/>
                    <a:moveTo>
                      <a:pt x="29" y="58"/>
                    </a:moveTo>
                    <a:cubicBezTo>
                      <a:pt x="26" y="58"/>
                      <a:pt x="26" y="58"/>
                      <a:pt x="26" y="58"/>
                    </a:cubicBezTo>
                    <a:cubicBezTo>
                      <a:pt x="26" y="54"/>
                      <a:pt x="26" y="54"/>
                      <a:pt x="26" y="54"/>
                    </a:cubicBezTo>
                    <a:cubicBezTo>
                      <a:pt x="23" y="54"/>
                      <a:pt x="20" y="53"/>
                      <a:pt x="18" y="51"/>
                    </a:cubicBezTo>
                    <a:cubicBezTo>
                      <a:pt x="15" y="55"/>
                      <a:pt x="15" y="55"/>
                      <a:pt x="15" y="55"/>
                    </a:cubicBezTo>
                    <a:cubicBezTo>
                      <a:pt x="7" y="48"/>
                      <a:pt x="7" y="48"/>
                      <a:pt x="7" y="48"/>
                    </a:cubicBezTo>
                    <a:cubicBezTo>
                      <a:pt x="9" y="45"/>
                      <a:pt x="9" y="45"/>
                      <a:pt x="9" y="45"/>
                    </a:cubicBezTo>
                    <a:cubicBezTo>
                      <a:pt x="8" y="42"/>
                      <a:pt x="6" y="40"/>
                      <a:pt x="5" y="37"/>
                    </a:cubicBezTo>
                    <a:cubicBezTo>
                      <a:pt x="1" y="37"/>
                      <a:pt x="1" y="37"/>
                      <a:pt x="1" y="37"/>
                    </a:cubicBezTo>
                    <a:cubicBezTo>
                      <a:pt x="0" y="26"/>
                      <a:pt x="0" y="26"/>
                      <a:pt x="0" y="26"/>
                    </a:cubicBezTo>
                    <a:cubicBezTo>
                      <a:pt x="4" y="26"/>
                      <a:pt x="4" y="26"/>
                      <a:pt x="4" y="26"/>
                    </a:cubicBezTo>
                    <a:cubicBezTo>
                      <a:pt x="5" y="23"/>
                      <a:pt x="6" y="20"/>
                      <a:pt x="7" y="17"/>
                    </a:cubicBezTo>
                    <a:cubicBezTo>
                      <a:pt x="4" y="15"/>
                      <a:pt x="4" y="15"/>
                      <a:pt x="4" y="15"/>
                    </a:cubicBezTo>
                    <a:cubicBezTo>
                      <a:pt x="11" y="6"/>
                      <a:pt x="11" y="6"/>
                      <a:pt x="11" y="6"/>
                    </a:cubicBezTo>
                    <a:cubicBezTo>
                      <a:pt x="14" y="9"/>
                      <a:pt x="14" y="9"/>
                      <a:pt x="14" y="9"/>
                    </a:cubicBezTo>
                    <a:cubicBezTo>
                      <a:pt x="16" y="7"/>
                      <a:pt x="19" y="6"/>
                      <a:pt x="22" y="5"/>
                    </a:cubicBezTo>
                    <a:cubicBezTo>
                      <a:pt x="21" y="1"/>
                      <a:pt x="21" y="1"/>
                      <a:pt x="21" y="1"/>
                    </a:cubicBezTo>
                    <a:cubicBezTo>
                      <a:pt x="29" y="0"/>
                      <a:pt x="29" y="0"/>
                      <a:pt x="29" y="0"/>
                    </a:cubicBezTo>
                    <a:cubicBezTo>
                      <a:pt x="29" y="12"/>
                      <a:pt x="29" y="12"/>
                      <a:pt x="29" y="12"/>
                    </a:cubicBezTo>
                    <a:cubicBezTo>
                      <a:pt x="24" y="12"/>
                      <a:pt x="20" y="14"/>
                      <a:pt x="16" y="18"/>
                    </a:cubicBezTo>
                    <a:cubicBezTo>
                      <a:pt x="10" y="25"/>
                      <a:pt x="11" y="36"/>
                      <a:pt x="18" y="42"/>
                    </a:cubicBezTo>
                    <a:cubicBezTo>
                      <a:pt x="20" y="44"/>
                      <a:pt x="22" y="45"/>
                      <a:pt x="24" y="45"/>
                    </a:cubicBezTo>
                    <a:cubicBezTo>
                      <a:pt x="26" y="46"/>
                      <a:pt x="28" y="46"/>
                      <a:pt x="29" y="46"/>
                    </a:cubicBezTo>
                    <a:lnTo>
                      <a:pt x="29" y="58"/>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34" name="Freeform: Shape 74">
                <a:extLst>
                  <a:ext uri="{FF2B5EF4-FFF2-40B4-BE49-F238E27FC236}">
                    <a16:creationId xmlns:a16="http://schemas.microsoft.com/office/drawing/2014/main" id="{977CE6D3-18EC-44E2-B30A-1C3026C5AF7C}"/>
                  </a:ext>
                </a:extLst>
              </p:cNvPr>
              <p:cNvSpPr/>
              <p:nvPr/>
            </p:nvSpPr>
            <p:spPr bwMode="auto">
              <a:xfrm>
                <a:off x="3205347" y="2729517"/>
                <a:ext cx="13480" cy="22057"/>
              </a:xfrm>
              <a:custGeom>
                <a:gdLst>
                  <a:gd fmla="*/ 0 w 3" name="T0"/>
                  <a:gd fmla="*/ 5 h 5" name="T1"/>
                  <a:gd fmla="*/ 3 w 3" name="T2"/>
                  <a:gd fmla="*/ 1 h 5" name="T3"/>
                  <a:gd fmla="*/ 0 w 3" name="T4"/>
                  <a:gd fmla="*/ 0 h 5" name="T5"/>
                  <a:gd fmla="*/ 0 w 3" name="T6"/>
                  <a:gd fmla="*/ 5 h 5" name="T7"/>
                </a:gdLst>
                <a:cxnLst>
                  <a:cxn ang="0">
                    <a:pos x="T0" y="T1"/>
                  </a:cxn>
                  <a:cxn ang="0">
                    <a:pos x="T2" y="T3"/>
                  </a:cxn>
                  <a:cxn ang="0">
                    <a:pos x="T4" y="T5"/>
                  </a:cxn>
                  <a:cxn ang="0">
                    <a:pos x="T6" y="T7"/>
                  </a:cxn>
                </a:cxnLst>
                <a:rect b="b" l="0" r="r" t="0"/>
                <a:pathLst>
                  <a:path h="5" w="3">
                    <a:moveTo>
                      <a:pt x="0" y="5"/>
                    </a:moveTo>
                    <a:cubicBezTo>
                      <a:pt x="3" y="1"/>
                      <a:pt x="3" y="1"/>
                      <a:pt x="3" y="1"/>
                    </a:cubicBezTo>
                    <a:cubicBezTo>
                      <a:pt x="2" y="1"/>
                      <a:pt x="1" y="1"/>
                      <a:pt x="0" y="0"/>
                    </a:cubicBezTo>
                    <a:cubicBezTo>
                      <a:pt x="0" y="2"/>
                      <a:pt x="0" y="3"/>
                      <a:pt x="0" y="5"/>
                    </a:cubicBezTo>
                    <a:close/>
                  </a:path>
                </a:pathLst>
              </a:custGeom>
              <a:grpFill/>
              <a:ln>
                <a:noFill/>
              </a:ln>
            </p:spPr>
            <p:txBody>
              <a:bodyPr anchor="ctr"/>
              <a:lstStyle/>
              <a:p>
                <a:pPr algn="ctr"/>
                <a:endParaRPr/>
              </a:p>
            </p:txBody>
          </p:sp>
          <p:sp>
            <p:nvSpPr>
              <p:cNvPr id="135" name="Freeform: Shape 75">
                <a:extLst>
                  <a:ext uri="{FF2B5EF4-FFF2-40B4-BE49-F238E27FC236}">
                    <a16:creationId xmlns:a16="http://schemas.microsoft.com/office/drawing/2014/main" id="{57C0C405-D222-49C8-ABDD-5BBFF6129106}"/>
                  </a:ext>
                </a:extLst>
              </p:cNvPr>
              <p:cNvSpPr/>
              <p:nvPr/>
            </p:nvSpPr>
            <p:spPr bwMode="auto">
              <a:xfrm>
                <a:off x="3200445" y="2671922"/>
                <a:ext cx="49017" cy="53918"/>
              </a:xfrm>
              <a:custGeom>
                <a:gdLst>
                  <a:gd fmla="*/ 5 w 11" name="T0"/>
                  <a:gd fmla="*/ 12 h 12" name="T1"/>
                  <a:gd fmla="*/ 6 w 11" name="T2"/>
                  <a:gd fmla="*/ 12 h 12" name="T3"/>
                  <a:gd fmla="*/ 6 w 11" name="T4"/>
                  <a:gd fmla="*/ 12 h 12" name="T5"/>
                  <a:gd fmla="*/ 11 w 11" name="T6"/>
                  <a:gd fmla="*/ 6 h 12" name="T7"/>
                  <a:gd fmla="*/ 11 w 11" name="T8"/>
                  <a:gd fmla="*/ 6 h 12" name="T9"/>
                  <a:gd fmla="*/ 11 w 11" name="T10"/>
                  <a:gd fmla="*/ 5 h 12" name="T11"/>
                  <a:gd fmla="*/ 5 w 11" name="T12"/>
                  <a:gd fmla="*/ 0 h 12" name="T13"/>
                  <a:gd fmla="*/ 4 w 11" name="T14"/>
                  <a:gd fmla="*/ 0 h 12" name="T15"/>
                  <a:gd fmla="*/ 0 w 11" name="T16"/>
                  <a:gd fmla="*/ 3 h 12" name="T17"/>
                  <a:gd fmla="*/ 1 w 11" name="T18"/>
                  <a:gd fmla="*/ 9 h 12" name="T19"/>
                  <a:gd fmla="*/ 5 w 11" name="T20"/>
                  <a:gd fmla="*/ 12 h 1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2" w="11">
                    <a:moveTo>
                      <a:pt x="5" y="12"/>
                    </a:moveTo>
                    <a:cubicBezTo>
                      <a:pt x="5" y="12"/>
                      <a:pt x="6" y="12"/>
                      <a:pt x="6" y="12"/>
                    </a:cubicBezTo>
                    <a:cubicBezTo>
                      <a:pt x="6" y="12"/>
                      <a:pt x="6" y="12"/>
                      <a:pt x="6" y="12"/>
                    </a:cubicBezTo>
                    <a:cubicBezTo>
                      <a:pt x="9" y="11"/>
                      <a:pt x="11" y="8"/>
                      <a:pt x="11" y="6"/>
                    </a:cubicBezTo>
                    <a:cubicBezTo>
                      <a:pt x="11" y="6"/>
                      <a:pt x="11" y="6"/>
                      <a:pt x="11" y="6"/>
                    </a:cubicBezTo>
                    <a:cubicBezTo>
                      <a:pt x="11" y="5"/>
                      <a:pt x="11" y="5"/>
                      <a:pt x="11" y="5"/>
                    </a:cubicBezTo>
                    <a:cubicBezTo>
                      <a:pt x="10" y="2"/>
                      <a:pt x="8" y="0"/>
                      <a:pt x="5" y="0"/>
                    </a:cubicBezTo>
                    <a:cubicBezTo>
                      <a:pt x="5" y="0"/>
                      <a:pt x="4" y="0"/>
                      <a:pt x="4" y="0"/>
                    </a:cubicBezTo>
                    <a:cubicBezTo>
                      <a:pt x="2" y="1"/>
                      <a:pt x="1" y="2"/>
                      <a:pt x="0" y="3"/>
                    </a:cubicBezTo>
                    <a:cubicBezTo>
                      <a:pt x="0" y="5"/>
                      <a:pt x="0" y="7"/>
                      <a:pt x="1" y="9"/>
                    </a:cubicBezTo>
                    <a:cubicBezTo>
                      <a:pt x="2" y="11"/>
                      <a:pt x="3" y="12"/>
                      <a:pt x="5" y="12"/>
                    </a:cubicBezTo>
                    <a:close/>
                  </a:path>
                </a:pathLst>
              </a:custGeom>
              <a:grpFill/>
              <a:ln>
                <a:noFill/>
              </a:ln>
            </p:spPr>
            <p:txBody>
              <a:bodyPr anchor="ctr"/>
              <a:lstStyle/>
              <a:p>
                <a:pPr algn="ctr"/>
                <a:endParaRPr/>
              </a:p>
            </p:txBody>
          </p:sp>
          <p:sp>
            <p:nvSpPr>
              <p:cNvPr id="136" name="Freeform: Shape 76">
                <a:extLst>
                  <a:ext uri="{FF2B5EF4-FFF2-40B4-BE49-F238E27FC236}">
                    <a16:creationId xmlns:a16="http://schemas.microsoft.com/office/drawing/2014/main" id="{BFEAD2E7-94E3-443A-B146-5A4CF9F46621}"/>
                  </a:ext>
                </a:extLst>
              </p:cNvPr>
              <p:cNvSpPr/>
              <p:nvPr/>
            </p:nvSpPr>
            <p:spPr bwMode="auto">
              <a:xfrm>
                <a:off x="3293577" y="2712361"/>
                <a:ext cx="96808" cy="91906"/>
              </a:xfrm>
              <a:custGeom>
                <a:gdLst>
                  <a:gd fmla="*/ 12 w 22" name="T0"/>
                  <a:gd fmla="*/ 21 h 21" name="T1"/>
                  <a:gd fmla="*/ 22 w 22" name="T2"/>
                  <a:gd fmla="*/ 21 h 21" name="T3"/>
                  <a:gd fmla="*/ 6 w 22" name="T4"/>
                  <a:gd fmla="*/ 0 h 21" name="T5"/>
                  <a:gd fmla="*/ 0 w 22" name="T6"/>
                  <a:gd fmla="*/ 5 h 21" name="T7"/>
                  <a:gd fmla="*/ 12 w 22" name="T8"/>
                  <a:gd fmla="*/ 21 h 21" name="T9"/>
                </a:gdLst>
                <a:cxnLst>
                  <a:cxn ang="0">
                    <a:pos x="T0" y="T1"/>
                  </a:cxn>
                  <a:cxn ang="0">
                    <a:pos x="T2" y="T3"/>
                  </a:cxn>
                  <a:cxn ang="0">
                    <a:pos x="T4" y="T5"/>
                  </a:cxn>
                  <a:cxn ang="0">
                    <a:pos x="T6" y="T7"/>
                  </a:cxn>
                  <a:cxn ang="0">
                    <a:pos x="T8" y="T9"/>
                  </a:cxn>
                </a:cxnLst>
                <a:rect b="b" l="0" r="r" t="0"/>
                <a:pathLst>
                  <a:path h="21" w="22">
                    <a:moveTo>
                      <a:pt x="12" y="21"/>
                    </a:moveTo>
                    <a:cubicBezTo>
                      <a:pt x="22" y="21"/>
                      <a:pt x="22" y="21"/>
                      <a:pt x="22" y="21"/>
                    </a:cubicBezTo>
                    <a:cubicBezTo>
                      <a:pt x="6" y="0"/>
                      <a:pt x="6" y="0"/>
                      <a:pt x="6" y="0"/>
                    </a:cubicBezTo>
                    <a:cubicBezTo>
                      <a:pt x="5" y="3"/>
                      <a:pt x="2" y="5"/>
                      <a:pt x="0" y="5"/>
                    </a:cubicBezTo>
                    <a:lnTo>
                      <a:pt x="12" y="21"/>
                    </a:lnTo>
                    <a:close/>
                  </a:path>
                </a:pathLst>
              </a:custGeom>
              <a:grpFill/>
              <a:ln>
                <a:noFill/>
              </a:ln>
            </p:spPr>
            <p:txBody>
              <a:bodyPr anchor="ctr"/>
              <a:lstStyle/>
              <a:p>
                <a:pPr algn="ctr"/>
                <a:endParaRPr/>
              </a:p>
            </p:txBody>
          </p:sp>
          <p:sp>
            <p:nvSpPr>
              <p:cNvPr id="137" name="Freeform: Shape 77">
                <a:extLst>
                  <a:ext uri="{FF2B5EF4-FFF2-40B4-BE49-F238E27FC236}">
                    <a16:creationId xmlns:a16="http://schemas.microsoft.com/office/drawing/2014/main" id="{C62C7AD7-7F98-422F-BD8B-FA25F8D582FC}"/>
                  </a:ext>
                </a:extLst>
              </p:cNvPr>
              <p:cNvSpPr/>
              <p:nvPr/>
            </p:nvSpPr>
            <p:spPr bwMode="auto">
              <a:xfrm>
                <a:off x="3258040" y="2671922"/>
                <a:ext cx="52693" cy="53918"/>
              </a:xfrm>
              <a:custGeom>
                <a:gdLst>
                  <a:gd fmla="*/ 8 w 12" name="T0"/>
                  <a:gd fmla="*/ 0 h 12" name="T1"/>
                  <a:gd fmla="*/ 6 w 12" name="T2"/>
                  <a:gd fmla="*/ 0 h 12" name="T3"/>
                  <a:gd fmla="*/ 1 w 12" name="T4"/>
                  <a:gd fmla="*/ 5 h 12" name="T5"/>
                  <a:gd fmla="*/ 1 w 12" name="T6"/>
                  <a:gd fmla="*/ 6 h 12" name="T7"/>
                  <a:gd fmla="*/ 1 w 12" name="T8"/>
                  <a:gd fmla="*/ 6 h 12" name="T9"/>
                  <a:gd fmla="*/ 5 w 12" name="T10"/>
                  <a:gd fmla="*/ 12 h 12" name="T11"/>
                  <a:gd fmla="*/ 6 w 12" name="T12"/>
                  <a:gd fmla="*/ 12 h 12" name="T13"/>
                  <a:gd fmla="*/ 6 w 12" name="T14"/>
                  <a:gd fmla="*/ 12 h 12" name="T15"/>
                  <a:gd fmla="*/ 12 w 12" name="T16"/>
                  <a:gd fmla="*/ 7 h 12" name="T17"/>
                  <a:gd fmla="*/ 12 w 12" name="T18"/>
                  <a:gd fmla="*/ 7 h 12" name="T19"/>
                  <a:gd fmla="*/ 8 w 12" name="T20"/>
                  <a:gd fmla="*/ 0 h 1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2" w="12">
                    <a:moveTo>
                      <a:pt x="8" y="0"/>
                    </a:moveTo>
                    <a:cubicBezTo>
                      <a:pt x="7" y="0"/>
                      <a:pt x="7" y="0"/>
                      <a:pt x="6" y="0"/>
                    </a:cubicBezTo>
                    <a:cubicBezTo>
                      <a:pt x="4" y="0"/>
                      <a:pt x="1" y="2"/>
                      <a:pt x="1" y="5"/>
                    </a:cubicBezTo>
                    <a:cubicBezTo>
                      <a:pt x="1" y="5"/>
                      <a:pt x="1" y="5"/>
                      <a:pt x="1" y="6"/>
                    </a:cubicBezTo>
                    <a:cubicBezTo>
                      <a:pt x="1" y="6"/>
                      <a:pt x="1" y="6"/>
                      <a:pt x="1" y="6"/>
                    </a:cubicBezTo>
                    <a:cubicBezTo>
                      <a:pt x="0" y="8"/>
                      <a:pt x="2" y="11"/>
                      <a:pt x="5" y="12"/>
                    </a:cubicBezTo>
                    <a:cubicBezTo>
                      <a:pt x="5" y="12"/>
                      <a:pt x="5" y="12"/>
                      <a:pt x="6" y="12"/>
                    </a:cubicBezTo>
                    <a:cubicBezTo>
                      <a:pt x="6" y="12"/>
                      <a:pt x="6" y="12"/>
                      <a:pt x="6" y="12"/>
                    </a:cubicBezTo>
                    <a:cubicBezTo>
                      <a:pt x="9" y="12"/>
                      <a:pt x="11" y="10"/>
                      <a:pt x="12" y="7"/>
                    </a:cubicBezTo>
                    <a:cubicBezTo>
                      <a:pt x="12" y="7"/>
                      <a:pt x="12" y="7"/>
                      <a:pt x="12" y="7"/>
                    </a:cubicBezTo>
                    <a:cubicBezTo>
                      <a:pt x="12" y="4"/>
                      <a:pt x="11" y="1"/>
                      <a:pt x="8" y="0"/>
                    </a:cubicBezTo>
                    <a:close/>
                  </a:path>
                </a:pathLst>
              </a:custGeom>
              <a:grpFill/>
              <a:ln>
                <a:noFill/>
              </a:ln>
            </p:spPr>
            <p:txBody>
              <a:bodyPr anchor="ctr"/>
              <a:lstStyle/>
              <a:p>
                <a:pPr algn="ctr"/>
                <a:endParaRPr/>
              </a:p>
            </p:txBody>
          </p:sp>
          <p:sp>
            <p:nvSpPr>
              <p:cNvPr id="138" name="Freeform: Shape 78">
                <a:extLst>
                  <a:ext uri="{FF2B5EF4-FFF2-40B4-BE49-F238E27FC236}">
                    <a16:creationId xmlns:a16="http://schemas.microsoft.com/office/drawing/2014/main" id="{81B00F50-3498-42E8-87F3-C993E4594D0F}"/>
                  </a:ext>
                </a:extLst>
              </p:cNvPr>
              <p:cNvSpPr/>
              <p:nvPr/>
            </p:nvSpPr>
            <p:spPr bwMode="auto">
              <a:xfrm>
                <a:off x="3213925" y="2814070"/>
                <a:ext cx="220574" cy="180136"/>
              </a:xfrm>
              <a:custGeom>
                <a:gdLst>
                  <a:gd fmla="*/ 9 w 50" name="T0"/>
                  <a:gd fmla="*/ 41 h 41" name="T1"/>
                  <a:gd fmla="*/ 39 w 50" name="T2"/>
                  <a:gd fmla="*/ 41 h 41" name="T3"/>
                  <a:gd fmla="*/ 50 w 50" name="T4"/>
                  <a:gd fmla="*/ 0 h 41" name="T5"/>
                  <a:gd fmla="*/ 41 w 50" name="T6"/>
                  <a:gd fmla="*/ 0 h 41" name="T7"/>
                  <a:gd fmla="*/ 31 w 50" name="T8"/>
                  <a:gd fmla="*/ 0 h 41" name="T9"/>
                  <a:gd fmla="*/ 0 w 50" name="T10"/>
                  <a:gd fmla="*/ 0 h 41" name="T11"/>
                  <a:gd fmla="*/ 9 w 50" name="T12"/>
                  <a:gd fmla="*/ 41 h 41" name="T13"/>
                </a:gdLst>
                <a:cxnLst>
                  <a:cxn ang="0">
                    <a:pos x="T0" y="T1"/>
                  </a:cxn>
                  <a:cxn ang="0">
                    <a:pos x="T2" y="T3"/>
                  </a:cxn>
                  <a:cxn ang="0">
                    <a:pos x="T4" y="T5"/>
                  </a:cxn>
                  <a:cxn ang="0">
                    <a:pos x="T6" y="T7"/>
                  </a:cxn>
                  <a:cxn ang="0">
                    <a:pos x="T8" y="T9"/>
                  </a:cxn>
                  <a:cxn ang="0">
                    <a:pos x="T10" y="T11"/>
                  </a:cxn>
                  <a:cxn ang="0">
                    <a:pos x="T12" y="T13"/>
                  </a:cxn>
                </a:cxnLst>
                <a:rect b="b" l="0" r="r" t="0"/>
                <a:pathLst>
                  <a:path h="41" w="50">
                    <a:moveTo>
                      <a:pt x="9" y="41"/>
                    </a:moveTo>
                    <a:cubicBezTo>
                      <a:pt x="39" y="41"/>
                      <a:pt x="39" y="41"/>
                      <a:pt x="39" y="41"/>
                    </a:cubicBezTo>
                    <a:cubicBezTo>
                      <a:pt x="50" y="0"/>
                      <a:pt x="50" y="0"/>
                      <a:pt x="50" y="0"/>
                    </a:cubicBezTo>
                    <a:cubicBezTo>
                      <a:pt x="41" y="0"/>
                      <a:pt x="41" y="0"/>
                      <a:pt x="41" y="0"/>
                    </a:cubicBezTo>
                    <a:cubicBezTo>
                      <a:pt x="31" y="0"/>
                      <a:pt x="31" y="0"/>
                      <a:pt x="31" y="0"/>
                    </a:cubicBezTo>
                    <a:cubicBezTo>
                      <a:pt x="0" y="0"/>
                      <a:pt x="0" y="0"/>
                      <a:pt x="0" y="0"/>
                    </a:cubicBezTo>
                    <a:cubicBezTo>
                      <a:pt x="2" y="14"/>
                      <a:pt x="5" y="28"/>
                      <a:pt x="9" y="41"/>
                    </a:cubicBezTo>
                    <a:close/>
                  </a:path>
                </a:pathLst>
              </a:custGeom>
              <a:grpFill/>
              <a:ln>
                <a:noFill/>
              </a:ln>
            </p:spPr>
            <p:txBody>
              <a:bodyPr anchor="ctr"/>
              <a:lstStyle/>
              <a:p>
                <a:pPr algn="ctr"/>
                <a:endParaRPr/>
              </a:p>
            </p:txBody>
          </p:sp>
          <p:sp>
            <p:nvSpPr>
              <p:cNvPr id="139" name="Freeform: Shape 79">
                <a:extLst>
                  <a:ext uri="{FF2B5EF4-FFF2-40B4-BE49-F238E27FC236}">
                    <a16:creationId xmlns:a16="http://schemas.microsoft.com/office/drawing/2014/main" id="{DA64A84F-9F04-4FB9-9432-46D8B6F1ABC0}"/>
                  </a:ext>
                </a:extLst>
              </p:cNvPr>
              <p:cNvSpPr/>
              <p:nvPr/>
            </p:nvSpPr>
            <p:spPr bwMode="auto">
              <a:xfrm>
                <a:off x="5735824" y="2010199"/>
                <a:ext cx="88230" cy="88230"/>
              </a:xfrm>
              <a:custGeom>
                <a:gdLst>
                  <a:gd fmla="*/ 17 w 20" name="T0"/>
                  <a:gd fmla="*/ 0 h 20" name="T1"/>
                  <a:gd fmla="*/ 9 w 20" name="T2"/>
                  <a:gd fmla="*/ 0 h 20" name="T3"/>
                  <a:gd fmla="*/ 0 w 20" name="T4"/>
                  <a:gd fmla="*/ 9 h 20" name="T5"/>
                  <a:gd fmla="*/ 0 w 20" name="T6"/>
                  <a:gd fmla="*/ 20 h 20" name="T7"/>
                  <a:gd fmla="*/ 7 w 20" name="T8"/>
                  <a:gd fmla="*/ 20 h 20" name="T9"/>
                  <a:gd fmla="*/ 7 w 20" name="T10"/>
                  <a:gd fmla="*/ 9 h 20" name="T11"/>
                  <a:gd fmla="*/ 9 w 20" name="T12"/>
                  <a:gd fmla="*/ 7 h 20" name="T13"/>
                  <a:gd fmla="*/ 20 w 20" name="T14"/>
                  <a:gd fmla="*/ 7 h 20" name="T15"/>
                  <a:gd fmla="*/ 17 w 20" name="T16"/>
                  <a:gd fmla="*/ 0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20">
                    <a:moveTo>
                      <a:pt x="17" y="0"/>
                    </a:moveTo>
                    <a:cubicBezTo>
                      <a:pt x="9" y="0"/>
                      <a:pt x="9" y="0"/>
                      <a:pt x="9" y="0"/>
                    </a:cubicBezTo>
                    <a:cubicBezTo>
                      <a:pt x="4" y="0"/>
                      <a:pt x="0" y="4"/>
                      <a:pt x="0" y="9"/>
                    </a:cubicBezTo>
                    <a:cubicBezTo>
                      <a:pt x="0" y="20"/>
                      <a:pt x="0" y="20"/>
                      <a:pt x="0" y="20"/>
                    </a:cubicBezTo>
                    <a:cubicBezTo>
                      <a:pt x="7" y="20"/>
                      <a:pt x="7" y="20"/>
                      <a:pt x="7" y="20"/>
                    </a:cubicBezTo>
                    <a:cubicBezTo>
                      <a:pt x="7" y="9"/>
                      <a:pt x="7" y="9"/>
                      <a:pt x="7" y="9"/>
                    </a:cubicBezTo>
                    <a:cubicBezTo>
                      <a:pt x="7" y="8"/>
                      <a:pt x="8" y="7"/>
                      <a:pt x="9" y="7"/>
                    </a:cubicBezTo>
                    <a:cubicBezTo>
                      <a:pt x="20" y="7"/>
                      <a:pt x="20" y="7"/>
                      <a:pt x="20" y="7"/>
                    </a:cubicBezTo>
                    <a:cubicBezTo>
                      <a:pt x="19" y="4"/>
                      <a:pt x="18" y="2"/>
                      <a:pt x="17" y="0"/>
                    </a:cubicBezTo>
                    <a:close/>
                  </a:path>
                </a:pathLst>
              </a:custGeom>
              <a:grpFill/>
              <a:ln>
                <a:noFill/>
              </a:ln>
            </p:spPr>
            <p:txBody>
              <a:bodyPr anchor="ctr"/>
              <a:lstStyle/>
              <a:p>
                <a:pPr algn="ctr"/>
                <a:endParaRPr/>
              </a:p>
            </p:txBody>
          </p:sp>
          <p:sp>
            <p:nvSpPr>
              <p:cNvPr id="140" name="Freeform: Shape 80">
                <a:extLst>
                  <a:ext uri="{FF2B5EF4-FFF2-40B4-BE49-F238E27FC236}">
                    <a16:creationId xmlns:a16="http://schemas.microsoft.com/office/drawing/2014/main" id="{1D43FD6E-0E8A-402D-9A65-67D09D8F177A}"/>
                  </a:ext>
                </a:extLst>
              </p:cNvPr>
              <p:cNvSpPr/>
              <p:nvPr/>
            </p:nvSpPr>
            <p:spPr bwMode="auto">
              <a:xfrm>
                <a:off x="5708865" y="2142544"/>
                <a:ext cx="198517" cy="149500"/>
              </a:xfrm>
              <a:custGeom>
                <a:gdLst>
                  <a:gd fmla="*/ 35 w 45" name="T0"/>
                  <a:gd fmla="*/ 0 h 34" name="T1"/>
                  <a:gd fmla="*/ 29 w 45" name="T2"/>
                  <a:gd fmla="*/ 0 h 34" name="T3"/>
                  <a:gd fmla="*/ 29 w 45" name="T4"/>
                  <a:gd fmla="*/ 9 h 34" name="T5"/>
                  <a:gd fmla="*/ 34 w 45" name="T6"/>
                  <a:gd fmla="*/ 15 h 34" name="T7"/>
                  <a:gd fmla="*/ 31 w 45" name="T8"/>
                  <a:gd fmla="*/ 19 h 34" name="T9"/>
                  <a:gd fmla="*/ 31 w 45" name="T10"/>
                  <a:gd fmla="*/ 19 h 34" name="T11"/>
                  <a:gd fmla="*/ 31 w 45" name="T12"/>
                  <a:gd fmla="*/ 27 h 34" name="T13"/>
                  <a:gd fmla="*/ 29 w 45" name="T14"/>
                  <a:gd fmla="*/ 27 h 34" name="T15"/>
                  <a:gd fmla="*/ 29 w 45" name="T16"/>
                  <a:gd fmla="*/ 34 h 34" name="T17"/>
                  <a:gd fmla="*/ 45 w 45" name="T18"/>
                  <a:gd fmla="*/ 34 h 34" name="T19"/>
                  <a:gd fmla="*/ 35 w 45" name="T20"/>
                  <a:gd fmla="*/ 0 h 34" name="T21"/>
                  <a:gd fmla="*/ 29 w 45" name="T22"/>
                  <a:gd fmla="*/ 0 h 34" name="T23"/>
                  <a:gd fmla="*/ 0 w 45" name="T24"/>
                  <a:gd fmla="*/ 0 h 34" name="T25"/>
                  <a:gd fmla="*/ 0 w 45" name="T26"/>
                  <a:gd fmla="*/ 34 h 34" name="T27"/>
                  <a:gd fmla="*/ 29 w 45" name="T28"/>
                  <a:gd fmla="*/ 34 h 34" name="T29"/>
                  <a:gd fmla="*/ 29 w 45" name="T30"/>
                  <a:gd fmla="*/ 27 h 34" name="T31"/>
                  <a:gd fmla="*/ 27 w 45" name="T32"/>
                  <a:gd fmla="*/ 27 h 34" name="T33"/>
                  <a:gd fmla="*/ 27 w 45" name="T34"/>
                  <a:gd fmla="*/ 19 h 34" name="T35"/>
                  <a:gd fmla="*/ 24 w 45" name="T36"/>
                  <a:gd fmla="*/ 15 h 34" name="T37"/>
                  <a:gd fmla="*/ 29 w 45" name="T38"/>
                  <a:gd fmla="*/ 9 h 34" name="T39"/>
                  <a:gd fmla="*/ 29 w 45" name="T40"/>
                  <a:gd fmla="*/ 9 h 34" name="T41"/>
                  <a:gd fmla="*/ 29 w 45" name="T42"/>
                  <a:gd fmla="*/ 0 h 3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4" w="45">
                    <a:moveTo>
                      <a:pt x="35" y="0"/>
                    </a:moveTo>
                    <a:cubicBezTo>
                      <a:pt x="29" y="0"/>
                      <a:pt x="29" y="0"/>
                      <a:pt x="29" y="0"/>
                    </a:cubicBezTo>
                    <a:cubicBezTo>
                      <a:pt x="29" y="9"/>
                      <a:pt x="29" y="9"/>
                      <a:pt x="29" y="9"/>
                    </a:cubicBezTo>
                    <a:cubicBezTo>
                      <a:pt x="32" y="9"/>
                      <a:pt x="34" y="12"/>
                      <a:pt x="34" y="15"/>
                    </a:cubicBezTo>
                    <a:cubicBezTo>
                      <a:pt x="34" y="17"/>
                      <a:pt x="33" y="19"/>
                      <a:pt x="31" y="19"/>
                    </a:cubicBezTo>
                    <a:cubicBezTo>
                      <a:pt x="31" y="19"/>
                      <a:pt x="31" y="19"/>
                      <a:pt x="31" y="19"/>
                    </a:cubicBezTo>
                    <a:cubicBezTo>
                      <a:pt x="31" y="27"/>
                      <a:pt x="31" y="27"/>
                      <a:pt x="31" y="27"/>
                    </a:cubicBezTo>
                    <a:cubicBezTo>
                      <a:pt x="29" y="27"/>
                      <a:pt x="29" y="27"/>
                      <a:pt x="29" y="27"/>
                    </a:cubicBezTo>
                    <a:cubicBezTo>
                      <a:pt x="29" y="34"/>
                      <a:pt x="29" y="34"/>
                      <a:pt x="29" y="34"/>
                    </a:cubicBezTo>
                    <a:cubicBezTo>
                      <a:pt x="45" y="34"/>
                      <a:pt x="45" y="34"/>
                      <a:pt x="45" y="34"/>
                    </a:cubicBezTo>
                    <a:cubicBezTo>
                      <a:pt x="42" y="22"/>
                      <a:pt x="39" y="11"/>
                      <a:pt x="35" y="0"/>
                    </a:cubicBezTo>
                    <a:close/>
                    <a:moveTo>
                      <a:pt x="29" y="0"/>
                    </a:moveTo>
                    <a:cubicBezTo>
                      <a:pt x="0" y="0"/>
                      <a:pt x="0" y="0"/>
                      <a:pt x="0" y="0"/>
                    </a:cubicBezTo>
                    <a:cubicBezTo>
                      <a:pt x="0" y="34"/>
                      <a:pt x="0" y="34"/>
                      <a:pt x="0" y="34"/>
                    </a:cubicBezTo>
                    <a:cubicBezTo>
                      <a:pt x="29" y="34"/>
                      <a:pt x="29" y="34"/>
                      <a:pt x="29" y="34"/>
                    </a:cubicBezTo>
                    <a:cubicBezTo>
                      <a:pt x="29" y="27"/>
                      <a:pt x="29" y="27"/>
                      <a:pt x="29" y="27"/>
                    </a:cubicBezTo>
                    <a:cubicBezTo>
                      <a:pt x="27" y="27"/>
                      <a:pt x="27" y="27"/>
                      <a:pt x="27" y="27"/>
                    </a:cubicBezTo>
                    <a:cubicBezTo>
                      <a:pt x="27" y="19"/>
                      <a:pt x="27" y="19"/>
                      <a:pt x="27" y="19"/>
                    </a:cubicBezTo>
                    <a:cubicBezTo>
                      <a:pt x="25" y="19"/>
                      <a:pt x="24" y="17"/>
                      <a:pt x="24" y="15"/>
                    </a:cubicBezTo>
                    <a:cubicBezTo>
                      <a:pt x="24" y="12"/>
                      <a:pt x="26" y="9"/>
                      <a:pt x="29" y="9"/>
                    </a:cubicBezTo>
                    <a:cubicBezTo>
                      <a:pt x="29" y="9"/>
                      <a:pt x="29" y="9"/>
                      <a:pt x="29" y="9"/>
                    </a:cubicBezTo>
                    <a:lnTo>
                      <a:pt x="29" y="0"/>
                    </a:lnTo>
                    <a:close/>
                  </a:path>
                </a:pathLst>
              </a:custGeom>
              <a:grpFill/>
              <a:ln>
                <a:noFill/>
              </a:ln>
            </p:spPr>
            <p:txBody>
              <a:bodyPr anchor="ctr"/>
              <a:lstStyle/>
              <a:p>
                <a:pPr algn="ctr"/>
                <a:endParaRPr/>
              </a:p>
            </p:txBody>
          </p:sp>
          <p:sp>
            <p:nvSpPr>
              <p:cNvPr id="141" name="Freeform: Shape 81">
                <a:extLst>
                  <a:ext uri="{FF2B5EF4-FFF2-40B4-BE49-F238E27FC236}">
                    <a16:creationId xmlns:a16="http://schemas.microsoft.com/office/drawing/2014/main" id="{F6BA0757-DF9C-4078-86AE-440A21179F9B}"/>
                  </a:ext>
                </a:extLst>
              </p:cNvPr>
              <p:cNvSpPr/>
              <p:nvPr/>
            </p:nvSpPr>
            <p:spPr bwMode="auto">
              <a:xfrm>
                <a:off x="4269005" y="1537190"/>
                <a:ext cx="155627" cy="66172"/>
              </a:xfrm>
              <a:custGeom>
                <a:gdLst>
                  <a:gd fmla="*/ 0 w 127" name="T0"/>
                  <a:gd fmla="*/ 29 h 54" name="T1"/>
                  <a:gd fmla="*/ 51 w 127" name="T2"/>
                  <a:gd fmla="*/ 54 h 54" name="T3"/>
                  <a:gd fmla="*/ 127 w 127" name="T4"/>
                  <a:gd fmla="*/ 54 h 54" name="T5"/>
                  <a:gd fmla="*/ 15 w 127" name="T6"/>
                  <a:gd fmla="*/ 0 h 54" name="T7"/>
                  <a:gd fmla="*/ 0 w 127" name="T8"/>
                  <a:gd fmla="*/ 29 h 54" name="T9"/>
                </a:gdLst>
                <a:cxnLst>
                  <a:cxn ang="0">
                    <a:pos x="T0" y="T1"/>
                  </a:cxn>
                  <a:cxn ang="0">
                    <a:pos x="T2" y="T3"/>
                  </a:cxn>
                  <a:cxn ang="0">
                    <a:pos x="T4" y="T5"/>
                  </a:cxn>
                  <a:cxn ang="0">
                    <a:pos x="T6" y="T7"/>
                  </a:cxn>
                  <a:cxn ang="0">
                    <a:pos x="T8" y="T9"/>
                  </a:cxn>
                </a:cxnLst>
                <a:rect b="b" l="0" r="r" t="0"/>
                <a:pathLst>
                  <a:path h="54" w="127">
                    <a:moveTo>
                      <a:pt x="0" y="29"/>
                    </a:moveTo>
                    <a:lnTo>
                      <a:pt x="51" y="54"/>
                    </a:lnTo>
                    <a:lnTo>
                      <a:pt x="127" y="54"/>
                    </a:lnTo>
                    <a:lnTo>
                      <a:pt x="15" y="0"/>
                    </a:lnTo>
                    <a:lnTo>
                      <a:pt x="0" y="29"/>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2" name="Freeform: Shape 82">
                <a:extLst>
                  <a:ext uri="{FF2B5EF4-FFF2-40B4-BE49-F238E27FC236}">
                    <a16:creationId xmlns:a16="http://schemas.microsoft.com/office/drawing/2014/main" id="{71E533D9-E1AD-4B92-9374-25BB73B1AADC}"/>
                  </a:ext>
                </a:extLst>
              </p:cNvPr>
              <p:cNvSpPr/>
              <p:nvPr/>
            </p:nvSpPr>
            <p:spPr bwMode="auto">
              <a:xfrm>
                <a:off x="4269005" y="1611940"/>
                <a:ext cx="376202" cy="189939"/>
              </a:xfrm>
              <a:custGeom>
                <a:gdLst>
                  <a:gd fmla="*/ 123 w 307" name="T0"/>
                  <a:gd fmla="*/ 155 h 155" name="T1"/>
                  <a:gd fmla="*/ 245 w 307" name="T2"/>
                  <a:gd fmla="*/ 155 h 155" name="T3"/>
                  <a:gd fmla="*/ 245 w 307" name="T4"/>
                  <a:gd fmla="*/ 123 h 155" name="T5"/>
                  <a:gd fmla="*/ 307 w 307" name="T6"/>
                  <a:gd fmla="*/ 123 h 155" name="T7"/>
                  <a:gd fmla="*/ 307 w 307" name="T8"/>
                  <a:gd fmla="*/ 33 h 155" name="T9"/>
                  <a:gd fmla="*/ 245 w 307" name="T10"/>
                  <a:gd fmla="*/ 33 h 155" name="T11"/>
                  <a:gd fmla="*/ 245 w 307" name="T12"/>
                  <a:gd fmla="*/ 0 h 155" name="T13"/>
                  <a:gd fmla="*/ 145 w 307" name="T14"/>
                  <a:gd fmla="*/ 0 h 155" name="T15"/>
                  <a:gd fmla="*/ 123 w 307" name="T16"/>
                  <a:gd fmla="*/ 0 h 155" name="T17"/>
                  <a:gd fmla="*/ 123 w 307" name="T18"/>
                  <a:gd fmla="*/ 62 h 155" name="T19"/>
                  <a:gd fmla="*/ 184 w 307" name="T20"/>
                  <a:gd fmla="*/ 62 h 155" name="T21"/>
                  <a:gd fmla="*/ 184 w 307" name="T22"/>
                  <a:gd fmla="*/ 94 h 155" name="T23"/>
                  <a:gd fmla="*/ 123 w 307" name="T24"/>
                  <a:gd fmla="*/ 94 h 155" name="T25"/>
                  <a:gd fmla="*/ 123 w 307" name="T26"/>
                  <a:gd fmla="*/ 155 h 155" name="T27"/>
                  <a:gd fmla="*/ 0 w 307" name="T28"/>
                  <a:gd fmla="*/ 155 h 155" name="T29"/>
                  <a:gd fmla="*/ 123 w 307" name="T30"/>
                  <a:gd fmla="*/ 155 h 155" name="T31"/>
                  <a:gd fmla="*/ 123 w 307" name="T32"/>
                  <a:gd fmla="*/ 94 h 155" name="T33"/>
                  <a:gd fmla="*/ 62 w 307" name="T34"/>
                  <a:gd fmla="*/ 94 h 155" name="T35"/>
                  <a:gd fmla="*/ 62 w 307" name="T36"/>
                  <a:gd fmla="*/ 62 h 155" name="T37"/>
                  <a:gd fmla="*/ 62 w 307" name="T38"/>
                  <a:gd fmla="*/ 62 h 155" name="T39"/>
                  <a:gd fmla="*/ 123 w 307" name="T40"/>
                  <a:gd fmla="*/ 62 h 155" name="T41"/>
                  <a:gd fmla="*/ 123 w 307" name="T42"/>
                  <a:gd fmla="*/ 0 h 155" name="T43"/>
                  <a:gd fmla="*/ 65 w 307" name="T44"/>
                  <a:gd fmla="*/ 0 h 155" name="T45"/>
                  <a:gd fmla="*/ 0 w 307" name="T46"/>
                  <a:gd fmla="*/ 0 h 155" name="T47"/>
                  <a:gd fmla="*/ 0 w 307" name="T48"/>
                  <a:gd fmla="*/ 155 h 155"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55" w="307">
                    <a:moveTo>
                      <a:pt x="123" y="155"/>
                    </a:moveTo>
                    <a:lnTo>
                      <a:pt x="245" y="155"/>
                    </a:lnTo>
                    <a:lnTo>
                      <a:pt x="245" y="123"/>
                    </a:lnTo>
                    <a:lnTo>
                      <a:pt x="307" y="123"/>
                    </a:lnTo>
                    <a:lnTo>
                      <a:pt x="307" y="33"/>
                    </a:lnTo>
                    <a:lnTo>
                      <a:pt x="245" y="33"/>
                    </a:lnTo>
                    <a:lnTo>
                      <a:pt x="245" y="0"/>
                    </a:lnTo>
                    <a:lnTo>
                      <a:pt x="145" y="0"/>
                    </a:lnTo>
                    <a:lnTo>
                      <a:pt x="123" y="0"/>
                    </a:lnTo>
                    <a:lnTo>
                      <a:pt x="123" y="62"/>
                    </a:lnTo>
                    <a:lnTo>
                      <a:pt x="184" y="62"/>
                    </a:lnTo>
                    <a:lnTo>
                      <a:pt x="184" y="94"/>
                    </a:lnTo>
                    <a:lnTo>
                      <a:pt x="123" y="94"/>
                    </a:lnTo>
                    <a:lnTo>
                      <a:pt x="123" y="155"/>
                    </a:lnTo>
                    <a:close/>
                    <a:moveTo>
                      <a:pt x="0" y="155"/>
                    </a:moveTo>
                    <a:lnTo>
                      <a:pt x="123" y="155"/>
                    </a:lnTo>
                    <a:lnTo>
                      <a:pt x="123" y="94"/>
                    </a:lnTo>
                    <a:lnTo>
                      <a:pt x="62" y="94"/>
                    </a:lnTo>
                    <a:lnTo>
                      <a:pt x="62" y="62"/>
                    </a:lnTo>
                    <a:lnTo>
                      <a:pt x="62" y="62"/>
                    </a:lnTo>
                    <a:lnTo>
                      <a:pt x="123" y="62"/>
                    </a:lnTo>
                    <a:lnTo>
                      <a:pt x="123" y="0"/>
                    </a:lnTo>
                    <a:lnTo>
                      <a:pt x="65" y="0"/>
                    </a:lnTo>
                    <a:lnTo>
                      <a:pt x="0" y="0"/>
                    </a:lnTo>
                    <a:lnTo>
                      <a:pt x="0" y="155"/>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3" name="Freeform: Shape 83">
                <a:extLst>
                  <a:ext uri="{FF2B5EF4-FFF2-40B4-BE49-F238E27FC236}">
                    <a16:creationId xmlns:a16="http://schemas.microsoft.com/office/drawing/2014/main" id="{44CC8EE6-802A-43A0-8F5D-C7B9E8D18A9A}"/>
                  </a:ext>
                </a:extLst>
              </p:cNvPr>
              <p:cNvSpPr/>
              <p:nvPr/>
            </p:nvSpPr>
            <p:spPr bwMode="auto">
              <a:xfrm>
                <a:off x="3637918" y="1788400"/>
                <a:ext cx="84553" cy="142148"/>
              </a:xfrm>
              <a:custGeom>
                <a:gdLst>
                  <a:gd fmla="*/ 0 w 19" name="T0"/>
                  <a:gd fmla="*/ 22 h 32" name="T1"/>
                  <a:gd fmla="*/ 0 w 19" name="T2"/>
                  <a:gd fmla="*/ 27 h 32" name="T3"/>
                  <a:gd fmla="*/ 6 w 19" name="T4"/>
                  <a:gd fmla="*/ 32 h 32" name="T5"/>
                  <a:gd fmla="*/ 14 w 19" name="T6"/>
                  <a:gd fmla="*/ 32 h 32" name="T7"/>
                  <a:gd fmla="*/ 19 w 19" name="T8"/>
                  <a:gd fmla="*/ 27 h 32" name="T9"/>
                  <a:gd fmla="*/ 19 w 19" name="T10"/>
                  <a:gd fmla="*/ 22 h 32" name="T11"/>
                  <a:gd fmla="*/ 12 w 19" name="T12"/>
                  <a:gd fmla="*/ 22 h 32" name="T13"/>
                  <a:gd fmla="*/ 12 w 19" name="T14"/>
                  <a:gd fmla="*/ 18 h 32" name="T15"/>
                  <a:gd fmla="*/ 19 w 19" name="T16"/>
                  <a:gd fmla="*/ 18 h 32" name="T17"/>
                  <a:gd fmla="*/ 19 w 19" name="T18"/>
                  <a:gd fmla="*/ 12 h 32" name="T19"/>
                  <a:gd fmla="*/ 12 w 19" name="T20"/>
                  <a:gd fmla="*/ 12 h 32" name="T21"/>
                  <a:gd fmla="*/ 12 w 19" name="T22"/>
                  <a:gd fmla="*/ 8 h 32" name="T23"/>
                  <a:gd fmla="*/ 19 w 19" name="T24"/>
                  <a:gd fmla="*/ 8 h 32" name="T25"/>
                  <a:gd fmla="*/ 19 w 19" name="T26"/>
                  <a:gd fmla="*/ 6 h 32" name="T27"/>
                  <a:gd fmla="*/ 14 w 19" name="T28"/>
                  <a:gd fmla="*/ 0 h 32" name="T29"/>
                  <a:gd fmla="*/ 6 w 19" name="T30"/>
                  <a:gd fmla="*/ 0 h 32" name="T31"/>
                  <a:gd fmla="*/ 0 w 19" name="T32"/>
                  <a:gd fmla="*/ 6 h 32" name="T33"/>
                  <a:gd fmla="*/ 0 w 19" name="T34"/>
                  <a:gd fmla="*/ 8 h 32" name="T35"/>
                  <a:gd fmla="*/ 7 w 19" name="T36"/>
                  <a:gd fmla="*/ 8 h 32" name="T37"/>
                  <a:gd fmla="*/ 7 w 19" name="T38"/>
                  <a:gd fmla="*/ 12 h 32" name="T39"/>
                  <a:gd fmla="*/ 0 w 19" name="T40"/>
                  <a:gd fmla="*/ 12 h 32" name="T41"/>
                  <a:gd fmla="*/ 0 w 19" name="T42"/>
                  <a:gd fmla="*/ 18 h 32" name="T43"/>
                  <a:gd fmla="*/ 7 w 19" name="T44"/>
                  <a:gd fmla="*/ 18 h 32" name="T45"/>
                  <a:gd fmla="*/ 7 w 19" name="T46"/>
                  <a:gd fmla="*/ 22 h 32" name="T47"/>
                  <a:gd fmla="*/ 0 w 19" name="T48"/>
                  <a:gd fmla="*/ 22 h 32"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2" w="19">
                    <a:moveTo>
                      <a:pt x="0" y="22"/>
                    </a:moveTo>
                    <a:cubicBezTo>
                      <a:pt x="0" y="27"/>
                      <a:pt x="0" y="27"/>
                      <a:pt x="0" y="27"/>
                    </a:cubicBezTo>
                    <a:cubicBezTo>
                      <a:pt x="0" y="30"/>
                      <a:pt x="3" y="32"/>
                      <a:pt x="6" y="32"/>
                    </a:cubicBezTo>
                    <a:cubicBezTo>
                      <a:pt x="14" y="32"/>
                      <a:pt x="14" y="32"/>
                      <a:pt x="14" y="32"/>
                    </a:cubicBezTo>
                    <a:cubicBezTo>
                      <a:pt x="17" y="32"/>
                      <a:pt x="19" y="30"/>
                      <a:pt x="19" y="27"/>
                    </a:cubicBezTo>
                    <a:cubicBezTo>
                      <a:pt x="19" y="22"/>
                      <a:pt x="19" y="22"/>
                      <a:pt x="19" y="22"/>
                    </a:cubicBezTo>
                    <a:cubicBezTo>
                      <a:pt x="12" y="22"/>
                      <a:pt x="12" y="22"/>
                      <a:pt x="12" y="22"/>
                    </a:cubicBezTo>
                    <a:cubicBezTo>
                      <a:pt x="12" y="18"/>
                      <a:pt x="12" y="18"/>
                      <a:pt x="12" y="18"/>
                    </a:cubicBezTo>
                    <a:cubicBezTo>
                      <a:pt x="19" y="18"/>
                      <a:pt x="19" y="18"/>
                      <a:pt x="19" y="18"/>
                    </a:cubicBezTo>
                    <a:cubicBezTo>
                      <a:pt x="19" y="12"/>
                      <a:pt x="19" y="12"/>
                      <a:pt x="19" y="12"/>
                    </a:cubicBezTo>
                    <a:cubicBezTo>
                      <a:pt x="12" y="12"/>
                      <a:pt x="12" y="12"/>
                      <a:pt x="12" y="12"/>
                    </a:cubicBezTo>
                    <a:cubicBezTo>
                      <a:pt x="12" y="8"/>
                      <a:pt x="12" y="8"/>
                      <a:pt x="12" y="8"/>
                    </a:cubicBezTo>
                    <a:cubicBezTo>
                      <a:pt x="19" y="8"/>
                      <a:pt x="19" y="8"/>
                      <a:pt x="19" y="8"/>
                    </a:cubicBezTo>
                    <a:cubicBezTo>
                      <a:pt x="19" y="6"/>
                      <a:pt x="19" y="6"/>
                      <a:pt x="19" y="6"/>
                    </a:cubicBezTo>
                    <a:cubicBezTo>
                      <a:pt x="19" y="3"/>
                      <a:pt x="17" y="0"/>
                      <a:pt x="14" y="0"/>
                    </a:cubicBezTo>
                    <a:cubicBezTo>
                      <a:pt x="6" y="0"/>
                      <a:pt x="6" y="0"/>
                      <a:pt x="6" y="0"/>
                    </a:cubicBezTo>
                    <a:cubicBezTo>
                      <a:pt x="3" y="0"/>
                      <a:pt x="0" y="3"/>
                      <a:pt x="0" y="6"/>
                    </a:cubicBezTo>
                    <a:cubicBezTo>
                      <a:pt x="0" y="8"/>
                      <a:pt x="0" y="8"/>
                      <a:pt x="0" y="8"/>
                    </a:cubicBezTo>
                    <a:cubicBezTo>
                      <a:pt x="7" y="8"/>
                      <a:pt x="7" y="8"/>
                      <a:pt x="7" y="8"/>
                    </a:cubicBezTo>
                    <a:cubicBezTo>
                      <a:pt x="7" y="12"/>
                      <a:pt x="7" y="12"/>
                      <a:pt x="7" y="12"/>
                    </a:cubicBezTo>
                    <a:cubicBezTo>
                      <a:pt x="0" y="12"/>
                      <a:pt x="0" y="12"/>
                      <a:pt x="0" y="12"/>
                    </a:cubicBezTo>
                    <a:cubicBezTo>
                      <a:pt x="0" y="18"/>
                      <a:pt x="0" y="18"/>
                      <a:pt x="0" y="18"/>
                    </a:cubicBezTo>
                    <a:cubicBezTo>
                      <a:pt x="7" y="18"/>
                      <a:pt x="7" y="18"/>
                      <a:pt x="7" y="18"/>
                    </a:cubicBezTo>
                    <a:cubicBezTo>
                      <a:pt x="7" y="22"/>
                      <a:pt x="7" y="22"/>
                      <a:pt x="7" y="22"/>
                    </a:cubicBezTo>
                    <a:lnTo>
                      <a:pt x="0" y="22"/>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4" name="Freeform: Shape 84">
                <a:extLst>
                  <a:ext uri="{FF2B5EF4-FFF2-40B4-BE49-F238E27FC236}">
                    <a16:creationId xmlns:a16="http://schemas.microsoft.com/office/drawing/2014/main" id="{850BC645-11C2-441B-8298-F31420DA680C}"/>
                  </a:ext>
                </a:extLst>
              </p:cNvPr>
              <p:cNvSpPr/>
              <p:nvPr/>
            </p:nvSpPr>
            <p:spPr bwMode="auto">
              <a:xfrm>
                <a:off x="3615860" y="1917068"/>
                <a:ext cx="132345" cy="83328"/>
              </a:xfrm>
              <a:custGeom>
                <a:gdLst>
                  <a:gd fmla="*/ 0 w 30" name="T0"/>
                  <a:gd fmla="*/ 0 h 19" name="T1"/>
                  <a:gd fmla="*/ 10 w 30" name="T2"/>
                  <a:gd fmla="*/ 9 h 19" name="T3"/>
                  <a:gd fmla="*/ 13 w 30" name="T4"/>
                  <a:gd fmla="*/ 9 h 19" name="T5"/>
                  <a:gd fmla="*/ 13 w 30" name="T6"/>
                  <a:gd fmla="*/ 15 h 19" name="T7"/>
                  <a:gd fmla="*/ 9 w 30" name="T8"/>
                  <a:gd fmla="*/ 15 h 19" name="T9"/>
                  <a:gd fmla="*/ 9 w 30" name="T10"/>
                  <a:gd fmla="*/ 19 h 19" name="T11"/>
                  <a:gd fmla="*/ 21 w 30" name="T12"/>
                  <a:gd fmla="*/ 19 h 19" name="T13"/>
                  <a:gd fmla="*/ 21 w 30" name="T14"/>
                  <a:gd fmla="*/ 15 h 19" name="T15"/>
                  <a:gd fmla="*/ 17 w 30" name="T16"/>
                  <a:gd fmla="*/ 15 h 19" name="T17"/>
                  <a:gd fmla="*/ 17 w 30" name="T18"/>
                  <a:gd fmla="*/ 9 h 19" name="T19"/>
                  <a:gd fmla="*/ 20 w 30" name="T20"/>
                  <a:gd fmla="*/ 9 h 19" name="T21"/>
                  <a:gd fmla="*/ 30 w 30" name="T22"/>
                  <a:gd fmla="*/ 0 h 19" name="T23"/>
                  <a:gd fmla="*/ 26 w 30" name="T24"/>
                  <a:gd fmla="*/ 0 h 19" name="T25"/>
                  <a:gd fmla="*/ 20 w 30" name="T26"/>
                  <a:gd fmla="*/ 5 h 19" name="T27"/>
                  <a:gd fmla="*/ 10 w 30" name="T28"/>
                  <a:gd fmla="*/ 5 h 19" name="T29"/>
                  <a:gd fmla="*/ 4 w 30" name="T30"/>
                  <a:gd fmla="*/ 0 h 19" name="T31"/>
                  <a:gd fmla="*/ 0 w 30" name="T32"/>
                  <a:gd fmla="*/ 0 h 1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9" w="30">
                    <a:moveTo>
                      <a:pt x="0" y="0"/>
                    </a:moveTo>
                    <a:cubicBezTo>
                      <a:pt x="1" y="5"/>
                      <a:pt x="5" y="9"/>
                      <a:pt x="10" y="9"/>
                    </a:cubicBezTo>
                    <a:cubicBezTo>
                      <a:pt x="13" y="9"/>
                      <a:pt x="13" y="9"/>
                      <a:pt x="13" y="9"/>
                    </a:cubicBezTo>
                    <a:cubicBezTo>
                      <a:pt x="13" y="15"/>
                      <a:pt x="13" y="15"/>
                      <a:pt x="13" y="15"/>
                    </a:cubicBezTo>
                    <a:cubicBezTo>
                      <a:pt x="9" y="15"/>
                      <a:pt x="9" y="15"/>
                      <a:pt x="9" y="15"/>
                    </a:cubicBezTo>
                    <a:cubicBezTo>
                      <a:pt x="9" y="19"/>
                      <a:pt x="9" y="19"/>
                      <a:pt x="9" y="19"/>
                    </a:cubicBezTo>
                    <a:cubicBezTo>
                      <a:pt x="21" y="19"/>
                      <a:pt x="21" y="19"/>
                      <a:pt x="21" y="19"/>
                    </a:cubicBezTo>
                    <a:cubicBezTo>
                      <a:pt x="21" y="15"/>
                      <a:pt x="21" y="15"/>
                      <a:pt x="21" y="15"/>
                    </a:cubicBezTo>
                    <a:cubicBezTo>
                      <a:pt x="17" y="15"/>
                      <a:pt x="17" y="15"/>
                      <a:pt x="17" y="15"/>
                    </a:cubicBezTo>
                    <a:cubicBezTo>
                      <a:pt x="17" y="9"/>
                      <a:pt x="17" y="9"/>
                      <a:pt x="17" y="9"/>
                    </a:cubicBezTo>
                    <a:cubicBezTo>
                      <a:pt x="20" y="9"/>
                      <a:pt x="20" y="9"/>
                      <a:pt x="20" y="9"/>
                    </a:cubicBezTo>
                    <a:cubicBezTo>
                      <a:pt x="25" y="9"/>
                      <a:pt x="29" y="5"/>
                      <a:pt x="30" y="0"/>
                    </a:cubicBezTo>
                    <a:cubicBezTo>
                      <a:pt x="26" y="0"/>
                      <a:pt x="26" y="0"/>
                      <a:pt x="26" y="0"/>
                    </a:cubicBezTo>
                    <a:cubicBezTo>
                      <a:pt x="25" y="2"/>
                      <a:pt x="23" y="5"/>
                      <a:pt x="20" y="5"/>
                    </a:cubicBezTo>
                    <a:cubicBezTo>
                      <a:pt x="10" y="5"/>
                      <a:pt x="10" y="5"/>
                      <a:pt x="10" y="5"/>
                    </a:cubicBezTo>
                    <a:cubicBezTo>
                      <a:pt x="7" y="5"/>
                      <a:pt x="4" y="2"/>
                      <a:pt x="4" y="0"/>
                    </a:cubicBezTo>
                    <a:lnTo>
                      <a:pt x="0"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5" name="Freeform: Shape 85">
                <a:extLst>
                  <a:ext uri="{FF2B5EF4-FFF2-40B4-BE49-F238E27FC236}">
                    <a16:creationId xmlns:a16="http://schemas.microsoft.com/office/drawing/2014/main" id="{CF1FB12C-E5EF-4472-8304-361A1C5D468B}"/>
                  </a:ext>
                </a:extLst>
              </p:cNvPr>
              <p:cNvSpPr/>
              <p:nvPr/>
            </p:nvSpPr>
            <p:spPr bwMode="auto">
              <a:xfrm>
                <a:off x="5369426" y="2200138"/>
                <a:ext cx="269591" cy="136021"/>
              </a:xfrm>
              <a:custGeom>
                <a:gdLst>
                  <a:gd fmla="*/ 53 w 61" name="T0"/>
                  <a:gd fmla="*/ 22 h 31" name="T1"/>
                  <a:gd fmla="*/ 61 w 61" name="T2"/>
                  <a:gd fmla="*/ 11 h 31" name="T3"/>
                  <a:gd fmla="*/ 53 w 61" name="T4"/>
                  <a:gd fmla="*/ 1 h 31" name="T5"/>
                  <a:gd fmla="*/ 53 w 61" name="T6"/>
                  <a:gd fmla="*/ 5 h 31" name="T7"/>
                  <a:gd fmla="*/ 57 w 61" name="T8"/>
                  <a:gd fmla="*/ 11 h 31" name="T9"/>
                  <a:gd fmla="*/ 53 w 61" name="T10"/>
                  <a:gd fmla="*/ 17 h 31" name="T11"/>
                  <a:gd fmla="*/ 53 w 61" name="T12"/>
                  <a:gd fmla="*/ 22 h 31" name="T13"/>
                  <a:gd fmla="*/ 26 w 61" name="T14"/>
                  <a:gd fmla="*/ 31 h 31" name="T15"/>
                  <a:gd fmla="*/ 46 w 61" name="T16"/>
                  <a:gd fmla="*/ 21 h 31" name="T17"/>
                  <a:gd fmla="*/ 51 w 61" name="T18"/>
                  <a:gd fmla="*/ 22 h 31" name="T19"/>
                  <a:gd fmla="*/ 53 w 61" name="T20"/>
                  <a:gd fmla="*/ 22 h 31" name="T21"/>
                  <a:gd fmla="*/ 53 w 61" name="T22"/>
                  <a:gd fmla="*/ 17 h 31" name="T23"/>
                  <a:gd fmla="*/ 51 w 61" name="T24"/>
                  <a:gd fmla="*/ 17 h 31" name="T25"/>
                  <a:gd fmla="*/ 49 w 61" name="T26"/>
                  <a:gd fmla="*/ 17 h 31" name="T27"/>
                  <a:gd fmla="*/ 52 w 61" name="T28"/>
                  <a:gd fmla="*/ 5 h 31" name="T29"/>
                  <a:gd fmla="*/ 52 w 61" name="T30"/>
                  <a:gd fmla="*/ 5 h 31" name="T31"/>
                  <a:gd fmla="*/ 52 w 61" name="T32"/>
                  <a:gd fmla="*/ 5 h 31" name="T33"/>
                  <a:gd fmla="*/ 53 w 61" name="T34"/>
                  <a:gd fmla="*/ 5 h 31" name="T35"/>
                  <a:gd fmla="*/ 53 w 61" name="T36"/>
                  <a:gd fmla="*/ 1 h 31" name="T37"/>
                  <a:gd fmla="*/ 51 w 61" name="T38"/>
                  <a:gd fmla="*/ 0 h 31" name="T39"/>
                  <a:gd fmla="*/ 51 w 61" name="T40"/>
                  <a:gd fmla="*/ 0 h 31" name="T41"/>
                  <a:gd fmla="*/ 1 w 61" name="T42"/>
                  <a:gd fmla="*/ 0 h 31" name="T43"/>
                  <a:gd fmla="*/ 0 w 61" name="T44"/>
                  <a:gd fmla="*/ 5 h 31" name="T45"/>
                  <a:gd fmla="*/ 26 w 61" name="T46"/>
                  <a:gd fmla="*/ 31 h 3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31" w="61">
                    <a:moveTo>
                      <a:pt x="53" y="22"/>
                    </a:moveTo>
                    <a:cubicBezTo>
                      <a:pt x="58" y="21"/>
                      <a:pt x="61" y="16"/>
                      <a:pt x="61" y="11"/>
                    </a:cubicBezTo>
                    <a:cubicBezTo>
                      <a:pt x="61" y="6"/>
                      <a:pt x="58" y="1"/>
                      <a:pt x="53" y="1"/>
                    </a:cubicBezTo>
                    <a:cubicBezTo>
                      <a:pt x="53" y="5"/>
                      <a:pt x="53" y="5"/>
                      <a:pt x="53" y="5"/>
                    </a:cubicBezTo>
                    <a:cubicBezTo>
                      <a:pt x="55" y="6"/>
                      <a:pt x="57" y="8"/>
                      <a:pt x="57" y="11"/>
                    </a:cubicBezTo>
                    <a:cubicBezTo>
                      <a:pt x="57" y="14"/>
                      <a:pt x="55" y="16"/>
                      <a:pt x="53" y="17"/>
                    </a:cubicBezTo>
                    <a:lnTo>
                      <a:pt x="53" y="22"/>
                    </a:lnTo>
                    <a:close/>
                    <a:moveTo>
                      <a:pt x="26" y="31"/>
                    </a:moveTo>
                    <a:cubicBezTo>
                      <a:pt x="34" y="31"/>
                      <a:pt x="41" y="27"/>
                      <a:pt x="46" y="21"/>
                    </a:cubicBezTo>
                    <a:cubicBezTo>
                      <a:pt x="47" y="22"/>
                      <a:pt x="49" y="22"/>
                      <a:pt x="51" y="22"/>
                    </a:cubicBezTo>
                    <a:cubicBezTo>
                      <a:pt x="51" y="22"/>
                      <a:pt x="52" y="22"/>
                      <a:pt x="53" y="22"/>
                    </a:cubicBezTo>
                    <a:cubicBezTo>
                      <a:pt x="53" y="17"/>
                      <a:pt x="53" y="17"/>
                      <a:pt x="53" y="17"/>
                    </a:cubicBezTo>
                    <a:cubicBezTo>
                      <a:pt x="52" y="17"/>
                      <a:pt x="51" y="17"/>
                      <a:pt x="51" y="17"/>
                    </a:cubicBezTo>
                    <a:cubicBezTo>
                      <a:pt x="50" y="17"/>
                      <a:pt x="49" y="17"/>
                      <a:pt x="49" y="17"/>
                    </a:cubicBezTo>
                    <a:cubicBezTo>
                      <a:pt x="51" y="13"/>
                      <a:pt x="52" y="9"/>
                      <a:pt x="52" y="5"/>
                    </a:cubicBezTo>
                    <a:cubicBezTo>
                      <a:pt x="52" y="5"/>
                      <a:pt x="52" y="5"/>
                      <a:pt x="52" y="5"/>
                    </a:cubicBezTo>
                    <a:cubicBezTo>
                      <a:pt x="52" y="5"/>
                      <a:pt x="52" y="5"/>
                      <a:pt x="52" y="5"/>
                    </a:cubicBezTo>
                    <a:cubicBezTo>
                      <a:pt x="52" y="5"/>
                      <a:pt x="52" y="5"/>
                      <a:pt x="53" y="5"/>
                    </a:cubicBezTo>
                    <a:cubicBezTo>
                      <a:pt x="53" y="1"/>
                      <a:pt x="53" y="1"/>
                      <a:pt x="53" y="1"/>
                    </a:cubicBezTo>
                    <a:cubicBezTo>
                      <a:pt x="52" y="0"/>
                      <a:pt x="52" y="0"/>
                      <a:pt x="51" y="0"/>
                    </a:cubicBezTo>
                    <a:cubicBezTo>
                      <a:pt x="51" y="0"/>
                      <a:pt x="51" y="0"/>
                      <a:pt x="51" y="0"/>
                    </a:cubicBezTo>
                    <a:cubicBezTo>
                      <a:pt x="1" y="0"/>
                      <a:pt x="1" y="0"/>
                      <a:pt x="1" y="0"/>
                    </a:cubicBezTo>
                    <a:cubicBezTo>
                      <a:pt x="0" y="2"/>
                      <a:pt x="0" y="3"/>
                      <a:pt x="0" y="5"/>
                    </a:cubicBezTo>
                    <a:cubicBezTo>
                      <a:pt x="0" y="19"/>
                      <a:pt x="12" y="31"/>
                      <a:pt x="26" y="31"/>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6" name="Rectangle 86">
                <a:extLst>
                  <a:ext uri="{FF2B5EF4-FFF2-40B4-BE49-F238E27FC236}">
                    <a16:creationId xmlns:a16="http://schemas.microsoft.com/office/drawing/2014/main" id="{E693D414-9C9F-411E-B372-8ABA7F76A64F}"/>
                  </a:ext>
                </a:extLst>
              </p:cNvPr>
              <p:cNvSpPr/>
              <p:nvPr/>
            </p:nvSpPr>
            <p:spPr bwMode="auto">
              <a:xfrm>
                <a:off x="5369426" y="2345962"/>
                <a:ext cx="247533" cy="22057"/>
              </a:xfrm>
              <a:prstGeom prst="rect">
                <a:avLst/>
              </a:prstGeom>
              <a:grp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47" name="Freeform: Shape 87">
                <a:extLst>
                  <a:ext uri="{FF2B5EF4-FFF2-40B4-BE49-F238E27FC236}">
                    <a16:creationId xmlns:a16="http://schemas.microsoft.com/office/drawing/2014/main" id="{EAC01C04-C78B-4395-81D4-CB28E4A7DCD8}"/>
                  </a:ext>
                </a:extLst>
              </p:cNvPr>
              <p:cNvSpPr/>
              <p:nvPr/>
            </p:nvSpPr>
            <p:spPr bwMode="auto">
              <a:xfrm>
                <a:off x="5427020" y="2080048"/>
                <a:ext cx="44115" cy="115189"/>
              </a:xfrm>
              <a:custGeom>
                <a:gdLst>
                  <a:gd fmla="*/ 3 w 10" name="T0"/>
                  <a:gd fmla="*/ 19 h 26" name="T1"/>
                  <a:gd fmla="*/ 5 w 10" name="T2"/>
                  <a:gd fmla="*/ 25 h 26" name="T3"/>
                  <a:gd fmla="*/ 9 w 10" name="T4"/>
                  <a:gd fmla="*/ 16 h 26" name="T5"/>
                  <a:gd fmla="*/ 7 w 10" name="T6"/>
                  <a:gd fmla="*/ 11 h 26" name="T7"/>
                  <a:gd fmla="*/ 6 w 10" name="T8"/>
                  <a:gd fmla="*/ 7 h 26" name="T9"/>
                  <a:gd fmla="*/ 4 w 10" name="T10"/>
                  <a:gd fmla="*/ 2 h 26" name="T11"/>
                  <a:gd fmla="*/ 1 w 10" name="T12"/>
                  <a:gd fmla="*/ 11 h 26" name="T13"/>
                  <a:gd fmla="*/ 3 w 10" name="T14"/>
                  <a:gd fmla="*/ 19 h 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6" w="10">
                    <a:moveTo>
                      <a:pt x="3" y="19"/>
                    </a:moveTo>
                    <a:cubicBezTo>
                      <a:pt x="0" y="21"/>
                      <a:pt x="2" y="26"/>
                      <a:pt x="5" y="25"/>
                    </a:cubicBezTo>
                    <a:cubicBezTo>
                      <a:pt x="9" y="23"/>
                      <a:pt x="10" y="19"/>
                      <a:pt x="9" y="16"/>
                    </a:cubicBezTo>
                    <a:cubicBezTo>
                      <a:pt x="9" y="14"/>
                      <a:pt x="7" y="12"/>
                      <a:pt x="7" y="11"/>
                    </a:cubicBezTo>
                    <a:cubicBezTo>
                      <a:pt x="6" y="10"/>
                      <a:pt x="5" y="7"/>
                      <a:pt x="6" y="7"/>
                    </a:cubicBezTo>
                    <a:cubicBezTo>
                      <a:pt x="9" y="5"/>
                      <a:pt x="7" y="0"/>
                      <a:pt x="4" y="2"/>
                    </a:cubicBezTo>
                    <a:cubicBezTo>
                      <a:pt x="1" y="4"/>
                      <a:pt x="0" y="8"/>
                      <a:pt x="1" y="11"/>
                    </a:cubicBezTo>
                    <a:cubicBezTo>
                      <a:pt x="1" y="12"/>
                      <a:pt x="6" y="19"/>
                      <a:pt x="3" y="19"/>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8" name="Freeform: Shape 88">
                <a:extLst>
                  <a:ext uri="{FF2B5EF4-FFF2-40B4-BE49-F238E27FC236}">
                    <a16:creationId xmlns:a16="http://schemas.microsoft.com/office/drawing/2014/main" id="{41E6ACA6-4388-483F-BB9F-4FCEFEC5182A}"/>
                  </a:ext>
                </a:extLst>
              </p:cNvPr>
              <p:cNvSpPr/>
              <p:nvPr/>
            </p:nvSpPr>
            <p:spPr bwMode="auto">
              <a:xfrm>
                <a:off x="5488291" y="2080048"/>
                <a:ext cx="44115" cy="115189"/>
              </a:xfrm>
              <a:custGeom>
                <a:gdLst>
                  <a:gd fmla="*/ 4 w 10" name="T0"/>
                  <a:gd fmla="*/ 19 h 26" name="T1"/>
                  <a:gd fmla="*/ 5 w 10" name="T2"/>
                  <a:gd fmla="*/ 25 h 26" name="T3"/>
                  <a:gd fmla="*/ 9 w 10" name="T4"/>
                  <a:gd fmla="*/ 16 h 26" name="T5"/>
                  <a:gd fmla="*/ 7 w 10" name="T6"/>
                  <a:gd fmla="*/ 11 h 26" name="T7"/>
                  <a:gd fmla="*/ 7 w 10" name="T8"/>
                  <a:gd fmla="*/ 7 h 26" name="T9"/>
                  <a:gd fmla="*/ 4 w 10" name="T10"/>
                  <a:gd fmla="*/ 2 h 26" name="T11"/>
                  <a:gd fmla="*/ 1 w 10" name="T12"/>
                  <a:gd fmla="*/ 11 h 26" name="T13"/>
                  <a:gd fmla="*/ 4 w 10" name="T14"/>
                  <a:gd fmla="*/ 19 h 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6" w="10">
                    <a:moveTo>
                      <a:pt x="4" y="19"/>
                    </a:moveTo>
                    <a:cubicBezTo>
                      <a:pt x="1" y="21"/>
                      <a:pt x="2" y="26"/>
                      <a:pt x="5" y="25"/>
                    </a:cubicBezTo>
                    <a:cubicBezTo>
                      <a:pt x="9" y="23"/>
                      <a:pt x="10" y="19"/>
                      <a:pt x="9" y="16"/>
                    </a:cubicBezTo>
                    <a:cubicBezTo>
                      <a:pt x="9" y="14"/>
                      <a:pt x="8" y="12"/>
                      <a:pt x="7" y="11"/>
                    </a:cubicBezTo>
                    <a:cubicBezTo>
                      <a:pt x="6" y="10"/>
                      <a:pt x="5" y="7"/>
                      <a:pt x="7" y="7"/>
                    </a:cubicBezTo>
                    <a:cubicBezTo>
                      <a:pt x="10" y="5"/>
                      <a:pt x="7" y="0"/>
                      <a:pt x="4" y="2"/>
                    </a:cubicBezTo>
                    <a:cubicBezTo>
                      <a:pt x="1" y="4"/>
                      <a:pt x="0" y="8"/>
                      <a:pt x="1" y="11"/>
                    </a:cubicBezTo>
                    <a:cubicBezTo>
                      <a:pt x="2" y="12"/>
                      <a:pt x="6" y="19"/>
                      <a:pt x="4" y="19"/>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9" name="Freeform: Shape 89">
                <a:extLst>
                  <a:ext uri="{FF2B5EF4-FFF2-40B4-BE49-F238E27FC236}">
                    <a16:creationId xmlns:a16="http://schemas.microsoft.com/office/drawing/2014/main" id="{C7CEE352-EDFA-4C8C-A875-690411489C6C}"/>
                  </a:ext>
                </a:extLst>
              </p:cNvPr>
              <p:cNvSpPr/>
              <p:nvPr/>
            </p:nvSpPr>
            <p:spPr bwMode="auto">
              <a:xfrm>
                <a:off x="4794707" y="1638899"/>
                <a:ext cx="220574" cy="220574"/>
              </a:xfrm>
              <a:custGeom>
                <a:gdLst>
                  <a:gd fmla="*/ 25 w 50" name="T0"/>
                  <a:gd fmla="*/ 47 h 50" name="T1"/>
                  <a:gd fmla="*/ 29 w 50" name="T2"/>
                  <a:gd fmla="*/ 46 h 50" name="T3"/>
                  <a:gd fmla="*/ 30 w 50" name="T4"/>
                  <a:gd fmla="*/ 50 h 50" name="T5"/>
                  <a:gd fmla="*/ 39 w 50" name="T6"/>
                  <a:gd fmla="*/ 46 h 50" name="T7"/>
                  <a:gd fmla="*/ 38 w 50" name="T8"/>
                  <a:gd fmla="*/ 43 h 50" name="T9"/>
                  <a:gd fmla="*/ 43 w 50" name="T10"/>
                  <a:gd fmla="*/ 37 h 50" name="T11"/>
                  <a:gd fmla="*/ 46 w 50" name="T12"/>
                  <a:gd fmla="*/ 39 h 50" name="T13"/>
                  <a:gd fmla="*/ 50 w 50" name="T14"/>
                  <a:gd fmla="*/ 30 h 50" name="T15"/>
                  <a:gd fmla="*/ 46 w 50" name="T16"/>
                  <a:gd fmla="*/ 29 h 50" name="T17"/>
                  <a:gd fmla="*/ 46 w 50" name="T18"/>
                  <a:gd fmla="*/ 21 h 50" name="T19"/>
                  <a:gd fmla="*/ 50 w 50" name="T20"/>
                  <a:gd fmla="*/ 20 h 50" name="T21"/>
                  <a:gd fmla="*/ 46 w 50" name="T22"/>
                  <a:gd fmla="*/ 11 h 50" name="T23"/>
                  <a:gd fmla="*/ 43 w 50" name="T24"/>
                  <a:gd fmla="*/ 12 h 50" name="T25"/>
                  <a:gd fmla="*/ 37 w 50" name="T26"/>
                  <a:gd fmla="*/ 7 h 50" name="T27"/>
                  <a:gd fmla="*/ 39 w 50" name="T28"/>
                  <a:gd fmla="*/ 4 h 50" name="T29"/>
                  <a:gd fmla="*/ 30 w 50" name="T30"/>
                  <a:gd fmla="*/ 0 h 50" name="T31"/>
                  <a:gd fmla="*/ 29 w 50" name="T32"/>
                  <a:gd fmla="*/ 4 h 50" name="T33"/>
                  <a:gd fmla="*/ 25 w 50" name="T34"/>
                  <a:gd fmla="*/ 3 h 50" name="T35"/>
                  <a:gd fmla="*/ 25 w 50" name="T36"/>
                  <a:gd fmla="*/ 10 h 50" name="T37"/>
                  <a:gd fmla="*/ 38 w 50" name="T38"/>
                  <a:gd fmla="*/ 19 h 50" name="T39"/>
                  <a:gd fmla="*/ 31 w 50" name="T40"/>
                  <a:gd fmla="*/ 38 h 50" name="T41"/>
                  <a:gd fmla="*/ 25 w 50" name="T42"/>
                  <a:gd fmla="*/ 40 h 50" name="T43"/>
                  <a:gd fmla="*/ 25 w 50" name="T44"/>
                  <a:gd fmla="*/ 40 h 50" name="T45"/>
                  <a:gd fmla="*/ 25 w 50" name="T46"/>
                  <a:gd fmla="*/ 47 h 50" name="T47"/>
                  <a:gd fmla="*/ 4 w 50" name="T48"/>
                  <a:gd fmla="*/ 29 h 50" name="T49"/>
                  <a:gd fmla="*/ 0 w 50" name="T50"/>
                  <a:gd fmla="*/ 31 h 50" name="T51"/>
                  <a:gd fmla="*/ 4 w 50" name="T52"/>
                  <a:gd fmla="*/ 39 h 50" name="T53"/>
                  <a:gd fmla="*/ 7 w 50" name="T54"/>
                  <a:gd fmla="*/ 38 h 50" name="T55"/>
                  <a:gd fmla="*/ 13 w 50" name="T56"/>
                  <a:gd fmla="*/ 43 h 50" name="T57"/>
                  <a:gd fmla="*/ 11 w 50" name="T58"/>
                  <a:gd fmla="*/ 46 h 50" name="T59"/>
                  <a:gd fmla="*/ 20 w 50" name="T60"/>
                  <a:gd fmla="*/ 50 h 50" name="T61"/>
                  <a:gd fmla="*/ 21 w 50" name="T62"/>
                  <a:gd fmla="*/ 46 h 50" name="T63"/>
                  <a:gd fmla="*/ 25 w 50" name="T64"/>
                  <a:gd fmla="*/ 47 h 50" name="T65"/>
                  <a:gd fmla="*/ 25 w 50" name="T66"/>
                  <a:gd fmla="*/ 40 h 50" name="T67"/>
                  <a:gd fmla="*/ 12 w 50" name="T68"/>
                  <a:gd fmla="*/ 31 h 50" name="T69"/>
                  <a:gd fmla="*/ 19 w 50" name="T70"/>
                  <a:gd fmla="*/ 12 h 50" name="T71"/>
                  <a:gd fmla="*/ 19 w 50" name="T72"/>
                  <a:gd fmla="*/ 12 h 50" name="T73"/>
                  <a:gd fmla="*/ 25 w 50" name="T74"/>
                  <a:gd fmla="*/ 10 h 50" name="T75"/>
                  <a:gd fmla="*/ 25 w 50" name="T76"/>
                  <a:gd fmla="*/ 10 h 50" name="T77"/>
                  <a:gd fmla="*/ 25 w 50" name="T78"/>
                  <a:gd fmla="*/ 3 h 50" name="T79"/>
                  <a:gd fmla="*/ 21 w 50" name="T80"/>
                  <a:gd fmla="*/ 4 h 50" name="T81"/>
                  <a:gd fmla="*/ 19 w 50" name="T82"/>
                  <a:gd fmla="*/ 0 h 50" name="T83"/>
                  <a:gd fmla="*/ 11 w 50" name="T84"/>
                  <a:gd fmla="*/ 4 h 50" name="T85"/>
                  <a:gd fmla="*/ 12 w 50" name="T86"/>
                  <a:gd fmla="*/ 7 h 50" name="T87"/>
                  <a:gd fmla="*/ 7 w 50" name="T88"/>
                  <a:gd fmla="*/ 13 h 50" name="T89"/>
                  <a:gd fmla="*/ 4 w 50" name="T90"/>
                  <a:gd fmla="*/ 11 h 50" name="T91"/>
                  <a:gd fmla="*/ 0 w 50" name="T92"/>
                  <a:gd fmla="*/ 20 h 50" name="T93"/>
                  <a:gd fmla="*/ 4 w 50" name="T94"/>
                  <a:gd fmla="*/ 21 h 50" name="T95"/>
                  <a:gd fmla="*/ 4 w 50" name="T96"/>
                  <a:gd fmla="*/ 29 h 50"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0" w="50">
                    <a:moveTo>
                      <a:pt x="25" y="47"/>
                    </a:moveTo>
                    <a:cubicBezTo>
                      <a:pt x="26" y="47"/>
                      <a:pt x="28" y="47"/>
                      <a:pt x="29" y="46"/>
                    </a:cubicBezTo>
                    <a:cubicBezTo>
                      <a:pt x="30" y="50"/>
                      <a:pt x="30" y="50"/>
                      <a:pt x="30" y="50"/>
                    </a:cubicBezTo>
                    <a:cubicBezTo>
                      <a:pt x="39" y="46"/>
                      <a:pt x="39" y="46"/>
                      <a:pt x="39" y="46"/>
                    </a:cubicBezTo>
                    <a:cubicBezTo>
                      <a:pt x="38" y="43"/>
                      <a:pt x="38" y="43"/>
                      <a:pt x="38" y="43"/>
                    </a:cubicBezTo>
                    <a:cubicBezTo>
                      <a:pt x="40" y="41"/>
                      <a:pt x="41" y="39"/>
                      <a:pt x="43" y="37"/>
                    </a:cubicBezTo>
                    <a:cubicBezTo>
                      <a:pt x="46" y="39"/>
                      <a:pt x="46" y="39"/>
                      <a:pt x="46" y="39"/>
                    </a:cubicBezTo>
                    <a:cubicBezTo>
                      <a:pt x="50" y="30"/>
                      <a:pt x="50" y="30"/>
                      <a:pt x="50" y="30"/>
                    </a:cubicBezTo>
                    <a:cubicBezTo>
                      <a:pt x="46" y="29"/>
                      <a:pt x="46" y="29"/>
                      <a:pt x="46" y="29"/>
                    </a:cubicBezTo>
                    <a:cubicBezTo>
                      <a:pt x="47" y="26"/>
                      <a:pt x="47" y="24"/>
                      <a:pt x="46" y="21"/>
                    </a:cubicBezTo>
                    <a:cubicBezTo>
                      <a:pt x="50" y="20"/>
                      <a:pt x="50" y="20"/>
                      <a:pt x="50" y="20"/>
                    </a:cubicBezTo>
                    <a:cubicBezTo>
                      <a:pt x="46" y="11"/>
                      <a:pt x="46" y="11"/>
                      <a:pt x="46" y="11"/>
                    </a:cubicBezTo>
                    <a:cubicBezTo>
                      <a:pt x="43" y="12"/>
                      <a:pt x="43" y="12"/>
                      <a:pt x="43" y="12"/>
                    </a:cubicBezTo>
                    <a:cubicBezTo>
                      <a:pt x="41" y="10"/>
                      <a:pt x="39" y="9"/>
                      <a:pt x="37" y="7"/>
                    </a:cubicBezTo>
                    <a:cubicBezTo>
                      <a:pt x="39" y="4"/>
                      <a:pt x="39" y="4"/>
                      <a:pt x="39" y="4"/>
                    </a:cubicBezTo>
                    <a:cubicBezTo>
                      <a:pt x="30" y="0"/>
                      <a:pt x="30" y="0"/>
                      <a:pt x="30" y="0"/>
                    </a:cubicBezTo>
                    <a:cubicBezTo>
                      <a:pt x="29" y="4"/>
                      <a:pt x="29" y="4"/>
                      <a:pt x="29" y="4"/>
                    </a:cubicBezTo>
                    <a:cubicBezTo>
                      <a:pt x="27" y="3"/>
                      <a:pt x="26" y="3"/>
                      <a:pt x="25" y="3"/>
                    </a:cubicBezTo>
                    <a:cubicBezTo>
                      <a:pt x="25" y="10"/>
                      <a:pt x="25" y="10"/>
                      <a:pt x="25" y="10"/>
                    </a:cubicBezTo>
                    <a:cubicBezTo>
                      <a:pt x="31" y="10"/>
                      <a:pt x="36" y="14"/>
                      <a:pt x="38" y="19"/>
                    </a:cubicBezTo>
                    <a:cubicBezTo>
                      <a:pt x="42" y="27"/>
                      <a:pt x="38" y="35"/>
                      <a:pt x="31" y="38"/>
                    </a:cubicBezTo>
                    <a:cubicBezTo>
                      <a:pt x="29" y="39"/>
                      <a:pt x="27" y="40"/>
                      <a:pt x="25" y="40"/>
                    </a:cubicBezTo>
                    <a:cubicBezTo>
                      <a:pt x="25" y="40"/>
                      <a:pt x="25" y="40"/>
                      <a:pt x="25" y="40"/>
                    </a:cubicBezTo>
                    <a:lnTo>
                      <a:pt x="25" y="47"/>
                    </a:lnTo>
                    <a:close/>
                    <a:moveTo>
                      <a:pt x="4" y="29"/>
                    </a:moveTo>
                    <a:cubicBezTo>
                      <a:pt x="0" y="31"/>
                      <a:pt x="0" y="31"/>
                      <a:pt x="0" y="31"/>
                    </a:cubicBezTo>
                    <a:cubicBezTo>
                      <a:pt x="4" y="39"/>
                      <a:pt x="4" y="39"/>
                      <a:pt x="4" y="39"/>
                    </a:cubicBezTo>
                    <a:cubicBezTo>
                      <a:pt x="7" y="38"/>
                      <a:pt x="7" y="38"/>
                      <a:pt x="7" y="38"/>
                    </a:cubicBezTo>
                    <a:cubicBezTo>
                      <a:pt x="9" y="40"/>
                      <a:pt x="11" y="42"/>
                      <a:pt x="13" y="43"/>
                    </a:cubicBezTo>
                    <a:cubicBezTo>
                      <a:pt x="11" y="46"/>
                      <a:pt x="11" y="46"/>
                      <a:pt x="11" y="46"/>
                    </a:cubicBezTo>
                    <a:cubicBezTo>
                      <a:pt x="20" y="50"/>
                      <a:pt x="20" y="50"/>
                      <a:pt x="20" y="50"/>
                    </a:cubicBezTo>
                    <a:cubicBezTo>
                      <a:pt x="21" y="46"/>
                      <a:pt x="21" y="46"/>
                      <a:pt x="21" y="46"/>
                    </a:cubicBezTo>
                    <a:cubicBezTo>
                      <a:pt x="23" y="47"/>
                      <a:pt x="24" y="47"/>
                      <a:pt x="25" y="47"/>
                    </a:cubicBezTo>
                    <a:cubicBezTo>
                      <a:pt x="25" y="40"/>
                      <a:pt x="25" y="40"/>
                      <a:pt x="25" y="40"/>
                    </a:cubicBezTo>
                    <a:cubicBezTo>
                      <a:pt x="19" y="40"/>
                      <a:pt x="14" y="36"/>
                      <a:pt x="12" y="31"/>
                    </a:cubicBezTo>
                    <a:cubicBezTo>
                      <a:pt x="8" y="23"/>
                      <a:pt x="12" y="15"/>
                      <a:pt x="19" y="12"/>
                    </a:cubicBezTo>
                    <a:cubicBezTo>
                      <a:pt x="19" y="12"/>
                      <a:pt x="19" y="12"/>
                      <a:pt x="19" y="12"/>
                    </a:cubicBezTo>
                    <a:cubicBezTo>
                      <a:pt x="21" y="11"/>
                      <a:pt x="23" y="10"/>
                      <a:pt x="25" y="10"/>
                    </a:cubicBezTo>
                    <a:cubicBezTo>
                      <a:pt x="25" y="10"/>
                      <a:pt x="25" y="10"/>
                      <a:pt x="25" y="10"/>
                    </a:cubicBezTo>
                    <a:cubicBezTo>
                      <a:pt x="25" y="3"/>
                      <a:pt x="25" y="3"/>
                      <a:pt x="25" y="3"/>
                    </a:cubicBezTo>
                    <a:cubicBezTo>
                      <a:pt x="24" y="3"/>
                      <a:pt x="22" y="3"/>
                      <a:pt x="21" y="4"/>
                    </a:cubicBezTo>
                    <a:cubicBezTo>
                      <a:pt x="19" y="0"/>
                      <a:pt x="19" y="0"/>
                      <a:pt x="19" y="0"/>
                    </a:cubicBezTo>
                    <a:cubicBezTo>
                      <a:pt x="11" y="4"/>
                      <a:pt x="11" y="4"/>
                      <a:pt x="11" y="4"/>
                    </a:cubicBezTo>
                    <a:cubicBezTo>
                      <a:pt x="12" y="7"/>
                      <a:pt x="12" y="7"/>
                      <a:pt x="12" y="7"/>
                    </a:cubicBezTo>
                    <a:cubicBezTo>
                      <a:pt x="10" y="9"/>
                      <a:pt x="8" y="11"/>
                      <a:pt x="7" y="13"/>
                    </a:cubicBezTo>
                    <a:cubicBezTo>
                      <a:pt x="4" y="11"/>
                      <a:pt x="4" y="11"/>
                      <a:pt x="4" y="11"/>
                    </a:cubicBezTo>
                    <a:cubicBezTo>
                      <a:pt x="0" y="20"/>
                      <a:pt x="0" y="20"/>
                      <a:pt x="0" y="20"/>
                    </a:cubicBezTo>
                    <a:cubicBezTo>
                      <a:pt x="4" y="21"/>
                      <a:pt x="4" y="21"/>
                      <a:pt x="4" y="21"/>
                    </a:cubicBezTo>
                    <a:cubicBezTo>
                      <a:pt x="3" y="24"/>
                      <a:pt x="3" y="27"/>
                      <a:pt x="4" y="29"/>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0" name="Freeform: Shape 90">
                <a:extLst>
                  <a:ext uri="{FF2B5EF4-FFF2-40B4-BE49-F238E27FC236}">
                    <a16:creationId xmlns:a16="http://schemas.microsoft.com/office/drawing/2014/main" id="{8623182B-A011-40FB-9A01-6B5A1942F6D2}"/>
                  </a:ext>
                </a:extLst>
              </p:cNvPr>
              <p:cNvSpPr/>
              <p:nvPr/>
            </p:nvSpPr>
            <p:spPr bwMode="auto">
              <a:xfrm>
                <a:off x="4163620" y="3246641"/>
                <a:ext cx="225476" cy="229152"/>
              </a:xfrm>
              <a:custGeom>
                <a:gdLst>
                  <a:gd fmla="*/ 38 w 51" name="T0"/>
                  <a:gd fmla="*/ 52 h 52" name="T1"/>
                  <a:gd fmla="*/ 35 w 51" name="T2"/>
                  <a:gd fmla="*/ 52 h 52" name="T3"/>
                  <a:gd fmla="*/ 34 w 51" name="T4"/>
                  <a:gd fmla="*/ 51 h 52" name="T5"/>
                  <a:gd fmla="*/ 30 w 51" name="T6"/>
                  <a:gd fmla="*/ 49 h 52" name="T7"/>
                  <a:gd fmla="*/ 12 w 51" name="T8"/>
                  <a:gd fmla="*/ 49 h 52" name="T9"/>
                  <a:gd fmla="*/ 8 w 51" name="T10"/>
                  <a:gd fmla="*/ 47 h 52" name="T11"/>
                  <a:gd fmla="*/ 1 w 51" name="T12"/>
                  <a:gd fmla="*/ 25 h 52" name="T13"/>
                  <a:gd fmla="*/ 4 w 51" name="T14"/>
                  <a:gd fmla="*/ 20 h 52" name="T15"/>
                  <a:gd fmla="*/ 20 w 51" name="T16"/>
                  <a:gd fmla="*/ 20 h 52" name="T17"/>
                  <a:gd fmla="*/ 19 w 51" name="T18"/>
                  <a:gd fmla="*/ 15 h 52" name="T19"/>
                  <a:gd fmla="*/ 16 w 51" name="T20"/>
                  <a:gd fmla="*/ 7 h 52" name="T21"/>
                  <a:gd fmla="*/ 18 w 51" name="T22"/>
                  <a:gd fmla="*/ 3 h 52" name="T23"/>
                  <a:gd fmla="*/ 24 w 51" name="T24"/>
                  <a:gd fmla="*/ 3 h 52" name="T25"/>
                  <a:gd fmla="*/ 28 w 51" name="T26"/>
                  <a:gd fmla="*/ 13 h 52" name="T27"/>
                  <a:gd fmla="*/ 38 w 51" name="T28"/>
                  <a:gd fmla="*/ 25 h 52" name="T29"/>
                  <a:gd fmla="*/ 40 w 51" name="T30"/>
                  <a:gd fmla="*/ 27 h 52" name="T31"/>
                  <a:gd fmla="*/ 50 w 51" name="T32"/>
                  <a:gd fmla="*/ 37 h 52" name="T33"/>
                  <a:gd fmla="*/ 50 w 51" name="T34"/>
                  <a:gd fmla="*/ 40 h 52" name="T35"/>
                  <a:gd fmla="*/ 38 w 51" name="T36"/>
                  <a:gd fmla="*/ 52 h 5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52" w="51">
                    <a:moveTo>
                      <a:pt x="38" y="52"/>
                    </a:moveTo>
                    <a:cubicBezTo>
                      <a:pt x="37" y="52"/>
                      <a:pt x="36" y="52"/>
                      <a:pt x="35" y="52"/>
                    </a:cubicBezTo>
                    <a:cubicBezTo>
                      <a:pt x="34" y="51"/>
                      <a:pt x="34" y="51"/>
                      <a:pt x="34" y="51"/>
                    </a:cubicBezTo>
                    <a:cubicBezTo>
                      <a:pt x="33" y="50"/>
                      <a:pt x="31" y="49"/>
                      <a:pt x="30" y="49"/>
                    </a:cubicBezTo>
                    <a:cubicBezTo>
                      <a:pt x="12" y="49"/>
                      <a:pt x="12" y="49"/>
                      <a:pt x="12" y="49"/>
                    </a:cubicBezTo>
                    <a:cubicBezTo>
                      <a:pt x="10" y="49"/>
                      <a:pt x="9" y="48"/>
                      <a:pt x="8" y="47"/>
                    </a:cubicBezTo>
                    <a:cubicBezTo>
                      <a:pt x="1" y="25"/>
                      <a:pt x="1" y="25"/>
                      <a:pt x="1" y="25"/>
                    </a:cubicBezTo>
                    <a:cubicBezTo>
                      <a:pt x="0" y="22"/>
                      <a:pt x="1" y="20"/>
                      <a:pt x="4" y="20"/>
                    </a:cubicBezTo>
                    <a:cubicBezTo>
                      <a:pt x="20" y="20"/>
                      <a:pt x="20" y="20"/>
                      <a:pt x="20" y="20"/>
                    </a:cubicBezTo>
                    <a:cubicBezTo>
                      <a:pt x="20" y="18"/>
                      <a:pt x="20" y="16"/>
                      <a:pt x="19" y="15"/>
                    </a:cubicBezTo>
                    <a:cubicBezTo>
                      <a:pt x="18" y="14"/>
                      <a:pt x="16" y="11"/>
                      <a:pt x="16" y="7"/>
                    </a:cubicBezTo>
                    <a:cubicBezTo>
                      <a:pt x="16" y="6"/>
                      <a:pt x="17" y="4"/>
                      <a:pt x="18" y="3"/>
                    </a:cubicBezTo>
                    <a:cubicBezTo>
                      <a:pt x="20" y="0"/>
                      <a:pt x="24" y="0"/>
                      <a:pt x="24" y="3"/>
                    </a:cubicBezTo>
                    <a:cubicBezTo>
                      <a:pt x="24" y="6"/>
                      <a:pt x="22" y="10"/>
                      <a:pt x="28" y="13"/>
                    </a:cubicBezTo>
                    <a:cubicBezTo>
                      <a:pt x="34" y="17"/>
                      <a:pt x="38" y="25"/>
                      <a:pt x="38" y="25"/>
                    </a:cubicBezTo>
                    <a:cubicBezTo>
                      <a:pt x="38" y="25"/>
                      <a:pt x="39" y="26"/>
                      <a:pt x="40" y="27"/>
                    </a:cubicBezTo>
                    <a:cubicBezTo>
                      <a:pt x="50" y="37"/>
                      <a:pt x="50" y="37"/>
                      <a:pt x="50" y="37"/>
                    </a:cubicBezTo>
                    <a:cubicBezTo>
                      <a:pt x="51" y="38"/>
                      <a:pt x="51" y="39"/>
                      <a:pt x="50" y="40"/>
                    </a:cubicBezTo>
                    <a:lnTo>
                      <a:pt x="38" y="52"/>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1" name="Freeform: Shape 91">
                <a:extLst>
                  <a:ext uri="{FF2B5EF4-FFF2-40B4-BE49-F238E27FC236}">
                    <a16:creationId xmlns:a16="http://schemas.microsoft.com/office/drawing/2014/main" id="{73A55AD1-B4D7-4F3E-AF35-3EAA59506F85}"/>
                  </a:ext>
                </a:extLst>
              </p:cNvPr>
              <p:cNvSpPr/>
              <p:nvPr/>
            </p:nvSpPr>
            <p:spPr bwMode="auto">
              <a:xfrm>
                <a:off x="4335177" y="3428002"/>
                <a:ext cx="71074" cy="69849"/>
              </a:xfrm>
              <a:custGeom>
                <a:gdLst>
                  <a:gd fmla="*/ 47 w 58" name="T0"/>
                  <a:gd fmla="*/ 0 h 57" name="T1"/>
                  <a:gd fmla="*/ 0 w 58" name="T2"/>
                  <a:gd fmla="*/ 46 h 57" name="T3"/>
                  <a:gd fmla="*/ 11 w 58" name="T4"/>
                  <a:gd fmla="*/ 57 h 57" name="T5"/>
                  <a:gd fmla="*/ 58 w 58" name="T6"/>
                  <a:gd fmla="*/ 10 h 57" name="T7"/>
                  <a:gd fmla="*/ 47 w 58" name="T8"/>
                  <a:gd fmla="*/ 0 h 57" name="T9"/>
                </a:gdLst>
                <a:cxnLst>
                  <a:cxn ang="0">
                    <a:pos x="T0" y="T1"/>
                  </a:cxn>
                  <a:cxn ang="0">
                    <a:pos x="T2" y="T3"/>
                  </a:cxn>
                  <a:cxn ang="0">
                    <a:pos x="T4" y="T5"/>
                  </a:cxn>
                  <a:cxn ang="0">
                    <a:pos x="T6" y="T7"/>
                  </a:cxn>
                  <a:cxn ang="0">
                    <a:pos x="T8" y="T9"/>
                  </a:cxn>
                </a:cxnLst>
                <a:rect b="b" l="0" r="r" t="0"/>
                <a:pathLst>
                  <a:path h="57" w="57">
                    <a:moveTo>
                      <a:pt x="47" y="0"/>
                    </a:moveTo>
                    <a:lnTo>
                      <a:pt x="0" y="46"/>
                    </a:lnTo>
                    <a:lnTo>
                      <a:pt x="11" y="57"/>
                    </a:lnTo>
                    <a:lnTo>
                      <a:pt x="58" y="10"/>
                    </a:lnTo>
                    <a:lnTo>
                      <a:pt x="47" y="0"/>
                    </a:ln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2" name="Oval 92">
                <a:extLst>
                  <a:ext uri="{FF2B5EF4-FFF2-40B4-BE49-F238E27FC236}">
                    <a16:creationId xmlns:a16="http://schemas.microsoft.com/office/drawing/2014/main" id="{AD1B78DC-8CB7-4A0C-ADF0-70A44DA78BF5}"/>
                  </a:ext>
                </a:extLst>
              </p:cNvPr>
              <p:cNvSpPr/>
              <p:nvPr/>
            </p:nvSpPr>
            <p:spPr bwMode="auto">
              <a:xfrm>
                <a:off x="6017669" y="2646188"/>
                <a:ext cx="35537" cy="34312"/>
              </a:xfrm>
              <a:prstGeom prst="ellipse">
                <a:avLst/>
              </a:pr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3" name="Freeform: Shape 93">
                <a:extLst>
                  <a:ext uri="{FF2B5EF4-FFF2-40B4-BE49-F238E27FC236}">
                    <a16:creationId xmlns:a16="http://schemas.microsoft.com/office/drawing/2014/main" id="{06C00F13-5224-4802-B9D9-AD9E05A41E04}"/>
                  </a:ext>
                </a:extLst>
              </p:cNvPr>
              <p:cNvSpPr/>
              <p:nvPr/>
            </p:nvSpPr>
            <p:spPr bwMode="auto">
              <a:xfrm>
                <a:off x="3634242" y="1364407"/>
                <a:ext cx="74750" cy="75976"/>
              </a:xfrm>
              <a:custGeom>
                <a:gdLst>
                  <a:gd fmla="*/ 9 w 17" name="T0"/>
                  <a:gd fmla="*/ 17 h 17" name="T1"/>
                  <a:gd fmla="*/ 17 w 17" name="T2"/>
                  <a:gd fmla="*/ 9 h 17" name="T3"/>
                  <a:gd fmla="*/ 9 w 17" name="T4"/>
                  <a:gd fmla="*/ 0 h 17" name="T5"/>
                  <a:gd fmla="*/ 9 w 17" name="T6"/>
                  <a:gd fmla="*/ 3 h 17" name="T7"/>
                  <a:gd fmla="*/ 14 w 17" name="T8"/>
                  <a:gd fmla="*/ 9 h 17" name="T9"/>
                  <a:gd fmla="*/ 9 w 17" name="T10"/>
                  <a:gd fmla="*/ 14 h 17" name="T11"/>
                  <a:gd fmla="*/ 9 w 17" name="T12"/>
                  <a:gd fmla="*/ 17 h 17" name="T13"/>
                  <a:gd fmla="*/ 9 w 17" name="T14"/>
                  <a:gd fmla="*/ 0 h 17" name="T15"/>
                  <a:gd fmla="*/ 0 w 17" name="T16"/>
                  <a:gd fmla="*/ 9 h 17" name="T17"/>
                  <a:gd fmla="*/ 9 w 17" name="T18"/>
                  <a:gd fmla="*/ 17 h 17" name="T19"/>
                  <a:gd fmla="*/ 9 w 17" name="T20"/>
                  <a:gd fmla="*/ 17 h 17" name="T21"/>
                  <a:gd fmla="*/ 9 w 17" name="T22"/>
                  <a:gd fmla="*/ 14 h 17" name="T23"/>
                  <a:gd fmla="*/ 9 w 17" name="T24"/>
                  <a:gd fmla="*/ 14 h 17" name="T25"/>
                  <a:gd fmla="*/ 9 w 17" name="T26"/>
                  <a:gd fmla="*/ 14 h 17" name="T27"/>
                  <a:gd fmla="*/ 3 w 17" name="T28"/>
                  <a:gd fmla="*/ 9 h 17" name="T29"/>
                  <a:gd fmla="*/ 9 w 17" name="T30"/>
                  <a:gd fmla="*/ 3 h 17" name="T31"/>
                  <a:gd fmla="*/ 9 w 17" name="T32"/>
                  <a:gd fmla="*/ 3 h 17" name="T33"/>
                  <a:gd fmla="*/ 9 w 17" name="T34"/>
                  <a:gd fmla="*/ 0 h 1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7" w="17">
                    <a:moveTo>
                      <a:pt x="9" y="17"/>
                    </a:moveTo>
                    <a:cubicBezTo>
                      <a:pt x="13" y="17"/>
                      <a:pt x="17" y="13"/>
                      <a:pt x="17" y="9"/>
                    </a:cubicBezTo>
                    <a:cubicBezTo>
                      <a:pt x="17" y="4"/>
                      <a:pt x="13" y="0"/>
                      <a:pt x="9" y="0"/>
                    </a:cubicBezTo>
                    <a:cubicBezTo>
                      <a:pt x="9" y="3"/>
                      <a:pt x="9" y="3"/>
                      <a:pt x="9" y="3"/>
                    </a:cubicBezTo>
                    <a:cubicBezTo>
                      <a:pt x="12" y="3"/>
                      <a:pt x="14" y="5"/>
                      <a:pt x="14" y="9"/>
                    </a:cubicBezTo>
                    <a:cubicBezTo>
                      <a:pt x="14" y="12"/>
                      <a:pt x="12" y="14"/>
                      <a:pt x="9" y="14"/>
                    </a:cubicBezTo>
                    <a:lnTo>
                      <a:pt x="9" y="17"/>
                    </a:lnTo>
                    <a:close/>
                    <a:moveTo>
                      <a:pt x="9" y="0"/>
                    </a:moveTo>
                    <a:cubicBezTo>
                      <a:pt x="4" y="0"/>
                      <a:pt x="0" y="4"/>
                      <a:pt x="0" y="9"/>
                    </a:cubicBezTo>
                    <a:cubicBezTo>
                      <a:pt x="0" y="13"/>
                      <a:pt x="4" y="17"/>
                      <a:pt x="9" y="17"/>
                    </a:cubicBezTo>
                    <a:cubicBezTo>
                      <a:pt x="9" y="17"/>
                      <a:pt x="9" y="17"/>
                      <a:pt x="9" y="17"/>
                    </a:cubicBezTo>
                    <a:cubicBezTo>
                      <a:pt x="9" y="14"/>
                      <a:pt x="9" y="14"/>
                      <a:pt x="9" y="14"/>
                    </a:cubicBezTo>
                    <a:cubicBezTo>
                      <a:pt x="9" y="14"/>
                      <a:pt x="9" y="14"/>
                      <a:pt x="9" y="14"/>
                    </a:cubicBezTo>
                    <a:cubicBezTo>
                      <a:pt x="9" y="14"/>
                      <a:pt x="9" y="14"/>
                      <a:pt x="9" y="14"/>
                    </a:cubicBezTo>
                    <a:cubicBezTo>
                      <a:pt x="5" y="14"/>
                      <a:pt x="3" y="12"/>
                      <a:pt x="3" y="9"/>
                    </a:cubicBezTo>
                    <a:cubicBezTo>
                      <a:pt x="3" y="5"/>
                      <a:pt x="5" y="3"/>
                      <a:pt x="9" y="3"/>
                    </a:cubicBezTo>
                    <a:cubicBezTo>
                      <a:pt x="9" y="3"/>
                      <a:pt x="9" y="3"/>
                      <a:pt x="9" y="3"/>
                    </a:cubicBezTo>
                    <a:cubicBezTo>
                      <a:pt x="9" y="0"/>
                      <a:pt x="9" y="0"/>
                      <a:pt x="9" y="0"/>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4" name="Freeform: Shape 94">
                <a:extLst>
                  <a:ext uri="{FF2B5EF4-FFF2-40B4-BE49-F238E27FC236}">
                    <a16:creationId xmlns:a16="http://schemas.microsoft.com/office/drawing/2014/main" id="{31FDC3C7-8EEC-4FF9-8788-09D54AC219C8}"/>
                  </a:ext>
                </a:extLst>
              </p:cNvPr>
              <p:cNvSpPr/>
              <p:nvPr/>
            </p:nvSpPr>
            <p:spPr bwMode="auto">
              <a:xfrm>
                <a:off x="3588901" y="3533387"/>
                <a:ext cx="18381" cy="44115"/>
              </a:xfrm>
              <a:custGeom>
                <a:gdLst>
                  <a:gd fmla="*/ 1 w 4" name="T0"/>
                  <a:gd fmla="*/ 8 h 10" name="T1"/>
                  <a:gd fmla="*/ 4 w 4" name="T2"/>
                  <a:gd fmla="*/ 3 h 10" name="T3"/>
                  <a:gd fmla="*/ 1 w 4" name="T4"/>
                  <a:gd fmla="*/ 0 h 10" name="T5"/>
                  <a:gd fmla="*/ 1 w 4" name="T6"/>
                  <a:gd fmla="*/ 8 h 10" name="T7"/>
                  <a:gd fmla="*/ 1 w 4" name="T8"/>
                  <a:gd fmla="*/ 8 h 10" name="T9"/>
                </a:gdLst>
                <a:cxnLst>
                  <a:cxn ang="0">
                    <a:pos x="T0" y="T1"/>
                  </a:cxn>
                  <a:cxn ang="0">
                    <a:pos x="T2" y="T3"/>
                  </a:cxn>
                  <a:cxn ang="0">
                    <a:pos x="T4" y="T5"/>
                  </a:cxn>
                  <a:cxn ang="0">
                    <a:pos x="T6" y="T7"/>
                  </a:cxn>
                  <a:cxn ang="0">
                    <a:pos x="T8" y="T9"/>
                  </a:cxn>
                </a:cxnLst>
                <a:rect b="b" l="0" r="r" t="0"/>
                <a:pathLst>
                  <a:path h="10" w="4">
                    <a:moveTo>
                      <a:pt x="1" y="8"/>
                    </a:moveTo>
                    <a:cubicBezTo>
                      <a:pt x="2" y="6"/>
                      <a:pt x="3" y="5"/>
                      <a:pt x="4" y="3"/>
                    </a:cubicBezTo>
                    <a:cubicBezTo>
                      <a:pt x="3" y="2"/>
                      <a:pt x="2" y="1"/>
                      <a:pt x="1" y="0"/>
                    </a:cubicBezTo>
                    <a:cubicBezTo>
                      <a:pt x="1" y="8"/>
                      <a:pt x="1" y="8"/>
                      <a:pt x="1" y="8"/>
                    </a:cubicBezTo>
                    <a:cubicBezTo>
                      <a:pt x="1" y="10"/>
                      <a:pt x="0" y="10"/>
                      <a:pt x="1" y="8"/>
                    </a:cubicBezTo>
                    <a:close/>
                  </a:path>
                </a:pathLst>
              </a:custGeom>
              <a:grp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grpSp>
          <p:nvGrpSpPr>
            <p:cNvPr id="18" name="Group 184">
              <a:extLst>
                <a:ext uri="{FF2B5EF4-FFF2-40B4-BE49-F238E27FC236}">
                  <a16:creationId xmlns:a16="http://schemas.microsoft.com/office/drawing/2014/main" id="{1990994E-1D63-41EF-BBD6-0E3605E8BE81}"/>
                </a:ext>
              </a:extLst>
            </p:cNvPr>
            <p:cNvGrpSpPr/>
            <p:nvPr/>
          </p:nvGrpSpPr>
          <p:grpSpPr>
            <a:xfrm>
              <a:off x="6156413" y="1688103"/>
              <a:ext cx="4164538" cy="4199328"/>
              <a:chOff x="2949236" y="972275"/>
              <a:chExt cx="3227736" cy="3254695"/>
            </a:xfrm>
            <a:solidFill>
              <a:schemeClr val="bg1">
                <a:lumMod val="95000"/>
              </a:schemeClr>
            </a:solidFill>
          </p:grpSpPr>
          <p:sp>
            <p:nvSpPr>
              <p:cNvPr id="25" name="Freeform: Shape 185">
                <a:extLst>
                  <a:ext uri="{FF2B5EF4-FFF2-40B4-BE49-F238E27FC236}">
                    <a16:creationId xmlns:a16="http://schemas.microsoft.com/office/drawing/2014/main" id="{CE32FA42-2F06-4558-BC70-8EEBA9C0B454}"/>
                  </a:ext>
                </a:extLst>
              </p:cNvPr>
              <p:cNvSpPr/>
              <p:nvPr/>
            </p:nvSpPr>
            <p:spPr bwMode="auto">
              <a:xfrm>
                <a:off x="3863394" y="3855671"/>
                <a:ext cx="305128" cy="137246"/>
              </a:xfrm>
              <a:custGeom>
                <a:gdLst>
                  <a:gd fmla="*/ 54 w 69" name="T0"/>
                  <a:gd fmla="*/ 31 h 31" name="T1"/>
                  <a:gd fmla="*/ 69 w 69" name="T2"/>
                  <a:gd fmla="*/ 31 h 31" name="T3"/>
                  <a:gd fmla="*/ 69 w 69" name="T4"/>
                  <a:gd fmla="*/ 12 h 31" name="T5"/>
                  <a:gd fmla="*/ 61 w 69" name="T6"/>
                  <a:gd fmla="*/ 12 h 31" name="T7"/>
                  <a:gd fmla="*/ 61 w 69" name="T8"/>
                  <a:gd fmla="*/ 6 h 31" name="T9"/>
                  <a:gd fmla="*/ 54 w 69" name="T10"/>
                  <a:gd fmla="*/ 3 h 31" name="T11"/>
                  <a:gd fmla="*/ 54 w 69" name="T12"/>
                  <a:gd fmla="*/ 18 h 31" name="T13"/>
                  <a:gd fmla="*/ 60 w 69" name="T14"/>
                  <a:gd fmla="*/ 18 h 31" name="T15"/>
                  <a:gd fmla="*/ 60 w 69" name="T16"/>
                  <a:gd fmla="*/ 26 h 31" name="T17"/>
                  <a:gd fmla="*/ 60 w 69" name="T18"/>
                  <a:gd fmla="*/ 26 h 31" name="T19"/>
                  <a:gd fmla="*/ 54 w 69" name="T20"/>
                  <a:gd fmla="*/ 26 h 31" name="T21"/>
                  <a:gd fmla="*/ 54 w 69" name="T22"/>
                  <a:gd fmla="*/ 31 h 31" name="T23"/>
                  <a:gd fmla="*/ 45 w 69" name="T24"/>
                  <a:gd fmla="*/ 0 h 31" name="T25"/>
                  <a:gd fmla="*/ 45 w 69" name="T26"/>
                  <a:gd fmla="*/ 12 h 31" name="T27"/>
                  <a:gd fmla="*/ 34 w 69" name="T28"/>
                  <a:gd fmla="*/ 12 h 31" name="T29"/>
                  <a:gd fmla="*/ 34 w 69" name="T30"/>
                  <a:gd fmla="*/ 18 h 31" name="T31"/>
                  <a:gd fmla="*/ 40 w 69" name="T32"/>
                  <a:gd fmla="*/ 18 h 31" name="T33"/>
                  <a:gd fmla="*/ 40 w 69" name="T34"/>
                  <a:gd fmla="*/ 26 h 31" name="T35"/>
                  <a:gd fmla="*/ 40 w 69" name="T36"/>
                  <a:gd fmla="*/ 26 h 31" name="T37"/>
                  <a:gd fmla="*/ 34 w 69" name="T38"/>
                  <a:gd fmla="*/ 26 h 31" name="T39"/>
                  <a:gd fmla="*/ 34 w 69" name="T40"/>
                  <a:gd fmla="*/ 31 h 31" name="T41"/>
                  <a:gd fmla="*/ 54 w 69" name="T42"/>
                  <a:gd fmla="*/ 31 h 31" name="T43"/>
                  <a:gd fmla="*/ 54 w 69" name="T44"/>
                  <a:gd fmla="*/ 26 h 31" name="T45"/>
                  <a:gd fmla="*/ 48 w 69" name="T46"/>
                  <a:gd fmla="*/ 26 h 31" name="T47"/>
                  <a:gd fmla="*/ 48 w 69" name="T48"/>
                  <a:gd fmla="*/ 18 h 31" name="T49"/>
                  <a:gd fmla="*/ 54 w 69" name="T50"/>
                  <a:gd fmla="*/ 18 h 31" name="T51"/>
                  <a:gd fmla="*/ 54 w 69" name="T52"/>
                  <a:gd fmla="*/ 3 h 31" name="T53"/>
                  <a:gd fmla="*/ 45 w 69" name="T54"/>
                  <a:gd fmla="*/ 0 h 31" name="T55"/>
                  <a:gd fmla="*/ 34 w 69" name="T56"/>
                  <a:gd fmla="*/ 12 h 31" name="T57"/>
                  <a:gd fmla="*/ 15 w 69" name="T58"/>
                  <a:gd fmla="*/ 12 h 31" name="T59"/>
                  <a:gd fmla="*/ 15 w 69" name="T60"/>
                  <a:gd fmla="*/ 18 h 31" name="T61"/>
                  <a:gd fmla="*/ 21 w 69" name="T62"/>
                  <a:gd fmla="*/ 18 h 31" name="T63"/>
                  <a:gd fmla="*/ 21 w 69" name="T64"/>
                  <a:gd fmla="*/ 26 h 31" name="T65"/>
                  <a:gd fmla="*/ 21 w 69" name="T66"/>
                  <a:gd fmla="*/ 26 h 31" name="T67"/>
                  <a:gd fmla="*/ 15 w 69" name="T68"/>
                  <a:gd fmla="*/ 26 h 31" name="T69"/>
                  <a:gd fmla="*/ 15 w 69" name="T70"/>
                  <a:gd fmla="*/ 31 h 31" name="T71"/>
                  <a:gd fmla="*/ 34 w 69" name="T72"/>
                  <a:gd fmla="*/ 31 h 31" name="T73"/>
                  <a:gd fmla="*/ 34 w 69" name="T74"/>
                  <a:gd fmla="*/ 26 h 31" name="T75"/>
                  <a:gd fmla="*/ 29 w 69" name="T76"/>
                  <a:gd fmla="*/ 26 h 31" name="T77"/>
                  <a:gd fmla="*/ 29 w 69" name="T78"/>
                  <a:gd fmla="*/ 18 h 31" name="T79"/>
                  <a:gd fmla="*/ 34 w 69" name="T80"/>
                  <a:gd fmla="*/ 18 h 31" name="T81"/>
                  <a:gd fmla="*/ 34 w 69" name="T82"/>
                  <a:gd fmla="*/ 12 h 31" name="T83"/>
                  <a:gd fmla="*/ 15 w 69" name="T84"/>
                  <a:gd fmla="*/ 12 h 31" name="T85"/>
                  <a:gd fmla="*/ 0 w 69" name="T86"/>
                  <a:gd fmla="*/ 12 h 31" name="T87"/>
                  <a:gd fmla="*/ 0 w 69" name="T88"/>
                  <a:gd fmla="*/ 31 h 31" name="T89"/>
                  <a:gd fmla="*/ 15 w 69" name="T90"/>
                  <a:gd fmla="*/ 31 h 31" name="T91"/>
                  <a:gd fmla="*/ 15 w 69" name="T92"/>
                  <a:gd fmla="*/ 26 h 31" name="T93"/>
                  <a:gd fmla="*/ 9 w 69" name="T94"/>
                  <a:gd fmla="*/ 26 h 31" name="T95"/>
                  <a:gd fmla="*/ 9 w 69" name="T96"/>
                  <a:gd fmla="*/ 18 h 31" name="T97"/>
                  <a:gd fmla="*/ 15 w 69" name="T98"/>
                  <a:gd fmla="*/ 18 h 31" name="T99"/>
                  <a:gd fmla="*/ 15 w 69" name="T100"/>
                  <a:gd fmla="*/ 12 h 3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31" w="69">
                    <a:moveTo>
                      <a:pt x="54" y="31"/>
                    </a:moveTo>
                    <a:cubicBezTo>
                      <a:pt x="69" y="31"/>
                      <a:pt x="69" y="31"/>
                      <a:pt x="69" y="31"/>
                    </a:cubicBezTo>
                    <a:cubicBezTo>
                      <a:pt x="69" y="12"/>
                      <a:pt x="69" y="12"/>
                      <a:pt x="69" y="12"/>
                    </a:cubicBezTo>
                    <a:cubicBezTo>
                      <a:pt x="61" y="12"/>
                      <a:pt x="61" y="12"/>
                      <a:pt x="61" y="12"/>
                    </a:cubicBezTo>
                    <a:cubicBezTo>
                      <a:pt x="61" y="6"/>
                      <a:pt x="61" y="6"/>
                      <a:pt x="61" y="6"/>
                    </a:cubicBezTo>
                    <a:cubicBezTo>
                      <a:pt x="59" y="5"/>
                      <a:pt x="57" y="4"/>
                      <a:pt x="54" y="3"/>
                    </a:cubicBezTo>
                    <a:cubicBezTo>
                      <a:pt x="54" y="18"/>
                      <a:pt x="54" y="18"/>
                      <a:pt x="54" y="18"/>
                    </a:cubicBezTo>
                    <a:cubicBezTo>
                      <a:pt x="60" y="18"/>
                      <a:pt x="60" y="18"/>
                      <a:pt x="60" y="18"/>
                    </a:cubicBezTo>
                    <a:cubicBezTo>
                      <a:pt x="60" y="26"/>
                      <a:pt x="60" y="26"/>
                      <a:pt x="60" y="26"/>
                    </a:cubicBezTo>
                    <a:cubicBezTo>
                      <a:pt x="60" y="26"/>
                      <a:pt x="60" y="26"/>
                      <a:pt x="60" y="26"/>
                    </a:cubicBezTo>
                    <a:cubicBezTo>
                      <a:pt x="54" y="26"/>
                      <a:pt x="54" y="26"/>
                      <a:pt x="54" y="26"/>
                    </a:cubicBezTo>
                    <a:lnTo>
                      <a:pt x="54" y="31"/>
                    </a:lnTo>
                    <a:close/>
                    <a:moveTo>
                      <a:pt x="45" y="0"/>
                    </a:moveTo>
                    <a:cubicBezTo>
                      <a:pt x="45" y="12"/>
                      <a:pt x="45" y="12"/>
                      <a:pt x="45" y="12"/>
                    </a:cubicBezTo>
                    <a:cubicBezTo>
                      <a:pt x="34" y="12"/>
                      <a:pt x="34" y="12"/>
                      <a:pt x="34" y="12"/>
                    </a:cubicBezTo>
                    <a:cubicBezTo>
                      <a:pt x="34" y="18"/>
                      <a:pt x="34" y="18"/>
                      <a:pt x="34" y="18"/>
                    </a:cubicBezTo>
                    <a:cubicBezTo>
                      <a:pt x="40" y="18"/>
                      <a:pt x="40" y="18"/>
                      <a:pt x="40" y="18"/>
                    </a:cubicBezTo>
                    <a:cubicBezTo>
                      <a:pt x="40" y="26"/>
                      <a:pt x="40" y="26"/>
                      <a:pt x="40" y="26"/>
                    </a:cubicBezTo>
                    <a:cubicBezTo>
                      <a:pt x="40" y="26"/>
                      <a:pt x="40" y="26"/>
                      <a:pt x="40" y="26"/>
                    </a:cubicBezTo>
                    <a:cubicBezTo>
                      <a:pt x="34" y="26"/>
                      <a:pt x="34" y="26"/>
                      <a:pt x="34" y="26"/>
                    </a:cubicBezTo>
                    <a:cubicBezTo>
                      <a:pt x="34" y="31"/>
                      <a:pt x="34" y="31"/>
                      <a:pt x="34" y="31"/>
                    </a:cubicBezTo>
                    <a:cubicBezTo>
                      <a:pt x="54" y="31"/>
                      <a:pt x="54" y="31"/>
                      <a:pt x="54" y="31"/>
                    </a:cubicBezTo>
                    <a:cubicBezTo>
                      <a:pt x="54" y="26"/>
                      <a:pt x="54" y="26"/>
                      <a:pt x="54" y="26"/>
                    </a:cubicBezTo>
                    <a:cubicBezTo>
                      <a:pt x="48" y="26"/>
                      <a:pt x="48" y="26"/>
                      <a:pt x="48" y="26"/>
                    </a:cubicBezTo>
                    <a:cubicBezTo>
                      <a:pt x="48" y="18"/>
                      <a:pt x="48" y="18"/>
                      <a:pt x="48" y="18"/>
                    </a:cubicBezTo>
                    <a:cubicBezTo>
                      <a:pt x="54" y="18"/>
                      <a:pt x="54" y="18"/>
                      <a:pt x="54" y="18"/>
                    </a:cubicBezTo>
                    <a:cubicBezTo>
                      <a:pt x="54" y="3"/>
                      <a:pt x="54" y="3"/>
                      <a:pt x="54" y="3"/>
                    </a:cubicBezTo>
                    <a:cubicBezTo>
                      <a:pt x="51" y="2"/>
                      <a:pt x="48" y="1"/>
                      <a:pt x="45" y="0"/>
                    </a:cubicBezTo>
                    <a:close/>
                    <a:moveTo>
                      <a:pt x="34" y="12"/>
                    </a:moveTo>
                    <a:cubicBezTo>
                      <a:pt x="15" y="12"/>
                      <a:pt x="15" y="12"/>
                      <a:pt x="15" y="12"/>
                    </a:cubicBezTo>
                    <a:cubicBezTo>
                      <a:pt x="15" y="18"/>
                      <a:pt x="15" y="18"/>
                      <a:pt x="15" y="18"/>
                    </a:cubicBezTo>
                    <a:cubicBezTo>
                      <a:pt x="21" y="18"/>
                      <a:pt x="21" y="18"/>
                      <a:pt x="21" y="18"/>
                    </a:cubicBezTo>
                    <a:cubicBezTo>
                      <a:pt x="21" y="26"/>
                      <a:pt x="21" y="26"/>
                      <a:pt x="21" y="26"/>
                    </a:cubicBezTo>
                    <a:cubicBezTo>
                      <a:pt x="21" y="26"/>
                      <a:pt x="21" y="26"/>
                      <a:pt x="21" y="26"/>
                    </a:cubicBezTo>
                    <a:cubicBezTo>
                      <a:pt x="15" y="26"/>
                      <a:pt x="15" y="26"/>
                      <a:pt x="15" y="26"/>
                    </a:cubicBezTo>
                    <a:cubicBezTo>
                      <a:pt x="15" y="31"/>
                      <a:pt x="15" y="31"/>
                      <a:pt x="15" y="31"/>
                    </a:cubicBezTo>
                    <a:cubicBezTo>
                      <a:pt x="34" y="31"/>
                      <a:pt x="34" y="31"/>
                      <a:pt x="34" y="31"/>
                    </a:cubicBezTo>
                    <a:cubicBezTo>
                      <a:pt x="34" y="26"/>
                      <a:pt x="34" y="26"/>
                      <a:pt x="34" y="26"/>
                    </a:cubicBezTo>
                    <a:cubicBezTo>
                      <a:pt x="29" y="26"/>
                      <a:pt x="29" y="26"/>
                      <a:pt x="29" y="26"/>
                    </a:cubicBezTo>
                    <a:cubicBezTo>
                      <a:pt x="29" y="18"/>
                      <a:pt x="29" y="18"/>
                      <a:pt x="29" y="18"/>
                    </a:cubicBezTo>
                    <a:cubicBezTo>
                      <a:pt x="34" y="18"/>
                      <a:pt x="34" y="18"/>
                      <a:pt x="34" y="18"/>
                    </a:cubicBezTo>
                    <a:lnTo>
                      <a:pt x="34" y="12"/>
                    </a:lnTo>
                    <a:close/>
                    <a:moveTo>
                      <a:pt x="15" y="12"/>
                    </a:moveTo>
                    <a:cubicBezTo>
                      <a:pt x="0" y="12"/>
                      <a:pt x="0" y="12"/>
                      <a:pt x="0" y="12"/>
                    </a:cubicBezTo>
                    <a:cubicBezTo>
                      <a:pt x="0" y="31"/>
                      <a:pt x="0" y="31"/>
                      <a:pt x="0" y="31"/>
                    </a:cubicBezTo>
                    <a:cubicBezTo>
                      <a:pt x="15" y="31"/>
                      <a:pt x="15" y="31"/>
                      <a:pt x="15" y="31"/>
                    </a:cubicBezTo>
                    <a:cubicBezTo>
                      <a:pt x="15" y="26"/>
                      <a:pt x="15" y="26"/>
                      <a:pt x="15" y="26"/>
                    </a:cubicBezTo>
                    <a:cubicBezTo>
                      <a:pt x="9" y="26"/>
                      <a:pt x="9" y="26"/>
                      <a:pt x="9" y="26"/>
                    </a:cubicBezTo>
                    <a:cubicBezTo>
                      <a:pt x="9" y="18"/>
                      <a:pt x="9" y="18"/>
                      <a:pt x="9" y="18"/>
                    </a:cubicBezTo>
                    <a:cubicBezTo>
                      <a:pt x="15" y="18"/>
                      <a:pt x="15" y="18"/>
                      <a:pt x="15" y="18"/>
                    </a:cubicBezTo>
                    <a:lnTo>
                      <a:pt x="15" y="12"/>
                    </a:lnTo>
                    <a:close/>
                  </a:path>
                </a:pathLst>
              </a:custGeom>
              <a:grpFill/>
              <a:ln>
                <a:noFill/>
              </a:ln>
            </p:spPr>
            <p:txBody>
              <a:bodyPr anchor="ctr"/>
              <a:lstStyle/>
              <a:p>
                <a:pPr algn="ctr"/>
                <a:endParaRPr/>
              </a:p>
            </p:txBody>
          </p:sp>
          <p:sp>
            <p:nvSpPr>
              <p:cNvPr id="26" name="Freeform: Shape 186">
                <a:extLst>
                  <a:ext uri="{FF2B5EF4-FFF2-40B4-BE49-F238E27FC236}">
                    <a16:creationId xmlns:a16="http://schemas.microsoft.com/office/drawing/2014/main" id="{3C1A8CB2-587F-4F44-A41C-FA82F1049338}"/>
                  </a:ext>
                </a:extLst>
              </p:cNvPr>
              <p:cNvSpPr/>
              <p:nvPr/>
            </p:nvSpPr>
            <p:spPr bwMode="auto">
              <a:xfrm>
                <a:off x="3788643" y="4001495"/>
                <a:ext cx="414189" cy="132345"/>
              </a:xfrm>
              <a:custGeom>
                <a:gdLst>
                  <a:gd fmla="*/ 328 w 338" name="T0"/>
                  <a:gd fmla="*/ 108 h 108" name="T1"/>
                  <a:gd fmla="*/ 338 w 338" name="T2"/>
                  <a:gd fmla="*/ 0 h 108" name="T3"/>
                  <a:gd fmla="*/ 0 w 338" name="T4"/>
                  <a:gd fmla="*/ 0 h 108" name="T5"/>
                  <a:gd fmla="*/ 39 w 338" name="T6"/>
                  <a:gd fmla="*/ 108 h 108" name="T7"/>
                  <a:gd fmla="*/ 328 w 338" name="T8"/>
                  <a:gd fmla="*/ 108 h 108" name="T9"/>
                </a:gdLst>
                <a:cxnLst>
                  <a:cxn ang="0">
                    <a:pos x="T0" y="T1"/>
                  </a:cxn>
                  <a:cxn ang="0">
                    <a:pos x="T2" y="T3"/>
                  </a:cxn>
                  <a:cxn ang="0">
                    <a:pos x="T4" y="T5"/>
                  </a:cxn>
                  <a:cxn ang="0">
                    <a:pos x="T6" y="T7"/>
                  </a:cxn>
                  <a:cxn ang="0">
                    <a:pos x="T8" y="T9"/>
                  </a:cxn>
                </a:cxnLst>
                <a:rect b="b" l="0" r="r" t="0"/>
                <a:pathLst>
                  <a:path h="108" w="338">
                    <a:moveTo>
                      <a:pt x="328" y="108"/>
                    </a:moveTo>
                    <a:lnTo>
                      <a:pt x="338" y="0"/>
                    </a:lnTo>
                    <a:lnTo>
                      <a:pt x="0" y="0"/>
                    </a:lnTo>
                    <a:lnTo>
                      <a:pt x="39" y="108"/>
                    </a:lnTo>
                    <a:lnTo>
                      <a:pt x="328" y="108"/>
                    </a:lnTo>
                    <a:close/>
                  </a:path>
                </a:pathLst>
              </a:custGeom>
              <a:grpFill/>
              <a:ln>
                <a:noFill/>
              </a:ln>
            </p:spPr>
            <p:txBody>
              <a:bodyPr anchor="ctr"/>
              <a:lstStyle/>
              <a:p>
                <a:pPr algn="ctr"/>
                <a:endParaRPr/>
              </a:p>
            </p:txBody>
          </p:sp>
          <p:sp>
            <p:nvSpPr>
              <p:cNvPr id="27" name="Freeform: Shape 187">
                <a:extLst>
                  <a:ext uri="{FF2B5EF4-FFF2-40B4-BE49-F238E27FC236}">
                    <a16:creationId xmlns:a16="http://schemas.microsoft.com/office/drawing/2014/main" id="{D35668D5-7D0B-4FD3-B5B5-EF280991E035}"/>
                  </a:ext>
                </a:extLst>
              </p:cNvPr>
              <p:cNvSpPr/>
              <p:nvPr/>
            </p:nvSpPr>
            <p:spPr bwMode="auto">
              <a:xfrm>
                <a:off x="3112216" y="3051800"/>
                <a:ext cx="194841" cy="278169"/>
              </a:xfrm>
              <a:custGeom>
                <a:gdLst>
                  <a:gd fmla="*/ 41 w 44" name="T0"/>
                  <a:gd fmla="*/ 0 h 63" name="T1"/>
                  <a:gd fmla="*/ 0 w 44" name="T2"/>
                  <a:gd fmla="*/ 43 h 63" name="T3"/>
                  <a:gd fmla="*/ 5 w 44" name="T4"/>
                  <a:gd fmla="*/ 63 h 63" name="T5"/>
                  <a:gd fmla="*/ 5 w 44" name="T6"/>
                  <a:gd fmla="*/ 52 h 63" name="T7"/>
                  <a:gd fmla="*/ 7 w 44" name="T8"/>
                  <a:gd fmla="*/ 46 h 63" name="T9"/>
                  <a:gd fmla="*/ 7 w 44" name="T10"/>
                  <a:gd fmla="*/ 43 h 63" name="T11"/>
                  <a:gd fmla="*/ 43 w 44" name="T12"/>
                  <a:gd fmla="*/ 7 h 63" name="T13"/>
                  <a:gd fmla="*/ 44 w 44" name="T14"/>
                  <a:gd fmla="*/ 7 h 63" name="T15"/>
                  <a:gd fmla="*/ 41 w 44" name="T16"/>
                  <a:gd fmla="*/ 0 h 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2" w="44">
                    <a:moveTo>
                      <a:pt x="41" y="0"/>
                    </a:moveTo>
                    <a:cubicBezTo>
                      <a:pt x="19" y="1"/>
                      <a:pt x="0" y="20"/>
                      <a:pt x="0" y="43"/>
                    </a:cubicBezTo>
                    <a:cubicBezTo>
                      <a:pt x="0" y="50"/>
                      <a:pt x="2" y="57"/>
                      <a:pt x="5" y="63"/>
                    </a:cubicBezTo>
                    <a:cubicBezTo>
                      <a:pt x="5" y="52"/>
                      <a:pt x="5" y="52"/>
                      <a:pt x="5" y="52"/>
                    </a:cubicBezTo>
                    <a:cubicBezTo>
                      <a:pt x="5" y="50"/>
                      <a:pt x="6" y="48"/>
                      <a:pt x="7" y="46"/>
                    </a:cubicBezTo>
                    <a:cubicBezTo>
                      <a:pt x="7" y="45"/>
                      <a:pt x="7" y="44"/>
                      <a:pt x="7" y="43"/>
                    </a:cubicBezTo>
                    <a:cubicBezTo>
                      <a:pt x="7" y="23"/>
                      <a:pt x="23" y="7"/>
                      <a:pt x="43" y="7"/>
                    </a:cubicBezTo>
                    <a:cubicBezTo>
                      <a:pt x="43" y="7"/>
                      <a:pt x="44" y="7"/>
                      <a:pt x="44" y="7"/>
                    </a:cubicBezTo>
                    <a:cubicBezTo>
                      <a:pt x="43" y="4"/>
                      <a:pt x="42" y="2"/>
                      <a:pt x="41" y="0"/>
                    </a:cubicBezTo>
                    <a:close/>
                  </a:path>
                </a:pathLst>
              </a:custGeom>
              <a:grpFill/>
              <a:ln>
                <a:noFill/>
              </a:ln>
            </p:spPr>
            <p:txBody>
              <a:bodyPr anchor="ctr"/>
              <a:lstStyle/>
              <a:p>
                <a:pPr algn="ctr"/>
                <a:endParaRPr/>
              </a:p>
            </p:txBody>
          </p:sp>
          <p:sp>
            <p:nvSpPr>
              <p:cNvPr id="28" name="Freeform: Shape 188">
                <a:extLst>
                  <a:ext uri="{FF2B5EF4-FFF2-40B4-BE49-F238E27FC236}">
                    <a16:creationId xmlns:a16="http://schemas.microsoft.com/office/drawing/2014/main" id="{06A07468-B77A-41E7-BDAF-89AC3504A144}"/>
                  </a:ext>
                </a:extLst>
              </p:cNvPr>
              <p:cNvSpPr/>
              <p:nvPr/>
            </p:nvSpPr>
            <p:spPr bwMode="auto">
              <a:xfrm>
                <a:off x="3147753" y="3241739"/>
                <a:ext cx="84553" cy="150726"/>
              </a:xfrm>
              <a:custGeom>
                <a:gdLst>
                  <a:gd fmla="*/ 0 w 19" name="T0"/>
                  <a:gd fmla="*/ 7 h 34" name="T1"/>
                  <a:gd fmla="*/ 0 w 19" name="T2"/>
                  <a:gd fmla="*/ 9 h 34" name="T3"/>
                  <a:gd fmla="*/ 0 w 19" name="T4"/>
                  <a:gd fmla="*/ 20 h 34" name="T5"/>
                  <a:gd fmla="*/ 0 w 19" name="T6"/>
                  <a:gd fmla="*/ 25 h 34" name="T7"/>
                  <a:gd fmla="*/ 13 w 19" name="T8"/>
                  <a:gd fmla="*/ 34 h 34" name="T9"/>
                  <a:gd fmla="*/ 19 w 19" name="T10"/>
                  <a:gd fmla="*/ 34 h 34" name="T11"/>
                  <a:gd fmla="*/ 19 w 19" name="T12"/>
                  <a:gd fmla="*/ 0 h 34" name="T13"/>
                  <a:gd fmla="*/ 13 w 19" name="T14"/>
                  <a:gd fmla="*/ 0 h 34" name="T15"/>
                  <a:gd fmla="*/ 0 w 19" name="T16"/>
                  <a:gd fmla="*/ 7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19">
                    <a:moveTo>
                      <a:pt x="0" y="7"/>
                    </a:moveTo>
                    <a:cubicBezTo>
                      <a:pt x="0" y="8"/>
                      <a:pt x="0" y="8"/>
                      <a:pt x="0" y="9"/>
                    </a:cubicBezTo>
                    <a:cubicBezTo>
                      <a:pt x="0" y="20"/>
                      <a:pt x="0" y="20"/>
                      <a:pt x="0" y="20"/>
                    </a:cubicBezTo>
                    <a:cubicBezTo>
                      <a:pt x="0" y="25"/>
                      <a:pt x="0" y="25"/>
                      <a:pt x="0" y="25"/>
                    </a:cubicBezTo>
                    <a:cubicBezTo>
                      <a:pt x="0" y="30"/>
                      <a:pt x="6" y="34"/>
                      <a:pt x="13" y="34"/>
                    </a:cubicBezTo>
                    <a:cubicBezTo>
                      <a:pt x="19" y="34"/>
                      <a:pt x="19" y="34"/>
                      <a:pt x="19" y="34"/>
                    </a:cubicBezTo>
                    <a:cubicBezTo>
                      <a:pt x="19" y="0"/>
                      <a:pt x="19" y="0"/>
                      <a:pt x="19" y="0"/>
                    </a:cubicBezTo>
                    <a:cubicBezTo>
                      <a:pt x="13" y="0"/>
                      <a:pt x="13" y="0"/>
                      <a:pt x="13" y="0"/>
                    </a:cubicBezTo>
                    <a:cubicBezTo>
                      <a:pt x="7" y="0"/>
                      <a:pt x="1" y="3"/>
                      <a:pt x="0" y="7"/>
                    </a:cubicBezTo>
                    <a:close/>
                  </a:path>
                </a:pathLst>
              </a:custGeom>
              <a:grpFill/>
              <a:ln>
                <a:noFill/>
              </a:ln>
            </p:spPr>
            <p:txBody>
              <a:bodyPr anchor="ctr"/>
              <a:lstStyle/>
              <a:p>
                <a:pPr algn="ctr"/>
                <a:endParaRPr/>
              </a:p>
            </p:txBody>
          </p:sp>
          <p:sp>
            <p:nvSpPr>
              <p:cNvPr id="29" name="Freeform: Shape 189">
                <a:extLst>
                  <a:ext uri="{FF2B5EF4-FFF2-40B4-BE49-F238E27FC236}">
                    <a16:creationId xmlns:a16="http://schemas.microsoft.com/office/drawing/2014/main" id="{4A837173-7253-4364-89CB-88F7AC4B73CD}"/>
                  </a:ext>
                </a:extLst>
              </p:cNvPr>
              <p:cNvSpPr/>
              <p:nvPr/>
            </p:nvSpPr>
            <p:spPr bwMode="auto">
              <a:xfrm>
                <a:off x="3373229" y="3241739"/>
                <a:ext cx="79652" cy="150726"/>
              </a:xfrm>
              <a:custGeom>
                <a:gdLst>
                  <a:gd fmla="*/ 1 w 18" name="T0"/>
                  <a:gd fmla="*/ 0 h 34" name="T1"/>
                  <a:gd fmla="*/ 0 w 18" name="T2"/>
                  <a:gd fmla="*/ 0 h 34" name="T3"/>
                  <a:gd fmla="*/ 0 w 18" name="T4"/>
                  <a:gd fmla="*/ 34 h 34" name="T5"/>
                  <a:gd fmla="*/ 6 w 18" name="T6"/>
                  <a:gd fmla="*/ 34 h 34" name="T7"/>
                  <a:gd fmla="*/ 18 w 18" name="T8"/>
                  <a:gd fmla="*/ 28 h 34" name="T9"/>
                  <a:gd fmla="*/ 1 w 18" name="T10"/>
                  <a:gd fmla="*/ 0 h 34" name="T11"/>
                </a:gdLst>
                <a:cxnLst>
                  <a:cxn ang="0">
                    <a:pos x="T0" y="T1"/>
                  </a:cxn>
                  <a:cxn ang="0">
                    <a:pos x="T2" y="T3"/>
                  </a:cxn>
                  <a:cxn ang="0">
                    <a:pos x="T4" y="T5"/>
                  </a:cxn>
                  <a:cxn ang="0">
                    <a:pos x="T6" y="T7"/>
                  </a:cxn>
                  <a:cxn ang="0">
                    <a:pos x="T8" y="T9"/>
                  </a:cxn>
                  <a:cxn ang="0">
                    <a:pos x="T10" y="T11"/>
                  </a:cxn>
                </a:cxnLst>
                <a:rect b="b" l="0" r="r" t="0"/>
                <a:pathLst>
                  <a:path h="34" w="18">
                    <a:moveTo>
                      <a:pt x="1" y="0"/>
                    </a:moveTo>
                    <a:cubicBezTo>
                      <a:pt x="0" y="0"/>
                      <a:pt x="0" y="0"/>
                      <a:pt x="0" y="0"/>
                    </a:cubicBezTo>
                    <a:cubicBezTo>
                      <a:pt x="0" y="34"/>
                      <a:pt x="0" y="34"/>
                      <a:pt x="0" y="34"/>
                    </a:cubicBezTo>
                    <a:cubicBezTo>
                      <a:pt x="6" y="34"/>
                      <a:pt x="6" y="34"/>
                      <a:pt x="6" y="34"/>
                    </a:cubicBezTo>
                    <a:cubicBezTo>
                      <a:pt x="12" y="34"/>
                      <a:pt x="17" y="31"/>
                      <a:pt x="18" y="28"/>
                    </a:cubicBezTo>
                    <a:cubicBezTo>
                      <a:pt x="12" y="19"/>
                      <a:pt x="7" y="9"/>
                      <a:pt x="1" y="0"/>
                    </a:cubicBezTo>
                    <a:close/>
                  </a:path>
                </a:pathLst>
              </a:custGeom>
              <a:grpFill/>
              <a:ln>
                <a:noFill/>
              </a:ln>
            </p:spPr>
            <p:txBody>
              <a:bodyPr anchor="ctr"/>
              <a:lstStyle/>
              <a:p>
                <a:pPr algn="ctr"/>
                <a:endParaRPr/>
              </a:p>
            </p:txBody>
          </p:sp>
          <p:sp>
            <p:nvSpPr>
              <p:cNvPr id="30" name="Rectangle 190">
                <a:extLst>
                  <a:ext uri="{FF2B5EF4-FFF2-40B4-BE49-F238E27FC236}">
                    <a16:creationId xmlns:a16="http://schemas.microsoft.com/office/drawing/2014/main" id="{C742EDFA-DDB1-4FA7-A24E-9DA195CF14E2}"/>
                  </a:ext>
                </a:extLst>
              </p:cNvPr>
              <p:cNvSpPr/>
              <p:nvPr/>
            </p:nvSpPr>
            <p:spPr bwMode="auto">
              <a:xfrm>
                <a:off x="4927052" y="1069082"/>
                <a:ext cx="62496" cy="22057"/>
              </a:xfrm>
              <a:prstGeom prst="rect">
                <a:avLst/>
              </a:prstGeom>
              <a:grpFill/>
              <a:ln>
                <a:noFill/>
              </a:ln>
            </p:spPr>
            <p:txBody>
              <a:bodyPr anchor="ctr"/>
              <a:lstStyle/>
              <a:p>
                <a:pPr algn="ctr"/>
                <a:endParaRPr/>
              </a:p>
            </p:txBody>
          </p:sp>
          <p:sp>
            <p:nvSpPr>
              <p:cNvPr id="31" name="Freeform: Shape 191">
                <a:extLst>
                  <a:ext uri="{FF2B5EF4-FFF2-40B4-BE49-F238E27FC236}">
                    <a16:creationId xmlns:a16="http://schemas.microsoft.com/office/drawing/2014/main" id="{6FC4FA60-9FA9-48D6-8078-7D7481E7B40E}"/>
                  </a:ext>
                </a:extLst>
              </p:cNvPr>
              <p:cNvSpPr/>
              <p:nvPr/>
            </p:nvSpPr>
            <p:spPr bwMode="auto">
              <a:xfrm>
                <a:off x="4697900" y="1104619"/>
                <a:ext cx="330861" cy="225476"/>
              </a:xfrm>
              <a:custGeom>
                <a:gdLst>
                  <a:gd fmla="*/ 75 w 75" name="T0"/>
                  <a:gd fmla="*/ 51 h 51" name="T1"/>
                  <a:gd fmla="*/ 75 w 75" name="T2"/>
                  <a:gd fmla="*/ 0 h 51" name="T3"/>
                  <a:gd fmla="*/ 0 w 75" name="T4"/>
                  <a:gd fmla="*/ 0 h 51" name="T5"/>
                  <a:gd fmla="*/ 0 w 75" name="T6"/>
                  <a:gd fmla="*/ 34 h 51" name="T7"/>
                  <a:gd fmla="*/ 19 w 75" name="T8"/>
                  <a:gd fmla="*/ 37 h 51" name="T9"/>
                  <a:gd fmla="*/ 17 w 75" name="T10"/>
                  <a:gd fmla="*/ 27 h 51" name="T11"/>
                  <a:gd fmla="*/ 38 w 75" name="T12"/>
                  <a:gd fmla="*/ 6 h 51" name="T13"/>
                  <a:gd fmla="*/ 38 w 75" name="T14"/>
                  <a:gd fmla="*/ 6 h 51" name="T15"/>
                  <a:gd fmla="*/ 58 w 75" name="T16"/>
                  <a:gd fmla="*/ 27 h 51" name="T17"/>
                  <a:gd fmla="*/ 50 w 75" name="T18"/>
                  <a:gd fmla="*/ 43 h 51" name="T19"/>
                  <a:gd fmla="*/ 75 w 75" name="T20"/>
                  <a:gd fmla="*/ 51 h 5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1" w="75">
                    <a:moveTo>
                      <a:pt x="75" y="51"/>
                    </a:moveTo>
                    <a:cubicBezTo>
                      <a:pt x="75" y="0"/>
                      <a:pt x="75" y="0"/>
                      <a:pt x="75" y="0"/>
                    </a:cubicBezTo>
                    <a:cubicBezTo>
                      <a:pt x="0" y="0"/>
                      <a:pt x="0" y="0"/>
                      <a:pt x="0" y="0"/>
                    </a:cubicBezTo>
                    <a:cubicBezTo>
                      <a:pt x="0" y="34"/>
                      <a:pt x="0" y="34"/>
                      <a:pt x="0" y="34"/>
                    </a:cubicBezTo>
                    <a:cubicBezTo>
                      <a:pt x="7" y="35"/>
                      <a:pt x="13" y="36"/>
                      <a:pt x="19" y="37"/>
                    </a:cubicBezTo>
                    <a:cubicBezTo>
                      <a:pt x="18" y="34"/>
                      <a:pt x="17" y="30"/>
                      <a:pt x="17" y="27"/>
                    </a:cubicBezTo>
                    <a:cubicBezTo>
                      <a:pt x="17" y="15"/>
                      <a:pt x="26" y="6"/>
                      <a:pt x="38" y="6"/>
                    </a:cubicBezTo>
                    <a:cubicBezTo>
                      <a:pt x="38" y="6"/>
                      <a:pt x="38" y="6"/>
                      <a:pt x="38" y="6"/>
                    </a:cubicBezTo>
                    <a:cubicBezTo>
                      <a:pt x="49" y="6"/>
                      <a:pt x="58" y="15"/>
                      <a:pt x="58" y="27"/>
                    </a:cubicBezTo>
                    <a:cubicBezTo>
                      <a:pt x="58" y="33"/>
                      <a:pt x="55" y="39"/>
                      <a:pt x="50" y="43"/>
                    </a:cubicBezTo>
                    <a:cubicBezTo>
                      <a:pt x="59" y="46"/>
                      <a:pt x="67" y="48"/>
                      <a:pt x="75" y="51"/>
                    </a:cubicBezTo>
                    <a:close/>
                  </a:path>
                </a:pathLst>
              </a:custGeom>
              <a:grpFill/>
              <a:ln>
                <a:noFill/>
              </a:ln>
            </p:spPr>
            <p:txBody>
              <a:bodyPr anchor="ctr"/>
              <a:lstStyle/>
              <a:p>
                <a:pPr algn="ctr"/>
                <a:endParaRPr/>
              </a:p>
            </p:txBody>
          </p:sp>
          <p:sp>
            <p:nvSpPr>
              <p:cNvPr id="32" name="Freeform: Shape 192">
                <a:extLst>
                  <a:ext uri="{FF2B5EF4-FFF2-40B4-BE49-F238E27FC236}">
                    <a16:creationId xmlns:a16="http://schemas.microsoft.com/office/drawing/2014/main" id="{D0692465-C3A9-4F80-BC51-8688C682D191}"/>
                  </a:ext>
                </a:extLst>
              </p:cNvPr>
              <p:cNvSpPr/>
              <p:nvPr/>
            </p:nvSpPr>
            <p:spPr bwMode="auto">
              <a:xfrm>
                <a:off x="4799609" y="1157312"/>
                <a:ext cx="127443" cy="128668"/>
              </a:xfrm>
              <a:custGeom>
                <a:gdLst>
                  <a:gd fmla="*/ 16 w 29" name="T0"/>
                  <a:gd fmla="*/ 29 h 29" name="T1"/>
                  <a:gd fmla="*/ 29 w 29" name="T2"/>
                  <a:gd fmla="*/ 15 h 29" name="T3"/>
                  <a:gd fmla="*/ 15 w 29" name="T4"/>
                  <a:gd fmla="*/ 0 h 29" name="T5"/>
                  <a:gd fmla="*/ 0 w 29" name="T6"/>
                  <a:gd fmla="*/ 15 h 29" name="T7"/>
                  <a:gd fmla="*/ 8 w 29" name="T8"/>
                  <a:gd fmla="*/ 27 h 29" name="T9"/>
                  <a:gd fmla="*/ 16 w 29" name="T10"/>
                  <a:gd fmla="*/ 29 h 29" name="T11"/>
                </a:gdLst>
                <a:cxnLst>
                  <a:cxn ang="0">
                    <a:pos x="T0" y="T1"/>
                  </a:cxn>
                  <a:cxn ang="0">
                    <a:pos x="T2" y="T3"/>
                  </a:cxn>
                  <a:cxn ang="0">
                    <a:pos x="T4" y="T5"/>
                  </a:cxn>
                  <a:cxn ang="0">
                    <a:pos x="T6" y="T7"/>
                  </a:cxn>
                  <a:cxn ang="0">
                    <a:pos x="T8" y="T9"/>
                  </a:cxn>
                  <a:cxn ang="0">
                    <a:pos x="T10" y="T11"/>
                  </a:cxn>
                </a:cxnLst>
                <a:rect b="b" l="0" r="r" t="0"/>
                <a:pathLst>
                  <a:path h="28" w="28">
                    <a:moveTo>
                      <a:pt x="16" y="29"/>
                    </a:moveTo>
                    <a:cubicBezTo>
                      <a:pt x="23" y="28"/>
                      <a:pt x="29" y="22"/>
                      <a:pt x="29" y="15"/>
                    </a:cubicBezTo>
                    <a:cubicBezTo>
                      <a:pt x="29" y="7"/>
                      <a:pt x="22" y="0"/>
                      <a:pt x="15" y="0"/>
                    </a:cubicBezTo>
                    <a:cubicBezTo>
                      <a:pt x="7" y="0"/>
                      <a:pt x="0" y="7"/>
                      <a:pt x="0" y="15"/>
                    </a:cubicBezTo>
                    <a:cubicBezTo>
                      <a:pt x="0" y="20"/>
                      <a:pt x="3" y="24"/>
                      <a:pt x="8" y="27"/>
                    </a:cubicBezTo>
                    <a:cubicBezTo>
                      <a:pt x="10" y="27"/>
                      <a:pt x="13" y="28"/>
                      <a:pt x="16" y="29"/>
                    </a:cubicBezTo>
                    <a:close/>
                  </a:path>
                </a:pathLst>
              </a:custGeom>
              <a:grpFill/>
              <a:ln>
                <a:noFill/>
              </a:ln>
            </p:spPr>
            <p:txBody>
              <a:bodyPr anchor="ctr"/>
              <a:lstStyle/>
              <a:p>
                <a:pPr algn="ctr"/>
                <a:endParaRPr/>
              </a:p>
            </p:txBody>
          </p:sp>
          <p:sp>
            <p:nvSpPr>
              <p:cNvPr id="33" name="Freeform: Shape 193">
                <a:extLst>
                  <a:ext uri="{FF2B5EF4-FFF2-40B4-BE49-F238E27FC236}">
                    <a16:creationId xmlns:a16="http://schemas.microsoft.com/office/drawing/2014/main" id="{EDD1F059-6EB4-4EDC-8D2D-C4DB0628C671}"/>
                  </a:ext>
                </a:extLst>
              </p:cNvPr>
              <p:cNvSpPr/>
              <p:nvPr/>
            </p:nvSpPr>
            <p:spPr bwMode="auto">
              <a:xfrm>
                <a:off x="3020310" y="2380274"/>
                <a:ext cx="215673" cy="189939"/>
              </a:xfrm>
              <a:custGeom>
                <a:gdLst>
                  <a:gd fmla="*/ 49 w 49" name="T0"/>
                  <a:gd fmla="*/ 1 h 43" name="T1"/>
                  <a:gd fmla="*/ 41 w 49" name="T2"/>
                  <a:gd fmla="*/ 0 h 43" name="T3"/>
                  <a:gd fmla="*/ 20 w 49" name="T4"/>
                  <a:gd fmla="*/ 21 h 43" name="T5"/>
                  <a:gd fmla="*/ 12 w 49" name="T6"/>
                  <a:gd fmla="*/ 18 h 43" name="T7"/>
                  <a:gd fmla="*/ 0 w 49" name="T8"/>
                  <a:gd fmla="*/ 30 h 43" name="T9"/>
                  <a:gd fmla="*/ 12 w 49" name="T10"/>
                  <a:gd fmla="*/ 43 h 43" name="T11"/>
                  <a:gd fmla="*/ 40 w 49" name="T12"/>
                  <a:gd fmla="*/ 43 h 43" name="T13"/>
                  <a:gd fmla="*/ 41 w 49" name="T14"/>
                  <a:gd fmla="*/ 43 h 43" name="T15"/>
                  <a:gd fmla="*/ 45 w 49" name="T16"/>
                  <a:gd fmla="*/ 43 h 43" name="T17"/>
                  <a:gd fmla="*/ 49 w 49" name="T18"/>
                  <a:gd fmla="*/ 1 h 4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3" w="49">
                    <a:moveTo>
                      <a:pt x="49" y="1"/>
                    </a:moveTo>
                    <a:cubicBezTo>
                      <a:pt x="47" y="0"/>
                      <a:pt x="44" y="0"/>
                      <a:pt x="41" y="0"/>
                    </a:cubicBezTo>
                    <a:cubicBezTo>
                      <a:pt x="29" y="0"/>
                      <a:pt x="20" y="9"/>
                      <a:pt x="20" y="21"/>
                    </a:cubicBezTo>
                    <a:cubicBezTo>
                      <a:pt x="18" y="19"/>
                      <a:pt x="15" y="18"/>
                      <a:pt x="12" y="18"/>
                    </a:cubicBezTo>
                    <a:cubicBezTo>
                      <a:pt x="5" y="18"/>
                      <a:pt x="0" y="23"/>
                      <a:pt x="0" y="30"/>
                    </a:cubicBezTo>
                    <a:cubicBezTo>
                      <a:pt x="0" y="37"/>
                      <a:pt x="5" y="43"/>
                      <a:pt x="12" y="43"/>
                    </a:cubicBezTo>
                    <a:cubicBezTo>
                      <a:pt x="40" y="43"/>
                      <a:pt x="40" y="43"/>
                      <a:pt x="40" y="43"/>
                    </a:cubicBezTo>
                    <a:cubicBezTo>
                      <a:pt x="41" y="43"/>
                      <a:pt x="41" y="43"/>
                      <a:pt x="41" y="43"/>
                    </a:cubicBezTo>
                    <a:cubicBezTo>
                      <a:pt x="45" y="43"/>
                      <a:pt x="45" y="43"/>
                      <a:pt x="45" y="43"/>
                    </a:cubicBezTo>
                    <a:cubicBezTo>
                      <a:pt x="46" y="29"/>
                      <a:pt x="47" y="15"/>
                      <a:pt x="49" y="1"/>
                    </a:cubicBezTo>
                    <a:close/>
                  </a:path>
                </a:pathLst>
              </a:custGeom>
              <a:grpFill/>
              <a:ln>
                <a:noFill/>
              </a:ln>
            </p:spPr>
            <p:txBody>
              <a:bodyPr anchor="ctr"/>
              <a:lstStyle/>
              <a:p>
                <a:pPr algn="ctr"/>
                <a:endParaRPr/>
              </a:p>
            </p:txBody>
          </p:sp>
          <p:sp>
            <p:nvSpPr>
              <p:cNvPr id="34" name="Rectangle 194">
                <a:extLst>
                  <a:ext uri="{FF2B5EF4-FFF2-40B4-BE49-F238E27FC236}">
                    <a16:creationId xmlns:a16="http://schemas.microsoft.com/office/drawing/2014/main" id="{2DCECA4A-16CD-42F3-B70C-B7973F3B30D8}"/>
                  </a:ext>
                </a:extLst>
              </p:cNvPr>
              <p:cNvSpPr/>
              <p:nvPr/>
            </p:nvSpPr>
            <p:spPr bwMode="auto">
              <a:xfrm>
                <a:off x="3059523" y="2583692"/>
                <a:ext cx="26959" cy="62496"/>
              </a:xfrm>
              <a:prstGeom prst="rect">
                <a:avLst/>
              </a:prstGeom>
              <a:grpFill/>
              <a:ln>
                <a:noFill/>
              </a:ln>
            </p:spPr>
            <p:txBody>
              <a:bodyPr anchor="ctr"/>
              <a:lstStyle/>
              <a:p>
                <a:pPr algn="ctr"/>
                <a:endParaRPr/>
              </a:p>
            </p:txBody>
          </p:sp>
          <p:sp>
            <p:nvSpPr>
              <p:cNvPr id="35" name="Rectangle 195">
                <a:extLst>
                  <a:ext uri="{FF2B5EF4-FFF2-40B4-BE49-F238E27FC236}">
                    <a16:creationId xmlns:a16="http://schemas.microsoft.com/office/drawing/2014/main" id="{8590CBCF-9CE1-42D6-87CF-17C4F1F41E79}"/>
                  </a:ext>
                </a:extLst>
              </p:cNvPr>
              <p:cNvSpPr/>
              <p:nvPr/>
            </p:nvSpPr>
            <p:spPr bwMode="auto">
              <a:xfrm>
                <a:off x="3125695" y="2619229"/>
                <a:ext cx="26959" cy="57594"/>
              </a:xfrm>
              <a:prstGeom prst="rect">
                <a:avLst/>
              </a:prstGeom>
              <a:grpFill/>
              <a:ln>
                <a:noFill/>
              </a:ln>
            </p:spPr>
            <p:txBody>
              <a:bodyPr anchor="ctr"/>
              <a:lstStyle/>
              <a:p>
                <a:pPr algn="ctr"/>
                <a:endParaRPr/>
              </a:p>
            </p:txBody>
          </p:sp>
          <p:sp>
            <p:nvSpPr>
              <p:cNvPr id="36" name="Rectangle 196">
                <a:extLst>
                  <a:ext uri="{FF2B5EF4-FFF2-40B4-BE49-F238E27FC236}">
                    <a16:creationId xmlns:a16="http://schemas.microsoft.com/office/drawing/2014/main" id="{4EBCA997-77F2-4EA7-80E8-A848BFBB590E}"/>
                  </a:ext>
                </a:extLst>
              </p:cNvPr>
              <p:cNvSpPr/>
              <p:nvPr/>
            </p:nvSpPr>
            <p:spPr bwMode="auto">
              <a:xfrm>
                <a:off x="3188191" y="2583692"/>
                <a:ext cx="25734" cy="62496"/>
              </a:xfrm>
              <a:prstGeom prst="rect">
                <a:avLst/>
              </a:prstGeom>
              <a:grpFill/>
              <a:ln>
                <a:noFill/>
              </a:ln>
            </p:spPr>
            <p:txBody>
              <a:bodyPr anchor="ctr"/>
              <a:lstStyle/>
              <a:p>
                <a:pPr algn="ctr"/>
                <a:endParaRPr/>
              </a:p>
            </p:txBody>
          </p:sp>
          <p:sp>
            <p:nvSpPr>
              <p:cNvPr id="37" name="Freeform: Shape 197">
                <a:extLst>
                  <a:ext uri="{FF2B5EF4-FFF2-40B4-BE49-F238E27FC236}">
                    <a16:creationId xmlns:a16="http://schemas.microsoft.com/office/drawing/2014/main" id="{061C0592-2965-4AAF-88E3-C8ED3F5E7890}"/>
                  </a:ext>
                </a:extLst>
              </p:cNvPr>
              <p:cNvSpPr/>
              <p:nvPr/>
            </p:nvSpPr>
            <p:spPr bwMode="auto">
              <a:xfrm>
                <a:off x="5196643" y="3899786"/>
                <a:ext cx="296550" cy="291648"/>
              </a:xfrm>
              <a:custGeom>
                <a:gdLst>
                  <a:gd fmla="*/ 34 w 67" name="T0"/>
                  <a:gd fmla="*/ 4 h 66" name="T1"/>
                  <a:gd fmla="*/ 37 w 67" name="T2"/>
                  <a:gd fmla="*/ 5 h 66" name="T3"/>
                  <a:gd fmla="*/ 38 w 67" name="T4"/>
                  <a:gd fmla="*/ 0 h 66" name="T5"/>
                  <a:gd fmla="*/ 48 w 67" name="T6"/>
                  <a:gd fmla="*/ 3 h 66" name="T7"/>
                  <a:gd fmla="*/ 47 w 67" name="T8"/>
                  <a:gd fmla="*/ 8 h 66" name="T9"/>
                  <a:gd fmla="*/ 56 w 67" name="T10"/>
                  <a:gd fmla="*/ 15 h 66" name="T11"/>
                  <a:gd fmla="*/ 60 w 67" name="T12"/>
                  <a:gd fmla="*/ 13 h 66" name="T13"/>
                  <a:gd fmla="*/ 65 w 67" name="T14"/>
                  <a:gd fmla="*/ 22 h 66" name="T15"/>
                  <a:gd fmla="*/ 61 w 67" name="T16"/>
                  <a:gd fmla="*/ 24 h 66" name="T17"/>
                  <a:gd fmla="*/ 62 w 67" name="T18"/>
                  <a:gd fmla="*/ 36 h 66" name="T19"/>
                  <a:gd fmla="*/ 67 w 67" name="T20"/>
                  <a:gd fmla="*/ 38 h 66" name="T21"/>
                  <a:gd fmla="*/ 64 w 67" name="T22"/>
                  <a:gd fmla="*/ 48 h 66" name="T23"/>
                  <a:gd fmla="*/ 59 w 67" name="T24"/>
                  <a:gd fmla="*/ 46 h 66" name="T25"/>
                  <a:gd fmla="*/ 52 w 67" name="T26"/>
                  <a:gd fmla="*/ 56 h 66" name="T27"/>
                  <a:gd fmla="*/ 54 w 67" name="T28"/>
                  <a:gd fmla="*/ 60 h 66" name="T29"/>
                  <a:gd fmla="*/ 45 w 67" name="T30"/>
                  <a:gd fmla="*/ 65 h 66" name="T31"/>
                  <a:gd fmla="*/ 42 w 67" name="T32"/>
                  <a:gd fmla="*/ 60 h 66" name="T33"/>
                  <a:gd fmla="*/ 34 w 67" name="T34"/>
                  <a:gd fmla="*/ 62 h 66" name="T35"/>
                  <a:gd fmla="*/ 34 w 67" name="T36"/>
                  <a:gd fmla="*/ 54 h 66" name="T37"/>
                  <a:gd fmla="*/ 54 w 67" name="T38"/>
                  <a:gd fmla="*/ 39 h 66" name="T39"/>
                  <a:gd fmla="*/ 40 w 67" name="T40"/>
                  <a:gd fmla="*/ 13 h 66" name="T41"/>
                  <a:gd fmla="*/ 34 w 67" name="T42"/>
                  <a:gd fmla="*/ 12 h 66" name="T43"/>
                  <a:gd fmla="*/ 34 w 67" name="T44"/>
                  <a:gd fmla="*/ 4 h 66" name="T45"/>
                  <a:gd fmla="*/ 16 w 67" name="T46"/>
                  <a:gd fmla="*/ 11 h 66" name="T47"/>
                  <a:gd fmla="*/ 13 w 67" name="T48"/>
                  <a:gd fmla="*/ 6 h 66" name="T49"/>
                  <a:gd fmla="*/ 23 w 67" name="T50"/>
                  <a:gd fmla="*/ 1 h 66" name="T51"/>
                  <a:gd fmla="*/ 25 w 67" name="T52"/>
                  <a:gd fmla="*/ 6 h 66" name="T53"/>
                  <a:gd fmla="*/ 34 w 67" name="T54"/>
                  <a:gd fmla="*/ 4 h 66" name="T55"/>
                  <a:gd fmla="*/ 34 w 67" name="T56"/>
                  <a:gd fmla="*/ 12 h 66" name="T57"/>
                  <a:gd fmla="*/ 13 w 67" name="T58"/>
                  <a:gd fmla="*/ 27 h 66" name="T59"/>
                  <a:gd fmla="*/ 27 w 67" name="T60"/>
                  <a:gd fmla="*/ 53 h 66" name="T61"/>
                  <a:gd fmla="*/ 27 w 67" name="T62"/>
                  <a:gd fmla="*/ 53 h 66" name="T63"/>
                  <a:gd fmla="*/ 34 w 67" name="T64"/>
                  <a:gd fmla="*/ 54 h 66" name="T65"/>
                  <a:gd fmla="*/ 34 w 67" name="T66"/>
                  <a:gd fmla="*/ 62 h 66" name="T67"/>
                  <a:gd fmla="*/ 30 w 67" name="T68"/>
                  <a:gd fmla="*/ 62 h 66" name="T69"/>
                  <a:gd fmla="*/ 29 w 67" name="T70"/>
                  <a:gd fmla="*/ 66 h 66" name="T71"/>
                  <a:gd fmla="*/ 19 w 67" name="T72"/>
                  <a:gd fmla="*/ 63 h 66" name="T73"/>
                  <a:gd fmla="*/ 20 w 67" name="T74"/>
                  <a:gd fmla="*/ 59 h 66" name="T75"/>
                  <a:gd fmla="*/ 11 w 67" name="T76"/>
                  <a:gd fmla="*/ 51 h 66" name="T77"/>
                  <a:gd fmla="*/ 7 w 67" name="T78"/>
                  <a:gd fmla="*/ 53 h 66" name="T79"/>
                  <a:gd fmla="*/ 2 w 67" name="T80"/>
                  <a:gd fmla="*/ 44 h 66" name="T81"/>
                  <a:gd fmla="*/ 6 w 67" name="T82"/>
                  <a:gd fmla="*/ 42 h 66" name="T83"/>
                  <a:gd fmla="*/ 5 w 67" name="T84"/>
                  <a:gd fmla="*/ 30 h 66" name="T85"/>
                  <a:gd fmla="*/ 0 w 67" name="T86"/>
                  <a:gd fmla="*/ 28 h 66" name="T87"/>
                  <a:gd fmla="*/ 3 w 67" name="T88"/>
                  <a:gd fmla="*/ 18 h 66" name="T89"/>
                  <a:gd fmla="*/ 8 w 67" name="T90"/>
                  <a:gd fmla="*/ 20 h 66" name="T91"/>
                  <a:gd fmla="*/ 16 w 67" name="T92"/>
                  <a:gd fmla="*/ 11 h 66"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66" w="67">
                    <a:moveTo>
                      <a:pt x="34" y="4"/>
                    </a:moveTo>
                    <a:cubicBezTo>
                      <a:pt x="35" y="4"/>
                      <a:pt x="36" y="4"/>
                      <a:pt x="37" y="5"/>
                    </a:cubicBezTo>
                    <a:cubicBezTo>
                      <a:pt x="38" y="0"/>
                      <a:pt x="38" y="0"/>
                      <a:pt x="38" y="0"/>
                    </a:cubicBezTo>
                    <a:cubicBezTo>
                      <a:pt x="48" y="3"/>
                      <a:pt x="48" y="3"/>
                      <a:pt x="48" y="3"/>
                    </a:cubicBezTo>
                    <a:cubicBezTo>
                      <a:pt x="47" y="8"/>
                      <a:pt x="47" y="8"/>
                      <a:pt x="47" y="8"/>
                    </a:cubicBezTo>
                    <a:cubicBezTo>
                      <a:pt x="50" y="9"/>
                      <a:pt x="54" y="12"/>
                      <a:pt x="56" y="15"/>
                    </a:cubicBezTo>
                    <a:cubicBezTo>
                      <a:pt x="60" y="13"/>
                      <a:pt x="60" y="13"/>
                      <a:pt x="60" y="13"/>
                    </a:cubicBezTo>
                    <a:cubicBezTo>
                      <a:pt x="65" y="22"/>
                      <a:pt x="65" y="22"/>
                      <a:pt x="65" y="22"/>
                    </a:cubicBezTo>
                    <a:cubicBezTo>
                      <a:pt x="61" y="24"/>
                      <a:pt x="61" y="24"/>
                      <a:pt x="61" y="24"/>
                    </a:cubicBezTo>
                    <a:cubicBezTo>
                      <a:pt x="62" y="28"/>
                      <a:pt x="63" y="32"/>
                      <a:pt x="62" y="36"/>
                    </a:cubicBezTo>
                    <a:cubicBezTo>
                      <a:pt x="67" y="38"/>
                      <a:pt x="67" y="38"/>
                      <a:pt x="67" y="38"/>
                    </a:cubicBezTo>
                    <a:cubicBezTo>
                      <a:pt x="64" y="48"/>
                      <a:pt x="64" y="48"/>
                      <a:pt x="64" y="48"/>
                    </a:cubicBezTo>
                    <a:cubicBezTo>
                      <a:pt x="59" y="46"/>
                      <a:pt x="59" y="46"/>
                      <a:pt x="59" y="46"/>
                    </a:cubicBezTo>
                    <a:cubicBezTo>
                      <a:pt x="57" y="50"/>
                      <a:pt x="55" y="53"/>
                      <a:pt x="52" y="56"/>
                    </a:cubicBezTo>
                    <a:cubicBezTo>
                      <a:pt x="54" y="60"/>
                      <a:pt x="54" y="60"/>
                      <a:pt x="54" y="60"/>
                    </a:cubicBezTo>
                    <a:cubicBezTo>
                      <a:pt x="45" y="65"/>
                      <a:pt x="45" y="65"/>
                      <a:pt x="45" y="65"/>
                    </a:cubicBezTo>
                    <a:cubicBezTo>
                      <a:pt x="42" y="60"/>
                      <a:pt x="42" y="60"/>
                      <a:pt x="42" y="60"/>
                    </a:cubicBezTo>
                    <a:cubicBezTo>
                      <a:pt x="40" y="61"/>
                      <a:pt x="37" y="62"/>
                      <a:pt x="34" y="62"/>
                    </a:cubicBezTo>
                    <a:cubicBezTo>
                      <a:pt x="34" y="54"/>
                      <a:pt x="34" y="54"/>
                      <a:pt x="34" y="54"/>
                    </a:cubicBezTo>
                    <a:cubicBezTo>
                      <a:pt x="43" y="54"/>
                      <a:pt x="51" y="48"/>
                      <a:pt x="54" y="39"/>
                    </a:cubicBezTo>
                    <a:cubicBezTo>
                      <a:pt x="57" y="28"/>
                      <a:pt x="51" y="16"/>
                      <a:pt x="40" y="13"/>
                    </a:cubicBezTo>
                    <a:cubicBezTo>
                      <a:pt x="38" y="12"/>
                      <a:pt x="36" y="12"/>
                      <a:pt x="34" y="12"/>
                    </a:cubicBezTo>
                    <a:lnTo>
                      <a:pt x="34" y="4"/>
                    </a:lnTo>
                    <a:close/>
                    <a:moveTo>
                      <a:pt x="16" y="11"/>
                    </a:moveTo>
                    <a:cubicBezTo>
                      <a:pt x="13" y="6"/>
                      <a:pt x="13" y="6"/>
                      <a:pt x="13" y="6"/>
                    </a:cubicBezTo>
                    <a:cubicBezTo>
                      <a:pt x="23" y="1"/>
                      <a:pt x="23" y="1"/>
                      <a:pt x="23" y="1"/>
                    </a:cubicBezTo>
                    <a:cubicBezTo>
                      <a:pt x="25" y="6"/>
                      <a:pt x="25" y="6"/>
                      <a:pt x="25" y="6"/>
                    </a:cubicBezTo>
                    <a:cubicBezTo>
                      <a:pt x="28" y="5"/>
                      <a:pt x="31" y="4"/>
                      <a:pt x="34" y="4"/>
                    </a:cubicBezTo>
                    <a:cubicBezTo>
                      <a:pt x="34" y="12"/>
                      <a:pt x="34" y="12"/>
                      <a:pt x="34" y="12"/>
                    </a:cubicBezTo>
                    <a:cubicBezTo>
                      <a:pt x="25" y="12"/>
                      <a:pt x="16" y="18"/>
                      <a:pt x="13" y="27"/>
                    </a:cubicBezTo>
                    <a:cubicBezTo>
                      <a:pt x="10" y="38"/>
                      <a:pt x="16" y="50"/>
                      <a:pt x="27" y="53"/>
                    </a:cubicBezTo>
                    <a:cubicBezTo>
                      <a:pt x="27" y="53"/>
                      <a:pt x="27" y="53"/>
                      <a:pt x="27" y="53"/>
                    </a:cubicBezTo>
                    <a:cubicBezTo>
                      <a:pt x="30" y="54"/>
                      <a:pt x="32" y="54"/>
                      <a:pt x="34" y="54"/>
                    </a:cubicBezTo>
                    <a:cubicBezTo>
                      <a:pt x="34" y="62"/>
                      <a:pt x="34" y="62"/>
                      <a:pt x="34" y="62"/>
                    </a:cubicBezTo>
                    <a:cubicBezTo>
                      <a:pt x="33" y="62"/>
                      <a:pt x="32" y="62"/>
                      <a:pt x="30" y="62"/>
                    </a:cubicBezTo>
                    <a:cubicBezTo>
                      <a:pt x="29" y="66"/>
                      <a:pt x="29" y="66"/>
                      <a:pt x="29" y="66"/>
                    </a:cubicBezTo>
                    <a:cubicBezTo>
                      <a:pt x="19" y="63"/>
                      <a:pt x="19" y="63"/>
                      <a:pt x="19" y="63"/>
                    </a:cubicBezTo>
                    <a:cubicBezTo>
                      <a:pt x="20" y="59"/>
                      <a:pt x="20" y="59"/>
                      <a:pt x="20" y="59"/>
                    </a:cubicBezTo>
                    <a:cubicBezTo>
                      <a:pt x="17" y="57"/>
                      <a:pt x="14" y="54"/>
                      <a:pt x="11" y="51"/>
                    </a:cubicBezTo>
                    <a:cubicBezTo>
                      <a:pt x="7" y="53"/>
                      <a:pt x="7" y="53"/>
                      <a:pt x="7" y="53"/>
                    </a:cubicBezTo>
                    <a:cubicBezTo>
                      <a:pt x="2" y="44"/>
                      <a:pt x="2" y="44"/>
                      <a:pt x="2" y="44"/>
                    </a:cubicBezTo>
                    <a:cubicBezTo>
                      <a:pt x="6" y="42"/>
                      <a:pt x="6" y="42"/>
                      <a:pt x="6" y="42"/>
                    </a:cubicBezTo>
                    <a:cubicBezTo>
                      <a:pt x="5" y="38"/>
                      <a:pt x="5" y="34"/>
                      <a:pt x="5" y="30"/>
                    </a:cubicBezTo>
                    <a:cubicBezTo>
                      <a:pt x="0" y="28"/>
                      <a:pt x="0" y="28"/>
                      <a:pt x="0" y="28"/>
                    </a:cubicBezTo>
                    <a:cubicBezTo>
                      <a:pt x="3" y="18"/>
                      <a:pt x="3" y="18"/>
                      <a:pt x="3" y="18"/>
                    </a:cubicBezTo>
                    <a:cubicBezTo>
                      <a:pt x="8" y="20"/>
                      <a:pt x="8" y="20"/>
                      <a:pt x="8" y="20"/>
                    </a:cubicBezTo>
                    <a:cubicBezTo>
                      <a:pt x="10" y="16"/>
                      <a:pt x="13" y="13"/>
                      <a:pt x="16" y="11"/>
                    </a:cubicBezTo>
                    <a:close/>
                  </a:path>
                </a:pathLst>
              </a:custGeom>
              <a:grpFill/>
              <a:ln>
                <a:noFill/>
              </a:ln>
            </p:spPr>
            <p:txBody>
              <a:bodyPr anchor="ctr"/>
              <a:lstStyle/>
              <a:p>
                <a:pPr algn="ctr"/>
                <a:endParaRPr/>
              </a:p>
            </p:txBody>
          </p:sp>
          <p:sp>
            <p:nvSpPr>
              <p:cNvPr id="38" name="Freeform: Shape 198">
                <a:extLst>
                  <a:ext uri="{FF2B5EF4-FFF2-40B4-BE49-F238E27FC236}">
                    <a16:creationId xmlns:a16="http://schemas.microsoft.com/office/drawing/2014/main" id="{2AE77089-2B52-4A75-AB5D-ACEF9D2DE8E7}"/>
                  </a:ext>
                </a:extLst>
              </p:cNvPr>
              <p:cNvSpPr/>
              <p:nvPr/>
            </p:nvSpPr>
            <p:spPr bwMode="auto">
              <a:xfrm>
                <a:off x="5917185" y="2522422"/>
                <a:ext cx="259787" cy="286747"/>
              </a:xfrm>
              <a:custGeom>
                <a:gdLst>
                  <a:gd fmla="*/ 27 w 59" name="T0"/>
                  <a:gd fmla="*/ 65 h 65" name="T1"/>
                  <a:gd fmla="*/ 59 w 59" name="T2"/>
                  <a:gd fmla="*/ 33 h 65" name="T3"/>
                  <a:gd fmla="*/ 27 w 59" name="T4"/>
                  <a:gd fmla="*/ 0 h 65" name="T5"/>
                  <a:gd fmla="*/ 27 w 59" name="T6"/>
                  <a:gd fmla="*/ 0 h 65" name="T7"/>
                  <a:gd fmla="*/ 27 w 59" name="T8"/>
                  <a:gd fmla="*/ 23 h 65" name="T9"/>
                  <a:gd fmla="*/ 43 w 59" name="T10"/>
                  <a:gd fmla="*/ 16 h 65" name="T11"/>
                  <a:gd fmla="*/ 33 w 59" name="T12"/>
                  <a:gd fmla="*/ 39 h 65" name="T13"/>
                  <a:gd fmla="*/ 27 w 59" name="T14"/>
                  <a:gd fmla="*/ 42 h 65" name="T15"/>
                  <a:gd fmla="*/ 27 w 59" name="T16"/>
                  <a:gd fmla="*/ 65 h 65" name="T17"/>
                  <a:gd fmla="*/ 27 w 59" name="T18"/>
                  <a:gd fmla="*/ 0 h 65" name="T19"/>
                  <a:gd fmla="*/ 1 w 59" name="T20"/>
                  <a:gd fmla="*/ 12 h 65" name="T21"/>
                  <a:gd fmla="*/ 1 w 59" name="T22"/>
                  <a:gd fmla="*/ 18 h 65" name="T23"/>
                  <a:gd fmla="*/ 0 w 59" name="T24"/>
                  <a:gd fmla="*/ 51 h 65" name="T25"/>
                  <a:gd fmla="*/ 27 w 59" name="T26"/>
                  <a:gd fmla="*/ 65 h 65" name="T27"/>
                  <a:gd fmla="*/ 27 w 59" name="T28"/>
                  <a:gd fmla="*/ 42 h 65" name="T29"/>
                  <a:gd fmla="*/ 10 w 59" name="T30"/>
                  <a:gd fmla="*/ 49 h 65" name="T31"/>
                  <a:gd fmla="*/ 20 w 59" name="T32"/>
                  <a:gd fmla="*/ 26 h 65" name="T33"/>
                  <a:gd fmla="*/ 20 w 59" name="T34"/>
                  <a:gd fmla="*/ 26 h 65" name="T35"/>
                  <a:gd fmla="*/ 27 w 59" name="T36"/>
                  <a:gd fmla="*/ 23 h 65" name="T37"/>
                  <a:gd fmla="*/ 27 w 59" name="T38"/>
                  <a:gd fmla="*/ 0 h 65"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65" w="59">
                    <a:moveTo>
                      <a:pt x="27" y="65"/>
                    </a:moveTo>
                    <a:cubicBezTo>
                      <a:pt x="45" y="65"/>
                      <a:pt x="59" y="51"/>
                      <a:pt x="59" y="33"/>
                    </a:cubicBezTo>
                    <a:cubicBezTo>
                      <a:pt x="59" y="15"/>
                      <a:pt x="45" y="0"/>
                      <a:pt x="27" y="0"/>
                    </a:cubicBezTo>
                    <a:cubicBezTo>
                      <a:pt x="27" y="0"/>
                      <a:pt x="27" y="0"/>
                      <a:pt x="27" y="0"/>
                    </a:cubicBezTo>
                    <a:cubicBezTo>
                      <a:pt x="27" y="23"/>
                      <a:pt x="27" y="23"/>
                      <a:pt x="27" y="23"/>
                    </a:cubicBezTo>
                    <a:cubicBezTo>
                      <a:pt x="43" y="16"/>
                      <a:pt x="43" y="16"/>
                      <a:pt x="43" y="16"/>
                    </a:cubicBezTo>
                    <a:cubicBezTo>
                      <a:pt x="33" y="39"/>
                      <a:pt x="33" y="39"/>
                      <a:pt x="33" y="39"/>
                    </a:cubicBezTo>
                    <a:cubicBezTo>
                      <a:pt x="27" y="42"/>
                      <a:pt x="27" y="42"/>
                      <a:pt x="27" y="42"/>
                    </a:cubicBezTo>
                    <a:cubicBezTo>
                      <a:pt x="27" y="65"/>
                      <a:pt x="27" y="65"/>
                      <a:pt x="27" y="65"/>
                    </a:cubicBezTo>
                    <a:close/>
                    <a:moveTo>
                      <a:pt x="27" y="0"/>
                    </a:moveTo>
                    <a:cubicBezTo>
                      <a:pt x="16" y="0"/>
                      <a:pt x="7" y="5"/>
                      <a:pt x="1" y="12"/>
                    </a:cubicBezTo>
                    <a:cubicBezTo>
                      <a:pt x="1" y="14"/>
                      <a:pt x="1" y="16"/>
                      <a:pt x="1" y="18"/>
                    </a:cubicBezTo>
                    <a:cubicBezTo>
                      <a:pt x="1" y="29"/>
                      <a:pt x="1" y="40"/>
                      <a:pt x="0" y="51"/>
                    </a:cubicBezTo>
                    <a:cubicBezTo>
                      <a:pt x="6" y="60"/>
                      <a:pt x="15" y="65"/>
                      <a:pt x="27" y="65"/>
                    </a:cubicBezTo>
                    <a:cubicBezTo>
                      <a:pt x="27" y="42"/>
                      <a:pt x="27" y="42"/>
                      <a:pt x="27" y="42"/>
                    </a:cubicBezTo>
                    <a:cubicBezTo>
                      <a:pt x="10" y="49"/>
                      <a:pt x="10" y="49"/>
                      <a:pt x="10" y="49"/>
                    </a:cubicBezTo>
                    <a:cubicBezTo>
                      <a:pt x="20" y="26"/>
                      <a:pt x="20" y="26"/>
                      <a:pt x="20" y="26"/>
                    </a:cubicBezTo>
                    <a:cubicBezTo>
                      <a:pt x="20" y="26"/>
                      <a:pt x="20" y="26"/>
                      <a:pt x="20" y="26"/>
                    </a:cubicBezTo>
                    <a:cubicBezTo>
                      <a:pt x="27" y="23"/>
                      <a:pt x="27" y="23"/>
                      <a:pt x="27" y="23"/>
                    </a:cubicBezTo>
                    <a:lnTo>
                      <a:pt x="27" y="0"/>
                    </a:lnTo>
                    <a:close/>
                  </a:path>
                </a:pathLst>
              </a:custGeom>
              <a:grpFill/>
              <a:ln>
                <a:noFill/>
              </a:ln>
            </p:spPr>
            <p:txBody>
              <a:bodyPr anchor="ctr"/>
              <a:lstStyle/>
              <a:p>
                <a:pPr algn="ctr"/>
                <a:endParaRPr/>
              </a:p>
            </p:txBody>
          </p:sp>
          <p:sp>
            <p:nvSpPr>
              <p:cNvPr id="39" name="Freeform: Shape 199">
                <a:extLst>
                  <a:ext uri="{FF2B5EF4-FFF2-40B4-BE49-F238E27FC236}">
                    <a16:creationId xmlns:a16="http://schemas.microsoft.com/office/drawing/2014/main" id="{5E9F61A2-8879-4D6D-8C2D-D7B4FE59C760}"/>
                  </a:ext>
                </a:extLst>
              </p:cNvPr>
              <p:cNvSpPr/>
              <p:nvPr/>
            </p:nvSpPr>
            <p:spPr bwMode="auto">
              <a:xfrm>
                <a:off x="4291063" y="1038447"/>
                <a:ext cx="256111" cy="220574"/>
              </a:xfrm>
              <a:custGeom>
                <a:gdLst>
                  <a:gd fmla="*/ 48 w 58" name="T0"/>
                  <a:gd fmla="*/ 38 h 50" name="T1"/>
                  <a:gd fmla="*/ 44 w 58" name="T2"/>
                  <a:gd fmla="*/ 8 h 50" name="T3"/>
                  <a:gd fmla="*/ 27 w 58" name="T4"/>
                  <a:gd fmla="*/ 0 h 50" name="T5"/>
                  <a:gd fmla="*/ 27 w 58" name="T6"/>
                  <a:gd fmla="*/ 20 h 50" name="T7"/>
                  <a:gd fmla="*/ 42 w 58" name="T8"/>
                  <a:gd fmla="*/ 20 h 50" name="T9"/>
                  <a:gd fmla="*/ 42 w 58" name="T10"/>
                  <a:gd fmla="*/ 30 h 50" name="T11"/>
                  <a:gd fmla="*/ 42 w 58" name="T12"/>
                  <a:gd fmla="*/ 30 h 50" name="T13"/>
                  <a:gd fmla="*/ 42 w 58" name="T14"/>
                  <a:gd fmla="*/ 30 h 50" name="T15"/>
                  <a:gd fmla="*/ 27 w 58" name="T16"/>
                  <a:gd fmla="*/ 30 h 50" name="T17"/>
                  <a:gd fmla="*/ 27 w 58" name="T18"/>
                  <a:gd fmla="*/ 50 h 50" name="T19"/>
                  <a:gd fmla="*/ 40 w 58" name="T20"/>
                  <a:gd fmla="*/ 46 h 50" name="T21"/>
                  <a:gd fmla="*/ 43 w 58" name="T22"/>
                  <a:gd fmla="*/ 49 h 50" name="T23"/>
                  <a:gd fmla="*/ 58 w 58" name="T24"/>
                  <a:gd fmla="*/ 48 h 50" name="T25"/>
                  <a:gd fmla="*/ 48 w 58" name="T26"/>
                  <a:gd fmla="*/ 38 h 50" name="T27"/>
                  <a:gd fmla="*/ 27 w 58" name="T28"/>
                  <a:gd fmla="*/ 0 h 50" name="T29"/>
                  <a:gd fmla="*/ 9 w 58" name="T30"/>
                  <a:gd fmla="*/ 8 h 50" name="T31"/>
                  <a:gd fmla="*/ 9 w 58" name="T32"/>
                  <a:gd fmla="*/ 43 h 50" name="T33"/>
                  <a:gd fmla="*/ 27 w 58" name="T34"/>
                  <a:gd fmla="*/ 50 h 50" name="T35"/>
                  <a:gd fmla="*/ 27 w 58" name="T36"/>
                  <a:gd fmla="*/ 30 h 50" name="T37"/>
                  <a:gd fmla="*/ 12 w 58" name="T38"/>
                  <a:gd fmla="*/ 30 h 50" name="T39"/>
                  <a:gd fmla="*/ 12 w 58" name="T40"/>
                  <a:gd fmla="*/ 20 h 50" name="T41"/>
                  <a:gd fmla="*/ 27 w 58" name="T42"/>
                  <a:gd fmla="*/ 20 h 50" name="T43"/>
                  <a:gd fmla="*/ 27 w 58" name="T44"/>
                  <a:gd fmla="*/ 0 h 5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50" w="57">
                    <a:moveTo>
                      <a:pt x="48" y="38"/>
                    </a:moveTo>
                    <a:cubicBezTo>
                      <a:pt x="54" y="29"/>
                      <a:pt x="53" y="16"/>
                      <a:pt x="44" y="8"/>
                    </a:cubicBezTo>
                    <a:cubicBezTo>
                      <a:pt x="40" y="3"/>
                      <a:pt x="33" y="0"/>
                      <a:pt x="27" y="0"/>
                    </a:cubicBezTo>
                    <a:cubicBezTo>
                      <a:pt x="27" y="20"/>
                      <a:pt x="27" y="20"/>
                      <a:pt x="27" y="20"/>
                    </a:cubicBezTo>
                    <a:cubicBezTo>
                      <a:pt x="42" y="20"/>
                      <a:pt x="42" y="20"/>
                      <a:pt x="42" y="20"/>
                    </a:cubicBezTo>
                    <a:cubicBezTo>
                      <a:pt x="42" y="30"/>
                      <a:pt x="42" y="30"/>
                      <a:pt x="42" y="30"/>
                    </a:cubicBezTo>
                    <a:cubicBezTo>
                      <a:pt x="42" y="30"/>
                      <a:pt x="42" y="30"/>
                      <a:pt x="42" y="30"/>
                    </a:cubicBezTo>
                    <a:cubicBezTo>
                      <a:pt x="42" y="30"/>
                      <a:pt x="42" y="30"/>
                      <a:pt x="42" y="30"/>
                    </a:cubicBezTo>
                    <a:cubicBezTo>
                      <a:pt x="27" y="30"/>
                      <a:pt x="27" y="30"/>
                      <a:pt x="27" y="30"/>
                    </a:cubicBezTo>
                    <a:cubicBezTo>
                      <a:pt x="27" y="50"/>
                      <a:pt x="27" y="50"/>
                      <a:pt x="27" y="50"/>
                    </a:cubicBezTo>
                    <a:cubicBezTo>
                      <a:pt x="31" y="50"/>
                      <a:pt x="36" y="49"/>
                      <a:pt x="40" y="46"/>
                    </a:cubicBezTo>
                    <a:cubicBezTo>
                      <a:pt x="43" y="49"/>
                      <a:pt x="43" y="49"/>
                      <a:pt x="43" y="49"/>
                    </a:cubicBezTo>
                    <a:cubicBezTo>
                      <a:pt x="48" y="48"/>
                      <a:pt x="53" y="48"/>
                      <a:pt x="58" y="48"/>
                    </a:cubicBezTo>
                    <a:lnTo>
                      <a:pt x="48" y="38"/>
                    </a:lnTo>
                    <a:close/>
                    <a:moveTo>
                      <a:pt x="27" y="0"/>
                    </a:moveTo>
                    <a:cubicBezTo>
                      <a:pt x="21" y="0"/>
                      <a:pt x="14" y="3"/>
                      <a:pt x="9" y="8"/>
                    </a:cubicBezTo>
                    <a:cubicBezTo>
                      <a:pt x="0" y="17"/>
                      <a:pt x="0" y="33"/>
                      <a:pt x="9" y="43"/>
                    </a:cubicBezTo>
                    <a:cubicBezTo>
                      <a:pt x="14" y="47"/>
                      <a:pt x="21" y="50"/>
                      <a:pt x="27" y="50"/>
                    </a:cubicBezTo>
                    <a:cubicBezTo>
                      <a:pt x="27" y="30"/>
                      <a:pt x="27" y="30"/>
                      <a:pt x="27" y="30"/>
                    </a:cubicBezTo>
                    <a:cubicBezTo>
                      <a:pt x="12" y="30"/>
                      <a:pt x="12" y="30"/>
                      <a:pt x="12" y="30"/>
                    </a:cubicBezTo>
                    <a:cubicBezTo>
                      <a:pt x="12" y="20"/>
                      <a:pt x="12" y="20"/>
                      <a:pt x="12" y="20"/>
                    </a:cubicBezTo>
                    <a:cubicBezTo>
                      <a:pt x="27" y="20"/>
                      <a:pt x="27" y="20"/>
                      <a:pt x="27" y="20"/>
                    </a:cubicBezTo>
                    <a:lnTo>
                      <a:pt x="27" y="0"/>
                    </a:lnTo>
                    <a:close/>
                  </a:path>
                </a:pathLst>
              </a:custGeom>
              <a:grpFill/>
              <a:ln>
                <a:noFill/>
              </a:ln>
            </p:spPr>
            <p:txBody>
              <a:bodyPr anchor="ctr"/>
              <a:lstStyle/>
              <a:p>
                <a:pPr algn="ctr"/>
                <a:endParaRPr/>
              </a:p>
            </p:txBody>
          </p:sp>
          <p:sp>
            <p:nvSpPr>
              <p:cNvPr id="40" name="Oval 200">
                <a:extLst>
                  <a:ext uri="{FF2B5EF4-FFF2-40B4-BE49-F238E27FC236}">
                    <a16:creationId xmlns:a16="http://schemas.microsoft.com/office/drawing/2014/main" id="{21F9F539-9273-49B4-94CF-007D9AFF99B5}"/>
                  </a:ext>
                </a:extLst>
              </p:cNvPr>
              <p:cNvSpPr/>
              <p:nvPr/>
            </p:nvSpPr>
            <p:spPr bwMode="auto">
              <a:xfrm>
                <a:off x="5832632" y="3219682"/>
                <a:ext cx="84553" cy="84553"/>
              </a:xfrm>
              <a:prstGeom prst="ellipse">
                <a:avLst/>
              </a:prstGeom>
              <a:grpFill/>
              <a:ln>
                <a:noFill/>
              </a:ln>
            </p:spPr>
            <p:txBody>
              <a:bodyPr anchor="ctr"/>
              <a:lstStyle/>
              <a:p>
                <a:pPr algn="ctr"/>
                <a:endParaRPr/>
              </a:p>
            </p:txBody>
          </p:sp>
          <p:sp>
            <p:nvSpPr>
              <p:cNvPr id="41" name="Freeform: Shape 201">
                <a:extLst>
                  <a:ext uri="{FF2B5EF4-FFF2-40B4-BE49-F238E27FC236}">
                    <a16:creationId xmlns:a16="http://schemas.microsoft.com/office/drawing/2014/main" id="{CFC93F5B-EC54-4F06-A216-4B812FE65413}"/>
                  </a:ext>
                </a:extLst>
              </p:cNvPr>
              <p:cNvSpPr/>
              <p:nvPr/>
            </p:nvSpPr>
            <p:spPr bwMode="auto">
              <a:xfrm>
                <a:off x="5797095" y="3180468"/>
                <a:ext cx="159304" cy="234054"/>
              </a:xfrm>
              <a:custGeom>
                <a:gdLst>
                  <a:gd fmla="*/ 36 w 36" name="T0"/>
                  <a:gd fmla="*/ 0 h 53" name="T1"/>
                  <a:gd fmla="*/ 18 w 36" name="T2"/>
                  <a:gd fmla="*/ 0 h 53" name="T3"/>
                  <a:gd fmla="*/ 18 w 36" name="T4"/>
                  <a:gd fmla="*/ 4 h 53" name="T5"/>
                  <a:gd fmla="*/ 18 w 36" name="T6"/>
                  <a:gd fmla="*/ 4 h 53" name="T7"/>
                  <a:gd fmla="*/ 32 w 36" name="T8"/>
                  <a:gd fmla="*/ 18 h 53" name="T9"/>
                  <a:gd fmla="*/ 18 w 36" name="T10"/>
                  <a:gd fmla="*/ 32 h 53" name="T11"/>
                  <a:gd fmla="*/ 18 w 36" name="T12"/>
                  <a:gd fmla="*/ 32 h 53" name="T13"/>
                  <a:gd fmla="*/ 18 w 36" name="T14"/>
                  <a:gd fmla="*/ 32 h 53" name="T15"/>
                  <a:gd fmla="*/ 18 w 36" name="T16"/>
                  <a:gd fmla="*/ 38 h 53" name="T17"/>
                  <a:gd fmla="*/ 18 w 36" name="T18"/>
                  <a:gd fmla="*/ 38 h 53" name="T19"/>
                  <a:gd fmla="*/ 22 w 36" name="T20"/>
                  <a:gd fmla="*/ 43 h 53" name="T21"/>
                  <a:gd fmla="*/ 18 w 36" name="T22"/>
                  <a:gd fmla="*/ 48 h 53" name="T23"/>
                  <a:gd fmla="*/ 18 w 36" name="T24"/>
                  <a:gd fmla="*/ 48 h 53" name="T25"/>
                  <a:gd fmla="*/ 18 w 36" name="T26"/>
                  <a:gd fmla="*/ 48 h 53" name="T27"/>
                  <a:gd fmla="*/ 18 w 36" name="T28"/>
                  <a:gd fmla="*/ 53 h 53" name="T29"/>
                  <a:gd fmla="*/ 36 w 36" name="T30"/>
                  <a:gd fmla="*/ 53 h 53" name="T31"/>
                  <a:gd fmla="*/ 36 w 36" name="T32"/>
                  <a:gd fmla="*/ 0 h 53" name="T33"/>
                  <a:gd fmla="*/ 18 w 36" name="T34"/>
                  <a:gd fmla="*/ 0 h 53" name="T35"/>
                  <a:gd fmla="*/ 0 w 36" name="T36"/>
                  <a:gd fmla="*/ 0 h 53" name="T37"/>
                  <a:gd fmla="*/ 0 w 36" name="T38"/>
                  <a:gd fmla="*/ 53 h 53" name="T39"/>
                  <a:gd fmla="*/ 18 w 36" name="T40"/>
                  <a:gd fmla="*/ 53 h 53" name="T41"/>
                  <a:gd fmla="*/ 18 w 36" name="T42"/>
                  <a:gd fmla="*/ 48 h 53" name="T43"/>
                  <a:gd fmla="*/ 13 w 36" name="T44"/>
                  <a:gd fmla="*/ 43 h 53" name="T45"/>
                  <a:gd fmla="*/ 18 w 36" name="T46"/>
                  <a:gd fmla="*/ 38 h 53" name="T47"/>
                  <a:gd fmla="*/ 18 w 36" name="T48"/>
                  <a:gd fmla="*/ 32 h 53" name="T49"/>
                  <a:gd fmla="*/ 4 w 36" name="T50"/>
                  <a:gd fmla="*/ 18 h 53" name="T51"/>
                  <a:gd fmla="*/ 18 w 36" name="T52"/>
                  <a:gd fmla="*/ 4 h 53" name="T53"/>
                  <a:gd fmla="*/ 18 w 36" name="T54"/>
                  <a:gd fmla="*/ 0 h 5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52" w="36">
                    <a:moveTo>
                      <a:pt x="36" y="0"/>
                    </a:moveTo>
                    <a:cubicBezTo>
                      <a:pt x="18" y="0"/>
                      <a:pt x="18" y="0"/>
                      <a:pt x="18" y="0"/>
                    </a:cubicBezTo>
                    <a:cubicBezTo>
                      <a:pt x="18" y="4"/>
                      <a:pt x="18" y="4"/>
                      <a:pt x="18" y="4"/>
                    </a:cubicBezTo>
                    <a:cubicBezTo>
                      <a:pt x="18" y="4"/>
                      <a:pt x="18" y="4"/>
                      <a:pt x="18" y="4"/>
                    </a:cubicBezTo>
                    <a:cubicBezTo>
                      <a:pt x="25" y="4"/>
                      <a:pt x="32" y="11"/>
                      <a:pt x="32" y="18"/>
                    </a:cubicBezTo>
                    <a:cubicBezTo>
                      <a:pt x="32" y="26"/>
                      <a:pt x="25" y="32"/>
                      <a:pt x="18" y="32"/>
                    </a:cubicBezTo>
                    <a:cubicBezTo>
                      <a:pt x="18" y="32"/>
                      <a:pt x="18" y="32"/>
                      <a:pt x="18" y="32"/>
                    </a:cubicBezTo>
                    <a:cubicBezTo>
                      <a:pt x="18" y="32"/>
                      <a:pt x="18" y="32"/>
                      <a:pt x="18" y="32"/>
                    </a:cubicBezTo>
                    <a:cubicBezTo>
                      <a:pt x="18" y="38"/>
                      <a:pt x="18" y="38"/>
                      <a:pt x="18" y="38"/>
                    </a:cubicBezTo>
                    <a:cubicBezTo>
                      <a:pt x="18" y="38"/>
                      <a:pt x="18" y="38"/>
                      <a:pt x="18" y="38"/>
                    </a:cubicBezTo>
                    <a:cubicBezTo>
                      <a:pt x="20" y="38"/>
                      <a:pt x="22" y="40"/>
                      <a:pt x="22" y="43"/>
                    </a:cubicBezTo>
                    <a:cubicBezTo>
                      <a:pt x="22" y="46"/>
                      <a:pt x="20" y="48"/>
                      <a:pt x="18" y="48"/>
                    </a:cubicBezTo>
                    <a:cubicBezTo>
                      <a:pt x="18" y="48"/>
                      <a:pt x="18" y="48"/>
                      <a:pt x="18" y="48"/>
                    </a:cubicBezTo>
                    <a:cubicBezTo>
                      <a:pt x="18" y="48"/>
                      <a:pt x="18" y="48"/>
                      <a:pt x="18" y="48"/>
                    </a:cubicBezTo>
                    <a:cubicBezTo>
                      <a:pt x="18" y="53"/>
                      <a:pt x="18" y="53"/>
                      <a:pt x="18" y="53"/>
                    </a:cubicBezTo>
                    <a:cubicBezTo>
                      <a:pt x="36" y="53"/>
                      <a:pt x="36" y="53"/>
                      <a:pt x="36" y="53"/>
                    </a:cubicBezTo>
                    <a:lnTo>
                      <a:pt x="36" y="0"/>
                    </a:lnTo>
                    <a:close/>
                    <a:moveTo>
                      <a:pt x="18" y="0"/>
                    </a:moveTo>
                    <a:cubicBezTo>
                      <a:pt x="0" y="0"/>
                      <a:pt x="0" y="0"/>
                      <a:pt x="0" y="0"/>
                    </a:cubicBezTo>
                    <a:cubicBezTo>
                      <a:pt x="0" y="53"/>
                      <a:pt x="0" y="53"/>
                      <a:pt x="0" y="53"/>
                    </a:cubicBezTo>
                    <a:cubicBezTo>
                      <a:pt x="18" y="53"/>
                      <a:pt x="18" y="53"/>
                      <a:pt x="18" y="53"/>
                    </a:cubicBezTo>
                    <a:cubicBezTo>
                      <a:pt x="18" y="48"/>
                      <a:pt x="18" y="48"/>
                      <a:pt x="18" y="48"/>
                    </a:cubicBezTo>
                    <a:cubicBezTo>
                      <a:pt x="15" y="48"/>
                      <a:pt x="13" y="46"/>
                      <a:pt x="13" y="43"/>
                    </a:cubicBezTo>
                    <a:cubicBezTo>
                      <a:pt x="13" y="40"/>
                      <a:pt x="15" y="38"/>
                      <a:pt x="18" y="38"/>
                    </a:cubicBezTo>
                    <a:cubicBezTo>
                      <a:pt x="18" y="32"/>
                      <a:pt x="18" y="32"/>
                      <a:pt x="18" y="32"/>
                    </a:cubicBezTo>
                    <a:cubicBezTo>
                      <a:pt x="10" y="32"/>
                      <a:pt x="4" y="26"/>
                      <a:pt x="4" y="18"/>
                    </a:cubicBezTo>
                    <a:cubicBezTo>
                      <a:pt x="4" y="11"/>
                      <a:pt x="10" y="4"/>
                      <a:pt x="18" y="4"/>
                    </a:cubicBezTo>
                    <a:lnTo>
                      <a:pt x="18" y="0"/>
                    </a:lnTo>
                    <a:close/>
                  </a:path>
                </a:pathLst>
              </a:custGeom>
              <a:grpFill/>
              <a:ln>
                <a:noFill/>
              </a:ln>
            </p:spPr>
            <p:txBody>
              <a:bodyPr anchor="ctr"/>
              <a:lstStyle/>
              <a:p>
                <a:pPr algn="ctr"/>
                <a:endParaRPr/>
              </a:p>
            </p:txBody>
          </p:sp>
          <p:sp>
            <p:nvSpPr>
              <p:cNvPr id="42" name="Freeform: Shape 202">
                <a:extLst>
                  <a:ext uri="{FF2B5EF4-FFF2-40B4-BE49-F238E27FC236}">
                    <a16:creationId xmlns:a16="http://schemas.microsoft.com/office/drawing/2014/main" id="{2147B427-5905-4907-9B16-552393182716}"/>
                  </a:ext>
                </a:extLst>
              </p:cNvPr>
              <p:cNvSpPr/>
              <p:nvPr/>
            </p:nvSpPr>
            <p:spPr bwMode="auto">
              <a:xfrm>
                <a:off x="5651271" y="3219682"/>
                <a:ext cx="123767" cy="194841"/>
              </a:xfrm>
              <a:custGeom>
                <a:gdLst>
                  <a:gd fmla="*/ 0 w 28" name="T0"/>
                  <a:gd fmla="*/ 44 h 44" name="T1"/>
                  <a:gd fmla="*/ 28 w 28" name="T2"/>
                  <a:gd fmla="*/ 44 h 44" name="T3"/>
                  <a:gd fmla="*/ 28 w 28" name="T4"/>
                  <a:gd fmla="*/ 0 h 44" name="T5"/>
                  <a:gd fmla="*/ 24 w 28" name="T6"/>
                  <a:gd fmla="*/ 8 h 44" name="T7"/>
                  <a:gd fmla="*/ 24 w 28" name="T8"/>
                  <a:gd fmla="*/ 9 h 44" name="T9"/>
                  <a:gd fmla="*/ 15 w 28" name="T10"/>
                  <a:gd fmla="*/ 22 h 44" name="T11"/>
                  <a:gd fmla="*/ 10 w 28" name="T12"/>
                  <a:gd fmla="*/ 29 h 44" name="T13"/>
                  <a:gd fmla="*/ 15 w 28" name="T14"/>
                  <a:gd fmla="*/ 34 h 44" name="T15"/>
                  <a:gd fmla="*/ 10 w 28" name="T16"/>
                  <a:gd fmla="*/ 39 h 44" name="T17"/>
                  <a:gd fmla="*/ 10 w 28" name="T18"/>
                  <a:gd fmla="*/ 39 h 44" name="T19"/>
                  <a:gd fmla="*/ 6 w 28" name="T20"/>
                  <a:gd fmla="*/ 36 h 44" name="T21"/>
                  <a:gd fmla="*/ 0 w 28" name="T22"/>
                  <a:gd fmla="*/ 44 h 4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4" w="28">
                    <a:moveTo>
                      <a:pt x="0" y="44"/>
                    </a:moveTo>
                    <a:cubicBezTo>
                      <a:pt x="28" y="44"/>
                      <a:pt x="28" y="44"/>
                      <a:pt x="28" y="44"/>
                    </a:cubicBezTo>
                    <a:cubicBezTo>
                      <a:pt x="28" y="0"/>
                      <a:pt x="28" y="0"/>
                      <a:pt x="28" y="0"/>
                    </a:cubicBezTo>
                    <a:cubicBezTo>
                      <a:pt x="26" y="3"/>
                      <a:pt x="25" y="5"/>
                      <a:pt x="24" y="8"/>
                    </a:cubicBezTo>
                    <a:cubicBezTo>
                      <a:pt x="24" y="8"/>
                      <a:pt x="24" y="9"/>
                      <a:pt x="24" y="9"/>
                    </a:cubicBezTo>
                    <a:cubicBezTo>
                      <a:pt x="24" y="15"/>
                      <a:pt x="20" y="20"/>
                      <a:pt x="15" y="22"/>
                    </a:cubicBezTo>
                    <a:cubicBezTo>
                      <a:pt x="13" y="25"/>
                      <a:pt x="12" y="27"/>
                      <a:pt x="10" y="29"/>
                    </a:cubicBezTo>
                    <a:cubicBezTo>
                      <a:pt x="13" y="30"/>
                      <a:pt x="15" y="32"/>
                      <a:pt x="15" y="34"/>
                    </a:cubicBezTo>
                    <a:cubicBezTo>
                      <a:pt x="15" y="37"/>
                      <a:pt x="12" y="39"/>
                      <a:pt x="10" y="39"/>
                    </a:cubicBezTo>
                    <a:cubicBezTo>
                      <a:pt x="10" y="39"/>
                      <a:pt x="10" y="39"/>
                      <a:pt x="10" y="39"/>
                    </a:cubicBezTo>
                    <a:cubicBezTo>
                      <a:pt x="8" y="39"/>
                      <a:pt x="6" y="38"/>
                      <a:pt x="6" y="36"/>
                    </a:cubicBezTo>
                    <a:cubicBezTo>
                      <a:pt x="4" y="39"/>
                      <a:pt x="2" y="41"/>
                      <a:pt x="0" y="44"/>
                    </a:cubicBezTo>
                    <a:close/>
                  </a:path>
                </a:pathLst>
              </a:custGeom>
              <a:grpFill/>
              <a:ln>
                <a:noFill/>
              </a:ln>
            </p:spPr>
            <p:txBody>
              <a:bodyPr anchor="ctr"/>
              <a:lstStyle/>
              <a:p>
                <a:pPr algn="ctr"/>
                <a:endParaRPr/>
              </a:p>
            </p:txBody>
          </p:sp>
          <p:sp>
            <p:nvSpPr>
              <p:cNvPr id="43" name="Freeform: Shape 203">
                <a:extLst>
                  <a:ext uri="{FF2B5EF4-FFF2-40B4-BE49-F238E27FC236}">
                    <a16:creationId xmlns:a16="http://schemas.microsoft.com/office/drawing/2014/main" id="{B25BC8AF-B709-4C78-8BC0-CFE743C3F2A7}"/>
                  </a:ext>
                </a:extLst>
              </p:cNvPr>
              <p:cNvSpPr/>
              <p:nvPr/>
            </p:nvSpPr>
            <p:spPr bwMode="auto">
              <a:xfrm>
                <a:off x="5678230" y="1788400"/>
                <a:ext cx="118865" cy="62496"/>
              </a:xfrm>
              <a:custGeom>
                <a:gdLst>
                  <a:gd fmla="*/ 22 w 27" name="T0"/>
                  <a:gd fmla="*/ 9 h 14" name="T1"/>
                  <a:gd fmla="*/ 0 w 27" name="T2"/>
                  <a:gd fmla="*/ 9 h 14" name="T3"/>
                  <a:gd fmla="*/ 4 w 27" name="T4"/>
                  <a:gd fmla="*/ 14 h 14" name="T5"/>
                  <a:gd fmla="*/ 27 w 27" name="T6"/>
                  <a:gd fmla="*/ 14 h 14" name="T7"/>
                  <a:gd fmla="*/ 27 w 27" name="T8"/>
                  <a:gd fmla="*/ 0 h 14" name="T9"/>
                  <a:gd fmla="*/ 22 w 27" name="T10"/>
                  <a:gd fmla="*/ 0 h 14" name="T11"/>
                  <a:gd fmla="*/ 22 w 27" name="T12"/>
                  <a:gd fmla="*/ 9 h 14" name="T13"/>
                </a:gdLst>
                <a:cxnLst>
                  <a:cxn ang="0">
                    <a:pos x="T0" y="T1"/>
                  </a:cxn>
                  <a:cxn ang="0">
                    <a:pos x="T2" y="T3"/>
                  </a:cxn>
                  <a:cxn ang="0">
                    <a:pos x="T4" y="T5"/>
                  </a:cxn>
                  <a:cxn ang="0">
                    <a:pos x="T6" y="T7"/>
                  </a:cxn>
                  <a:cxn ang="0">
                    <a:pos x="T8" y="T9"/>
                  </a:cxn>
                  <a:cxn ang="0">
                    <a:pos x="T10" y="T11"/>
                  </a:cxn>
                  <a:cxn ang="0">
                    <a:pos x="T12" y="T13"/>
                  </a:cxn>
                </a:cxnLst>
                <a:rect b="b" l="0" r="r" t="0"/>
                <a:pathLst>
                  <a:path h="14" w="27">
                    <a:moveTo>
                      <a:pt x="22" y="9"/>
                    </a:moveTo>
                    <a:cubicBezTo>
                      <a:pt x="0" y="9"/>
                      <a:pt x="0" y="9"/>
                      <a:pt x="0" y="9"/>
                    </a:cubicBezTo>
                    <a:cubicBezTo>
                      <a:pt x="1" y="10"/>
                      <a:pt x="3" y="12"/>
                      <a:pt x="4" y="14"/>
                    </a:cubicBezTo>
                    <a:cubicBezTo>
                      <a:pt x="27" y="14"/>
                      <a:pt x="27" y="14"/>
                      <a:pt x="27" y="14"/>
                    </a:cubicBezTo>
                    <a:cubicBezTo>
                      <a:pt x="27" y="0"/>
                      <a:pt x="27" y="0"/>
                      <a:pt x="27" y="0"/>
                    </a:cubicBezTo>
                    <a:cubicBezTo>
                      <a:pt x="22" y="0"/>
                      <a:pt x="22" y="0"/>
                      <a:pt x="22" y="0"/>
                    </a:cubicBezTo>
                    <a:lnTo>
                      <a:pt x="22" y="9"/>
                    </a:lnTo>
                    <a:close/>
                  </a:path>
                </a:pathLst>
              </a:custGeom>
              <a:grpFill/>
              <a:ln>
                <a:noFill/>
              </a:ln>
            </p:spPr>
            <p:txBody>
              <a:bodyPr anchor="ctr"/>
              <a:lstStyle/>
              <a:p>
                <a:pPr algn="ctr"/>
                <a:endParaRPr/>
              </a:p>
            </p:txBody>
          </p:sp>
          <p:sp>
            <p:nvSpPr>
              <p:cNvPr id="44" name="Freeform: Shape 204">
                <a:extLst>
                  <a:ext uri="{FF2B5EF4-FFF2-40B4-BE49-F238E27FC236}">
                    <a16:creationId xmlns:a16="http://schemas.microsoft.com/office/drawing/2014/main" id="{4C46D422-3CAB-4655-BB27-73625888E34C}"/>
                  </a:ext>
                </a:extLst>
              </p:cNvPr>
              <p:cNvSpPr/>
              <p:nvPr/>
            </p:nvSpPr>
            <p:spPr bwMode="auto">
              <a:xfrm>
                <a:off x="5585098" y="1603362"/>
                <a:ext cx="181361" cy="207095"/>
              </a:xfrm>
              <a:custGeom>
                <a:gdLst>
                  <a:gd fmla="*/ 5 w 41" name="T0"/>
                  <a:gd fmla="*/ 27 h 47" name="T1"/>
                  <a:gd fmla="*/ 5 w 41" name="T2"/>
                  <a:gd fmla="*/ 30 h 47" name="T3"/>
                  <a:gd fmla="*/ 18 w 41" name="T4"/>
                  <a:gd fmla="*/ 47 h 47" name="T5"/>
                  <a:gd fmla="*/ 33 w 41" name="T6"/>
                  <a:gd fmla="*/ 47 h 47" name="T7"/>
                  <a:gd fmla="*/ 33 w 41" name="T8"/>
                  <a:gd fmla="*/ 27 h 47" name="T9"/>
                  <a:gd fmla="*/ 41 w 41" name="T10"/>
                  <a:gd fmla="*/ 27 h 47" name="T11"/>
                  <a:gd fmla="*/ 19 w 41" name="T12"/>
                  <a:gd fmla="*/ 0 h 47" name="T13"/>
                  <a:gd fmla="*/ 0 w 41" name="T14"/>
                  <a:gd fmla="*/ 24 h 47" name="T15"/>
                  <a:gd fmla="*/ 3 w 41" name="T16"/>
                  <a:gd fmla="*/ 27 h 47" name="T17"/>
                  <a:gd fmla="*/ 5 w 41" name="T18"/>
                  <a:gd fmla="*/ 27 h 4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 w="41">
                    <a:moveTo>
                      <a:pt x="5" y="27"/>
                    </a:moveTo>
                    <a:cubicBezTo>
                      <a:pt x="5" y="30"/>
                      <a:pt x="5" y="30"/>
                      <a:pt x="5" y="30"/>
                    </a:cubicBezTo>
                    <a:cubicBezTo>
                      <a:pt x="10" y="35"/>
                      <a:pt x="14" y="41"/>
                      <a:pt x="18" y="47"/>
                    </a:cubicBezTo>
                    <a:cubicBezTo>
                      <a:pt x="33" y="47"/>
                      <a:pt x="33" y="47"/>
                      <a:pt x="33" y="47"/>
                    </a:cubicBezTo>
                    <a:cubicBezTo>
                      <a:pt x="33" y="27"/>
                      <a:pt x="33" y="27"/>
                      <a:pt x="33" y="27"/>
                    </a:cubicBezTo>
                    <a:cubicBezTo>
                      <a:pt x="41" y="27"/>
                      <a:pt x="41" y="27"/>
                      <a:pt x="41" y="27"/>
                    </a:cubicBezTo>
                    <a:cubicBezTo>
                      <a:pt x="19" y="0"/>
                      <a:pt x="19" y="0"/>
                      <a:pt x="19" y="0"/>
                    </a:cubicBezTo>
                    <a:cubicBezTo>
                      <a:pt x="0" y="24"/>
                      <a:pt x="0" y="24"/>
                      <a:pt x="0" y="24"/>
                    </a:cubicBezTo>
                    <a:cubicBezTo>
                      <a:pt x="1" y="25"/>
                      <a:pt x="2" y="26"/>
                      <a:pt x="3" y="27"/>
                    </a:cubicBezTo>
                    <a:lnTo>
                      <a:pt x="5" y="27"/>
                    </a:lnTo>
                    <a:close/>
                  </a:path>
                </a:pathLst>
              </a:custGeom>
              <a:grpFill/>
              <a:ln>
                <a:noFill/>
              </a:ln>
            </p:spPr>
            <p:txBody>
              <a:bodyPr anchor="ctr"/>
              <a:lstStyle/>
              <a:p>
                <a:pPr algn="ctr"/>
                <a:endParaRPr/>
              </a:p>
            </p:txBody>
          </p:sp>
          <p:sp>
            <p:nvSpPr>
              <p:cNvPr id="45" name="Freeform: Shape 205">
                <a:extLst>
                  <a:ext uri="{FF2B5EF4-FFF2-40B4-BE49-F238E27FC236}">
                    <a16:creationId xmlns:a16="http://schemas.microsoft.com/office/drawing/2014/main" id="{5CB75F4E-B87A-477E-B277-B2CA8A4CBD8A}"/>
                  </a:ext>
                </a:extLst>
              </p:cNvPr>
              <p:cNvSpPr/>
              <p:nvPr/>
            </p:nvSpPr>
            <p:spPr bwMode="auto">
              <a:xfrm>
                <a:off x="5907382" y="2084949"/>
                <a:ext cx="225476" cy="357821"/>
              </a:xfrm>
              <a:custGeom>
                <a:gdLst>
                  <a:gd fmla="*/ 51 w 51" name="T0"/>
                  <a:gd fmla="*/ 81 h 81" name="T1"/>
                  <a:gd fmla="*/ 45 w 51" name="T2"/>
                  <a:gd fmla="*/ 1 h 81" name="T3"/>
                  <a:gd fmla="*/ 40 w 51" name="T4"/>
                  <a:gd fmla="*/ 0 h 81" name="T5"/>
                  <a:gd fmla="*/ 45 w 51" name="T6"/>
                  <a:gd fmla="*/ 7 h 81" name="T7"/>
                  <a:gd fmla="*/ 45 w 51" name="T8"/>
                  <a:gd fmla="*/ 53 h 81" name="T9"/>
                  <a:gd fmla="*/ 40 w 51" name="T10"/>
                  <a:gd fmla="*/ 58 h 81" name="T11"/>
                  <a:gd fmla="*/ 45 w 51" name="T12"/>
                  <a:gd fmla="*/ 65 h 81" name="T13"/>
                  <a:gd fmla="*/ 40 w 51" name="T14"/>
                  <a:gd fmla="*/ 65 h 81" name="T15"/>
                  <a:gd fmla="*/ 45 w 51" name="T16"/>
                  <a:gd fmla="*/ 69 h 81" name="T17"/>
                  <a:gd fmla="*/ 45 w 51" name="T18"/>
                  <a:gd fmla="*/ 76 h 81" name="T19"/>
                  <a:gd fmla="*/ 40 w 51" name="T20"/>
                  <a:gd fmla="*/ 81 h 81" name="T21"/>
                  <a:gd fmla="*/ 35 w 51" name="T22"/>
                  <a:gd fmla="*/ 1 h 81" name="T23"/>
                  <a:gd fmla="*/ 25 w 51" name="T24"/>
                  <a:gd fmla="*/ 7 h 81" name="T25"/>
                  <a:gd fmla="*/ 40 w 51" name="T26"/>
                  <a:gd fmla="*/ 0 h 81" name="T27"/>
                  <a:gd fmla="*/ 25 w 51" name="T28"/>
                  <a:gd fmla="*/ 81 h 81" name="T29"/>
                  <a:gd fmla="*/ 40 w 51" name="T30"/>
                  <a:gd fmla="*/ 76 h 81" name="T31"/>
                  <a:gd fmla="*/ 35 w 51" name="T32"/>
                  <a:gd fmla="*/ 69 h 81" name="T33"/>
                  <a:gd fmla="*/ 40 w 51" name="T34"/>
                  <a:gd fmla="*/ 65 h 81" name="T35"/>
                  <a:gd fmla="*/ 35 w 51" name="T36"/>
                  <a:gd fmla="*/ 58 h 81" name="T37"/>
                  <a:gd fmla="*/ 40 w 51" name="T38"/>
                  <a:gd fmla="*/ 53 h 81" name="T39"/>
                  <a:gd fmla="*/ 25 w 51" name="T40"/>
                  <a:gd fmla="*/ 58 h 81" name="T41"/>
                  <a:gd fmla="*/ 30 w 51" name="T42"/>
                  <a:gd fmla="*/ 65 h 81" name="T43"/>
                  <a:gd fmla="*/ 25 w 51" name="T44"/>
                  <a:gd fmla="*/ 65 h 81" name="T45"/>
                  <a:gd fmla="*/ 30 w 51" name="T46"/>
                  <a:gd fmla="*/ 69 h 81" name="T47"/>
                  <a:gd fmla="*/ 30 w 51" name="T48"/>
                  <a:gd fmla="*/ 76 h 81" name="T49"/>
                  <a:gd fmla="*/ 25 w 51" name="T50"/>
                  <a:gd fmla="*/ 81 h 81" name="T51"/>
                  <a:gd fmla="*/ 10 w 51" name="T52"/>
                  <a:gd fmla="*/ 1 h 81" name="T53"/>
                  <a:gd fmla="*/ 25 w 51" name="T54"/>
                  <a:gd fmla="*/ 7 h 81" name="T55"/>
                  <a:gd fmla="*/ 10 w 51" name="T56"/>
                  <a:gd fmla="*/ 81 h 81" name="T57"/>
                  <a:gd fmla="*/ 25 w 51" name="T58"/>
                  <a:gd fmla="*/ 76 h 81" name="T59"/>
                  <a:gd fmla="*/ 20 w 51" name="T60"/>
                  <a:gd fmla="*/ 69 h 81" name="T61"/>
                  <a:gd fmla="*/ 25 w 51" name="T62"/>
                  <a:gd fmla="*/ 65 h 81" name="T63"/>
                  <a:gd fmla="*/ 20 w 51" name="T64"/>
                  <a:gd fmla="*/ 58 h 81" name="T65"/>
                  <a:gd fmla="*/ 25 w 51" name="T66"/>
                  <a:gd fmla="*/ 53 h 81" name="T67"/>
                  <a:gd fmla="*/ 10 w 51" name="T68"/>
                  <a:gd fmla="*/ 58 h 81" name="T69"/>
                  <a:gd fmla="*/ 15 w 51" name="T70"/>
                  <a:gd fmla="*/ 65 h 81" name="T71"/>
                  <a:gd fmla="*/ 10 w 51" name="T72"/>
                  <a:gd fmla="*/ 65 h 81" name="T73"/>
                  <a:gd fmla="*/ 15 w 51" name="T74"/>
                  <a:gd fmla="*/ 69 h 81" name="T75"/>
                  <a:gd fmla="*/ 15 w 51" name="T76"/>
                  <a:gd fmla="*/ 76 h 81" name="T77"/>
                  <a:gd fmla="*/ 10 w 51" name="T78"/>
                  <a:gd fmla="*/ 81 h 81" name="T79"/>
                  <a:gd fmla="*/ 0 w 51" name="T80"/>
                  <a:gd fmla="*/ 1 h 81" name="T81"/>
                  <a:gd fmla="*/ 1 w 51" name="T82"/>
                  <a:gd fmla="*/ 81 h 81" name="T83"/>
                  <a:gd fmla="*/ 10 w 51" name="T84"/>
                  <a:gd fmla="*/ 76 h 81" name="T85"/>
                  <a:gd fmla="*/ 5 w 51" name="T86"/>
                  <a:gd fmla="*/ 69 h 81" name="T87"/>
                  <a:gd fmla="*/ 10 w 51" name="T88"/>
                  <a:gd fmla="*/ 65 h 81" name="T89"/>
                  <a:gd fmla="*/ 5 w 51" name="T90"/>
                  <a:gd fmla="*/ 58 h 81" name="T91"/>
                  <a:gd fmla="*/ 10 w 51" name="T92"/>
                  <a:gd fmla="*/ 53 h 81" name="T93"/>
                  <a:gd fmla="*/ 5 w 51" name="T94"/>
                  <a:gd fmla="*/ 7 h 81" name="T95"/>
                  <a:gd fmla="*/ 10 w 51" name="T96"/>
                  <a:gd fmla="*/ 1 h 8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81" w="51">
                    <a:moveTo>
                      <a:pt x="40" y="81"/>
                    </a:moveTo>
                    <a:cubicBezTo>
                      <a:pt x="51" y="81"/>
                      <a:pt x="51" y="81"/>
                      <a:pt x="51" y="81"/>
                    </a:cubicBezTo>
                    <a:cubicBezTo>
                      <a:pt x="51" y="1"/>
                      <a:pt x="51" y="1"/>
                      <a:pt x="51" y="1"/>
                    </a:cubicBezTo>
                    <a:cubicBezTo>
                      <a:pt x="45" y="1"/>
                      <a:pt x="45" y="1"/>
                      <a:pt x="45" y="1"/>
                    </a:cubicBezTo>
                    <a:cubicBezTo>
                      <a:pt x="45" y="0"/>
                      <a:pt x="45" y="0"/>
                      <a:pt x="45" y="0"/>
                    </a:cubicBezTo>
                    <a:cubicBezTo>
                      <a:pt x="40" y="0"/>
                      <a:pt x="40" y="0"/>
                      <a:pt x="40" y="0"/>
                    </a:cubicBezTo>
                    <a:cubicBezTo>
                      <a:pt x="40" y="7"/>
                      <a:pt x="40" y="7"/>
                      <a:pt x="40" y="7"/>
                    </a:cubicBezTo>
                    <a:cubicBezTo>
                      <a:pt x="45" y="7"/>
                      <a:pt x="45" y="7"/>
                      <a:pt x="45" y="7"/>
                    </a:cubicBezTo>
                    <a:cubicBezTo>
                      <a:pt x="45" y="53"/>
                      <a:pt x="45" y="53"/>
                      <a:pt x="45" y="53"/>
                    </a:cubicBezTo>
                    <a:cubicBezTo>
                      <a:pt x="45" y="53"/>
                      <a:pt x="45" y="53"/>
                      <a:pt x="45" y="53"/>
                    </a:cubicBezTo>
                    <a:cubicBezTo>
                      <a:pt x="40" y="53"/>
                      <a:pt x="40" y="53"/>
                      <a:pt x="40" y="53"/>
                    </a:cubicBezTo>
                    <a:cubicBezTo>
                      <a:pt x="40" y="58"/>
                      <a:pt x="40" y="58"/>
                      <a:pt x="40" y="58"/>
                    </a:cubicBezTo>
                    <a:cubicBezTo>
                      <a:pt x="45" y="58"/>
                      <a:pt x="45" y="58"/>
                      <a:pt x="45" y="58"/>
                    </a:cubicBezTo>
                    <a:cubicBezTo>
                      <a:pt x="45" y="65"/>
                      <a:pt x="45" y="65"/>
                      <a:pt x="45" y="65"/>
                    </a:cubicBezTo>
                    <a:cubicBezTo>
                      <a:pt x="45" y="65"/>
                      <a:pt x="45" y="65"/>
                      <a:pt x="45" y="65"/>
                    </a:cubicBezTo>
                    <a:cubicBezTo>
                      <a:pt x="40" y="65"/>
                      <a:pt x="40" y="65"/>
                      <a:pt x="40" y="65"/>
                    </a:cubicBezTo>
                    <a:cubicBezTo>
                      <a:pt x="40" y="69"/>
                      <a:pt x="40" y="69"/>
                      <a:pt x="40" y="69"/>
                    </a:cubicBezTo>
                    <a:cubicBezTo>
                      <a:pt x="45" y="69"/>
                      <a:pt x="45" y="69"/>
                      <a:pt x="45" y="69"/>
                    </a:cubicBezTo>
                    <a:cubicBezTo>
                      <a:pt x="45" y="76"/>
                      <a:pt x="45" y="76"/>
                      <a:pt x="45" y="76"/>
                    </a:cubicBezTo>
                    <a:cubicBezTo>
                      <a:pt x="45" y="76"/>
                      <a:pt x="45" y="76"/>
                      <a:pt x="45" y="76"/>
                    </a:cubicBezTo>
                    <a:cubicBezTo>
                      <a:pt x="40" y="76"/>
                      <a:pt x="40" y="76"/>
                      <a:pt x="40" y="76"/>
                    </a:cubicBezTo>
                    <a:lnTo>
                      <a:pt x="40" y="81"/>
                    </a:lnTo>
                    <a:close/>
                    <a:moveTo>
                      <a:pt x="35" y="0"/>
                    </a:moveTo>
                    <a:cubicBezTo>
                      <a:pt x="35" y="1"/>
                      <a:pt x="35" y="1"/>
                      <a:pt x="35" y="1"/>
                    </a:cubicBezTo>
                    <a:cubicBezTo>
                      <a:pt x="25" y="1"/>
                      <a:pt x="25" y="1"/>
                      <a:pt x="25" y="1"/>
                    </a:cubicBezTo>
                    <a:cubicBezTo>
                      <a:pt x="25" y="7"/>
                      <a:pt x="25" y="7"/>
                      <a:pt x="25" y="7"/>
                    </a:cubicBezTo>
                    <a:cubicBezTo>
                      <a:pt x="40" y="7"/>
                      <a:pt x="40" y="7"/>
                      <a:pt x="40" y="7"/>
                    </a:cubicBezTo>
                    <a:cubicBezTo>
                      <a:pt x="40" y="0"/>
                      <a:pt x="40" y="0"/>
                      <a:pt x="40" y="0"/>
                    </a:cubicBezTo>
                    <a:cubicBezTo>
                      <a:pt x="35" y="0"/>
                      <a:pt x="35" y="0"/>
                      <a:pt x="35" y="0"/>
                    </a:cubicBezTo>
                    <a:close/>
                    <a:moveTo>
                      <a:pt x="25" y="81"/>
                    </a:moveTo>
                    <a:cubicBezTo>
                      <a:pt x="40" y="81"/>
                      <a:pt x="40" y="81"/>
                      <a:pt x="40" y="81"/>
                    </a:cubicBezTo>
                    <a:cubicBezTo>
                      <a:pt x="40" y="76"/>
                      <a:pt x="40" y="76"/>
                      <a:pt x="40" y="76"/>
                    </a:cubicBezTo>
                    <a:cubicBezTo>
                      <a:pt x="35" y="76"/>
                      <a:pt x="35" y="76"/>
                      <a:pt x="35" y="76"/>
                    </a:cubicBezTo>
                    <a:cubicBezTo>
                      <a:pt x="35" y="69"/>
                      <a:pt x="35" y="69"/>
                      <a:pt x="35" y="69"/>
                    </a:cubicBezTo>
                    <a:cubicBezTo>
                      <a:pt x="40" y="69"/>
                      <a:pt x="40" y="69"/>
                      <a:pt x="40" y="69"/>
                    </a:cubicBezTo>
                    <a:cubicBezTo>
                      <a:pt x="40" y="65"/>
                      <a:pt x="40" y="65"/>
                      <a:pt x="40" y="65"/>
                    </a:cubicBezTo>
                    <a:cubicBezTo>
                      <a:pt x="35" y="65"/>
                      <a:pt x="35" y="65"/>
                      <a:pt x="35" y="65"/>
                    </a:cubicBezTo>
                    <a:cubicBezTo>
                      <a:pt x="35" y="58"/>
                      <a:pt x="35" y="58"/>
                      <a:pt x="35" y="58"/>
                    </a:cubicBezTo>
                    <a:cubicBezTo>
                      <a:pt x="40" y="58"/>
                      <a:pt x="40" y="58"/>
                      <a:pt x="40" y="58"/>
                    </a:cubicBezTo>
                    <a:cubicBezTo>
                      <a:pt x="40" y="53"/>
                      <a:pt x="40" y="53"/>
                      <a:pt x="40" y="53"/>
                    </a:cubicBezTo>
                    <a:cubicBezTo>
                      <a:pt x="25" y="53"/>
                      <a:pt x="25" y="53"/>
                      <a:pt x="25" y="53"/>
                    </a:cubicBezTo>
                    <a:cubicBezTo>
                      <a:pt x="25" y="58"/>
                      <a:pt x="25" y="58"/>
                      <a:pt x="25" y="58"/>
                    </a:cubicBezTo>
                    <a:cubicBezTo>
                      <a:pt x="30" y="58"/>
                      <a:pt x="30" y="58"/>
                      <a:pt x="30" y="58"/>
                    </a:cubicBezTo>
                    <a:cubicBezTo>
                      <a:pt x="30" y="65"/>
                      <a:pt x="30" y="65"/>
                      <a:pt x="30" y="65"/>
                    </a:cubicBezTo>
                    <a:cubicBezTo>
                      <a:pt x="30" y="65"/>
                      <a:pt x="30" y="65"/>
                      <a:pt x="30" y="65"/>
                    </a:cubicBezTo>
                    <a:cubicBezTo>
                      <a:pt x="25" y="65"/>
                      <a:pt x="25" y="65"/>
                      <a:pt x="25" y="65"/>
                    </a:cubicBezTo>
                    <a:cubicBezTo>
                      <a:pt x="25" y="69"/>
                      <a:pt x="25" y="69"/>
                      <a:pt x="25" y="69"/>
                    </a:cubicBezTo>
                    <a:cubicBezTo>
                      <a:pt x="30" y="69"/>
                      <a:pt x="30" y="69"/>
                      <a:pt x="30" y="69"/>
                    </a:cubicBezTo>
                    <a:cubicBezTo>
                      <a:pt x="30" y="76"/>
                      <a:pt x="30" y="76"/>
                      <a:pt x="30" y="76"/>
                    </a:cubicBezTo>
                    <a:cubicBezTo>
                      <a:pt x="30" y="76"/>
                      <a:pt x="30" y="76"/>
                      <a:pt x="30" y="76"/>
                    </a:cubicBezTo>
                    <a:cubicBezTo>
                      <a:pt x="25" y="76"/>
                      <a:pt x="25" y="76"/>
                      <a:pt x="25" y="76"/>
                    </a:cubicBezTo>
                    <a:lnTo>
                      <a:pt x="25" y="81"/>
                    </a:lnTo>
                    <a:close/>
                    <a:moveTo>
                      <a:pt x="25" y="1"/>
                    </a:moveTo>
                    <a:cubicBezTo>
                      <a:pt x="10" y="1"/>
                      <a:pt x="10" y="1"/>
                      <a:pt x="10" y="1"/>
                    </a:cubicBezTo>
                    <a:cubicBezTo>
                      <a:pt x="10" y="7"/>
                      <a:pt x="10" y="7"/>
                      <a:pt x="10" y="7"/>
                    </a:cubicBezTo>
                    <a:cubicBezTo>
                      <a:pt x="25" y="7"/>
                      <a:pt x="25" y="7"/>
                      <a:pt x="25" y="7"/>
                    </a:cubicBezTo>
                    <a:cubicBezTo>
                      <a:pt x="25" y="1"/>
                      <a:pt x="25" y="1"/>
                      <a:pt x="25" y="1"/>
                    </a:cubicBezTo>
                    <a:close/>
                    <a:moveTo>
                      <a:pt x="10" y="81"/>
                    </a:moveTo>
                    <a:cubicBezTo>
                      <a:pt x="25" y="81"/>
                      <a:pt x="25" y="81"/>
                      <a:pt x="25" y="81"/>
                    </a:cubicBezTo>
                    <a:cubicBezTo>
                      <a:pt x="25" y="76"/>
                      <a:pt x="25" y="76"/>
                      <a:pt x="25" y="76"/>
                    </a:cubicBezTo>
                    <a:cubicBezTo>
                      <a:pt x="20" y="76"/>
                      <a:pt x="20" y="76"/>
                      <a:pt x="20" y="76"/>
                    </a:cubicBezTo>
                    <a:cubicBezTo>
                      <a:pt x="20" y="69"/>
                      <a:pt x="20" y="69"/>
                      <a:pt x="20" y="69"/>
                    </a:cubicBezTo>
                    <a:cubicBezTo>
                      <a:pt x="25" y="69"/>
                      <a:pt x="25" y="69"/>
                      <a:pt x="25" y="69"/>
                    </a:cubicBezTo>
                    <a:cubicBezTo>
                      <a:pt x="25" y="65"/>
                      <a:pt x="25" y="65"/>
                      <a:pt x="25" y="65"/>
                    </a:cubicBezTo>
                    <a:cubicBezTo>
                      <a:pt x="20" y="65"/>
                      <a:pt x="20" y="65"/>
                      <a:pt x="20" y="65"/>
                    </a:cubicBezTo>
                    <a:cubicBezTo>
                      <a:pt x="20" y="58"/>
                      <a:pt x="20" y="58"/>
                      <a:pt x="20" y="58"/>
                    </a:cubicBezTo>
                    <a:cubicBezTo>
                      <a:pt x="25" y="58"/>
                      <a:pt x="25" y="58"/>
                      <a:pt x="25" y="58"/>
                    </a:cubicBezTo>
                    <a:cubicBezTo>
                      <a:pt x="25" y="53"/>
                      <a:pt x="25" y="53"/>
                      <a:pt x="25" y="53"/>
                    </a:cubicBezTo>
                    <a:cubicBezTo>
                      <a:pt x="10" y="53"/>
                      <a:pt x="10" y="53"/>
                      <a:pt x="10" y="53"/>
                    </a:cubicBezTo>
                    <a:cubicBezTo>
                      <a:pt x="10" y="58"/>
                      <a:pt x="10" y="58"/>
                      <a:pt x="10" y="58"/>
                    </a:cubicBezTo>
                    <a:cubicBezTo>
                      <a:pt x="15" y="58"/>
                      <a:pt x="15" y="58"/>
                      <a:pt x="15" y="58"/>
                    </a:cubicBezTo>
                    <a:cubicBezTo>
                      <a:pt x="15" y="65"/>
                      <a:pt x="15" y="65"/>
                      <a:pt x="15" y="65"/>
                    </a:cubicBezTo>
                    <a:cubicBezTo>
                      <a:pt x="15" y="65"/>
                      <a:pt x="15" y="65"/>
                      <a:pt x="15" y="65"/>
                    </a:cubicBezTo>
                    <a:cubicBezTo>
                      <a:pt x="10" y="65"/>
                      <a:pt x="10" y="65"/>
                      <a:pt x="10" y="65"/>
                    </a:cubicBezTo>
                    <a:cubicBezTo>
                      <a:pt x="10" y="69"/>
                      <a:pt x="10" y="69"/>
                      <a:pt x="10" y="69"/>
                    </a:cubicBezTo>
                    <a:cubicBezTo>
                      <a:pt x="15" y="69"/>
                      <a:pt x="15" y="69"/>
                      <a:pt x="15" y="69"/>
                    </a:cubicBezTo>
                    <a:cubicBezTo>
                      <a:pt x="15" y="76"/>
                      <a:pt x="15" y="76"/>
                      <a:pt x="15" y="76"/>
                    </a:cubicBezTo>
                    <a:cubicBezTo>
                      <a:pt x="15" y="76"/>
                      <a:pt x="15" y="76"/>
                      <a:pt x="15" y="76"/>
                    </a:cubicBezTo>
                    <a:cubicBezTo>
                      <a:pt x="10" y="76"/>
                      <a:pt x="10" y="76"/>
                      <a:pt x="10" y="76"/>
                    </a:cubicBezTo>
                    <a:lnTo>
                      <a:pt x="10" y="81"/>
                    </a:lnTo>
                    <a:close/>
                    <a:moveTo>
                      <a:pt x="10" y="1"/>
                    </a:moveTo>
                    <a:cubicBezTo>
                      <a:pt x="0" y="1"/>
                      <a:pt x="0" y="1"/>
                      <a:pt x="0" y="1"/>
                    </a:cubicBezTo>
                    <a:cubicBezTo>
                      <a:pt x="0" y="70"/>
                      <a:pt x="0" y="70"/>
                      <a:pt x="0" y="70"/>
                    </a:cubicBezTo>
                    <a:cubicBezTo>
                      <a:pt x="0" y="74"/>
                      <a:pt x="1" y="78"/>
                      <a:pt x="1" y="81"/>
                    </a:cubicBezTo>
                    <a:cubicBezTo>
                      <a:pt x="10" y="81"/>
                      <a:pt x="10" y="81"/>
                      <a:pt x="10" y="81"/>
                    </a:cubicBezTo>
                    <a:cubicBezTo>
                      <a:pt x="10" y="76"/>
                      <a:pt x="10" y="76"/>
                      <a:pt x="10" y="76"/>
                    </a:cubicBezTo>
                    <a:cubicBezTo>
                      <a:pt x="5" y="76"/>
                      <a:pt x="5" y="76"/>
                      <a:pt x="5" y="76"/>
                    </a:cubicBezTo>
                    <a:cubicBezTo>
                      <a:pt x="5" y="69"/>
                      <a:pt x="5" y="69"/>
                      <a:pt x="5" y="69"/>
                    </a:cubicBezTo>
                    <a:cubicBezTo>
                      <a:pt x="10" y="69"/>
                      <a:pt x="10" y="69"/>
                      <a:pt x="10" y="69"/>
                    </a:cubicBezTo>
                    <a:cubicBezTo>
                      <a:pt x="10" y="65"/>
                      <a:pt x="10" y="65"/>
                      <a:pt x="10" y="65"/>
                    </a:cubicBezTo>
                    <a:cubicBezTo>
                      <a:pt x="5" y="65"/>
                      <a:pt x="5" y="65"/>
                      <a:pt x="5" y="65"/>
                    </a:cubicBezTo>
                    <a:cubicBezTo>
                      <a:pt x="5" y="58"/>
                      <a:pt x="5" y="58"/>
                      <a:pt x="5" y="58"/>
                    </a:cubicBezTo>
                    <a:cubicBezTo>
                      <a:pt x="10" y="58"/>
                      <a:pt x="10" y="58"/>
                      <a:pt x="10" y="58"/>
                    </a:cubicBezTo>
                    <a:cubicBezTo>
                      <a:pt x="10" y="53"/>
                      <a:pt x="10" y="53"/>
                      <a:pt x="10" y="53"/>
                    </a:cubicBezTo>
                    <a:cubicBezTo>
                      <a:pt x="5" y="53"/>
                      <a:pt x="5" y="53"/>
                      <a:pt x="5" y="53"/>
                    </a:cubicBezTo>
                    <a:cubicBezTo>
                      <a:pt x="5" y="7"/>
                      <a:pt x="5" y="7"/>
                      <a:pt x="5" y="7"/>
                    </a:cubicBezTo>
                    <a:cubicBezTo>
                      <a:pt x="10" y="7"/>
                      <a:pt x="10" y="7"/>
                      <a:pt x="10" y="7"/>
                    </a:cubicBezTo>
                    <a:lnTo>
                      <a:pt x="10" y="1"/>
                    </a:lnTo>
                    <a:close/>
                  </a:path>
                </a:pathLst>
              </a:custGeom>
              <a:grpFill/>
              <a:ln>
                <a:noFill/>
              </a:ln>
            </p:spPr>
            <p:txBody>
              <a:bodyPr anchor="ctr"/>
              <a:lstStyle/>
              <a:p>
                <a:pPr algn="ctr"/>
                <a:endParaRPr/>
              </a:p>
            </p:txBody>
          </p:sp>
          <p:sp>
            <p:nvSpPr>
              <p:cNvPr id="46" name="Freeform: Shape 206">
                <a:extLst>
                  <a:ext uri="{FF2B5EF4-FFF2-40B4-BE49-F238E27FC236}">
                    <a16:creationId xmlns:a16="http://schemas.microsoft.com/office/drawing/2014/main" id="{E4ADF4D7-2040-4DCE-90E1-3FECB79EE0EE}"/>
                  </a:ext>
                </a:extLst>
              </p:cNvPr>
              <p:cNvSpPr/>
              <p:nvPr/>
            </p:nvSpPr>
            <p:spPr bwMode="auto">
              <a:xfrm>
                <a:off x="5205220" y="1330095"/>
                <a:ext cx="142148" cy="61271"/>
              </a:xfrm>
              <a:custGeom>
                <a:gdLst>
                  <a:gd fmla="*/ 0 w 116" name="T0"/>
                  <a:gd fmla="*/ 28 h 50" name="T1"/>
                  <a:gd fmla="*/ 44 w 116" name="T2"/>
                  <a:gd fmla="*/ 50 h 50" name="T3"/>
                  <a:gd fmla="*/ 116 w 116" name="T4"/>
                  <a:gd fmla="*/ 50 h 50" name="T5"/>
                  <a:gd fmla="*/ 15 w 116" name="T6"/>
                  <a:gd fmla="*/ 0 h 50" name="T7"/>
                  <a:gd fmla="*/ 0 w 116" name="T8"/>
                  <a:gd fmla="*/ 28 h 50" name="T9"/>
                </a:gdLst>
                <a:cxnLst>
                  <a:cxn ang="0">
                    <a:pos x="T0" y="T1"/>
                  </a:cxn>
                  <a:cxn ang="0">
                    <a:pos x="T2" y="T3"/>
                  </a:cxn>
                  <a:cxn ang="0">
                    <a:pos x="T4" y="T5"/>
                  </a:cxn>
                  <a:cxn ang="0">
                    <a:pos x="T6" y="T7"/>
                  </a:cxn>
                  <a:cxn ang="0">
                    <a:pos x="T8" y="T9"/>
                  </a:cxn>
                </a:cxnLst>
                <a:rect b="b" l="0" r="r" t="0"/>
                <a:pathLst>
                  <a:path h="50" w="115">
                    <a:moveTo>
                      <a:pt x="0" y="28"/>
                    </a:moveTo>
                    <a:lnTo>
                      <a:pt x="44" y="50"/>
                    </a:lnTo>
                    <a:lnTo>
                      <a:pt x="116" y="50"/>
                    </a:lnTo>
                    <a:lnTo>
                      <a:pt x="15" y="0"/>
                    </a:lnTo>
                    <a:lnTo>
                      <a:pt x="0" y="28"/>
                    </a:lnTo>
                    <a:close/>
                  </a:path>
                </a:pathLst>
              </a:custGeom>
              <a:grpFill/>
              <a:ln>
                <a:noFill/>
              </a:ln>
            </p:spPr>
            <p:txBody>
              <a:bodyPr anchor="ctr"/>
              <a:lstStyle/>
              <a:p>
                <a:pPr algn="ctr"/>
                <a:endParaRPr/>
              </a:p>
            </p:txBody>
          </p:sp>
          <p:sp>
            <p:nvSpPr>
              <p:cNvPr id="47" name="Freeform: Shape 207">
                <a:extLst>
                  <a:ext uri="{FF2B5EF4-FFF2-40B4-BE49-F238E27FC236}">
                    <a16:creationId xmlns:a16="http://schemas.microsoft.com/office/drawing/2014/main" id="{79907C9C-79E9-4384-B9A6-1EE9B7F59AF3}"/>
                  </a:ext>
                </a:extLst>
              </p:cNvPr>
              <p:cNvSpPr/>
              <p:nvPr/>
            </p:nvSpPr>
            <p:spPr bwMode="auto">
              <a:xfrm>
                <a:off x="5205220" y="1399944"/>
                <a:ext cx="349243" cy="176459"/>
              </a:xfrm>
              <a:custGeom>
                <a:gdLst>
                  <a:gd fmla="*/ 56 w 79" name="T0"/>
                  <a:gd fmla="*/ 40 h 40" name="T1"/>
                  <a:gd fmla="*/ 64 w 79" name="T2"/>
                  <a:gd fmla="*/ 40 h 40" name="T3"/>
                  <a:gd fmla="*/ 64 w 79" name="T4"/>
                  <a:gd fmla="*/ 32 h 40" name="T5"/>
                  <a:gd fmla="*/ 79 w 79" name="T6"/>
                  <a:gd fmla="*/ 32 h 40" name="T7"/>
                  <a:gd fmla="*/ 79 w 79" name="T8"/>
                  <a:gd fmla="*/ 8 h 40" name="T9"/>
                  <a:gd fmla="*/ 64 w 79" name="T10"/>
                  <a:gd fmla="*/ 8 h 40" name="T11"/>
                  <a:gd fmla="*/ 64 w 79" name="T12"/>
                  <a:gd fmla="*/ 0 h 40" name="T13"/>
                  <a:gd fmla="*/ 37 w 79" name="T14"/>
                  <a:gd fmla="*/ 0 h 40" name="T15"/>
                  <a:gd fmla="*/ 17 w 79" name="T16"/>
                  <a:gd fmla="*/ 0 h 40" name="T17"/>
                  <a:gd fmla="*/ 0 w 79" name="T18"/>
                  <a:gd fmla="*/ 0 h 40" name="T19"/>
                  <a:gd fmla="*/ 0 w 79" name="T20"/>
                  <a:gd fmla="*/ 2 h 40" name="T21"/>
                  <a:gd fmla="*/ 24 w 79" name="T22"/>
                  <a:gd fmla="*/ 16 h 40" name="T23"/>
                  <a:gd fmla="*/ 48 w 79" name="T24"/>
                  <a:gd fmla="*/ 16 h 40" name="T25"/>
                  <a:gd fmla="*/ 48 w 79" name="T26"/>
                  <a:gd fmla="*/ 25 h 40" name="T27"/>
                  <a:gd fmla="*/ 36 w 79" name="T28"/>
                  <a:gd fmla="*/ 25 h 40" name="T29"/>
                  <a:gd fmla="*/ 56 w 79" name="T30"/>
                  <a:gd fmla="*/ 40 h 4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40" w="79">
                    <a:moveTo>
                      <a:pt x="56" y="40"/>
                    </a:moveTo>
                    <a:cubicBezTo>
                      <a:pt x="64" y="40"/>
                      <a:pt x="64" y="40"/>
                      <a:pt x="64" y="40"/>
                    </a:cubicBezTo>
                    <a:cubicBezTo>
                      <a:pt x="64" y="32"/>
                      <a:pt x="64" y="32"/>
                      <a:pt x="64" y="32"/>
                    </a:cubicBezTo>
                    <a:cubicBezTo>
                      <a:pt x="79" y="32"/>
                      <a:pt x="79" y="32"/>
                      <a:pt x="79" y="32"/>
                    </a:cubicBezTo>
                    <a:cubicBezTo>
                      <a:pt x="79" y="8"/>
                      <a:pt x="79" y="8"/>
                      <a:pt x="79" y="8"/>
                    </a:cubicBezTo>
                    <a:cubicBezTo>
                      <a:pt x="64" y="8"/>
                      <a:pt x="64" y="8"/>
                      <a:pt x="64" y="8"/>
                    </a:cubicBezTo>
                    <a:cubicBezTo>
                      <a:pt x="64" y="0"/>
                      <a:pt x="64" y="0"/>
                      <a:pt x="64" y="0"/>
                    </a:cubicBezTo>
                    <a:cubicBezTo>
                      <a:pt x="37" y="0"/>
                      <a:pt x="37" y="0"/>
                      <a:pt x="37" y="0"/>
                    </a:cubicBezTo>
                    <a:cubicBezTo>
                      <a:pt x="17" y="0"/>
                      <a:pt x="17" y="0"/>
                      <a:pt x="17" y="0"/>
                    </a:cubicBezTo>
                    <a:cubicBezTo>
                      <a:pt x="0" y="0"/>
                      <a:pt x="0" y="0"/>
                      <a:pt x="0" y="0"/>
                    </a:cubicBezTo>
                    <a:cubicBezTo>
                      <a:pt x="0" y="2"/>
                      <a:pt x="0" y="2"/>
                      <a:pt x="0" y="2"/>
                    </a:cubicBezTo>
                    <a:cubicBezTo>
                      <a:pt x="8" y="6"/>
                      <a:pt x="16" y="11"/>
                      <a:pt x="24" y="16"/>
                    </a:cubicBezTo>
                    <a:cubicBezTo>
                      <a:pt x="48" y="16"/>
                      <a:pt x="48" y="16"/>
                      <a:pt x="48" y="16"/>
                    </a:cubicBezTo>
                    <a:cubicBezTo>
                      <a:pt x="48" y="25"/>
                      <a:pt x="48" y="25"/>
                      <a:pt x="48" y="25"/>
                    </a:cubicBezTo>
                    <a:cubicBezTo>
                      <a:pt x="36" y="25"/>
                      <a:pt x="36" y="25"/>
                      <a:pt x="36" y="25"/>
                    </a:cubicBezTo>
                    <a:cubicBezTo>
                      <a:pt x="43" y="30"/>
                      <a:pt x="50" y="35"/>
                      <a:pt x="56" y="40"/>
                    </a:cubicBezTo>
                    <a:close/>
                  </a:path>
                </a:pathLst>
              </a:custGeom>
              <a:grpFill/>
              <a:ln>
                <a:noFill/>
              </a:ln>
            </p:spPr>
            <p:txBody>
              <a:bodyPr anchor="ctr"/>
              <a:lstStyle/>
              <a:p>
                <a:pPr algn="ctr"/>
                <a:endParaRPr/>
              </a:p>
            </p:txBody>
          </p:sp>
          <p:sp>
            <p:nvSpPr>
              <p:cNvPr id="48" name="Freeform: Shape 208">
                <a:extLst>
                  <a:ext uri="{FF2B5EF4-FFF2-40B4-BE49-F238E27FC236}">
                    <a16:creationId xmlns:a16="http://schemas.microsoft.com/office/drawing/2014/main" id="{0983DDD7-07E8-43F5-875E-3AB2042DAF85}"/>
                  </a:ext>
                </a:extLst>
              </p:cNvPr>
              <p:cNvSpPr/>
              <p:nvPr/>
            </p:nvSpPr>
            <p:spPr bwMode="auto">
              <a:xfrm>
                <a:off x="4304542" y="4067667"/>
                <a:ext cx="296550" cy="79652"/>
              </a:xfrm>
              <a:custGeom>
                <a:gdLst>
                  <a:gd fmla="*/ 33 w 242" name="T0"/>
                  <a:gd fmla="*/ 65 h 65" name="T1"/>
                  <a:gd fmla="*/ 36 w 242" name="T2"/>
                  <a:gd fmla="*/ 65 h 65" name="T3"/>
                  <a:gd fmla="*/ 202 w 242" name="T4"/>
                  <a:gd fmla="*/ 65 h 65" name="T5"/>
                  <a:gd fmla="*/ 206 w 242" name="T6"/>
                  <a:gd fmla="*/ 65 h 65" name="T7"/>
                  <a:gd fmla="*/ 242 w 242" name="T8"/>
                  <a:gd fmla="*/ 0 h 65" name="T9"/>
                  <a:gd fmla="*/ 238 w 242" name="T10"/>
                  <a:gd fmla="*/ 0 h 65" name="T11"/>
                  <a:gd fmla="*/ 206 w 242" name="T12"/>
                  <a:gd fmla="*/ 0 h 65" name="T13"/>
                  <a:gd fmla="*/ 177 w 242" name="T14"/>
                  <a:gd fmla="*/ 0 h 65" name="T15"/>
                  <a:gd fmla="*/ 65 w 242" name="T16"/>
                  <a:gd fmla="*/ 0 h 65" name="T17"/>
                  <a:gd fmla="*/ 36 w 242" name="T18"/>
                  <a:gd fmla="*/ 0 h 65" name="T19"/>
                  <a:gd fmla="*/ 0 w 242" name="T20"/>
                  <a:gd fmla="*/ 0 h 65" name="T21"/>
                  <a:gd fmla="*/ 33 w 242" name="T22"/>
                  <a:gd fmla="*/ 65 h 6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5" w="241">
                    <a:moveTo>
                      <a:pt x="33" y="65"/>
                    </a:moveTo>
                    <a:lnTo>
                      <a:pt x="36" y="65"/>
                    </a:lnTo>
                    <a:lnTo>
                      <a:pt x="202" y="65"/>
                    </a:lnTo>
                    <a:lnTo>
                      <a:pt x="206" y="65"/>
                    </a:lnTo>
                    <a:lnTo>
                      <a:pt x="242" y="0"/>
                    </a:lnTo>
                    <a:lnTo>
                      <a:pt x="238" y="0"/>
                    </a:lnTo>
                    <a:lnTo>
                      <a:pt x="206" y="0"/>
                    </a:lnTo>
                    <a:lnTo>
                      <a:pt x="177" y="0"/>
                    </a:lnTo>
                    <a:lnTo>
                      <a:pt x="65" y="0"/>
                    </a:lnTo>
                    <a:lnTo>
                      <a:pt x="36" y="0"/>
                    </a:lnTo>
                    <a:lnTo>
                      <a:pt x="0" y="0"/>
                    </a:lnTo>
                    <a:lnTo>
                      <a:pt x="33" y="65"/>
                    </a:lnTo>
                    <a:close/>
                  </a:path>
                </a:pathLst>
              </a:custGeom>
              <a:grpFill/>
              <a:ln>
                <a:noFill/>
              </a:ln>
            </p:spPr>
            <p:txBody>
              <a:bodyPr anchor="ctr"/>
              <a:lstStyle/>
              <a:p>
                <a:pPr algn="ctr"/>
                <a:endParaRPr/>
              </a:p>
            </p:txBody>
          </p:sp>
          <p:sp>
            <p:nvSpPr>
              <p:cNvPr id="49" name="Freeform: Shape 209">
                <a:extLst>
                  <a:ext uri="{FF2B5EF4-FFF2-40B4-BE49-F238E27FC236}">
                    <a16:creationId xmlns:a16="http://schemas.microsoft.com/office/drawing/2014/main" id="{BDE797CF-5FDB-463B-B9A6-6D625701B6A6}"/>
                  </a:ext>
                </a:extLst>
              </p:cNvPr>
              <p:cNvSpPr/>
              <p:nvPr/>
            </p:nvSpPr>
            <p:spPr bwMode="auto">
              <a:xfrm>
                <a:off x="4300866" y="4086048"/>
                <a:ext cx="295324" cy="140922"/>
              </a:xfrm>
              <a:custGeom>
                <a:gdLst>
                  <a:gd fmla="*/ 0 w 67" name="T0"/>
                  <a:gd fmla="*/ 32 h 32" name="T1"/>
                  <a:gd fmla="*/ 67 w 67" name="T2"/>
                  <a:gd fmla="*/ 32 h 32" name="T3"/>
                  <a:gd fmla="*/ 67 w 67" name="T4"/>
                  <a:gd fmla="*/ 0 h 32" name="T5"/>
                  <a:gd fmla="*/ 60 w 67" name="T6"/>
                  <a:gd fmla="*/ 15 h 32" name="T7"/>
                  <a:gd fmla="*/ 59 w 67" name="T8"/>
                  <a:gd fmla="*/ 16 h 32" name="T9"/>
                  <a:gd fmla="*/ 58 w 67" name="T10"/>
                  <a:gd fmla="*/ 16 h 32" name="T11"/>
                  <a:gd fmla="*/ 56 w 67" name="T12"/>
                  <a:gd fmla="*/ 16 h 32" name="T13"/>
                  <a:gd fmla="*/ 39 w 67" name="T14"/>
                  <a:gd fmla="*/ 16 h 32" name="T15"/>
                  <a:gd fmla="*/ 39 w 67" name="T16"/>
                  <a:gd fmla="*/ 17 h 32" name="T17"/>
                  <a:gd fmla="*/ 39 w 67" name="T18"/>
                  <a:gd fmla="*/ 20 h 32" name="T19"/>
                  <a:gd fmla="*/ 34 w 67" name="T20"/>
                  <a:gd fmla="*/ 22 h 32" name="T21"/>
                  <a:gd fmla="*/ 30 w 67" name="T22"/>
                  <a:gd fmla="*/ 20 h 32" name="T23"/>
                  <a:gd fmla="*/ 29 w 67" name="T24"/>
                  <a:gd fmla="*/ 17 h 32" name="T25"/>
                  <a:gd fmla="*/ 29 w 67" name="T26"/>
                  <a:gd fmla="*/ 16 h 32" name="T27"/>
                  <a:gd fmla="*/ 12 w 67" name="T28"/>
                  <a:gd fmla="*/ 16 h 32" name="T29"/>
                  <a:gd fmla="*/ 10 w 67" name="T30"/>
                  <a:gd fmla="*/ 16 h 32" name="T31"/>
                  <a:gd fmla="*/ 9 w 67" name="T32"/>
                  <a:gd fmla="*/ 16 h 32" name="T33"/>
                  <a:gd fmla="*/ 8 w 67" name="T34"/>
                  <a:gd fmla="*/ 15 h 32" name="T35"/>
                  <a:gd fmla="*/ 0 w 67" name="T36"/>
                  <a:gd fmla="*/ 1 h 32" name="T37"/>
                  <a:gd fmla="*/ 0 w 67" name="T38"/>
                  <a:gd fmla="*/ 32 h 3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2" w="67">
                    <a:moveTo>
                      <a:pt x="0" y="32"/>
                    </a:moveTo>
                    <a:cubicBezTo>
                      <a:pt x="67" y="32"/>
                      <a:pt x="67" y="32"/>
                      <a:pt x="67" y="32"/>
                    </a:cubicBezTo>
                    <a:cubicBezTo>
                      <a:pt x="67" y="0"/>
                      <a:pt x="67" y="0"/>
                      <a:pt x="67" y="0"/>
                    </a:cubicBezTo>
                    <a:cubicBezTo>
                      <a:pt x="60" y="15"/>
                      <a:pt x="60" y="15"/>
                      <a:pt x="60" y="15"/>
                    </a:cubicBezTo>
                    <a:cubicBezTo>
                      <a:pt x="59" y="16"/>
                      <a:pt x="59" y="16"/>
                      <a:pt x="59" y="16"/>
                    </a:cubicBezTo>
                    <a:cubicBezTo>
                      <a:pt x="58" y="16"/>
                      <a:pt x="58" y="16"/>
                      <a:pt x="58" y="16"/>
                    </a:cubicBezTo>
                    <a:cubicBezTo>
                      <a:pt x="56" y="16"/>
                      <a:pt x="56" y="16"/>
                      <a:pt x="56" y="16"/>
                    </a:cubicBezTo>
                    <a:cubicBezTo>
                      <a:pt x="39" y="16"/>
                      <a:pt x="39" y="16"/>
                      <a:pt x="39" y="16"/>
                    </a:cubicBezTo>
                    <a:cubicBezTo>
                      <a:pt x="39" y="16"/>
                      <a:pt x="39" y="17"/>
                      <a:pt x="39" y="17"/>
                    </a:cubicBezTo>
                    <a:cubicBezTo>
                      <a:pt x="39" y="18"/>
                      <a:pt x="39" y="19"/>
                      <a:pt x="39" y="20"/>
                    </a:cubicBezTo>
                    <a:cubicBezTo>
                      <a:pt x="38" y="21"/>
                      <a:pt x="36" y="22"/>
                      <a:pt x="34" y="22"/>
                    </a:cubicBezTo>
                    <a:cubicBezTo>
                      <a:pt x="32" y="22"/>
                      <a:pt x="31" y="21"/>
                      <a:pt x="30" y="20"/>
                    </a:cubicBezTo>
                    <a:cubicBezTo>
                      <a:pt x="29" y="19"/>
                      <a:pt x="29" y="18"/>
                      <a:pt x="29" y="17"/>
                    </a:cubicBezTo>
                    <a:cubicBezTo>
                      <a:pt x="29" y="17"/>
                      <a:pt x="29" y="16"/>
                      <a:pt x="29" y="16"/>
                    </a:cubicBezTo>
                    <a:cubicBezTo>
                      <a:pt x="12" y="16"/>
                      <a:pt x="12" y="16"/>
                      <a:pt x="12" y="16"/>
                    </a:cubicBezTo>
                    <a:cubicBezTo>
                      <a:pt x="10" y="16"/>
                      <a:pt x="10" y="16"/>
                      <a:pt x="10" y="16"/>
                    </a:cubicBezTo>
                    <a:cubicBezTo>
                      <a:pt x="9" y="16"/>
                      <a:pt x="9" y="16"/>
                      <a:pt x="9" y="16"/>
                    </a:cubicBezTo>
                    <a:cubicBezTo>
                      <a:pt x="8" y="15"/>
                      <a:pt x="8" y="15"/>
                      <a:pt x="8" y="15"/>
                    </a:cubicBezTo>
                    <a:cubicBezTo>
                      <a:pt x="0" y="1"/>
                      <a:pt x="0" y="1"/>
                      <a:pt x="0" y="1"/>
                    </a:cubicBezTo>
                    <a:lnTo>
                      <a:pt x="0" y="32"/>
                    </a:lnTo>
                    <a:close/>
                  </a:path>
                </a:pathLst>
              </a:custGeom>
              <a:grpFill/>
              <a:ln>
                <a:noFill/>
              </a:ln>
            </p:spPr>
            <p:txBody>
              <a:bodyPr anchor="ctr"/>
              <a:lstStyle/>
              <a:p>
                <a:pPr algn="ctr"/>
                <a:endParaRPr/>
              </a:p>
            </p:txBody>
          </p:sp>
          <p:sp>
            <p:nvSpPr>
              <p:cNvPr id="50" name="Freeform: Shape 210">
                <a:extLst>
                  <a:ext uri="{FF2B5EF4-FFF2-40B4-BE49-F238E27FC236}">
                    <a16:creationId xmlns:a16="http://schemas.microsoft.com/office/drawing/2014/main" id="{FE534DFF-80D8-47A6-86D0-E2D0B897C9C2}"/>
                  </a:ext>
                </a:extLst>
              </p:cNvPr>
              <p:cNvSpPr/>
              <p:nvPr/>
            </p:nvSpPr>
            <p:spPr bwMode="auto">
              <a:xfrm>
                <a:off x="4348657" y="3962282"/>
                <a:ext cx="208320" cy="96808"/>
              </a:xfrm>
              <a:custGeom>
                <a:gdLst>
                  <a:gd fmla="*/ 47 w 47" name="T0"/>
                  <a:gd fmla="*/ 22 h 22" name="T1"/>
                  <a:gd fmla="*/ 47 w 47" name="T2"/>
                  <a:gd fmla="*/ 10 h 22" name="T3"/>
                  <a:gd fmla="*/ 38 w 47" name="T4"/>
                  <a:gd fmla="*/ 0 h 22" name="T5"/>
                  <a:gd fmla="*/ 9 w 47" name="T6"/>
                  <a:gd fmla="*/ 0 h 22" name="T7"/>
                  <a:gd fmla="*/ 0 w 47" name="T8"/>
                  <a:gd fmla="*/ 10 h 22" name="T9"/>
                  <a:gd fmla="*/ 0 w 47" name="T10"/>
                  <a:gd fmla="*/ 22 h 22" name="T11"/>
                  <a:gd fmla="*/ 8 w 47" name="T12"/>
                  <a:gd fmla="*/ 22 h 22" name="T13"/>
                  <a:gd fmla="*/ 8 w 47" name="T14"/>
                  <a:gd fmla="*/ 10 h 22" name="T15"/>
                  <a:gd fmla="*/ 9 w 47" name="T16"/>
                  <a:gd fmla="*/ 8 h 22" name="T17"/>
                  <a:gd fmla="*/ 38 w 47" name="T18"/>
                  <a:gd fmla="*/ 8 h 22" name="T19"/>
                  <a:gd fmla="*/ 39 w 47" name="T20"/>
                  <a:gd fmla="*/ 10 h 22" name="T21"/>
                  <a:gd fmla="*/ 39 w 47" name="T22"/>
                  <a:gd fmla="*/ 22 h 22" name="T23"/>
                  <a:gd fmla="*/ 47 w 47" name="T24"/>
                  <a:gd fmla="*/ 22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47">
                    <a:moveTo>
                      <a:pt x="47" y="22"/>
                    </a:moveTo>
                    <a:cubicBezTo>
                      <a:pt x="47" y="10"/>
                      <a:pt x="47" y="10"/>
                      <a:pt x="47" y="10"/>
                    </a:cubicBezTo>
                    <a:cubicBezTo>
                      <a:pt x="47" y="5"/>
                      <a:pt x="43" y="0"/>
                      <a:pt x="38" y="0"/>
                    </a:cubicBezTo>
                    <a:cubicBezTo>
                      <a:pt x="9" y="0"/>
                      <a:pt x="9" y="0"/>
                      <a:pt x="9" y="0"/>
                    </a:cubicBezTo>
                    <a:cubicBezTo>
                      <a:pt x="4" y="0"/>
                      <a:pt x="0" y="5"/>
                      <a:pt x="0" y="10"/>
                    </a:cubicBezTo>
                    <a:cubicBezTo>
                      <a:pt x="0" y="22"/>
                      <a:pt x="0" y="22"/>
                      <a:pt x="0" y="22"/>
                    </a:cubicBezTo>
                    <a:cubicBezTo>
                      <a:pt x="8" y="22"/>
                      <a:pt x="8" y="22"/>
                      <a:pt x="8" y="22"/>
                    </a:cubicBezTo>
                    <a:cubicBezTo>
                      <a:pt x="8" y="10"/>
                      <a:pt x="8" y="10"/>
                      <a:pt x="8" y="10"/>
                    </a:cubicBezTo>
                    <a:cubicBezTo>
                      <a:pt x="8" y="9"/>
                      <a:pt x="8" y="8"/>
                      <a:pt x="9" y="8"/>
                    </a:cubicBezTo>
                    <a:cubicBezTo>
                      <a:pt x="38" y="8"/>
                      <a:pt x="38" y="8"/>
                      <a:pt x="38" y="8"/>
                    </a:cubicBezTo>
                    <a:cubicBezTo>
                      <a:pt x="38" y="8"/>
                      <a:pt x="39" y="9"/>
                      <a:pt x="39" y="10"/>
                    </a:cubicBezTo>
                    <a:cubicBezTo>
                      <a:pt x="39" y="22"/>
                      <a:pt x="39" y="22"/>
                      <a:pt x="39" y="22"/>
                    </a:cubicBezTo>
                    <a:lnTo>
                      <a:pt x="47" y="22"/>
                    </a:lnTo>
                    <a:close/>
                  </a:path>
                </a:pathLst>
              </a:custGeom>
              <a:grpFill/>
              <a:ln>
                <a:noFill/>
              </a:ln>
            </p:spPr>
            <p:txBody>
              <a:bodyPr anchor="ctr"/>
              <a:lstStyle/>
              <a:p>
                <a:pPr algn="ctr"/>
                <a:endParaRPr/>
              </a:p>
            </p:txBody>
          </p:sp>
          <p:sp>
            <p:nvSpPr>
              <p:cNvPr id="51" name="Freeform: Shape 211">
                <a:extLst>
                  <a:ext uri="{FF2B5EF4-FFF2-40B4-BE49-F238E27FC236}">
                    <a16:creationId xmlns:a16="http://schemas.microsoft.com/office/drawing/2014/main" id="{07BBF578-CD7C-4CC1-8162-DB2C792FD0B6}"/>
                  </a:ext>
                </a:extLst>
              </p:cNvPr>
              <p:cNvSpPr/>
              <p:nvPr/>
            </p:nvSpPr>
            <p:spPr bwMode="auto">
              <a:xfrm>
                <a:off x="3519053" y="1250443"/>
                <a:ext cx="308804" cy="308804"/>
              </a:xfrm>
              <a:custGeom>
                <a:gdLst>
                  <a:gd fmla="*/ 35 w 70" name="T0"/>
                  <a:gd fmla="*/ 70 h 70" name="T1"/>
                  <a:gd fmla="*/ 46 w 70" name="T2"/>
                  <a:gd fmla="*/ 68 h 70" name="T3"/>
                  <a:gd fmla="*/ 63 w 70" name="T4"/>
                  <a:gd fmla="*/ 55 h 70" name="T5"/>
                  <a:gd fmla="*/ 70 w 70" name="T6"/>
                  <a:gd fmla="*/ 35 h 70" name="T7"/>
                  <a:gd fmla="*/ 35 w 70" name="T8"/>
                  <a:gd fmla="*/ 0 h 70" name="T9"/>
                  <a:gd fmla="*/ 35 w 70" name="T10"/>
                  <a:gd fmla="*/ 24 h 70" name="T11"/>
                  <a:gd fmla="*/ 45 w 70" name="T12"/>
                  <a:gd fmla="*/ 35 h 70" name="T13"/>
                  <a:gd fmla="*/ 35 w 70" name="T14"/>
                  <a:gd fmla="*/ 45 h 70" name="T15"/>
                  <a:gd fmla="*/ 35 w 70" name="T16"/>
                  <a:gd fmla="*/ 70 h 70" name="T17"/>
                  <a:gd fmla="*/ 35 w 70" name="T18"/>
                  <a:gd fmla="*/ 0 h 70" name="T19"/>
                  <a:gd fmla="*/ 0 w 70" name="T20"/>
                  <a:gd fmla="*/ 35 h 70" name="T21"/>
                  <a:gd fmla="*/ 35 w 70" name="T22"/>
                  <a:gd fmla="*/ 70 h 70" name="T23"/>
                  <a:gd fmla="*/ 35 w 70" name="T24"/>
                  <a:gd fmla="*/ 70 h 70" name="T25"/>
                  <a:gd fmla="*/ 35 w 70" name="T26"/>
                  <a:gd fmla="*/ 45 h 70" name="T27"/>
                  <a:gd fmla="*/ 35 w 70" name="T28"/>
                  <a:gd fmla="*/ 45 h 70" name="T29"/>
                  <a:gd fmla="*/ 35 w 70" name="T30"/>
                  <a:gd fmla="*/ 45 h 70" name="T31"/>
                  <a:gd fmla="*/ 25 w 70" name="T32"/>
                  <a:gd fmla="*/ 35 h 70" name="T33"/>
                  <a:gd fmla="*/ 35 w 70" name="T34"/>
                  <a:gd fmla="*/ 24 h 70" name="T35"/>
                  <a:gd fmla="*/ 35 w 70" name="T36"/>
                  <a:gd fmla="*/ 24 h 70" name="T37"/>
                  <a:gd fmla="*/ 35 w 70" name="T38"/>
                  <a:gd fmla="*/ 0 h 70"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0" w="70">
                    <a:moveTo>
                      <a:pt x="35" y="70"/>
                    </a:moveTo>
                    <a:cubicBezTo>
                      <a:pt x="39" y="70"/>
                      <a:pt x="43" y="69"/>
                      <a:pt x="46" y="68"/>
                    </a:cubicBezTo>
                    <a:cubicBezTo>
                      <a:pt x="52" y="63"/>
                      <a:pt x="57" y="59"/>
                      <a:pt x="63" y="55"/>
                    </a:cubicBezTo>
                    <a:cubicBezTo>
                      <a:pt x="67" y="49"/>
                      <a:pt x="70" y="42"/>
                      <a:pt x="70" y="35"/>
                    </a:cubicBezTo>
                    <a:cubicBezTo>
                      <a:pt x="70" y="15"/>
                      <a:pt x="54" y="0"/>
                      <a:pt x="35" y="0"/>
                    </a:cubicBezTo>
                    <a:cubicBezTo>
                      <a:pt x="35" y="24"/>
                      <a:pt x="35" y="24"/>
                      <a:pt x="35" y="24"/>
                    </a:cubicBezTo>
                    <a:cubicBezTo>
                      <a:pt x="40" y="24"/>
                      <a:pt x="45" y="29"/>
                      <a:pt x="45" y="35"/>
                    </a:cubicBezTo>
                    <a:cubicBezTo>
                      <a:pt x="45" y="40"/>
                      <a:pt x="40" y="45"/>
                      <a:pt x="35" y="45"/>
                    </a:cubicBezTo>
                    <a:lnTo>
                      <a:pt x="35" y="70"/>
                    </a:lnTo>
                    <a:close/>
                    <a:moveTo>
                      <a:pt x="35" y="0"/>
                    </a:moveTo>
                    <a:cubicBezTo>
                      <a:pt x="15" y="0"/>
                      <a:pt x="0" y="15"/>
                      <a:pt x="0" y="35"/>
                    </a:cubicBezTo>
                    <a:cubicBezTo>
                      <a:pt x="0" y="54"/>
                      <a:pt x="15" y="70"/>
                      <a:pt x="35" y="70"/>
                    </a:cubicBezTo>
                    <a:cubicBezTo>
                      <a:pt x="35" y="70"/>
                      <a:pt x="35" y="70"/>
                      <a:pt x="35" y="70"/>
                    </a:cubicBezTo>
                    <a:cubicBezTo>
                      <a:pt x="35" y="45"/>
                      <a:pt x="35" y="45"/>
                      <a:pt x="35" y="45"/>
                    </a:cubicBezTo>
                    <a:cubicBezTo>
                      <a:pt x="35" y="45"/>
                      <a:pt x="35" y="45"/>
                      <a:pt x="35" y="45"/>
                    </a:cubicBezTo>
                    <a:cubicBezTo>
                      <a:pt x="35" y="45"/>
                      <a:pt x="35" y="45"/>
                      <a:pt x="35" y="45"/>
                    </a:cubicBezTo>
                    <a:cubicBezTo>
                      <a:pt x="29" y="45"/>
                      <a:pt x="25" y="40"/>
                      <a:pt x="25" y="35"/>
                    </a:cubicBezTo>
                    <a:cubicBezTo>
                      <a:pt x="25" y="29"/>
                      <a:pt x="29" y="24"/>
                      <a:pt x="35" y="24"/>
                    </a:cubicBezTo>
                    <a:cubicBezTo>
                      <a:pt x="35" y="24"/>
                      <a:pt x="35" y="24"/>
                      <a:pt x="35" y="24"/>
                    </a:cubicBezTo>
                    <a:cubicBezTo>
                      <a:pt x="35" y="0"/>
                      <a:pt x="35" y="0"/>
                      <a:pt x="35" y="0"/>
                    </a:cubicBezTo>
                    <a:close/>
                  </a:path>
                </a:pathLst>
              </a:custGeom>
              <a:grpFill/>
              <a:ln>
                <a:noFill/>
              </a:ln>
            </p:spPr>
            <p:txBody>
              <a:bodyPr anchor="ctr"/>
              <a:lstStyle/>
              <a:p>
                <a:pPr algn="ctr"/>
                <a:endParaRPr/>
              </a:p>
            </p:txBody>
          </p:sp>
          <p:sp>
            <p:nvSpPr>
              <p:cNvPr id="52" name="Freeform: Shape 212">
                <a:extLst>
                  <a:ext uri="{FF2B5EF4-FFF2-40B4-BE49-F238E27FC236}">
                    <a16:creationId xmlns:a16="http://schemas.microsoft.com/office/drawing/2014/main" id="{93D61AC2-C75C-4160-8DF8-0758CDF1EE10}"/>
                  </a:ext>
                </a:extLst>
              </p:cNvPr>
              <p:cNvSpPr/>
              <p:nvPr/>
            </p:nvSpPr>
            <p:spPr bwMode="auto">
              <a:xfrm>
                <a:off x="3376905" y="1625420"/>
                <a:ext cx="257337" cy="216898"/>
              </a:xfrm>
              <a:custGeom>
                <a:gdLst>
                  <a:gd fmla="*/ 15 w 58" name="T0"/>
                  <a:gd fmla="*/ 49 h 49" name="T1"/>
                  <a:gd fmla="*/ 17 w 58" name="T2"/>
                  <a:gd fmla="*/ 49 h 49" name="T3"/>
                  <a:gd fmla="*/ 21 w 58" name="T4"/>
                  <a:gd fmla="*/ 43 h 49" name="T5"/>
                  <a:gd fmla="*/ 15 w 58" name="T6"/>
                  <a:gd fmla="*/ 43 h 49" name="T7"/>
                  <a:gd fmla="*/ 15 w 58" name="T8"/>
                  <a:gd fmla="*/ 49 h 49" name="T9"/>
                  <a:gd fmla="*/ 15 w 58" name="T10"/>
                  <a:gd fmla="*/ 31 h 49" name="T11"/>
                  <a:gd fmla="*/ 19 w 58" name="T12"/>
                  <a:gd fmla="*/ 25 h 49" name="T13"/>
                  <a:gd fmla="*/ 27 w 58" name="T14"/>
                  <a:gd fmla="*/ 36 h 49" name="T15"/>
                  <a:gd fmla="*/ 35 w 58" name="T16"/>
                  <a:gd fmla="*/ 26 h 49" name="T17"/>
                  <a:gd fmla="*/ 41 w 58" name="T18"/>
                  <a:gd fmla="*/ 16 h 49" name="T19"/>
                  <a:gd fmla="*/ 41 w 58" name="T20"/>
                  <a:gd fmla="*/ 16 h 49" name="T21"/>
                  <a:gd fmla="*/ 42 w 58" name="T22"/>
                  <a:gd fmla="*/ 17 h 49" name="T23"/>
                  <a:gd fmla="*/ 58 w 58" name="T24"/>
                  <a:gd fmla="*/ 0 h 49" name="T25"/>
                  <a:gd fmla="*/ 15 w 58" name="T26"/>
                  <a:gd fmla="*/ 0 h 49" name="T27"/>
                  <a:gd fmla="*/ 15 w 58" name="T28"/>
                  <a:gd fmla="*/ 7 h 49" name="T29"/>
                  <a:gd fmla="*/ 20 w 58" name="T30"/>
                  <a:gd fmla="*/ 12 h 49" name="T31"/>
                  <a:gd fmla="*/ 15 w 58" name="T32"/>
                  <a:gd fmla="*/ 17 h 49" name="T33"/>
                  <a:gd fmla="*/ 15 w 58" name="T34"/>
                  <a:gd fmla="*/ 31 h 49" name="T35"/>
                  <a:gd fmla="*/ 0 w 58" name="T36"/>
                  <a:gd fmla="*/ 49 h 49" name="T37"/>
                  <a:gd fmla="*/ 15 w 58" name="T38"/>
                  <a:gd fmla="*/ 49 h 49" name="T39"/>
                  <a:gd fmla="*/ 15 w 58" name="T40"/>
                  <a:gd fmla="*/ 43 h 49" name="T41"/>
                  <a:gd fmla="*/ 5 w 58" name="T42"/>
                  <a:gd fmla="*/ 43 h 49" name="T43"/>
                  <a:gd fmla="*/ 5 w 58" name="T44"/>
                  <a:gd fmla="*/ 43 h 49" name="T45"/>
                  <a:gd fmla="*/ 15 w 58" name="T46"/>
                  <a:gd fmla="*/ 31 h 49" name="T47"/>
                  <a:gd fmla="*/ 15 w 58" name="T48"/>
                  <a:gd fmla="*/ 17 h 49" name="T49"/>
                  <a:gd fmla="*/ 15 w 58" name="T50"/>
                  <a:gd fmla="*/ 17 h 49" name="T51"/>
                  <a:gd fmla="*/ 9 w 58" name="T52"/>
                  <a:gd fmla="*/ 12 h 49" name="T53"/>
                  <a:gd fmla="*/ 15 w 58" name="T54"/>
                  <a:gd fmla="*/ 7 h 49" name="T55"/>
                  <a:gd fmla="*/ 15 w 58" name="T56"/>
                  <a:gd fmla="*/ 7 h 49" name="T57"/>
                  <a:gd fmla="*/ 15 w 58" name="T58"/>
                  <a:gd fmla="*/ 7 h 49" name="T59"/>
                  <a:gd fmla="*/ 15 w 58" name="T60"/>
                  <a:gd fmla="*/ 0 h 49" name="T61"/>
                  <a:gd fmla="*/ 0 w 58" name="T62"/>
                  <a:gd fmla="*/ 0 h 49" name="T63"/>
                  <a:gd fmla="*/ 0 w 58" name="T64"/>
                  <a:gd fmla="*/ 49 h 49"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9" w="57">
                    <a:moveTo>
                      <a:pt x="15" y="49"/>
                    </a:moveTo>
                    <a:cubicBezTo>
                      <a:pt x="17" y="49"/>
                      <a:pt x="17" y="49"/>
                      <a:pt x="17" y="49"/>
                    </a:cubicBezTo>
                    <a:cubicBezTo>
                      <a:pt x="18" y="47"/>
                      <a:pt x="20" y="45"/>
                      <a:pt x="21" y="43"/>
                    </a:cubicBezTo>
                    <a:cubicBezTo>
                      <a:pt x="15" y="43"/>
                      <a:pt x="15" y="43"/>
                      <a:pt x="15" y="43"/>
                    </a:cubicBezTo>
                    <a:cubicBezTo>
                      <a:pt x="15" y="49"/>
                      <a:pt x="15" y="49"/>
                      <a:pt x="15" y="49"/>
                    </a:cubicBezTo>
                    <a:close/>
                    <a:moveTo>
                      <a:pt x="15" y="31"/>
                    </a:moveTo>
                    <a:cubicBezTo>
                      <a:pt x="19" y="25"/>
                      <a:pt x="19" y="25"/>
                      <a:pt x="19" y="25"/>
                    </a:cubicBezTo>
                    <a:cubicBezTo>
                      <a:pt x="27" y="36"/>
                      <a:pt x="27" y="36"/>
                      <a:pt x="27" y="36"/>
                    </a:cubicBezTo>
                    <a:cubicBezTo>
                      <a:pt x="29" y="32"/>
                      <a:pt x="32" y="29"/>
                      <a:pt x="35" y="26"/>
                    </a:cubicBezTo>
                    <a:cubicBezTo>
                      <a:pt x="41" y="16"/>
                      <a:pt x="41" y="16"/>
                      <a:pt x="41" y="16"/>
                    </a:cubicBezTo>
                    <a:cubicBezTo>
                      <a:pt x="41" y="16"/>
                      <a:pt x="41" y="16"/>
                      <a:pt x="41" y="16"/>
                    </a:cubicBezTo>
                    <a:cubicBezTo>
                      <a:pt x="42" y="17"/>
                      <a:pt x="42" y="17"/>
                      <a:pt x="42" y="17"/>
                    </a:cubicBezTo>
                    <a:cubicBezTo>
                      <a:pt x="47" y="11"/>
                      <a:pt x="53" y="6"/>
                      <a:pt x="58" y="0"/>
                    </a:cubicBezTo>
                    <a:cubicBezTo>
                      <a:pt x="15" y="0"/>
                      <a:pt x="15" y="0"/>
                      <a:pt x="15" y="0"/>
                    </a:cubicBezTo>
                    <a:cubicBezTo>
                      <a:pt x="15" y="7"/>
                      <a:pt x="15" y="7"/>
                      <a:pt x="15" y="7"/>
                    </a:cubicBezTo>
                    <a:cubicBezTo>
                      <a:pt x="18" y="7"/>
                      <a:pt x="20" y="9"/>
                      <a:pt x="20" y="12"/>
                    </a:cubicBezTo>
                    <a:cubicBezTo>
                      <a:pt x="20" y="15"/>
                      <a:pt x="18" y="17"/>
                      <a:pt x="15" y="17"/>
                    </a:cubicBezTo>
                    <a:lnTo>
                      <a:pt x="15" y="31"/>
                    </a:lnTo>
                    <a:close/>
                    <a:moveTo>
                      <a:pt x="0" y="49"/>
                    </a:moveTo>
                    <a:cubicBezTo>
                      <a:pt x="15" y="49"/>
                      <a:pt x="15" y="49"/>
                      <a:pt x="15" y="49"/>
                    </a:cubicBezTo>
                    <a:cubicBezTo>
                      <a:pt x="15" y="43"/>
                      <a:pt x="15" y="43"/>
                      <a:pt x="15" y="43"/>
                    </a:cubicBezTo>
                    <a:cubicBezTo>
                      <a:pt x="5" y="43"/>
                      <a:pt x="5" y="43"/>
                      <a:pt x="5" y="43"/>
                    </a:cubicBezTo>
                    <a:cubicBezTo>
                      <a:pt x="5" y="43"/>
                      <a:pt x="5" y="43"/>
                      <a:pt x="5" y="43"/>
                    </a:cubicBezTo>
                    <a:cubicBezTo>
                      <a:pt x="15" y="31"/>
                      <a:pt x="15" y="31"/>
                      <a:pt x="15" y="31"/>
                    </a:cubicBezTo>
                    <a:cubicBezTo>
                      <a:pt x="15" y="17"/>
                      <a:pt x="15" y="17"/>
                      <a:pt x="15" y="17"/>
                    </a:cubicBezTo>
                    <a:cubicBezTo>
                      <a:pt x="15" y="17"/>
                      <a:pt x="15" y="17"/>
                      <a:pt x="15" y="17"/>
                    </a:cubicBezTo>
                    <a:cubicBezTo>
                      <a:pt x="12" y="17"/>
                      <a:pt x="9" y="15"/>
                      <a:pt x="9" y="12"/>
                    </a:cubicBezTo>
                    <a:cubicBezTo>
                      <a:pt x="9" y="9"/>
                      <a:pt x="12" y="7"/>
                      <a:pt x="15" y="7"/>
                    </a:cubicBezTo>
                    <a:cubicBezTo>
                      <a:pt x="15" y="7"/>
                      <a:pt x="15" y="7"/>
                      <a:pt x="15" y="7"/>
                    </a:cubicBezTo>
                    <a:cubicBezTo>
                      <a:pt x="15" y="7"/>
                      <a:pt x="15" y="7"/>
                      <a:pt x="15" y="7"/>
                    </a:cubicBezTo>
                    <a:cubicBezTo>
                      <a:pt x="15" y="0"/>
                      <a:pt x="15" y="0"/>
                      <a:pt x="15" y="0"/>
                    </a:cubicBezTo>
                    <a:cubicBezTo>
                      <a:pt x="0" y="0"/>
                      <a:pt x="0" y="0"/>
                      <a:pt x="0" y="0"/>
                    </a:cubicBezTo>
                    <a:lnTo>
                      <a:pt x="0" y="49"/>
                    </a:lnTo>
                    <a:close/>
                  </a:path>
                </a:pathLst>
              </a:custGeom>
              <a:grpFill/>
              <a:ln>
                <a:noFill/>
              </a:ln>
            </p:spPr>
            <p:txBody>
              <a:bodyPr anchor="ctr"/>
              <a:lstStyle/>
              <a:p>
                <a:pPr algn="ctr"/>
                <a:endParaRPr/>
              </a:p>
            </p:txBody>
          </p:sp>
          <p:sp>
            <p:nvSpPr>
              <p:cNvPr id="53" name="Freeform: Shape 213">
                <a:extLst>
                  <a:ext uri="{FF2B5EF4-FFF2-40B4-BE49-F238E27FC236}">
                    <a16:creationId xmlns:a16="http://schemas.microsoft.com/office/drawing/2014/main" id="{39D9B420-A1DB-4A26-AD66-75583FB78A82}"/>
                  </a:ext>
                </a:extLst>
              </p:cNvPr>
              <p:cNvSpPr/>
              <p:nvPr/>
            </p:nvSpPr>
            <p:spPr bwMode="auto">
              <a:xfrm>
                <a:off x="3946722" y="1143832"/>
                <a:ext cx="164205" cy="234054"/>
              </a:xfrm>
              <a:custGeom>
                <a:gdLst>
                  <a:gd fmla="*/ 37 w 37" name="T0"/>
                  <a:gd fmla="*/ 35 h 53" name="T1"/>
                  <a:gd fmla="*/ 37 w 37" name="T2"/>
                  <a:gd fmla="*/ 0 h 53" name="T3"/>
                  <a:gd fmla="*/ 19 w 37" name="T4"/>
                  <a:gd fmla="*/ 0 h 53" name="T5"/>
                  <a:gd fmla="*/ 0 w 37" name="T6"/>
                  <a:gd fmla="*/ 49 h 53" name="T7"/>
                  <a:gd fmla="*/ 10 w 37" name="T8"/>
                  <a:gd fmla="*/ 53 h 53" name="T9"/>
                  <a:gd fmla="*/ 34 w 37" name="T10"/>
                  <a:gd fmla="*/ 43 h 53" name="T11"/>
                  <a:gd fmla="*/ 37 w 37" name="T12"/>
                  <a:gd fmla="*/ 35 h 53" name="T13"/>
                </a:gdLst>
                <a:cxnLst>
                  <a:cxn ang="0">
                    <a:pos x="T0" y="T1"/>
                  </a:cxn>
                  <a:cxn ang="0">
                    <a:pos x="T2" y="T3"/>
                  </a:cxn>
                  <a:cxn ang="0">
                    <a:pos x="T4" y="T5"/>
                  </a:cxn>
                  <a:cxn ang="0">
                    <a:pos x="T6" y="T7"/>
                  </a:cxn>
                  <a:cxn ang="0">
                    <a:pos x="T8" y="T9"/>
                  </a:cxn>
                  <a:cxn ang="0">
                    <a:pos x="T10" y="T11"/>
                  </a:cxn>
                  <a:cxn ang="0">
                    <a:pos x="T12" y="T13"/>
                  </a:cxn>
                </a:cxnLst>
                <a:rect b="b" l="0" r="r" t="0"/>
                <a:pathLst>
                  <a:path h="52" w="37">
                    <a:moveTo>
                      <a:pt x="37" y="35"/>
                    </a:moveTo>
                    <a:cubicBezTo>
                      <a:pt x="37" y="0"/>
                      <a:pt x="37" y="0"/>
                      <a:pt x="37" y="0"/>
                    </a:cubicBezTo>
                    <a:cubicBezTo>
                      <a:pt x="19" y="0"/>
                      <a:pt x="19" y="0"/>
                      <a:pt x="19" y="0"/>
                    </a:cubicBezTo>
                    <a:cubicBezTo>
                      <a:pt x="0" y="49"/>
                      <a:pt x="0" y="49"/>
                      <a:pt x="0" y="49"/>
                    </a:cubicBezTo>
                    <a:cubicBezTo>
                      <a:pt x="10" y="53"/>
                      <a:pt x="10" y="53"/>
                      <a:pt x="10" y="53"/>
                    </a:cubicBezTo>
                    <a:cubicBezTo>
                      <a:pt x="18" y="50"/>
                      <a:pt x="26" y="46"/>
                      <a:pt x="34" y="43"/>
                    </a:cubicBezTo>
                    <a:lnTo>
                      <a:pt x="37" y="35"/>
                    </a:lnTo>
                    <a:close/>
                  </a:path>
                </a:pathLst>
              </a:custGeom>
              <a:grpFill/>
              <a:ln>
                <a:noFill/>
              </a:ln>
            </p:spPr>
            <p:txBody>
              <a:bodyPr anchor="ctr"/>
              <a:lstStyle/>
              <a:p>
                <a:pPr algn="ctr"/>
                <a:endParaRPr/>
              </a:p>
            </p:txBody>
          </p:sp>
          <p:sp>
            <p:nvSpPr>
              <p:cNvPr id="54" name="Freeform: Shape 214">
                <a:extLst>
                  <a:ext uri="{FF2B5EF4-FFF2-40B4-BE49-F238E27FC236}">
                    <a16:creationId xmlns:a16="http://schemas.microsoft.com/office/drawing/2014/main" id="{7882F914-8F95-4905-BBF6-386F7F1A1427}"/>
                  </a:ext>
                </a:extLst>
              </p:cNvPr>
              <p:cNvSpPr/>
              <p:nvPr/>
            </p:nvSpPr>
            <p:spPr bwMode="auto">
              <a:xfrm>
                <a:off x="4124407" y="1143832"/>
                <a:ext cx="30635" cy="84553"/>
              </a:xfrm>
              <a:custGeom>
                <a:gdLst>
                  <a:gd fmla="*/ 0 w 7" name="T0"/>
                  <a:gd fmla="*/ 19 h 19" name="T1"/>
                  <a:gd fmla="*/ 6 w 7" name="T2"/>
                  <a:gd fmla="*/ 0 h 19" name="T3"/>
                  <a:gd fmla="*/ 7 w 7" name="T4"/>
                  <a:gd fmla="*/ 0 h 19" name="T5"/>
                  <a:gd fmla="*/ 0 w 7" name="T6"/>
                  <a:gd fmla="*/ 0 h 19" name="T7"/>
                  <a:gd fmla="*/ 0 w 7" name="T8"/>
                  <a:gd fmla="*/ 19 h 19" name="T9"/>
                </a:gdLst>
                <a:cxnLst>
                  <a:cxn ang="0">
                    <a:pos x="T0" y="T1"/>
                  </a:cxn>
                  <a:cxn ang="0">
                    <a:pos x="T2" y="T3"/>
                  </a:cxn>
                  <a:cxn ang="0">
                    <a:pos x="T4" y="T5"/>
                  </a:cxn>
                  <a:cxn ang="0">
                    <a:pos x="T6" y="T7"/>
                  </a:cxn>
                  <a:cxn ang="0">
                    <a:pos x="T8" y="T9"/>
                  </a:cxn>
                </a:cxnLst>
                <a:rect b="b" l="0" r="r" t="0"/>
                <a:pathLst>
                  <a:path h="19" w="7">
                    <a:moveTo>
                      <a:pt x="0" y="19"/>
                    </a:moveTo>
                    <a:cubicBezTo>
                      <a:pt x="6" y="15"/>
                      <a:pt x="6" y="7"/>
                      <a:pt x="6" y="0"/>
                    </a:cubicBezTo>
                    <a:cubicBezTo>
                      <a:pt x="6" y="0"/>
                      <a:pt x="6" y="0"/>
                      <a:pt x="7" y="0"/>
                    </a:cubicBezTo>
                    <a:cubicBezTo>
                      <a:pt x="0" y="0"/>
                      <a:pt x="0" y="0"/>
                      <a:pt x="0" y="0"/>
                    </a:cubicBezTo>
                    <a:lnTo>
                      <a:pt x="0" y="19"/>
                    </a:lnTo>
                    <a:close/>
                  </a:path>
                </a:pathLst>
              </a:custGeom>
              <a:grpFill/>
              <a:ln>
                <a:noFill/>
              </a:ln>
            </p:spPr>
            <p:txBody>
              <a:bodyPr anchor="ctr"/>
              <a:lstStyle/>
              <a:p>
                <a:pPr algn="ctr"/>
                <a:endParaRPr/>
              </a:p>
            </p:txBody>
          </p:sp>
          <p:sp>
            <p:nvSpPr>
              <p:cNvPr id="55" name="Freeform: Shape 215">
                <a:extLst>
                  <a:ext uri="{FF2B5EF4-FFF2-40B4-BE49-F238E27FC236}">
                    <a16:creationId xmlns:a16="http://schemas.microsoft.com/office/drawing/2014/main" id="{2E7EEB75-47F4-4479-93EF-FD0C621B0262}"/>
                  </a:ext>
                </a:extLst>
              </p:cNvPr>
              <p:cNvSpPr/>
              <p:nvPr/>
            </p:nvSpPr>
            <p:spPr bwMode="auto">
              <a:xfrm>
                <a:off x="4124407" y="1143832"/>
                <a:ext cx="136021" cy="181361"/>
              </a:xfrm>
              <a:custGeom>
                <a:gdLst>
                  <a:gd fmla="*/ 9 w 31" name="T0"/>
                  <a:gd fmla="*/ 0 h 41" name="T1"/>
                  <a:gd fmla="*/ 9 w 31" name="T2"/>
                  <a:gd fmla="*/ 0 h 41" name="T3"/>
                  <a:gd fmla="*/ 0 w 31" name="T4"/>
                  <a:gd fmla="*/ 21 h 41" name="T5"/>
                  <a:gd fmla="*/ 0 w 31" name="T6"/>
                  <a:gd fmla="*/ 35 h 41" name="T7"/>
                  <a:gd fmla="*/ 2 w 31" name="T8"/>
                  <a:gd fmla="*/ 41 h 41" name="T9"/>
                  <a:gd fmla="*/ 31 w 31" name="T10"/>
                  <a:gd fmla="*/ 32 h 41" name="T11"/>
                  <a:gd fmla="*/ 18 w 31" name="T12"/>
                  <a:gd fmla="*/ 0 h 41" name="T13"/>
                  <a:gd fmla="*/ 9 w 31" name="T14"/>
                  <a:gd fmla="*/ 0 h 4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1" w="31">
                    <a:moveTo>
                      <a:pt x="9" y="0"/>
                    </a:moveTo>
                    <a:cubicBezTo>
                      <a:pt x="9" y="0"/>
                      <a:pt x="9" y="0"/>
                      <a:pt x="9" y="0"/>
                    </a:cubicBezTo>
                    <a:cubicBezTo>
                      <a:pt x="9" y="8"/>
                      <a:pt x="8" y="18"/>
                      <a:pt x="0" y="21"/>
                    </a:cubicBezTo>
                    <a:cubicBezTo>
                      <a:pt x="0" y="35"/>
                      <a:pt x="0" y="35"/>
                      <a:pt x="0" y="35"/>
                    </a:cubicBezTo>
                    <a:cubicBezTo>
                      <a:pt x="2" y="41"/>
                      <a:pt x="2" y="41"/>
                      <a:pt x="2" y="41"/>
                    </a:cubicBezTo>
                    <a:cubicBezTo>
                      <a:pt x="11" y="37"/>
                      <a:pt x="21" y="35"/>
                      <a:pt x="31" y="32"/>
                    </a:cubicBezTo>
                    <a:cubicBezTo>
                      <a:pt x="18" y="0"/>
                      <a:pt x="18" y="0"/>
                      <a:pt x="18" y="0"/>
                    </a:cubicBezTo>
                    <a:lnTo>
                      <a:pt x="9" y="0"/>
                    </a:lnTo>
                    <a:close/>
                  </a:path>
                </a:pathLst>
              </a:custGeom>
              <a:grpFill/>
              <a:ln>
                <a:noFill/>
              </a:ln>
            </p:spPr>
            <p:txBody>
              <a:bodyPr anchor="ctr"/>
              <a:lstStyle/>
              <a:p>
                <a:pPr algn="ctr"/>
                <a:endParaRPr/>
              </a:p>
            </p:txBody>
          </p:sp>
          <p:sp>
            <p:nvSpPr>
              <p:cNvPr id="56" name="Freeform: Shape 216">
                <a:extLst>
                  <a:ext uri="{FF2B5EF4-FFF2-40B4-BE49-F238E27FC236}">
                    <a16:creationId xmlns:a16="http://schemas.microsoft.com/office/drawing/2014/main" id="{9AB1FB9E-4154-4D17-8131-5C8A0A64E1EF}"/>
                  </a:ext>
                </a:extLst>
              </p:cNvPr>
              <p:cNvSpPr/>
              <p:nvPr/>
            </p:nvSpPr>
            <p:spPr bwMode="auto">
              <a:xfrm>
                <a:off x="4031275" y="1113197"/>
                <a:ext cx="171558" cy="22057"/>
              </a:xfrm>
              <a:custGeom>
                <a:gdLst>
                  <a:gd fmla="*/ 140 w 140" name="T0"/>
                  <a:gd fmla="*/ 0 h 18" name="T1"/>
                  <a:gd fmla="*/ 0 w 140" name="T2"/>
                  <a:gd fmla="*/ 0 h 18" name="T3"/>
                  <a:gd fmla="*/ 0 w 140" name="T4"/>
                  <a:gd fmla="*/ 18 h 18" name="T5"/>
                  <a:gd fmla="*/ 65 w 140" name="T6"/>
                  <a:gd fmla="*/ 18 h 18" name="T7"/>
                  <a:gd fmla="*/ 76 w 140" name="T8"/>
                  <a:gd fmla="*/ 18 h 18" name="T9"/>
                  <a:gd fmla="*/ 140 w 140" name="T10"/>
                  <a:gd fmla="*/ 18 h 18" name="T11"/>
                  <a:gd fmla="*/ 140 w 140" name="T12"/>
                  <a:gd fmla="*/ 0 h 18" name="T13"/>
                </a:gdLst>
                <a:cxnLst>
                  <a:cxn ang="0">
                    <a:pos x="T0" y="T1"/>
                  </a:cxn>
                  <a:cxn ang="0">
                    <a:pos x="T2" y="T3"/>
                  </a:cxn>
                  <a:cxn ang="0">
                    <a:pos x="T4" y="T5"/>
                  </a:cxn>
                  <a:cxn ang="0">
                    <a:pos x="T6" y="T7"/>
                  </a:cxn>
                  <a:cxn ang="0">
                    <a:pos x="T8" y="T9"/>
                  </a:cxn>
                  <a:cxn ang="0">
                    <a:pos x="T10" y="T11"/>
                  </a:cxn>
                  <a:cxn ang="0">
                    <a:pos x="T12" y="T13"/>
                  </a:cxn>
                </a:cxnLst>
                <a:rect b="b" l="0" r="r" t="0"/>
                <a:pathLst>
                  <a:path h="18" w="140">
                    <a:moveTo>
                      <a:pt x="140" y="0"/>
                    </a:moveTo>
                    <a:lnTo>
                      <a:pt x="0" y="0"/>
                    </a:lnTo>
                    <a:lnTo>
                      <a:pt x="0" y="18"/>
                    </a:lnTo>
                    <a:lnTo>
                      <a:pt x="65" y="18"/>
                    </a:lnTo>
                    <a:lnTo>
                      <a:pt x="76" y="18"/>
                    </a:lnTo>
                    <a:lnTo>
                      <a:pt x="140" y="18"/>
                    </a:lnTo>
                    <a:lnTo>
                      <a:pt x="140" y="0"/>
                    </a:lnTo>
                    <a:close/>
                  </a:path>
                </a:pathLst>
              </a:custGeom>
              <a:grpFill/>
              <a:ln>
                <a:noFill/>
              </a:ln>
            </p:spPr>
            <p:txBody>
              <a:bodyPr anchor="ctr"/>
              <a:lstStyle/>
              <a:p>
                <a:pPr algn="ctr"/>
                <a:endParaRPr/>
              </a:p>
            </p:txBody>
          </p:sp>
          <p:sp>
            <p:nvSpPr>
              <p:cNvPr id="57" name="Freeform: Shape 217">
                <a:extLst>
                  <a:ext uri="{FF2B5EF4-FFF2-40B4-BE49-F238E27FC236}">
                    <a16:creationId xmlns:a16="http://schemas.microsoft.com/office/drawing/2014/main" id="{69DA48B5-4A00-4B7B-96C9-CAA0F1F35116}"/>
                  </a:ext>
                </a:extLst>
              </p:cNvPr>
              <p:cNvSpPr/>
              <p:nvPr/>
            </p:nvSpPr>
            <p:spPr bwMode="auto">
              <a:xfrm>
                <a:off x="3351171" y="3599560"/>
                <a:ext cx="247533" cy="145824"/>
              </a:xfrm>
              <a:custGeom>
                <a:gdLst>
                  <a:gd fmla="*/ 32 w 56" name="T0"/>
                  <a:gd fmla="*/ 0 h 33" name="T1"/>
                  <a:gd fmla="*/ 32 w 56" name="T2"/>
                  <a:gd fmla="*/ 6 h 33" name="T3"/>
                  <a:gd fmla="*/ 0 w 56" name="T4"/>
                  <a:gd fmla="*/ 33 h 33" name="T5"/>
                  <a:gd fmla="*/ 32 w 56" name="T6"/>
                  <a:gd fmla="*/ 27 h 33" name="T7"/>
                  <a:gd fmla="*/ 32 w 56" name="T8"/>
                  <a:gd fmla="*/ 32 h 33" name="T9"/>
                  <a:gd fmla="*/ 56 w 56" name="T10"/>
                  <a:gd fmla="*/ 16 h 33" name="T11"/>
                  <a:gd fmla="*/ 32 w 56" name="T12"/>
                  <a:gd fmla="*/ 0 h 33" name="T13"/>
                </a:gdLst>
                <a:cxnLst>
                  <a:cxn ang="0">
                    <a:pos x="T0" y="T1"/>
                  </a:cxn>
                  <a:cxn ang="0">
                    <a:pos x="T2" y="T3"/>
                  </a:cxn>
                  <a:cxn ang="0">
                    <a:pos x="T4" y="T5"/>
                  </a:cxn>
                  <a:cxn ang="0">
                    <a:pos x="T6" y="T7"/>
                  </a:cxn>
                  <a:cxn ang="0">
                    <a:pos x="T8" y="T9"/>
                  </a:cxn>
                  <a:cxn ang="0">
                    <a:pos x="T10" y="T11"/>
                  </a:cxn>
                  <a:cxn ang="0">
                    <a:pos x="T12" y="T13"/>
                  </a:cxn>
                </a:cxnLst>
                <a:rect b="b" l="0" r="r" t="0"/>
                <a:pathLst>
                  <a:path h="33" w="56">
                    <a:moveTo>
                      <a:pt x="32" y="0"/>
                    </a:moveTo>
                    <a:cubicBezTo>
                      <a:pt x="32" y="6"/>
                      <a:pt x="32" y="6"/>
                      <a:pt x="32" y="6"/>
                    </a:cubicBezTo>
                    <a:cubicBezTo>
                      <a:pt x="4" y="6"/>
                      <a:pt x="0" y="33"/>
                      <a:pt x="0" y="33"/>
                    </a:cubicBezTo>
                    <a:cubicBezTo>
                      <a:pt x="0" y="33"/>
                      <a:pt x="9" y="27"/>
                      <a:pt x="32" y="27"/>
                    </a:cubicBezTo>
                    <a:cubicBezTo>
                      <a:pt x="32" y="32"/>
                      <a:pt x="32" y="32"/>
                      <a:pt x="32" y="32"/>
                    </a:cubicBezTo>
                    <a:cubicBezTo>
                      <a:pt x="56" y="16"/>
                      <a:pt x="56" y="16"/>
                      <a:pt x="56" y="16"/>
                    </a:cubicBezTo>
                    <a:lnTo>
                      <a:pt x="32" y="0"/>
                    </a:lnTo>
                    <a:close/>
                  </a:path>
                </a:pathLst>
              </a:custGeom>
              <a:grpFill/>
              <a:ln>
                <a:noFill/>
              </a:ln>
            </p:spPr>
            <p:txBody>
              <a:bodyPr anchor="ctr"/>
              <a:lstStyle/>
              <a:p>
                <a:pPr algn="ctr"/>
                <a:endParaRPr/>
              </a:p>
            </p:txBody>
          </p:sp>
          <p:sp>
            <p:nvSpPr>
              <p:cNvPr id="58" name="Freeform: Shape 218">
                <a:extLst>
                  <a:ext uri="{FF2B5EF4-FFF2-40B4-BE49-F238E27FC236}">
                    <a16:creationId xmlns:a16="http://schemas.microsoft.com/office/drawing/2014/main" id="{82CDF6F0-EBC4-4767-A920-2C85F2A1F248}"/>
                  </a:ext>
                </a:extLst>
              </p:cNvPr>
              <p:cNvSpPr/>
              <p:nvPr/>
            </p:nvSpPr>
            <p:spPr bwMode="auto">
              <a:xfrm>
                <a:off x="3329114" y="3728228"/>
                <a:ext cx="242632" cy="145824"/>
              </a:xfrm>
              <a:custGeom>
                <a:gdLst>
                  <a:gd fmla="*/ 24 w 55" name="T0"/>
                  <a:gd fmla="*/ 33 h 33" name="T1"/>
                  <a:gd fmla="*/ 24 w 55" name="T2"/>
                  <a:gd fmla="*/ 28 h 33" name="T3"/>
                  <a:gd fmla="*/ 55 w 55" name="T4"/>
                  <a:gd fmla="*/ 0 h 33" name="T5"/>
                  <a:gd fmla="*/ 24 w 55" name="T6"/>
                  <a:gd fmla="*/ 7 h 33" name="T7"/>
                  <a:gd fmla="*/ 24 w 55" name="T8"/>
                  <a:gd fmla="*/ 1 h 33" name="T9"/>
                  <a:gd fmla="*/ 0 w 55" name="T10"/>
                  <a:gd fmla="*/ 17 h 33" name="T11"/>
                  <a:gd fmla="*/ 24 w 55" name="T12"/>
                  <a:gd fmla="*/ 33 h 33" name="T13"/>
                </a:gdLst>
                <a:cxnLst>
                  <a:cxn ang="0">
                    <a:pos x="T0" y="T1"/>
                  </a:cxn>
                  <a:cxn ang="0">
                    <a:pos x="T2" y="T3"/>
                  </a:cxn>
                  <a:cxn ang="0">
                    <a:pos x="T4" y="T5"/>
                  </a:cxn>
                  <a:cxn ang="0">
                    <a:pos x="T6" y="T7"/>
                  </a:cxn>
                  <a:cxn ang="0">
                    <a:pos x="T8" y="T9"/>
                  </a:cxn>
                  <a:cxn ang="0">
                    <a:pos x="T10" y="T11"/>
                  </a:cxn>
                  <a:cxn ang="0">
                    <a:pos x="T12" y="T13"/>
                  </a:cxn>
                </a:cxnLst>
                <a:rect b="b" l="0" r="r" t="0"/>
                <a:pathLst>
                  <a:path h="33" w="55">
                    <a:moveTo>
                      <a:pt x="24" y="33"/>
                    </a:moveTo>
                    <a:cubicBezTo>
                      <a:pt x="24" y="28"/>
                      <a:pt x="24" y="28"/>
                      <a:pt x="24" y="28"/>
                    </a:cubicBezTo>
                    <a:cubicBezTo>
                      <a:pt x="52" y="28"/>
                      <a:pt x="55" y="0"/>
                      <a:pt x="55" y="0"/>
                    </a:cubicBezTo>
                    <a:cubicBezTo>
                      <a:pt x="55" y="0"/>
                      <a:pt x="47" y="7"/>
                      <a:pt x="24" y="7"/>
                    </a:cubicBezTo>
                    <a:cubicBezTo>
                      <a:pt x="24" y="1"/>
                      <a:pt x="24" y="1"/>
                      <a:pt x="24" y="1"/>
                    </a:cubicBezTo>
                    <a:cubicBezTo>
                      <a:pt x="0" y="17"/>
                      <a:pt x="0" y="17"/>
                      <a:pt x="0" y="17"/>
                    </a:cubicBezTo>
                    <a:lnTo>
                      <a:pt x="24" y="33"/>
                    </a:lnTo>
                    <a:close/>
                  </a:path>
                </a:pathLst>
              </a:custGeom>
              <a:grpFill/>
              <a:ln>
                <a:noFill/>
              </a:ln>
            </p:spPr>
            <p:txBody>
              <a:bodyPr anchor="ctr"/>
              <a:lstStyle/>
              <a:p>
                <a:pPr algn="ctr"/>
                <a:endParaRPr/>
              </a:p>
            </p:txBody>
          </p:sp>
          <p:sp>
            <p:nvSpPr>
              <p:cNvPr id="59" name="Freeform: Shape 219">
                <a:extLst>
                  <a:ext uri="{FF2B5EF4-FFF2-40B4-BE49-F238E27FC236}">
                    <a16:creationId xmlns:a16="http://schemas.microsoft.com/office/drawing/2014/main" id="{2DFF5B73-0BF3-4998-82DB-8088C098B6E0}"/>
                  </a:ext>
                </a:extLst>
              </p:cNvPr>
              <p:cNvSpPr/>
              <p:nvPr/>
            </p:nvSpPr>
            <p:spPr bwMode="auto">
              <a:xfrm>
                <a:off x="5196643" y="1104619"/>
                <a:ext cx="203418" cy="203419"/>
              </a:xfrm>
              <a:custGeom>
                <a:gdLst>
                  <a:gd fmla="*/ 34 w 46" name="T0"/>
                  <a:gd fmla="*/ 43 h 46" name="T1"/>
                  <a:gd fmla="*/ 43 w 46" name="T2"/>
                  <a:gd fmla="*/ 34 h 46" name="T3"/>
                  <a:gd fmla="*/ 45 w 46" name="T4"/>
                  <a:gd fmla="*/ 27 h 46" name="T5"/>
                  <a:gd fmla="*/ 45 w 46" name="T6"/>
                  <a:gd fmla="*/ 18 h 46" name="T7"/>
                  <a:gd fmla="*/ 43 w 46" name="T8"/>
                  <a:gd fmla="*/ 11 h 46" name="T9"/>
                  <a:gd fmla="*/ 34 w 46" name="T10"/>
                  <a:gd fmla="*/ 3 h 46" name="T11"/>
                  <a:gd fmla="*/ 31 w 46" name="T12"/>
                  <a:gd fmla="*/ 1 h 46" name="T13"/>
                  <a:gd fmla="*/ 24 w 46" name="T14"/>
                  <a:gd fmla="*/ 0 h 46" name="T15"/>
                  <a:gd fmla="*/ 25 w 46" name="T16"/>
                  <a:gd fmla="*/ 2 h 46" name="T17"/>
                  <a:gd fmla="*/ 28 w 46" name="T18"/>
                  <a:gd fmla="*/ 2 h 46" name="T19"/>
                  <a:gd fmla="*/ 31 w 46" name="T20"/>
                  <a:gd fmla="*/ 3 h 46" name="T21"/>
                  <a:gd fmla="*/ 30 w 46" name="T22"/>
                  <a:gd fmla="*/ 3 h 46" name="T23"/>
                  <a:gd fmla="*/ 26 w 46" name="T24"/>
                  <a:gd fmla="*/ 5 h 46" name="T25"/>
                  <a:gd fmla="*/ 27 w 46" name="T26"/>
                  <a:gd fmla="*/ 7 h 46" name="T27"/>
                  <a:gd fmla="*/ 29 w 46" name="T28"/>
                  <a:gd fmla="*/ 8 h 46" name="T29"/>
                  <a:gd fmla="*/ 32 w 46" name="T30"/>
                  <a:gd fmla="*/ 4 h 46" name="T31"/>
                  <a:gd fmla="*/ 35 w 46" name="T32"/>
                  <a:gd fmla="*/ 5 h 46" name="T33"/>
                  <a:gd fmla="*/ 37 w 46" name="T34"/>
                  <a:gd fmla="*/ 6 h 46" name="T35"/>
                  <a:gd fmla="*/ 38 w 46" name="T36"/>
                  <a:gd fmla="*/ 9 h 46" name="T37"/>
                  <a:gd fmla="*/ 37 w 46" name="T38"/>
                  <a:gd fmla="*/ 11 h 46" name="T39"/>
                  <a:gd fmla="*/ 36 w 46" name="T40"/>
                  <a:gd fmla="*/ 9 h 46" name="T41"/>
                  <a:gd fmla="*/ 33 w 46" name="T42"/>
                  <a:gd fmla="*/ 10 h 46" name="T43"/>
                  <a:gd fmla="*/ 35 w 46" name="T44"/>
                  <a:gd fmla="*/ 11 h 46" name="T45"/>
                  <a:gd fmla="*/ 30 w 46" name="T46"/>
                  <a:gd fmla="*/ 13 h 46" name="T47"/>
                  <a:gd fmla="*/ 28 w 46" name="T48"/>
                  <a:gd fmla="*/ 15 h 46" name="T49"/>
                  <a:gd fmla="*/ 25 w 46" name="T50"/>
                  <a:gd fmla="*/ 17 h 46" name="T51"/>
                  <a:gd fmla="*/ 26 w 46" name="T52"/>
                  <a:gd fmla="*/ 27 h 46" name="T53"/>
                  <a:gd fmla="*/ 29 w 46" name="T54"/>
                  <a:gd fmla="*/ 28 h 46" name="T55"/>
                  <a:gd fmla="*/ 31 w 46" name="T56"/>
                  <a:gd fmla="*/ 28 h 46" name="T57"/>
                  <a:gd fmla="*/ 36 w 46" name="T58"/>
                  <a:gd fmla="*/ 31 h 46" name="T59"/>
                  <a:gd fmla="*/ 38 w 46" name="T60"/>
                  <a:gd fmla="*/ 33 h 46" name="T61"/>
                  <a:gd fmla="*/ 41 w 46" name="T62"/>
                  <a:gd fmla="*/ 34 h 46" name="T63"/>
                  <a:gd fmla="*/ 26 w 46" name="T64"/>
                  <a:gd fmla="*/ 40 h 46" name="T65"/>
                  <a:gd fmla="*/ 0 w 46" name="T66"/>
                  <a:gd fmla="*/ 19 h 46" name="T67"/>
                  <a:gd fmla="*/ 0 w 46" name="T68"/>
                  <a:gd fmla="*/ 28 h 46" name="T69"/>
                  <a:gd fmla="*/ 4 w 46" name="T70"/>
                  <a:gd fmla="*/ 37 h 46" name="T71"/>
                  <a:gd fmla="*/ 14 w 46" name="T72"/>
                  <a:gd fmla="*/ 44 h 46" name="T73"/>
                  <a:gd fmla="*/ 23 w 46" name="T74"/>
                  <a:gd fmla="*/ 36 h 46" name="T75"/>
                  <a:gd fmla="*/ 22 w 46" name="T76"/>
                  <a:gd fmla="*/ 33 h 46" name="T77"/>
                  <a:gd fmla="*/ 23 w 46" name="T78"/>
                  <a:gd fmla="*/ 29 h 46" name="T79"/>
                  <a:gd fmla="*/ 21 w 46" name="T80"/>
                  <a:gd fmla="*/ 28 h 46" name="T81"/>
                  <a:gd fmla="*/ 18 w 46" name="T82"/>
                  <a:gd fmla="*/ 26 h 46" name="T83"/>
                  <a:gd fmla="*/ 13 w 46" name="T84"/>
                  <a:gd fmla="*/ 24 h 46" name="T85"/>
                  <a:gd fmla="*/ 11 w 46" name="T86"/>
                  <a:gd fmla="*/ 20 h 46" name="T87"/>
                  <a:gd fmla="*/ 10 w 46" name="T88"/>
                  <a:gd fmla="*/ 20 h 46" name="T89"/>
                  <a:gd fmla="*/ 9 w 46" name="T90"/>
                  <a:gd fmla="*/ 21 h 46" name="T91"/>
                  <a:gd fmla="*/ 8 w 46" name="T92"/>
                  <a:gd fmla="*/ 17 h 46" name="T93"/>
                  <a:gd fmla="*/ 8 w 46" name="T94"/>
                  <a:gd fmla="*/ 13 h 46" name="T95"/>
                  <a:gd fmla="*/ 10 w 46" name="T96"/>
                  <a:gd fmla="*/ 9 h 46" name="T97"/>
                  <a:gd fmla="*/ 9 w 46" name="T98"/>
                  <a:gd fmla="*/ 6 h 46" name="T99"/>
                  <a:gd fmla="*/ 20 w 46" name="T100"/>
                  <a:gd fmla="*/ 1 h 46" name="T101"/>
                  <a:gd fmla="*/ 24 w 46" name="T102"/>
                  <a:gd fmla="*/ 0 h 46" name="T103"/>
                  <a:gd fmla="*/ 14 w 46" name="T104"/>
                  <a:gd fmla="*/ 1 h 46" name="T105"/>
                  <a:gd fmla="*/ 6 w 46" name="T106"/>
                  <a:gd fmla="*/ 6 h 46" name="T107"/>
                  <a:gd fmla="*/ 1 w 46" name="T108"/>
                  <a:gd fmla="*/ 14 h 46" name="T109"/>
                  <a:gd fmla="*/ 24 w 46" name="T110"/>
                  <a:gd fmla="*/ 29 h 46" name="T111"/>
                  <a:gd fmla="*/ 21 w 46" name="T112"/>
                  <a:gd fmla="*/ 25 h 46" name="T113"/>
                  <a:gd fmla="*/ 20 w 46" name="T114"/>
                  <a:gd fmla="*/ 23 h 46" name="T115"/>
                  <a:gd fmla="*/ 16 w 46" name="T116"/>
                  <a:gd fmla="*/ 24 h 46" name="T117"/>
                  <a:gd fmla="*/ 18 w 46" name="T118"/>
                  <a:gd fmla="*/ 19 h 46" name="T119"/>
                  <a:gd fmla="*/ 22 w 46" name="T120"/>
                  <a:gd fmla="*/ 19 h 46" name="T121"/>
                  <a:gd fmla="*/ 24 w 46" name="T122"/>
                  <a:gd fmla="*/ 19 h 46"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46" w="46">
                    <a:moveTo>
                      <a:pt x="24" y="46"/>
                    </a:moveTo>
                    <a:cubicBezTo>
                      <a:pt x="25" y="46"/>
                      <a:pt x="27" y="45"/>
                      <a:pt x="28" y="45"/>
                    </a:cubicBezTo>
                    <a:cubicBezTo>
                      <a:pt x="29" y="45"/>
                      <a:pt x="29" y="45"/>
                      <a:pt x="30" y="45"/>
                    </a:cubicBezTo>
                    <a:cubicBezTo>
                      <a:pt x="30" y="44"/>
                      <a:pt x="31" y="44"/>
                      <a:pt x="31" y="44"/>
                    </a:cubicBezTo>
                    <a:cubicBezTo>
                      <a:pt x="32" y="44"/>
                      <a:pt x="32" y="44"/>
                      <a:pt x="33" y="43"/>
                    </a:cubicBezTo>
                    <a:cubicBezTo>
                      <a:pt x="33" y="43"/>
                      <a:pt x="34" y="43"/>
                      <a:pt x="34" y="43"/>
                    </a:cubicBezTo>
                    <a:cubicBezTo>
                      <a:pt x="36" y="42"/>
                      <a:pt x="37" y="41"/>
                      <a:pt x="38" y="40"/>
                    </a:cubicBezTo>
                    <a:cubicBezTo>
                      <a:pt x="38" y="40"/>
                      <a:pt x="39" y="39"/>
                      <a:pt x="39" y="39"/>
                    </a:cubicBezTo>
                    <a:cubicBezTo>
                      <a:pt x="39" y="39"/>
                      <a:pt x="39" y="39"/>
                      <a:pt x="40" y="38"/>
                    </a:cubicBezTo>
                    <a:cubicBezTo>
                      <a:pt x="40" y="38"/>
                      <a:pt x="40" y="37"/>
                      <a:pt x="41" y="37"/>
                    </a:cubicBezTo>
                    <a:cubicBezTo>
                      <a:pt x="41" y="36"/>
                      <a:pt x="42" y="36"/>
                      <a:pt x="42" y="35"/>
                    </a:cubicBezTo>
                    <a:cubicBezTo>
                      <a:pt x="42" y="35"/>
                      <a:pt x="43" y="34"/>
                      <a:pt x="43" y="34"/>
                    </a:cubicBezTo>
                    <a:cubicBezTo>
                      <a:pt x="43" y="34"/>
                      <a:pt x="43" y="34"/>
                      <a:pt x="43" y="33"/>
                    </a:cubicBezTo>
                    <a:cubicBezTo>
                      <a:pt x="43" y="33"/>
                      <a:pt x="43" y="33"/>
                      <a:pt x="43" y="33"/>
                    </a:cubicBezTo>
                    <a:cubicBezTo>
                      <a:pt x="44" y="32"/>
                      <a:pt x="44" y="32"/>
                      <a:pt x="44" y="32"/>
                    </a:cubicBezTo>
                    <a:cubicBezTo>
                      <a:pt x="44" y="31"/>
                      <a:pt x="44" y="31"/>
                      <a:pt x="44" y="31"/>
                    </a:cubicBezTo>
                    <a:cubicBezTo>
                      <a:pt x="45" y="30"/>
                      <a:pt x="45" y="29"/>
                      <a:pt x="45" y="28"/>
                    </a:cubicBezTo>
                    <a:cubicBezTo>
                      <a:pt x="45" y="28"/>
                      <a:pt x="45" y="28"/>
                      <a:pt x="45" y="27"/>
                    </a:cubicBezTo>
                    <a:cubicBezTo>
                      <a:pt x="45" y="27"/>
                      <a:pt x="45" y="27"/>
                      <a:pt x="45" y="26"/>
                    </a:cubicBezTo>
                    <a:cubicBezTo>
                      <a:pt x="45" y="26"/>
                      <a:pt x="46" y="25"/>
                      <a:pt x="46" y="25"/>
                    </a:cubicBezTo>
                    <a:cubicBezTo>
                      <a:pt x="46" y="24"/>
                      <a:pt x="46" y="23"/>
                      <a:pt x="46" y="23"/>
                    </a:cubicBezTo>
                    <a:cubicBezTo>
                      <a:pt x="46" y="22"/>
                      <a:pt x="46" y="21"/>
                      <a:pt x="46" y="20"/>
                    </a:cubicBezTo>
                    <a:cubicBezTo>
                      <a:pt x="46" y="20"/>
                      <a:pt x="46" y="20"/>
                      <a:pt x="45" y="19"/>
                    </a:cubicBezTo>
                    <a:cubicBezTo>
                      <a:pt x="45" y="19"/>
                      <a:pt x="45" y="18"/>
                      <a:pt x="45" y="18"/>
                    </a:cubicBezTo>
                    <a:cubicBezTo>
                      <a:pt x="45" y="18"/>
                      <a:pt x="45" y="17"/>
                      <a:pt x="45" y="17"/>
                    </a:cubicBezTo>
                    <a:cubicBezTo>
                      <a:pt x="45" y="16"/>
                      <a:pt x="45" y="15"/>
                      <a:pt x="44" y="15"/>
                    </a:cubicBezTo>
                    <a:cubicBezTo>
                      <a:pt x="44" y="15"/>
                      <a:pt x="44" y="14"/>
                      <a:pt x="44" y="14"/>
                    </a:cubicBezTo>
                    <a:cubicBezTo>
                      <a:pt x="44" y="14"/>
                      <a:pt x="44" y="13"/>
                      <a:pt x="43" y="13"/>
                    </a:cubicBezTo>
                    <a:cubicBezTo>
                      <a:pt x="43" y="13"/>
                      <a:pt x="43" y="12"/>
                      <a:pt x="43" y="12"/>
                    </a:cubicBezTo>
                    <a:cubicBezTo>
                      <a:pt x="43" y="12"/>
                      <a:pt x="43" y="12"/>
                      <a:pt x="43" y="11"/>
                    </a:cubicBezTo>
                    <a:cubicBezTo>
                      <a:pt x="42" y="10"/>
                      <a:pt x="41" y="9"/>
                      <a:pt x="41" y="8"/>
                    </a:cubicBezTo>
                    <a:cubicBezTo>
                      <a:pt x="40" y="8"/>
                      <a:pt x="40" y="8"/>
                      <a:pt x="40" y="7"/>
                    </a:cubicBezTo>
                    <a:cubicBezTo>
                      <a:pt x="39" y="7"/>
                      <a:pt x="39" y="7"/>
                      <a:pt x="39" y="6"/>
                    </a:cubicBezTo>
                    <a:cubicBezTo>
                      <a:pt x="39" y="6"/>
                      <a:pt x="38" y="6"/>
                      <a:pt x="38" y="6"/>
                    </a:cubicBezTo>
                    <a:cubicBezTo>
                      <a:pt x="38" y="5"/>
                      <a:pt x="37" y="5"/>
                      <a:pt x="36" y="4"/>
                    </a:cubicBezTo>
                    <a:cubicBezTo>
                      <a:pt x="36" y="4"/>
                      <a:pt x="35" y="3"/>
                      <a:pt x="34" y="3"/>
                    </a:cubicBezTo>
                    <a:cubicBezTo>
                      <a:pt x="34" y="2"/>
                      <a:pt x="33" y="2"/>
                      <a:pt x="33" y="2"/>
                    </a:cubicBezTo>
                    <a:cubicBezTo>
                      <a:pt x="33" y="2"/>
                      <a:pt x="33" y="2"/>
                      <a:pt x="33" y="2"/>
                    </a:cubicBezTo>
                    <a:cubicBezTo>
                      <a:pt x="32" y="2"/>
                      <a:pt x="32" y="2"/>
                      <a:pt x="32" y="2"/>
                    </a:cubicBezTo>
                    <a:cubicBezTo>
                      <a:pt x="32" y="2"/>
                      <a:pt x="32" y="2"/>
                      <a:pt x="32" y="2"/>
                    </a:cubicBezTo>
                    <a:cubicBezTo>
                      <a:pt x="32" y="1"/>
                      <a:pt x="31" y="1"/>
                      <a:pt x="31" y="1"/>
                    </a:cubicBezTo>
                    <a:cubicBezTo>
                      <a:pt x="31" y="1"/>
                      <a:pt x="31" y="1"/>
                      <a:pt x="31" y="1"/>
                    </a:cubicBezTo>
                    <a:cubicBezTo>
                      <a:pt x="31" y="1"/>
                      <a:pt x="30" y="1"/>
                      <a:pt x="30" y="1"/>
                    </a:cubicBezTo>
                    <a:cubicBezTo>
                      <a:pt x="30" y="1"/>
                      <a:pt x="30" y="1"/>
                      <a:pt x="30" y="1"/>
                    </a:cubicBezTo>
                    <a:cubicBezTo>
                      <a:pt x="29" y="1"/>
                      <a:pt x="29" y="0"/>
                      <a:pt x="28" y="0"/>
                    </a:cubicBezTo>
                    <a:cubicBezTo>
                      <a:pt x="28" y="0"/>
                      <a:pt x="27" y="0"/>
                      <a:pt x="27" y="0"/>
                    </a:cubicBezTo>
                    <a:cubicBezTo>
                      <a:pt x="27" y="0"/>
                      <a:pt x="27" y="0"/>
                      <a:pt x="27" y="0"/>
                    </a:cubicBezTo>
                    <a:cubicBezTo>
                      <a:pt x="26" y="0"/>
                      <a:pt x="25" y="0"/>
                      <a:pt x="24" y="0"/>
                    </a:cubicBezTo>
                    <a:cubicBezTo>
                      <a:pt x="24" y="1"/>
                      <a:pt x="24" y="1"/>
                      <a:pt x="24" y="1"/>
                    </a:cubicBezTo>
                    <a:cubicBezTo>
                      <a:pt x="25" y="1"/>
                      <a:pt x="26" y="1"/>
                      <a:pt x="27" y="1"/>
                    </a:cubicBezTo>
                    <a:cubicBezTo>
                      <a:pt x="27" y="1"/>
                      <a:pt x="27" y="1"/>
                      <a:pt x="27" y="1"/>
                    </a:cubicBezTo>
                    <a:cubicBezTo>
                      <a:pt x="26" y="2"/>
                      <a:pt x="26" y="2"/>
                      <a:pt x="26" y="2"/>
                    </a:cubicBezTo>
                    <a:cubicBezTo>
                      <a:pt x="26" y="2"/>
                      <a:pt x="25" y="2"/>
                      <a:pt x="25" y="2"/>
                    </a:cubicBezTo>
                    <a:cubicBezTo>
                      <a:pt x="25" y="2"/>
                      <a:pt x="25" y="2"/>
                      <a:pt x="25" y="2"/>
                    </a:cubicBezTo>
                    <a:cubicBezTo>
                      <a:pt x="26" y="2"/>
                      <a:pt x="26" y="2"/>
                      <a:pt x="26" y="2"/>
                    </a:cubicBezTo>
                    <a:cubicBezTo>
                      <a:pt x="27" y="2"/>
                      <a:pt x="27" y="2"/>
                      <a:pt x="27" y="2"/>
                    </a:cubicBezTo>
                    <a:cubicBezTo>
                      <a:pt x="27" y="2"/>
                      <a:pt x="27" y="2"/>
                      <a:pt x="27" y="2"/>
                    </a:cubicBezTo>
                    <a:cubicBezTo>
                      <a:pt x="27" y="2"/>
                      <a:pt x="28" y="1"/>
                      <a:pt x="28" y="1"/>
                    </a:cubicBezTo>
                    <a:cubicBezTo>
                      <a:pt x="28" y="1"/>
                      <a:pt x="28" y="2"/>
                      <a:pt x="28" y="2"/>
                    </a:cubicBezTo>
                    <a:cubicBezTo>
                      <a:pt x="28" y="2"/>
                      <a:pt x="28" y="2"/>
                      <a:pt x="28" y="2"/>
                    </a:cubicBezTo>
                    <a:cubicBezTo>
                      <a:pt x="28" y="2"/>
                      <a:pt x="29" y="2"/>
                      <a:pt x="29" y="2"/>
                    </a:cubicBezTo>
                    <a:cubicBezTo>
                      <a:pt x="29" y="2"/>
                      <a:pt x="29" y="2"/>
                      <a:pt x="29" y="2"/>
                    </a:cubicBezTo>
                    <a:cubicBezTo>
                      <a:pt x="29" y="2"/>
                      <a:pt x="30" y="2"/>
                      <a:pt x="30" y="2"/>
                    </a:cubicBezTo>
                    <a:cubicBezTo>
                      <a:pt x="30" y="2"/>
                      <a:pt x="31" y="2"/>
                      <a:pt x="31" y="3"/>
                    </a:cubicBezTo>
                    <a:cubicBezTo>
                      <a:pt x="31" y="3"/>
                      <a:pt x="31" y="3"/>
                      <a:pt x="31" y="3"/>
                    </a:cubicBezTo>
                    <a:cubicBezTo>
                      <a:pt x="31" y="3"/>
                      <a:pt x="31" y="3"/>
                      <a:pt x="31" y="3"/>
                    </a:cubicBezTo>
                    <a:cubicBezTo>
                      <a:pt x="31" y="3"/>
                      <a:pt x="31" y="3"/>
                      <a:pt x="31" y="3"/>
                    </a:cubicBezTo>
                    <a:cubicBezTo>
                      <a:pt x="31" y="3"/>
                      <a:pt x="32" y="3"/>
                      <a:pt x="32" y="4"/>
                    </a:cubicBezTo>
                    <a:cubicBezTo>
                      <a:pt x="31" y="4"/>
                      <a:pt x="31" y="4"/>
                      <a:pt x="31" y="4"/>
                    </a:cubicBezTo>
                    <a:cubicBezTo>
                      <a:pt x="30" y="4"/>
                      <a:pt x="30" y="4"/>
                      <a:pt x="30" y="4"/>
                    </a:cubicBezTo>
                    <a:cubicBezTo>
                      <a:pt x="30" y="3"/>
                      <a:pt x="30" y="3"/>
                      <a:pt x="30" y="3"/>
                    </a:cubicBezTo>
                    <a:cubicBezTo>
                      <a:pt x="30" y="3"/>
                      <a:pt x="30" y="3"/>
                      <a:pt x="30" y="3"/>
                    </a:cubicBezTo>
                    <a:cubicBezTo>
                      <a:pt x="30" y="3"/>
                      <a:pt x="30" y="3"/>
                      <a:pt x="30" y="3"/>
                    </a:cubicBezTo>
                    <a:cubicBezTo>
                      <a:pt x="29" y="3"/>
                      <a:pt x="29" y="4"/>
                      <a:pt x="29" y="4"/>
                    </a:cubicBezTo>
                    <a:cubicBezTo>
                      <a:pt x="29" y="4"/>
                      <a:pt x="29" y="4"/>
                      <a:pt x="29" y="4"/>
                    </a:cubicBezTo>
                    <a:cubicBezTo>
                      <a:pt x="28" y="4"/>
                      <a:pt x="28" y="4"/>
                      <a:pt x="28" y="4"/>
                    </a:cubicBezTo>
                    <a:cubicBezTo>
                      <a:pt x="28" y="4"/>
                      <a:pt x="27" y="4"/>
                      <a:pt x="27" y="4"/>
                    </a:cubicBezTo>
                    <a:cubicBezTo>
                      <a:pt x="27" y="4"/>
                      <a:pt x="27" y="4"/>
                      <a:pt x="26" y="5"/>
                    </a:cubicBezTo>
                    <a:cubicBezTo>
                      <a:pt x="26" y="5"/>
                      <a:pt x="26" y="5"/>
                      <a:pt x="25" y="5"/>
                    </a:cubicBezTo>
                    <a:cubicBezTo>
                      <a:pt x="25" y="5"/>
                      <a:pt x="25" y="6"/>
                      <a:pt x="25" y="6"/>
                    </a:cubicBezTo>
                    <a:cubicBezTo>
                      <a:pt x="25" y="6"/>
                      <a:pt x="25" y="6"/>
                      <a:pt x="25" y="6"/>
                    </a:cubicBezTo>
                    <a:cubicBezTo>
                      <a:pt x="25" y="6"/>
                      <a:pt x="25" y="6"/>
                      <a:pt x="25" y="6"/>
                    </a:cubicBezTo>
                    <a:cubicBezTo>
                      <a:pt x="25" y="7"/>
                      <a:pt x="26" y="6"/>
                      <a:pt x="26" y="6"/>
                    </a:cubicBezTo>
                    <a:cubicBezTo>
                      <a:pt x="26" y="6"/>
                      <a:pt x="26" y="7"/>
                      <a:pt x="27" y="7"/>
                    </a:cubicBezTo>
                    <a:cubicBezTo>
                      <a:pt x="27" y="7"/>
                      <a:pt x="27" y="7"/>
                      <a:pt x="28" y="7"/>
                    </a:cubicBezTo>
                    <a:cubicBezTo>
                      <a:pt x="28" y="7"/>
                      <a:pt x="28" y="7"/>
                      <a:pt x="28" y="7"/>
                    </a:cubicBezTo>
                    <a:cubicBezTo>
                      <a:pt x="28" y="8"/>
                      <a:pt x="28" y="8"/>
                      <a:pt x="28" y="8"/>
                    </a:cubicBezTo>
                    <a:cubicBezTo>
                      <a:pt x="28" y="8"/>
                      <a:pt x="28" y="8"/>
                      <a:pt x="28" y="9"/>
                    </a:cubicBezTo>
                    <a:cubicBezTo>
                      <a:pt x="28" y="9"/>
                      <a:pt x="28" y="9"/>
                      <a:pt x="28" y="9"/>
                    </a:cubicBezTo>
                    <a:cubicBezTo>
                      <a:pt x="29" y="9"/>
                      <a:pt x="29" y="9"/>
                      <a:pt x="29" y="8"/>
                    </a:cubicBezTo>
                    <a:cubicBezTo>
                      <a:pt x="29" y="8"/>
                      <a:pt x="29" y="8"/>
                      <a:pt x="29" y="8"/>
                    </a:cubicBezTo>
                    <a:cubicBezTo>
                      <a:pt x="30" y="8"/>
                      <a:pt x="31" y="7"/>
                      <a:pt x="31" y="6"/>
                    </a:cubicBezTo>
                    <a:cubicBezTo>
                      <a:pt x="31" y="6"/>
                      <a:pt x="31" y="6"/>
                      <a:pt x="31" y="5"/>
                    </a:cubicBezTo>
                    <a:cubicBezTo>
                      <a:pt x="31" y="5"/>
                      <a:pt x="32" y="5"/>
                      <a:pt x="32" y="5"/>
                    </a:cubicBezTo>
                    <a:cubicBezTo>
                      <a:pt x="32" y="5"/>
                      <a:pt x="32" y="5"/>
                      <a:pt x="32" y="5"/>
                    </a:cubicBezTo>
                    <a:cubicBezTo>
                      <a:pt x="32" y="4"/>
                      <a:pt x="32" y="4"/>
                      <a:pt x="32" y="4"/>
                    </a:cubicBezTo>
                    <a:cubicBezTo>
                      <a:pt x="32" y="4"/>
                      <a:pt x="32" y="4"/>
                      <a:pt x="32" y="4"/>
                    </a:cubicBezTo>
                    <a:cubicBezTo>
                      <a:pt x="32" y="4"/>
                      <a:pt x="32" y="4"/>
                      <a:pt x="33" y="4"/>
                    </a:cubicBezTo>
                    <a:cubicBezTo>
                      <a:pt x="33" y="4"/>
                      <a:pt x="33" y="4"/>
                      <a:pt x="33" y="4"/>
                    </a:cubicBezTo>
                    <a:cubicBezTo>
                      <a:pt x="33" y="4"/>
                      <a:pt x="34" y="4"/>
                      <a:pt x="34" y="4"/>
                    </a:cubicBezTo>
                    <a:cubicBezTo>
                      <a:pt x="34" y="4"/>
                      <a:pt x="34" y="5"/>
                      <a:pt x="34" y="5"/>
                    </a:cubicBezTo>
                    <a:cubicBezTo>
                      <a:pt x="34" y="5"/>
                      <a:pt x="35" y="5"/>
                      <a:pt x="35" y="5"/>
                    </a:cubicBezTo>
                    <a:cubicBezTo>
                      <a:pt x="35" y="5"/>
                      <a:pt x="34" y="5"/>
                      <a:pt x="34" y="5"/>
                    </a:cubicBezTo>
                    <a:cubicBezTo>
                      <a:pt x="34" y="5"/>
                      <a:pt x="34" y="5"/>
                      <a:pt x="34" y="5"/>
                    </a:cubicBezTo>
                    <a:cubicBezTo>
                      <a:pt x="34" y="6"/>
                      <a:pt x="35" y="6"/>
                      <a:pt x="35" y="6"/>
                    </a:cubicBezTo>
                    <a:cubicBezTo>
                      <a:pt x="35" y="6"/>
                      <a:pt x="35" y="6"/>
                      <a:pt x="35" y="6"/>
                    </a:cubicBezTo>
                    <a:cubicBezTo>
                      <a:pt x="36" y="6"/>
                      <a:pt x="36" y="5"/>
                      <a:pt x="36" y="5"/>
                    </a:cubicBezTo>
                    <a:cubicBezTo>
                      <a:pt x="36" y="6"/>
                      <a:pt x="36" y="6"/>
                      <a:pt x="37" y="6"/>
                    </a:cubicBezTo>
                    <a:cubicBezTo>
                      <a:pt x="37" y="6"/>
                      <a:pt x="37" y="6"/>
                      <a:pt x="37" y="6"/>
                    </a:cubicBezTo>
                    <a:cubicBezTo>
                      <a:pt x="37" y="6"/>
                      <a:pt x="37" y="7"/>
                      <a:pt x="37" y="7"/>
                    </a:cubicBezTo>
                    <a:cubicBezTo>
                      <a:pt x="37" y="7"/>
                      <a:pt x="37" y="7"/>
                      <a:pt x="37" y="8"/>
                    </a:cubicBezTo>
                    <a:cubicBezTo>
                      <a:pt x="38" y="8"/>
                      <a:pt x="38" y="8"/>
                      <a:pt x="38" y="8"/>
                    </a:cubicBezTo>
                    <a:cubicBezTo>
                      <a:pt x="38" y="8"/>
                      <a:pt x="38" y="8"/>
                      <a:pt x="38" y="8"/>
                    </a:cubicBezTo>
                    <a:cubicBezTo>
                      <a:pt x="38" y="9"/>
                      <a:pt x="38" y="9"/>
                      <a:pt x="38" y="9"/>
                    </a:cubicBezTo>
                    <a:cubicBezTo>
                      <a:pt x="37" y="9"/>
                      <a:pt x="37" y="9"/>
                      <a:pt x="37" y="10"/>
                    </a:cubicBezTo>
                    <a:cubicBezTo>
                      <a:pt x="37" y="10"/>
                      <a:pt x="38" y="10"/>
                      <a:pt x="38" y="10"/>
                    </a:cubicBezTo>
                    <a:cubicBezTo>
                      <a:pt x="38" y="10"/>
                      <a:pt x="38" y="10"/>
                      <a:pt x="38" y="10"/>
                    </a:cubicBezTo>
                    <a:cubicBezTo>
                      <a:pt x="38" y="11"/>
                      <a:pt x="38" y="11"/>
                      <a:pt x="38" y="11"/>
                    </a:cubicBezTo>
                    <a:cubicBezTo>
                      <a:pt x="38" y="11"/>
                      <a:pt x="38" y="11"/>
                      <a:pt x="37" y="11"/>
                    </a:cubicBezTo>
                    <a:cubicBezTo>
                      <a:pt x="37" y="11"/>
                      <a:pt x="37" y="11"/>
                      <a:pt x="37" y="11"/>
                    </a:cubicBezTo>
                    <a:cubicBezTo>
                      <a:pt x="37" y="11"/>
                      <a:pt x="37" y="11"/>
                      <a:pt x="37" y="11"/>
                    </a:cubicBezTo>
                    <a:cubicBezTo>
                      <a:pt x="36" y="11"/>
                      <a:pt x="36" y="11"/>
                      <a:pt x="36" y="11"/>
                    </a:cubicBezTo>
                    <a:cubicBezTo>
                      <a:pt x="36" y="10"/>
                      <a:pt x="36" y="10"/>
                      <a:pt x="37" y="9"/>
                    </a:cubicBezTo>
                    <a:cubicBezTo>
                      <a:pt x="37" y="9"/>
                      <a:pt x="37" y="9"/>
                      <a:pt x="37" y="9"/>
                    </a:cubicBezTo>
                    <a:cubicBezTo>
                      <a:pt x="37" y="9"/>
                      <a:pt x="37" y="9"/>
                      <a:pt x="36" y="9"/>
                    </a:cubicBezTo>
                    <a:cubicBezTo>
                      <a:pt x="36" y="9"/>
                      <a:pt x="36" y="9"/>
                      <a:pt x="36" y="9"/>
                    </a:cubicBezTo>
                    <a:cubicBezTo>
                      <a:pt x="35" y="10"/>
                      <a:pt x="35" y="9"/>
                      <a:pt x="34" y="10"/>
                    </a:cubicBezTo>
                    <a:cubicBezTo>
                      <a:pt x="34" y="10"/>
                      <a:pt x="35" y="10"/>
                      <a:pt x="35" y="10"/>
                    </a:cubicBezTo>
                    <a:cubicBezTo>
                      <a:pt x="35" y="10"/>
                      <a:pt x="34" y="10"/>
                      <a:pt x="34" y="10"/>
                    </a:cubicBezTo>
                    <a:cubicBezTo>
                      <a:pt x="34" y="10"/>
                      <a:pt x="34" y="10"/>
                      <a:pt x="34" y="10"/>
                    </a:cubicBezTo>
                    <a:cubicBezTo>
                      <a:pt x="34" y="9"/>
                      <a:pt x="34" y="9"/>
                      <a:pt x="33" y="9"/>
                    </a:cubicBezTo>
                    <a:cubicBezTo>
                      <a:pt x="33" y="10"/>
                      <a:pt x="33" y="10"/>
                      <a:pt x="33" y="10"/>
                    </a:cubicBezTo>
                    <a:cubicBezTo>
                      <a:pt x="33" y="10"/>
                      <a:pt x="34" y="10"/>
                      <a:pt x="34" y="10"/>
                    </a:cubicBezTo>
                    <a:cubicBezTo>
                      <a:pt x="34" y="10"/>
                      <a:pt x="33" y="11"/>
                      <a:pt x="33" y="11"/>
                    </a:cubicBezTo>
                    <a:cubicBezTo>
                      <a:pt x="33" y="11"/>
                      <a:pt x="33" y="11"/>
                      <a:pt x="34" y="11"/>
                    </a:cubicBezTo>
                    <a:cubicBezTo>
                      <a:pt x="34" y="11"/>
                      <a:pt x="34" y="11"/>
                      <a:pt x="34" y="11"/>
                    </a:cubicBezTo>
                    <a:cubicBezTo>
                      <a:pt x="34" y="11"/>
                      <a:pt x="34" y="11"/>
                      <a:pt x="34" y="11"/>
                    </a:cubicBezTo>
                    <a:cubicBezTo>
                      <a:pt x="34" y="11"/>
                      <a:pt x="35" y="11"/>
                      <a:pt x="35" y="11"/>
                    </a:cubicBezTo>
                    <a:cubicBezTo>
                      <a:pt x="35" y="11"/>
                      <a:pt x="35" y="12"/>
                      <a:pt x="34" y="12"/>
                    </a:cubicBezTo>
                    <a:cubicBezTo>
                      <a:pt x="34" y="12"/>
                      <a:pt x="33" y="12"/>
                      <a:pt x="33" y="12"/>
                    </a:cubicBezTo>
                    <a:cubicBezTo>
                      <a:pt x="33" y="12"/>
                      <a:pt x="32" y="13"/>
                      <a:pt x="32" y="12"/>
                    </a:cubicBezTo>
                    <a:cubicBezTo>
                      <a:pt x="32" y="12"/>
                      <a:pt x="32" y="12"/>
                      <a:pt x="33" y="12"/>
                    </a:cubicBezTo>
                    <a:cubicBezTo>
                      <a:pt x="32" y="12"/>
                      <a:pt x="32" y="12"/>
                      <a:pt x="31" y="12"/>
                    </a:cubicBezTo>
                    <a:cubicBezTo>
                      <a:pt x="31" y="12"/>
                      <a:pt x="30" y="12"/>
                      <a:pt x="30" y="13"/>
                    </a:cubicBezTo>
                    <a:cubicBezTo>
                      <a:pt x="30" y="13"/>
                      <a:pt x="30" y="13"/>
                      <a:pt x="30" y="13"/>
                    </a:cubicBezTo>
                    <a:cubicBezTo>
                      <a:pt x="30" y="13"/>
                      <a:pt x="30" y="13"/>
                      <a:pt x="29" y="14"/>
                    </a:cubicBezTo>
                    <a:cubicBezTo>
                      <a:pt x="29" y="14"/>
                      <a:pt x="29" y="14"/>
                      <a:pt x="29" y="14"/>
                    </a:cubicBezTo>
                    <a:cubicBezTo>
                      <a:pt x="29" y="14"/>
                      <a:pt x="28" y="14"/>
                      <a:pt x="28" y="14"/>
                    </a:cubicBezTo>
                    <a:cubicBezTo>
                      <a:pt x="28" y="14"/>
                      <a:pt x="28" y="14"/>
                      <a:pt x="28" y="14"/>
                    </a:cubicBezTo>
                    <a:cubicBezTo>
                      <a:pt x="28" y="14"/>
                      <a:pt x="28" y="14"/>
                      <a:pt x="28" y="15"/>
                    </a:cubicBezTo>
                    <a:cubicBezTo>
                      <a:pt x="27" y="15"/>
                      <a:pt x="27" y="15"/>
                      <a:pt x="27" y="15"/>
                    </a:cubicBezTo>
                    <a:cubicBezTo>
                      <a:pt x="27" y="15"/>
                      <a:pt x="27" y="15"/>
                      <a:pt x="27" y="15"/>
                    </a:cubicBezTo>
                    <a:cubicBezTo>
                      <a:pt x="27" y="15"/>
                      <a:pt x="27" y="16"/>
                      <a:pt x="27" y="16"/>
                    </a:cubicBezTo>
                    <a:cubicBezTo>
                      <a:pt x="26" y="16"/>
                      <a:pt x="26" y="17"/>
                      <a:pt x="26" y="17"/>
                    </a:cubicBezTo>
                    <a:cubicBezTo>
                      <a:pt x="26" y="17"/>
                      <a:pt x="25" y="17"/>
                      <a:pt x="25" y="17"/>
                    </a:cubicBezTo>
                    <a:cubicBezTo>
                      <a:pt x="25" y="17"/>
                      <a:pt x="25" y="17"/>
                      <a:pt x="25" y="17"/>
                    </a:cubicBezTo>
                    <a:cubicBezTo>
                      <a:pt x="24" y="17"/>
                      <a:pt x="24" y="18"/>
                      <a:pt x="24" y="18"/>
                    </a:cubicBezTo>
                    <a:cubicBezTo>
                      <a:pt x="24" y="28"/>
                      <a:pt x="24" y="28"/>
                      <a:pt x="24" y="28"/>
                    </a:cubicBezTo>
                    <a:cubicBezTo>
                      <a:pt x="24" y="28"/>
                      <a:pt x="24" y="28"/>
                      <a:pt x="25" y="28"/>
                    </a:cubicBezTo>
                    <a:cubicBezTo>
                      <a:pt x="25" y="28"/>
                      <a:pt x="25" y="28"/>
                      <a:pt x="25" y="27"/>
                    </a:cubicBezTo>
                    <a:cubicBezTo>
                      <a:pt x="25" y="27"/>
                      <a:pt x="25" y="27"/>
                      <a:pt x="26" y="27"/>
                    </a:cubicBezTo>
                    <a:cubicBezTo>
                      <a:pt x="26" y="27"/>
                      <a:pt x="26" y="27"/>
                      <a:pt x="26" y="27"/>
                    </a:cubicBezTo>
                    <a:cubicBezTo>
                      <a:pt x="26" y="27"/>
                      <a:pt x="26" y="27"/>
                      <a:pt x="27" y="27"/>
                    </a:cubicBezTo>
                    <a:cubicBezTo>
                      <a:pt x="27" y="27"/>
                      <a:pt x="26" y="27"/>
                      <a:pt x="26" y="27"/>
                    </a:cubicBezTo>
                    <a:cubicBezTo>
                      <a:pt x="27" y="28"/>
                      <a:pt x="27" y="27"/>
                      <a:pt x="27" y="27"/>
                    </a:cubicBezTo>
                    <a:cubicBezTo>
                      <a:pt x="27" y="27"/>
                      <a:pt x="28" y="27"/>
                      <a:pt x="28" y="27"/>
                    </a:cubicBezTo>
                    <a:cubicBezTo>
                      <a:pt x="28" y="27"/>
                      <a:pt x="28" y="28"/>
                      <a:pt x="28" y="28"/>
                    </a:cubicBezTo>
                    <a:cubicBezTo>
                      <a:pt x="28" y="28"/>
                      <a:pt x="29" y="28"/>
                      <a:pt x="29" y="28"/>
                    </a:cubicBezTo>
                    <a:cubicBezTo>
                      <a:pt x="29" y="28"/>
                      <a:pt x="29" y="28"/>
                      <a:pt x="29" y="28"/>
                    </a:cubicBezTo>
                    <a:cubicBezTo>
                      <a:pt x="30" y="28"/>
                      <a:pt x="30" y="28"/>
                      <a:pt x="30" y="28"/>
                    </a:cubicBezTo>
                    <a:cubicBezTo>
                      <a:pt x="30" y="27"/>
                      <a:pt x="31" y="28"/>
                      <a:pt x="31" y="28"/>
                    </a:cubicBezTo>
                    <a:cubicBezTo>
                      <a:pt x="31" y="28"/>
                      <a:pt x="31" y="28"/>
                      <a:pt x="31" y="28"/>
                    </a:cubicBezTo>
                    <a:cubicBezTo>
                      <a:pt x="31" y="28"/>
                      <a:pt x="31" y="28"/>
                      <a:pt x="31" y="28"/>
                    </a:cubicBezTo>
                    <a:cubicBezTo>
                      <a:pt x="31" y="28"/>
                      <a:pt x="31" y="28"/>
                      <a:pt x="31" y="28"/>
                    </a:cubicBezTo>
                    <a:cubicBezTo>
                      <a:pt x="31" y="29"/>
                      <a:pt x="32" y="29"/>
                      <a:pt x="32" y="29"/>
                    </a:cubicBezTo>
                    <a:cubicBezTo>
                      <a:pt x="32" y="29"/>
                      <a:pt x="32" y="29"/>
                      <a:pt x="32" y="29"/>
                    </a:cubicBezTo>
                    <a:cubicBezTo>
                      <a:pt x="33" y="30"/>
                      <a:pt x="33" y="30"/>
                      <a:pt x="33" y="30"/>
                    </a:cubicBezTo>
                    <a:cubicBezTo>
                      <a:pt x="34" y="30"/>
                      <a:pt x="34" y="30"/>
                      <a:pt x="34" y="30"/>
                    </a:cubicBezTo>
                    <a:cubicBezTo>
                      <a:pt x="34" y="30"/>
                      <a:pt x="35" y="30"/>
                      <a:pt x="35" y="30"/>
                    </a:cubicBezTo>
                    <a:cubicBezTo>
                      <a:pt x="35" y="30"/>
                      <a:pt x="36" y="31"/>
                      <a:pt x="36" y="31"/>
                    </a:cubicBezTo>
                    <a:cubicBezTo>
                      <a:pt x="36" y="31"/>
                      <a:pt x="36" y="31"/>
                      <a:pt x="36" y="31"/>
                    </a:cubicBezTo>
                    <a:cubicBezTo>
                      <a:pt x="36" y="32"/>
                      <a:pt x="36" y="32"/>
                      <a:pt x="36" y="32"/>
                    </a:cubicBezTo>
                    <a:cubicBezTo>
                      <a:pt x="36" y="32"/>
                      <a:pt x="36" y="32"/>
                      <a:pt x="36" y="33"/>
                    </a:cubicBezTo>
                    <a:cubicBezTo>
                      <a:pt x="37" y="33"/>
                      <a:pt x="37" y="33"/>
                      <a:pt x="37" y="33"/>
                    </a:cubicBezTo>
                    <a:cubicBezTo>
                      <a:pt x="37" y="33"/>
                      <a:pt x="37" y="33"/>
                      <a:pt x="37" y="33"/>
                    </a:cubicBezTo>
                    <a:cubicBezTo>
                      <a:pt x="37" y="33"/>
                      <a:pt x="38" y="33"/>
                      <a:pt x="38" y="33"/>
                    </a:cubicBezTo>
                    <a:cubicBezTo>
                      <a:pt x="38" y="33"/>
                      <a:pt x="38" y="33"/>
                      <a:pt x="38" y="33"/>
                    </a:cubicBezTo>
                    <a:cubicBezTo>
                      <a:pt x="38" y="33"/>
                      <a:pt x="39" y="34"/>
                      <a:pt x="39" y="34"/>
                    </a:cubicBezTo>
                    <a:cubicBezTo>
                      <a:pt x="39" y="34"/>
                      <a:pt x="39" y="34"/>
                      <a:pt x="39" y="34"/>
                    </a:cubicBezTo>
                    <a:cubicBezTo>
                      <a:pt x="39" y="34"/>
                      <a:pt x="40" y="34"/>
                      <a:pt x="40" y="34"/>
                    </a:cubicBezTo>
                    <a:cubicBezTo>
                      <a:pt x="40" y="34"/>
                      <a:pt x="40" y="34"/>
                      <a:pt x="40" y="34"/>
                    </a:cubicBezTo>
                    <a:cubicBezTo>
                      <a:pt x="41" y="34"/>
                      <a:pt x="41" y="34"/>
                      <a:pt x="41" y="34"/>
                    </a:cubicBezTo>
                    <a:cubicBezTo>
                      <a:pt x="38" y="39"/>
                      <a:pt x="33" y="43"/>
                      <a:pt x="28" y="44"/>
                    </a:cubicBezTo>
                    <a:cubicBezTo>
                      <a:pt x="28" y="44"/>
                      <a:pt x="28" y="44"/>
                      <a:pt x="28" y="43"/>
                    </a:cubicBezTo>
                    <a:cubicBezTo>
                      <a:pt x="28" y="43"/>
                      <a:pt x="28" y="42"/>
                      <a:pt x="28" y="42"/>
                    </a:cubicBezTo>
                    <a:cubicBezTo>
                      <a:pt x="28" y="42"/>
                      <a:pt x="27" y="41"/>
                      <a:pt x="27" y="41"/>
                    </a:cubicBezTo>
                    <a:cubicBezTo>
                      <a:pt x="27" y="41"/>
                      <a:pt x="27" y="40"/>
                      <a:pt x="26" y="40"/>
                    </a:cubicBezTo>
                    <a:cubicBezTo>
                      <a:pt x="26" y="40"/>
                      <a:pt x="26" y="40"/>
                      <a:pt x="26" y="40"/>
                    </a:cubicBezTo>
                    <a:cubicBezTo>
                      <a:pt x="25" y="40"/>
                      <a:pt x="25" y="39"/>
                      <a:pt x="25" y="39"/>
                    </a:cubicBezTo>
                    <a:cubicBezTo>
                      <a:pt x="24" y="39"/>
                      <a:pt x="24" y="39"/>
                      <a:pt x="24" y="39"/>
                    </a:cubicBezTo>
                    <a:cubicBezTo>
                      <a:pt x="24" y="39"/>
                      <a:pt x="24" y="38"/>
                      <a:pt x="24" y="38"/>
                    </a:cubicBezTo>
                    <a:lnTo>
                      <a:pt x="24" y="46"/>
                    </a:lnTo>
                    <a:close/>
                    <a:moveTo>
                      <a:pt x="0" y="18"/>
                    </a:moveTo>
                    <a:cubicBezTo>
                      <a:pt x="0" y="18"/>
                      <a:pt x="0" y="19"/>
                      <a:pt x="0" y="19"/>
                    </a:cubicBezTo>
                    <a:cubicBezTo>
                      <a:pt x="0" y="20"/>
                      <a:pt x="0" y="20"/>
                      <a:pt x="0" y="20"/>
                    </a:cubicBezTo>
                    <a:cubicBezTo>
                      <a:pt x="0" y="21"/>
                      <a:pt x="0" y="22"/>
                      <a:pt x="0" y="23"/>
                    </a:cubicBezTo>
                    <a:cubicBezTo>
                      <a:pt x="0" y="23"/>
                      <a:pt x="0" y="24"/>
                      <a:pt x="0" y="25"/>
                    </a:cubicBezTo>
                    <a:cubicBezTo>
                      <a:pt x="0" y="25"/>
                      <a:pt x="0" y="26"/>
                      <a:pt x="0" y="26"/>
                    </a:cubicBezTo>
                    <a:cubicBezTo>
                      <a:pt x="0" y="27"/>
                      <a:pt x="0" y="27"/>
                      <a:pt x="0" y="27"/>
                    </a:cubicBezTo>
                    <a:cubicBezTo>
                      <a:pt x="0" y="28"/>
                      <a:pt x="0" y="28"/>
                      <a:pt x="0" y="28"/>
                    </a:cubicBezTo>
                    <a:cubicBezTo>
                      <a:pt x="0" y="29"/>
                      <a:pt x="1" y="30"/>
                      <a:pt x="1" y="31"/>
                    </a:cubicBezTo>
                    <a:cubicBezTo>
                      <a:pt x="1" y="31"/>
                      <a:pt x="1" y="31"/>
                      <a:pt x="1" y="32"/>
                    </a:cubicBezTo>
                    <a:cubicBezTo>
                      <a:pt x="1" y="32"/>
                      <a:pt x="2" y="32"/>
                      <a:pt x="2" y="33"/>
                    </a:cubicBezTo>
                    <a:cubicBezTo>
                      <a:pt x="2" y="33"/>
                      <a:pt x="2" y="33"/>
                      <a:pt x="2" y="33"/>
                    </a:cubicBezTo>
                    <a:cubicBezTo>
                      <a:pt x="2" y="34"/>
                      <a:pt x="2" y="34"/>
                      <a:pt x="3" y="34"/>
                    </a:cubicBezTo>
                    <a:cubicBezTo>
                      <a:pt x="3" y="35"/>
                      <a:pt x="4" y="36"/>
                      <a:pt x="4" y="37"/>
                    </a:cubicBezTo>
                    <a:cubicBezTo>
                      <a:pt x="5" y="37"/>
                      <a:pt x="5" y="38"/>
                      <a:pt x="6" y="38"/>
                    </a:cubicBezTo>
                    <a:cubicBezTo>
                      <a:pt x="6" y="39"/>
                      <a:pt x="6" y="39"/>
                      <a:pt x="6" y="39"/>
                    </a:cubicBezTo>
                    <a:cubicBezTo>
                      <a:pt x="7" y="39"/>
                      <a:pt x="7" y="40"/>
                      <a:pt x="7" y="40"/>
                    </a:cubicBezTo>
                    <a:cubicBezTo>
                      <a:pt x="8" y="41"/>
                      <a:pt x="10" y="42"/>
                      <a:pt x="11" y="43"/>
                    </a:cubicBezTo>
                    <a:cubicBezTo>
                      <a:pt x="11" y="43"/>
                      <a:pt x="12" y="43"/>
                      <a:pt x="12" y="43"/>
                    </a:cubicBezTo>
                    <a:cubicBezTo>
                      <a:pt x="13" y="44"/>
                      <a:pt x="13" y="44"/>
                      <a:pt x="14" y="44"/>
                    </a:cubicBezTo>
                    <a:cubicBezTo>
                      <a:pt x="14" y="44"/>
                      <a:pt x="15" y="44"/>
                      <a:pt x="15" y="45"/>
                    </a:cubicBezTo>
                    <a:cubicBezTo>
                      <a:pt x="18" y="45"/>
                      <a:pt x="20" y="46"/>
                      <a:pt x="23" y="46"/>
                    </a:cubicBezTo>
                    <a:cubicBezTo>
                      <a:pt x="23" y="46"/>
                      <a:pt x="24" y="46"/>
                      <a:pt x="24" y="46"/>
                    </a:cubicBezTo>
                    <a:cubicBezTo>
                      <a:pt x="24" y="38"/>
                      <a:pt x="24" y="38"/>
                      <a:pt x="24" y="38"/>
                    </a:cubicBezTo>
                    <a:cubicBezTo>
                      <a:pt x="24" y="38"/>
                      <a:pt x="24" y="38"/>
                      <a:pt x="24" y="38"/>
                    </a:cubicBezTo>
                    <a:cubicBezTo>
                      <a:pt x="24" y="37"/>
                      <a:pt x="23" y="37"/>
                      <a:pt x="23" y="36"/>
                    </a:cubicBezTo>
                    <a:cubicBezTo>
                      <a:pt x="23" y="36"/>
                      <a:pt x="23" y="36"/>
                      <a:pt x="23" y="36"/>
                    </a:cubicBezTo>
                    <a:cubicBezTo>
                      <a:pt x="22" y="36"/>
                      <a:pt x="22" y="35"/>
                      <a:pt x="22" y="35"/>
                    </a:cubicBezTo>
                    <a:cubicBezTo>
                      <a:pt x="22" y="35"/>
                      <a:pt x="22" y="35"/>
                      <a:pt x="22" y="35"/>
                    </a:cubicBezTo>
                    <a:cubicBezTo>
                      <a:pt x="22" y="34"/>
                      <a:pt x="22" y="34"/>
                      <a:pt x="22" y="34"/>
                    </a:cubicBezTo>
                    <a:cubicBezTo>
                      <a:pt x="22" y="34"/>
                      <a:pt x="22" y="34"/>
                      <a:pt x="22" y="33"/>
                    </a:cubicBezTo>
                    <a:cubicBezTo>
                      <a:pt x="22" y="33"/>
                      <a:pt x="22" y="33"/>
                      <a:pt x="22" y="33"/>
                    </a:cubicBezTo>
                    <a:cubicBezTo>
                      <a:pt x="22" y="32"/>
                      <a:pt x="22" y="32"/>
                      <a:pt x="22" y="32"/>
                    </a:cubicBezTo>
                    <a:cubicBezTo>
                      <a:pt x="23" y="32"/>
                      <a:pt x="23" y="32"/>
                      <a:pt x="23" y="32"/>
                    </a:cubicBezTo>
                    <a:cubicBezTo>
                      <a:pt x="23" y="32"/>
                      <a:pt x="23" y="32"/>
                      <a:pt x="23" y="31"/>
                    </a:cubicBezTo>
                    <a:cubicBezTo>
                      <a:pt x="23" y="31"/>
                      <a:pt x="24" y="31"/>
                      <a:pt x="24" y="31"/>
                    </a:cubicBezTo>
                    <a:cubicBezTo>
                      <a:pt x="24" y="31"/>
                      <a:pt x="24" y="30"/>
                      <a:pt x="24" y="30"/>
                    </a:cubicBezTo>
                    <a:cubicBezTo>
                      <a:pt x="24" y="29"/>
                      <a:pt x="23" y="29"/>
                      <a:pt x="23" y="29"/>
                    </a:cubicBezTo>
                    <a:cubicBezTo>
                      <a:pt x="23" y="29"/>
                      <a:pt x="23" y="28"/>
                      <a:pt x="23" y="28"/>
                    </a:cubicBezTo>
                    <a:cubicBezTo>
                      <a:pt x="23" y="28"/>
                      <a:pt x="23" y="29"/>
                      <a:pt x="23" y="29"/>
                    </a:cubicBezTo>
                    <a:cubicBezTo>
                      <a:pt x="22" y="29"/>
                      <a:pt x="22" y="29"/>
                      <a:pt x="22" y="29"/>
                    </a:cubicBezTo>
                    <a:cubicBezTo>
                      <a:pt x="22" y="29"/>
                      <a:pt x="22" y="29"/>
                      <a:pt x="22" y="29"/>
                    </a:cubicBezTo>
                    <a:cubicBezTo>
                      <a:pt x="21" y="29"/>
                      <a:pt x="21" y="29"/>
                      <a:pt x="21" y="29"/>
                    </a:cubicBezTo>
                    <a:cubicBezTo>
                      <a:pt x="21" y="29"/>
                      <a:pt x="21" y="28"/>
                      <a:pt x="21" y="28"/>
                    </a:cubicBezTo>
                    <a:cubicBezTo>
                      <a:pt x="20" y="28"/>
                      <a:pt x="20" y="28"/>
                      <a:pt x="20" y="28"/>
                    </a:cubicBezTo>
                    <a:cubicBezTo>
                      <a:pt x="20" y="28"/>
                      <a:pt x="20" y="28"/>
                      <a:pt x="20" y="27"/>
                    </a:cubicBezTo>
                    <a:cubicBezTo>
                      <a:pt x="20" y="27"/>
                      <a:pt x="20" y="27"/>
                      <a:pt x="19" y="26"/>
                    </a:cubicBezTo>
                    <a:cubicBezTo>
                      <a:pt x="19" y="26"/>
                      <a:pt x="19" y="26"/>
                      <a:pt x="18" y="26"/>
                    </a:cubicBezTo>
                    <a:cubicBezTo>
                      <a:pt x="18" y="26"/>
                      <a:pt x="18" y="26"/>
                      <a:pt x="18" y="26"/>
                    </a:cubicBezTo>
                    <a:cubicBezTo>
                      <a:pt x="18" y="26"/>
                      <a:pt x="18" y="26"/>
                      <a:pt x="18" y="26"/>
                    </a:cubicBezTo>
                    <a:cubicBezTo>
                      <a:pt x="17" y="26"/>
                      <a:pt x="17" y="25"/>
                      <a:pt x="16" y="25"/>
                    </a:cubicBezTo>
                    <a:cubicBezTo>
                      <a:pt x="16" y="25"/>
                      <a:pt x="16" y="25"/>
                      <a:pt x="16" y="25"/>
                    </a:cubicBezTo>
                    <a:cubicBezTo>
                      <a:pt x="15" y="25"/>
                      <a:pt x="15" y="25"/>
                      <a:pt x="15" y="25"/>
                    </a:cubicBezTo>
                    <a:cubicBezTo>
                      <a:pt x="14" y="25"/>
                      <a:pt x="14" y="25"/>
                      <a:pt x="14" y="25"/>
                    </a:cubicBezTo>
                    <a:cubicBezTo>
                      <a:pt x="14" y="25"/>
                      <a:pt x="13" y="24"/>
                      <a:pt x="13" y="24"/>
                    </a:cubicBezTo>
                    <a:cubicBezTo>
                      <a:pt x="13" y="24"/>
                      <a:pt x="13" y="24"/>
                      <a:pt x="13" y="24"/>
                    </a:cubicBezTo>
                    <a:cubicBezTo>
                      <a:pt x="13" y="24"/>
                      <a:pt x="12" y="24"/>
                      <a:pt x="12" y="24"/>
                    </a:cubicBezTo>
                    <a:cubicBezTo>
                      <a:pt x="12" y="24"/>
                      <a:pt x="12" y="23"/>
                      <a:pt x="12" y="23"/>
                    </a:cubicBezTo>
                    <a:cubicBezTo>
                      <a:pt x="12" y="23"/>
                      <a:pt x="12" y="23"/>
                      <a:pt x="12" y="23"/>
                    </a:cubicBezTo>
                    <a:cubicBezTo>
                      <a:pt x="12" y="22"/>
                      <a:pt x="12" y="22"/>
                      <a:pt x="11" y="21"/>
                    </a:cubicBezTo>
                    <a:cubicBezTo>
                      <a:pt x="11" y="21"/>
                      <a:pt x="11" y="21"/>
                      <a:pt x="11" y="21"/>
                    </a:cubicBezTo>
                    <a:cubicBezTo>
                      <a:pt x="11" y="20"/>
                      <a:pt x="11" y="20"/>
                      <a:pt x="11" y="20"/>
                    </a:cubicBezTo>
                    <a:cubicBezTo>
                      <a:pt x="11" y="20"/>
                      <a:pt x="10" y="20"/>
                      <a:pt x="10" y="20"/>
                    </a:cubicBezTo>
                    <a:cubicBezTo>
                      <a:pt x="10" y="19"/>
                      <a:pt x="10" y="19"/>
                      <a:pt x="10" y="19"/>
                    </a:cubicBezTo>
                    <a:cubicBezTo>
                      <a:pt x="10" y="19"/>
                      <a:pt x="10" y="19"/>
                      <a:pt x="10" y="18"/>
                    </a:cubicBezTo>
                    <a:cubicBezTo>
                      <a:pt x="10" y="18"/>
                      <a:pt x="9" y="18"/>
                      <a:pt x="9" y="19"/>
                    </a:cubicBezTo>
                    <a:cubicBezTo>
                      <a:pt x="9" y="19"/>
                      <a:pt x="9" y="19"/>
                      <a:pt x="9" y="19"/>
                    </a:cubicBezTo>
                    <a:cubicBezTo>
                      <a:pt x="10" y="19"/>
                      <a:pt x="9" y="20"/>
                      <a:pt x="10" y="20"/>
                    </a:cubicBezTo>
                    <a:cubicBezTo>
                      <a:pt x="10" y="20"/>
                      <a:pt x="10" y="20"/>
                      <a:pt x="10" y="20"/>
                    </a:cubicBezTo>
                    <a:cubicBezTo>
                      <a:pt x="10" y="21"/>
                      <a:pt x="10" y="21"/>
                      <a:pt x="10" y="21"/>
                    </a:cubicBezTo>
                    <a:cubicBezTo>
                      <a:pt x="10" y="21"/>
                      <a:pt x="10" y="22"/>
                      <a:pt x="10" y="22"/>
                    </a:cubicBezTo>
                    <a:cubicBezTo>
                      <a:pt x="10" y="22"/>
                      <a:pt x="10" y="22"/>
                      <a:pt x="10" y="21"/>
                    </a:cubicBezTo>
                    <a:cubicBezTo>
                      <a:pt x="10" y="21"/>
                      <a:pt x="9" y="21"/>
                      <a:pt x="9" y="21"/>
                    </a:cubicBezTo>
                    <a:cubicBezTo>
                      <a:pt x="9" y="21"/>
                      <a:pt x="10" y="21"/>
                      <a:pt x="9" y="21"/>
                    </a:cubicBezTo>
                    <a:cubicBezTo>
                      <a:pt x="9" y="20"/>
                      <a:pt x="9" y="20"/>
                      <a:pt x="9" y="20"/>
                    </a:cubicBezTo>
                    <a:cubicBezTo>
                      <a:pt x="9" y="20"/>
                      <a:pt x="9" y="20"/>
                      <a:pt x="9" y="19"/>
                    </a:cubicBezTo>
                    <a:cubicBezTo>
                      <a:pt x="9" y="19"/>
                      <a:pt x="9" y="19"/>
                      <a:pt x="9" y="19"/>
                    </a:cubicBezTo>
                    <a:cubicBezTo>
                      <a:pt x="8" y="19"/>
                      <a:pt x="8" y="18"/>
                      <a:pt x="8" y="18"/>
                    </a:cubicBezTo>
                    <a:cubicBezTo>
                      <a:pt x="8" y="18"/>
                      <a:pt x="8" y="17"/>
                      <a:pt x="8" y="17"/>
                    </a:cubicBezTo>
                    <a:cubicBezTo>
                      <a:pt x="8" y="17"/>
                      <a:pt x="8" y="17"/>
                      <a:pt x="8" y="17"/>
                    </a:cubicBezTo>
                    <a:cubicBezTo>
                      <a:pt x="8" y="17"/>
                      <a:pt x="8" y="17"/>
                      <a:pt x="7" y="17"/>
                    </a:cubicBezTo>
                    <a:cubicBezTo>
                      <a:pt x="7" y="16"/>
                      <a:pt x="7" y="16"/>
                      <a:pt x="7" y="16"/>
                    </a:cubicBezTo>
                    <a:cubicBezTo>
                      <a:pt x="7" y="16"/>
                      <a:pt x="7" y="15"/>
                      <a:pt x="7" y="15"/>
                    </a:cubicBezTo>
                    <a:cubicBezTo>
                      <a:pt x="7" y="15"/>
                      <a:pt x="7" y="14"/>
                      <a:pt x="7" y="14"/>
                    </a:cubicBezTo>
                    <a:cubicBezTo>
                      <a:pt x="7" y="14"/>
                      <a:pt x="8" y="14"/>
                      <a:pt x="8" y="13"/>
                    </a:cubicBezTo>
                    <a:cubicBezTo>
                      <a:pt x="8" y="13"/>
                      <a:pt x="8" y="13"/>
                      <a:pt x="8" y="13"/>
                    </a:cubicBezTo>
                    <a:cubicBezTo>
                      <a:pt x="8" y="13"/>
                      <a:pt x="8" y="12"/>
                      <a:pt x="9" y="12"/>
                    </a:cubicBezTo>
                    <a:cubicBezTo>
                      <a:pt x="9" y="12"/>
                      <a:pt x="9" y="11"/>
                      <a:pt x="9" y="11"/>
                    </a:cubicBezTo>
                    <a:cubicBezTo>
                      <a:pt x="10" y="11"/>
                      <a:pt x="10" y="10"/>
                      <a:pt x="10" y="10"/>
                    </a:cubicBezTo>
                    <a:cubicBezTo>
                      <a:pt x="10" y="10"/>
                      <a:pt x="9" y="10"/>
                      <a:pt x="9" y="9"/>
                    </a:cubicBezTo>
                    <a:cubicBezTo>
                      <a:pt x="9" y="9"/>
                      <a:pt x="10" y="9"/>
                      <a:pt x="10" y="9"/>
                    </a:cubicBezTo>
                    <a:cubicBezTo>
                      <a:pt x="10" y="9"/>
                      <a:pt x="10" y="9"/>
                      <a:pt x="10" y="9"/>
                    </a:cubicBezTo>
                    <a:cubicBezTo>
                      <a:pt x="10" y="8"/>
                      <a:pt x="10" y="8"/>
                      <a:pt x="10" y="8"/>
                    </a:cubicBezTo>
                    <a:cubicBezTo>
                      <a:pt x="10" y="8"/>
                      <a:pt x="10" y="8"/>
                      <a:pt x="10" y="7"/>
                    </a:cubicBezTo>
                    <a:cubicBezTo>
                      <a:pt x="10" y="7"/>
                      <a:pt x="9" y="8"/>
                      <a:pt x="9" y="7"/>
                    </a:cubicBezTo>
                    <a:cubicBezTo>
                      <a:pt x="9" y="7"/>
                      <a:pt x="9" y="7"/>
                      <a:pt x="9" y="7"/>
                    </a:cubicBezTo>
                    <a:cubicBezTo>
                      <a:pt x="9" y="7"/>
                      <a:pt x="9" y="7"/>
                      <a:pt x="9" y="7"/>
                    </a:cubicBezTo>
                    <a:cubicBezTo>
                      <a:pt x="9" y="6"/>
                      <a:pt x="9" y="6"/>
                      <a:pt x="9" y="6"/>
                    </a:cubicBezTo>
                    <a:cubicBezTo>
                      <a:pt x="9" y="6"/>
                      <a:pt x="9" y="6"/>
                      <a:pt x="9" y="6"/>
                    </a:cubicBezTo>
                    <a:cubicBezTo>
                      <a:pt x="12" y="3"/>
                      <a:pt x="15" y="2"/>
                      <a:pt x="19" y="1"/>
                    </a:cubicBezTo>
                    <a:cubicBezTo>
                      <a:pt x="19" y="1"/>
                      <a:pt x="19" y="1"/>
                      <a:pt x="19" y="1"/>
                    </a:cubicBezTo>
                    <a:cubicBezTo>
                      <a:pt x="19" y="1"/>
                      <a:pt x="19" y="1"/>
                      <a:pt x="19" y="1"/>
                    </a:cubicBezTo>
                    <a:cubicBezTo>
                      <a:pt x="19" y="1"/>
                      <a:pt x="19" y="1"/>
                      <a:pt x="20" y="1"/>
                    </a:cubicBezTo>
                    <a:cubicBezTo>
                      <a:pt x="20" y="1"/>
                      <a:pt x="20" y="1"/>
                      <a:pt x="20" y="1"/>
                    </a:cubicBezTo>
                    <a:cubicBezTo>
                      <a:pt x="21" y="1"/>
                      <a:pt x="21" y="2"/>
                      <a:pt x="22" y="2"/>
                    </a:cubicBezTo>
                    <a:cubicBezTo>
                      <a:pt x="22" y="2"/>
                      <a:pt x="22" y="1"/>
                      <a:pt x="22" y="1"/>
                    </a:cubicBezTo>
                    <a:cubicBezTo>
                      <a:pt x="22" y="1"/>
                      <a:pt x="22" y="1"/>
                      <a:pt x="22" y="1"/>
                    </a:cubicBezTo>
                    <a:cubicBezTo>
                      <a:pt x="22" y="1"/>
                      <a:pt x="22" y="1"/>
                      <a:pt x="23" y="1"/>
                    </a:cubicBezTo>
                    <a:cubicBezTo>
                      <a:pt x="23" y="1"/>
                      <a:pt x="24" y="1"/>
                      <a:pt x="24" y="1"/>
                    </a:cubicBezTo>
                    <a:cubicBezTo>
                      <a:pt x="24" y="0"/>
                      <a:pt x="24" y="0"/>
                      <a:pt x="24" y="0"/>
                    </a:cubicBezTo>
                    <a:cubicBezTo>
                      <a:pt x="24" y="0"/>
                      <a:pt x="23" y="0"/>
                      <a:pt x="23" y="0"/>
                    </a:cubicBezTo>
                    <a:cubicBezTo>
                      <a:pt x="23" y="0"/>
                      <a:pt x="23" y="0"/>
                      <a:pt x="23" y="0"/>
                    </a:cubicBezTo>
                    <a:cubicBezTo>
                      <a:pt x="22" y="0"/>
                      <a:pt x="22" y="0"/>
                      <a:pt x="22" y="0"/>
                    </a:cubicBezTo>
                    <a:cubicBezTo>
                      <a:pt x="20" y="0"/>
                      <a:pt x="17" y="0"/>
                      <a:pt x="15" y="1"/>
                    </a:cubicBezTo>
                    <a:cubicBezTo>
                      <a:pt x="15" y="1"/>
                      <a:pt x="14" y="1"/>
                      <a:pt x="14" y="1"/>
                    </a:cubicBezTo>
                    <a:cubicBezTo>
                      <a:pt x="14" y="1"/>
                      <a:pt x="14" y="1"/>
                      <a:pt x="14" y="1"/>
                    </a:cubicBezTo>
                    <a:cubicBezTo>
                      <a:pt x="14" y="1"/>
                      <a:pt x="13" y="2"/>
                      <a:pt x="13" y="2"/>
                    </a:cubicBezTo>
                    <a:cubicBezTo>
                      <a:pt x="13" y="2"/>
                      <a:pt x="12" y="2"/>
                      <a:pt x="12" y="2"/>
                    </a:cubicBezTo>
                    <a:cubicBezTo>
                      <a:pt x="12" y="2"/>
                      <a:pt x="11" y="2"/>
                      <a:pt x="11" y="3"/>
                    </a:cubicBezTo>
                    <a:cubicBezTo>
                      <a:pt x="10" y="3"/>
                      <a:pt x="9" y="4"/>
                      <a:pt x="7" y="5"/>
                    </a:cubicBezTo>
                    <a:cubicBezTo>
                      <a:pt x="7" y="5"/>
                      <a:pt x="7" y="5"/>
                      <a:pt x="7" y="6"/>
                    </a:cubicBezTo>
                    <a:cubicBezTo>
                      <a:pt x="7" y="6"/>
                      <a:pt x="7" y="6"/>
                      <a:pt x="6" y="6"/>
                    </a:cubicBezTo>
                    <a:cubicBezTo>
                      <a:pt x="6" y="7"/>
                      <a:pt x="6" y="7"/>
                      <a:pt x="6" y="7"/>
                    </a:cubicBezTo>
                    <a:cubicBezTo>
                      <a:pt x="5" y="8"/>
                      <a:pt x="5" y="8"/>
                      <a:pt x="4" y="8"/>
                    </a:cubicBezTo>
                    <a:cubicBezTo>
                      <a:pt x="4" y="9"/>
                      <a:pt x="3" y="10"/>
                      <a:pt x="3" y="11"/>
                    </a:cubicBezTo>
                    <a:cubicBezTo>
                      <a:pt x="2" y="12"/>
                      <a:pt x="2" y="12"/>
                      <a:pt x="2" y="12"/>
                    </a:cubicBezTo>
                    <a:cubicBezTo>
                      <a:pt x="2" y="12"/>
                      <a:pt x="2" y="13"/>
                      <a:pt x="2" y="13"/>
                    </a:cubicBezTo>
                    <a:cubicBezTo>
                      <a:pt x="2" y="13"/>
                      <a:pt x="1" y="14"/>
                      <a:pt x="1" y="14"/>
                    </a:cubicBezTo>
                    <a:cubicBezTo>
                      <a:pt x="1" y="14"/>
                      <a:pt x="1" y="15"/>
                      <a:pt x="1" y="15"/>
                    </a:cubicBezTo>
                    <a:cubicBezTo>
                      <a:pt x="1" y="15"/>
                      <a:pt x="0" y="16"/>
                      <a:pt x="0" y="17"/>
                    </a:cubicBezTo>
                    <a:cubicBezTo>
                      <a:pt x="0" y="17"/>
                      <a:pt x="0" y="18"/>
                      <a:pt x="0" y="18"/>
                    </a:cubicBezTo>
                    <a:close/>
                    <a:moveTo>
                      <a:pt x="24" y="18"/>
                    </a:moveTo>
                    <a:cubicBezTo>
                      <a:pt x="24" y="28"/>
                      <a:pt x="24" y="28"/>
                      <a:pt x="24" y="28"/>
                    </a:cubicBezTo>
                    <a:cubicBezTo>
                      <a:pt x="24" y="29"/>
                      <a:pt x="24" y="29"/>
                      <a:pt x="24" y="29"/>
                    </a:cubicBezTo>
                    <a:cubicBezTo>
                      <a:pt x="24" y="29"/>
                      <a:pt x="24" y="28"/>
                      <a:pt x="23" y="28"/>
                    </a:cubicBezTo>
                    <a:cubicBezTo>
                      <a:pt x="23" y="28"/>
                      <a:pt x="23" y="28"/>
                      <a:pt x="22" y="28"/>
                    </a:cubicBezTo>
                    <a:cubicBezTo>
                      <a:pt x="22" y="28"/>
                      <a:pt x="21" y="28"/>
                      <a:pt x="21" y="27"/>
                    </a:cubicBezTo>
                    <a:cubicBezTo>
                      <a:pt x="21" y="27"/>
                      <a:pt x="21" y="27"/>
                      <a:pt x="21" y="26"/>
                    </a:cubicBezTo>
                    <a:cubicBezTo>
                      <a:pt x="21" y="26"/>
                      <a:pt x="21" y="26"/>
                      <a:pt x="21" y="26"/>
                    </a:cubicBezTo>
                    <a:cubicBezTo>
                      <a:pt x="21" y="25"/>
                      <a:pt x="21" y="25"/>
                      <a:pt x="21" y="25"/>
                    </a:cubicBezTo>
                    <a:cubicBezTo>
                      <a:pt x="20" y="25"/>
                      <a:pt x="20" y="25"/>
                      <a:pt x="19" y="25"/>
                    </a:cubicBezTo>
                    <a:cubicBezTo>
                      <a:pt x="19" y="25"/>
                      <a:pt x="19" y="25"/>
                      <a:pt x="19" y="25"/>
                    </a:cubicBezTo>
                    <a:cubicBezTo>
                      <a:pt x="19" y="25"/>
                      <a:pt x="19" y="24"/>
                      <a:pt x="19" y="24"/>
                    </a:cubicBezTo>
                    <a:cubicBezTo>
                      <a:pt x="19" y="24"/>
                      <a:pt x="20" y="24"/>
                      <a:pt x="20" y="24"/>
                    </a:cubicBezTo>
                    <a:cubicBezTo>
                      <a:pt x="20" y="24"/>
                      <a:pt x="20" y="24"/>
                      <a:pt x="20" y="23"/>
                    </a:cubicBezTo>
                    <a:cubicBezTo>
                      <a:pt x="20" y="23"/>
                      <a:pt x="20" y="23"/>
                      <a:pt x="20" y="23"/>
                    </a:cubicBezTo>
                    <a:cubicBezTo>
                      <a:pt x="20" y="23"/>
                      <a:pt x="20" y="23"/>
                      <a:pt x="20" y="23"/>
                    </a:cubicBezTo>
                    <a:cubicBezTo>
                      <a:pt x="19" y="23"/>
                      <a:pt x="19" y="23"/>
                      <a:pt x="19" y="23"/>
                    </a:cubicBezTo>
                    <a:cubicBezTo>
                      <a:pt x="18" y="23"/>
                      <a:pt x="18" y="24"/>
                      <a:pt x="18" y="24"/>
                    </a:cubicBezTo>
                    <a:cubicBezTo>
                      <a:pt x="18" y="24"/>
                      <a:pt x="18" y="24"/>
                      <a:pt x="17" y="24"/>
                    </a:cubicBezTo>
                    <a:cubicBezTo>
                      <a:pt x="17" y="24"/>
                      <a:pt x="17" y="24"/>
                      <a:pt x="17" y="24"/>
                    </a:cubicBezTo>
                    <a:cubicBezTo>
                      <a:pt x="17" y="24"/>
                      <a:pt x="16" y="24"/>
                      <a:pt x="16" y="24"/>
                    </a:cubicBezTo>
                    <a:cubicBezTo>
                      <a:pt x="16" y="24"/>
                      <a:pt x="16" y="23"/>
                      <a:pt x="16" y="23"/>
                    </a:cubicBezTo>
                    <a:cubicBezTo>
                      <a:pt x="15" y="22"/>
                      <a:pt x="16" y="21"/>
                      <a:pt x="16" y="21"/>
                    </a:cubicBezTo>
                    <a:cubicBezTo>
                      <a:pt x="16" y="21"/>
                      <a:pt x="16" y="21"/>
                      <a:pt x="16" y="21"/>
                    </a:cubicBezTo>
                    <a:cubicBezTo>
                      <a:pt x="16" y="20"/>
                      <a:pt x="16" y="20"/>
                      <a:pt x="16" y="20"/>
                    </a:cubicBezTo>
                    <a:cubicBezTo>
                      <a:pt x="16" y="20"/>
                      <a:pt x="17" y="19"/>
                      <a:pt x="17" y="19"/>
                    </a:cubicBezTo>
                    <a:cubicBezTo>
                      <a:pt x="17" y="19"/>
                      <a:pt x="18" y="19"/>
                      <a:pt x="18" y="19"/>
                    </a:cubicBezTo>
                    <a:cubicBezTo>
                      <a:pt x="18" y="19"/>
                      <a:pt x="19" y="19"/>
                      <a:pt x="19" y="19"/>
                    </a:cubicBezTo>
                    <a:cubicBezTo>
                      <a:pt x="19" y="19"/>
                      <a:pt x="19" y="19"/>
                      <a:pt x="19" y="19"/>
                    </a:cubicBezTo>
                    <a:cubicBezTo>
                      <a:pt x="20" y="19"/>
                      <a:pt x="20" y="19"/>
                      <a:pt x="20" y="19"/>
                    </a:cubicBezTo>
                    <a:cubicBezTo>
                      <a:pt x="21" y="19"/>
                      <a:pt x="21" y="18"/>
                      <a:pt x="21" y="19"/>
                    </a:cubicBezTo>
                    <a:cubicBezTo>
                      <a:pt x="22" y="19"/>
                      <a:pt x="22" y="19"/>
                      <a:pt x="22" y="19"/>
                    </a:cubicBezTo>
                    <a:cubicBezTo>
                      <a:pt x="22" y="19"/>
                      <a:pt x="22" y="19"/>
                      <a:pt x="22" y="19"/>
                    </a:cubicBezTo>
                    <a:cubicBezTo>
                      <a:pt x="22" y="19"/>
                      <a:pt x="23" y="19"/>
                      <a:pt x="23" y="19"/>
                    </a:cubicBezTo>
                    <a:cubicBezTo>
                      <a:pt x="23" y="19"/>
                      <a:pt x="23" y="20"/>
                      <a:pt x="23" y="20"/>
                    </a:cubicBezTo>
                    <a:cubicBezTo>
                      <a:pt x="23" y="20"/>
                      <a:pt x="23" y="20"/>
                      <a:pt x="24" y="20"/>
                    </a:cubicBezTo>
                    <a:cubicBezTo>
                      <a:pt x="24" y="20"/>
                      <a:pt x="24" y="20"/>
                      <a:pt x="24" y="20"/>
                    </a:cubicBezTo>
                    <a:cubicBezTo>
                      <a:pt x="24" y="19"/>
                      <a:pt x="24" y="19"/>
                      <a:pt x="24" y="19"/>
                    </a:cubicBezTo>
                    <a:cubicBezTo>
                      <a:pt x="24" y="19"/>
                      <a:pt x="24" y="19"/>
                      <a:pt x="24" y="19"/>
                    </a:cubicBezTo>
                    <a:cubicBezTo>
                      <a:pt x="24" y="18"/>
                      <a:pt x="24" y="18"/>
                      <a:pt x="24" y="18"/>
                    </a:cubicBezTo>
                    <a:close/>
                  </a:path>
                </a:pathLst>
              </a:custGeom>
              <a:grpFill/>
              <a:ln>
                <a:noFill/>
              </a:ln>
            </p:spPr>
            <p:txBody>
              <a:bodyPr anchor="ctr"/>
              <a:lstStyle/>
              <a:p>
                <a:pPr algn="ctr"/>
                <a:endParaRPr/>
              </a:p>
            </p:txBody>
          </p:sp>
          <p:sp>
            <p:nvSpPr>
              <p:cNvPr id="60" name="Freeform: Shape 220">
                <a:extLst>
                  <a:ext uri="{FF2B5EF4-FFF2-40B4-BE49-F238E27FC236}">
                    <a16:creationId xmlns:a16="http://schemas.microsoft.com/office/drawing/2014/main" id="{B0FEEFFC-FB07-4BB7-B60C-8C3A4755AF37}"/>
                  </a:ext>
                </a:extLst>
              </p:cNvPr>
              <p:cNvSpPr/>
              <p:nvPr/>
            </p:nvSpPr>
            <p:spPr bwMode="auto">
              <a:xfrm>
                <a:off x="3152654" y="1776145"/>
                <a:ext cx="113963" cy="185037"/>
              </a:xfrm>
              <a:custGeom>
                <a:gdLst>
                  <a:gd fmla="*/ 0 w 26" name="T0"/>
                  <a:gd fmla="*/ 29 h 42" name="T1"/>
                  <a:gd fmla="*/ 0 w 26" name="T2"/>
                  <a:gd fmla="*/ 35 h 42" name="T3"/>
                  <a:gd fmla="*/ 8 w 26" name="T4"/>
                  <a:gd fmla="*/ 42 h 42" name="T5"/>
                  <a:gd fmla="*/ 18 w 26" name="T6"/>
                  <a:gd fmla="*/ 42 h 42" name="T7"/>
                  <a:gd fmla="*/ 26 w 26" name="T8"/>
                  <a:gd fmla="*/ 35 h 42" name="T9"/>
                  <a:gd fmla="*/ 26 w 26" name="T10"/>
                  <a:gd fmla="*/ 29 h 42" name="T11"/>
                  <a:gd fmla="*/ 17 w 26" name="T12"/>
                  <a:gd fmla="*/ 29 h 42" name="T13"/>
                  <a:gd fmla="*/ 17 w 26" name="T14"/>
                  <a:gd fmla="*/ 24 h 42" name="T15"/>
                  <a:gd fmla="*/ 26 w 26" name="T16"/>
                  <a:gd fmla="*/ 24 h 42" name="T17"/>
                  <a:gd fmla="*/ 26 w 26" name="T18"/>
                  <a:gd fmla="*/ 16 h 42" name="T19"/>
                  <a:gd fmla="*/ 17 w 26" name="T20"/>
                  <a:gd fmla="*/ 16 h 42" name="T21"/>
                  <a:gd fmla="*/ 17 w 26" name="T22"/>
                  <a:gd fmla="*/ 10 h 42" name="T23"/>
                  <a:gd fmla="*/ 26 w 26" name="T24"/>
                  <a:gd fmla="*/ 10 h 42" name="T25"/>
                  <a:gd fmla="*/ 26 w 26" name="T26"/>
                  <a:gd fmla="*/ 7 h 42" name="T27"/>
                  <a:gd fmla="*/ 18 w 26" name="T28"/>
                  <a:gd fmla="*/ 0 h 42" name="T29"/>
                  <a:gd fmla="*/ 8 w 26" name="T30"/>
                  <a:gd fmla="*/ 0 h 42" name="T31"/>
                  <a:gd fmla="*/ 0 w 26" name="T32"/>
                  <a:gd fmla="*/ 7 h 42" name="T33"/>
                  <a:gd fmla="*/ 0 w 26" name="T34"/>
                  <a:gd fmla="*/ 10 h 42" name="T35"/>
                  <a:gd fmla="*/ 9 w 26" name="T36"/>
                  <a:gd fmla="*/ 10 h 42" name="T37"/>
                  <a:gd fmla="*/ 9 w 26" name="T38"/>
                  <a:gd fmla="*/ 16 h 42" name="T39"/>
                  <a:gd fmla="*/ 0 w 26" name="T40"/>
                  <a:gd fmla="*/ 16 h 42" name="T41"/>
                  <a:gd fmla="*/ 0 w 26" name="T42"/>
                  <a:gd fmla="*/ 24 h 42" name="T43"/>
                  <a:gd fmla="*/ 9 w 26" name="T44"/>
                  <a:gd fmla="*/ 24 h 42" name="T45"/>
                  <a:gd fmla="*/ 9 w 26" name="T46"/>
                  <a:gd fmla="*/ 29 h 42" name="T47"/>
                  <a:gd fmla="*/ 0 w 26" name="T48"/>
                  <a:gd fmla="*/ 29 h 42"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42" w="26">
                    <a:moveTo>
                      <a:pt x="0" y="29"/>
                    </a:moveTo>
                    <a:cubicBezTo>
                      <a:pt x="0" y="35"/>
                      <a:pt x="0" y="35"/>
                      <a:pt x="0" y="35"/>
                    </a:cubicBezTo>
                    <a:cubicBezTo>
                      <a:pt x="0" y="39"/>
                      <a:pt x="4" y="42"/>
                      <a:pt x="8" y="42"/>
                    </a:cubicBezTo>
                    <a:cubicBezTo>
                      <a:pt x="18" y="42"/>
                      <a:pt x="18" y="42"/>
                      <a:pt x="18" y="42"/>
                    </a:cubicBezTo>
                    <a:cubicBezTo>
                      <a:pt x="22" y="42"/>
                      <a:pt x="26" y="39"/>
                      <a:pt x="26" y="35"/>
                    </a:cubicBezTo>
                    <a:cubicBezTo>
                      <a:pt x="26" y="29"/>
                      <a:pt x="26" y="29"/>
                      <a:pt x="26" y="29"/>
                    </a:cubicBezTo>
                    <a:cubicBezTo>
                      <a:pt x="17" y="29"/>
                      <a:pt x="17" y="29"/>
                      <a:pt x="17" y="29"/>
                    </a:cubicBezTo>
                    <a:cubicBezTo>
                      <a:pt x="17" y="24"/>
                      <a:pt x="17" y="24"/>
                      <a:pt x="17" y="24"/>
                    </a:cubicBezTo>
                    <a:cubicBezTo>
                      <a:pt x="26" y="24"/>
                      <a:pt x="26" y="24"/>
                      <a:pt x="26" y="24"/>
                    </a:cubicBezTo>
                    <a:cubicBezTo>
                      <a:pt x="26" y="16"/>
                      <a:pt x="26" y="16"/>
                      <a:pt x="26" y="16"/>
                    </a:cubicBezTo>
                    <a:cubicBezTo>
                      <a:pt x="17" y="16"/>
                      <a:pt x="17" y="16"/>
                      <a:pt x="17" y="16"/>
                    </a:cubicBezTo>
                    <a:cubicBezTo>
                      <a:pt x="17" y="10"/>
                      <a:pt x="17" y="10"/>
                      <a:pt x="17" y="10"/>
                    </a:cubicBezTo>
                    <a:cubicBezTo>
                      <a:pt x="26" y="10"/>
                      <a:pt x="26" y="10"/>
                      <a:pt x="26" y="10"/>
                    </a:cubicBezTo>
                    <a:cubicBezTo>
                      <a:pt x="26" y="7"/>
                      <a:pt x="26" y="7"/>
                      <a:pt x="26" y="7"/>
                    </a:cubicBezTo>
                    <a:cubicBezTo>
                      <a:pt x="26" y="3"/>
                      <a:pt x="22" y="0"/>
                      <a:pt x="18" y="0"/>
                    </a:cubicBezTo>
                    <a:cubicBezTo>
                      <a:pt x="8" y="0"/>
                      <a:pt x="8" y="0"/>
                      <a:pt x="8" y="0"/>
                    </a:cubicBezTo>
                    <a:cubicBezTo>
                      <a:pt x="4" y="0"/>
                      <a:pt x="0" y="3"/>
                      <a:pt x="0" y="7"/>
                    </a:cubicBezTo>
                    <a:cubicBezTo>
                      <a:pt x="0" y="10"/>
                      <a:pt x="0" y="10"/>
                      <a:pt x="0" y="10"/>
                    </a:cubicBezTo>
                    <a:cubicBezTo>
                      <a:pt x="9" y="10"/>
                      <a:pt x="9" y="10"/>
                      <a:pt x="9" y="10"/>
                    </a:cubicBezTo>
                    <a:cubicBezTo>
                      <a:pt x="9" y="16"/>
                      <a:pt x="9" y="16"/>
                      <a:pt x="9" y="16"/>
                    </a:cubicBezTo>
                    <a:cubicBezTo>
                      <a:pt x="0" y="16"/>
                      <a:pt x="0" y="16"/>
                      <a:pt x="0" y="16"/>
                    </a:cubicBezTo>
                    <a:cubicBezTo>
                      <a:pt x="0" y="24"/>
                      <a:pt x="0" y="24"/>
                      <a:pt x="0" y="24"/>
                    </a:cubicBezTo>
                    <a:cubicBezTo>
                      <a:pt x="9" y="24"/>
                      <a:pt x="9" y="24"/>
                      <a:pt x="9" y="24"/>
                    </a:cubicBezTo>
                    <a:cubicBezTo>
                      <a:pt x="9" y="29"/>
                      <a:pt x="9" y="29"/>
                      <a:pt x="9" y="29"/>
                    </a:cubicBezTo>
                    <a:lnTo>
                      <a:pt x="0" y="29"/>
                    </a:lnTo>
                    <a:close/>
                  </a:path>
                </a:pathLst>
              </a:custGeom>
              <a:grpFill/>
              <a:ln>
                <a:noFill/>
              </a:ln>
            </p:spPr>
            <p:txBody>
              <a:bodyPr anchor="ctr"/>
              <a:lstStyle/>
              <a:p>
                <a:pPr algn="ctr"/>
                <a:endParaRPr/>
              </a:p>
            </p:txBody>
          </p:sp>
          <p:sp>
            <p:nvSpPr>
              <p:cNvPr id="61" name="Freeform: Shape 221">
                <a:extLst>
                  <a:ext uri="{FF2B5EF4-FFF2-40B4-BE49-F238E27FC236}">
                    <a16:creationId xmlns:a16="http://schemas.microsoft.com/office/drawing/2014/main" id="{004E1967-AC29-45DD-A2FF-C46FF2C6C3C6}"/>
                  </a:ext>
                </a:extLst>
              </p:cNvPr>
              <p:cNvSpPr/>
              <p:nvPr/>
            </p:nvSpPr>
            <p:spPr bwMode="auto">
              <a:xfrm>
                <a:off x="3120794" y="1944027"/>
                <a:ext cx="177685" cy="113963"/>
              </a:xfrm>
              <a:custGeom>
                <a:gdLst>
                  <a:gd fmla="*/ 0 w 40" name="T0"/>
                  <a:gd fmla="*/ 1 h 26" name="T1"/>
                  <a:gd fmla="*/ 13 w 40" name="T2"/>
                  <a:gd fmla="*/ 12 h 26" name="T3"/>
                  <a:gd fmla="*/ 17 w 40" name="T4"/>
                  <a:gd fmla="*/ 12 h 26" name="T5"/>
                  <a:gd fmla="*/ 17 w 40" name="T6"/>
                  <a:gd fmla="*/ 20 h 26" name="T7"/>
                  <a:gd fmla="*/ 12 w 40" name="T8"/>
                  <a:gd fmla="*/ 20 h 26" name="T9"/>
                  <a:gd fmla="*/ 12 w 40" name="T10"/>
                  <a:gd fmla="*/ 26 h 26" name="T11"/>
                  <a:gd fmla="*/ 28 w 40" name="T12"/>
                  <a:gd fmla="*/ 26 h 26" name="T13"/>
                  <a:gd fmla="*/ 28 w 40" name="T14"/>
                  <a:gd fmla="*/ 20 h 26" name="T15"/>
                  <a:gd fmla="*/ 23 w 40" name="T16"/>
                  <a:gd fmla="*/ 20 h 26" name="T17"/>
                  <a:gd fmla="*/ 23 w 40" name="T18"/>
                  <a:gd fmla="*/ 12 h 26" name="T19"/>
                  <a:gd fmla="*/ 27 w 40" name="T20"/>
                  <a:gd fmla="*/ 12 h 26" name="T21"/>
                  <a:gd fmla="*/ 40 w 40" name="T22"/>
                  <a:gd fmla="*/ 1 h 26" name="T23"/>
                  <a:gd fmla="*/ 35 w 40" name="T24"/>
                  <a:gd fmla="*/ 0 h 26" name="T25"/>
                  <a:gd fmla="*/ 27 w 40" name="T26"/>
                  <a:gd fmla="*/ 7 h 26" name="T27"/>
                  <a:gd fmla="*/ 13 w 40" name="T28"/>
                  <a:gd fmla="*/ 7 h 26" name="T29"/>
                  <a:gd fmla="*/ 5 w 40" name="T30"/>
                  <a:gd fmla="*/ 0 h 26" name="T31"/>
                  <a:gd fmla="*/ 0 w 40" name="T32"/>
                  <a:gd fmla="*/ 1 h 2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6" w="40">
                    <a:moveTo>
                      <a:pt x="0" y="1"/>
                    </a:moveTo>
                    <a:cubicBezTo>
                      <a:pt x="1" y="7"/>
                      <a:pt x="7" y="12"/>
                      <a:pt x="13" y="12"/>
                    </a:cubicBezTo>
                    <a:cubicBezTo>
                      <a:pt x="17" y="12"/>
                      <a:pt x="17" y="12"/>
                      <a:pt x="17" y="12"/>
                    </a:cubicBezTo>
                    <a:cubicBezTo>
                      <a:pt x="17" y="20"/>
                      <a:pt x="17" y="20"/>
                      <a:pt x="17" y="20"/>
                    </a:cubicBezTo>
                    <a:cubicBezTo>
                      <a:pt x="12" y="20"/>
                      <a:pt x="12" y="20"/>
                      <a:pt x="12" y="20"/>
                    </a:cubicBezTo>
                    <a:cubicBezTo>
                      <a:pt x="12" y="26"/>
                      <a:pt x="12" y="26"/>
                      <a:pt x="12" y="26"/>
                    </a:cubicBezTo>
                    <a:cubicBezTo>
                      <a:pt x="28" y="26"/>
                      <a:pt x="28" y="26"/>
                      <a:pt x="28" y="26"/>
                    </a:cubicBezTo>
                    <a:cubicBezTo>
                      <a:pt x="28" y="20"/>
                      <a:pt x="28" y="20"/>
                      <a:pt x="28" y="20"/>
                    </a:cubicBezTo>
                    <a:cubicBezTo>
                      <a:pt x="23" y="20"/>
                      <a:pt x="23" y="20"/>
                      <a:pt x="23" y="20"/>
                    </a:cubicBezTo>
                    <a:cubicBezTo>
                      <a:pt x="23" y="12"/>
                      <a:pt x="23" y="12"/>
                      <a:pt x="23" y="12"/>
                    </a:cubicBezTo>
                    <a:cubicBezTo>
                      <a:pt x="27" y="12"/>
                      <a:pt x="27" y="12"/>
                      <a:pt x="27" y="12"/>
                    </a:cubicBezTo>
                    <a:cubicBezTo>
                      <a:pt x="33" y="12"/>
                      <a:pt x="39" y="6"/>
                      <a:pt x="40" y="1"/>
                    </a:cubicBezTo>
                    <a:cubicBezTo>
                      <a:pt x="35" y="0"/>
                      <a:pt x="35" y="0"/>
                      <a:pt x="35" y="0"/>
                    </a:cubicBezTo>
                    <a:cubicBezTo>
                      <a:pt x="34" y="3"/>
                      <a:pt x="31" y="7"/>
                      <a:pt x="27" y="7"/>
                    </a:cubicBezTo>
                    <a:cubicBezTo>
                      <a:pt x="13" y="7"/>
                      <a:pt x="13" y="7"/>
                      <a:pt x="13" y="7"/>
                    </a:cubicBezTo>
                    <a:cubicBezTo>
                      <a:pt x="10" y="7"/>
                      <a:pt x="6" y="4"/>
                      <a:pt x="5" y="0"/>
                    </a:cubicBezTo>
                    <a:lnTo>
                      <a:pt x="0" y="1"/>
                    </a:lnTo>
                    <a:close/>
                  </a:path>
                </a:pathLst>
              </a:custGeom>
              <a:grpFill/>
              <a:ln>
                <a:noFill/>
              </a:ln>
            </p:spPr>
            <p:txBody>
              <a:bodyPr anchor="ctr"/>
              <a:lstStyle/>
              <a:p>
                <a:pPr algn="ctr"/>
                <a:endParaRPr/>
              </a:p>
            </p:txBody>
          </p:sp>
          <p:sp>
            <p:nvSpPr>
              <p:cNvPr id="62" name="Freeform: Shape 222">
                <a:extLst>
                  <a:ext uri="{FF2B5EF4-FFF2-40B4-BE49-F238E27FC236}">
                    <a16:creationId xmlns:a16="http://schemas.microsoft.com/office/drawing/2014/main" id="{98B32BFF-91CF-4C9B-BB99-38C938783945}"/>
                  </a:ext>
                </a:extLst>
              </p:cNvPr>
              <p:cNvSpPr/>
              <p:nvPr/>
            </p:nvSpPr>
            <p:spPr bwMode="auto">
              <a:xfrm>
                <a:off x="2949236" y="2720939"/>
                <a:ext cx="159304" cy="251210"/>
              </a:xfrm>
              <a:custGeom>
                <a:gdLst>
                  <a:gd fmla="*/ 130 w 130" name="T0"/>
                  <a:gd fmla="*/ 205 h 205" name="T1"/>
                  <a:gd fmla="*/ 115 w 130" name="T2"/>
                  <a:gd fmla="*/ 4 h 205" name="T3"/>
                  <a:gd fmla="*/ 101 w 130" name="T4"/>
                  <a:gd fmla="*/ 0 h 205" name="T5"/>
                  <a:gd fmla="*/ 115 w 130" name="T6"/>
                  <a:gd fmla="*/ 14 h 205" name="T7"/>
                  <a:gd fmla="*/ 115 w 130" name="T8"/>
                  <a:gd fmla="*/ 133 h 205" name="T9"/>
                  <a:gd fmla="*/ 101 w 130" name="T10"/>
                  <a:gd fmla="*/ 148 h 205" name="T11"/>
                  <a:gd fmla="*/ 115 w 130" name="T12"/>
                  <a:gd fmla="*/ 162 h 205" name="T13"/>
                  <a:gd fmla="*/ 101 w 130" name="T14"/>
                  <a:gd fmla="*/ 162 h 205" name="T15"/>
                  <a:gd fmla="*/ 115 w 130" name="T16"/>
                  <a:gd fmla="*/ 173 h 205" name="T17"/>
                  <a:gd fmla="*/ 115 w 130" name="T18"/>
                  <a:gd fmla="*/ 191 h 205" name="T19"/>
                  <a:gd fmla="*/ 101 w 130" name="T20"/>
                  <a:gd fmla="*/ 205 h 205" name="T21"/>
                  <a:gd fmla="*/ 90 w 130" name="T22"/>
                  <a:gd fmla="*/ 4 h 205" name="T23"/>
                  <a:gd fmla="*/ 65 w 130" name="T24"/>
                  <a:gd fmla="*/ 14 h 205" name="T25"/>
                  <a:gd fmla="*/ 101 w 130" name="T26"/>
                  <a:gd fmla="*/ 0 h 205" name="T27"/>
                  <a:gd fmla="*/ 90 w 130" name="T28"/>
                  <a:gd fmla="*/ 0 h 205" name="T29"/>
                  <a:gd fmla="*/ 101 w 130" name="T30"/>
                  <a:gd fmla="*/ 205 h 205" name="T31"/>
                  <a:gd fmla="*/ 90 w 130" name="T32"/>
                  <a:gd fmla="*/ 191 h 205" name="T33"/>
                  <a:gd fmla="*/ 101 w 130" name="T34"/>
                  <a:gd fmla="*/ 173 h 205" name="T35"/>
                  <a:gd fmla="*/ 90 w 130" name="T36"/>
                  <a:gd fmla="*/ 162 h 205" name="T37"/>
                  <a:gd fmla="*/ 101 w 130" name="T38"/>
                  <a:gd fmla="*/ 148 h 205" name="T39"/>
                  <a:gd fmla="*/ 65 w 130" name="T40"/>
                  <a:gd fmla="*/ 133 h 205" name="T41"/>
                  <a:gd fmla="*/ 76 w 130" name="T42"/>
                  <a:gd fmla="*/ 148 h 205" name="T43"/>
                  <a:gd fmla="*/ 76 w 130" name="T44"/>
                  <a:gd fmla="*/ 162 h 205" name="T45"/>
                  <a:gd fmla="*/ 65 w 130" name="T46"/>
                  <a:gd fmla="*/ 173 h 205" name="T47"/>
                  <a:gd fmla="*/ 76 w 130" name="T48"/>
                  <a:gd fmla="*/ 191 h 205" name="T49"/>
                  <a:gd fmla="*/ 65 w 130" name="T50"/>
                  <a:gd fmla="*/ 191 h 205" name="T51"/>
                  <a:gd fmla="*/ 65 w 130" name="T52"/>
                  <a:gd fmla="*/ 4 h 205" name="T53"/>
                  <a:gd fmla="*/ 25 w 130" name="T54"/>
                  <a:gd fmla="*/ 14 h 205" name="T55"/>
                  <a:gd fmla="*/ 65 w 130" name="T56"/>
                  <a:gd fmla="*/ 4 h 205" name="T57"/>
                  <a:gd fmla="*/ 25 w 130" name="T58"/>
                  <a:gd fmla="*/ 205 h 205" name="T59"/>
                  <a:gd fmla="*/ 65 w 130" name="T60"/>
                  <a:gd fmla="*/ 191 h 205" name="T61"/>
                  <a:gd fmla="*/ 50 w 130" name="T62"/>
                  <a:gd fmla="*/ 173 h 205" name="T63"/>
                  <a:gd fmla="*/ 65 w 130" name="T64"/>
                  <a:gd fmla="*/ 162 h 205" name="T65"/>
                  <a:gd fmla="*/ 50 w 130" name="T66"/>
                  <a:gd fmla="*/ 148 h 205" name="T67"/>
                  <a:gd fmla="*/ 65 w 130" name="T68"/>
                  <a:gd fmla="*/ 133 h 205" name="T69"/>
                  <a:gd fmla="*/ 25 w 130" name="T70"/>
                  <a:gd fmla="*/ 148 h 205" name="T71"/>
                  <a:gd fmla="*/ 40 w 130" name="T72"/>
                  <a:gd fmla="*/ 162 h 205" name="T73"/>
                  <a:gd fmla="*/ 25 w 130" name="T74"/>
                  <a:gd fmla="*/ 162 h 205" name="T75"/>
                  <a:gd fmla="*/ 40 w 130" name="T76"/>
                  <a:gd fmla="*/ 173 h 205" name="T77"/>
                  <a:gd fmla="*/ 40 w 130" name="T78"/>
                  <a:gd fmla="*/ 191 h 205" name="T79"/>
                  <a:gd fmla="*/ 25 w 130" name="T80"/>
                  <a:gd fmla="*/ 205 h 205" name="T81"/>
                  <a:gd fmla="*/ 0 w 130" name="T82"/>
                  <a:gd fmla="*/ 4 h 205" name="T83"/>
                  <a:gd fmla="*/ 25 w 130" name="T84"/>
                  <a:gd fmla="*/ 205 h 205" name="T85"/>
                  <a:gd fmla="*/ 14 w 130" name="T86"/>
                  <a:gd fmla="*/ 191 h 205" name="T87"/>
                  <a:gd fmla="*/ 25 w 130" name="T88"/>
                  <a:gd fmla="*/ 173 h 205" name="T89"/>
                  <a:gd fmla="*/ 14 w 130" name="T90"/>
                  <a:gd fmla="*/ 162 h 205" name="T91"/>
                  <a:gd fmla="*/ 25 w 130" name="T92"/>
                  <a:gd fmla="*/ 148 h 205" name="T93"/>
                  <a:gd fmla="*/ 14 w 130" name="T94"/>
                  <a:gd fmla="*/ 133 h 205" name="T95"/>
                  <a:gd fmla="*/ 25 w 130" name="T96"/>
                  <a:gd fmla="*/ 14 h 20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05" w="130">
                    <a:moveTo>
                      <a:pt x="101" y="205"/>
                    </a:moveTo>
                    <a:lnTo>
                      <a:pt x="130" y="205"/>
                    </a:lnTo>
                    <a:lnTo>
                      <a:pt x="130" y="4"/>
                    </a:lnTo>
                    <a:lnTo>
                      <a:pt x="115" y="4"/>
                    </a:lnTo>
                    <a:lnTo>
                      <a:pt x="115" y="0"/>
                    </a:lnTo>
                    <a:lnTo>
                      <a:pt x="101" y="0"/>
                    </a:lnTo>
                    <a:lnTo>
                      <a:pt x="101" y="14"/>
                    </a:lnTo>
                    <a:lnTo>
                      <a:pt x="115" y="14"/>
                    </a:lnTo>
                    <a:lnTo>
                      <a:pt x="115" y="133"/>
                    </a:lnTo>
                    <a:lnTo>
                      <a:pt x="115" y="133"/>
                    </a:lnTo>
                    <a:lnTo>
                      <a:pt x="101" y="133"/>
                    </a:lnTo>
                    <a:lnTo>
                      <a:pt x="101" y="148"/>
                    </a:lnTo>
                    <a:lnTo>
                      <a:pt x="115" y="148"/>
                    </a:lnTo>
                    <a:lnTo>
                      <a:pt x="115" y="162"/>
                    </a:lnTo>
                    <a:lnTo>
                      <a:pt x="115" y="162"/>
                    </a:lnTo>
                    <a:lnTo>
                      <a:pt x="101" y="162"/>
                    </a:lnTo>
                    <a:lnTo>
                      <a:pt x="101" y="173"/>
                    </a:lnTo>
                    <a:lnTo>
                      <a:pt x="115" y="173"/>
                    </a:lnTo>
                    <a:lnTo>
                      <a:pt x="115" y="191"/>
                    </a:lnTo>
                    <a:lnTo>
                      <a:pt x="115" y="191"/>
                    </a:lnTo>
                    <a:lnTo>
                      <a:pt x="101" y="191"/>
                    </a:lnTo>
                    <a:lnTo>
                      <a:pt x="101" y="205"/>
                    </a:lnTo>
                    <a:close/>
                    <a:moveTo>
                      <a:pt x="90" y="0"/>
                    </a:moveTo>
                    <a:lnTo>
                      <a:pt x="90" y="4"/>
                    </a:lnTo>
                    <a:lnTo>
                      <a:pt x="65" y="4"/>
                    </a:lnTo>
                    <a:lnTo>
                      <a:pt x="65" y="14"/>
                    </a:lnTo>
                    <a:lnTo>
                      <a:pt x="101" y="14"/>
                    </a:lnTo>
                    <a:lnTo>
                      <a:pt x="101" y="0"/>
                    </a:lnTo>
                    <a:lnTo>
                      <a:pt x="90" y="0"/>
                    </a:lnTo>
                    <a:lnTo>
                      <a:pt x="90" y="0"/>
                    </a:lnTo>
                    <a:close/>
                    <a:moveTo>
                      <a:pt x="65" y="205"/>
                    </a:moveTo>
                    <a:lnTo>
                      <a:pt x="101" y="205"/>
                    </a:lnTo>
                    <a:lnTo>
                      <a:pt x="101" y="191"/>
                    </a:lnTo>
                    <a:lnTo>
                      <a:pt x="90" y="191"/>
                    </a:lnTo>
                    <a:lnTo>
                      <a:pt x="90" y="173"/>
                    </a:lnTo>
                    <a:lnTo>
                      <a:pt x="101" y="173"/>
                    </a:lnTo>
                    <a:lnTo>
                      <a:pt x="101" y="162"/>
                    </a:lnTo>
                    <a:lnTo>
                      <a:pt x="90" y="162"/>
                    </a:lnTo>
                    <a:lnTo>
                      <a:pt x="90" y="148"/>
                    </a:lnTo>
                    <a:lnTo>
                      <a:pt x="101" y="148"/>
                    </a:lnTo>
                    <a:lnTo>
                      <a:pt x="101" y="133"/>
                    </a:lnTo>
                    <a:lnTo>
                      <a:pt x="65" y="133"/>
                    </a:lnTo>
                    <a:lnTo>
                      <a:pt x="65" y="148"/>
                    </a:lnTo>
                    <a:lnTo>
                      <a:pt x="76" y="148"/>
                    </a:lnTo>
                    <a:lnTo>
                      <a:pt x="76" y="162"/>
                    </a:lnTo>
                    <a:lnTo>
                      <a:pt x="76" y="162"/>
                    </a:lnTo>
                    <a:lnTo>
                      <a:pt x="65" y="162"/>
                    </a:lnTo>
                    <a:lnTo>
                      <a:pt x="65" y="173"/>
                    </a:lnTo>
                    <a:lnTo>
                      <a:pt x="76" y="173"/>
                    </a:lnTo>
                    <a:lnTo>
                      <a:pt x="76" y="191"/>
                    </a:lnTo>
                    <a:lnTo>
                      <a:pt x="76" y="191"/>
                    </a:lnTo>
                    <a:lnTo>
                      <a:pt x="65" y="191"/>
                    </a:lnTo>
                    <a:lnTo>
                      <a:pt x="65" y="205"/>
                    </a:lnTo>
                    <a:close/>
                    <a:moveTo>
                      <a:pt x="65" y="4"/>
                    </a:moveTo>
                    <a:lnTo>
                      <a:pt x="25" y="4"/>
                    </a:lnTo>
                    <a:lnTo>
                      <a:pt x="25" y="14"/>
                    </a:lnTo>
                    <a:lnTo>
                      <a:pt x="65" y="14"/>
                    </a:lnTo>
                    <a:lnTo>
                      <a:pt x="65" y="4"/>
                    </a:lnTo>
                    <a:lnTo>
                      <a:pt x="65" y="4"/>
                    </a:lnTo>
                    <a:close/>
                    <a:moveTo>
                      <a:pt x="25" y="205"/>
                    </a:moveTo>
                    <a:lnTo>
                      <a:pt x="65" y="205"/>
                    </a:lnTo>
                    <a:lnTo>
                      <a:pt x="65" y="191"/>
                    </a:lnTo>
                    <a:lnTo>
                      <a:pt x="50" y="191"/>
                    </a:lnTo>
                    <a:lnTo>
                      <a:pt x="50" y="173"/>
                    </a:lnTo>
                    <a:lnTo>
                      <a:pt x="65" y="173"/>
                    </a:lnTo>
                    <a:lnTo>
                      <a:pt x="65" y="162"/>
                    </a:lnTo>
                    <a:lnTo>
                      <a:pt x="50" y="162"/>
                    </a:lnTo>
                    <a:lnTo>
                      <a:pt x="50" y="148"/>
                    </a:lnTo>
                    <a:lnTo>
                      <a:pt x="65" y="148"/>
                    </a:lnTo>
                    <a:lnTo>
                      <a:pt x="65" y="133"/>
                    </a:lnTo>
                    <a:lnTo>
                      <a:pt x="25" y="133"/>
                    </a:lnTo>
                    <a:lnTo>
                      <a:pt x="25" y="148"/>
                    </a:lnTo>
                    <a:lnTo>
                      <a:pt x="40" y="148"/>
                    </a:lnTo>
                    <a:lnTo>
                      <a:pt x="40" y="162"/>
                    </a:lnTo>
                    <a:lnTo>
                      <a:pt x="40" y="162"/>
                    </a:lnTo>
                    <a:lnTo>
                      <a:pt x="25" y="162"/>
                    </a:lnTo>
                    <a:lnTo>
                      <a:pt x="25" y="173"/>
                    </a:lnTo>
                    <a:lnTo>
                      <a:pt x="40" y="173"/>
                    </a:lnTo>
                    <a:lnTo>
                      <a:pt x="40" y="191"/>
                    </a:lnTo>
                    <a:lnTo>
                      <a:pt x="40" y="191"/>
                    </a:lnTo>
                    <a:lnTo>
                      <a:pt x="25" y="191"/>
                    </a:lnTo>
                    <a:lnTo>
                      <a:pt x="25" y="205"/>
                    </a:lnTo>
                    <a:close/>
                    <a:moveTo>
                      <a:pt x="25" y="4"/>
                    </a:moveTo>
                    <a:lnTo>
                      <a:pt x="0" y="4"/>
                    </a:lnTo>
                    <a:lnTo>
                      <a:pt x="0" y="205"/>
                    </a:lnTo>
                    <a:lnTo>
                      <a:pt x="25" y="205"/>
                    </a:lnTo>
                    <a:lnTo>
                      <a:pt x="25" y="191"/>
                    </a:lnTo>
                    <a:lnTo>
                      <a:pt x="14" y="191"/>
                    </a:lnTo>
                    <a:lnTo>
                      <a:pt x="14" y="173"/>
                    </a:lnTo>
                    <a:lnTo>
                      <a:pt x="25" y="173"/>
                    </a:lnTo>
                    <a:lnTo>
                      <a:pt x="25" y="162"/>
                    </a:lnTo>
                    <a:lnTo>
                      <a:pt x="14" y="162"/>
                    </a:lnTo>
                    <a:lnTo>
                      <a:pt x="14" y="148"/>
                    </a:lnTo>
                    <a:lnTo>
                      <a:pt x="25" y="148"/>
                    </a:lnTo>
                    <a:lnTo>
                      <a:pt x="25" y="133"/>
                    </a:lnTo>
                    <a:lnTo>
                      <a:pt x="14" y="133"/>
                    </a:lnTo>
                    <a:lnTo>
                      <a:pt x="14" y="14"/>
                    </a:lnTo>
                    <a:lnTo>
                      <a:pt x="25" y="14"/>
                    </a:lnTo>
                    <a:lnTo>
                      <a:pt x="25" y="4"/>
                    </a:lnTo>
                    <a:close/>
                  </a:path>
                </a:pathLst>
              </a:custGeom>
              <a:grpFill/>
              <a:ln>
                <a:noFill/>
              </a:ln>
            </p:spPr>
            <p:txBody>
              <a:bodyPr anchor="ctr"/>
              <a:lstStyle/>
              <a:p>
                <a:pPr algn="ctr"/>
                <a:endParaRPr/>
              </a:p>
            </p:txBody>
          </p:sp>
          <p:sp>
            <p:nvSpPr>
              <p:cNvPr id="63" name="Freeform: Shape 223">
                <a:extLst>
                  <a:ext uri="{FF2B5EF4-FFF2-40B4-BE49-F238E27FC236}">
                    <a16:creationId xmlns:a16="http://schemas.microsoft.com/office/drawing/2014/main" id="{0F3F5E97-767C-4D6D-88D7-6F43780F493D}"/>
                  </a:ext>
                </a:extLst>
              </p:cNvPr>
              <p:cNvSpPr/>
              <p:nvPr/>
            </p:nvSpPr>
            <p:spPr bwMode="auto">
              <a:xfrm>
                <a:off x="5708865" y="1497977"/>
                <a:ext cx="145824" cy="145824"/>
              </a:xfrm>
              <a:custGeom>
                <a:gdLst>
                  <a:gd fmla="*/ 16 w 33" name="T0"/>
                  <a:gd fmla="*/ 31 h 33" name="T1"/>
                  <a:gd fmla="*/ 19 w 33" name="T2"/>
                  <a:gd fmla="*/ 31 h 33" name="T3"/>
                  <a:gd fmla="*/ 20 w 33" name="T4"/>
                  <a:gd fmla="*/ 33 h 33" name="T5"/>
                  <a:gd fmla="*/ 26 w 33" name="T6"/>
                  <a:gd fmla="*/ 31 h 33" name="T7"/>
                  <a:gd fmla="*/ 25 w 33" name="T8"/>
                  <a:gd fmla="*/ 29 h 33" name="T9"/>
                  <a:gd fmla="*/ 28 w 33" name="T10"/>
                  <a:gd fmla="*/ 25 h 33" name="T11"/>
                  <a:gd fmla="*/ 30 w 33" name="T12"/>
                  <a:gd fmla="*/ 26 h 33" name="T13"/>
                  <a:gd fmla="*/ 33 w 33" name="T14"/>
                  <a:gd fmla="*/ 20 h 33" name="T15"/>
                  <a:gd fmla="*/ 30 w 33" name="T16"/>
                  <a:gd fmla="*/ 19 h 33" name="T17"/>
                  <a:gd fmla="*/ 30 w 33" name="T18"/>
                  <a:gd fmla="*/ 14 h 33" name="T19"/>
                  <a:gd fmla="*/ 33 w 33" name="T20"/>
                  <a:gd fmla="*/ 13 h 33" name="T21"/>
                  <a:gd fmla="*/ 30 w 33" name="T22"/>
                  <a:gd fmla="*/ 8 h 33" name="T23"/>
                  <a:gd fmla="*/ 28 w 33" name="T24"/>
                  <a:gd fmla="*/ 9 h 33" name="T25"/>
                  <a:gd fmla="*/ 24 w 33" name="T26"/>
                  <a:gd fmla="*/ 5 h 33" name="T27"/>
                  <a:gd fmla="*/ 25 w 33" name="T28"/>
                  <a:gd fmla="*/ 3 h 33" name="T29"/>
                  <a:gd fmla="*/ 20 w 33" name="T30"/>
                  <a:gd fmla="*/ 0 h 33" name="T31"/>
                  <a:gd fmla="*/ 19 w 33" name="T32"/>
                  <a:gd fmla="*/ 3 h 33" name="T33"/>
                  <a:gd fmla="*/ 16 w 33" name="T34"/>
                  <a:gd fmla="*/ 3 h 33" name="T35"/>
                  <a:gd fmla="*/ 16 w 33" name="T36"/>
                  <a:gd fmla="*/ 7 h 33" name="T37"/>
                  <a:gd fmla="*/ 25 w 33" name="T38"/>
                  <a:gd fmla="*/ 13 h 33" name="T39"/>
                  <a:gd fmla="*/ 20 w 33" name="T40"/>
                  <a:gd fmla="*/ 26 h 33" name="T41"/>
                  <a:gd fmla="*/ 16 w 33" name="T42"/>
                  <a:gd fmla="*/ 26 h 33" name="T43"/>
                  <a:gd fmla="*/ 16 w 33" name="T44"/>
                  <a:gd fmla="*/ 26 h 33" name="T45"/>
                  <a:gd fmla="*/ 16 w 33" name="T46"/>
                  <a:gd fmla="*/ 31 h 33" name="T47"/>
                  <a:gd fmla="*/ 2 w 33" name="T48"/>
                  <a:gd fmla="*/ 20 h 33" name="T49"/>
                  <a:gd fmla="*/ 0 w 33" name="T50"/>
                  <a:gd fmla="*/ 21 h 33" name="T51"/>
                  <a:gd fmla="*/ 2 w 33" name="T52"/>
                  <a:gd fmla="*/ 26 h 33" name="T53"/>
                  <a:gd fmla="*/ 5 w 33" name="T54"/>
                  <a:gd fmla="*/ 25 h 33" name="T55"/>
                  <a:gd fmla="*/ 8 w 33" name="T56"/>
                  <a:gd fmla="*/ 29 h 33" name="T57"/>
                  <a:gd fmla="*/ 7 w 33" name="T58"/>
                  <a:gd fmla="*/ 31 h 33" name="T59"/>
                  <a:gd fmla="*/ 13 w 33" name="T60"/>
                  <a:gd fmla="*/ 33 h 33" name="T61"/>
                  <a:gd fmla="*/ 14 w 33" name="T62"/>
                  <a:gd fmla="*/ 31 h 33" name="T63"/>
                  <a:gd fmla="*/ 16 w 33" name="T64"/>
                  <a:gd fmla="*/ 31 h 33" name="T65"/>
                  <a:gd fmla="*/ 16 w 33" name="T66"/>
                  <a:gd fmla="*/ 26 h 33" name="T67"/>
                  <a:gd fmla="*/ 8 w 33" name="T68"/>
                  <a:gd fmla="*/ 21 h 33" name="T69"/>
                  <a:gd fmla="*/ 13 w 33" name="T70"/>
                  <a:gd fmla="*/ 8 h 33" name="T71"/>
                  <a:gd fmla="*/ 13 w 33" name="T72"/>
                  <a:gd fmla="*/ 8 h 33" name="T73"/>
                  <a:gd fmla="*/ 16 w 33" name="T74"/>
                  <a:gd fmla="*/ 7 h 33" name="T75"/>
                  <a:gd fmla="*/ 16 w 33" name="T76"/>
                  <a:gd fmla="*/ 7 h 33" name="T77"/>
                  <a:gd fmla="*/ 16 w 33" name="T78"/>
                  <a:gd fmla="*/ 3 h 33" name="T79"/>
                  <a:gd fmla="*/ 14 w 33" name="T80"/>
                  <a:gd fmla="*/ 3 h 33" name="T81"/>
                  <a:gd fmla="*/ 13 w 33" name="T82"/>
                  <a:gd fmla="*/ 1 h 33" name="T83"/>
                  <a:gd fmla="*/ 7 w 33" name="T84"/>
                  <a:gd fmla="*/ 3 h 33" name="T85"/>
                  <a:gd fmla="*/ 8 w 33" name="T86"/>
                  <a:gd fmla="*/ 5 h 33" name="T87"/>
                  <a:gd fmla="*/ 5 w 33" name="T88"/>
                  <a:gd fmla="*/ 9 h 33" name="T89"/>
                  <a:gd fmla="*/ 2 w 33" name="T90"/>
                  <a:gd fmla="*/ 8 h 33" name="T91"/>
                  <a:gd fmla="*/ 0 w 33" name="T92"/>
                  <a:gd fmla="*/ 14 h 33" name="T93"/>
                  <a:gd fmla="*/ 2 w 33" name="T94"/>
                  <a:gd fmla="*/ 15 h 33" name="T95"/>
                  <a:gd fmla="*/ 2 w 33" name="T96"/>
                  <a:gd fmla="*/ 20 h 33"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33" w="33">
                    <a:moveTo>
                      <a:pt x="16" y="31"/>
                    </a:moveTo>
                    <a:cubicBezTo>
                      <a:pt x="17" y="31"/>
                      <a:pt x="18" y="31"/>
                      <a:pt x="19" y="31"/>
                    </a:cubicBezTo>
                    <a:cubicBezTo>
                      <a:pt x="20" y="33"/>
                      <a:pt x="20" y="33"/>
                      <a:pt x="20" y="33"/>
                    </a:cubicBezTo>
                    <a:cubicBezTo>
                      <a:pt x="26" y="31"/>
                      <a:pt x="26" y="31"/>
                      <a:pt x="26" y="31"/>
                    </a:cubicBezTo>
                    <a:cubicBezTo>
                      <a:pt x="25" y="29"/>
                      <a:pt x="25" y="29"/>
                      <a:pt x="25" y="29"/>
                    </a:cubicBezTo>
                    <a:cubicBezTo>
                      <a:pt x="26" y="28"/>
                      <a:pt x="27" y="26"/>
                      <a:pt x="28" y="25"/>
                    </a:cubicBezTo>
                    <a:cubicBezTo>
                      <a:pt x="30" y="26"/>
                      <a:pt x="30" y="26"/>
                      <a:pt x="30" y="26"/>
                    </a:cubicBezTo>
                    <a:cubicBezTo>
                      <a:pt x="33" y="20"/>
                      <a:pt x="33" y="20"/>
                      <a:pt x="33" y="20"/>
                    </a:cubicBezTo>
                    <a:cubicBezTo>
                      <a:pt x="30" y="19"/>
                      <a:pt x="30" y="19"/>
                      <a:pt x="30" y="19"/>
                    </a:cubicBezTo>
                    <a:cubicBezTo>
                      <a:pt x="31" y="18"/>
                      <a:pt x="31" y="16"/>
                      <a:pt x="30" y="14"/>
                    </a:cubicBezTo>
                    <a:cubicBezTo>
                      <a:pt x="33" y="13"/>
                      <a:pt x="33" y="13"/>
                      <a:pt x="33" y="13"/>
                    </a:cubicBezTo>
                    <a:cubicBezTo>
                      <a:pt x="30" y="8"/>
                      <a:pt x="30" y="8"/>
                      <a:pt x="30" y="8"/>
                    </a:cubicBezTo>
                    <a:cubicBezTo>
                      <a:pt x="28" y="9"/>
                      <a:pt x="28" y="9"/>
                      <a:pt x="28" y="9"/>
                    </a:cubicBezTo>
                    <a:cubicBezTo>
                      <a:pt x="27" y="7"/>
                      <a:pt x="26" y="6"/>
                      <a:pt x="24" y="5"/>
                    </a:cubicBezTo>
                    <a:cubicBezTo>
                      <a:pt x="25" y="3"/>
                      <a:pt x="25" y="3"/>
                      <a:pt x="25" y="3"/>
                    </a:cubicBezTo>
                    <a:cubicBezTo>
                      <a:pt x="20" y="0"/>
                      <a:pt x="20" y="0"/>
                      <a:pt x="20" y="0"/>
                    </a:cubicBezTo>
                    <a:cubicBezTo>
                      <a:pt x="19" y="3"/>
                      <a:pt x="19" y="3"/>
                      <a:pt x="19" y="3"/>
                    </a:cubicBezTo>
                    <a:cubicBezTo>
                      <a:pt x="18" y="3"/>
                      <a:pt x="17" y="3"/>
                      <a:pt x="16" y="3"/>
                    </a:cubicBezTo>
                    <a:cubicBezTo>
                      <a:pt x="16" y="7"/>
                      <a:pt x="16" y="7"/>
                      <a:pt x="16" y="7"/>
                    </a:cubicBezTo>
                    <a:cubicBezTo>
                      <a:pt x="20" y="7"/>
                      <a:pt x="24" y="10"/>
                      <a:pt x="25" y="13"/>
                    </a:cubicBezTo>
                    <a:cubicBezTo>
                      <a:pt x="27" y="18"/>
                      <a:pt x="25" y="24"/>
                      <a:pt x="20" y="26"/>
                    </a:cubicBezTo>
                    <a:cubicBezTo>
                      <a:pt x="19" y="26"/>
                      <a:pt x="18" y="26"/>
                      <a:pt x="16" y="26"/>
                    </a:cubicBezTo>
                    <a:cubicBezTo>
                      <a:pt x="16" y="26"/>
                      <a:pt x="16" y="26"/>
                      <a:pt x="16" y="26"/>
                    </a:cubicBezTo>
                    <a:lnTo>
                      <a:pt x="16" y="31"/>
                    </a:lnTo>
                    <a:close/>
                    <a:moveTo>
                      <a:pt x="2" y="20"/>
                    </a:moveTo>
                    <a:cubicBezTo>
                      <a:pt x="0" y="21"/>
                      <a:pt x="0" y="21"/>
                      <a:pt x="0" y="21"/>
                    </a:cubicBezTo>
                    <a:cubicBezTo>
                      <a:pt x="2" y="26"/>
                      <a:pt x="2" y="26"/>
                      <a:pt x="2" y="26"/>
                    </a:cubicBezTo>
                    <a:cubicBezTo>
                      <a:pt x="5" y="25"/>
                      <a:pt x="5" y="25"/>
                      <a:pt x="5" y="25"/>
                    </a:cubicBezTo>
                    <a:cubicBezTo>
                      <a:pt x="6" y="27"/>
                      <a:pt x="7" y="28"/>
                      <a:pt x="8" y="29"/>
                    </a:cubicBezTo>
                    <a:cubicBezTo>
                      <a:pt x="7" y="31"/>
                      <a:pt x="7" y="31"/>
                      <a:pt x="7" y="31"/>
                    </a:cubicBezTo>
                    <a:cubicBezTo>
                      <a:pt x="13" y="33"/>
                      <a:pt x="13" y="33"/>
                      <a:pt x="13" y="33"/>
                    </a:cubicBezTo>
                    <a:cubicBezTo>
                      <a:pt x="14" y="31"/>
                      <a:pt x="14" y="31"/>
                      <a:pt x="14" y="31"/>
                    </a:cubicBezTo>
                    <a:cubicBezTo>
                      <a:pt x="15" y="31"/>
                      <a:pt x="16" y="31"/>
                      <a:pt x="16" y="31"/>
                    </a:cubicBezTo>
                    <a:cubicBezTo>
                      <a:pt x="16" y="26"/>
                      <a:pt x="16" y="26"/>
                      <a:pt x="16" y="26"/>
                    </a:cubicBezTo>
                    <a:cubicBezTo>
                      <a:pt x="13" y="26"/>
                      <a:pt x="9" y="24"/>
                      <a:pt x="8" y="21"/>
                    </a:cubicBezTo>
                    <a:cubicBezTo>
                      <a:pt x="5" y="16"/>
                      <a:pt x="8" y="10"/>
                      <a:pt x="13" y="8"/>
                    </a:cubicBezTo>
                    <a:cubicBezTo>
                      <a:pt x="13" y="8"/>
                      <a:pt x="13" y="8"/>
                      <a:pt x="13" y="8"/>
                    </a:cubicBezTo>
                    <a:cubicBezTo>
                      <a:pt x="14" y="8"/>
                      <a:pt x="15" y="7"/>
                      <a:pt x="16" y="7"/>
                    </a:cubicBezTo>
                    <a:cubicBezTo>
                      <a:pt x="16" y="7"/>
                      <a:pt x="16" y="7"/>
                      <a:pt x="16" y="7"/>
                    </a:cubicBezTo>
                    <a:cubicBezTo>
                      <a:pt x="16" y="3"/>
                      <a:pt x="16" y="3"/>
                      <a:pt x="16" y="3"/>
                    </a:cubicBezTo>
                    <a:cubicBezTo>
                      <a:pt x="15" y="3"/>
                      <a:pt x="15" y="3"/>
                      <a:pt x="14" y="3"/>
                    </a:cubicBezTo>
                    <a:cubicBezTo>
                      <a:pt x="13" y="1"/>
                      <a:pt x="13" y="1"/>
                      <a:pt x="13" y="1"/>
                    </a:cubicBezTo>
                    <a:cubicBezTo>
                      <a:pt x="7" y="3"/>
                      <a:pt x="7" y="3"/>
                      <a:pt x="7" y="3"/>
                    </a:cubicBezTo>
                    <a:cubicBezTo>
                      <a:pt x="8" y="5"/>
                      <a:pt x="8" y="5"/>
                      <a:pt x="8" y="5"/>
                    </a:cubicBezTo>
                    <a:cubicBezTo>
                      <a:pt x="7" y="6"/>
                      <a:pt x="6" y="7"/>
                      <a:pt x="5" y="9"/>
                    </a:cubicBezTo>
                    <a:cubicBezTo>
                      <a:pt x="2" y="8"/>
                      <a:pt x="2" y="8"/>
                      <a:pt x="2" y="8"/>
                    </a:cubicBezTo>
                    <a:cubicBezTo>
                      <a:pt x="0" y="14"/>
                      <a:pt x="0" y="14"/>
                      <a:pt x="0" y="14"/>
                    </a:cubicBezTo>
                    <a:cubicBezTo>
                      <a:pt x="2" y="15"/>
                      <a:pt x="2" y="15"/>
                      <a:pt x="2" y="15"/>
                    </a:cubicBezTo>
                    <a:cubicBezTo>
                      <a:pt x="2" y="16"/>
                      <a:pt x="2" y="18"/>
                      <a:pt x="2" y="20"/>
                    </a:cubicBezTo>
                    <a:close/>
                  </a:path>
                </a:pathLst>
              </a:custGeom>
              <a:grpFill/>
              <a:ln>
                <a:noFill/>
              </a:ln>
            </p:spPr>
            <p:txBody>
              <a:bodyPr anchor="ctr"/>
              <a:lstStyle/>
              <a:p>
                <a:pPr algn="ctr"/>
                <a:endParaRPr/>
              </a:p>
            </p:txBody>
          </p:sp>
          <p:sp>
            <p:nvSpPr>
              <p:cNvPr id="64" name="Freeform: Shape 224">
                <a:extLst>
                  <a:ext uri="{FF2B5EF4-FFF2-40B4-BE49-F238E27FC236}">
                    <a16:creationId xmlns:a16="http://schemas.microsoft.com/office/drawing/2014/main" id="{B59389D6-B87A-43E9-8856-453C83540800}"/>
                  </a:ext>
                </a:extLst>
              </p:cNvPr>
              <p:cNvSpPr/>
              <p:nvPr/>
            </p:nvSpPr>
            <p:spPr bwMode="auto">
              <a:xfrm>
                <a:off x="3876873" y="1241865"/>
                <a:ext cx="25734" cy="30635"/>
              </a:xfrm>
              <a:custGeom>
                <a:gdLst>
                  <a:gd fmla="*/ 0 w 6" name="T0"/>
                  <a:gd fmla="*/ 0 h 7" name="T1"/>
                  <a:gd fmla="*/ 2 w 6" name="T2"/>
                  <a:gd fmla="*/ 7 h 7" name="T3"/>
                  <a:gd fmla="*/ 6 w 6" name="T4"/>
                  <a:gd fmla="*/ 0 h 7" name="T5"/>
                  <a:gd fmla="*/ 0 w 6" name="T6"/>
                  <a:gd fmla="*/ 0 h 7" name="T7"/>
                </a:gdLst>
                <a:cxnLst>
                  <a:cxn ang="0">
                    <a:pos x="T0" y="T1"/>
                  </a:cxn>
                  <a:cxn ang="0">
                    <a:pos x="T2" y="T3"/>
                  </a:cxn>
                  <a:cxn ang="0">
                    <a:pos x="T4" y="T5"/>
                  </a:cxn>
                  <a:cxn ang="0">
                    <a:pos x="T6" y="T7"/>
                  </a:cxn>
                </a:cxnLst>
                <a:rect b="b" l="0" r="r" t="0"/>
                <a:pathLst>
                  <a:path h="7" w="6">
                    <a:moveTo>
                      <a:pt x="0" y="0"/>
                    </a:moveTo>
                    <a:cubicBezTo>
                      <a:pt x="0" y="3"/>
                      <a:pt x="1" y="5"/>
                      <a:pt x="2" y="7"/>
                    </a:cubicBezTo>
                    <a:cubicBezTo>
                      <a:pt x="5" y="5"/>
                      <a:pt x="6" y="3"/>
                      <a:pt x="6" y="0"/>
                    </a:cubicBezTo>
                    <a:lnTo>
                      <a:pt x="0" y="0"/>
                    </a:lnTo>
                    <a:close/>
                  </a:path>
                </a:pathLst>
              </a:custGeom>
              <a:grpFill/>
              <a:ln>
                <a:noFill/>
              </a:ln>
            </p:spPr>
            <p:txBody>
              <a:bodyPr anchor="ctr"/>
              <a:lstStyle/>
              <a:p>
                <a:pPr algn="ctr"/>
                <a:endParaRPr/>
              </a:p>
            </p:txBody>
          </p:sp>
          <p:sp>
            <p:nvSpPr>
              <p:cNvPr id="65" name="Freeform: Shape 225">
                <a:extLst>
                  <a:ext uri="{FF2B5EF4-FFF2-40B4-BE49-F238E27FC236}">
                    <a16:creationId xmlns:a16="http://schemas.microsoft.com/office/drawing/2014/main" id="{4A53E251-2388-43F1-922D-A5060EE1BED5}"/>
                  </a:ext>
                </a:extLst>
              </p:cNvPr>
              <p:cNvSpPr/>
              <p:nvPr/>
            </p:nvSpPr>
            <p:spPr bwMode="auto">
              <a:xfrm>
                <a:off x="3876873" y="1197751"/>
                <a:ext cx="25734" cy="34312"/>
              </a:xfrm>
              <a:custGeom>
                <a:gdLst>
                  <a:gd fmla="*/ 2 w 6" name="T0"/>
                  <a:gd fmla="*/ 0 h 8" name="T1"/>
                  <a:gd fmla="*/ 0 w 6" name="T2"/>
                  <a:gd fmla="*/ 8 h 8" name="T3"/>
                  <a:gd fmla="*/ 6 w 6" name="T4"/>
                  <a:gd fmla="*/ 8 h 8" name="T5"/>
                  <a:gd fmla="*/ 2 w 6" name="T6"/>
                  <a:gd fmla="*/ 0 h 8" name="T7"/>
                </a:gdLst>
                <a:cxnLst>
                  <a:cxn ang="0">
                    <a:pos x="T0" y="T1"/>
                  </a:cxn>
                  <a:cxn ang="0">
                    <a:pos x="T2" y="T3"/>
                  </a:cxn>
                  <a:cxn ang="0">
                    <a:pos x="T4" y="T5"/>
                  </a:cxn>
                  <a:cxn ang="0">
                    <a:pos x="T6" y="T7"/>
                  </a:cxn>
                </a:cxnLst>
                <a:rect b="b" l="0" r="r" t="0"/>
                <a:pathLst>
                  <a:path h="8" w="6">
                    <a:moveTo>
                      <a:pt x="2" y="0"/>
                    </a:moveTo>
                    <a:cubicBezTo>
                      <a:pt x="1" y="2"/>
                      <a:pt x="0" y="5"/>
                      <a:pt x="0" y="8"/>
                    </a:cubicBezTo>
                    <a:cubicBezTo>
                      <a:pt x="6" y="8"/>
                      <a:pt x="6" y="8"/>
                      <a:pt x="6" y="8"/>
                    </a:cubicBezTo>
                    <a:cubicBezTo>
                      <a:pt x="6" y="5"/>
                      <a:pt x="5" y="2"/>
                      <a:pt x="2" y="0"/>
                    </a:cubicBezTo>
                    <a:close/>
                  </a:path>
                </a:pathLst>
              </a:custGeom>
              <a:grpFill/>
              <a:ln>
                <a:noFill/>
              </a:ln>
            </p:spPr>
            <p:txBody>
              <a:bodyPr anchor="ctr"/>
              <a:lstStyle/>
              <a:p>
                <a:pPr algn="ctr"/>
                <a:endParaRPr/>
              </a:p>
            </p:txBody>
          </p:sp>
          <p:sp>
            <p:nvSpPr>
              <p:cNvPr id="66" name="Freeform: Shape 226">
                <a:extLst>
                  <a:ext uri="{FF2B5EF4-FFF2-40B4-BE49-F238E27FC236}">
                    <a16:creationId xmlns:a16="http://schemas.microsoft.com/office/drawing/2014/main" id="{BEC03BAF-38BA-4AE1-A411-3F1F95013F4F}"/>
                  </a:ext>
                </a:extLst>
              </p:cNvPr>
              <p:cNvSpPr/>
              <p:nvPr/>
            </p:nvSpPr>
            <p:spPr bwMode="auto">
              <a:xfrm>
                <a:off x="3854816" y="1184271"/>
                <a:ext cx="25734" cy="47791"/>
              </a:xfrm>
              <a:custGeom>
                <a:gdLst>
                  <a:gd fmla="*/ 0 w 6" name="T0"/>
                  <a:gd fmla="*/ 0 h 11" name="T1"/>
                  <a:gd fmla="*/ 0 w 6" name="T2"/>
                  <a:gd fmla="*/ 11 h 11" name="T3"/>
                  <a:gd fmla="*/ 3 w 6" name="T4"/>
                  <a:gd fmla="*/ 11 h 11" name="T5"/>
                  <a:gd fmla="*/ 6 w 6" name="T6"/>
                  <a:gd fmla="*/ 2 h 11" name="T7"/>
                  <a:gd fmla="*/ 0 w 6" name="T8"/>
                  <a:gd fmla="*/ 0 h 11" name="T9"/>
                </a:gdLst>
                <a:cxnLst>
                  <a:cxn ang="0">
                    <a:pos x="T0" y="T1"/>
                  </a:cxn>
                  <a:cxn ang="0">
                    <a:pos x="T2" y="T3"/>
                  </a:cxn>
                  <a:cxn ang="0">
                    <a:pos x="T4" y="T5"/>
                  </a:cxn>
                  <a:cxn ang="0">
                    <a:pos x="T6" y="T7"/>
                  </a:cxn>
                  <a:cxn ang="0">
                    <a:pos x="T8" y="T9"/>
                  </a:cxn>
                </a:cxnLst>
                <a:rect b="b" l="0" r="r" t="0"/>
                <a:pathLst>
                  <a:path h="11" w="6">
                    <a:moveTo>
                      <a:pt x="0" y="0"/>
                    </a:moveTo>
                    <a:cubicBezTo>
                      <a:pt x="0" y="11"/>
                      <a:pt x="0" y="11"/>
                      <a:pt x="0" y="11"/>
                    </a:cubicBezTo>
                    <a:cubicBezTo>
                      <a:pt x="3" y="11"/>
                      <a:pt x="3" y="11"/>
                      <a:pt x="3" y="11"/>
                    </a:cubicBezTo>
                    <a:cubicBezTo>
                      <a:pt x="3" y="7"/>
                      <a:pt x="4" y="4"/>
                      <a:pt x="6" y="2"/>
                    </a:cubicBezTo>
                    <a:cubicBezTo>
                      <a:pt x="4" y="1"/>
                      <a:pt x="2" y="0"/>
                      <a:pt x="0" y="0"/>
                    </a:cubicBezTo>
                    <a:close/>
                  </a:path>
                </a:pathLst>
              </a:custGeom>
              <a:grpFill/>
              <a:ln>
                <a:noFill/>
              </a:ln>
            </p:spPr>
            <p:txBody>
              <a:bodyPr anchor="ctr"/>
              <a:lstStyle/>
              <a:p>
                <a:pPr algn="ctr"/>
                <a:endParaRPr/>
              </a:p>
            </p:txBody>
          </p:sp>
          <p:sp>
            <p:nvSpPr>
              <p:cNvPr id="67" name="Freeform: Shape 227">
                <a:extLst>
                  <a:ext uri="{FF2B5EF4-FFF2-40B4-BE49-F238E27FC236}">
                    <a16:creationId xmlns:a16="http://schemas.microsoft.com/office/drawing/2014/main" id="{7786D4C7-9ADE-4B59-B07F-B83D5743C6E1}"/>
                  </a:ext>
                </a:extLst>
              </p:cNvPr>
              <p:cNvSpPr/>
              <p:nvPr/>
            </p:nvSpPr>
            <p:spPr bwMode="auto">
              <a:xfrm>
                <a:off x="3822955" y="1241865"/>
                <a:ext cx="26959" cy="44115"/>
              </a:xfrm>
              <a:custGeom>
                <a:gdLst>
                  <a:gd fmla="*/ 6 w 6" name="T0"/>
                  <a:gd fmla="*/ 10 h 10" name="T1"/>
                  <a:gd fmla="*/ 6 w 6" name="T2"/>
                  <a:gd fmla="*/ 0 h 10" name="T3"/>
                  <a:gd fmla="*/ 3 w 6" name="T4"/>
                  <a:gd fmla="*/ 0 h 10" name="T5"/>
                  <a:gd fmla="*/ 0 w 6" name="T6"/>
                  <a:gd fmla="*/ 8 h 10" name="T7"/>
                  <a:gd fmla="*/ 6 w 6" name="T8"/>
                  <a:gd fmla="*/ 10 h 10" name="T9"/>
                </a:gdLst>
                <a:cxnLst>
                  <a:cxn ang="0">
                    <a:pos x="T0" y="T1"/>
                  </a:cxn>
                  <a:cxn ang="0">
                    <a:pos x="T2" y="T3"/>
                  </a:cxn>
                  <a:cxn ang="0">
                    <a:pos x="T4" y="T5"/>
                  </a:cxn>
                  <a:cxn ang="0">
                    <a:pos x="T6" y="T7"/>
                  </a:cxn>
                  <a:cxn ang="0">
                    <a:pos x="T8" y="T9"/>
                  </a:cxn>
                </a:cxnLst>
                <a:rect b="b" l="0" r="r" t="0"/>
                <a:pathLst>
                  <a:path h="10" w="6">
                    <a:moveTo>
                      <a:pt x="6" y="10"/>
                    </a:moveTo>
                    <a:cubicBezTo>
                      <a:pt x="6" y="0"/>
                      <a:pt x="6" y="0"/>
                      <a:pt x="6" y="0"/>
                    </a:cubicBezTo>
                    <a:cubicBezTo>
                      <a:pt x="3" y="0"/>
                      <a:pt x="3" y="0"/>
                      <a:pt x="3" y="0"/>
                    </a:cubicBezTo>
                    <a:cubicBezTo>
                      <a:pt x="3" y="3"/>
                      <a:pt x="2" y="6"/>
                      <a:pt x="0" y="8"/>
                    </a:cubicBezTo>
                    <a:cubicBezTo>
                      <a:pt x="2" y="9"/>
                      <a:pt x="4" y="10"/>
                      <a:pt x="6" y="10"/>
                    </a:cubicBezTo>
                    <a:close/>
                  </a:path>
                </a:pathLst>
              </a:custGeom>
              <a:grpFill/>
              <a:ln>
                <a:noFill/>
              </a:ln>
            </p:spPr>
            <p:txBody>
              <a:bodyPr anchor="ctr"/>
              <a:lstStyle/>
              <a:p>
                <a:pPr algn="ctr"/>
                <a:endParaRPr/>
              </a:p>
            </p:txBody>
          </p:sp>
          <p:sp>
            <p:nvSpPr>
              <p:cNvPr id="68" name="Freeform: Shape 228">
                <a:extLst>
                  <a:ext uri="{FF2B5EF4-FFF2-40B4-BE49-F238E27FC236}">
                    <a16:creationId xmlns:a16="http://schemas.microsoft.com/office/drawing/2014/main" id="{4C91B8A3-F47D-429B-87D7-5E1270176350}"/>
                  </a:ext>
                </a:extLst>
              </p:cNvPr>
              <p:cNvSpPr/>
              <p:nvPr/>
            </p:nvSpPr>
            <p:spPr bwMode="auto">
              <a:xfrm>
                <a:off x="3822955" y="1184271"/>
                <a:ext cx="26959" cy="47791"/>
              </a:xfrm>
              <a:custGeom>
                <a:gdLst>
                  <a:gd fmla="*/ 3 w 6" name="T0"/>
                  <a:gd fmla="*/ 11 h 11" name="T1"/>
                  <a:gd fmla="*/ 6 w 6" name="T2"/>
                  <a:gd fmla="*/ 11 h 11" name="T3"/>
                  <a:gd fmla="*/ 6 w 6" name="T4"/>
                  <a:gd fmla="*/ 0 h 11" name="T5"/>
                  <a:gd fmla="*/ 0 w 6" name="T6"/>
                  <a:gd fmla="*/ 2 h 11" name="T7"/>
                  <a:gd fmla="*/ 3 w 6" name="T8"/>
                  <a:gd fmla="*/ 11 h 11" name="T9"/>
                </a:gdLst>
                <a:cxnLst>
                  <a:cxn ang="0">
                    <a:pos x="T0" y="T1"/>
                  </a:cxn>
                  <a:cxn ang="0">
                    <a:pos x="T2" y="T3"/>
                  </a:cxn>
                  <a:cxn ang="0">
                    <a:pos x="T4" y="T5"/>
                  </a:cxn>
                  <a:cxn ang="0">
                    <a:pos x="T6" y="T7"/>
                  </a:cxn>
                  <a:cxn ang="0">
                    <a:pos x="T8" y="T9"/>
                  </a:cxn>
                </a:cxnLst>
                <a:rect b="b" l="0" r="r" t="0"/>
                <a:pathLst>
                  <a:path h="11" w="6">
                    <a:moveTo>
                      <a:pt x="3" y="11"/>
                    </a:moveTo>
                    <a:cubicBezTo>
                      <a:pt x="6" y="11"/>
                      <a:pt x="6" y="11"/>
                      <a:pt x="6" y="11"/>
                    </a:cubicBezTo>
                    <a:cubicBezTo>
                      <a:pt x="6" y="0"/>
                      <a:pt x="6" y="0"/>
                      <a:pt x="6" y="0"/>
                    </a:cubicBezTo>
                    <a:cubicBezTo>
                      <a:pt x="4" y="0"/>
                      <a:pt x="2" y="1"/>
                      <a:pt x="0" y="2"/>
                    </a:cubicBezTo>
                    <a:cubicBezTo>
                      <a:pt x="2" y="4"/>
                      <a:pt x="3" y="7"/>
                      <a:pt x="3" y="11"/>
                    </a:cubicBezTo>
                    <a:close/>
                  </a:path>
                </a:pathLst>
              </a:custGeom>
              <a:grpFill/>
              <a:ln>
                <a:noFill/>
              </a:ln>
            </p:spPr>
            <p:txBody>
              <a:bodyPr anchor="ctr"/>
              <a:lstStyle/>
              <a:p>
                <a:pPr algn="ctr"/>
                <a:endParaRPr/>
              </a:p>
            </p:txBody>
          </p:sp>
          <p:sp>
            <p:nvSpPr>
              <p:cNvPr id="69" name="Freeform: Shape 229">
                <a:extLst>
                  <a:ext uri="{FF2B5EF4-FFF2-40B4-BE49-F238E27FC236}">
                    <a16:creationId xmlns:a16="http://schemas.microsoft.com/office/drawing/2014/main" id="{BFE64742-72D9-4EBB-88FE-65F67D44BA9B}"/>
                  </a:ext>
                </a:extLst>
              </p:cNvPr>
              <p:cNvSpPr/>
              <p:nvPr/>
            </p:nvSpPr>
            <p:spPr bwMode="auto">
              <a:xfrm>
                <a:off x="3800898" y="1241865"/>
                <a:ext cx="26959" cy="30635"/>
              </a:xfrm>
              <a:custGeom>
                <a:gdLst>
                  <a:gd fmla="*/ 4 w 6" name="T0"/>
                  <a:gd fmla="*/ 7 h 7" name="T1"/>
                  <a:gd fmla="*/ 6 w 6" name="T2"/>
                  <a:gd fmla="*/ 0 h 7" name="T3"/>
                  <a:gd fmla="*/ 0 w 6" name="T4"/>
                  <a:gd fmla="*/ 0 h 7" name="T5"/>
                  <a:gd fmla="*/ 4 w 6" name="T6"/>
                  <a:gd fmla="*/ 7 h 7" name="T7"/>
                </a:gdLst>
                <a:cxnLst>
                  <a:cxn ang="0">
                    <a:pos x="T0" y="T1"/>
                  </a:cxn>
                  <a:cxn ang="0">
                    <a:pos x="T2" y="T3"/>
                  </a:cxn>
                  <a:cxn ang="0">
                    <a:pos x="T4" y="T5"/>
                  </a:cxn>
                  <a:cxn ang="0">
                    <a:pos x="T6" y="T7"/>
                  </a:cxn>
                </a:cxnLst>
                <a:rect b="b" l="0" r="r" t="0"/>
                <a:pathLst>
                  <a:path h="7" w="6">
                    <a:moveTo>
                      <a:pt x="4" y="7"/>
                    </a:moveTo>
                    <a:cubicBezTo>
                      <a:pt x="5" y="5"/>
                      <a:pt x="6" y="3"/>
                      <a:pt x="6" y="0"/>
                    </a:cubicBezTo>
                    <a:cubicBezTo>
                      <a:pt x="0" y="0"/>
                      <a:pt x="0" y="0"/>
                      <a:pt x="0" y="0"/>
                    </a:cubicBezTo>
                    <a:cubicBezTo>
                      <a:pt x="0" y="3"/>
                      <a:pt x="1" y="5"/>
                      <a:pt x="4" y="7"/>
                    </a:cubicBezTo>
                    <a:close/>
                  </a:path>
                </a:pathLst>
              </a:custGeom>
              <a:grpFill/>
              <a:ln>
                <a:noFill/>
              </a:ln>
            </p:spPr>
            <p:txBody>
              <a:bodyPr anchor="ctr"/>
              <a:lstStyle/>
              <a:p>
                <a:pPr algn="ctr"/>
                <a:endParaRPr/>
              </a:p>
            </p:txBody>
          </p:sp>
          <p:sp>
            <p:nvSpPr>
              <p:cNvPr id="70" name="Freeform: Shape 230">
                <a:extLst>
                  <a:ext uri="{FF2B5EF4-FFF2-40B4-BE49-F238E27FC236}">
                    <a16:creationId xmlns:a16="http://schemas.microsoft.com/office/drawing/2014/main" id="{B52A9CF4-597B-403E-8801-CA0074FA566F}"/>
                  </a:ext>
                </a:extLst>
              </p:cNvPr>
              <p:cNvSpPr/>
              <p:nvPr/>
            </p:nvSpPr>
            <p:spPr bwMode="auto">
              <a:xfrm>
                <a:off x="3800898" y="1197751"/>
                <a:ext cx="26959" cy="34312"/>
              </a:xfrm>
              <a:custGeom>
                <a:gdLst>
                  <a:gd fmla="*/ 4 w 6" name="T0"/>
                  <a:gd fmla="*/ 0 h 8" name="T1"/>
                  <a:gd fmla="*/ 0 w 6" name="T2"/>
                  <a:gd fmla="*/ 8 h 8" name="T3"/>
                  <a:gd fmla="*/ 6 w 6" name="T4"/>
                  <a:gd fmla="*/ 8 h 8" name="T5"/>
                  <a:gd fmla="*/ 4 w 6" name="T6"/>
                  <a:gd fmla="*/ 0 h 8" name="T7"/>
                </a:gdLst>
                <a:cxnLst>
                  <a:cxn ang="0">
                    <a:pos x="T0" y="T1"/>
                  </a:cxn>
                  <a:cxn ang="0">
                    <a:pos x="T2" y="T3"/>
                  </a:cxn>
                  <a:cxn ang="0">
                    <a:pos x="T4" y="T5"/>
                  </a:cxn>
                  <a:cxn ang="0">
                    <a:pos x="T6" y="T7"/>
                  </a:cxn>
                </a:cxnLst>
                <a:rect b="b" l="0" r="r" t="0"/>
                <a:pathLst>
                  <a:path h="8" w="6">
                    <a:moveTo>
                      <a:pt x="4" y="0"/>
                    </a:moveTo>
                    <a:cubicBezTo>
                      <a:pt x="1" y="2"/>
                      <a:pt x="0" y="5"/>
                      <a:pt x="0" y="8"/>
                    </a:cubicBezTo>
                    <a:cubicBezTo>
                      <a:pt x="6" y="8"/>
                      <a:pt x="6" y="8"/>
                      <a:pt x="6" y="8"/>
                    </a:cubicBezTo>
                    <a:cubicBezTo>
                      <a:pt x="6" y="5"/>
                      <a:pt x="5" y="2"/>
                      <a:pt x="4" y="0"/>
                    </a:cubicBezTo>
                    <a:close/>
                  </a:path>
                </a:pathLst>
              </a:custGeom>
              <a:grpFill/>
              <a:ln>
                <a:noFill/>
              </a:ln>
            </p:spPr>
            <p:txBody>
              <a:bodyPr anchor="ctr"/>
              <a:lstStyle/>
              <a:p>
                <a:pPr algn="ctr"/>
                <a:endParaRPr/>
              </a:p>
            </p:txBody>
          </p:sp>
          <p:sp>
            <p:nvSpPr>
              <p:cNvPr id="71" name="Freeform: Shape 231">
                <a:extLst>
                  <a:ext uri="{FF2B5EF4-FFF2-40B4-BE49-F238E27FC236}">
                    <a16:creationId xmlns:a16="http://schemas.microsoft.com/office/drawing/2014/main" id="{3F50AADB-7866-4566-A8DD-7D644BF7B920}"/>
                  </a:ext>
                </a:extLst>
              </p:cNvPr>
              <p:cNvSpPr/>
              <p:nvPr/>
            </p:nvSpPr>
            <p:spPr bwMode="auto">
              <a:xfrm>
                <a:off x="3854816" y="1241865"/>
                <a:ext cx="25734" cy="44115"/>
              </a:xfrm>
              <a:custGeom>
                <a:gdLst>
                  <a:gd fmla="*/ 0 w 6" name="T0"/>
                  <a:gd fmla="*/ 10 h 10" name="T1"/>
                  <a:gd fmla="*/ 6 w 6" name="T2"/>
                  <a:gd fmla="*/ 8 h 10" name="T3"/>
                  <a:gd fmla="*/ 3 w 6" name="T4"/>
                  <a:gd fmla="*/ 0 h 10" name="T5"/>
                  <a:gd fmla="*/ 0 w 6" name="T6"/>
                  <a:gd fmla="*/ 0 h 10" name="T7"/>
                  <a:gd fmla="*/ 0 w 6" name="T8"/>
                  <a:gd fmla="*/ 10 h 10" name="T9"/>
                </a:gdLst>
                <a:cxnLst>
                  <a:cxn ang="0">
                    <a:pos x="T0" y="T1"/>
                  </a:cxn>
                  <a:cxn ang="0">
                    <a:pos x="T2" y="T3"/>
                  </a:cxn>
                  <a:cxn ang="0">
                    <a:pos x="T4" y="T5"/>
                  </a:cxn>
                  <a:cxn ang="0">
                    <a:pos x="T6" y="T7"/>
                  </a:cxn>
                  <a:cxn ang="0">
                    <a:pos x="T8" y="T9"/>
                  </a:cxn>
                </a:cxnLst>
                <a:rect b="b" l="0" r="r" t="0"/>
                <a:pathLst>
                  <a:path h="10" w="6">
                    <a:moveTo>
                      <a:pt x="0" y="10"/>
                    </a:moveTo>
                    <a:cubicBezTo>
                      <a:pt x="2" y="10"/>
                      <a:pt x="4" y="9"/>
                      <a:pt x="6" y="8"/>
                    </a:cubicBezTo>
                    <a:cubicBezTo>
                      <a:pt x="4" y="6"/>
                      <a:pt x="3" y="3"/>
                      <a:pt x="3" y="0"/>
                    </a:cubicBezTo>
                    <a:cubicBezTo>
                      <a:pt x="0" y="0"/>
                      <a:pt x="0" y="0"/>
                      <a:pt x="0" y="0"/>
                    </a:cubicBezTo>
                    <a:lnTo>
                      <a:pt x="0" y="10"/>
                    </a:lnTo>
                    <a:close/>
                  </a:path>
                </a:pathLst>
              </a:custGeom>
              <a:grpFill/>
              <a:ln>
                <a:noFill/>
              </a:ln>
            </p:spPr>
            <p:txBody>
              <a:bodyPr anchor="ctr"/>
              <a:lstStyle/>
              <a:p>
                <a:pPr algn="ctr"/>
                <a:endParaRPr/>
              </a:p>
            </p:txBody>
          </p:sp>
          <p:sp>
            <p:nvSpPr>
              <p:cNvPr id="72" name="Freeform: Shape 232">
                <a:extLst>
                  <a:ext uri="{FF2B5EF4-FFF2-40B4-BE49-F238E27FC236}">
                    <a16:creationId xmlns:a16="http://schemas.microsoft.com/office/drawing/2014/main" id="{6AC845E4-6972-4495-A885-03BA442A1BE3}"/>
                  </a:ext>
                </a:extLst>
              </p:cNvPr>
              <p:cNvSpPr/>
              <p:nvPr/>
            </p:nvSpPr>
            <p:spPr bwMode="auto">
              <a:xfrm>
                <a:off x="4543498" y="972275"/>
                <a:ext cx="115189" cy="110287"/>
              </a:xfrm>
              <a:custGeom>
                <a:gdLst>
                  <a:gd fmla="*/ 26 w 26" name="T0"/>
                  <a:gd fmla="*/ 10 h 25" name="T1"/>
                  <a:gd fmla="*/ 21 w 26" name="T2"/>
                  <a:gd fmla="*/ 12 h 25" name="T3"/>
                  <a:gd fmla="*/ 19 w 26" name="T4"/>
                  <a:gd fmla="*/ 12 h 25" name="T5"/>
                  <a:gd fmla="*/ 18 w 26" name="T6"/>
                  <a:gd fmla="*/ 9 h 25" name="T7"/>
                  <a:gd fmla="*/ 19 w 26" name="T8"/>
                  <a:gd fmla="*/ 8 h 25" name="T9"/>
                  <a:gd fmla="*/ 24 w 26" name="T10"/>
                  <a:gd fmla="*/ 6 h 25" name="T11"/>
                  <a:gd fmla="*/ 22 w 26" name="T12"/>
                  <a:gd fmla="*/ 3 h 25" name="T13"/>
                  <a:gd fmla="*/ 19 w 26" name="T14"/>
                  <a:gd fmla="*/ 2 h 25" name="T15"/>
                  <a:gd fmla="*/ 18 w 26" name="T16"/>
                  <a:gd fmla="*/ 6 h 25" name="T17"/>
                  <a:gd fmla="*/ 16 w 26" name="T18"/>
                  <a:gd fmla="*/ 9 h 25" name="T19"/>
                  <a:gd fmla="*/ 16 w 26" name="T20"/>
                  <a:gd fmla="*/ 5 h 25" name="T21"/>
                  <a:gd fmla="*/ 14 w 26" name="T22"/>
                  <a:gd fmla="*/ 4 h 25" name="T23"/>
                  <a:gd fmla="*/ 14 w 26" name="T24"/>
                  <a:gd fmla="*/ 2 h 25" name="T25"/>
                  <a:gd fmla="*/ 13 w 26" name="T26"/>
                  <a:gd fmla="*/ 2 h 25" name="T27"/>
                  <a:gd fmla="*/ 13 w 26" name="T28"/>
                  <a:gd fmla="*/ 4 h 25" name="T29"/>
                  <a:gd fmla="*/ 11 w 26" name="T30"/>
                  <a:gd fmla="*/ 5 h 25" name="T31"/>
                  <a:gd fmla="*/ 11 w 26" name="T32"/>
                  <a:gd fmla="*/ 9 h 25" name="T33"/>
                  <a:gd fmla="*/ 9 w 26" name="T34"/>
                  <a:gd fmla="*/ 6 h 25" name="T35"/>
                  <a:gd fmla="*/ 8 w 26" name="T36"/>
                  <a:gd fmla="*/ 2 h 25" name="T37"/>
                  <a:gd fmla="*/ 5 w 26" name="T38"/>
                  <a:gd fmla="*/ 3 h 25" name="T39"/>
                  <a:gd fmla="*/ 2 w 26" name="T40"/>
                  <a:gd fmla="*/ 6 h 25" name="T41"/>
                  <a:gd fmla="*/ 8 w 26" name="T42"/>
                  <a:gd fmla="*/ 8 h 25" name="T43"/>
                  <a:gd fmla="*/ 9 w 26" name="T44"/>
                  <a:gd fmla="*/ 9 h 25" name="T45"/>
                  <a:gd fmla="*/ 8 w 26" name="T46"/>
                  <a:gd fmla="*/ 12 h 25" name="T47"/>
                  <a:gd fmla="*/ 6 w 26" name="T48"/>
                  <a:gd fmla="*/ 12 h 25" name="T49"/>
                  <a:gd fmla="*/ 1 w 26" name="T50"/>
                  <a:gd fmla="*/ 10 h 25" name="T51"/>
                  <a:gd fmla="*/ 0 w 26" name="T52"/>
                  <a:gd fmla="*/ 13 h 25" name="T53"/>
                  <a:gd fmla="*/ 2 w 26" name="T54"/>
                  <a:gd fmla="*/ 17 h 25" name="T55"/>
                  <a:gd fmla="*/ 5 w 26" name="T56"/>
                  <a:gd fmla="*/ 14 h 25" name="T57"/>
                  <a:gd fmla="*/ 9 w 26" name="T58"/>
                  <a:gd fmla="*/ 13 h 25" name="T59"/>
                  <a:gd fmla="*/ 6 w 26" name="T60"/>
                  <a:gd fmla="*/ 16 h 25" name="T61"/>
                  <a:gd fmla="*/ 7 w 26" name="T62"/>
                  <a:gd fmla="*/ 18 h 25" name="T63"/>
                  <a:gd fmla="*/ 6 w 26" name="T64"/>
                  <a:gd fmla="*/ 19 h 25" name="T65"/>
                  <a:gd fmla="*/ 7 w 26" name="T66"/>
                  <a:gd fmla="*/ 20 h 25" name="T67"/>
                  <a:gd fmla="*/ 8 w 26" name="T68"/>
                  <a:gd fmla="*/ 19 h 25" name="T69"/>
                  <a:gd fmla="*/ 10 w 26" name="T70"/>
                  <a:gd fmla="*/ 19 h 25" name="T71"/>
                  <a:gd fmla="*/ 13 w 26" name="T72"/>
                  <a:gd fmla="*/ 16 h 25" name="T73"/>
                  <a:gd fmla="*/ 12 w 26" name="T74"/>
                  <a:gd fmla="*/ 21 h 25" name="T75"/>
                  <a:gd fmla="*/ 9 w 26" name="T76"/>
                  <a:gd fmla="*/ 24 h 25" name="T77"/>
                  <a:gd fmla="*/ 13 w 26" name="T78"/>
                  <a:gd fmla="*/ 25 h 25" name="T79"/>
                  <a:gd fmla="*/ 16 w 26" name="T80"/>
                  <a:gd fmla="*/ 25 h 25" name="T81"/>
                  <a:gd fmla="*/ 14 w 26" name="T82"/>
                  <a:gd fmla="*/ 20 h 25" name="T83"/>
                  <a:gd fmla="*/ 14 w 26" name="T84"/>
                  <a:gd fmla="*/ 18 h 25" name="T85"/>
                  <a:gd fmla="*/ 17 w 26" name="T86"/>
                  <a:gd fmla="*/ 17 h 25" name="T87"/>
                  <a:gd fmla="*/ 18 w 26" name="T88"/>
                  <a:gd fmla="*/ 18 h 25" name="T89"/>
                  <a:gd fmla="*/ 20 w 26" name="T90"/>
                  <a:gd fmla="*/ 24 h 25" name="T91"/>
                  <a:gd fmla="*/ 23 w 26" name="T92"/>
                  <a:gd fmla="*/ 21 h 25" name="T93"/>
                  <a:gd fmla="*/ 24 w 26" name="T94"/>
                  <a:gd fmla="*/ 18 h 25" name="T95"/>
                  <a:gd fmla="*/ 20 w 26" name="T96"/>
                  <a:gd fmla="*/ 17 h 25" name="T97"/>
                  <a:gd fmla="*/ 17 w 26" name="T98"/>
                  <a:gd fmla="*/ 15 h 25" name="T99"/>
                  <a:gd fmla="*/ 20 w 26" name="T100"/>
                  <a:gd fmla="*/ 15 h 25" name="T101"/>
                  <a:gd fmla="*/ 22 w 26" name="T102"/>
                  <a:gd fmla="*/ 13 h 25" name="T103"/>
                  <a:gd fmla="*/ 24 w 26" name="T104"/>
                  <a:gd fmla="*/ 13 h 25"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25" w="26">
                    <a:moveTo>
                      <a:pt x="26" y="12"/>
                    </a:moveTo>
                    <a:cubicBezTo>
                      <a:pt x="24" y="12"/>
                      <a:pt x="24" y="12"/>
                      <a:pt x="24" y="12"/>
                    </a:cubicBezTo>
                    <a:cubicBezTo>
                      <a:pt x="26" y="10"/>
                      <a:pt x="26" y="10"/>
                      <a:pt x="26" y="10"/>
                    </a:cubicBezTo>
                    <a:cubicBezTo>
                      <a:pt x="25" y="9"/>
                      <a:pt x="25" y="9"/>
                      <a:pt x="25" y="9"/>
                    </a:cubicBezTo>
                    <a:cubicBezTo>
                      <a:pt x="22" y="12"/>
                      <a:pt x="22" y="12"/>
                      <a:pt x="22" y="12"/>
                    </a:cubicBezTo>
                    <a:cubicBezTo>
                      <a:pt x="21" y="12"/>
                      <a:pt x="21" y="12"/>
                      <a:pt x="21" y="12"/>
                    </a:cubicBezTo>
                    <a:cubicBezTo>
                      <a:pt x="21" y="11"/>
                      <a:pt x="21" y="11"/>
                      <a:pt x="21" y="11"/>
                    </a:cubicBezTo>
                    <a:cubicBezTo>
                      <a:pt x="20" y="10"/>
                      <a:pt x="20" y="10"/>
                      <a:pt x="20" y="10"/>
                    </a:cubicBezTo>
                    <a:cubicBezTo>
                      <a:pt x="19" y="12"/>
                      <a:pt x="19" y="12"/>
                      <a:pt x="19" y="12"/>
                    </a:cubicBezTo>
                    <a:cubicBezTo>
                      <a:pt x="17" y="12"/>
                      <a:pt x="17" y="12"/>
                      <a:pt x="17" y="12"/>
                    </a:cubicBezTo>
                    <a:cubicBezTo>
                      <a:pt x="17" y="11"/>
                      <a:pt x="17" y="11"/>
                      <a:pt x="17" y="10"/>
                    </a:cubicBezTo>
                    <a:cubicBezTo>
                      <a:pt x="18" y="9"/>
                      <a:pt x="18" y="9"/>
                      <a:pt x="18" y="9"/>
                    </a:cubicBezTo>
                    <a:cubicBezTo>
                      <a:pt x="20" y="9"/>
                      <a:pt x="20" y="9"/>
                      <a:pt x="20" y="9"/>
                    </a:cubicBezTo>
                    <a:cubicBezTo>
                      <a:pt x="20" y="8"/>
                      <a:pt x="20" y="8"/>
                      <a:pt x="20" y="8"/>
                    </a:cubicBezTo>
                    <a:cubicBezTo>
                      <a:pt x="19" y="8"/>
                      <a:pt x="19" y="8"/>
                      <a:pt x="19" y="8"/>
                    </a:cubicBezTo>
                    <a:cubicBezTo>
                      <a:pt x="20" y="7"/>
                      <a:pt x="20" y="7"/>
                      <a:pt x="20" y="7"/>
                    </a:cubicBezTo>
                    <a:cubicBezTo>
                      <a:pt x="24" y="7"/>
                      <a:pt x="24" y="7"/>
                      <a:pt x="24" y="7"/>
                    </a:cubicBezTo>
                    <a:cubicBezTo>
                      <a:pt x="24" y="6"/>
                      <a:pt x="24" y="6"/>
                      <a:pt x="24" y="6"/>
                    </a:cubicBezTo>
                    <a:cubicBezTo>
                      <a:pt x="21" y="6"/>
                      <a:pt x="21" y="6"/>
                      <a:pt x="21" y="6"/>
                    </a:cubicBezTo>
                    <a:cubicBezTo>
                      <a:pt x="23" y="4"/>
                      <a:pt x="23" y="4"/>
                      <a:pt x="23" y="4"/>
                    </a:cubicBezTo>
                    <a:cubicBezTo>
                      <a:pt x="22" y="3"/>
                      <a:pt x="22" y="3"/>
                      <a:pt x="22" y="3"/>
                    </a:cubicBezTo>
                    <a:cubicBezTo>
                      <a:pt x="20" y="5"/>
                      <a:pt x="20" y="5"/>
                      <a:pt x="20" y="5"/>
                    </a:cubicBezTo>
                    <a:cubicBezTo>
                      <a:pt x="20" y="2"/>
                      <a:pt x="20" y="2"/>
                      <a:pt x="20" y="2"/>
                    </a:cubicBezTo>
                    <a:cubicBezTo>
                      <a:pt x="19" y="2"/>
                      <a:pt x="19" y="2"/>
                      <a:pt x="19" y="2"/>
                    </a:cubicBezTo>
                    <a:cubicBezTo>
                      <a:pt x="19" y="6"/>
                      <a:pt x="19" y="6"/>
                      <a:pt x="19" y="6"/>
                    </a:cubicBezTo>
                    <a:cubicBezTo>
                      <a:pt x="18" y="7"/>
                      <a:pt x="18" y="7"/>
                      <a:pt x="18" y="7"/>
                    </a:cubicBezTo>
                    <a:cubicBezTo>
                      <a:pt x="18" y="6"/>
                      <a:pt x="18" y="6"/>
                      <a:pt x="18" y="6"/>
                    </a:cubicBezTo>
                    <a:cubicBezTo>
                      <a:pt x="17" y="6"/>
                      <a:pt x="17" y="6"/>
                      <a:pt x="17" y="6"/>
                    </a:cubicBezTo>
                    <a:cubicBezTo>
                      <a:pt x="17" y="8"/>
                      <a:pt x="17" y="8"/>
                      <a:pt x="17" y="8"/>
                    </a:cubicBezTo>
                    <a:cubicBezTo>
                      <a:pt x="16" y="9"/>
                      <a:pt x="16" y="9"/>
                      <a:pt x="16" y="9"/>
                    </a:cubicBezTo>
                    <a:cubicBezTo>
                      <a:pt x="15" y="9"/>
                      <a:pt x="15" y="9"/>
                      <a:pt x="14" y="9"/>
                    </a:cubicBezTo>
                    <a:cubicBezTo>
                      <a:pt x="14" y="7"/>
                      <a:pt x="14" y="7"/>
                      <a:pt x="14" y="7"/>
                    </a:cubicBezTo>
                    <a:cubicBezTo>
                      <a:pt x="16" y="5"/>
                      <a:pt x="16" y="5"/>
                      <a:pt x="16" y="5"/>
                    </a:cubicBezTo>
                    <a:cubicBezTo>
                      <a:pt x="15" y="4"/>
                      <a:pt x="15" y="4"/>
                      <a:pt x="15" y="4"/>
                    </a:cubicBezTo>
                    <a:cubicBezTo>
                      <a:pt x="14" y="5"/>
                      <a:pt x="14" y="5"/>
                      <a:pt x="14" y="5"/>
                    </a:cubicBezTo>
                    <a:cubicBezTo>
                      <a:pt x="14" y="4"/>
                      <a:pt x="14" y="4"/>
                      <a:pt x="14" y="4"/>
                    </a:cubicBezTo>
                    <a:cubicBezTo>
                      <a:pt x="17" y="1"/>
                      <a:pt x="17" y="1"/>
                      <a:pt x="17" y="1"/>
                    </a:cubicBezTo>
                    <a:cubicBezTo>
                      <a:pt x="16" y="0"/>
                      <a:pt x="16" y="0"/>
                      <a:pt x="16" y="0"/>
                    </a:cubicBezTo>
                    <a:cubicBezTo>
                      <a:pt x="14" y="2"/>
                      <a:pt x="14" y="2"/>
                      <a:pt x="14" y="2"/>
                    </a:cubicBezTo>
                    <a:cubicBezTo>
                      <a:pt x="14" y="0"/>
                      <a:pt x="14" y="0"/>
                      <a:pt x="14" y="0"/>
                    </a:cubicBezTo>
                    <a:cubicBezTo>
                      <a:pt x="13" y="0"/>
                      <a:pt x="13" y="0"/>
                      <a:pt x="13" y="0"/>
                    </a:cubicBezTo>
                    <a:cubicBezTo>
                      <a:pt x="13" y="2"/>
                      <a:pt x="13" y="2"/>
                      <a:pt x="13" y="2"/>
                    </a:cubicBezTo>
                    <a:cubicBezTo>
                      <a:pt x="10" y="0"/>
                      <a:pt x="10" y="0"/>
                      <a:pt x="10" y="0"/>
                    </a:cubicBezTo>
                    <a:cubicBezTo>
                      <a:pt x="9" y="1"/>
                      <a:pt x="9" y="1"/>
                      <a:pt x="9" y="1"/>
                    </a:cubicBezTo>
                    <a:cubicBezTo>
                      <a:pt x="13" y="4"/>
                      <a:pt x="13" y="4"/>
                      <a:pt x="13" y="4"/>
                    </a:cubicBezTo>
                    <a:cubicBezTo>
                      <a:pt x="13" y="5"/>
                      <a:pt x="13" y="5"/>
                      <a:pt x="13" y="5"/>
                    </a:cubicBezTo>
                    <a:cubicBezTo>
                      <a:pt x="12" y="4"/>
                      <a:pt x="12" y="4"/>
                      <a:pt x="12" y="4"/>
                    </a:cubicBezTo>
                    <a:cubicBezTo>
                      <a:pt x="11" y="5"/>
                      <a:pt x="11" y="5"/>
                      <a:pt x="11" y="5"/>
                    </a:cubicBezTo>
                    <a:cubicBezTo>
                      <a:pt x="13" y="7"/>
                      <a:pt x="13" y="7"/>
                      <a:pt x="13" y="7"/>
                    </a:cubicBezTo>
                    <a:cubicBezTo>
                      <a:pt x="13" y="9"/>
                      <a:pt x="13" y="9"/>
                      <a:pt x="13" y="9"/>
                    </a:cubicBezTo>
                    <a:cubicBezTo>
                      <a:pt x="12" y="9"/>
                      <a:pt x="11" y="9"/>
                      <a:pt x="11" y="9"/>
                    </a:cubicBezTo>
                    <a:cubicBezTo>
                      <a:pt x="10" y="8"/>
                      <a:pt x="10" y="8"/>
                      <a:pt x="10" y="8"/>
                    </a:cubicBezTo>
                    <a:cubicBezTo>
                      <a:pt x="10" y="6"/>
                      <a:pt x="10" y="6"/>
                      <a:pt x="10" y="6"/>
                    </a:cubicBezTo>
                    <a:cubicBezTo>
                      <a:pt x="9" y="6"/>
                      <a:pt x="9" y="6"/>
                      <a:pt x="9" y="6"/>
                    </a:cubicBezTo>
                    <a:cubicBezTo>
                      <a:pt x="9" y="7"/>
                      <a:pt x="9" y="7"/>
                      <a:pt x="9" y="7"/>
                    </a:cubicBezTo>
                    <a:cubicBezTo>
                      <a:pt x="8" y="6"/>
                      <a:pt x="8" y="6"/>
                      <a:pt x="8" y="6"/>
                    </a:cubicBezTo>
                    <a:cubicBezTo>
                      <a:pt x="8" y="2"/>
                      <a:pt x="8" y="2"/>
                      <a:pt x="8" y="2"/>
                    </a:cubicBezTo>
                    <a:cubicBezTo>
                      <a:pt x="7" y="2"/>
                      <a:pt x="7" y="2"/>
                      <a:pt x="7" y="2"/>
                    </a:cubicBezTo>
                    <a:cubicBezTo>
                      <a:pt x="7" y="5"/>
                      <a:pt x="7" y="5"/>
                      <a:pt x="7" y="5"/>
                    </a:cubicBezTo>
                    <a:cubicBezTo>
                      <a:pt x="5" y="3"/>
                      <a:pt x="5" y="3"/>
                      <a:pt x="5" y="3"/>
                    </a:cubicBezTo>
                    <a:cubicBezTo>
                      <a:pt x="4" y="4"/>
                      <a:pt x="4" y="4"/>
                      <a:pt x="4" y="4"/>
                    </a:cubicBezTo>
                    <a:cubicBezTo>
                      <a:pt x="6" y="6"/>
                      <a:pt x="6" y="6"/>
                      <a:pt x="6" y="6"/>
                    </a:cubicBezTo>
                    <a:cubicBezTo>
                      <a:pt x="2" y="6"/>
                      <a:pt x="2" y="6"/>
                      <a:pt x="2" y="6"/>
                    </a:cubicBezTo>
                    <a:cubicBezTo>
                      <a:pt x="2" y="7"/>
                      <a:pt x="2" y="7"/>
                      <a:pt x="2" y="7"/>
                    </a:cubicBezTo>
                    <a:cubicBezTo>
                      <a:pt x="7" y="7"/>
                      <a:pt x="7" y="7"/>
                      <a:pt x="7" y="7"/>
                    </a:cubicBezTo>
                    <a:cubicBezTo>
                      <a:pt x="8" y="8"/>
                      <a:pt x="8" y="8"/>
                      <a:pt x="8" y="8"/>
                    </a:cubicBezTo>
                    <a:cubicBezTo>
                      <a:pt x="6" y="8"/>
                      <a:pt x="6" y="8"/>
                      <a:pt x="6" y="8"/>
                    </a:cubicBezTo>
                    <a:cubicBezTo>
                      <a:pt x="6" y="9"/>
                      <a:pt x="6" y="9"/>
                      <a:pt x="6" y="9"/>
                    </a:cubicBezTo>
                    <a:cubicBezTo>
                      <a:pt x="9" y="9"/>
                      <a:pt x="9" y="9"/>
                      <a:pt x="9" y="9"/>
                    </a:cubicBezTo>
                    <a:cubicBezTo>
                      <a:pt x="10" y="10"/>
                      <a:pt x="10" y="10"/>
                      <a:pt x="10" y="10"/>
                    </a:cubicBezTo>
                    <a:cubicBezTo>
                      <a:pt x="10" y="11"/>
                      <a:pt x="9" y="11"/>
                      <a:pt x="9" y="12"/>
                    </a:cubicBezTo>
                    <a:cubicBezTo>
                      <a:pt x="8" y="12"/>
                      <a:pt x="8" y="12"/>
                      <a:pt x="8" y="12"/>
                    </a:cubicBezTo>
                    <a:cubicBezTo>
                      <a:pt x="6" y="10"/>
                      <a:pt x="6" y="10"/>
                      <a:pt x="6" y="10"/>
                    </a:cubicBezTo>
                    <a:cubicBezTo>
                      <a:pt x="5" y="11"/>
                      <a:pt x="5" y="11"/>
                      <a:pt x="5" y="11"/>
                    </a:cubicBezTo>
                    <a:cubicBezTo>
                      <a:pt x="6" y="12"/>
                      <a:pt x="6" y="12"/>
                      <a:pt x="6" y="12"/>
                    </a:cubicBezTo>
                    <a:cubicBezTo>
                      <a:pt x="5" y="12"/>
                      <a:pt x="5" y="12"/>
                      <a:pt x="5" y="12"/>
                    </a:cubicBezTo>
                    <a:cubicBezTo>
                      <a:pt x="2" y="9"/>
                      <a:pt x="2" y="9"/>
                      <a:pt x="2" y="9"/>
                    </a:cubicBezTo>
                    <a:cubicBezTo>
                      <a:pt x="1" y="10"/>
                      <a:pt x="1" y="10"/>
                      <a:pt x="1" y="10"/>
                    </a:cubicBezTo>
                    <a:cubicBezTo>
                      <a:pt x="3" y="12"/>
                      <a:pt x="3" y="12"/>
                      <a:pt x="3" y="12"/>
                    </a:cubicBezTo>
                    <a:cubicBezTo>
                      <a:pt x="0" y="12"/>
                      <a:pt x="0" y="12"/>
                      <a:pt x="0" y="12"/>
                    </a:cubicBezTo>
                    <a:cubicBezTo>
                      <a:pt x="0" y="13"/>
                      <a:pt x="0" y="13"/>
                      <a:pt x="0" y="13"/>
                    </a:cubicBezTo>
                    <a:cubicBezTo>
                      <a:pt x="3" y="13"/>
                      <a:pt x="3" y="13"/>
                      <a:pt x="3" y="13"/>
                    </a:cubicBezTo>
                    <a:cubicBezTo>
                      <a:pt x="1" y="16"/>
                      <a:pt x="1" y="16"/>
                      <a:pt x="1" y="16"/>
                    </a:cubicBezTo>
                    <a:cubicBezTo>
                      <a:pt x="2" y="17"/>
                      <a:pt x="2" y="17"/>
                      <a:pt x="2" y="17"/>
                    </a:cubicBezTo>
                    <a:cubicBezTo>
                      <a:pt x="5" y="13"/>
                      <a:pt x="5" y="13"/>
                      <a:pt x="5" y="13"/>
                    </a:cubicBezTo>
                    <a:cubicBezTo>
                      <a:pt x="6" y="13"/>
                      <a:pt x="6" y="13"/>
                      <a:pt x="6" y="13"/>
                    </a:cubicBezTo>
                    <a:cubicBezTo>
                      <a:pt x="5" y="14"/>
                      <a:pt x="5" y="14"/>
                      <a:pt x="5" y="14"/>
                    </a:cubicBezTo>
                    <a:cubicBezTo>
                      <a:pt x="6" y="15"/>
                      <a:pt x="6" y="15"/>
                      <a:pt x="6" y="15"/>
                    </a:cubicBezTo>
                    <a:cubicBezTo>
                      <a:pt x="8" y="13"/>
                      <a:pt x="8" y="13"/>
                      <a:pt x="8" y="13"/>
                    </a:cubicBezTo>
                    <a:cubicBezTo>
                      <a:pt x="9" y="13"/>
                      <a:pt x="9" y="13"/>
                      <a:pt x="9" y="13"/>
                    </a:cubicBezTo>
                    <a:cubicBezTo>
                      <a:pt x="9" y="14"/>
                      <a:pt x="10" y="14"/>
                      <a:pt x="10" y="15"/>
                    </a:cubicBezTo>
                    <a:cubicBezTo>
                      <a:pt x="9" y="16"/>
                      <a:pt x="9" y="16"/>
                      <a:pt x="9" y="16"/>
                    </a:cubicBezTo>
                    <a:cubicBezTo>
                      <a:pt x="6" y="16"/>
                      <a:pt x="6" y="16"/>
                      <a:pt x="6" y="16"/>
                    </a:cubicBezTo>
                    <a:cubicBezTo>
                      <a:pt x="6" y="17"/>
                      <a:pt x="6" y="17"/>
                      <a:pt x="6" y="17"/>
                    </a:cubicBezTo>
                    <a:cubicBezTo>
                      <a:pt x="8" y="17"/>
                      <a:pt x="8" y="17"/>
                      <a:pt x="8" y="17"/>
                    </a:cubicBezTo>
                    <a:cubicBezTo>
                      <a:pt x="7" y="18"/>
                      <a:pt x="7" y="18"/>
                      <a:pt x="7" y="18"/>
                    </a:cubicBezTo>
                    <a:cubicBezTo>
                      <a:pt x="2" y="18"/>
                      <a:pt x="2" y="18"/>
                      <a:pt x="2" y="18"/>
                    </a:cubicBezTo>
                    <a:cubicBezTo>
                      <a:pt x="2" y="19"/>
                      <a:pt x="2" y="19"/>
                      <a:pt x="2" y="19"/>
                    </a:cubicBezTo>
                    <a:cubicBezTo>
                      <a:pt x="6" y="19"/>
                      <a:pt x="6" y="19"/>
                      <a:pt x="6" y="19"/>
                    </a:cubicBezTo>
                    <a:cubicBezTo>
                      <a:pt x="4" y="21"/>
                      <a:pt x="4" y="21"/>
                      <a:pt x="4" y="21"/>
                    </a:cubicBezTo>
                    <a:cubicBezTo>
                      <a:pt x="5" y="22"/>
                      <a:pt x="5" y="22"/>
                      <a:pt x="5" y="22"/>
                    </a:cubicBezTo>
                    <a:cubicBezTo>
                      <a:pt x="7" y="20"/>
                      <a:pt x="7" y="20"/>
                      <a:pt x="7" y="20"/>
                    </a:cubicBezTo>
                    <a:cubicBezTo>
                      <a:pt x="7" y="24"/>
                      <a:pt x="7" y="24"/>
                      <a:pt x="7" y="24"/>
                    </a:cubicBezTo>
                    <a:cubicBezTo>
                      <a:pt x="8" y="24"/>
                      <a:pt x="8" y="24"/>
                      <a:pt x="8" y="24"/>
                    </a:cubicBezTo>
                    <a:cubicBezTo>
                      <a:pt x="8" y="19"/>
                      <a:pt x="8" y="19"/>
                      <a:pt x="8" y="19"/>
                    </a:cubicBezTo>
                    <a:cubicBezTo>
                      <a:pt x="9" y="18"/>
                      <a:pt x="9" y="18"/>
                      <a:pt x="9" y="18"/>
                    </a:cubicBezTo>
                    <a:cubicBezTo>
                      <a:pt x="9" y="19"/>
                      <a:pt x="9" y="19"/>
                      <a:pt x="9" y="19"/>
                    </a:cubicBezTo>
                    <a:cubicBezTo>
                      <a:pt x="10" y="19"/>
                      <a:pt x="10" y="19"/>
                      <a:pt x="10" y="19"/>
                    </a:cubicBezTo>
                    <a:cubicBezTo>
                      <a:pt x="10" y="17"/>
                      <a:pt x="10" y="17"/>
                      <a:pt x="10" y="17"/>
                    </a:cubicBezTo>
                    <a:cubicBezTo>
                      <a:pt x="11" y="16"/>
                      <a:pt x="11" y="16"/>
                      <a:pt x="11" y="16"/>
                    </a:cubicBezTo>
                    <a:cubicBezTo>
                      <a:pt x="11" y="16"/>
                      <a:pt x="12" y="16"/>
                      <a:pt x="13" y="16"/>
                    </a:cubicBezTo>
                    <a:cubicBezTo>
                      <a:pt x="13" y="18"/>
                      <a:pt x="13" y="18"/>
                      <a:pt x="13" y="18"/>
                    </a:cubicBezTo>
                    <a:cubicBezTo>
                      <a:pt x="11" y="20"/>
                      <a:pt x="11" y="20"/>
                      <a:pt x="11" y="20"/>
                    </a:cubicBezTo>
                    <a:cubicBezTo>
                      <a:pt x="12" y="21"/>
                      <a:pt x="12" y="21"/>
                      <a:pt x="12" y="21"/>
                    </a:cubicBezTo>
                    <a:cubicBezTo>
                      <a:pt x="13" y="20"/>
                      <a:pt x="13" y="20"/>
                      <a:pt x="13" y="20"/>
                    </a:cubicBezTo>
                    <a:cubicBezTo>
                      <a:pt x="13" y="21"/>
                      <a:pt x="13" y="21"/>
                      <a:pt x="13" y="21"/>
                    </a:cubicBezTo>
                    <a:cubicBezTo>
                      <a:pt x="9" y="24"/>
                      <a:pt x="9" y="24"/>
                      <a:pt x="9" y="24"/>
                    </a:cubicBezTo>
                    <a:cubicBezTo>
                      <a:pt x="10" y="25"/>
                      <a:pt x="10" y="25"/>
                      <a:pt x="10" y="25"/>
                    </a:cubicBezTo>
                    <a:cubicBezTo>
                      <a:pt x="13" y="23"/>
                      <a:pt x="13" y="23"/>
                      <a:pt x="13" y="23"/>
                    </a:cubicBezTo>
                    <a:cubicBezTo>
                      <a:pt x="13" y="25"/>
                      <a:pt x="13" y="25"/>
                      <a:pt x="13" y="25"/>
                    </a:cubicBezTo>
                    <a:cubicBezTo>
                      <a:pt x="14" y="25"/>
                      <a:pt x="14" y="25"/>
                      <a:pt x="14" y="25"/>
                    </a:cubicBezTo>
                    <a:cubicBezTo>
                      <a:pt x="14" y="23"/>
                      <a:pt x="14" y="23"/>
                      <a:pt x="14" y="23"/>
                    </a:cubicBezTo>
                    <a:cubicBezTo>
                      <a:pt x="16" y="25"/>
                      <a:pt x="16" y="25"/>
                      <a:pt x="16" y="25"/>
                    </a:cubicBezTo>
                    <a:cubicBezTo>
                      <a:pt x="17" y="24"/>
                      <a:pt x="17" y="24"/>
                      <a:pt x="17" y="24"/>
                    </a:cubicBezTo>
                    <a:cubicBezTo>
                      <a:pt x="14" y="21"/>
                      <a:pt x="14" y="21"/>
                      <a:pt x="14" y="21"/>
                    </a:cubicBezTo>
                    <a:cubicBezTo>
                      <a:pt x="14" y="20"/>
                      <a:pt x="14" y="20"/>
                      <a:pt x="14" y="20"/>
                    </a:cubicBezTo>
                    <a:cubicBezTo>
                      <a:pt x="15" y="21"/>
                      <a:pt x="15" y="21"/>
                      <a:pt x="15" y="21"/>
                    </a:cubicBezTo>
                    <a:cubicBezTo>
                      <a:pt x="16" y="20"/>
                      <a:pt x="16" y="20"/>
                      <a:pt x="16" y="20"/>
                    </a:cubicBezTo>
                    <a:cubicBezTo>
                      <a:pt x="14" y="18"/>
                      <a:pt x="14" y="18"/>
                      <a:pt x="14" y="18"/>
                    </a:cubicBezTo>
                    <a:cubicBezTo>
                      <a:pt x="14" y="16"/>
                      <a:pt x="14" y="16"/>
                      <a:pt x="14" y="16"/>
                    </a:cubicBezTo>
                    <a:cubicBezTo>
                      <a:pt x="15" y="16"/>
                      <a:pt x="15" y="16"/>
                      <a:pt x="16" y="16"/>
                    </a:cubicBezTo>
                    <a:cubicBezTo>
                      <a:pt x="17" y="17"/>
                      <a:pt x="17" y="17"/>
                      <a:pt x="17" y="17"/>
                    </a:cubicBezTo>
                    <a:cubicBezTo>
                      <a:pt x="17" y="19"/>
                      <a:pt x="17" y="19"/>
                      <a:pt x="17" y="19"/>
                    </a:cubicBezTo>
                    <a:cubicBezTo>
                      <a:pt x="18" y="19"/>
                      <a:pt x="18" y="19"/>
                      <a:pt x="18" y="19"/>
                    </a:cubicBezTo>
                    <a:cubicBezTo>
                      <a:pt x="18" y="18"/>
                      <a:pt x="18" y="18"/>
                      <a:pt x="18" y="18"/>
                    </a:cubicBezTo>
                    <a:cubicBezTo>
                      <a:pt x="19" y="19"/>
                      <a:pt x="19" y="19"/>
                      <a:pt x="19" y="19"/>
                    </a:cubicBezTo>
                    <a:cubicBezTo>
                      <a:pt x="19" y="24"/>
                      <a:pt x="19" y="24"/>
                      <a:pt x="19" y="24"/>
                    </a:cubicBezTo>
                    <a:cubicBezTo>
                      <a:pt x="20" y="24"/>
                      <a:pt x="20" y="24"/>
                      <a:pt x="20" y="24"/>
                    </a:cubicBezTo>
                    <a:cubicBezTo>
                      <a:pt x="20" y="20"/>
                      <a:pt x="20" y="20"/>
                      <a:pt x="20" y="20"/>
                    </a:cubicBezTo>
                    <a:cubicBezTo>
                      <a:pt x="22" y="22"/>
                      <a:pt x="22" y="22"/>
                      <a:pt x="22" y="22"/>
                    </a:cubicBezTo>
                    <a:cubicBezTo>
                      <a:pt x="23" y="21"/>
                      <a:pt x="23" y="21"/>
                      <a:pt x="23" y="21"/>
                    </a:cubicBezTo>
                    <a:cubicBezTo>
                      <a:pt x="21" y="19"/>
                      <a:pt x="21" y="19"/>
                      <a:pt x="21" y="19"/>
                    </a:cubicBezTo>
                    <a:cubicBezTo>
                      <a:pt x="24" y="19"/>
                      <a:pt x="24" y="19"/>
                      <a:pt x="24" y="19"/>
                    </a:cubicBezTo>
                    <a:cubicBezTo>
                      <a:pt x="24" y="18"/>
                      <a:pt x="24" y="18"/>
                      <a:pt x="24" y="18"/>
                    </a:cubicBezTo>
                    <a:cubicBezTo>
                      <a:pt x="20" y="18"/>
                      <a:pt x="20" y="18"/>
                      <a:pt x="20" y="18"/>
                    </a:cubicBezTo>
                    <a:cubicBezTo>
                      <a:pt x="19" y="17"/>
                      <a:pt x="19" y="17"/>
                      <a:pt x="19" y="17"/>
                    </a:cubicBezTo>
                    <a:cubicBezTo>
                      <a:pt x="20" y="17"/>
                      <a:pt x="20" y="17"/>
                      <a:pt x="20" y="17"/>
                    </a:cubicBezTo>
                    <a:cubicBezTo>
                      <a:pt x="20" y="16"/>
                      <a:pt x="20" y="16"/>
                      <a:pt x="20" y="16"/>
                    </a:cubicBezTo>
                    <a:cubicBezTo>
                      <a:pt x="18" y="16"/>
                      <a:pt x="18" y="16"/>
                      <a:pt x="18" y="16"/>
                    </a:cubicBezTo>
                    <a:cubicBezTo>
                      <a:pt x="17" y="15"/>
                      <a:pt x="17" y="15"/>
                      <a:pt x="17" y="15"/>
                    </a:cubicBezTo>
                    <a:cubicBezTo>
                      <a:pt x="17" y="14"/>
                      <a:pt x="17" y="14"/>
                      <a:pt x="17" y="13"/>
                    </a:cubicBezTo>
                    <a:cubicBezTo>
                      <a:pt x="19" y="13"/>
                      <a:pt x="19" y="13"/>
                      <a:pt x="19" y="13"/>
                    </a:cubicBezTo>
                    <a:cubicBezTo>
                      <a:pt x="20" y="15"/>
                      <a:pt x="20" y="15"/>
                      <a:pt x="20" y="15"/>
                    </a:cubicBezTo>
                    <a:cubicBezTo>
                      <a:pt x="21" y="14"/>
                      <a:pt x="21" y="14"/>
                      <a:pt x="21" y="14"/>
                    </a:cubicBezTo>
                    <a:cubicBezTo>
                      <a:pt x="21" y="13"/>
                      <a:pt x="21" y="13"/>
                      <a:pt x="21" y="13"/>
                    </a:cubicBezTo>
                    <a:cubicBezTo>
                      <a:pt x="22" y="13"/>
                      <a:pt x="22" y="13"/>
                      <a:pt x="22" y="13"/>
                    </a:cubicBezTo>
                    <a:cubicBezTo>
                      <a:pt x="25" y="17"/>
                      <a:pt x="25" y="17"/>
                      <a:pt x="25" y="17"/>
                    </a:cubicBezTo>
                    <a:cubicBezTo>
                      <a:pt x="26" y="16"/>
                      <a:pt x="26" y="16"/>
                      <a:pt x="26" y="16"/>
                    </a:cubicBezTo>
                    <a:cubicBezTo>
                      <a:pt x="24" y="13"/>
                      <a:pt x="24" y="13"/>
                      <a:pt x="24" y="13"/>
                    </a:cubicBezTo>
                    <a:cubicBezTo>
                      <a:pt x="26" y="13"/>
                      <a:pt x="26" y="13"/>
                      <a:pt x="26" y="13"/>
                    </a:cubicBezTo>
                    <a:lnTo>
                      <a:pt x="26" y="12"/>
                    </a:lnTo>
                    <a:close/>
                  </a:path>
                </a:pathLst>
              </a:custGeom>
              <a:grpFill/>
              <a:ln>
                <a:noFill/>
              </a:ln>
            </p:spPr>
            <p:txBody>
              <a:bodyPr anchor="ctr"/>
              <a:lstStyle/>
              <a:p>
                <a:pPr algn="ctr"/>
                <a:endParaRPr/>
              </a:p>
            </p:txBody>
          </p:sp>
          <p:sp>
            <p:nvSpPr>
              <p:cNvPr id="73" name="Freeform: Shape 233">
                <a:extLst>
                  <a:ext uri="{FF2B5EF4-FFF2-40B4-BE49-F238E27FC236}">
                    <a16:creationId xmlns:a16="http://schemas.microsoft.com/office/drawing/2014/main" id="{ACCC81B8-030A-4441-BDBD-94C51809738F}"/>
                  </a:ext>
                </a:extLst>
              </p:cNvPr>
              <p:cNvSpPr/>
              <p:nvPr/>
            </p:nvSpPr>
            <p:spPr bwMode="auto">
              <a:xfrm>
                <a:off x="3015408" y="2124163"/>
                <a:ext cx="220574" cy="164205"/>
              </a:xfrm>
              <a:custGeom>
                <a:gdLst>
                  <a:gd fmla="*/ 25 w 50" name="T0"/>
                  <a:gd fmla="*/ 0 h 37" name="T1"/>
                  <a:gd fmla="*/ 0 w 50" name="T2"/>
                  <a:gd fmla="*/ 25 h 37" name="T3"/>
                  <a:gd fmla="*/ 3 w 50" name="T4"/>
                  <a:gd fmla="*/ 37 h 37" name="T5"/>
                  <a:gd fmla="*/ 3 w 50" name="T6"/>
                  <a:gd fmla="*/ 30 h 37" name="T7"/>
                  <a:gd fmla="*/ 4 w 50" name="T8"/>
                  <a:gd fmla="*/ 27 h 37" name="T9"/>
                  <a:gd fmla="*/ 4 w 50" name="T10"/>
                  <a:gd fmla="*/ 25 h 37" name="T11"/>
                  <a:gd fmla="*/ 25 w 50" name="T12"/>
                  <a:gd fmla="*/ 4 h 37" name="T13"/>
                  <a:gd fmla="*/ 46 w 50" name="T14"/>
                  <a:gd fmla="*/ 25 h 37" name="T15"/>
                  <a:gd fmla="*/ 46 w 50" name="T16"/>
                  <a:gd fmla="*/ 27 h 37" name="T17"/>
                  <a:gd fmla="*/ 47 w 50" name="T18"/>
                  <a:gd fmla="*/ 30 h 37" name="T19"/>
                  <a:gd fmla="*/ 47 w 50" name="T20"/>
                  <a:gd fmla="*/ 37 h 37" name="T21"/>
                  <a:gd fmla="*/ 50 w 50" name="T22"/>
                  <a:gd fmla="*/ 25 h 37" name="T23"/>
                  <a:gd fmla="*/ 25 w 50" name="T24"/>
                  <a:gd fmla="*/ 0 h 3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7" w="50">
                    <a:moveTo>
                      <a:pt x="25" y="0"/>
                    </a:moveTo>
                    <a:cubicBezTo>
                      <a:pt x="11" y="0"/>
                      <a:pt x="0" y="11"/>
                      <a:pt x="0" y="25"/>
                    </a:cubicBezTo>
                    <a:cubicBezTo>
                      <a:pt x="0" y="29"/>
                      <a:pt x="1" y="33"/>
                      <a:pt x="3" y="37"/>
                    </a:cubicBezTo>
                    <a:cubicBezTo>
                      <a:pt x="3" y="30"/>
                      <a:pt x="3" y="30"/>
                      <a:pt x="3" y="30"/>
                    </a:cubicBezTo>
                    <a:cubicBezTo>
                      <a:pt x="3" y="29"/>
                      <a:pt x="3" y="28"/>
                      <a:pt x="4" y="27"/>
                    </a:cubicBezTo>
                    <a:cubicBezTo>
                      <a:pt x="4" y="26"/>
                      <a:pt x="4" y="26"/>
                      <a:pt x="4" y="25"/>
                    </a:cubicBezTo>
                    <a:cubicBezTo>
                      <a:pt x="4" y="14"/>
                      <a:pt x="13" y="4"/>
                      <a:pt x="25" y="4"/>
                    </a:cubicBezTo>
                    <a:cubicBezTo>
                      <a:pt x="36" y="4"/>
                      <a:pt x="46" y="14"/>
                      <a:pt x="46" y="25"/>
                    </a:cubicBezTo>
                    <a:cubicBezTo>
                      <a:pt x="46" y="26"/>
                      <a:pt x="46" y="27"/>
                      <a:pt x="46" y="27"/>
                    </a:cubicBezTo>
                    <a:cubicBezTo>
                      <a:pt x="46" y="28"/>
                      <a:pt x="47" y="29"/>
                      <a:pt x="47" y="30"/>
                    </a:cubicBezTo>
                    <a:cubicBezTo>
                      <a:pt x="47" y="37"/>
                      <a:pt x="47" y="37"/>
                      <a:pt x="47" y="37"/>
                    </a:cubicBezTo>
                    <a:cubicBezTo>
                      <a:pt x="49" y="34"/>
                      <a:pt x="50" y="29"/>
                      <a:pt x="50" y="25"/>
                    </a:cubicBezTo>
                    <a:cubicBezTo>
                      <a:pt x="50" y="11"/>
                      <a:pt x="39" y="0"/>
                      <a:pt x="25" y="0"/>
                    </a:cubicBezTo>
                    <a:close/>
                  </a:path>
                </a:pathLst>
              </a:custGeom>
              <a:grpFill/>
              <a:ln>
                <a:noFill/>
              </a:ln>
            </p:spPr>
            <p:txBody>
              <a:bodyPr anchor="ctr"/>
              <a:lstStyle/>
              <a:p>
                <a:pPr algn="ctr"/>
                <a:endParaRPr/>
              </a:p>
            </p:txBody>
          </p:sp>
          <p:sp>
            <p:nvSpPr>
              <p:cNvPr id="74" name="Freeform: Shape 234">
                <a:extLst>
                  <a:ext uri="{FF2B5EF4-FFF2-40B4-BE49-F238E27FC236}">
                    <a16:creationId xmlns:a16="http://schemas.microsoft.com/office/drawing/2014/main" id="{01B0311B-A15E-420F-A681-0E48C36485FB}"/>
                  </a:ext>
                </a:extLst>
              </p:cNvPr>
              <p:cNvSpPr/>
              <p:nvPr/>
            </p:nvSpPr>
            <p:spPr bwMode="auto">
              <a:xfrm>
                <a:off x="3032564" y="2234450"/>
                <a:ext cx="49017" cy="89455"/>
              </a:xfrm>
              <a:custGeom>
                <a:gdLst>
                  <a:gd fmla="*/ 1 w 11" name="T0"/>
                  <a:gd fmla="*/ 4 h 20" name="T1"/>
                  <a:gd fmla="*/ 0 w 11" name="T2"/>
                  <a:gd fmla="*/ 5 h 20" name="T3"/>
                  <a:gd fmla="*/ 0 w 11" name="T4"/>
                  <a:gd fmla="*/ 12 h 20" name="T5"/>
                  <a:gd fmla="*/ 0 w 11" name="T6"/>
                  <a:gd fmla="*/ 15 h 20" name="T7"/>
                  <a:gd fmla="*/ 8 w 11" name="T8"/>
                  <a:gd fmla="*/ 20 h 20" name="T9"/>
                  <a:gd fmla="*/ 11 w 11" name="T10"/>
                  <a:gd fmla="*/ 20 h 20" name="T11"/>
                  <a:gd fmla="*/ 11 w 11" name="T12"/>
                  <a:gd fmla="*/ 0 h 20" name="T13"/>
                  <a:gd fmla="*/ 8 w 11" name="T14"/>
                  <a:gd fmla="*/ 0 h 20" name="T15"/>
                  <a:gd fmla="*/ 1 w 11" name="T16"/>
                  <a:gd fmla="*/ 4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11">
                    <a:moveTo>
                      <a:pt x="1" y="4"/>
                    </a:moveTo>
                    <a:cubicBezTo>
                      <a:pt x="0" y="5"/>
                      <a:pt x="0" y="5"/>
                      <a:pt x="0" y="5"/>
                    </a:cubicBezTo>
                    <a:cubicBezTo>
                      <a:pt x="0" y="12"/>
                      <a:pt x="0" y="12"/>
                      <a:pt x="0" y="12"/>
                    </a:cubicBezTo>
                    <a:cubicBezTo>
                      <a:pt x="0" y="15"/>
                      <a:pt x="0" y="15"/>
                      <a:pt x="0" y="15"/>
                    </a:cubicBezTo>
                    <a:cubicBezTo>
                      <a:pt x="0" y="18"/>
                      <a:pt x="4" y="20"/>
                      <a:pt x="8" y="20"/>
                    </a:cubicBezTo>
                    <a:cubicBezTo>
                      <a:pt x="11" y="20"/>
                      <a:pt x="11" y="20"/>
                      <a:pt x="11" y="20"/>
                    </a:cubicBezTo>
                    <a:cubicBezTo>
                      <a:pt x="11" y="0"/>
                      <a:pt x="11" y="0"/>
                      <a:pt x="11" y="0"/>
                    </a:cubicBezTo>
                    <a:cubicBezTo>
                      <a:pt x="8" y="0"/>
                      <a:pt x="8" y="0"/>
                      <a:pt x="8" y="0"/>
                    </a:cubicBezTo>
                    <a:cubicBezTo>
                      <a:pt x="4" y="0"/>
                      <a:pt x="1" y="2"/>
                      <a:pt x="1" y="4"/>
                    </a:cubicBezTo>
                    <a:close/>
                  </a:path>
                </a:pathLst>
              </a:custGeom>
              <a:grpFill/>
              <a:ln>
                <a:noFill/>
              </a:ln>
            </p:spPr>
            <p:txBody>
              <a:bodyPr anchor="ctr"/>
              <a:lstStyle/>
              <a:p>
                <a:pPr algn="ctr"/>
                <a:endParaRPr/>
              </a:p>
            </p:txBody>
          </p:sp>
          <p:sp>
            <p:nvSpPr>
              <p:cNvPr id="75" name="Freeform: Shape 235">
                <a:extLst>
                  <a:ext uri="{FF2B5EF4-FFF2-40B4-BE49-F238E27FC236}">
                    <a16:creationId xmlns:a16="http://schemas.microsoft.com/office/drawing/2014/main" id="{8C34D9A7-2603-4C93-B8C9-65A24F2AEB4F}"/>
                  </a:ext>
                </a:extLst>
              </p:cNvPr>
              <p:cNvSpPr/>
              <p:nvPr/>
            </p:nvSpPr>
            <p:spPr bwMode="auto">
              <a:xfrm>
                <a:off x="3166134" y="2234450"/>
                <a:ext cx="47791" cy="89455"/>
              </a:xfrm>
              <a:custGeom>
                <a:gdLst>
                  <a:gd fmla="*/ 11 w 11" name="T0"/>
                  <a:gd fmla="*/ 15 h 20" name="T1"/>
                  <a:gd fmla="*/ 11 w 11" name="T2"/>
                  <a:gd fmla="*/ 12 h 20" name="T3"/>
                  <a:gd fmla="*/ 11 w 11" name="T4"/>
                  <a:gd fmla="*/ 5 h 20" name="T5"/>
                  <a:gd fmla="*/ 11 w 11" name="T6"/>
                  <a:gd fmla="*/ 5 h 20" name="T7"/>
                  <a:gd fmla="*/ 4 w 11" name="T8"/>
                  <a:gd fmla="*/ 0 h 20" name="T9"/>
                  <a:gd fmla="*/ 0 w 11" name="T10"/>
                  <a:gd fmla="*/ 0 h 20" name="T11"/>
                  <a:gd fmla="*/ 0 w 11" name="T12"/>
                  <a:gd fmla="*/ 20 h 20" name="T13"/>
                  <a:gd fmla="*/ 4 w 11" name="T14"/>
                  <a:gd fmla="*/ 20 h 20" name="T15"/>
                  <a:gd fmla="*/ 11 w 11" name="T16"/>
                  <a:gd fmla="*/ 15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11">
                    <a:moveTo>
                      <a:pt x="11" y="15"/>
                    </a:moveTo>
                    <a:cubicBezTo>
                      <a:pt x="11" y="12"/>
                      <a:pt x="11" y="12"/>
                      <a:pt x="11" y="12"/>
                    </a:cubicBezTo>
                    <a:cubicBezTo>
                      <a:pt x="11" y="5"/>
                      <a:pt x="11" y="5"/>
                      <a:pt x="11" y="5"/>
                    </a:cubicBezTo>
                    <a:cubicBezTo>
                      <a:pt x="11" y="5"/>
                      <a:pt x="11" y="5"/>
                      <a:pt x="11" y="5"/>
                    </a:cubicBezTo>
                    <a:cubicBezTo>
                      <a:pt x="11" y="2"/>
                      <a:pt x="7" y="0"/>
                      <a:pt x="4" y="0"/>
                    </a:cubicBezTo>
                    <a:cubicBezTo>
                      <a:pt x="0" y="0"/>
                      <a:pt x="0" y="0"/>
                      <a:pt x="0" y="0"/>
                    </a:cubicBezTo>
                    <a:cubicBezTo>
                      <a:pt x="0" y="20"/>
                      <a:pt x="0" y="20"/>
                      <a:pt x="0" y="20"/>
                    </a:cubicBezTo>
                    <a:cubicBezTo>
                      <a:pt x="4" y="20"/>
                      <a:pt x="4" y="20"/>
                      <a:pt x="4" y="20"/>
                    </a:cubicBezTo>
                    <a:cubicBezTo>
                      <a:pt x="8" y="20"/>
                      <a:pt x="11" y="18"/>
                      <a:pt x="11" y="15"/>
                    </a:cubicBezTo>
                    <a:close/>
                  </a:path>
                </a:pathLst>
              </a:custGeom>
              <a:grpFill/>
              <a:ln>
                <a:noFill/>
              </a:ln>
            </p:spPr>
            <p:txBody>
              <a:bodyPr anchor="ctr"/>
              <a:lstStyle/>
              <a:p>
                <a:pPr algn="ctr"/>
                <a:endParaRPr/>
              </a:p>
            </p:txBody>
          </p:sp>
          <p:sp>
            <p:nvSpPr>
              <p:cNvPr id="76" name="Freeform: Shape 236">
                <a:extLst>
                  <a:ext uri="{FF2B5EF4-FFF2-40B4-BE49-F238E27FC236}">
                    <a16:creationId xmlns:a16="http://schemas.microsoft.com/office/drawing/2014/main" id="{D8236DAB-B2D6-467E-AE2C-A61405F8185E}"/>
                  </a:ext>
                </a:extLst>
              </p:cNvPr>
              <p:cNvSpPr/>
              <p:nvPr/>
            </p:nvSpPr>
            <p:spPr bwMode="auto">
              <a:xfrm>
                <a:off x="3712668" y="3687789"/>
                <a:ext cx="177685" cy="164205"/>
              </a:xfrm>
              <a:custGeom>
                <a:gdLst>
                  <a:gd fmla="*/ 32 w 40" name="T0"/>
                  <a:gd fmla="*/ 16 h 37" name="T1"/>
                  <a:gd fmla="*/ 31 w 40" name="T2"/>
                  <a:gd fmla="*/ 13 h 37" name="T3"/>
                  <a:gd fmla="*/ 25 w 40" name="T4"/>
                  <a:gd fmla="*/ 14 h 37" name="T5"/>
                  <a:gd fmla="*/ 25 w 40" name="T6"/>
                  <a:gd fmla="*/ 9 h 37" name="T7"/>
                  <a:gd fmla="*/ 21 w 40" name="T8"/>
                  <a:gd fmla="*/ 11 h 37" name="T9"/>
                  <a:gd fmla="*/ 19 w 40" name="T10"/>
                  <a:gd fmla="*/ 5 h 37" name="T11"/>
                  <a:gd fmla="*/ 16 w 40" name="T12"/>
                  <a:gd fmla="*/ 6 h 37" name="T13"/>
                  <a:gd fmla="*/ 17 w 40" name="T14"/>
                  <a:gd fmla="*/ 12 h 37" name="T15"/>
                  <a:gd fmla="*/ 13 w 40" name="T16"/>
                  <a:gd fmla="*/ 6 h 37" name="T17"/>
                  <a:gd fmla="*/ 12 w 40" name="T18"/>
                  <a:gd fmla="*/ 0 h 37" name="T19"/>
                  <a:gd fmla="*/ 7 w 40" name="T20"/>
                  <a:gd fmla="*/ 2 h 37" name="T21"/>
                  <a:gd fmla="*/ 3 w 40" name="T22"/>
                  <a:gd fmla="*/ 7 h 37" name="T23"/>
                  <a:gd fmla="*/ 11 w 40" name="T24"/>
                  <a:gd fmla="*/ 10 h 37" name="T25"/>
                  <a:gd fmla="*/ 14 w 40" name="T26"/>
                  <a:gd fmla="*/ 12 h 37" name="T27"/>
                  <a:gd fmla="*/ 12 w 40" name="T28"/>
                  <a:gd fmla="*/ 16 h 37" name="T29"/>
                  <a:gd fmla="*/ 9 w 40" name="T30"/>
                  <a:gd fmla="*/ 16 h 37" name="T31"/>
                  <a:gd fmla="*/ 1 w 40" name="T32"/>
                  <a:gd fmla="*/ 12 h 37" name="T33"/>
                  <a:gd fmla="*/ 0 w 40" name="T34"/>
                  <a:gd fmla="*/ 18 h 37" name="T35"/>
                  <a:gd fmla="*/ 2 w 40" name="T36"/>
                  <a:gd fmla="*/ 23 h 37" name="T37"/>
                  <a:gd fmla="*/ 7 w 40" name="T38"/>
                  <a:gd fmla="*/ 19 h 37" name="T39"/>
                  <a:gd fmla="*/ 14 w 40" name="T40"/>
                  <a:gd fmla="*/ 18 h 37" name="T41"/>
                  <a:gd fmla="*/ 9 w 40" name="T42"/>
                  <a:gd fmla="*/ 22 h 37" name="T43"/>
                  <a:gd fmla="*/ 10 w 40" name="T44"/>
                  <a:gd fmla="*/ 25 h 37" name="T45"/>
                  <a:gd fmla="*/ 8 w 40" name="T46"/>
                  <a:gd fmla="*/ 27 h 37" name="T47"/>
                  <a:gd fmla="*/ 10 w 40" name="T48"/>
                  <a:gd fmla="*/ 29 h 37" name="T49"/>
                  <a:gd fmla="*/ 12 w 40" name="T50"/>
                  <a:gd fmla="*/ 27 h 37" name="T51"/>
                  <a:gd fmla="*/ 15 w 40" name="T52"/>
                  <a:gd fmla="*/ 28 h 37" name="T53"/>
                  <a:gd fmla="*/ 19 w 40" name="T54"/>
                  <a:gd fmla="*/ 23 h 37" name="T55"/>
                  <a:gd fmla="*/ 18 w 40" name="T56"/>
                  <a:gd fmla="*/ 30 h 37" name="T57"/>
                  <a:gd fmla="*/ 14 w 40" name="T58"/>
                  <a:gd fmla="*/ 35 h 37" name="T59"/>
                  <a:gd fmla="*/ 19 w 40" name="T60"/>
                  <a:gd fmla="*/ 37 h 37" name="T61"/>
                  <a:gd fmla="*/ 25 w 40" name="T62"/>
                  <a:gd fmla="*/ 36 h 37" name="T63"/>
                  <a:gd fmla="*/ 21 w 40" name="T64"/>
                  <a:gd fmla="*/ 28 h 37" name="T65"/>
                  <a:gd fmla="*/ 21 w 40" name="T66"/>
                  <a:gd fmla="*/ 25 h 37" name="T67"/>
                  <a:gd fmla="*/ 25 w 40" name="T68"/>
                  <a:gd fmla="*/ 24 h 37" name="T69"/>
                  <a:gd fmla="*/ 27 w 40" name="T70"/>
                  <a:gd fmla="*/ 26 h 37" name="T71"/>
                  <a:gd fmla="*/ 31 w 40" name="T72"/>
                  <a:gd fmla="*/ 34 h 37" name="T73"/>
                  <a:gd fmla="*/ 35 w 40" name="T74"/>
                  <a:gd fmla="*/ 30 h 37" name="T75"/>
                  <a:gd fmla="*/ 37 w 40" name="T76"/>
                  <a:gd fmla="*/ 25 h 37" name="T77"/>
                  <a:gd fmla="*/ 31 w 40" name="T78"/>
                  <a:gd fmla="*/ 24 h 37" name="T79"/>
                  <a:gd fmla="*/ 25 w 40" name="T80"/>
                  <a:gd fmla="*/ 21 h 37" name="T81"/>
                  <a:gd fmla="*/ 31 w 40" name="T82"/>
                  <a:gd fmla="*/ 21 h 37" name="T83"/>
                  <a:gd fmla="*/ 33 w 40" name="T84"/>
                  <a:gd fmla="*/ 18 h 37" name="T85"/>
                  <a:gd fmla="*/ 36 w 40" name="T86"/>
                  <a:gd fmla="*/ 18 h 37"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37" w="40">
                    <a:moveTo>
                      <a:pt x="34" y="15"/>
                    </a:moveTo>
                    <a:cubicBezTo>
                      <a:pt x="33" y="16"/>
                      <a:pt x="33" y="16"/>
                      <a:pt x="33" y="16"/>
                    </a:cubicBezTo>
                    <a:cubicBezTo>
                      <a:pt x="32" y="16"/>
                      <a:pt x="32" y="16"/>
                      <a:pt x="32" y="16"/>
                    </a:cubicBezTo>
                    <a:cubicBezTo>
                      <a:pt x="33" y="15"/>
                      <a:pt x="33" y="15"/>
                      <a:pt x="33" y="15"/>
                    </a:cubicBezTo>
                    <a:cubicBezTo>
                      <a:pt x="32" y="14"/>
                      <a:pt x="32" y="14"/>
                      <a:pt x="32" y="14"/>
                    </a:cubicBezTo>
                    <a:cubicBezTo>
                      <a:pt x="32" y="14"/>
                      <a:pt x="31" y="13"/>
                      <a:pt x="31" y="13"/>
                    </a:cubicBezTo>
                    <a:cubicBezTo>
                      <a:pt x="28" y="16"/>
                      <a:pt x="28" y="16"/>
                      <a:pt x="28" y="16"/>
                    </a:cubicBezTo>
                    <a:cubicBezTo>
                      <a:pt x="26" y="16"/>
                      <a:pt x="26" y="16"/>
                      <a:pt x="26" y="16"/>
                    </a:cubicBezTo>
                    <a:cubicBezTo>
                      <a:pt x="26" y="15"/>
                      <a:pt x="26" y="14"/>
                      <a:pt x="25" y="14"/>
                    </a:cubicBezTo>
                    <a:cubicBezTo>
                      <a:pt x="27" y="12"/>
                      <a:pt x="27" y="12"/>
                      <a:pt x="27" y="12"/>
                    </a:cubicBezTo>
                    <a:cubicBezTo>
                      <a:pt x="29" y="12"/>
                      <a:pt x="29" y="12"/>
                      <a:pt x="29" y="12"/>
                    </a:cubicBezTo>
                    <a:cubicBezTo>
                      <a:pt x="28" y="11"/>
                      <a:pt x="27" y="10"/>
                      <a:pt x="25" y="9"/>
                    </a:cubicBezTo>
                    <a:cubicBezTo>
                      <a:pt x="25" y="10"/>
                      <a:pt x="25" y="10"/>
                      <a:pt x="25" y="10"/>
                    </a:cubicBezTo>
                    <a:cubicBezTo>
                      <a:pt x="24" y="12"/>
                      <a:pt x="24" y="12"/>
                      <a:pt x="24" y="12"/>
                    </a:cubicBezTo>
                    <a:cubicBezTo>
                      <a:pt x="23" y="11"/>
                      <a:pt x="22" y="11"/>
                      <a:pt x="21" y="11"/>
                    </a:cubicBezTo>
                    <a:cubicBezTo>
                      <a:pt x="21" y="9"/>
                      <a:pt x="21" y="9"/>
                      <a:pt x="21" y="9"/>
                    </a:cubicBezTo>
                    <a:cubicBezTo>
                      <a:pt x="22" y="8"/>
                      <a:pt x="22" y="8"/>
                      <a:pt x="22" y="8"/>
                    </a:cubicBezTo>
                    <a:cubicBezTo>
                      <a:pt x="21" y="7"/>
                      <a:pt x="20" y="6"/>
                      <a:pt x="19" y="5"/>
                    </a:cubicBezTo>
                    <a:cubicBezTo>
                      <a:pt x="19" y="6"/>
                      <a:pt x="19" y="6"/>
                      <a:pt x="19" y="6"/>
                    </a:cubicBezTo>
                    <a:cubicBezTo>
                      <a:pt x="18" y="4"/>
                      <a:pt x="18" y="4"/>
                      <a:pt x="18" y="4"/>
                    </a:cubicBezTo>
                    <a:cubicBezTo>
                      <a:pt x="16" y="6"/>
                      <a:pt x="16" y="6"/>
                      <a:pt x="16" y="6"/>
                    </a:cubicBezTo>
                    <a:cubicBezTo>
                      <a:pt x="19" y="9"/>
                      <a:pt x="19" y="9"/>
                      <a:pt x="19" y="9"/>
                    </a:cubicBezTo>
                    <a:cubicBezTo>
                      <a:pt x="19" y="11"/>
                      <a:pt x="19" y="11"/>
                      <a:pt x="19" y="11"/>
                    </a:cubicBezTo>
                    <a:cubicBezTo>
                      <a:pt x="18" y="11"/>
                      <a:pt x="17" y="11"/>
                      <a:pt x="17" y="12"/>
                    </a:cubicBezTo>
                    <a:cubicBezTo>
                      <a:pt x="15" y="10"/>
                      <a:pt x="15" y="10"/>
                      <a:pt x="15" y="10"/>
                    </a:cubicBezTo>
                    <a:cubicBezTo>
                      <a:pt x="15" y="6"/>
                      <a:pt x="15" y="6"/>
                      <a:pt x="15" y="6"/>
                    </a:cubicBezTo>
                    <a:cubicBezTo>
                      <a:pt x="13" y="6"/>
                      <a:pt x="13" y="6"/>
                      <a:pt x="13" y="6"/>
                    </a:cubicBezTo>
                    <a:cubicBezTo>
                      <a:pt x="13" y="8"/>
                      <a:pt x="13" y="8"/>
                      <a:pt x="13" y="8"/>
                    </a:cubicBezTo>
                    <a:cubicBezTo>
                      <a:pt x="12" y="7"/>
                      <a:pt x="12" y="7"/>
                      <a:pt x="12" y="7"/>
                    </a:cubicBezTo>
                    <a:cubicBezTo>
                      <a:pt x="12" y="0"/>
                      <a:pt x="12" y="0"/>
                      <a:pt x="12" y="0"/>
                    </a:cubicBezTo>
                    <a:cubicBezTo>
                      <a:pt x="10" y="0"/>
                      <a:pt x="10" y="0"/>
                      <a:pt x="10" y="0"/>
                    </a:cubicBezTo>
                    <a:cubicBezTo>
                      <a:pt x="10" y="5"/>
                      <a:pt x="10" y="5"/>
                      <a:pt x="10" y="5"/>
                    </a:cubicBezTo>
                    <a:cubicBezTo>
                      <a:pt x="7" y="2"/>
                      <a:pt x="7" y="2"/>
                      <a:pt x="7" y="2"/>
                    </a:cubicBezTo>
                    <a:cubicBezTo>
                      <a:pt x="5" y="4"/>
                      <a:pt x="5" y="4"/>
                      <a:pt x="5" y="4"/>
                    </a:cubicBezTo>
                    <a:cubicBezTo>
                      <a:pt x="8" y="7"/>
                      <a:pt x="8" y="7"/>
                      <a:pt x="8" y="7"/>
                    </a:cubicBezTo>
                    <a:cubicBezTo>
                      <a:pt x="3" y="7"/>
                      <a:pt x="3" y="7"/>
                      <a:pt x="3" y="7"/>
                    </a:cubicBezTo>
                    <a:cubicBezTo>
                      <a:pt x="3" y="9"/>
                      <a:pt x="3" y="9"/>
                      <a:pt x="3" y="9"/>
                    </a:cubicBezTo>
                    <a:cubicBezTo>
                      <a:pt x="10" y="9"/>
                      <a:pt x="10" y="9"/>
                      <a:pt x="10" y="9"/>
                    </a:cubicBezTo>
                    <a:cubicBezTo>
                      <a:pt x="11" y="10"/>
                      <a:pt x="11" y="10"/>
                      <a:pt x="11" y="10"/>
                    </a:cubicBezTo>
                    <a:cubicBezTo>
                      <a:pt x="9" y="10"/>
                      <a:pt x="9" y="10"/>
                      <a:pt x="9" y="10"/>
                    </a:cubicBezTo>
                    <a:cubicBezTo>
                      <a:pt x="9" y="12"/>
                      <a:pt x="9" y="12"/>
                      <a:pt x="9" y="12"/>
                    </a:cubicBezTo>
                    <a:cubicBezTo>
                      <a:pt x="14" y="12"/>
                      <a:pt x="14" y="12"/>
                      <a:pt x="14" y="12"/>
                    </a:cubicBezTo>
                    <a:cubicBezTo>
                      <a:pt x="15" y="14"/>
                      <a:pt x="15" y="14"/>
                      <a:pt x="15" y="14"/>
                    </a:cubicBezTo>
                    <a:cubicBezTo>
                      <a:pt x="15" y="14"/>
                      <a:pt x="14" y="15"/>
                      <a:pt x="14" y="16"/>
                    </a:cubicBezTo>
                    <a:cubicBezTo>
                      <a:pt x="12" y="16"/>
                      <a:pt x="12" y="16"/>
                      <a:pt x="12" y="16"/>
                    </a:cubicBezTo>
                    <a:cubicBezTo>
                      <a:pt x="9" y="13"/>
                      <a:pt x="9" y="13"/>
                      <a:pt x="9" y="13"/>
                    </a:cubicBezTo>
                    <a:cubicBezTo>
                      <a:pt x="7" y="15"/>
                      <a:pt x="7" y="15"/>
                      <a:pt x="7" y="15"/>
                    </a:cubicBezTo>
                    <a:cubicBezTo>
                      <a:pt x="9" y="16"/>
                      <a:pt x="9" y="16"/>
                      <a:pt x="9" y="16"/>
                    </a:cubicBezTo>
                    <a:cubicBezTo>
                      <a:pt x="7" y="16"/>
                      <a:pt x="7" y="16"/>
                      <a:pt x="7" y="16"/>
                    </a:cubicBezTo>
                    <a:cubicBezTo>
                      <a:pt x="2" y="11"/>
                      <a:pt x="2" y="11"/>
                      <a:pt x="2" y="11"/>
                    </a:cubicBezTo>
                    <a:cubicBezTo>
                      <a:pt x="1" y="12"/>
                      <a:pt x="1" y="12"/>
                      <a:pt x="1" y="12"/>
                    </a:cubicBezTo>
                    <a:cubicBezTo>
                      <a:pt x="4" y="16"/>
                      <a:pt x="4" y="16"/>
                      <a:pt x="4" y="16"/>
                    </a:cubicBezTo>
                    <a:cubicBezTo>
                      <a:pt x="0" y="16"/>
                      <a:pt x="0" y="16"/>
                      <a:pt x="0" y="16"/>
                    </a:cubicBezTo>
                    <a:cubicBezTo>
                      <a:pt x="0" y="18"/>
                      <a:pt x="0" y="18"/>
                      <a:pt x="0" y="18"/>
                    </a:cubicBezTo>
                    <a:cubicBezTo>
                      <a:pt x="4" y="18"/>
                      <a:pt x="4" y="18"/>
                      <a:pt x="4" y="18"/>
                    </a:cubicBezTo>
                    <a:cubicBezTo>
                      <a:pt x="1" y="22"/>
                      <a:pt x="1" y="22"/>
                      <a:pt x="1" y="22"/>
                    </a:cubicBezTo>
                    <a:cubicBezTo>
                      <a:pt x="2" y="23"/>
                      <a:pt x="2" y="23"/>
                      <a:pt x="2" y="23"/>
                    </a:cubicBezTo>
                    <a:cubicBezTo>
                      <a:pt x="7" y="18"/>
                      <a:pt x="7" y="18"/>
                      <a:pt x="7" y="18"/>
                    </a:cubicBezTo>
                    <a:cubicBezTo>
                      <a:pt x="9" y="18"/>
                      <a:pt x="9" y="18"/>
                      <a:pt x="9" y="18"/>
                    </a:cubicBezTo>
                    <a:cubicBezTo>
                      <a:pt x="7" y="19"/>
                      <a:pt x="7" y="19"/>
                      <a:pt x="7" y="19"/>
                    </a:cubicBezTo>
                    <a:cubicBezTo>
                      <a:pt x="9" y="21"/>
                      <a:pt x="9" y="21"/>
                      <a:pt x="9" y="21"/>
                    </a:cubicBezTo>
                    <a:cubicBezTo>
                      <a:pt x="12" y="18"/>
                      <a:pt x="12" y="18"/>
                      <a:pt x="12" y="18"/>
                    </a:cubicBezTo>
                    <a:cubicBezTo>
                      <a:pt x="14" y="18"/>
                      <a:pt x="14" y="18"/>
                      <a:pt x="14" y="18"/>
                    </a:cubicBezTo>
                    <a:cubicBezTo>
                      <a:pt x="14" y="19"/>
                      <a:pt x="15" y="20"/>
                      <a:pt x="15" y="21"/>
                    </a:cubicBezTo>
                    <a:cubicBezTo>
                      <a:pt x="14" y="22"/>
                      <a:pt x="14" y="22"/>
                      <a:pt x="14" y="22"/>
                    </a:cubicBezTo>
                    <a:cubicBezTo>
                      <a:pt x="9" y="22"/>
                      <a:pt x="9" y="22"/>
                      <a:pt x="9" y="22"/>
                    </a:cubicBezTo>
                    <a:cubicBezTo>
                      <a:pt x="9" y="24"/>
                      <a:pt x="9" y="24"/>
                      <a:pt x="9" y="24"/>
                    </a:cubicBezTo>
                    <a:cubicBezTo>
                      <a:pt x="11" y="24"/>
                      <a:pt x="11" y="24"/>
                      <a:pt x="11" y="24"/>
                    </a:cubicBezTo>
                    <a:cubicBezTo>
                      <a:pt x="10" y="25"/>
                      <a:pt x="10" y="25"/>
                      <a:pt x="10" y="25"/>
                    </a:cubicBezTo>
                    <a:cubicBezTo>
                      <a:pt x="3" y="25"/>
                      <a:pt x="3" y="25"/>
                      <a:pt x="3" y="25"/>
                    </a:cubicBezTo>
                    <a:cubicBezTo>
                      <a:pt x="3" y="27"/>
                      <a:pt x="3" y="27"/>
                      <a:pt x="3" y="27"/>
                    </a:cubicBezTo>
                    <a:cubicBezTo>
                      <a:pt x="8" y="27"/>
                      <a:pt x="8" y="27"/>
                      <a:pt x="8" y="27"/>
                    </a:cubicBezTo>
                    <a:cubicBezTo>
                      <a:pt x="5" y="30"/>
                      <a:pt x="5" y="30"/>
                      <a:pt x="5" y="30"/>
                    </a:cubicBezTo>
                    <a:cubicBezTo>
                      <a:pt x="7" y="32"/>
                      <a:pt x="7" y="32"/>
                      <a:pt x="7" y="32"/>
                    </a:cubicBezTo>
                    <a:cubicBezTo>
                      <a:pt x="10" y="29"/>
                      <a:pt x="10" y="29"/>
                      <a:pt x="10" y="29"/>
                    </a:cubicBezTo>
                    <a:cubicBezTo>
                      <a:pt x="10" y="34"/>
                      <a:pt x="10" y="34"/>
                      <a:pt x="10" y="34"/>
                    </a:cubicBezTo>
                    <a:cubicBezTo>
                      <a:pt x="12" y="34"/>
                      <a:pt x="12" y="34"/>
                      <a:pt x="12" y="34"/>
                    </a:cubicBezTo>
                    <a:cubicBezTo>
                      <a:pt x="12" y="27"/>
                      <a:pt x="12" y="27"/>
                      <a:pt x="12" y="27"/>
                    </a:cubicBezTo>
                    <a:cubicBezTo>
                      <a:pt x="13" y="26"/>
                      <a:pt x="13" y="26"/>
                      <a:pt x="13" y="26"/>
                    </a:cubicBezTo>
                    <a:cubicBezTo>
                      <a:pt x="13" y="28"/>
                      <a:pt x="13" y="28"/>
                      <a:pt x="13" y="28"/>
                    </a:cubicBezTo>
                    <a:cubicBezTo>
                      <a:pt x="15" y="28"/>
                      <a:pt x="15" y="28"/>
                      <a:pt x="15" y="28"/>
                    </a:cubicBezTo>
                    <a:cubicBezTo>
                      <a:pt x="15" y="24"/>
                      <a:pt x="15" y="24"/>
                      <a:pt x="15" y="24"/>
                    </a:cubicBezTo>
                    <a:cubicBezTo>
                      <a:pt x="17" y="22"/>
                      <a:pt x="17" y="22"/>
                      <a:pt x="17" y="22"/>
                    </a:cubicBezTo>
                    <a:cubicBezTo>
                      <a:pt x="17" y="23"/>
                      <a:pt x="18" y="23"/>
                      <a:pt x="19" y="23"/>
                    </a:cubicBezTo>
                    <a:cubicBezTo>
                      <a:pt x="19" y="25"/>
                      <a:pt x="19" y="25"/>
                      <a:pt x="19" y="25"/>
                    </a:cubicBezTo>
                    <a:cubicBezTo>
                      <a:pt x="16" y="28"/>
                      <a:pt x="16" y="28"/>
                      <a:pt x="16" y="28"/>
                    </a:cubicBezTo>
                    <a:cubicBezTo>
                      <a:pt x="18" y="30"/>
                      <a:pt x="18" y="30"/>
                      <a:pt x="18" y="30"/>
                    </a:cubicBezTo>
                    <a:cubicBezTo>
                      <a:pt x="19" y="28"/>
                      <a:pt x="19" y="28"/>
                      <a:pt x="19" y="28"/>
                    </a:cubicBezTo>
                    <a:cubicBezTo>
                      <a:pt x="19" y="30"/>
                      <a:pt x="19" y="30"/>
                      <a:pt x="19" y="30"/>
                    </a:cubicBezTo>
                    <a:cubicBezTo>
                      <a:pt x="14" y="35"/>
                      <a:pt x="14" y="35"/>
                      <a:pt x="14" y="35"/>
                    </a:cubicBezTo>
                    <a:cubicBezTo>
                      <a:pt x="16" y="36"/>
                      <a:pt x="16" y="36"/>
                      <a:pt x="16" y="36"/>
                    </a:cubicBezTo>
                    <a:cubicBezTo>
                      <a:pt x="19" y="33"/>
                      <a:pt x="19" y="33"/>
                      <a:pt x="19" y="33"/>
                    </a:cubicBezTo>
                    <a:cubicBezTo>
                      <a:pt x="19" y="37"/>
                      <a:pt x="19" y="37"/>
                      <a:pt x="19" y="37"/>
                    </a:cubicBezTo>
                    <a:cubicBezTo>
                      <a:pt x="21" y="37"/>
                      <a:pt x="21" y="37"/>
                      <a:pt x="21" y="37"/>
                    </a:cubicBezTo>
                    <a:cubicBezTo>
                      <a:pt x="21" y="33"/>
                      <a:pt x="21" y="33"/>
                      <a:pt x="21" y="33"/>
                    </a:cubicBezTo>
                    <a:cubicBezTo>
                      <a:pt x="25" y="36"/>
                      <a:pt x="25" y="36"/>
                      <a:pt x="25" y="36"/>
                    </a:cubicBezTo>
                    <a:cubicBezTo>
                      <a:pt x="26" y="35"/>
                      <a:pt x="26" y="35"/>
                      <a:pt x="26" y="35"/>
                    </a:cubicBezTo>
                    <a:cubicBezTo>
                      <a:pt x="21" y="30"/>
                      <a:pt x="21" y="30"/>
                      <a:pt x="21" y="30"/>
                    </a:cubicBezTo>
                    <a:cubicBezTo>
                      <a:pt x="21" y="28"/>
                      <a:pt x="21" y="28"/>
                      <a:pt x="21" y="28"/>
                    </a:cubicBezTo>
                    <a:cubicBezTo>
                      <a:pt x="23" y="30"/>
                      <a:pt x="23" y="30"/>
                      <a:pt x="23" y="30"/>
                    </a:cubicBezTo>
                    <a:cubicBezTo>
                      <a:pt x="24" y="28"/>
                      <a:pt x="24" y="28"/>
                      <a:pt x="24" y="28"/>
                    </a:cubicBezTo>
                    <a:cubicBezTo>
                      <a:pt x="21" y="25"/>
                      <a:pt x="21" y="25"/>
                      <a:pt x="21" y="25"/>
                    </a:cubicBezTo>
                    <a:cubicBezTo>
                      <a:pt x="21" y="23"/>
                      <a:pt x="21" y="23"/>
                      <a:pt x="21" y="23"/>
                    </a:cubicBezTo>
                    <a:cubicBezTo>
                      <a:pt x="22" y="23"/>
                      <a:pt x="23" y="23"/>
                      <a:pt x="24" y="22"/>
                    </a:cubicBezTo>
                    <a:cubicBezTo>
                      <a:pt x="25" y="24"/>
                      <a:pt x="25" y="24"/>
                      <a:pt x="25" y="24"/>
                    </a:cubicBezTo>
                    <a:cubicBezTo>
                      <a:pt x="25" y="28"/>
                      <a:pt x="25" y="28"/>
                      <a:pt x="25" y="28"/>
                    </a:cubicBezTo>
                    <a:cubicBezTo>
                      <a:pt x="27" y="28"/>
                      <a:pt x="27" y="28"/>
                      <a:pt x="27" y="28"/>
                    </a:cubicBezTo>
                    <a:cubicBezTo>
                      <a:pt x="27" y="26"/>
                      <a:pt x="27" y="26"/>
                      <a:pt x="27" y="26"/>
                    </a:cubicBezTo>
                    <a:cubicBezTo>
                      <a:pt x="28" y="27"/>
                      <a:pt x="28" y="27"/>
                      <a:pt x="28" y="27"/>
                    </a:cubicBezTo>
                    <a:cubicBezTo>
                      <a:pt x="28" y="34"/>
                      <a:pt x="28" y="34"/>
                      <a:pt x="28" y="34"/>
                    </a:cubicBezTo>
                    <a:cubicBezTo>
                      <a:pt x="31" y="34"/>
                      <a:pt x="31" y="34"/>
                      <a:pt x="31" y="34"/>
                    </a:cubicBezTo>
                    <a:cubicBezTo>
                      <a:pt x="31" y="29"/>
                      <a:pt x="31" y="29"/>
                      <a:pt x="31" y="29"/>
                    </a:cubicBezTo>
                    <a:cubicBezTo>
                      <a:pt x="34" y="32"/>
                      <a:pt x="34" y="32"/>
                      <a:pt x="34" y="32"/>
                    </a:cubicBezTo>
                    <a:cubicBezTo>
                      <a:pt x="35" y="30"/>
                      <a:pt x="35" y="30"/>
                      <a:pt x="35" y="30"/>
                    </a:cubicBezTo>
                    <a:cubicBezTo>
                      <a:pt x="32" y="27"/>
                      <a:pt x="32" y="27"/>
                      <a:pt x="32" y="27"/>
                    </a:cubicBezTo>
                    <a:cubicBezTo>
                      <a:pt x="37" y="27"/>
                      <a:pt x="37" y="27"/>
                      <a:pt x="37" y="27"/>
                    </a:cubicBezTo>
                    <a:cubicBezTo>
                      <a:pt x="37" y="25"/>
                      <a:pt x="37" y="25"/>
                      <a:pt x="37" y="25"/>
                    </a:cubicBezTo>
                    <a:cubicBezTo>
                      <a:pt x="30" y="25"/>
                      <a:pt x="30" y="25"/>
                      <a:pt x="30" y="25"/>
                    </a:cubicBezTo>
                    <a:cubicBezTo>
                      <a:pt x="29" y="24"/>
                      <a:pt x="29" y="24"/>
                      <a:pt x="29" y="24"/>
                    </a:cubicBezTo>
                    <a:cubicBezTo>
                      <a:pt x="31" y="24"/>
                      <a:pt x="31" y="24"/>
                      <a:pt x="31" y="24"/>
                    </a:cubicBezTo>
                    <a:cubicBezTo>
                      <a:pt x="31" y="22"/>
                      <a:pt x="31" y="22"/>
                      <a:pt x="31" y="22"/>
                    </a:cubicBezTo>
                    <a:cubicBezTo>
                      <a:pt x="27" y="22"/>
                      <a:pt x="27" y="22"/>
                      <a:pt x="27" y="22"/>
                    </a:cubicBezTo>
                    <a:cubicBezTo>
                      <a:pt x="25" y="21"/>
                      <a:pt x="25" y="21"/>
                      <a:pt x="25" y="21"/>
                    </a:cubicBezTo>
                    <a:cubicBezTo>
                      <a:pt x="26" y="20"/>
                      <a:pt x="26" y="19"/>
                      <a:pt x="26" y="18"/>
                    </a:cubicBezTo>
                    <a:cubicBezTo>
                      <a:pt x="28" y="18"/>
                      <a:pt x="28" y="18"/>
                      <a:pt x="28" y="18"/>
                    </a:cubicBezTo>
                    <a:cubicBezTo>
                      <a:pt x="31" y="21"/>
                      <a:pt x="31" y="21"/>
                      <a:pt x="31" y="21"/>
                    </a:cubicBezTo>
                    <a:cubicBezTo>
                      <a:pt x="33" y="19"/>
                      <a:pt x="33" y="19"/>
                      <a:pt x="33" y="19"/>
                    </a:cubicBezTo>
                    <a:cubicBezTo>
                      <a:pt x="32" y="18"/>
                      <a:pt x="32" y="18"/>
                      <a:pt x="32" y="18"/>
                    </a:cubicBezTo>
                    <a:cubicBezTo>
                      <a:pt x="33" y="18"/>
                      <a:pt x="33" y="18"/>
                      <a:pt x="33" y="18"/>
                    </a:cubicBezTo>
                    <a:cubicBezTo>
                      <a:pt x="38" y="23"/>
                      <a:pt x="38" y="23"/>
                      <a:pt x="38" y="23"/>
                    </a:cubicBezTo>
                    <a:cubicBezTo>
                      <a:pt x="40" y="22"/>
                      <a:pt x="40" y="22"/>
                      <a:pt x="40" y="22"/>
                    </a:cubicBezTo>
                    <a:cubicBezTo>
                      <a:pt x="36" y="18"/>
                      <a:pt x="36" y="18"/>
                      <a:pt x="36" y="18"/>
                    </a:cubicBezTo>
                    <a:cubicBezTo>
                      <a:pt x="39" y="18"/>
                      <a:pt x="39" y="18"/>
                      <a:pt x="39" y="18"/>
                    </a:cubicBezTo>
                    <a:cubicBezTo>
                      <a:pt x="37" y="17"/>
                      <a:pt x="36" y="16"/>
                      <a:pt x="34" y="15"/>
                    </a:cubicBezTo>
                    <a:close/>
                  </a:path>
                </a:pathLst>
              </a:custGeom>
              <a:grpFill/>
              <a:ln>
                <a:noFill/>
              </a:ln>
            </p:spPr>
            <p:txBody>
              <a:bodyPr anchor="ctr"/>
              <a:lstStyle/>
              <a:p>
                <a:pPr algn="ctr"/>
                <a:endParaRPr/>
              </a:p>
            </p:txBody>
          </p:sp>
          <p:sp>
            <p:nvSpPr>
              <p:cNvPr id="77" name="Freeform: Shape 237">
                <a:extLst>
                  <a:ext uri="{FF2B5EF4-FFF2-40B4-BE49-F238E27FC236}">
                    <a16:creationId xmlns:a16="http://schemas.microsoft.com/office/drawing/2014/main" id="{385D3973-62F2-4D9D-9715-791EEE1A5DEC}"/>
                  </a:ext>
                </a:extLst>
              </p:cNvPr>
              <p:cNvSpPr/>
              <p:nvPr/>
            </p:nvSpPr>
            <p:spPr bwMode="auto">
              <a:xfrm>
                <a:off x="3329114" y="1475919"/>
                <a:ext cx="115189" cy="113963"/>
              </a:xfrm>
              <a:custGeom>
                <a:gdLst>
                  <a:gd fmla="*/ 25 w 26" name="T0"/>
                  <a:gd fmla="*/ 10 h 26" name="T1"/>
                  <a:gd fmla="*/ 20 w 26" name="T2"/>
                  <a:gd fmla="*/ 12 h 26" name="T3"/>
                  <a:gd fmla="*/ 18 w 26" name="T4"/>
                  <a:gd fmla="*/ 12 h 26" name="T5"/>
                  <a:gd fmla="*/ 17 w 26" name="T6"/>
                  <a:gd fmla="*/ 10 h 26" name="T7"/>
                  <a:gd fmla="*/ 18 w 26" name="T8"/>
                  <a:gd fmla="*/ 8 h 26" name="T9"/>
                  <a:gd fmla="*/ 24 w 26" name="T10"/>
                  <a:gd fmla="*/ 6 h 26" name="T11"/>
                  <a:gd fmla="*/ 21 w 26" name="T12"/>
                  <a:gd fmla="*/ 3 h 26" name="T13"/>
                  <a:gd fmla="*/ 18 w 26" name="T14"/>
                  <a:gd fmla="*/ 2 h 26" name="T15"/>
                  <a:gd fmla="*/ 17 w 26" name="T16"/>
                  <a:gd fmla="*/ 6 h 26" name="T17"/>
                  <a:gd fmla="*/ 15 w 26" name="T18"/>
                  <a:gd fmla="*/ 10 h 26" name="T19"/>
                  <a:gd fmla="*/ 15 w 26" name="T20"/>
                  <a:gd fmla="*/ 6 h 26" name="T21"/>
                  <a:gd fmla="*/ 13 w 26" name="T22"/>
                  <a:gd fmla="*/ 5 h 26" name="T23"/>
                  <a:gd fmla="*/ 13 w 26" name="T24"/>
                  <a:gd fmla="*/ 3 h 26" name="T25"/>
                  <a:gd fmla="*/ 12 w 26" name="T26"/>
                  <a:gd fmla="*/ 3 h 26" name="T27"/>
                  <a:gd fmla="*/ 12 w 26" name="T28"/>
                  <a:gd fmla="*/ 5 h 26" name="T29"/>
                  <a:gd fmla="*/ 10 w 26" name="T30"/>
                  <a:gd fmla="*/ 6 h 26" name="T31"/>
                  <a:gd fmla="*/ 10 w 26" name="T32"/>
                  <a:gd fmla="*/ 10 h 26" name="T33"/>
                  <a:gd fmla="*/ 8 w 26" name="T34"/>
                  <a:gd fmla="*/ 6 h 26" name="T35"/>
                  <a:gd fmla="*/ 7 w 26" name="T36"/>
                  <a:gd fmla="*/ 2 h 26" name="T37"/>
                  <a:gd fmla="*/ 4 w 26" name="T38"/>
                  <a:gd fmla="*/ 3 h 26" name="T39"/>
                  <a:gd fmla="*/ 2 w 26" name="T40"/>
                  <a:gd fmla="*/ 6 h 26" name="T41"/>
                  <a:gd fmla="*/ 7 w 26" name="T42"/>
                  <a:gd fmla="*/ 8 h 26" name="T43"/>
                  <a:gd fmla="*/ 8 w 26" name="T44"/>
                  <a:gd fmla="*/ 10 h 26" name="T45"/>
                  <a:gd fmla="*/ 7 w 26" name="T46"/>
                  <a:gd fmla="*/ 12 h 26" name="T47"/>
                  <a:gd fmla="*/ 5 w 26" name="T48"/>
                  <a:gd fmla="*/ 12 h 26" name="T49"/>
                  <a:gd fmla="*/ 0 w 26" name="T50"/>
                  <a:gd fmla="*/ 10 h 26" name="T51"/>
                  <a:gd fmla="*/ 0 w 26" name="T52"/>
                  <a:gd fmla="*/ 14 h 26" name="T53"/>
                  <a:gd fmla="*/ 1 w 26" name="T54"/>
                  <a:gd fmla="*/ 17 h 26" name="T55"/>
                  <a:gd fmla="*/ 4 w 26" name="T56"/>
                  <a:gd fmla="*/ 15 h 26" name="T57"/>
                  <a:gd fmla="*/ 9 w 26" name="T58"/>
                  <a:gd fmla="*/ 14 h 26" name="T59"/>
                  <a:gd fmla="*/ 6 w 26" name="T60"/>
                  <a:gd fmla="*/ 16 h 26" name="T61"/>
                  <a:gd fmla="*/ 6 w 26" name="T62"/>
                  <a:gd fmla="*/ 18 h 26" name="T63"/>
                  <a:gd fmla="*/ 5 w 26" name="T64"/>
                  <a:gd fmla="*/ 20 h 26" name="T65"/>
                  <a:gd fmla="*/ 6 w 26" name="T66"/>
                  <a:gd fmla="*/ 21 h 26" name="T67"/>
                  <a:gd fmla="*/ 7 w 26" name="T68"/>
                  <a:gd fmla="*/ 19 h 26" name="T69"/>
                  <a:gd fmla="*/ 9 w 26" name="T70"/>
                  <a:gd fmla="*/ 20 h 26" name="T71"/>
                  <a:gd fmla="*/ 12 w 26" name="T72"/>
                  <a:gd fmla="*/ 17 h 26" name="T73"/>
                  <a:gd fmla="*/ 11 w 26" name="T74"/>
                  <a:gd fmla="*/ 21 h 26" name="T75"/>
                  <a:gd fmla="*/ 9 w 26" name="T76"/>
                  <a:gd fmla="*/ 25 h 26" name="T77"/>
                  <a:gd fmla="*/ 12 w 26" name="T78"/>
                  <a:gd fmla="*/ 26 h 26" name="T79"/>
                  <a:gd fmla="*/ 16 w 26" name="T80"/>
                  <a:gd fmla="*/ 26 h 26" name="T81"/>
                  <a:gd fmla="*/ 13 w 26" name="T82"/>
                  <a:gd fmla="*/ 20 h 26" name="T83"/>
                  <a:gd fmla="*/ 13 w 26" name="T84"/>
                  <a:gd fmla="*/ 18 h 26" name="T85"/>
                  <a:gd fmla="*/ 16 w 26" name="T86"/>
                  <a:gd fmla="*/ 17 h 26" name="T87"/>
                  <a:gd fmla="*/ 17 w 26" name="T88"/>
                  <a:gd fmla="*/ 19 h 26" name="T89"/>
                  <a:gd fmla="*/ 19 w 26" name="T90"/>
                  <a:gd fmla="*/ 24 h 26" name="T91"/>
                  <a:gd fmla="*/ 22 w 26" name="T92"/>
                  <a:gd fmla="*/ 22 h 26" name="T93"/>
                  <a:gd fmla="*/ 24 w 26" name="T94"/>
                  <a:gd fmla="*/ 18 h 26" name="T95"/>
                  <a:gd fmla="*/ 19 w 26" name="T96"/>
                  <a:gd fmla="*/ 18 h 26" name="T97"/>
                  <a:gd fmla="*/ 16 w 26" name="T98"/>
                  <a:gd fmla="*/ 15 h 26" name="T99"/>
                  <a:gd fmla="*/ 20 w 26" name="T100"/>
                  <a:gd fmla="*/ 16 h 26" name="T101"/>
                  <a:gd fmla="*/ 21 w 26" name="T102"/>
                  <a:gd fmla="*/ 14 h 26" name="T103"/>
                  <a:gd fmla="*/ 23 w 26" name="T104"/>
                  <a:gd fmla="*/ 14 h 26"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26" w="26">
                    <a:moveTo>
                      <a:pt x="26" y="12"/>
                    </a:moveTo>
                    <a:cubicBezTo>
                      <a:pt x="23" y="12"/>
                      <a:pt x="23" y="12"/>
                      <a:pt x="23" y="12"/>
                    </a:cubicBezTo>
                    <a:cubicBezTo>
                      <a:pt x="25" y="10"/>
                      <a:pt x="25" y="10"/>
                      <a:pt x="25" y="10"/>
                    </a:cubicBezTo>
                    <a:cubicBezTo>
                      <a:pt x="24" y="9"/>
                      <a:pt x="24" y="9"/>
                      <a:pt x="24" y="9"/>
                    </a:cubicBezTo>
                    <a:cubicBezTo>
                      <a:pt x="21" y="12"/>
                      <a:pt x="21" y="12"/>
                      <a:pt x="21" y="12"/>
                    </a:cubicBezTo>
                    <a:cubicBezTo>
                      <a:pt x="20" y="12"/>
                      <a:pt x="20" y="12"/>
                      <a:pt x="20" y="12"/>
                    </a:cubicBezTo>
                    <a:cubicBezTo>
                      <a:pt x="21" y="12"/>
                      <a:pt x="21" y="12"/>
                      <a:pt x="21" y="12"/>
                    </a:cubicBezTo>
                    <a:cubicBezTo>
                      <a:pt x="20" y="11"/>
                      <a:pt x="20" y="11"/>
                      <a:pt x="20" y="11"/>
                    </a:cubicBezTo>
                    <a:cubicBezTo>
                      <a:pt x="18" y="12"/>
                      <a:pt x="18" y="12"/>
                      <a:pt x="18" y="12"/>
                    </a:cubicBezTo>
                    <a:cubicBezTo>
                      <a:pt x="17" y="12"/>
                      <a:pt x="17" y="12"/>
                      <a:pt x="17" y="12"/>
                    </a:cubicBezTo>
                    <a:cubicBezTo>
                      <a:pt x="16" y="12"/>
                      <a:pt x="16" y="11"/>
                      <a:pt x="16" y="11"/>
                    </a:cubicBezTo>
                    <a:cubicBezTo>
                      <a:pt x="17" y="10"/>
                      <a:pt x="17" y="10"/>
                      <a:pt x="17" y="10"/>
                    </a:cubicBezTo>
                    <a:cubicBezTo>
                      <a:pt x="19" y="10"/>
                      <a:pt x="19" y="10"/>
                      <a:pt x="19" y="10"/>
                    </a:cubicBezTo>
                    <a:cubicBezTo>
                      <a:pt x="19" y="8"/>
                      <a:pt x="19" y="8"/>
                      <a:pt x="19" y="8"/>
                    </a:cubicBezTo>
                    <a:cubicBezTo>
                      <a:pt x="18" y="8"/>
                      <a:pt x="18" y="8"/>
                      <a:pt x="18" y="8"/>
                    </a:cubicBezTo>
                    <a:cubicBezTo>
                      <a:pt x="19" y="8"/>
                      <a:pt x="19" y="8"/>
                      <a:pt x="19" y="8"/>
                    </a:cubicBezTo>
                    <a:cubicBezTo>
                      <a:pt x="24" y="8"/>
                      <a:pt x="24" y="8"/>
                      <a:pt x="24" y="8"/>
                    </a:cubicBezTo>
                    <a:cubicBezTo>
                      <a:pt x="24" y="6"/>
                      <a:pt x="24" y="6"/>
                      <a:pt x="24" y="6"/>
                    </a:cubicBezTo>
                    <a:cubicBezTo>
                      <a:pt x="20" y="6"/>
                      <a:pt x="20" y="6"/>
                      <a:pt x="20" y="6"/>
                    </a:cubicBezTo>
                    <a:cubicBezTo>
                      <a:pt x="22" y="4"/>
                      <a:pt x="22" y="4"/>
                      <a:pt x="22" y="4"/>
                    </a:cubicBezTo>
                    <a:cubicBezTo>
                      <a:pt x="21" y="3"/>
                      <a:pt x="21" y="3"/>
                      <a:pt x="21" y="3"/>
                    </a:cubicBezTo>
                    <a:cubicBezTo>
                      <a:pt x="19" y="5"/>
                      <a:pt x="19" y="5"/>
                      <a:pt x="19" y="5"/>
                    </a:cubicBezTo>
                    <a:cubicBezTo>
                      <a:pt x="19" y="2"/>
                      <a:pt x="19" y="2"/>
                      <a:pt x="19" y="2"/>
                    </a:cubicBezTo>
                    <a:cubicBezTo>
                      <a:pt x="18" y="2"/>
                      <a:pt x="18" y="2"/>
                      <a:pt x="18" y="2"/>
                    </a:cubicBezTo>
                    <a:cubicBezTo>
                      <a:pt x="18" y="7"/>
                      <a:pt x="18" y="7"/>
                      <a:pt x="18" y="7"/>
                    </a:cubicBezTo>
                    <a:cubicBezTo>
                      <a:pt x="17" y="7"/>
                      <a:pt x="17" y="7"/>
                      <a:pt x="17" y="7"/>
                    </a:cubicBezTo>
                    <a:cubicBezTo>
                      <a:pt x="17" y="6"/>
                      <a:pt x="17" y="6"/>
                      <a:pt x="17" y="6"/>
                    </a:cubicBezTo>
                    <a:cubicBezTo>
                      <a:pt x="16" y="6"/>
                      <a:pt x="16" y="6"/>
                      <a:pt x="16" y="6"/>
                    </a:cubicBezTo>
                    <a:cubicBezTo>
                      <a:pt x="16" y="9"/>
                      <a:pt x="16" y="9"/>
                      <a:pt x="16" y="9"/>
                    </a:cubicBezTo>
                    <a:cubicBezTo>
                      <a:pt x="15" y="10"/>
                      <a:pt x="15" y="10"/>
                      <a:pt x="15" y="10"/>
                    </a:cubicBezTo>
                    <a:cubicBezTo>
                      <a:pt x="14" y="10"/>
                      <a:pt x="14" y="9"/>
                      <a:pt x="13" y="9"/>
                    </a:cubicBezTo>
                    <a:cubicBezTo>
                      <a:pt x="13" y="8"/>
                      <a:pt x="13" y="8"/>
                      <a:pt x="13" y="8"/>
                    </a:cubicBezTo>
                    <a:cubicBezTo>
                      <a:pt x="15" y="6"/>
                      <a:pt x="15" y="6"/>
                      <a:pt x="15" y="6"/>
                    </a:cubicBezTo>
                    <a:cubicBezTo>
                      <a:pt x="14" y="5"/>
                      <a:pt x="14" y="5"/>
                      <a:pt x="14" y="5"/>
                    </a:cubicBezTo>
                    <a:cubicBezTo>
                      <a:pt x="13" y="6"/>
                      <a:pt x="13" y="6"/>
                      <a:pt x="13" y="6"/>
                    </a:cubicBezTo>
                    <a:cubicBezTo>
                      <a:pt x="13" y="5"/>
                      <a:pt x="13" y="5"/>
                      <a:pt x="13" y="5"/>
                    </a:cubicBezTo>
                    <a:cubicBezTo>
                      <a:pt x="17" y="2"/>
                      <a:pt x="17" y="2"/>
                      <a:pt x="17" y="2"/>
                    </a:cubicBezTo>
                    <a:cubicBezTo>
                      <a:pt x="16" y="1"/>
                      <a:pt x="16" y="1"/>
                      <a:pt x="16" y="1"/>
                    </a:cubicBezTo>
                    <a:cubicBezTo>
                      <a:pt x="13" y="3"/>
                      <a:pt x="13" y="3"/>
                      <a:pt x="13" y="3"/>
                    </a:cubicBezTo>
                    <a:cubicBezTo>
                      <a:pt x="13" y="0"/>
                      <a:pt x="13" y="0"/>
                      <a:pt x="13" y="0"/>
                    </a:cubicBezTo>
                    <a:cubicBezTo>
                      <a:pt x="12" y="0"/>
                      <a:pt x="12" y="0"/>
                      <a:pt x="12" y="0"/>
                    </a:cubicBezTo>
                    <a:cubicBezTo>
                      <a:pt x="12" y="3"/>
                      <a:pt x="12" y="3"/>
                      <a:pt x="12" y="3"/>
                    </a:cubicBezTo>
                    <a:cubicBezTo>
                      <a:pt x="10" y="1"/>
                      <a:pt x="10" y="1"/>
                      <a:pt x="10" y="1"/>
                    </a:cubicBezTo>
                    <a:cubicBezTo>
                      <a:pt x="9" y="2"/>
                      <a:pt x="9" y="2"/>
                      <a:pt x="9" y="2"/>
                    </a:cubicBezTo>
                    <a:cubicBezTo>
                      <a:pt x="12" y="5"/>
                      <a:pt x="12" y="5"/>
                      <a:pt x="12" y="5"/>
                    </a:cubicBezTo>
                    <a:cubicBezTo>
                      <a:pt x="12" y="6"/>
                      <a:pt x="12" y="6"/>
                      <a:pt x="12" y="6"/>
                    </a:cubicBezTo>
                    <a:cubicBezTo>
                      <a:pt x="11" y="5"/>
                      <a:pt x="11" y="5"/>
                      <a:pt x="11" y="5"/>
                    </a:cubicBezTo>
                    <a:cubicBezTo>
                      <a:pt x="10" y="6"/>
                      <a:pt x="10" y="6"/>
                      <a:pt x="10" y="6"/>
                    </a:cubicBezTo>
                    <a:cubicBezTo>
                      <a:pt x="12" y="8"/>
                      <a:pt x="12" y="8"/>
                      <a:pt x="12" y="8"/>
                    </a:cubicBezTo>
                    <a:cubicBezTo>
                      <a:pt x="12" y="9"/>
                      <a:pt x="12" y="9"/>
                      <a:pt x="12" y="9"/>
                    </a:cubicBezTo>
                    <a:cubicBezTo>
                      <a:pt x="11" y="9"/>
                      <a:pt x="11" y="10"/>
                      <a:pt x="10" y="10"/>
                    </a:cubicBezTo>
                    <a:cubicBezTo>
                      <a:pt x="9" y="9"/>
                      <a:pt x="9" y="9"/>
                      <a:pt x="9" y="9"/>
                    </a:cubicBezTo>
                    <a:cubicBezTo>
                      <a:pt x="9" y="6"/>
                      <a:pt x="9" y="6"/>
                      <a:pt x="9" y="6"/>
                    </a:cubicBezTo>
                    <a:cubicBezTo>
                      <a:pt x="8" y="6"/>
                      <a:pt x="8" y="6"/>
                      <a:pt x="8" y="6"/>
                    </a:cubicBezTo>
                    <a:cubicBezTo>
                      <a:pt x="8" y="7"/>
                      <a:pt x="8" y="7"/>
                      <a:pt x="8" y="7"/>
                    </a:cubicBezTo>
                    <a:cubicBezTo>
                      <a:pt x="7" y="7"/>
                      <a:pt x="7" y="7"/>
                      <a:pt x="7" y="7"/>
                    </a:cubicBezTo>
                    <a:cubicBezTo>
                      <a:pt x="7" y="2"/>
                      <a:pt x="7" y="2"/>
                      <a:pt x="7" y="2"/>
                    </a:cubicBezTo>
                    <a:cubicBezTo>
                      <a:pt x="6" y="2"/>
                      <a:pt x="6" y="2"/>
                      <a:pt x="6" y="2"/>
                    </a:cubicBezTo>
                    <a:cubicBezTo>
                      <a:pt x="6" y="5"/>
                      <a:pt x="6" y="5"/>
                      <a:pt x="6" y="5"/>
                    </a:cubicBezTo>
                    <a:cubicBezTo>
                      <a:pt x="4" y="3"/>
                      <a:pt x="4" y="3"/>
                      <a:pt x="4" y="3"/>
                    </a:cubicBezTo>
                    <a:cubicBezTo>
                      <a:pt x="3" y="4"/>
                      <a:pt x="3" y="4"/>
                      <a:pt x="3" y="4"/>
                    </a:cubicBezTo>
                    <a:cubicBezTo>
                      <a:pt x="5" y="6"/>
                      <a:pt x="5" y="6"/>
                      <a:pt x="5" y="6"/>
                    </a:cubicBezTo>
                    <a:cubicBezTo>
                      <a:pt x="2" y="6"/>
                      <a:pt x="2" y="6"/>
                      <a:pt x="2" y="6"/>
                    </a:cubicBezTo>
                    <a:cubicBezTo>
                      <a:pt x="2" y="8"/>
                      <a:pt x="2" y="8"/>
                      <a:pt x="2" y="8"/>
                    </a:cubicBezTo>
                    <a:cubicBezTo>
                      <a:pt x="6" y="8"/>
                      <a:pt x="6" y="8"/>
                      <a:pt x="6" y="8"/>
                    </a:cubicBezTo>
                    <a:cubicBezTo>
                      <a:pt x="7" y="8"/>
                      <a:pt x="7" y="8"/>
                      <a:pt x="7" y="8"/>
                    </a:cubicBezTo>
                    <a:cubicBezTo>
                      <a:pt x="6" y="8"/>
                      <a:pt x="6" y="8"/>
                      <a:pt x="6" y="8"/>
                    </a:cubicBezTo>
                    <a:cubicBezTo>
                      <a:pt x="6" y="10"/>
                      <a:pt x="6" y="10"/>
                      <a:pt x="6" y="10"/>
                    </a:cubicBezTo>
                    <a:cubicBezTo>
                      <a:pt x="8" y="10"/>
                      <a:pt x="8" y="10"/>
                      <a:pt x="8" y="10"/>
                    </a:cubicBezTo>
                    <a:cubicBezTo>
                      <a:pt x="9" y="11"/>
                      <a:pt x="9" y="11"/>
                      <a:pt x="9" y="11"/>
                    </a:cubicBezTo>
                    <a:cubicBezTo>
                      <a:pt x="9" y="11"/>
                      <a:pt x="9" y="12"/>
                      <a:pt x="9" y="12"/>
                    </a:cubicBezTo>
                    <a:cubicBezTo>
                      <a:pt x="7" y="12"/>
                      <a:pt x="7" y="12"/>
                      <a:pt x="7" y="12"/>
                    </a:cubicBezTo>
                    <a:cubicBezTo>
                      <a:pt x="5" y="11"/>
                      <a:pt x="5" y="11"/>
                      <a:pt x="5" y="11"/>
                    </a:cubicBezTo>
                    <a:cubicBezTo>
                      <a:pt x="4" y="12"/>
                      <a:pt x="4" y="12"/>
                      <a:pt x="4" y="12"/>
                    </a:cubicBezTo>
                    <a:cubicBezTo>
                      <a:pt x="5" y="12"/>
                      <a:pt x="5" y="12"/>
                      <a:pt x="5" y="12"/>
                    </a:cubicBezTo>
                    <a:cubicBezTo>
                      <a:pt x="4" y="12"/>
                      <a:pt x="4" y="12"/>
                      <a:pt x="4" y="12"/>
                    </a:cubicBezTo>
                    <a:cubicBezTo>
                      <a:pt x="1" y="9"/>
                      <a:pt x="1" y="9"/>
                      <a:pt x="1" y="9"/>
                    </a:cubicBezTo>
                    <a:cubicBezTo>
                      <a:pt x="0" y="10"/>
                      <a:pt x="0" y="10"/>
                      <a:pt x="0" y="10"/>
                    </a:cubicBezTo>
                    <a:cubicBezTo>
                      <a:pt x="2" y="12"/>
                      <a:pt x="2" y="12"/>
                      <a:pt x="2" y="12"/>
                    </a:cubicBezTo>
                    <a:cubicBezTo>
                      <a:pt x="0" y="12"/>
                      <a:pt x="0" y="12"/>
                      <a:pt x="0" y="12"/>
                    </a:cubicBezTo>
                    <a:cubicBezTo>
                      <a:pt x="0" y="14"/>
                      <a:pt x="0" y="14"/>
                      <a:pt x="0" y="14"/>
                    </a:cubicBezTo>
                    <a:cubicBezTo>
                      <a:pt x="2" y="14"/>
                      <a:pt x="2" y="14"/>
                      <a:pt x="2" y="14"/>
                    </a:cubicBezTo>
                    <a:cubicBezTo>
                      <a:pt x="0" y="16"/>
                      <a:pt x="0" y="16"/>
                      <a:pt x="0" y="16"/>
                    </a:cubicBezTo>
                    <a:cubicBezTo>
                      <a:pt x="1" y="17"/>
                      <a:pt x="1" y="17"/>
                      <a:pt x="1" y="17"/>
                    </a:cubicBezTo>
                    <a:cubicBezTo>
                      <a:pt x="4" y="14"/>
                      <a:pt x="4" y="14"/>
                      <a:pt x="4" y="14"/>
                    </a:cubicBezTo>
                    <a:cubicBezTo>
                      <a:pt x="5" y="14"/>
                      <a:pt x="5" y="14"/>
                      <a:pt x="5" y="14"/>
                    </a:cubicBezTo>
                    <a:cubicBezTo>
                      <a:pt x="4" y="15"/>
                      <a:pt x="4" y="15"/>
                      <a:pt x="4" y="15"/>
                    </a:cubicBezTo>
                    <a:cubicBezTo>
                      <a:pt x="5" y="16"/>
                      <a:pt x="5" y="16"/>
                      <a:pt x="5" y="16"/>
                    </a:cubicBezTo>
                    <a:cubicBezTo>
                      <a:pt x="7" y="14"/>
                      <a:pt x="7" y="14"/>
                      <a:pt x="7" y="14"/>
                    </a:cubicBezTo>
                    <a:cubicBezTo>
                      <a:pt x="9" y="14"/>
                      <a:pt x="9" y="14"/>
                      <a:pt x="9" y="14"/>
                    </a:cubicBezTo>
                    <a:cubicBezTo>
                      <a:pt x="9" y="14"/>
                      <a:pt x="9" y="15"/>
                      <a:pt x="9" y="15"/>
                    </a:cubicBezTo>
                    <a:cubicBezTo>
                      <a:pt x="8" y="16"/>
                      <a:pt x="8" y="16"/>
                      <a:pt x="8" y="16"/>
                    </a:cubicBezTo>
                    <a:cubicBezTo>
                      <a:pt x="6" y="16"/>
                      <a:pt x="6" y="16"/>
                      <a:pt x="6" y="16"/>
                    </a:cubicBezTo>
                    <a:cubicBezTo>
                      <a:pt x="6" y="18"/>
                      <a:pt x="6" y="18"/>
                      <a:pt x="6" y="18"/>
                    </a:cubicBezTo>
                    <a:cubicBezTo>
                      <a:pt x="7" y="18"/>
                      <a:pt x="7" y="18"/>
                      <a:pt x="7" y="18"/>
                    </a:cubicBezTo>
                    <a:cubicBezTo>
                      <a:pt x="6" y="18"/>
                      <a:pt x="6" y="18"/>
                      <a:pt x="6" y="18"/>
                    </a:cubicBezTo>
                    <a:cubicBezTo>
                      <a:pt x="2" y="18"/>
                      <a:pt x="2" y="18"/>
                      <a:pt x="2" y="18"/>
                    </a:cubicBezTo>
                    <a:cubicBezTo>
                      <a:pt x="2" y="20"/>
                      <a:pt x="2" y="20"/>
                      <a:pt x="2" y="20"/>
                    </a:cubicBezTo>
                    <a:cubicBezTo>
                      <a:pt x="5" y="20"/>
                      <a:pt x="5" y="20"/>
                      <a:pt x="5" y="20"/>
                    </a:cubicBezTo>
                    <a:cubicBezTo>
                      <a:pt x="3" y="22"/>
                      <a:pt x="3" y="22"/>
                      <a:pt x="3" y="22"/>
                    </a:cubicBezTo>
                    <a:cubicBezTo>
                      <a:pt x="4" y="23"/>
                      <a:pt x="4" y="23"/>
                      <a:pt x="4" y="23"/>
                    </a:cubicBezTo>
                    <a:cubicBezTo>
                      <a:pt x="6" y="21"/>
                      <a:pt x="6" y="21"/>
                      <a:pt x="6" y="21"/>
                    </a:cubicBezTo>
                    <a:cubicBezTo>
                      <a:pt x="6" y="24"/>
                      <a:pt x="6" y="24"/>
                      <a:pt x="6" y="24"/>
                    </a:cubicBezTo>
                    <a:cubicBezTo>
                      <a:pt x="7" y="24"/>
                      <a:pt x="7" y="24"/>
                      <a:pt x="7" y="24"/>
                    </a:cubicBezTo>
                    <a:cubicBezTo>
                      <a:pt x="7" y="19"/>
                      <a:pt x="7" y="19"/>
                      <a:pt x="7" y="19"/>
                    </a:cubicBezTo>
                    <a:cubicBezTo>
                      <a:pt x="8" y="19"/>
                      <a:pt x="8" y="19"/>
                      <a:pt x="8" y="19"/>
                    </a:cubicBezTo>
                    <a:cubicBezTo>
                      <a:pt x="8" y="20"/>
                      <a:pt x="8" y="20"/>
                      <a:pt x="8" y="20"/>
                    </a:cubicBezTo>
                    <a:cubicBezTo>
                      <a:pt x="9" y="20"/>
                      <a:pt x="9" y="20"/>
                      <a:pt x="9" y="20"/>
                    </a:cubicBezTo>
                    <a:cubicBezTo>
                      <a:pt x="9" y="17"/>
                      <a:pt x="9" y="17"/>
                      <a:pt x="9" y="17"/>
                    </a:cubicBezTo>
                    <a:cubicBezTo>
                      <a:pt x="10" y="16"/>
                      <a:pt x="10" y="16"/>
                      <a:pt x="10" y="16"/>
                    </a:cubicBezTo>
                    <a:cubicBezTo>
                      <a:pt x="11" y="17"/>
                      <a:pt x="11" y="17"/>
                      <a:pt x="12" y="17"/>
                    </a:cubicBezTo>
                    <a:cubicBezTo>
                      <a:pt x="12" y="18"/>
                      <a:pt x="12" y="18"/>
                      <a:pt x="12" y="18"/>
                    </a:cubicBezTo>
                    <a:cubicBezTo>
                      <a:pt x="10" y="20"/>
                      <a:pt x="10" y="20"/>
                      <a:pt x="10" y="20"/>
                    </a:cubicBezTo>
                    <a:cubicBezTo>
                      <a:pt x="11" y="21"/>
                      <a:pt x="11" y="21"/>
                      <a:pt x="11" y="21"/>
                    </a:cubicBezTo>
                    <a:cubicBezTo>
                      <a:pt x="12" y="20"/>
                      <a:pt x="12" y="20"/>
                      <a:pt x="12" y="20"/>
                    </a:cubicBezTo>
                    <a:cubicBezTo>
                      <a:pt x="12" y="21"/>
                      <a:pt x="12" y="21"/>
                      <a:pt x="12" y="21"/>
                    </a:cubicBezTo>
                    <a:cubicBezTo>
                      <a:pt x="9" y="25"/>
                      <a:pt x="9" y="25"/>
                      <a:pt x="9" y="25"/>
                    </a:cubicBezTo>
                    <a:cubicBezTo>
                      <a:pt x="10" y="26"/>
                      <a:pt x="10" y="26"/>
                      <a:pt x="10" y="26"/>
                    </a:cubicBezTo>
                    <a:cubicBezTo>
                      <a:pt x="12" y="23"/>
                      <a:pt x="12" y="23"/>
                      <a:pt x="12" y="23"/>
                    </a:cubicBezTo>
                    <a:cubicBezTo>
                      <a:pt x="12" y="26"/>
                      <a:pt x="12" y="26"/>
                      <a:pt x="12" y="26"/>
                    </a:cubicBezTo>
                    <a:cubicBezTo>
                      <a:pt x="13" y="26"/>
                      <a:pt x="13" y="26"/>
                      <a:pt x="13" y="26"/>
                    </a:cubicBezTo>
                    <a:cubicBezTo>
                      <a:pt x="13" y="23"/>
                      <a:pt x="13" y="23"/>
                      <a:pt x="13" y="23"/>
                    </a:cubicBezTo>
                    <a:cubicBezTo>
                      <a:pt x="16" y="26"/>
                      <a:pt x="16" y="26"/>
                      <a:pt x="16" y="26"/>
                    </a:cubicBezTo>
                    <a:cubicBezTo>
                      <a:pt x="17" y="25"/>
                      <a:pt x="17" y="25"/>
                      <a:pt x="17" y="25"/>
                    </a:cubicBezTo>
                    <a:cubicBezTo>
                      <a:pt x="13" y="21"/>
                      <a:pt x="13" y="21"/>
                      <a:pt x="13" y="21"/>
                    </a:cubicBezTo>
                    <a:cubicBezTo>
                      <a:pt x="13" y="20"/>
                      <a:pt x="13" y="20"/>
                      <a:pt x="13" y="20"/>
                    </a:cubicBezTo>
                    <a:cubicBezTo>
                      <a:pt x="14" y="21"/>
                      <a:pt x="14" y="21"/>
                      <a:pt x="14" y="21"/>
                    </a:cubicBezTo>
                    <a:cubicBezTo>
                      <a:pt x="15" y="20"/>
                      <a:pt x="15" y="20"/>
                      <a:pt x="15" y="20"/>
                    </a:cubicBezTo>
                    <a:cubicBezTo>
                      <a:pt x="13" y="18"/>
                      <a:pt x="13" y="18"/>
                      <a:pt x="13" y="18"/>
                    </a:cubicBezTo>
                    <a:cubicBezTo>
                      <a:pt x="13" y="17"/>
                      <a:pt x="13" y="17"/>
                      <a:pt x="13" y="17"/>
                    </a:cubicBezTo>
                    <a:cubicBezTo>
                      <a:pt x="14" y="17"/>
                      <a:pt x="14" y="17"/>
                      <a:pt x="15" y="16"/>
                    </a:cubicBezTo>
                    <a:cubicBezTo>
                      <a:pt x="16" y="17"/>
                      <a:pt x="16" y="17"/>
                      <a:pt x="16" y="17"/>
                    </a:cubicBezTo>
                    <a:cubicBezTo>
                      <a:pt x="16" y="20"/>
                      <a:pt x="16" y="20"/>
                      <a:pt x="16" y="20"/>
                    </a:cubicBezTo>
                    <a:cubicBezTo>
                      <a:pt x="17" y="20"/>
                      <a:pt x="17" y="20"/>
                      <a:pt x="17" y="20"/>
                    </a:cubicBezTo>
                    <a:cubicBezTo>
                      <a:pt x="17" y="19"/>
                      <a:pt x="17" y="19"/>
                      <a:pt x="17" y="19"/>
                    </a:cubicBezTo>
                    <a:cubicBezTo>
                      <a:pt x="18" y="19"/>
                      <a:pt x="18" y="19"/>
                      <a:pt x="18" y="19"/>
                    </a:cubicBezTo>
                    <a:cubicBezTo>
                      <a:pt x="18" y="24"/>
                      <a:pt x="18" y="24"/>
                      <a:pt x="18" y="24"/>
                    </a:cubicBezTo>
                    <a:cubicBezTo>
                      <a:pt x="19" y="24"/>
                      <a:pt x="19" y="24"/>
                      <a:pt x="19" y="24"/>
                    </a:cubicBezTo>
                    <a:cubicBezTo>
                      <a:pt x="19" y="21"/>
                      <a:pt x="19" y="21"/>
                      <a:pt x="19" y="21"/>
                    </a:cubicBezTo>
                    <a:cubicBezTo>
                      <a:pt x="21" y="23"/>
                      <a:pt x="21" y="23"/>
                      <a:pt x="21" y="23"/>
                    </a:cubicBezTo>
                    <a:cubicBezTo>
                      <a:pt x="22" y="22"/>
                      <a:pt x="22" y="22"/>
                      <a:pt x="22" y="22"/>
                    </a:cubicBezTo>
                    <a:cubicBezTo>
                      <a:pt x="20" y="20"/>
                      <a:pt x="20" y="20"/>
                      <a:pt x="20" y="20"/>
                    </a:cubicBezTo>
                    <a:cubicBezTo>
                      <a:pt x="24" y="20"/>
                      <a:pt x="24" y="20"/>
                      <a:pt x="24" y="20"/>
                    </a:cubicBezTo>
                    <a:cubicBezTo>
                      <a:pt x="24" y="18"/>
                      <a:pt x="24" y="18"/>
                      <a:pt x="24" y="18"/>
                    </a:cubicBezTo>
                    <a:cubicBezTo>
                      <a:pt x="19" y="18"/>
                      <a:pt x="19" y="18"/>
                      <a:pt x="19" y="18"/>
                    </a:cubicBezTo>
                    <a:cubicBezTo>
                      <a:pt x="18" y="18"/>
                      <a:pt x="18" y="18"/>
                      <a:pt x="18" y="18"/>
                    </a:cubicBezTo>
                    <a:cubicBezTo>
                      <a:pt x="19" y="18"/>
                      <a:pt x="19" y="18"/>
                      <a:pt x="19" y="18"/>
                    </a:cubicBezTo>
                    <a:cubicBezTo>
                      <a:pt x="19" y="16"/>
                      <a:pt x="19" y="16"/>
                      <a:pt x="19" y="16"/>
                    </a:cubicBezTo>
                    <a:cubicBezTo>
                      <a:pt x="17" y="16"/>
                      <a:pt x="17" y="16"/>
                      <a:pt x="17" y="16"/>
                    </a:cubicBezTo>
                    <a:cubicBezTo>
                      <a:pt x="16" y="15"/>
                      <a:pt x="16" y="15"/>
                      <a:pt x="16" y="15"/>
                    </a:cubicBezTo>
                    <a:cubicBezTo>
                      <a:pt x="16" y="15"/>
                      <a:pt x="16" y="14"/>
                      <a:pt x="17" y="14"/>
                    </a:cubicBezTo>
                    <a:cubicBezTo>
                      <a:pt x="18" y="14"/>
                      <a:pt x="18" y="14"/>
                      <a:pt x="18" y="14"/>
                    </a:cubicBezTo>
                    <a:cubicBezTo>
                      <a:pt x="20" y="16"/>
                      <a:pt x="20" y="16"/>
                      <a:pt x="20" y="16"/>
                    </a:cubicBezTo>
                    <a:cubicBezTo>
                      <a:pt x="21" y="15"/>
                      <a:pt x="21" y="15"/>
                      <a:pt x="21" y="15"/>
                    </a:cubicBezTo>
                    <a:cubicBezTo>
                      <a:pt x="20" y="14"/>
                      <a:pt x="20" y="14"/>
                      <a:pt x="20" y="14"/>
                    </a:cubicBezTo>
                    <a:cubicBezTo>
                      <a:pt x="21" y="14"/>
                      <a:pt x="21" y="14"/>
                      <a:pt x="21" y="14"/>
                    </a:cubicBezTo>
                    <a:cubicBezTo>
                      <a:pt x="24" y="17"/>
                      <a:pt x="24" y="17"/>
                      <a:pt x="24" y="17"/>
                    </a:cubicBezTo>
                    <a:cubicBezTo>
                      <a:pt x="25" y="16"/>
                      <a:pt x="25" y="16"/>
                      <a:pt x="25" y="16"/>
                    </a:cubicBezTo>
                    <a:cubicBezTo>
                      <a:pt x="23" y="14"/>
                      <a:pt x="23" y="14"/>
                      <a:pt x="23" y="14"/>
                    </a:cubicBezTo>
                    <a:cubicBezTo>
                      <a:pt x="26" y="14"/>
                      <a:pt x="26" y="14"/>
                      <a:pt x="26" y="14"/>
                    </a:cubicBezTo>
                    <a:lnTo>
                      <a:pt x="26" y="12"/>
                    </a:lnTo>
                    <a:close/>
                  </a:path>
                </a:pathLst>
              </a:custGeom>
              <a:grpFill/>
              <a:ln>
                <a:noFill/>
              </a:ln>
            </p:spPr>
            <p:txBody>
              <a:bodyPr anchor="ctr"/>
              <a:lstStyle/>
              <a:p>
                <a:pPr algn="ctr"/>
                <a:endParaRPr/>
              </a:p>
            </p:txBody>
          </p:sp>
          <p:sp>
            <p:nvSpPr>
              <p:cNvPr id="78" name="Freeform: Shape 238">
                <a:extLst>
                  <a:ext uri="{FF2B5EF4-FFF2-40B4-BE49-F238E27FC236}">
                    <a16:creationId xmlns:a16="http://schemas.microsoft.com/office/drawing/2014/main" id="{43741B5B-51F1-4F4B-B5E1-D9F595ED2F54}"/>
                  </a:ext>
                </a:extLst>
              </p:cNvPr>
              <p:cNvSpPr/>
              <p:nvPr/>
            </p:nvSpPr>
            <p:spPr bwMode="auto">
              <a:xfrm>
                <a:off x="4764072" y="3984339"/>
                <a:ext cx="278169" cy="136021"/>
              </a:xfrm>
              <a:custGeom>
                <a:gdLst>
                  <a:gd fmla="*/ 54 w 63" name="T0"/>
                  <a:gd fmla="*/ 22 h 31" name="T1"/>
                  <a:gd fmla="*/ 63 w 63" name="T2"/>
                  <a:gd fmla="*/ 11 h 31" name="T3"/>
                  <a:gd fmla="*/ 54 w 63" name="T4"/>
                  <a:gd fmla="*/ 0 h 31" name="T5"/>
                  <a:gd fmla="*/ 54 w 63" name="T6"/>
                  <a:gd fmla="*/ 5 h 31" name="T7"/>
                  <a:gd fmla="*/ 58 w 63" name="T8"/>
                  <a:gd fmla="*/ 11 h 31" name="T9"/>
                  <a:gd fmla="*/ 54 w 63" name="T10"/>
                  <a:gd fmla="*/ 17 h 31" name="T11"/>
                  <a:gd fmla="*/ 54 w 63" name="T12"/>
                  <a:gd fmla="*/ 22 h 31" name="T13"/>
                  <a:gd fmla="*/ 26 w 63" name="T14"/>
                  <a:gd fmla="*/ 31 h 31" name="T15"/>
                  <a:gd fmla="*/ 47 w 63" name="T16"/>
                  <a:gd fmla="*/ 21 h 31" name="T17"/>
                  <a:gd fmla="*/ 52 w 63" name="T18"/>
                  <a:gd fmla="*/ 22 h 31" name="T19"/>
                  <a:gd fmla="*/ 54 w 63" name="T20"/>
                  <a:gd fmla="*/ 22 h 31" name="T21"/>
                  <a:gd fmla="*/ 54 w 63" name="T22"/>
                  <a:gd fmla="*/ 17 h 31" name="T23"/>
                  <a:gd fmla="*/ 52 w 63" name="T24"/>
                  <a:gd fmla="*/ 17 h 31" name="T25"/>
                  <a:gd fmla="*/ 50 w 63" name="T26"/>
                  <a:gd fmla="*/ 17 h 31" name="T27"/>
                  <a:gd fmla="*/ 53 w 63" name="T28"/>
                  <a:gd fmla="*/ 5 h 31" name="T29"/>
                  <a:gd fmla="*/ 53 w 63" name="T30"/>
                  <a:gd fmla="*/ 5 h 31" name="T31"/>
                  <a:gd fmla="*/ 53 w 63" name="T32"/>
                  <a:gd fmla="*/ 5 h 31" name="T33"/>
                  <a:gd fmla="*/ 54 w 63" name="T34"/>
                  <a:gd fmla="*/ 5 h 31" name="T35"/>
                  <a:gd fmla="*/ 54 w 63" name="T36"/>
                  <a:gd fmla="*/ 0 h 31" name="T37"/>
                  <a:gd fmla="*/ 52 w 63" name="T38"/>
                  <a:gd fmla="*/ 0 h 31" name="T39"/>
                  <a:gd fmla="*/ 52 w 63" name="T40"/>
                  <a:gd fmla="*/ 0 h 31" name="T41"/>
                  <a:gd fmla="*/ 0 w 63" name="T42"/>
                  <a:gd fmla="*/ 0 h 31" name="T43"/>
                  <a:gd fmla="*/ 0 w 63" name="T44"/>
                  <a:gd fmla="*/ 5 h 31" name="T45"/>
                  <a:gd fmla="*/ 26 w 63" name="T46"/>
                  <a:gd fmla="*/ 31 h 3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31" w="62">
                    <a:moveTo>
                      <a:pt x="54" y="22"/>
                    </a:moveTo>
                    <a:cubicBezTo>
                      <a:pt x="59" y="21"/>
                      <a:pt x="63" y="16"/>
                      <a:pt x="63" y="11"/>
                    </a:cubicBezTo>
                    <a:cubicBezTo>
                      <a:pt x="63" y="5"/>
                      <a:pt x="59" y="1"/>
                      <a:pt x="54" y="0"/>
                    </a:cubicBezTo>
                    <a:cubicBezTo>
                      <a:pt x="54" y="5"/>
                      <a:pt x="54" y="5"/>
                      <a:pt x="54" y="5"/>
                    </a:cubicBezTo>
                    <a:cubicBezTo>
                      <a:pt x="56" y="6"/>
                      <a:pt x="58" y="8"/>
                      <a:pt x="58" y="11"/>
                    </a:cubicBezTo>
                    <a:cubicBezTo>
                      <a:pt x="58" y="14"/>
                      <a:pt x="56" y="16"/>
                      <a:pt x="54" y="17"/>
                    </a:cubicBezTo>
                    <a:lnTo>
                      <a:pt x="54" y="22"/>
                    </a:lnTo>
                    <a:close/>
                    <a:moveTo>
                      <a:pt x="26" y="31"/>
                    </a:moveTo>
                    <a:cubicBezTo>
                      <a:pt x="35" y="31"/>
                      <a:pt x="42" y="27"/>
                      <a:pt x="47" y="21"/>
                    </a:cubicBezTo>
                    <a:cubicBezTo>
                      <a:pt x="49" y="22"/>
                      <a:pt x="50" y="22"/>
                      <a:pt x="52" y="22"/>
                    </a:cubicBezTo>
                    <a:cubicBezTo>
                      <a:pt x="53" y="22"/>
                      <a:pt x="53" y="22"/>
                      <a:pt x="54" y="22"/>
                    </a:cubicBezTo>
                    <a:cubicBezTo>
                      <a:pt x="54" y="17"/>
                      <a:pt x="54" y="17"/>
                      <a:pt x="54" y="17"/>
                    </a:cubicBezTo>
                    <a:cubicBezTo>
                      <a:pt x="53" y="17"/>
                      <a:pt x="53" y="17"/>
                      <a:pt x="52" y="17"/>
                    </a:cubicBezTo>
                    <a:cubicBezTo>
                      <a:pt x="51" y="17"/>
                      <a:pt x="50" y="17"/>
                      <a:pt x="50" y="17"/>
                    </a:cubicBezTo>
                    <a:cubicBezTo>
                      <a:pt x="52" y="13"/>
                      <a:pt x="53" y="9"/>
                      <a:pt x="53" y="5"/>
                    </a:cubicBezTo>
                    <a:cubicBezTo>
                      <a:pt x="53" y="5"/>
                      <a:pt x="53" y="5"/>
                      <a:pt x="53" y="5"/>
                    </a:cubicBezTo>
                    <a:cubicBezTo>
                      <a:pt x="53" y="5"/>
                      <a:pt x="53" y="5"/>
                      <a:pt x="53" y="5"/>
                    </a:cubicBezTo>
                    <a:cubicBezTo>
                      <a:pt x="53" y="5"/>
                      <a:pt x="54" y="5"/>
                      <a:pt x="54" y="5"/>
                    </a:cubicBezTo>
                    <a:cubicBezTo>
                      <a:pt x="54" y="0"/>
                      <a:pt x="54" y="0"/>
                      <a:pt x="54" y="0"/>
                    </a:cubicBezTo>
                    <a:cubicBezTo>
                      <a:pt x="54" y="0"/>
                      <a:pt x="53" y="0"/>
                      <a:pt x="52" y="0"/>
                    </a:cubicBezTo>
                    <a:cubicBezTo>
                      <a:pt x="52" y="0"/>
                      <a:pt x="52" y="0"/>
                      <a:pt x="52" y="0"/>
                    </a:cubicBezTo>
                    <a:cubicBezTo>
                      <a:pt x="0" y="0"/>
                      <a:pt x="0" y="0"/>
                      <a:pt x="0" y="0"/>
                    </a:cubicBezTo>
                    <a:cubicBezTo>
                      <a:pt x="0" y="1"/>
                      <a:pt x="0" y="3"/>
                      <a:pt x="0" y="5"/>
                    </a:cubicBezTo>
                    <a:cubicBezTo>
                      <a:pt x="0" y="19"/>
                      <a:pt x="12" y="31"/>
                      <a:pt x="26" y="31"/>
                    </a:cubicBezTo>
                    <a:close/>
                  </a:path>
                </a:pathLst>
              </a:custGeom>
              <a:grpFill/>
              <a:ln>
                <a:noFill/>
              </a:ln>
            </p:spPr>
            <p:txBody>
              <a:bodyPr anchor="ctr"/>
              <a:lstStyle/>
              <a:p>
                <a:pPr algn="ctr"/>
                <a:endParaRPr/>
              </a:p>
            </p:txBody>
          </p:sp>
          <p:sp>
            <p:nvSpPr>
              <p:cNvPr id="79" name="Rectangle 239">
                <a:extLst>
                  <a:ext uri="{FF2B5EF4-FFF2-40B4-BE49-F238E27FC236}">
                    <a16:creationId xmlns:a16="http://schemas.microsoft.com/office/drawing/2014/main" id="{B339328E-7B64-4679-A3ED-28AB34CE7B8E}"/>
                  </a:ext>
                </a:extLst>
              </p:cNvPr>
              <p:cNvSpPr/>
              <p:nvPr/>
            </p:nvSpPr>
            <p:spPr bwMode="auto">
              <a:xfrm>
                <a:off x="4764072" y="4133840"/>
                <a:ext cx="251210" cy="22057"/>
              </a:xfrm>
              <a:prstGeom prst="rect">
                <a:avLst/>
              </a:prstGeom>
              <a:grpFill/>
              <a:ln>
                <a:noFill/>
              </a:ln>
            </p:spPr>
            <p:txBody>
              <a:bodyPr anchor="ctr"/>
              <a:lstStyle/>
              <a:p>
                <a:pPr algn="ctr"/>
                <a:endParaRPr/>
              </a:p>
            </p:txBody>
          </p:sp>
          <p:sp>
            <p:nvSpPr>
              <p:cNvPr id="80" name="Freeform: Shape 240">
                <a:extLst>
                  <a:ext uri="{FF2B5EF4-FFF2-40B4-BE49-F238E27FC236}">
                    <a16:creationId xmlns:a16="http://schemas.microsoft.com/office/drawing/2014/main" id="{5A9F05E6-57F1-472D-8E03-1D317A096FD9}"/>
                  </a:ext>
                </a:extLst>
              </p:cNvPr>
              <p:cNvSpPr/>
              <p:nvPr/>
            </p:nvSpPr>
            <p:spPr bwMode="auto">
              <a:xfrm>
                <a:off x="4821666" y="3921843"/>
                <a:ext cx="44115" cy="52693"/>
              </a:xfrm>
              <a:custGeom>
                <a:gdLst>
                  <a:gd fmla="*/ 3 w 10" name="T0"/>
                  <a:gd fmla="*/ 6 h 12" name="T1"/>
                  <a:gd fmla="*/ 5 w 10" name="T2"/>
                  <a:gd fmla="*/ 11 h 12" name="T3"/>
                  <a:gd fmla="*/ 9 w 10" name="T4"/>
                  <a:gd fmla="*/ 2 h 12" name="T5"/>
                  <a:gd fmla="*/ 9 w 10" name="T6"/>
                  <a:gd fmla="*/ 0 h 12" name="T7"/>
                  <a:gd fmla="*/ 3 w 10" name="T8"/>
                  <a:gd fmla="*/ 1 h 12" name="T9"/>
                  <a:gd fmla="*/ 3 w 10" name="T10"/>
                  <a:gd fmla="*/ 6 h 12" name="T11"/>
                </a:gdLst>
                <a:cxnLst>
                  <a:cxn ang="0">
                    <a:pos x="T0" y="T1"/>
                  </a:cxn>
                  <a:cxn ang="0">
                    <a:pos x="T2" y="T3"/>
                  </a:cxn>
                  <a:cxn ang="0">
                    <a:pos x="T4" y="T5"/>
                  </a:cxn>
                  <a:cxn ang="0">
                    <a:pos x="T6" y="T7"/>
                  </a:cxn>
                  <a:cxn ang="0">
                    <a:pos x="T8" y="T9"/>
                  </a:cxn>
                  <a:cxn ang="0">
                    <a:pos x="T10" y="T11"/>
                  </a:cxn>
                </a:cxnLst>
                <a:rect b="b" l="0" r="r" t="0"/>
                <a:pathLst>
                  <a:path h="12" w="10">
                    <a:moveTo>
                      <a:pt x="3" y="6"/>
                    </a:moveTo>
                    <a:cubicBezTo>
                      <a:pt x="0" y="7"/>
                      <a:pt x="2" y="12"/>
                      <a:pt x="5" y="11"/>
                    </a:cubicBezTo>
                    <a:cubicBezTo>
                      <a:pt x="9" y="9"/>
                      <a:pt x="10" y="5"/>
                      <a:pt x="9" y="2"/>
                    </a:cubicBezTo>
                    <a:cubicBezTo>
                      <a:pt x="9" y="1"/>
                      <a:pt x="9" y="1"/>
                      <a:pt x="9" y="0"/>
                    </a:cubicBezTo>
                    <a:cubicBezTo>
                      <a:pt x="7" y="1"/>
                      <a:pt x="5" y="1"/>
                      <a:pt x="3" y="1"/>
                    </a:cubicBezTo>
                    <a:cubicBezTo>
                      <a:pt x="4" y="3"/>
                      <a:pt x="5" y="5"/>
                      <a:pt x="3" y="6"/>
                    </a:cubicBezTo>
                    <a:close/>
                  </a:path>
                </a:pathLst>
              </a:custGeom>
              <a:grpFill/>
              <a:ln>
                <a:noFill/>
              </a:ln>
            </p:spPr>
            <p:txBody>
              <a:bodyPr anchor="ctr"/>
              <a:lstStyle/>
              <a:p>
                <a:pPr algn="ctr"/>
                <a:endParaRPr/>
              </a:p>
            </p:txBody>
          </p:sp>
          <p:sp>
            <p:nvSpPr>
              <p:cNvPr id="81" name="Freeform: Shape 241">
                <a:extLst>
                  <a:ext uri="{FF2B5EF4-FFF2-40B4-BE49-F238E27FC236}">
                    <a16:creationId xmlns:a16="http://schemas.microsoft.com/office/drawing/2014/main" id="{3A6FC884-A5CE-4FE0-888E-92071B65075F}"/>
                  </a:ext>
                </a:extLst>
              </p:cNvPr>
              <p:cNvSpPr/>
              <p:nvPr/>
            </p:nvSpPr>
            <p:spPr bwMode="auto">
              <a:xfrm>
                <a:off x="4887839" y="3908364"/>
                <a:ext cx="44115" cy="66172"/>
              </a:xfrm>
              <a:custGeom>
                <a:gdLst>
                  <a:gd fmla="*/ 3 w 10" name="T0"/>
                  <a:gd fmla="*/ 9 h 15" name="T1"/>
                  <a:gd fmla="*/ 5 w 10" name="T2"/>
                  <a:gd fmla="*/ 14 h 15" name="T3"/>
                  <a:gd fmla="*/ 9 w 10" name="T4"/>
                  <a:gd fmla="*/ 5 h 15" name="T5"/>
                  <a:gd fmla="*/ 7 w 10" name="T6"/>
                  <a:gd fmla="*/ 0 h 15" name="T7"/>
                  <a:gd fmla="*/ 2 w 10" name="T8"/>
                  <a:gd fmla="*/ 1 h 15" name="T9"/>
                  <a:gd fmla="*/ 3 w 10" name="T10"/>
                  <a:gd fmla="*/ 9 h 15" name="T11"/>
                </a:gdLst>
                <a:cxnLst>
                  <a:cxn ang="0">
                    <a:pos x="T0" y="T1"/>
                  </a:cxn>
                  <a:cxn ang="0">
                    <a:pos x="T2" y="T3"/>
                  </a:cxn>
                  <a:cxn ang="0">
                    <a:pos x="T4" y="T5"/>
                  </a:cxn>
                  <a:cxn ang="0">
                    <a:pos x="T6" y="T7"/>
                  </a:cxn>
                  <a:cxn ang="0">
                    <a:pos x="T8" y="T9"/>
                  </a:cxn>
                  <a:cxn ang="0">
                    <a:pos x="T10" y="T11"/>
                  </a:cxn>
                </a:cxnLst>
                <a:rect b="b" l="0" r="r" t="0"/>
                <a:pathLst>
                  <a:path h="15" w="10">
                    <a:moveTo>
                      <a:pt x="3" y="9"/>
                    </a:moveTo>
                    <a:cubicBezTo>
                      <a:pt x="0" y="10"/>
                      <a:pt x="2" y="15"/>
                      <a:pt x="5" y="14"/>
                    </a:cubicBezTo>
                    <a:cubicBezTo>
                      <a:pt x="9" y="12"/>
                      <a:pt x="10" y="8"/>
                      <a:pt x="9" y="5"/>
                    </a:cubicBezTo>
                    <a:cubicBezTo>
                      <a:pt x="9" y="3"/>
                      <a:pt x="8" y="2"/>
                      <a:pt x="7" y="0"/>
                    </a:cubicBezTo>
                    <a:cubicBezTo>
                      <a:pt x="5" y="1"/>
                      <a:pt x="3" y="1"/>
                      <a:pt x="2" y="1"/>
                    </a:cubicBezTo>
                    <a:cubicBezTo>
                      <a:pt x="3" y="4"/>
                      <a:pt x="5" y="8"/>
                      <a:pt x="3" y="9"/>
                    </a:cubicBezTo>
                    <a:close/>
                  </a:path>
                </a:pathLst>
              </a:custGeom>
              <a:grpFill/>
              <a:ln>
                <a:noFill/>
              </a:ln>
            </p:spPr>
            <p:txBody>
              <a:bodyPr anchor="ctr"/>
              <a:lstStyle/>
              <a:p>
                <a:pPr algn="ctr"/>
                <a:endParaRPr/>
              </a:p>
            </p:txBody>
          </p:sp>
          <p:sp>
            <p:nvSpPr>
              <p:cNvPr id="82" name="Freeform: Shape 242">
                <a:extLst>
                  <a:ext uri="{FF2B5EF4-FFF2-40B4-BE49-F238E27FC236}">
                    <a16:creationId xmlns:a16="http://schemas.microsoft.com/office/drawing/2014/main" id="{A8BD877A-D4B0-46B5-A745-13C14A5785C7}"/>
                  </a:ext>
                </a:extLst>
              </p:cNvPr>
              <p:cNvSpPr/>
              <p:nvPr/>
            </p:nvSpPr>
            <p:spPr bwMode="auto">
              <a:xfrm>
                <a:off x="5775037" y="3467215"/>
                <a:ext cx="75976" cy="35537"/>
              </a:xfrm>
              <a:custGeom>
                <a:gdLst>
                  <a:gd fmla="*/ 0 w 62" name="T0"/>
                  <a:gd fmla="*/ 18 h 29" name="T1"/>
                  <a:gd fmla="*/ 22 w 62" name="T2"/>
                  <a:gd fmla="*/ 29 h 29" name="T3"/>
                  <a:gd fmla="*/ 62 w 62" name="T4"/>
                  <a:gd fmla="*/ 29 h 29" name="T5"/>
                  <a:gd fmla="*/ 7 w 62" name="T6"/>
                  <a:gd fmla="*/ 0 h 29" name="T7"/>
                  <a:gd fmla="*/ 0 w 62" name="T8"/>
                  <a:gd fmla="*/ 18 h 29" name="T9"/>
                </a:gdLst>
                <a:cxnLst>
                  <a:cxn ang="0">
                    <a:pos x="T0" y="T1"/>
                  </a:cxn>
                  <a:cxn ang="0">
                    <a:pos x="T2" y="T3"/>
                  </a:cxn>
                  <a:cxn ang="0">
                    <a:pos x="T4" y="T5"/>
                  </a:cxn>
                  <a:cxn ang="0">
                    <a:pos x="T6" y="T7"/>
                  </a:cxn>
                  <a:cxn ang="0">
                    <a:pos x="T8" y="T9"/>
                  </a:cxn>
                </a:cxnLst>
                <a:rect b="b" l="0" r="r" t="0"/>
                <a:pathLst>
                  <a:path h="28" w="62">
                    <a:moveTo>
                      <a:pt x="0" y="18"/>
                    </a:moveTo>
                    <a:lnTo>
                      <a:pt x="22" y="29"/>
                    </a:lnTo>
                    <a:lnTo>
                      <a:pt x="62" y="29"/>
                    </a:lnTo>
                    <a:lnTo>
                      <a:pt x="7" y="0"/>
                    </a:lnTo>
                    <a:lnTo>
                      <a:pt x="0" y="18"/>
                    </a:lnTo>
                    <a:close/>
                  </a:path>
                </a:pathLst>
              </a:custGeom>
              <a:grpFill/>
              <a:ln>
                <a:noFill/>
              </a:ln>
            </p:spPr>
            <p:txBody>
              <a:bodyPr anchor="ctr"/>
              <a:lstStyle/>
              <a:p>
                <a:pPr algn="ctr"/>
                <a:endParaRPr/>
              </a:p>
            </p:txBody>
          </p:sp>
          <p:sp>
            <p:nvSpPr>
              <p:cNvPr id="83" name="Freeform: Shape 243">
                <a:extLst>
                  <a:ext uri="{FF2B5EF4-FFF2-40B4-BE49-F238E27FC236}">
                    <a16:creationId xmlns:a16="http://schemas.microsoft.com/office/drawing/2014/main" id="{FE51A85C-CAAD-4DA0-9402-6793099F8827}"/>
                  </a:ext>
                </a:extLst>
              </p:cNvPr>
              <p:cNvSpPr/>
              <p:nvPr/>
            </p:nvSpPr>
            <p:spPr bwMode="auto">
              <a:xfrm>
                <a:off x="5775037" y="3506428"/>
                <a:ext cx="186263" cy="93131"/>
              </a:xfrm>
              <a:custGeom>
                <a:gdLst>
                  <a:gd fmla="*/ 62 w 152" name="T0"/>
                  <a:gd fmla="*/ 76 h 76" name="T1"/>
                  <a:gd fmla="*/ 123 w 152" name="T2"/>
                  <a:gd fmla="*/ 76 h 76" name="T3"/>
                  <a:gd fmla="*/ 123 w 152" name="T4"/>
                  <a:gd fmla="*/ 62 h 76" name="T5"/>
                  <a:gd fmla="*/ 152 w 152" name="T6"/>
                  <a:gd fmla="*/ 62 h 76" name="T7"/>
                  <a:gd fmla="*/ 152 w 152" name="T8"/>
                  <a:gd fmla="*/ 15 h 76" name="T9"/>
                  <a:gd fmla="*/ 123 w 152" name="T10"/>
                  <a:gd fmla="*/ 15 h 76" name="T11"/>
                  <a:gd fmla="*/ 123 w 152" name="T12"/>
                  <a:gd fmla="*/ 0 h 76" name="T13"/>
                  <a:gd fmla="*/ 69 w 152" name="T14"/>
                  <a:gd fmla="*/ 0 h 76" name="T15"/>
                  <a:gd fmla="*/ 62 w 152" name="T16"/>
                  <a:gd fmla="*/ 0 h 76" name="T17"/>
                  <a:gd fmla="*/ 62 w 152" name="T18"/>
                  <a:gd fmla="*/ 29 h 76" name="T19"/>
                  <a:gd fmla="*/ 90 w 152" name="T20"/>
                  <a:gd fmla="*/ 29 h 76" name="T21"/>
                  <a:gd fmla="*/ 90 w 152" name="T22"/>
                  <a:gd fmla="*/ 47 h 76" name="T23"/>
                  <a:gd fmla="*/ 62 w 152" name="T24"/>
                  <a:gd fmla="*/ 47 h 76" name="T25"/>
                  <a:gd fmla="*/ 62 w 152" name="T26"/>
                  <a:gd fmla="*/ 76 h 76" name="T27"/>
                  <a:gd fmla="*/ 0 w 152" name="T28"/>
                  <a:gd fmla="*/ 76 h 76" name="T29"/>
                  <a:gd fmla="*/ 62 w 152" name="T30"/>
                  <a:gd fmla="*/ 76 h 76" name="T31"/>
                  <a:gd fmla="*/ 62 w 152" name="T32"/>
                  <a:gd fmla="*/ 47 h 76" name="T33"/>
                  <a:gd fmla="*/ 29 w 152" name="T34"/>
                  <a:gd fmla="*/ 47 h 76" name="T35"/>
                  <a:gd fmla="*/ 29 w 152" name="T36"/>
                  <a:gd fmla="*/ 29 h 76" name="T37"/>
                  <a:gd fmla="*/ 29 w 152" name="T38"/>
                  <a:gd fmla="*/ 29 h 76" name="T39"/>
                  <a:gd fmla="*/ 62 w 152" name="T40"/>
                  <a:gd fmla="*/ 29 h 76" name="T41"/>
                  <a:gd fmla="*/ 62 w 152" name="T42"/>
                  <a:gd fmla="*/ 0 h 76" name="T43"/>
                  <a:gd fmla="*/ 33 w 152" name="T44"/>
                  <a:gd fmla="*/ 0 h 76" name="T45"/>
                  <a:gd fmla="*/ 0 w 152" name="T46"/>
                  <a:gd fmla="*/ 0 h 76" name="T47"/>
                  <a:gd fmla="*/ 0 w 152" name="T48"/>
                  <a:gd fmla="*/ 76 h 76"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76" w="152">
                    <a:moveTo>
                      <a:pt x="62" y="76"/>
                    </a:moveTo>
                    <a:lnTo>
                      <a:pt x="123" y="76"/>
                    </a:lnTo>
                    <a:lnTo>
                      <a:pt x="123" y="62"/>
                    </a:lnTo>
                    <a:lnTo>
                      <a:pt x="152" y="62"/>
                    </a:lnTo>
                    <a:lnTo>
                      <a:pt x="152" y="15"/>
                    </a:lnTo>
                    <a:lnTo>
                      <a:pt x="123" y="15"/>
                    </a:lnTo>
                    <a:lnTo>
                      <a:pt x="123" y="0"/>
                    </a:lnTo>
                    <a:lnTo>
                      <a:pt x="69" y="0"/>
                    </a:lnTo>
                    <a:lnTo>
                      <a:pt x="62" y="0"/>
                    </a:lnTo>
                    <a:lnTo>
                      <a:pt x="62" y="29"/>
                    </a:lnTo>
                    <a:lnTo>
                      <a:pt x="90" y="29"/>
                    </a:lnTo>
                    <a:lnTo>
                      <a:pt x="90" y="47"/>
                    </a:lnTo>
                    <a:lnTo>
                      <a:pt x="62" y="47"/>
                    </a:lnTo>
                    <a:lnTo>
                      <a:pt x="62" y="76"/>
                    </a:lnTo>
                    <a:close/>
                    <a:moveTo>
                      <a:pt x="0" y="76"/>
                    </a:moveTo>
                    <a:lnTo>
                      <a:pt x="62" y="76"/>
                    </a:lnTo>
                    <a:lnTo>
                      <a:pt x="62" y="47"/>
                    </a:lnTo>
                    <a:lnTo>
                      <a:pt x="29" y="47"/>
                    </a:lnTo>
                    <a:lnTo>
                      <a:pt x="29" y="29"/>
                    </a:lnTo>
                    <a:lnTo>
                      <a:pt x="29" y="29"/>
                    </a:lnTo>
                    <a:lnTo>
                      <a:pt x="62" y="29"/>
                    </a:lnTo>
                    <a:lnTo>
                      <a:pt x="62" y="0"/>
                    </a:lnTo>
                    <a:lnTo>
                      <a:pt x="33" y="0"/>
                    </a:lnTo>
                    <a:lnTo>
                      <a:pt x="0" y="0"/>
                    </a:lnTo>
                    <a:lnTo>
                      <a:pt x="0" y="76"/>
                    </a:lnTo>
                    <a:close/>
                  </a:path>
                </a:pathLst>
              </a:custGeom>
              <a:grpFill/>
              <a:ln>
                <a:noFill/>
              </a:ln>
            </p:spPr>
            <p:txBody>
              <a:bodyPr anchor="ctr"/>
              <a:lstStyle/>
              <a:p>
                <a:pPr algn="ctr"/>
                <a:endParaRPr/>
              </a:p>
            </p:txBody>
          </p:sp>
          <p:sp>
            <p:nvSpPr>
              <p:cNvPr id="84" name="Freeform: Shape 244">
                <a:extLst>
                  <a:ext uri="{FF2B5EF4-FFF2-40B4-BE49-F238E27FC236}">
                    <a16:creationId xmlns:a16="http://schemas.microsoft.com/office/drawing/2014/main" id="{879B3C34-19F2-42F0-B9A6-D33B6209F3A1}"/>
                  </a:ext>
                </a:extLst>
              </p:cNvPr>
              <p:cNvSpPr/>
              <p:nvPr/>
            </p:nvSpPr>
            <p:spPr bwMode="auto">
              <a:xfrm>
                <a:off x="5064298" y="1038447"/>
                <a:ext cx="115189" cy="118865"/>
              </a:xfrm>
              <a:custGeom>
                <a:gdLst>
                  <a:gd fmla="*/ 23 w 26" name="T0"/>
                  <a:gd fmla="*/ 19 h 27" name="T1"/>
                  <a:gd fmla="*/ 25 w 26" name="T2"/>
                  <a:gd fmla="*/ 20 h 27" name="T3"/>
                  <a:gd fmla="*/ 22 w 26" name="T4"/>
                  <a:gd fmla="*/ 24 h 27" name="T5"/>
                  <a:gd fmla="*/ 20 w 26" name="T6"/>
                  <a:gd fmla="*/ 22 h 27" name="T7"/>
                  <a:gd fmla="*/ 17 w 26" name="T8"/>
                  <a:gd fmla="*/ 24 h 27" name="T9"/>
                  <a:gd fmla="*/ 17 w 26" name="T10"/>
                  <a:gd fmla="*/ 26 h 27" name="T11"/>
                  <a:gd fmla="*/ 13 w 26" name="T12"/>
                  <a:gd fmla="*/ 27 h 27" name="T13"/>
                  <a:gd fmla="*/ 13 w 26" name="T14"/>
                  <a:gd fmla="*/ 21 h 27" name="T15"/>
                  <a:gd fmla="*/ 19 w 26" name="T16"/>
                  <a:gd fmla="*/ 18 h 27" name="T17"/>
                  <a:gd fmla="*/ 18 w 26" name="T18"/>
                  <a:gd fmla="*/ 8 h 27" name="T19"/>
                  <a:gd fmla="*/ 18 w 26" name="T20"/>
                  <a:gd fmla="*/ 8 h 27" name="T21"/>
                  <a:gd fmla="*/ 15 w 26" name="T22"/>
                  <a:gd fmla="*/ 6 h 27" name="T23"/>
                  <a:gd fmla="*/ 13 w 26" name="T24"/>
                  <a:gd fmla="*/ 6 h 27" name="T25"/>
                  <a:gd fmla="*/ 13 w 26" name="T26"/>
                  <a:gd fmla="*/ 0 h 27" name="T27"/>
                  <a:gd fmla="*/ 14 w 26" name="T28"/>
                  <a:gd fmla="*/ 0 h 27" name="T29"/>
                  <a:gd fmla="*/ 15 w 26" name="T30"/>
                  <a:gd fmla="*/ 2 h 27" name="T31"/>
                  <a:gd fmla="*/ 18 w 26" name="T32"/>
                  <a:gd fmla="*/ 3 h 27" name="T33"/>
                  <a:gd fmla="*/ 20 w 26" name="T34"/>
                  <a:gd fmla="*/ 2 h 27" name="T35"/>
                  <a:gd fmla="*/ 23 w 26" name="T36"/>
                  <a:gd fmla="*/ 5 h 27" name="T37"/>
                  <a:gd fmla="*/ 22 w 26" name="T38"/>
                  <a:gd fmla="*/ 7 h 27" name="T39"/>
                  <a:gd fmla="*/ 24 w 26" name="T40"/>
                  <a:gd fmla="*/ 10 h 27" name="T41"/>
                  <a:gd fmla="*/ 26 w 26" name="T42"/>
                  <a:gd fmla="*/ 10 h 27" name="T43"/>
                  <a:gd fmla="*/ 26 w 26" name="T44"/>
                  <a:gd fmla="*/ 15 h 27" name="T45"/>
                  <a:gd fmla="*/ 24 w 26" name="T46"/>
                  <a:gd fmla="*/ 15 h 27" name="T47"/>
                  <a:gd fmla="*/ 23 w 26" name="T48"/>
                  <a:gd fmla="*/ 19 h 27" name="T49"/>
                  <a:gd fmla="*/ 13 w 26" name="T50"/>
                  <a:gd fmla="*/ 27 h 27" name="T51"/>
                  <a:gd fmla="*/ 12 w 26" name="T52"/>
                  <a:gd fmla="*/ 27 h 27" name="T53"/>
                  <a:gd fmla="*/ 12 w 26" name="T54"/>
                  <a:gd fmla="*/ 25 h 27" name="T55"/>
                  <a:gd fmla="*/ 8 w 26" name="T56"/>
                  <a:gd fmla="*/ 24 h 27" name="T57"/>
                  <a:gd fmla="*/ 7 w 26" name="T58"/>
                  <a:gd fmla="*/ 25 h 27" name="T59"/>
                  <a:gd fmla="*/ 3 w 26" name="T60"/>
                  <a:gd fmla="*/ 22 h 27" name="T61"/>
                  <a:gd fmla="*/ 4 w 26" name="T62"/>
                  <a:gd fmla="*/ 20 h 27" name="T63"/>
                  <a:gd fmla="*/ 2 w 26" name="T64"/>
                  <a:gd fmla="*/ 17 h 27" name="T65"/>
                  <a:gd fmla="*/ 0 w 26" name="T66"/>
                  <a:gd fmla="*/ 17 h 27" name="T67"/>
                  <a:gd fmla="*/ 0 w 26" name="T68"/>
                  <a:gd fmla="*/ 12 h 27" name="T69"/>
                  <a:gd fmla="*/ 2 w 26" name="T70"/>
                  <a:gd fmla="*/ 12 h 27" name="T71"/>
                  <a:gd fmla="*/ 3 w 26" name="T72"/>
                  <a:gd fmla="*/ 8 h 27" name="T73"/>
                  <a:gd fmla="*/ 2 w 26" name="T74"/>
                  <a:gd fmla="*/ 7 h 27" name="T75"/>
                  <a:gd fmla="*/ 5 w 26" name="T76"/>
                  <a:gd fmla="*/ 3 h 27" name="T77"/>
                  <a:gd fmla="*/ 6 w 26" name="T78"/>
                  <a:gd fmla="*/ 4 h 27" name="T79"/>
                  <a:gd fmla="*/ 10 w 26" name="T80"/>
                  <a:gd fmla="*/ 3 h 27" name="T81"/>
                  <a:gd fmla="*/ 10 w 26" name="T82"/>
                  <a:gd fmla="*/ 1 h 27" name="T83"/>
                  <a:gd fmla="*/ 13 w 26" name="T84"/>
                  <a:gd fmla="*/ 0 h 27" name="T85"/>
                  <a:gd fmla="*/ 13 w 26" name="T86"/>
                  <a:gd fmla="*/ 6 h 27" name="T87"/>
                  <a:gd fmla="*/ 7 w 26" name="T88"/>
                  <a:gd fmla="*/ 9 h 27" name="T89"/>
                  <a:gd fmla="*/ 8 w 26" name="T90"/>
                  <a:gd fmla="*/ 19 h 27" name="T91"/>
                  <a:gd fmla="*/ 11 w 26" name="T92"/>
                  <a:gd fmla="*/ 21 h 27" name="T93"/>
                  <a:gd fmla="*/ 13 w 26" name="T94"/>
                  <a:gd fmla="*/ 21 h 27" name="T95"/>
                  <a:gd fmla="*/ 13 w 26" name="T96"/>
                  <a:gd fmla="*/ 27 h 27"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7" w="26">
                    <a:moveTo>
                      <a:pt x="23" y="19"/>
                    </a:moveTo>
                    <a:cubicBezTo>
                      <a:pt x="25" y="20"/>
                      <a:pt x="25" y="20"/>
                      <a:pt x="25" y="20"/>
                    </a:cubicBezTo>
                    <a:cubicBezTo>
                      <a:pt x="22" y="24"/>
                      <a:pt x="22" y="24"/>
                      <a:pt x="22" y="24"/>
                    </a:cubicBezTo>
                    <a:cubicBezTo>
                      <a:pt x="20" y="22"/>
                      <a:pt x="20" y="22"/>
                      <a:pt x="20" y="22"/>
                    </a:cubicBezTo>
                    <a:cubicBezTo>
                      <a:pt x="19" y="23"/>
                      <a:pt x="18" y="24"/>
                      <a:pt x="17" y="24"/>
                    </a:cubicBezTo>
                    <a:cubicBezTo>
                      <a:pt x="17" y="26"/>
                      <a:pt x="17" y="26"/>
                      <a:pt x="17" y="26"/>
                    </a:cubicBezTo>
                    <a:cubicBezTo>
                      <a:pt x="13" y="27"/>
                      <a:pt x="13" y="27"/>
                      <a:pt x="13" y="27"/>
                    </a:cubicBezTo>
                    <a:cubicBezTo>
                      <a:pt x="13" y="21"/>
                      <a:pt x="13" y="21"/>
                      <a:pt x="13" y="21"/>
                    </a:cubicBezTo>
                    <a:cubicBezTo>
                      <a:pt x="15" y="21"/>
                      <a:pt x="17" y="20"/>
                      <a:pt x="19" y="18"/>
                    </a:cubicBezTo>
                    <a:cubicBezTo>
                      <a:pt x="22" y="15"/>
                      <a:pt x="21" y="10"/>
                      <a:pt x="18" y="8"/>
                    </a:cubicBezTo>
                    <a:cubicBezTo>
                      <a:pt x="18" y="8"/>
                      <a:pt x="18" y="8"/>
                      <a:pt x="18" y="8"/>
                    </a:cubicBezTo>
                    <a:cubicBezTo>
                      <a:pt x="17" y="7"/>
                      <a:pt x="16" y="7"/>
                      <a:pt x="15" y="6"/>
                    </a:cubicBezTo>
                    <a:cubicBezTo>
                      <a:pt x="15" y="6"/>
                      <a:pt x="14" y="6"/>
                      <a:pt x="13" y="6"/>
                    </a:cubicBezTo>
                    <a:cubicBezTo>
                      <a:pt x="13" y="0"/>
                      <a:pt x="13" y="0"/>
                      <a:pt x="13" y="0"/>
                    </a:cubicBezTo>
                    <a:cubicBezTo>
                      <a:pt x="14" y="0"/>
                      <a:pt x="14" y="0"/>
                      <a:pt x="14" y="0"/>
                    </a:cubicBezTo>
                    <a:cubicBezTo>
                      <a:pt x="15" y="2"/>
                      <a:pt x="15" y="2"/>
                      <a:pt x="15" y="2"/>
                    </a:cubicBezTo>
                    <a:cubicBezTo>
                      <a:pt x="16" y="2"/>
                      <a:pt x="17" y="3"/>
                      <a:pt x="18" y="3"/>
                    </a:cubicBezTo>
                    <a:cubicBezTo>
                      <a:pt x="20" y="2"/>
                      <a:pt x="20" y="2"/>
                      <a:pt x="20" y="2"/>
                    </a:cubicBezTo>
                    <a:cubicBezTo>
                      <a:pt x="23" y="5"/>
                      <a:pt x="23" y="5"/>
                      <a:pt x="23" y="5"/>
                    </a:cubicBezTo>
                    <a:cubicBezTo>
                      <a:pt x="22" y="7"/>
                      <a:pt x="22" y="7"/>
                      <a:pt x="22" y="7"/>
                    </a:cubicBezTo>
                    <a:cubicBezTo>
                      <a:pt x="23" y="8"/>
                      <a:pt x="24" y="9"/>
                      <a:pt x="24" y="10"/>
                    </a:cubicBezTo>
                    <a:cubicBezTo>
                      <a:pt x="26" y="10"/>
                      <a:pt x="26" y="10"/>
                      <a:pt x="26" y="10"/>
                    </a:cubicBezTo>
                    <a:cubicBezTo>
                      <a:pt x="26" y="15"/>
                      <a:pt x="26" y="15"/>
                      <a:pt x="26" y="15"/>
                    </a:cubicBezTo>
                    <a:cubicBezTo>
                      <a:pt x="24" y="15"/>
                      <a:pt x="24" y="15"/>
                      <a:pt x="24" y="15"/>
                    </a:cubicBezTo>
                    <a:cubicBezTo>
                      <a:pt x="24" y="16"/>
                      <a:pt x="24" y="18"/>
                      <a:pt x="23" y="19"/>
                    </a:cubicBezTo>
                    <a:close/>
                    <a:moveTo>
                      <a:pt x="13" y="27"/>
                    </a:moveTo>
                    <a:cubicBezTo>
                      <a:pt x="12" y="27"/>
                      <a:pt x="12" y="27"/>
                      <a:pt x="12" y="27"/>
                    </a:cubicBezTo>
                    <a:cubicBezTo>
                      <a:pt x="12" y="25"/>
                      <a:pt x="12" y="25"/>
                      <a:pt x="12" y="25"/>
                    </a:cubicBezTo>
                    <a:cubicBezTo>
                      <a:pt x="10" y="25"/>
                      <a:pt x="9" y="24"/>
                      <a:pt x="8" y="24"/>
                    </a:cubicBezTo>
                    <a:cubicBezTo>
                      <a:pt x="7" y="25"/>
                      <a:pt x="7" y="25"/>
                      <a:pt x="7" y="25"/>
                    </a:cubicBezTo>
                    <a:cubicBezTo>
                      <a:pt x="3" y="22"/>
                      <a:pt x="3" y="22"/>
                      <a:pt x="3" y="22"/>
                    </a:cubicBezTo>
                    <a:cubicBezTo>
                      <a:pt x="4" y="20"/>
                      <a:pt x="4" y="20"/>
                      <a:pt x="4" y="20"/>
                    </a:cubicBezTo>
                    <a:cubicBezTo>
                      <a:pt x="3" y="19"/>
                      <a:pt x="3" y="18"/>
                      <a:pt x="2" y="17"/>
                    </a:cubicBezTo>
                    <a:cubicBezTo>
                      <a:pt x="0" y="17"/>
                      <a:pt x="0" y="17"/>
                      <a:pt x="0" y="17"/>
                    </a:cubicBezTo>
                    <a:cubicBezTo>
                      <a:pt x="0" y="12"/>
                      <a:pt x="0" y="12"/>
                      <a:pt x="0" y="12"/>
                    </a:cubicBezTo>
                    <a:cubicBezTo>
                      <a:pt x="2" y="12"/>
                      <a:pt x="2" y="12"/>
                      <a:pt x="2" y="12"/>
                    </a:cubicBezTo>
                    <a:cubicBezTo>
                      <a:pt x="2" y="11"/>
                      <a:pt x="2" y="9"/>
                      <a:pt x="3" y="8"/>
                    </a:cubicBezTo>
                    <a:cubicBezTo>
                      <a:pt x="2" y="7"/>
                      <a:pt x="2" y="7"/>
                      <a:pt x="2" y="7"/>
                    </a:cubicBezTo>
                    <a:cubicBezTo>
                      <a:pt x="5" y="3"/>
                      <a:pt x="5" y="3"/>
                      <a:pt x="5" y="3"/>
                    </a:cubicBezTo>
                    <a:cubicBezTo>
                      <a:pt x="6" y="4"/>
                      <a:pt x="6" y="4"/>
                      <a:pt x="6" y="4"/>
                    </a:cubicBezTo>
                    <a:cubicBezTo>
                      <a:pt x="7" y="4"/>
                      <a:pt x="8" y="3"/>
                      <a:pt x="10" y="3"/>
                    </a:cubicBezTo>
                    <a:cubicBezTo>
                      <a:pt x="10" y="1"/>
                      <a:pt x="10" y="1"/>
                      <a:pt x="10" y="1"/>
                    </a:cubicBezTo>
                    <a:cubicBezTo>
                      <a:pt x="13" y="0"/>
                      <a:pt x="13" y="0"/>
                      <a:pt x="13" y="0"/>
                    </a:cubicBezTo>
                    <a:cubicBezTo>
                      <a:pt x="13" y="6"/>
                      <a:pt x="13" y="6"/>
                      <a:pt x="13" y="6"/>
                    </a:cubicBezTo>
                    <a:cubicBezTo>
                      <a:pt x="11" y="6"/>
                      <a:pt x="9" y="7"/>
                      <a:pt x="7" y="9"/>
                    </a:cubicBezTo>
                    <a:cubicBezTo>
                      <a:pt x="5" y="12"/>
                      <a:pt x="5" y="17"/>
                      <a:pt x="8" y="19"/>
                    </a:cubicBezTo>
                    <a:cubicBezTo>
                      <a:pt x="9" y="20"/>
                      <a:pt x="10" y="20"/>
                      <a:pt x="11" y="21"/>
                    </a:cubicBezTo>
                    <a:cubicBezTo>
                      <a:pt x="12" y="21"/>
                      <a:pt x="12" y="21"/>
                      <a:pt x="13" y="21"/>
                    </a:cubicBezTo>
                    <a:lnTo>
                      <a:pt x="13" y="27"/>
                    </a:lnTo>
                    <a:close/>
                  </a:path>
                </a:pathLst>
              </a:custGeom>
              <a:grpFill/>
              <a:ln>
                <a:noFill/>
              </a:ln>
            </p:spPr>
            <p:txBody>
              <a:bodyPr anchor="ctr"/>
              <a:lstStyle/>
              <a:p>
                <a:pPr algn="ctr"/>
                <a:endParaRPr/>
              </a:p>
            </p:txBody>
          </p:sp>
          <p:sp>
            <p:nvSpPr>
              <p:cNvPr id="85" name="Freeform: Shape 245">
                <a:extLst>
                  <a:ext uri="{FF2B5EF4-FFF2-40B4-BE49-F238E27FC236}">
                    <a16:creationId xmlns:a16="http://schemas.microsoft.com/office/drawing/2014/main" id="{6FC3FF47-6DEC-448C-BFEA-3EA03370D512}"/>
                  </a:ext>
                </a:extLst>
              </p:cNvPr>
              <p:cNvSpPr/>
              <p:nvPr/>
            </p:nvSpPr>
            <p:spPr bwMode="auto">
              <a:xfrm>
                <a:off x="5430696" y="1236964"/>
                <a:ext cx="137246" cy="101709"/>
              </a:xfrm>
              <a:custGeom>
                <a:gdLst>
                  <a:gd fmla="*/ 16 w 31" name="T0"/>
                  <a:gd fmla="*/ 0 h 23" name="T1"/>
                  <a:gd fmla="*/ 0 w 31" name="T2"/>
                  <a:gd fmla="*/ 15 h 23" name="T3"/>
                  <a:gd fmla="*/ 2 w 31" name="T4"/>
                  <a:gd fmla="*/ 23 h 23" name="T5"/>
                  <a:gd fmla="*/ 2 w 31" name="T6"/>
                  <a:gd fmla="*/ 19 h 23" name="T7"/>
                  <a:gd fmla="*/ 3 w 31" name="T8"/>
                  <a:gd fmla="*/ 17 h 23" name="T9"/>
                  <a:gd fmla="*/ 3 w 31" name="T10"/>
                  <a:gd fmla="*/ 15 h 23" name="T11"/>
                  <a:gd fmla="*/ 16 w 31" name="T12"/>
                  <a:gd fmla="*/ 3 h 23" name="T13"/>
                  <a:gd fmla="*/ 28 w 31" name="T14"/>
                  <a:gd fmla="*/ 15 h 23" name="T15"/>
                  <a:gd fmla="*/ 28 w 31" name="T16"/>
                  <a:gd fmla="*/ 17 h 23" name="T17"/>
                  <a:gd fmla="*/ 29 w 31" name="T18"/>
                  <a:gd fmla="*/ 19 h 23" name="T19"/>
                  <a:gd fmla="*/ 29 w 31" name="T20"/>
                  <a:gd fmla="*/ 23 h 23" name="T21"/>
                  <a:gd fmla="*/ 31 w 31" name="T22"/>
                  <a:gd fmla="*/ 15 h 23" name="T23"/>
                  <a:gd fmla="*/ 16 w 31" name="T24"/>
                  <a:gd fmla="*/ 0 h 2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 w="31">
                    <a:moveTo>
                      <a:pt x="16" y="0"/>
                    </a:moveTo>
                    <a:cubicBezTo>
                      <a:pt x="7" y="0"/>
                      <a:pt x="0" y="7"/>
                      <a:pt x="0" y="15"/>
                    </a:cubicBezTo>
                    <a:cubicBezTo>
                      <a:pt x="0" y="18"/>
                      <a:pt x="1" y="21"/>
                      <a:pt x="2" y="23"/>
                    </a:cubicBezTo>
                    <a:cubicBezTo>
                      <a:pt x="2" y="19"/>
                      <a:pt x="2" y="19"/>
                      <a:pt x="2" y="19"/>
                    </a:cubicBezTo>
                    <a:cubicBezTo>
                      <a:pt x="2" y="18"/>
                      <a:pt x="3" y="17"/>
                      <a:pt x="3" y="17"/>
                    </a:cubicBezTo>
                    <a:cubicBezTo>
                      <a:pt x="3" y="16"/>
                      <a:pt x="3" y="16"/>
                      <a:pt x="3" y="15"/>
                    </a:cubicBezTo>
                    <a:cubicBezTo>
                      <a:pt x="3" y="8"/>
                      <a:pt x="9" y="3"/>
                      <a:pt x="16" y="3"/>
                    </a:cubicBezTo>
                    <a:cubicBezTo>
                      <a:pt x="23" y="3"/>
                      <a:pt x="28" y="8"/>
                      <a:pt x="28" y="15"/>
                    </a:cubicBezTo>
                    <a:cubicBezTo>
                      <a:pt x="28" y="16"/>
                      <a:pt x="28" y="16"/>
                      <a:pt x="28" y="17"/>
                    </a:cubicBezTo>
                    <a:cubicBezTo>
                      <a:pt x="29" y="17"/>
                      <a:pt x="29" y="18"/>
                      <a:pt x="29" y="19"/>
                    </a:cubicBezTo>
                    <a:cubicBezTo>
                      <a:pt x="29" y="23"/>
                      <a:pt x="29" y="23"/>
                      <a:pt x="29" y="23"/>
                    </a:cubicBezTo>
                    <a:cubicBezTo>
                      <a:pt x="30" y="21"/>
                      <a:pt x="31" y="18"/>
                      <a:pt x="31" y="15"/>
                    </a:cubicBezTo>
                    <a:cubicBezTo>
                      <a:pt x="31" y="7"/>
                      <a:pt x="24" y="0"/>
                      <a:pt x="16" y="0"/>
                    </a:cubicBezTo>
                    <a:close/>
                  </a:path>
                </a:pathLst>
              </a:custGeom>
              <a:grpFill/>
              <a:ln>
                <a:noFill/>
              </a:ln>
            </p:spPr>
            <p:txBody>
              <a:bodyPr anchor="ctr"/>
              <a:lstStyle/>
              <a:p>
                <a:pPr algn="ctr"/>
                <a:endParaRPr/>
              </a:p>
            </p:txBody>
          </p:sp>
          <p:sp>
            <p:nvSpPr>
              <p:cNvPr id="86" name="Freeform: Shape 246">
                <a:extLst>
                  <a:ext uri="{FF2B5EF4-FFF2-40B4-BE49-F238E27FC236}">
                    <a16:creationId xmlns:a16="http://schemas.microsoft.com/office/drawing/2014/main" id="{9533D34E-46EE-42C0-8FF8-64C75806C84B}"/>
                  </a:ext>
                </a:extLst>
              </p:cNvPr>
              <p:cNvSpPr/>
              <p:nvPr/>
            </p:nvSpPr>
            <p:spPr bwMode="auto">
              <a:xfrm>
                <a:off x="5444176" y="1308038"/>
                <a:ext cx="30635" cy="52693"/>
              </a:xfrm>
              <a:custGeom>
                <a:gdLst>
                  <a:gd fmla="*/ 0 w 7" name="T0"/>
                  <a:gd fmla="*/ 2 h 12" name="T1"/>
                  <a:gd fmla="*/ 0 w 7" name="T2"/>
                  <a:gd fmla="*/ 3 h 12" name="T3"/>
                  <a:gd fmla="*/ 0 w 7" name="T4"/>
                  <a:gd fmla="*/ 7 h 12" name="T5"/>
                  <a:gd fmla="*/ 0 w 7" name="T6"/>
                  <a:gd fmla="*/ 8 h 12" name="T7"/>
                  <a:gd fmla="*/ 5 w 7" name="T8"/>
                  <a:gd fmla="*/ 12 h 12" name="T9"/>
                  <a:gd fmla="*/ 7 w 7" name="T10"/>
                  <a:gd fmla="*/ 12 h 12" name="T11"/>
                  <a:gd fmla="*/ 7 w 7" name="T12"/>
                  <a:gd fmla="*/ 0 h 12" name="T13"/>
                  <a:gd fmla="*/ 5 w 7" name="T14"/>
                  <a:gd fmla="*/ 0 h 12" name="T15"/>
                  <a:gd fmla="*/ 0 w 7" name="T16"/>
                  <a:gd fmla="*/ 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7">
                    <a:moveTo>
                      <a:pt x="0" y="2"/>
                    </a:moveTo>
                    <a:cubicBezTo>
                      <a:pt x="0" y="2"/>
                      <a:pt x="0" y="2"/>
                      <a:pt x="0" y="3"/>
                    </a:cubicBezTo>
                    <a:cubicBezTo>
                      <a:pt x="0" y="7"/>
                      <a:pt x="0" y="7"/>
                      <a:pt x="0" y="7"/>
                    </a:cubicBezTo>
                    <a:cubicBezTo>
                      <a:pt x="0" y="8"/>
                      <a:pt x="0" y="8"/>
                      <a:pt x="0" y="8"/>
                    </a:cubicBezTo>
                    <a:cubicBezTo>
                      <a:pt x="0" y="10"/>
                      <a:pt x="2" y="12"/>
                      <a:pt x="5" y="12"/>
                    </a:cubicBezTo>
                    <a:cubicBezTo>
                      <a:pt x="7" y="12"/>
                      <a:pt x="7" y="12"/>
                      <a:pt x="7" y="12"/>
                    </a:cubicBezTo>
                    <a:cubicBezTo>
                      <a:pt x="7" y="0"/>
                      <a:pt x="7" y="0"/>
                      <a:pt x="7" y="0"/>
                    </a:cubicBezTo>
                    <a:cubicBezTo>
                      <a:pt x="5" y="0"/>
                      <a:pt x="5" y="0"/>
                      <a:pt x="5" y="0"/>
                    </a:cubicBezTo>
                    <a:cubicBezTo>
                      <a:pt x="3" y="0"/>
                      <a:pt x="1" y="1"/>
                      <a:pt x="0" y="2"/>
                    </a:cubicBezTo>
                    <a:close/>
                  </a:path>
                </a:pathLst>
              </a:custGeom>
              <a:grpFill/>
              <a:ln>
                <a:noFill/>
              </a:ln>
            </p:spPr>
            <p:txBody>
              <a:bodyPr anchor="ctr"/>
              <a:lstStyle/>
              <a:p>
                <a:pPr algn="ctr"/>
                <a:endParaRPr/>
              </a:p>
            </p:txBody>
          </p:sp>
          <p:sp>
            <p:nvSpPr>
              <p:cNvPr id="87" name="Freeform: Shape 247">
                <a:extLst>
                  <a:ext uri="{FF2B5EF4-FFF2-40B4-BE49-F238E27FC236}">
                    <a16:creationId xmlns:a16="http://schemas.microsoft.com/office/drawing/2014/main" id="{C1605E21-49D0-4FC1-A709-34F944E34EBE}"/>
                  </a:ext>
                </a:extLst>
              </p:cNvPr>
              <p:cNvSpPr/>
              <p:nvPr/>
            </p:nvSpPr>
            <p:spPr bwMode="auto">
              <a:xfrm>
                <a:off x="5523828" y="1308038"/>
                <a:ext cx="30635" cy="52693"/>
              </a:xfrm>
              <a:custGeom>
                <a:gdLst>
                  <a:gd fmla="*/ 7 w 7" name="T0"/>
                  <a:gd fmla="*/ 8 h 12" name="T1"/>
                  <a:gd fmla="*/ 7 w 7" name="T2"/>
                  <a:gd fmla="*/ 7 h 12" name="T3"/>
                  <a:gd fmla="*/ 7 w 7" name="T4"/>
                  <a:gd fmla="*/ 3 h 12" name="T5"/>
                  <a:gd fmla="*/ 7 w 7" name="T6"/>
                  <a:gd fmla="*/ 2 h 12" name="T7"/>
                  <a:gd fmla="*/ 2 w 7" name="T8"/>
                  <a:gd fmla="*/ 0 h 12" name="T9"/>
                  <a:gd fmla="*/ 0 w 7" name="T10"/>
                  <a:gd fmla="*/ 0 h 12" name="T11"/>
                  <a:gd fmla="*/ 0 w 7" name="T12"/>
                  <a:gd fmla="*/ 12 h 12" name="T13"/>
                  <a:gd fmla="*/ 2 w 7" name="T14"/>
                  <a:gd fmla="*/ 12 h 12" name="T15"/>
                  <a:gd fmla="*/ 7 w 7" name="T16"/>
                  <a:gd fmla="*/ 8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7">
                    <a:moveTo>
                      <a:pt x="7" y="8"/>
                    </a:moveTo>
                    <a:cubicBezTo>
                      <a:pt x="7" y="7"/>
                      <a:pt x="7" y="7"/>
                      <a:pt x="7" y="7"/>
                    </a:cubicBezTo>
                    <a:cubicBezTo>
                      <a:pt x="7" y="3"/>
                      <a:pt x="7" y="3"/>
                      <a:pt x="7" y="3"/>
                    </a:cubicBezTo>
                    <a:cubicBezTo>
                      <a:pt x="7" y="3"/>
                      <a:pt x="7" y="2"/>
                      <a:pt x="7" y="2"/>
                    </a:cubicBezTo>
                    <a:cubicBezTo>
                      <a:pt x="7" y="1"/>
                      <a:pt x="5" y="0"/>
                      <a:pt x="2" y="0"/>
                    </a:cubicBezTo>
                    <a:cubicBezTo>
                      <a:pt x="0" y="0"/>
                      <a:pt x="0" y="0"/>
                      <a:pt x="0" y="0"/>
                    </a:cubicBezTo>
                    <a:cubicBezTo>
                      <a:pt x="0" y="12"/>
                      <a:pt x="0" y="12"/>
                      <a:pt x="0" y="12"/>
                    </a:cubicBezTo>
                    <a:cubicBezTo>
                      <a:pt x="2" y="12"/>
                      <a:pt x="2" y="12"/>
                      <a:pt x="2" y="12"/>
                    </a:cubicBezTo>
                    <a:cubicBezTo>
                      <a:pt x="5" y="12"/>
                      <a:pt x="7" y="10"/>
                      <a:pt x="7" y="8"/>
                    </a:cubicBezTo>
                    <a:close/>
                  </a:path>
                </a:pathLst>
              </a:custGeom>
              <a:grpFill/>
              <a:ln>
                <a:noFill/>
              </a:ln>
            </p:spPr>
            <p:txBody>
              <a:bodyPr anchor="ctr"/>
              <a:lstStyle/>
              <a:p>
                <a:pPr algn="ctr"/>
                <a:endParaRPr/>
              </a:p>
            </p:txBody>
          </p:sp>
          <p:sp>
            <p:nvSpPr>
              <p:cNvPr id="88" name="Freeform: Shape 248">
                <a:extLst>
                  <a:ext uri="{FF2B5EF4-FFF2-40B4-BE49-F238E27FC236}">
                    <a16:creationId xmlns:a16="http://schemas.microsoft.com/office/drawing/2014/main" id="{DE6C890B-1CF0-4F4B-B8EF-DA931193C3EC}"/>
                  </a:ext>
                </a:extLst>
              </p:cNvPr>
              <p:cNvSpPr/>
              <p:nvPr/>
            </p:nvSpPr>
            <p:spPr bwMode="auto">
              <a:xfrm>
                <a:off x="5987034" y="2883918"/>
                <a:ext cx="186263" cy="137246"/>
              </a:xfrm>
              <a:custGeom>
                <a:gdLst>
                  <a:gd fmla="*/ 28 w 42" name="T0"/>
                  <a:gd fmla="*/ 31 h 31" name="T1"/>
                  <a:gd fmla="*/ 42 w 42" name="T2"/>
                  <a:gd fmla="*/ 31 h 31" name="T3"/>
                  <a:gd fmla="*/ 42 w 42" name="T4"/>
                  <a:gd fmla="*/ 0 h 31" name="T5"/>
                  <a:gd fmla="*/ 28 w 42" name="T6"/>
                  <a:gd fmla="*/ 0 h 31" name="T7"/>
                  <a:gd fmla="*/ 28 w 42" name="T8"/>
                  <a:gd fmla="*/ 13 h 31" name="T9"/>
                  <a:gd fmla="*/ 38 w 42" name="T10"/>
                  <a:gd fmla="*/ 27 h 31" name="T11"/>
                  <a:gd fmla="*/ 28 w 42" name="T12"/>
                  <a:gd fmla="*/ 27 h 31" name="T13"/>
                  <a:gd fmla="*/ 28 w 42" name="T14"/>
                  <a:gd fmla="*/ 31 h 31" name="T15"/>
                  <a:gd fmla="*/ 19 w 42" name="T16"/>
                  <a:gd fmla="*/ 31 h 31" name="T17"/>
                  <a:gd fmla="*/ 28 w 42" name="T18"/>
                  <a:gd fmla="*/ 31 h 31" name="T19"/>
                  <a:gd fmla="*/ 28 w 42" name="T20"/>
                  <a:gd fmla="*/ 27 h 31" name="T21"/>
                  <a:gd fmla="*/ 22 w 42" name="T22"/>
                  <a:gd fmla="*/ 27 h 31" name="T23"/>
                  <a:gd fmla="*/ 21 w 42" name="T24"/>
                  <a:gd fmla="*/ 26 h 31" name="T25"/>
                  <a:gd fmla="*/ 19 w 42" name="T26"/>
                  <a:gd fmla="*/ 23 h 31" name="T27"/>
                  <a:gd fmla="*/ 19 w 42" name="T28"/>
                  <a:gd fmla="*/ 25 h 31" name="T29"/>
                  <a:gd fmla="*/ 20 w 42" name="T30"/>
                  <a:gd fmla="*/ 27 h 31" name="T31"/>
                  <a:gd fmla="*/ 19 w 42" name="T32"/>
                  <a:gd fmla="*/ 27 h 31" name="T33"/>
                  <a:gd fmla="*/ 19 w 42" name="T34"/>
                  <a:gd fmla="*/ 31 h 31" name="T35"/>
                  <a:gd fmla="*/ 28 w 42" name="T36"/>
                  <a:gd fmla="*/ 0 h 31" name="T37"/>
                  <a:gd fmla="*/ 19 w 42" name="T38"/>
                  <a:gd fmla="*/ 0 h 31" name="T39"/>
                  <a:gd fmla="*/ 19 w 42" name="T40"/>
                  <a:gd fmla="*/ 20 h 31" name="T41"/>
                  <a:gd fmla="*/ 26 w 42" name="T42"/>
                  <a:gd fmla="*/ 10 h 31" name="T43"/>
                  <a:gd fmla="*/ 26 w 42" name="T44"/>
                  <a:gd fmla="*/ 10 h 31" name="T45"/>
                  <a:gd fmla="*/ 28 w 42" name="T46"/>
                  <a:gd fmla="*/ 13 h 31" name="T47"/>
                  <a:gd fmla="*/ 28 w 42" name="T48"/>
                  <a:gd fmla="*/ 0 h 31" name="T49"/>
                  <a:gd fmla="*/ 12 w 42" name="T50"/>
                  <a:gd fmla="*/ 31 h 31" name="T51"/>
                  <a:gd fmla="*/ 19 w 42" name="T52"/>
                  <a:gd fmla="*/ 31 h 31" name="T53"/>
                  <a:gd fmla="*/ 19 w 42" name="T54"/>
                  <a:gd fmla="*/ 27 h 31" name="T55"/>
                  <a:gd fmla="*/ 14 w 42" name="T56"/>
                  <a:gd fmla="*/ 27 h 31" name="T57"/>
                  <a:gd fmla="*/ 12 w 42" name="T58"/>
                  <a:gd fmla="*/ 27 h 31" name="T59"/>
                  <a:gd fmla="*/ 12 w 42" name="T60"/>
                  <a:gd fmla="*/ 31 h 31" name="T61"/>
                  <a:gd fmla="*/ 19 w 42" name="T62"/>
                  <a:gd fmla="*/ 0 h 31" name="T63"/>
                  <a:gd fmla="*/ 12 w 42" name="T64"/>
                  <a:gd fmla="*/ 0 h 31" name="T65"/>
                  <a:gd fmla="*/ 12 w 42" name="T66"/>
                  <a:gd fmla="*/ 6 h 31" name="T67"/>
                  <a:gd fmla="*/ 13 w 42" name="T68"/>
                  <a:gd fmla="*/ 8 h 31" name="T69"/>
                  <a:gd fmla="*/ 12 w 42" name="T70"/>
                  <a:gd fmla="*/ 10 h 31" name="T71"/>
                  <a:gd fmla="*/ 12 w 42" name="T72"/>
                  <a:gd fmla="*/ 16 h 31" name="T73"/>
                  <a:gd fmla="*/ 12 w 42" name="T74"/>
                  <a:gd fmla="*/ 16 h 31" name="T75"/>
                  <a:gd fmla="*/ 17 w 42" name="T76"/>
                  <a:gd fmla="*/ 23 h 31" name="T77"/>
                  <a:gd fmla="*/ 19 w 42" name="T78"/>
                  <a:gd fmla="*/ 25 h 31" name="T79"/>
                  <a:gd fmla="*/ 19 w 42" name="T80"/>
                  <a:gd fmla="*/ 23 h 31" name="T81"/>
                  <a:gd fmla="*/ 18 w 42" name="T82"/>
                  <a:gd fmla="*/ 22 h 31" name="T83"/>
                  <a:gd fmla="*/ 19 w 42" name="T84"/>
                  <a:gd fmla="*/ 20 h 31" name="T85"/>
                  <a:gd fmla="*/ 19 w 42" name="T86"/>
                  <a:gd fmla="*/ 0 h 31" name="T87"/>
                  <a:gd fmla="*/ 0 w 42" name="T88"/>
                  <a:gd fmla="*/ 31 h 31" name="T89"/>
                  <a:gd fmla="*/ 12 w 42" name="T90"/>
                  <a:gd fmla="*/ 31 h 31" name="T91"/>
                  <a:gd fmla="*/ 12 w 42" name="T92"/>
                  <a:gd fmla="*/ 27 h 31" name="T93"/>
                  <a:gd fmla="*/ 4 w 42" name="T94"/>
                  <a:gd fmla="*/ 27 h 31" name="T95"/>
                  <a:gd fmla="*/ 4 w 42" name="T96"/>
                  <a:gd fmla="*/ 27 h 31" name="T97"/>
                  <a:gd fmla="*/ 12 w 42" name="T98"/>
                  <a:gd fmla="*/ 16 h 31" name="T99"/>
                  <a:gd fmla="*/ 12 w 42" name="T100"/>
                  <a:gd fmla="*/ 10 h 31" name="T101"/>
                  <a:gd fmla="*/ 10 w 42" name="T102"/>
                  <a:gd fmla="*/ 11 h 31" name="T103"/>
                  <a:gd fmla="*/ 6 w 42" name="T104"/>
                  <a:gd fmla="*/ 8 h 31" name="T105"/>
                  <a:gd fmla="*/ 10 w 42" name="T106"/>
                  <a:gd fmla="*/ 4 h 31" name="T107"/>
                  <a:gd fmla="*/ 10 w 42" name="T108"/>
                  <a:gd fmla="*/ 4 h 31" name="T109"/>
                  <a:gd fmla="*/ 12 w 42" name="T110"/>
                  <a:gd fmla="*/ 6 h 31" name="T111"/>
                  <a:gd fmla="*/ 12 w 42" name="T112"/>
                  <a:gd fmla="*/ 0 h 31" name="T113"/>
                  <a:gd fmla="*/ 0 w 42" name="T114"/>
                  <a:gd fmla="*/ 0 h 31" name="T115"/>
                  <a:gd fmla="*/ 0 w 42" name="T116"/>
                  <a:gd fmla="*/ 31 h 31"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31" w="42">
                    <a:moveTo>
                      <a:pt x="28" y="31"/>
                    </a:moveTo>
                    <a:cubicBezTo>
                      <a:pt x="42" y="31"/>
                      <a:pt x="42" y="31"/>
                      <a:pt x="42" y="31"/>
                    </a:cubicBezTo>
                    <a:cubicBezTo>
                      <a:pt x="42" y="0"/>
                      <a:pt x="42" y="0"/>
                      <a:pt x="42" y="0"/>
                    </a:cubicBezTo>
                    <a:cubicBezTo>
                      <a:pt x="28" y="0"/>
                      <a:pt x="28" y="0"/>
                      <a:pt x="28" y="0"/>
                    </a:cubicBezTo>
                    <a:cubicBezTo>
                      <a:pt x="28" y="13"/>
                      <a:pt x="28" y="13"/>
                      <a:pt x="28" y="13"/>
                    </a:cubicBezTo>
                    <a:cubicBezTo>
                      <a:pt x="38" y="27"/>
                      <a:pt x="38" y="27"/>
                      <a:pt x="38" y="27"/>
                    </a:cubicBezTo>
                    <a:cubicBezTo>
                      <a:pt x="28" y="27"/>
                      <a:pt x="28" y="27"/>
                      <a:pt x="28" y="27"/>
                    </a:cubicBezTo>
                    <a:lnTo>
                      <a:pt x="28" y="31"/>
                    </a:lnTo>
                    <a:close/>
                    <a:moveTo>
                      <a:pt x="19" y="31"/>
                    </a:moveTo>
                    <a:cubicBezTo>
                      <a:pt x="28" y="31"/>
                      <a:pt x="28" y="31"/>
                      <a:pt x="28" y="31"/>
                    </a:cubicBezTo>
                    <a:cubicBezTo>
                      <a:pt x="28" y="27"/>
                      <a:pt x="28" y="27"/>
                      <a:pt x="28" y="27"/>
                    </a:cubicBezTo>
                    <a:cubicBezTo>
                      <a:pt x="22" y="27"/>
                      <a:pt x="22" y="27"/>
                      <a:pt x="22" y="27"/>
                    </a:cubicBezTo>
                    <a:cubicBezTo>
                      <a:pt x="21" y="26"/>
                      <a:pt x="21" y="26"/>
                      <a:pt x="21" y="26"/>
                    </a:cubicBezTo>
                    <a:cubicBezTo>
                      <a:pt x="19" y="23"/>
                      <a:pt x="19" y="23"/>
                      <a:pt x="19" y="23"/>
                    </a:cubicBezTo>
                    <a:cubicBezTo>
                      <a:pt x="19" y="25"/>
                      <a:pt x="19" y="25"/>
                      <a:pt x="19" y="25"/>
                    </a:cubicBezTo>
                    <a:cubicBezTo>
                      <a:pt x="20" y="27"/>
                      <a:pt x="20" y="27"/>
                      <a:pt x="20" y="27"/>
                    </a:cubicBezTo>
                    <a:cubicBezTo>
                      <a:pt x="19" y="27"/>
                      <a:pt x="19" y="27"/>
                      <a:pt x="19" y="27"/>
                    </a:cubicBezTo>
                    <a:cubicBezTo>
                      <a:pt x="19" y="31"/>
                      <a:pt x="19" y="31"/>
                      <a:pt x="19" y="31"/>
                    </a:cubicBezTo>
                    <a:close/>
                    <a:moveTo>
                      <a:pt x="28" y="0"/>
                    </a:moveTo>
                    <a:cubicBezTo>
                      <a:pt x="19" y="0"/>
                      <a:pt x="19" y="0"/>
                      <a:pt x="19" y="0"/>
                    </a:cubicBezTo>
                    <a:cubicBezTo>
                      <a:pt x="19" y="20"/>
                      <a:pt x="19" y="20"/>
                      <a:pt x="19" y="20"/>
                    </a:cubicBezTo>
                    <a:cubicBezTo>
                      <a:pt x="26" y="10"/>
                      <a:pt x="26" y="10"/>
                      <a:pt x="26" y="10"/>
                    </a:cubicBezTo>
                    <a:cubicBezTo>
                      <a:pt x="26" y="10"/>
                      <a:pt x="26" y="10"/>
                      <a:pt x="26" y="10"/>
                    </a:cubicBezTo>
                    <a:cubicBezTo>
                      <a:pt x="28" y="13"/>
                      <a:pt x="28" y="13"/>
                      <a:pt x="28" y="13"/>
                    </a:cubicBezTo>
                    <a:lnTo>
                      <a:pt x="28" y="0"/>
                    </a:lnTo>
                    <a:close/>
                    <a:moveTo>
                      <a:pt x="12" y="31"/>
                    </a:moveTo>
                    <a:cubicBezTo>
                      <a:pt x="19" y="31"/>
                      <a:pt x="19" y="31"/>
                      <a:pt x="19" y="31"/>
                    </a:cubicBezTo>
                    <a:cubicBezTo>
                      <a:pt x="19" y="27"/>
                      <a:pt x="19" y="27"/>
                      <a:pt x="19" y="27"/>
                    </a:cubicBezTo>
                    <a:cubicBezTo>
                      <a:pt x="14" y="27"/>
                      <a:pt x="14" y="27"/>
                      <a:pt x="14" y="27"/>
                    </a:cubicBezTo>
                    <a:cubicBezTo>
                      <a:pt x="12" y="27"/>
                      <a:pt x="12" y="27"/>
                      <a:pt x="12" y="27"/>
                    </a:cubicBezTo>
                    <a:cubicBezTo>
                      <a:pt x="12" y="31"/>
                      <a:pt x="12" y="31"/>
                      <a:pt x="12" y="31"/>
                    </a:cubicBezTo>
                    <a:close/>
                    <a:moveTo>
                      <a:pt x="19" y="0"/>
                    </a:moveTo>
                    <a:cubicBezTo>
                      <a:pt x="12" y="0"/>
                      <a:pt x="12" y="0"/>
                      <a:pt x="12" y="0"/>
                    </a:cubicBezTo>
                    <a:cubicBezTo>
                      <a:pt x="12" y="6"/>
                      <a:pt x="12" y="6"/>
                      <a:pt x="12" y="6"/>
                    </a:cubicBezTo>
                    <a:cubicBezTo>
                      <a:pt x="13" y="6"/>
                      <a:pt x="13" y="7"/>
                      <a:pt x="13" y="8"/>
                    </a:cubicBezTo>
                    <a:cubicBezTo>
                      <a:pt x="13" y="8"/>
                      <a:pt x="13" y="9"/>
                      <a:pt x="12" y="10"/>
                    </a:cubicBezTo>
                    <a:cubicBezTo>
                      <a:pt x="12" y="16"/>
                      <a:pt x="12" y="16"/>
                      <a:pt x="12" y="16"/>
                    </a:cubicBezTo>
                    <a:cubicBezTo>
                      <a:pt x="12" y="16"/>
                      <a:pt x="12" y="16"/>
                      <a:pt x="12" y="16"/>
                    </a:cubicBezTo>
                    <a:cubicBezTo>
                      <a:pt x="17" y="23"/>
                      <a:pt x="17" y="23"/>
                      <a:pt x="17" y="23"/>
                    </a:cubicBezTo>
                    <a:cubicBezTo>
                      <a:pt x="19" y="25"/>
                      <a:pt x="19" y="25"/>
                      <a:pt x="19" y="25"/>
                    </a:cubicBezTo>
                    <a:cubicBezTo>
                      <a:pt x="19" y="23"/>
                      <a:pt x="19" y="23"/>
                      <a:pt x="19" y="23"/>
                    </a:cubicBezTo>
                    <a:cubicBezTo>
                      <a:pt x="18" y="22"/>
                      <a:pt x="18" y="22"/>
                      <a:pt x="18" y="22"/>
                    </a:cubicBezTo>
                    <a:cubicBezTo>
                      <a:pt x="19" y="20"/>
                      <a:pt x="19" y="20"/>
                      <a:pt x="19" y="20"/>
                    </a:cubicBezTo>
                    <a:lnTo>
                      <a:pt x="19" y="0"/>
                    </a:lnTo>
                    <a:close/>
                    <a:moveTo>
                      <a:pt x="0" y="31"/>
                    </a:moveTo>
                    <a:cubicBezTo>
                      <a:pt x="12" y="31"/>
                      <a:pt x="12" y="31"/>
                      <a:pt x="12" y="31"/>
                    </a:cubicBezTo>
                    <a:cubicBezTo>
                      <a:pt x="12" y="27"/>
                      <a:pt x="12" y="27"/>
                      <a:pt x="12" y="27"/>
                    </a:cubicBezTo>
                    <a:cubicBezTo>
                      <a:pt x="4" y="27"/>
                      <a:pt x="4" y="27"/>
                      <a:pt x="4" y="27"/>
                    </a:cubicBezTo>
                    <a:cubicBezTo>
                      <a:pt x="4" y="27"/>
                      <a:pt x="4" y="27"/>
                      <a:pt x="4" y="27"/>
                    </a:cubicBezTo>
                    <a:cubicBezTo>
                      <a:pt x="12" y="16"/>
                      <a:pt x="12" y="16"/>
                      <a:pt x="12" y="16"/>
                    </a:cubicBezTo>
                    <a:cubicBezTo>
                      <a:pt x="12" y="10"/>
                      <a:pt x="12" y="10"/>
                      <a:pt x="12" y="10"/>
                    </a:cubicBezTo>
                    <a:cubicBezTo>
                      <a:pt x="12" y="10"/>
                      <a:pt x="11" y="11"/>
                      <a:pt x="10" y="11"/>
                    </a:cubicBezTo>
                    <a:cubicBezTo>
                      <a:pt x="8" y="11"/>
                      <a:pt x="6" y="9"/>
                      <a:pt x="6" y="8"/>
                    </a:cubicBezTo>
                    <a:cubicBezTo>
                      <a:pt x="6" y="6"/>
                      <a:pt x="8" y="4"/>
                      <a:pt x="10" y="4"/>
                    </a:cubicBezTo>
                    <a:cubicBezTo>
                      <a:pt x="10" y="4"/>
                      <a:pt x="10" y="4"/>
                      <a:pt x="10" y="4"/>
                    </a:cubicBezTo>
                    <a:cubicBezTo>
                      <a:pt x="11" y="4"/>
                      <a:pt x="12" y="5"/>
                      <a:pt x="12" y="6"/>
                    </a:cubicBezTo>
                    <a:cubicBezTo>
                      <a:pt x="12" y="0"/>
                      <a:pt x="12" y="0"/>
                      <a:pt x="12" y="0"/>
                    </a:cubicBezTo>
                    <a:cubicBezTo>
                      <a:pt x="0" y="0"/>
                      <a:pt x="0" y="0"/>
                      <a:pt x="0" y="0"/>
                    </a:cubicBezTo>
                    <a:lnTo>
                      <a:pt x="0" y="31"/>
                    </a:lnTo>
                    <a:close/>
                  </a:path>
                </a:pathLst>
              </a:custGeom>
              <a:grpFill/>
              <a:ln>
                <a:noFill/>
              </a:ln>
            </p:spPr>
            <p:txBody>
              <a:bodyPr anchor="ctr"/>
              <a:lstStyle/>
              <a:p>
                <a:pPr algn="ctr"/>
                <a:endParaRPr/>
              </a:p>
            </p:txBody>
          </p:sp>
          <p:sp>
            <p:nvSpPr>
              <p:cNvPr id="89" name="Freeform: Shape 249">
                <a:extLst>
                  <a:ext uri="{FF2B5EF4-FFF2-40B4-BE49-F238E27FC236}">
                    <a16:creationId xmlns:a16="http://schemas.microsoft.com/office/drawing/2014/main" id="{C6B7021B-22F8-4DA5-9B26-04820AA5F168}"/>
                  </a:ext>
                </a:extLst>
              </p:cNvPr>
              <p:cNvSpPr/>
              <p:nvPr/>
            </p:nvSpPr>
            <p:spPr bwMode="auto">
              <a:xfrm>
                <a:off x="5766459" y="1895010"/>
                <a:ext cx="93131" cy="115189"/>
              </a:xfrm>
              <a:custGeom>
                <a:gdLst>
                  <a:gd fmla="*/ 3 w 21" name="T0"/>
                  <a:gd fmla="*/ 23 h 26" name="T1"/>
                  <a:gd fmla="*/ 3 w 21" name="T2"/>
                  <a:gd fmla="*/ 22 h 26" name="T3"/>
                  <a:gd fmla="*/ 3 w 21" name="T4"/>
                  <a:gd fmla="*/ 22 h 26" name="T5"/>
                  <a:gd fmla="*/ 3 w 21" name="T6"/>
                  <a:gd fmla="*/ 6 h 26" name="T7"/>
                  <a:gd fmla="*/ 18 w 21" name="T8"/>
                  <a:gd fmla="*/ 6 h 26" name="T9"/>
                  <a:gd fmla="*/ 18 w 21" name="T10"/>
                  <a:gd fmla="*/ 17 h 26" name="T11"/>
                  <a:gd fmla="*/ 17 w 21" name="T12"/>
                  <a:gd fmla="*/ 17 h 26" name="T13"/>
                  <a:gd fmla="*/ 12 w 21" name="T14"/>
                  <a:gd fmla="*/ 22 h 26" name="T15"/>
                  <a:gd fmla="*/ 17 w 21" name="T16"/>
                  <a:gd fmla="*/ 26 h 26" name="T17"/>
                  <a:gd fmla="*/ 21 w 21" name="T18"/>
                  <a:gd fmla="*/ 22 h 26" name="T19"/>
                  <a:gd fmla="*/ 21 w 21" name="T20"/>
                  <a:gd fmla="*/ 22 h 26" name="T21"/>
                  <a:gd fmla="*/ 21 w 21" name="T22"/>
                  <a:gd fmla="*/ 22 h 26" name="T23"/>
                  <a:gd fmla="*/ 21 w 21" name="T24"/>
                  <a:gd fmla="*/ 6 h 26" name="T25"/>
                  <a:gd fmla="*/ 21 w 21" name="T26"/>
                  <a:gd fmla="*/ 0 h 26" name="T27"/>
                  <a:gd fmla="*/ 18 w 21" name="T28"/>
                  <a:gd fmla="*/ 0 h 26" name="T29"/>
                  <a:gd fmla="*/ 3 w 21" name="T30"/>
                  <a:gd fmla="*/ 0 h 26" name="T31"/>
                  <a:gd fmla="*/ 0 w 21" name="T32"/>
                  <a:gd fmla="*/ 0 h 26" name="T33"/>
                  <a:gd fmla="*/ 0 w 21" name="T34"/>
                  <a:gd fmla="*/ 6 h 26" name="T35"/>
                  <a:gd fmla="*/ 0 w 21" name="T36"/>
                  <a:gd fmla="*/ 17 h 26" name="T37"/>
                  <a:gd fmla="*/ 0 w 21" name="T38"/>
                  <a:gd fmla="*/ 17 h 26" name="T39"/>
                  <a:gd fmla="*/ 3 w 21" name="T40"/>
                  <a:gd fmla="*/ 23 h 2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6" w="21">
                    <a:moveTo>
                      <a:pt x="3" y="23"/>
                    </a:moveTo>
                    <a:cubicBezTo>
                      <a:pt x="3" y="22"/>
                      <a:pt x="3" y="22"/>
                      <a:pt x="3" y="22"/>
                    </a:cubicBezTo>
                    <a:cubicBezTo>
                      <a:pt x="3" y="22"/>
                      <a:pt x="3" y="22"/>
                      <a:pt x="3" y="22"/>
                    </a:cubicBezTo>
                    <a:cubicBezTo>
                      <a:pt x="3" y="6"/>
                      <a:pt x="3" y="6"/>
                      <a:pt x="3" y="6"/>
                    </a:cubicBezTo>
                    <a:cubicBezTo>
                      <a:pt x="18" y="6"/>
                      <a:pt x="18" y="6"/>
                      <a:pt x="18" y="6"/>
                    </a:cubicBezTo>
                    <a:cubicBezTo>
                      <a:pt x="18" y="17"/>
                      <a:pt x="18" y="17"/>
                      <a:pt x="18" y="17"/>
                    </a:cubicBezTo>
                    <a:cubicBezTo>
                      <a:pt x="18" y="17"/>
                      <a:pt x="17" y="17"/>
                      <a:pt x="17" y="17"/>
                    </a:cubicBezTo>
                    <a:cubicBezTo>
                      <a:pt x="14" y="17"/>
                      <a:pt x="12" y="19"/>
                      <a:pt x="12" y="22"/>
                    </a:cubicBezTo>
                    <a:cubicBezTo>
                      <a:pt x="12" y="24"/>
                      <a:pt x="14" y="26"/>
                      <a:pt x="17" y="26"/>
                    </a:cubicBezTo>
                    <a:cubicBezTo>
                      <a:pt x="19" y="26"/>
                      <a:pt x="21" y="24"/>
                      <a:pt x="21" y="22"/>
                    </a:cubicBezTo>
                    <a:cubicBezTo>
                      <a:pt x="21" y="22"/>
                      <a:pt x="21" y="22"/>
                      <a:pt x="21" y="22"/>
                    </a:cubicBezTo>
                    <a:cubicBezTo>
                      <a:pt x="21" y="22"/>
                      <a:pt x="21" y="22"/>
                      <a:pt x="21" y="22"/>
                    </a:cubicBezTo>
                    <a:cubicBezTo>
                      <a:pt x="21" y="6"/>
                      <a:pt x="21" y="6"/>
                      <a:pt x="21" y="6"/>
                    </a:cubicBezTo>
                    <a:cubicBezTo>
                      <a:pt x="21" y="0"/>
                      <a:pt x="21" y="0"/>
                      <a:pt x="21" y="0"/>
                    </a:cubicBezTo>
                    <a:cubicBezTo>
                      <a:pt x="18" y="0"/>
                      <a:pt x="18" y="0"/>
                      <a:pt x="18" y="0"/>
                    </a:cubicBezTo>
                    <a:cubicBezTo>
                      <a:pt x="3" y="0"/>
                      <a:pt x="3" y="0"/>
                      <a:pt x="3" y="0"/>
                    </a:cubicBezTo>
                    <a:cubicBezTo>
                      <a:pt x="0" y="0"/>
                      <a:pt x="0" y="0"/>
                      <a:pt x="0" y="0"/>
                    </a:cubicBezTo>
                    <a:cubicBezTo>
                      <a:pt x="0" y="6"/>
                      <a:pt x="0" y="6"/>
                      <a:pt x="0" y="6"/>
                    </a:cubicBezTo>
                    <a:cubicBezTo>
                      <a:pt x="0" y="17"/>
                      <a:pt x="0" y="17"/>
                      <a:pt x="0" y="17"/>
                    </a:cubicBezTo>
                    <a:cubicBezTo>
                      <a:pt x="0" y="17"/>
                      <a:pt x="0" y="17"/>
                      <a:pt x="0" y="17"/>
                    </a:cubicBezTo>
                    <a:cubicBezTo>
                      <a:pt x="1" y="19"/>
                      <a:pt x="2" y="21"/>
                      <a:pt x="3" y="23"/>
                    </a:cubicBezTo>
                    <a:close/>
                  </a:path>
                </a:pathLst>
              </a:custGeom>
              <a:grpFill/>
              <a:ln>
                <a:noFill/>
              </a:ln>
            </p:spPr>
            <p:txBody>
              <a:bodyPr anchor="ctr"/>
              <a:lstStyle/>
              <a:p>
                <a:pPr algn="ctr"/>
                <a:endParaRPr/>
              </a:p>
            </p:txBody>
          </p:sp>
        </p:grpSp>
        <p:grpSp>
          <p:nvGrpSpPr>
            <p:cNvPr id="19" name="Group 250">
              <a:extLst>
                <a:ext uri="{FF2B5EF4-FFF2-40B4-BE49-F238E27FC236}">
                  <a16:creationId xmlns:a16="http://schemas.microsoft.com/office/drawing/2014/main" id="{1F465CB5-5BC9-4C16-A780-97B2080FC493}"/>
                </a:ext>
              </a:extLst>
            </p:cNvPr>
            <p:cNvGrpSpPr/>
            <p:nvPr/>
          </p:nvGrpSpPr>
          <p:grpSpPr>
            <a:xfrm>
              <a:off x="6118537" y="1986993"/>
              <a:ext cx="4898647" cy="4875747"/>
              <a:chOff x="4476325" y="1364544"/>
              <a:chExt cx="3796703" cy="3778956"/>
            </a:xfrm>
          </p:grpSpPr>
          <p:sp>
            <p:nvSpPr>
              <p:cNvPr id="21" name="Freeform: Shape 251">
                <a:extLst>
                  <a:ext uri="{FF2B5EF4-FFF2-40B4-BE49-F238E27FC236}">
                    <a16:creationId xmlns:a16="http://schemas.microsoft.com/office/drawing/2014/main" id="{E589F610-C230-4359-859A-CF94C3F0A3DA}"/>
                  </a:ext>
                </a:extLst>
              </p:cNvPr>
              <p:cNvSpPr/>
              <p:nvPr/>
            </p:nvSpPr>
            <p:spPr bwMode="auto">
              <a:xfrm>
                <a:off x="4749783" y="1386364"/>
                <a:ext cx="2829064" cy="2829064"/>
              </a:xfrm>
              <a:custGeom>
                <a:gdLst>
                  <a:gd fmla="*/ 315 w 630" name="T0"/>
                  <a:gd fmla="*/ 19 h 630" name="T1"/>
                  <a:gd fmla="*/ 611 w 630" name="T2"/>
                  <a:gd fmla="*/ 315 h 630" name="T3"/>
                  <a:gd fmla="*/ 315 w 630" name="T4"/>
                  <a:gd fmla="*/ 611 h 630" name="T5"/>
                  <a:gd fmla="*/ 315 w 630" name="T6"/>
                  <a:gd fmla="*/ 630 h 630" name="T7"/>
                  <a:gd fmla="*/ 630 w 630" name="T8"/>
                  <a:gd fmla="*/ 315 h 630" name="T9"/>
                  <a:gd fmla="*/ 315 w 630" name="T10"/>
                  <a:gd fmla="*/ 0 h 630" name="T11"/>
                  <a:gd fmla="*/ 315 w 630" name="T12"/>
                  <a:gd fmla="*/ 19 h 630" name="T13"/>
                  <a:gd fmla="*/ 315 w 630" name="T14"/>
                  <a:gd fmla="*/ 611 h 630" name="T15"/>
                  <a:gd fmla="*/ 19 w 630" name="T16"/>
                  <a:gd fmla="*/ 315 h 630" name="T17"/>
                  <a:gd fmla="*/ 315 w 630" name="T18"/>
                  <a:gd fmla="*/ 19 h 630" name="T19"/>
                  <a:gd fmla="*/ 315 w 630" name="T20"/>
                  <a:gd fmla="*/ 0 h 630" name="T21"/>
                  <a:gd fmla="*/ 0 w 630" name="T22"/>
                  <a:gd fmla="*/ 315 h 630" name="T23"/>
                  <a:gd fmla="*/ 315 w 630" name="T24"/>
                  <a:gd fmla="*/ 630 h 630" name="T25"/>
                  <a:gd fmla="*/ 315 w 630" name="T26"/>
                  <a:gd fmla="*/ 611 h 63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30" w="630">
                    <a:moveTo>
                      <a:pt x="315" y="19"/>
                    </a:moveTo>
                    <a:cubicBezTo>
                      <a:pt x="479" y="19"/>
                      <a:pt x="611" y="152"/>
                      <a:pt x="611" y="315"/>
                    </a:cubicBezTo>
                    <a:cubicBezTo>
                      <a:pt x="611" y="479"/>
                      <a:pt x="479" y="611"/>
                      <a:pt x="315" y="611"/>
                    </a:cubicBezTo>
                    <a:cubicBezTo>
                      <a:pt x="315" y="630"/>
                      <a:pt x="315" y="630"/>
                      <a:pt x="315" y="630"/>
                    </a:cubicBezTo>
                    <a:cubicBezTo>
                      <a:pt x="489" y="630"/>
                      <a:pt x="630" y="489"/>
                      <a:pt x="630" y="315"/>
                    </a:cubicBezTo>
                    <a:cubicBezTo>
                      <a:pt x="630" y="141"/>
                      <a:pt x="489" y="0"/>
                      <a:pt x="315" y="0"/>
                    </a:cubicBezTo>
                    <a:lnTo>
                      <a:pt x="315" y="19"/>
                    </a:lnTo>
                    <a:close/>
                    <a:moveTo>
                      <a:pt x="315" y="611"/>
                    </a:moveTo>
                    <a:cubicBezTo>
                      <a:pt x="152" y="611"/>
                      <a:pt x="19" y="479"/>
                      <a:pt x="19" y="315"/>
                    </a:cubicBezTo>
                    <a:cubicBezTo>
                      <a:pt x="19" y="152"/>
                      <a:pt x="152" y="19"/>
                      <a:pt x="315" y="19"/>
                    </a:cubicBezTo>
                    <a:cubicBezTo>
                      <a:pt x="315" y="0"/>
                      <a:pt x="315" y="0"/>
                      <a:pt x="315" y="0"/>
                    </a:cubicBezTo>
                    <a:cubicBezTo>
                      <a:pt x="141" y="0"/>
                      <a:pt x="0" y="141"/>
                      <a:pt x="0" y="315"/>
                    </a:cubicBezTo>
                    <a:cubicBezTo>
                      <a:pt x="0" y="489"/>
                      <a:pt x="141" y="630"/>
                      <a:pt x="315" y="630"/>
                    </a:cubicBezTo>
                    <a:lnTo>
                      <a:pt x="315" y="611"/>
                    </a:lnTo>
                    <a:close/>
                  </a:path>
                </a:pathLst>
              </a:custGeom>
              <a:solidFill>
                <a:schemeClr val="bg1">
                  <a:lumMod val="95000"/>
                  <a:alpha val="61000"/>
                </a:schemeClr>
              </a:solidFill>
              <a:ln>
                <a:noFill/>
              </a:ln>
            </p:spPr>
            <p:txBody>
              <a:bodyPr anchor="ctr"/>
              <a:lstStyle/>
              <a:p>
                <a:pPr algn="ctr"/>
                <a:endParaRPr/>
              </a:p>
            </p:txBody>
          </p:sp>
          <p:sp>
            <p:nvSpPr>
              <p:cNvPr id="22" name="Freeform: Shape 252">
                <a:extLst>
                  <a:ext uri="{FF2B5EF4-FFF2-40B4-BE49-F238E27FC236}">
                    <a16:creationId xmlns:a16="http://schemas.microsoft.com/office/drawing/2014/main" id="{9B0F44C4-C548-42E7-AD90-47FB7F923FBE}"/>
                  </a:ext>
                </a:extLst>
              </p:cNvPr>
              <p:cNvSpPr/>
              <p:nvPr/>
            </p:nvSpPr>
            <p:spPr bwMode="auto">
              <a:xfrm>
                <a:off x="6896145" y="3801414"/>
                <a:ext cx="1376883" cy="1342086"/>
              </a:xfrm>
              <a:custGeom>
                <a:gdLst>
                  <a:gd fmla="*/ 246478 w 1376883" name="connsiteX0"/>
                  <a:gd fmla="*/ 0 h 1342086" name="connsiteY0"/>
                  <a:gd fmla="*/ 1376883 w 1376883" name="connsiteX1"/>
                  <a:gd fmla="*/ 1342086 h 1342086" name="connsiteY1"/>
                  <a:gd fmla="*/ 964218 w 1376883" name="connsiteX2"/>
                  <a:gd fmla="*/ 1342086 h 1342086" name="connsiteY2"/>
                  <a:gd fmla="*/ 0 w 1376883" name="connsiteX3"/>
                  <a:gd fmla="*/ 201522 h 1342086" name="connsiteY3"/>
                </a:gdLst>
                <a:cxnLst>
                  <a:cxn ang="0">
                    <a:pos x="connsiteX0" y="connsiteY0"/>
                  </a:cxn>
                  <a:cxn ang="0">
                    <a:pos x="connsiteX1" y="connsiteY1"/>
                  </a:cxn>
                  <a:cxn ang="0">
                    <a:pos x="connsiteX2" y="connsiteY2"/>
                  </a:cxn>
                  <a:cxn ang="0">
                    <a:pos x="connsiteX3" y="connsiteY3"/>
                  </a:cxn>
                </a:cxnLst>
                <a:rect b="b" l="l" r="r" t="t"/>
                <a:pathLst>
                  <a:path h="1342086" w="1376883">
                    <a:moveTo>
                      <a:pt x="246478" y="0"/>
                    </a:moveTo>
                    <a:lnTo>
                      <a:pt x="1376883" y="1342086"/>
                    </a:lnTo>
                    <a:lnTo>
                      <a:pt x="964218" y="1342086"/>
                    </a:lnTo>
                    <a:lnTo>
                      <a:pt x="0" y="201522"/>
                    </a:lnTo>
                    <a:close/>
                  </a:path>
                </a:pathLst>
              </a:custGeom>
              <a:solidFill>
                <a:schemeClr val="accent1">
                  <a:lumMod val="75000"/>
                </a:schemeClr>
              </a:solidFill>
              <a:ln>
                <a:noFill/>
              </a:ln>
            </p:spPr>
            <p:txBody>
              <a:bodyPr anchor="ctr"/>
              <a:lstStyle/>
              <a:p>
                <a:pPr algn="ctr"/>
                <a:endParaRPr/>
              </a:p>
            </p:txBody>
          </p:sp>
          <p:sp>
            <p:nvSpPr>
              <p:cNvPr id="23" name="Freeform: Shape 253">
                <a:extLst>
                  <a:ext uri="{FF2B5EF4-FFF2-40B4-BE49-F238E27FC236}">
                    <a16:creationId xmlns:a16="http://schemas.microsoft.com/office/drawing/2014/main" id="{A4F35841-2DE6-416D-8AFC-C6AF88BF4C21}"/>
                  </a:ext>
                </a:extLst>
              </p:cNvPr>
              <p:cNvSpPr/>
              <p:nvPr/>
            </p:nvSpPr>
            <p:spPr bwMode="auto">
              <a:xfrm>
                <a:off x="6810884" y="3702203"/>
                <a:ext cx="466602" cy="430948"/>
              </a:xfrm>
              <a:custGeom>
                <a:gdLst>
                  <a:gd fmla="*/ 79 w 104" name="T0"/>
                  <a:gd fmla="*/ 0 h 96" name="T1"/>
                  <a:gd fmla="*/ 0 w 104" name="T2"/>
                  <a:gd fmla="*/ 65 h 96" name="T3"/>
                  <a:gd fmla="*/ 25 w 104" name="T4"/>
                  <a:gd fmla="*/ 96 h 96" name="T5"/>
                  <a:gd fmla="*/ 104 w 104" name="T6"/>
                  <a:gd fmla="*/ 31 h 96" name="T7"/>
                  <a:gd fmla="*/ 79 w 104" name="T8"/>
                  <a:gd fmla="*/ 0 h 96" name="T9"/>
                </a:gdLst>
                <a:cxnLst>
                  <a:cxn ang="0">
                    <a:pos x="T0" y="T1"/>
                  </a:cxn>
                  <a:cxn ang="0">
                    <a:pos x="T2" y="T3"/>
                  </a:cxn>
                  <a:cxn ang="0">
                    <a:pos x="T4" y="T5"/>
                  </a:cxn>
                  <a:cxn ang="0">
                    <a:pos x="T6" y="T7"/>
                  </a:cxn>
                  <a:cxn ang="0">
                    <a:pos x="T8" y="T9"/>
                  </a:cxn>
                </a:cxnLst>
                <a:rect b="b" l="0" r="r" t="0"/>
                <a:pathLst>
                  <a:path h="96" w="104">
                    <a:moveTo>
                      <a:pt x="79" y="0"/>
                    </a:moveTo>
                    <a:cubicBezTo>
                      <a:pt x="0" y="65"/>
                      <a:pt x="0" y="65"/>
                      <a:pt x="0" y="65"/>
                    </a:cubicBezTo>
                    <a:cubicBezTo>
                      <a:pt x="25" y="96"/>
                      <a:pt x="25" y="96"/>
                      <a:pt x="25" y="96"/>
                    </a:cubicBezTo>
                    <a:cubicBezTo>
                      <a:pt x="63" y="85"/>
                      <a:pt x="89" y="63"/>
                      <a:pt x="104" y="31"/>
                    </a:cubicBezTo>
                    <a:lnTo>
                      <a:pt x="79" y="0"/>
                    </a:lnTo>
                    <a:close/>
                  </a:path>
                </a:pathLst>
              </a:custGeom>
              <a:solidFill>
                <a:schemeClr val="accent1"/>
              </a:solidFill>
              <a:ln>
                <a:noFill/>
              </a:ln>
            </p:spPr>
            <p:txBody>
              <a:bodyPr anchor="ctr"/>
              <a:lstStyle/>
              <a:p>
                <a:pPr algn="ctr"/>
                <a:endParaRPr/>
              </a:p>
            </p:txBody>
          </p:sp>
          <p:sp>
            <p:nvSpPr>
              <p:cNvPr id="24" name="Freeform: Shape 254">
                <a:extLst>
                  <a:ext uri="{FF2B5EF4-FFF2-40B4-BE49-F238E27FC236}">
                    <a16:creationId xmlns:a16="http://schemas.microsoft.com/office/drawing/2014/main" id="{B2EA7803-2378-47B6-9550-F81AB6884397}"/>
                  </a:ext>
                </a:extLst>
              </p:cNvPr>
              <p:cNvSpPr/>
              <p:nvPr/>
            </p:nvSpPr>
            <p:spPr bwMode="auto">
              <a:xfrm>
                <a:off x="4476325" y="1364544"/>
                <a:ext cx="3260012" cy="2853867"/>
              </a:xfrm>
              <a:custGeom>
                <a:gdLst>
                  <a:gd fmla="*/ 363 w 726" name="T0"/>
                  <a:gd fmla="*/ 636 h 636" name="T1"/>
                  <a:gd fmla="*/ 516 w 726" name="T2"/>
                  <a:gd fmla="*/ 597 h 636" name="T3"/>
                  <a:gd fmla="*/ 642 w 726" name="T4"/>
                  <a:gd fmla="*/ 166 h 636" name="T5"/>
                  <a:gd fmla="*/ 363 w 726" name="T6"/>
                  <a:gd fmla="*/ 0 h 636" name="T7"/>
                  <a:gd fmla="*/ 363 w 726" name="T8"/>
                  <a:gd fmla="*/ 18 h 636" name="T9"/>
                  <a:gd fmla="*/ 627 w 726" name="T10"/>
                  <a:gd fmla="*/ 174 h 636" name="T11"/>
                  <a:gd fmla="*/ 507 w 726" name="T12"/>
                  <a:gd fmla="*/ 582 h 636" name="T13"/>
                  <a:gd fmla="*/ 363 w 726" name="T14"/>
                  <a:gd fmla="*/ 618 h 636" name="T15"/>
                  <a:gd fmla="*/ 363 w 726" name="T16"/>
                  <a:gd fmla="*/ 636 h 636" name="T17"/>
                  <a:gd fmla="*/ 211 w 726" name="T18"/>
                  <a:gd fmla="*/ 39 h 636" name="T19"/>
                  <a:gd fmla="*/ 84 w 726" name="T20"/>
                  <a:gd fmla="*/ 471 h 636" name="T21"/>
                  <a:gd fmla="*/ 363 w 726" name="T22"/>
                  <a:gd fmla="*/ 636 h 636" name="T23"/>
                  <a:gd fmla="*/ 363 w 726" name="T24"/>
                  <a:gd fmla="*/ 618 h 636" name="T25"/>
                  <a:gd fmla="*/ 100 w 726" name="T26"/>
                  <a:gd fmla="*/ 462 h 636" name="T27"/>
                  <a:gd fmla="*/ 219 w 726" name="T28"/>
                  <a:gd fmla="*/ 55 h 636" name="T29"/>
                  <a:gd fmla="*/ 363 w 726" name="T30"/>
                  <a:gd fmla="*/ 18 h 636" name="T31"/>
                  <a:gd fmla="*/ 363 w 726" name="T32"/>
                  <a:gd fmla="*/ 0 h 636" name="T33"/>
                  <a:gd fmla="*/ 211 w 726" name="T34"/>
                  <a:gd fmla="*/ 39 h 636"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36" w="726">
                    <a:moveTo>
                      <a:pt x="363" y="636"/>
                    </a:moveTo>
                    <a:cubicBezTo>
                      <a:pt x="415" y="636"/>
                      <a:pt x="467" y="623"/>
                      <a:pt x="516" y="597"/>
                    </a:cubicBezTo>
                    <a:cubicBezTo>
                      <a:pt x="670" y="513"/>
                      <a:pt x="726" y="320"/>
                      <a:pt x="642" y="166"/>
                    </a:cubicBezTo>
                    <a:cubicBezTo>
                      <a:pt x="584" y="60"/>
                      <a:pt x="476" y="0"/>
                      <a:pt x="363" y="0"/>
                    </a:cubicBezTo>
                    <a:cubicBezTo>
                      <a:pt x="363" y="18"/>
                      <a:pt x="363" y="18"/>
                      <a:pt x="363" y="18"/>
                    </a:cubicBezTo>
                    <a:cubicBezTo>
                      <a:pt x="469" y="18"/>
                      <a:pt x="572" y="74"/>
                      <a:pt x="627" y="174"/>
                    </a:cubicBezTo>
                    <a:cubicBezTo>
                      <a:pt x="706" y="320"/>
                      <a:pt x="653" y="502"/>
                      <a:pt x="507" y="582"/>
                    </a:cubicBezTo>
                    <a:cubicBezTo>
                      <a:pt x="462" y="607"/>
                      <a:pt x="412" y="619"/>
                      <a:pt x="363" y="618"/>
                    </a:cubicBezTo>
                    <a:lnTo>
                      <a:pt x="363" y="636"/>
                    </a:lnTo>
                    <a:close/>
                    <a:moveTo>
                      <a:pt x="211" y="39"/>
                    </a:moveTo>
                    <a:cubicBezTo>
                      <a:pt x="57" y="124"/>
                      <a:pt x="0" y="317"/>
                      <a:pt x="84" y="471"/>
                    </a:cubicBezTo>
                    <a:cubicBezTo>
                      <a:pt x="142" y="576"/>
                      <a:pt x="251" y="636"/>
                      <a:pt x="363" y="636"/>
                    </a:cubicBezTo>
                    <a:cubicBezTo>
                      <a:pt x="363" y="618"/>
                      <a:pt x="363" y="618"/>
                      <a:pt x="363" y="618"/>
                    </a:cubicBezTo>
                    <a:cubicBezTo>
                      <a:pt x="257" y="618"/>
                      <a:pt x="154" y="562"/>
                      <a:pt x="100" y="462"/>
                    </a:cubicBezTo>
                    <a:cubicBezTo>
                      <a:pt x="20" y="317"/>
                      <a:pt x="74" y="134"/>
                      <a:pt x="219" y="55"/>
                    </a:cubicBezTo>
                    <a:cubicBezTo>
                      <a:pt x="265" y="30"/>
                      <a:pt x="315" y="18"/>
                      <a:pt x="363" y="18"/>
                    </a:cubicBezTo>
                    <a:cubicBezTo>
                      <a:pt x="363" y="0"/>
                      <a:pt x="363" y="0"/>
                      <a:pt x="363" y="0"/>
                    </a:cubicBezTo>
                    <a:cubicBezTo>
                      <a:pt x="312" y="0"/>
                      <a:pt x="259" y="13"/>
                      <a:pt x="211" y="39"/>
                    </a:cubicBezTo>
                    <a:close/>
                  </a:path>
                </a:pathLst>
              </a:custGeom>
              <a:solidFill>
                <a:schemeClr val="accent1"/>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sp>
          <p:nvSpPr>
            <p:cNvPr id="20" name="Rectangle 255">
              <a:extLst>
                <a:ext uri="{FF2B5EF4-FFF2-40B4-BE49-F238E27FC236}">
                  <a16:creationId xmlns:a16="http://schemas.microsoft.com/office/drawing/2014/main" id="{EC89687A-43DC-4306-9315-C16F5173A0BC}"/>
                </a:ext>
              </a:extLst>
            </p:cNvPr>
            <p:cNvSpPr/>
            <p:nvPr/>
          </p:nvSpPr>
          <p:spPr>
            <a:xfrm>
              <a:off x="7536068" y="3242294"/>
              <a:ext cx="1415772" cy="1077218"/>
            </a:xfrm>
            <a:prstGeom prst="rect">
              <a:avLst/>
            </a:prstGeom>
          </p:spPr>
          <p:txBody>
            <a:bodyPr wrap="none">
              <a:normAutofit fontScale="77500" lnSpcReduction="20000"/>
            </a:bodyPr>
            <a:lstStyle/>
            <a:p>
              <a:pPr algn="ctr"/>
              <a:r>
                <a:rPr altLang="en-US" b="1" lang="zh-CN" sz="4800"/>
                <a:t>标题</a:t>
              </a:r>
              <a:br>
                <a:rPr altLang="en-US" b="1" lang="zh-CN" sz="4800"/>
              </a:br>
              <a:r>
                <a:rPr altLang="en-US" b="1" lang="zh-CN" sz="4800"/>
                <a:t>输入标题文本</a:t>
              </a:r>
            </a:p>
          </p:txBody>
        </p:sp>
      </p:grpSp>
      <p:sp>
        <p:nvSpPr>
          <p:cNvPr id="243" name="išľíďè">
            <a:extLst>
              <a:ext uri="{FF2B5EF4-FFF2-40B4-BE49-F238E27FC236}">
                <a16:creationId xmlns:a16="http://schemas.microsoft.com/office/drawing/2014/main" id="{374A2529-D12F-4668-9D0F-5D8CA5FE8DDD}"/>
              </a:ext>
            </a:extLst>
          </p:cNvPr>
          <p:cNvSpPr/>
          <p:nvPr/>
        </p:nvSpPr>
        <p:spPr bwMode="auto">
          <a:xfrm>
            <a:off x="1098282" y="2666772"/>
            <a:ext cx="3288161"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244" name="iSlíďè">
            <a:extLst>
              <a:ext uri="{FF2B5EF4-FFF2-40B4-BE49-F238E27FC236}">
                <a16:creationId xmlns:a16="http://schemas.microsoft.com/office/drawing/2014/main" id="{D6FA2722-FD34-48E2-9116-565B2F98805E}"/>
              </a:ext>
            </a:extLst>
          </p:cNvPr>
          <p:cNvSpPr txBox="1"/>
          <p:nvPr/>
        </p:nvSpPr>
        <p:spPr bwMode="auto">
          <a:xfrm>
            <a:off x="1113991" y="2326054"/>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
        <p:nvSpPr>
          <p:cNvPr id="245" name="išľíďè">
            <a:extLst>
              <a:ext uri="{FF2B5EF4-FFF2-40B4-BE49-F238E27FC236}">
                <a16:creationId xmlns:a16="http://schemas.microsoft.com/office/drawing/2014/main" id="{259A4F25-F91C-47D4-9490-F0169B1641F0}"/>
              </a:ext>
            </a:extLst>
          </p:cNvPr>
          <p:cNvSpPr/>
          <p:nvPr/>
        </p:nvSpPr>
        <p:spPr bwMode="auto">
          <a:xfrm>
            <a:off x="1088862" y="3666015"/>
            <a:ext cx="3288161"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246" name="iSlíďè">
            <a:extLst>
              <a:ext uri="{FF2B5EF4-FFF2-40B4-BE49-F238E27FC236}">
                <a16:creationId xmlns:a16="http://schemas.microsoft.com/office/drawing/2014/main" id="{7F4CCEFD-1BB4-46CB-8759-5B82675D2C36}"/>
              </a:ext>
            </a:extLst>
          </p:cNvPr>
          <p:cNvSpPr txBox="1"/>
          <p:nvPr/>
        </p:nvSpPr>
        <p:spPr bwMode="auto">
          <a:xfrm>
            <a:off x="1104571" y="3325297"/>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
        <p:nvSpPr>
          <p:cNvPr id="247" name="išľíďè">
            <a:extLst>
              <a:ext uri="{FF2B5EF4-FFF2-40B4-BE49-F238E27FC236}">
                <a16:creationId xmlns:a16="http://schemas.microsoft.com/office/drawing/2014/main" id="{A3CF4F83-6D5D-44A3-ADDC-3FDD8906A33E}"/>
              </a:ext>
            </a:extLst>
          </p:cNvPr>
          <p:cNvSpPr/>
          <p:nvPr/>
        </p:nvSpPr>
        <p:spPr bwMode="auto">
          <a:xfrm>
            <a:off x="1098282" y="4679496"/>
            <a:ext cx="3288161"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248" name="iSlíďè">
            <a:extLst>
              <a:ext uri="{FF2B5EF4-FFF2-40B4-BE49-F238E27FC236}">
                <a16:creationId xmlns:a16="http://schemas.microsoft.com/office/drawing/2014/main" id="{11B31166-DE37-4E90-83E1-8D70A5D7415F}"/>
              </a:ext>
            </a:extLst>
          </p:cNvPr>
          <p:cNvSpPr txBox="1"/>
          <p:nvPr/>
        </p:nvSpPr>
        <p:spPr bwMode="auto">
          <a:xfrm>
            <a:off x="1113991" y="4338778"/>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Tree>
    <p:extLst>
      <p:ext uri="{BB962C8B-B14F-4D97-AF65-F5344CB8AC3E}">
        <p14:creationId val="2308694807"/>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6">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1+#ppt_w/2"/>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4">
                                  <p:stCondLst>
                                    <p:cond delay="0"/>
                                  </p:stCondLst>
                                  <p:childTnLst>
                                    <p:set>
                                      <p:cBhvr>
                                        <p:cTn dur="1" fill="hold" id="12">
                                          <p:stCondLst>
                                            <p:cond delay="0"/>
                                          </p:stCondLst>
                                        </p:cTn>
                                        <p:tgtEl>
                                          <p:spTgt spid="244"/>
                                        </p:tgtEl>
                                        <p:attrNameLst>
                                          <p:attrName>style.visibility</p:attrName>
                                        </p:attrNameLst>
                                      </p:cBhvr>
                                      <p:to>
                                        <p:strVal val="visible"/>
                                      </p:to>
                                    </p:set>
                                    <p:animEffect filter="wipe(down)" transition="in">
                                      <p:cBhvr>
                                        <p:cTn dur="500" id="13"/>
                                        <p:tgtEl>
                                          <p:spTgt spid="24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22" presetSubtype="4">
                                  <p:stCondLst>
                                    <p:cond delay="0"/>
                                  </p:stCondLst>
                                  <p:childTnLst>
                                    <p:set>
                                      <p:cBhvr>
                                        <p:cTn dur="1" fill="hold" id="17">
                                          <p:stCondLst>
                                            <p:cond delay="0"/>
                                          </p:stCondLst>
                                        </p:cTn>
                                        <p:tgtEl>
                                          <p:spTgt spid="243"/>
                                        </p:tgtEl>
                                        <p:attrNameLst>
                                          <p:attrName>style.visibility</p:attrName>
                                        </p:attrNameLst>
                                      </p:cBhvr>
                                      <p:to>
                                        <p:strVal val="visible"/>
                                      </p:to>
                                    </p:set>
                                    <p:animEffect filter="wipe(down)" transition="in">
                                      <p:cBhvr>
                                        <p:cTn dur="500" id="18"/>
                                        <p:tgtEl>
                                          <p:spTgt spid="243"/>
                                        </p:tgtEl>
                                      </p:cBhvr>
                                    </p:animEffect>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22" presetSubtype="4">
                                  <p:stCondLst>
                                    <p:cond delay="0"/>
                                  </p:stCondLst>
                                  <p:childTnLst>
                                    <p:set>
                                      <p:cBhvr>
                                        <p:cTn dur="1" fill="hold" id="22">
                                          <p:stCondLst>
                                            <p:cond delay="0"/>
                                          </p:stCondLst>
                                        </p:cTn>
                                        <p:tgtEl>
                                          <p:spTgt spid="246"/>
                                        </p:tgtEl>
                                        <p:attrNameLst>
                                          <p:attrName>style.visibility</p:attrName>
                                        </p:attrNameLst>
                                      </p:cBhvr>
                                      <p:to>
                                        <p:strVal val="visible"/>
                                      </p:to>
                                    </p:set>
                                    <p:animEffect filter="wipe(down)" transition="in">
                                      <p:cBhvr>
                                        <p:cTn dur="500" id="23"/>
                                        <p:tgtEl>
                                          <p:spTgt spid="246"/>
                                        </p:tgtEl>
                                      </p:cBhvr>
                                    </p:animEffect>
                                  </p:childTnLst>
                                </p:cTn>
                              </p:par>
                            </p:childTnLst>
                          </p:cTn>
                        </p:par>
                      </p:childTnLst>
                    </p:cTn>
                  </p:par>
                  <p:par>
                    <p:cTn fill="hold" id="24" nodeType="clickPar">
                      <p:stCondLst>
                        <p:cond delay="indefinite"/>
                        <p:cond delay="0" evt="onBegin">
                          <p:tn val="23"/>
                        </p:cond>
                      </p:stCondLst>
                      <p:childTnLst>
                        <p:par>
                          <p:cTn fill="hold" id="25" nodeType="afterGroup">
                            <p:stCondLst>
                              <p:cond delay="0"/>
                            </p:stCondLst>
                            <p:childTnLst>
                              <p:par>
                                <p:cTn fill="hold" grpId="0" id="26" nodeType="clickEffect" presetClass="entr" presetID="22" presetSubtype="4">
                                  <p:stCondLst>
                                    <p:cond delay="0"/>
                                  </p:stCondLst>
                                  <p:childTnLst>
                                    <p:set>
                                      <p:cBhvr>
                                        <p:cTn dur="1" fill="hold" id="27">
                                          <p:stCondLst>
                                            <p:cond delay="0"/>
                                          </p:stCondLst>
                                        </p:cTn>
                                        <p:tgtEl>
                                          <p:spTgt spid="245"/>
                                        </p:tgtEl>
                                        <p:attrNameLst>
                                          <p:attrName>style.visibility</p:attrName>
                                        </p:attrNameLst>
                                      </p:cBhvr>
                                      <p:to>
                                        <p:strVal val="visible"/>
                                      </p:to>
                                    </p:set>
                                    <p:animEffect filter="wipe(down)" transition="in">
                                      <p:cBhvr>
                                        <p:cTn dur="500" id="28"/>
                                        <p:tgtEl>
                                          <p:spTgt spid="245"/>
                                        </p:tgtEl>
                                      </p:cBhvr>
                                    </p:animEffect>
                                  </p:childTnLst>
                                </p:cTn>
                              </p:par>
                            </p:childTnLst>
                          </p:cTn>
                        </p:par>
                      </p:childTnLst>
                    </p:cTn>
                  </p:par>
                  <p:par>
                    <p:cTn fill="hold" id="29" nodeType="clickPar">
                      <p:stCondLst>
                        <p:cond delay="indefinite"/>
                        <p:cond delay="0" evt="onBegin">
                          <p:tn val="28"/>
                        </p:cond>
                      </p:stCondLst>
                      <p:childTnLst>
                        <p:par>
                          <p:cTn fill="hold" id="30" nodeType="afterGroup">
                            <p:stCondLst>
                              <p:cond delay="0"/>
                            </p:stCondLst>
                            <p:childTnLst>
                              <p:par>
                                <p:cTn fill="hold" grpId="0" id="31" nodeType="clickEffect" presetClass="entr" presetID="22" presetSubtype="4">
                                  <p:stCondLst>
                                    <p:cond delay="0"/>
                                  </p:stCondLst>
                                  <p:childTnLst>
                                    <p:set>
                                      <p:cBhvr>
                                        <p:cTn dur="1" fill="hold" id="32">
                                          <p:stCondLst>
                                            <p:cond delay="0"/>
                                          </p:stCondLst>
                                        </p:cTn>
                                        <p:tgtEl>
                                          <p:spTgt spid="248"/>
                                        </p:tgtEl>
                                        <p:attrNameLst>
                                          <p:attrName>style.visibility</p:attrName>
                                        </p:attrNameLst>
                                      </p:cBhvr>
                                      <p:to>
                                        <p:strVal val="visible"/>
                                      </p:to>
                                    </p:set>
                                    <p:animEffect filter="wipe(down)" transition="in">
                                      <p:cBhvr>
                                        <p:cTn dur="500" id="33"/>
                                        <p:tgtEl>
                                          <p:spTgt spid="248"/>
                                        </p:tgtEl>
                                      </p:cBhvr>
                                    </p:animEffect>
                                  </p:childTnLst>
                                </p:cTn>
                              </p:par>
                            </p:childTnLst>
                          </p:cTn>
                        </p:par>
                      </p:childTnLst>
                    </p:cTn>
                  </p:par>
                  <p:par>
                    <p:cTn fill="hold" id="34" nodeType="clickPar">
                      <p:stCondLst>
                        <p:cond delay="indefinite"/>
                        <p:cond delay="0" evt="onBegin">
                          <p:tn val="33"/>
                        </p:cond>
                      </p:stCondLst>
                      <p:childTnLst>
                        <p:par>
                          <p:cTn fill="hold" id="35" nodeType="afterGroup">
                            <p:stCondLst>
                              <p:cond delay="0"/>
                            </p:stCondLst>
                            <p:childTnLst>
                              <p:par>
                                <p:cTn fill="hold" grpId="0" id="36" nodeType="clickEffect" presetClass="entr" presetID="22" presetSubtype="4">
                                  <p:stCondLst>
                                    <p:cond delay="0"/>
                                  </p:stCondLst>
                                  <p:childTnLst>
                                    <p:set>
                                      <p:cBhvr>
                                        <p:cTn dur="1" fill="hold" id="37">
                                          <p:stCondLst>
                                            <p:cond delay="0"/>
                                          </p:stCondLst>
                                        </p:cTn>
                                        <p:tgtEl>
                                          <p:spTgt spid="247"/>
                                        </p:tgtEl>
                                        <p:attrNameLst>
                                          <p:attrName>style.visibility</p:attrName>
                                        </p:attrNameLst>
                                      </p:cBhvr>
                                      <p:to>
                                        <p:strVal val="visible"/>
                                      </p:to>
                                    </p:set>
                                    <p:animEffect filter="wipe(down)" transition="in">
                                      <p:cBhvr>
                                        <p:cTn dur="500" id="38"/>
                                        <p:tgtEl>
                                          <p:spTgt spid="24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3"/>
      <p:bldP grpId="0" spid="244"/>
      <p:bldP grpId="0" spid="245"/>
      <p:bldP grpId="0" spid="246"/>
      <p:bldP grpId="0" spid="247"/>
      <p:bldP grpId="0" spid="248"/>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8" name="图表 7"/>
          <p:cNvGraphicFramePr/>
          <p:nvPr>
            <p:extLst/>
          </p:nvPr>
        </p:nvGraphicFramePr>
        <p:xfrm>
          <a:off x="1115190" y="1119868"/>
          <a:ext cx="6428510" cy="4285672"/>
        </p:xfrm>
        <a:graphic>
          <a:graphicData uri="http://schemas.openxmlformats.org/drawingml/2006/chart">
            <c:chart xmlns:c="http://schemas.openxmlformats.org/drawingml/2006/chart" r:id="rId3"/>
          </a:graphicData>
        </a:graphic>
      </p:graphicFrame>
      <p:sp>
        <p:nvSpPr>
          <p:cNvPr id="9" name="Oval 48"/>
          <p:cNvSpPr/>
          <p:nvPr/>
        </p:nvSpPr>
        <p:spPr>
          <a:xfrm>
            <a:off x="8033912" y="1588018"/>
            <a:ext cx="623353" cy="623514"/>
          </a:xfrm>
          <a:prstGeom prst="ellipse">
            <a:avLst/>
          </a:prstGeom>
          <a:solidFill>
            <a:schemeClr val="accent1">
              <a:lumMod val="10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91422" lIns="182843" rIns="182843" rtlCol="0" tIns="91422"/>
          <a:lstStyle/>
          <a:p>
            <a:pPr algn="ctr"/>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11" name="Oval 57"/>
          <p:cNvSpPr/>
          <p:nvPr/>
        </p:nvSpPr>
        <p:spPr>
          <a:xfrm>
            <a:off x="8035038" y="3148686"/>
            <a:ext cx="623353" cy="623514"/>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91422" lIns="182843" rIns="182843" rtlCol="0" tIns="91422"/>
          <a:lstStyle/>
          <a:p>
            <a:pPr algn="ctr"/>
            <a:endParaRPr lang="id-ID">
              <a:solidFill>
                <a:schemeClr val="bg1"/>
              </a:solidFill>
              <a:latin charset="-122" panose="020b0200000000000000" pitchFamily="34" typeface="Noto Sans S Chinese Thin"/>
              <a:ea charset="-122" panose="020b0200000000000000" pitchFamily="34" typeface="Noto Sans S Chinese Thin"/>
            </a:endParaRPr>
          </a:p>
        </p:txBody>
      </p:sp>
      <p:grpSp>
        <p:nvGrpSpPr>
          <p:cNvPr id="12" name="Group 93"/>
          <p:cNvGrpSpPr/>
          <p:nvPr/>
        </p:nvGrpSpPr>
        <p:grpSpPr>
          <a:xfrm>
            <a:off x="8192384" y="1759086"/>
            <a:ext cx="284861" cy="240721"/>
            <a:chOff x="13828712" y="2805113"/>
            <a:chExt cx="1381125" cy="1166812"/>
          </a:xfrm>
          <a:solidFill>
            <a:schemeClr val="bg1"/>
          </a:solidFill>
        </p:grpSpPr>
        <p:sp>
          <p:nvSpPr>
            <p:cNvPr id="13" name="Freeform 10"/>
            <p:cNvSpPr>
              <a:spLocks noEditPoints="1"/>
            </p:cNvSpPr>
            <p:nvPr/>
          </p:nvSpPr>
          <p:spPr bwMode="auto">
            <a:xfrm>
              <a:off x="14173200" y="3109913"/>
              <a:ext cx="690563" cy="690562"/>
            </a:xfrm>
            <a:custGeom>
              <a:gdLst>
                <a:gd fmla="*/ 92 w 184" name="T0"/>
                <a:gd fmla="*/ 0 h 184" name="T1"/>
                <a:gd fmla="*/ 0 w 184" name="T2"/>
                <a:gd fmla="*/ 92 h 184" name="T3"/>
                <a:gd fmla="*/ 92 w 184" name="T4"/>
                <a:gd fmla="*/ 184 h 184" name="T5"/>
                <a:gd fmla="*/ 184 w 184" name="T6"/>
                <a:gd fmla="*/ 92 h 184" name="T7"/>
                <a:gd fmla="*/ 92 w 184" name="T8"/>
                <a:gd fmla="*/ 0 h 184" name="T9"/>
                <a:gd fmla="*/ 144 w 184" name="T10"/>
                <a:gd fmla="*/ 137 h 184" name="T11"/>
                <a:gd fmla="*/ 47 w 184" name="T12"/>
                <a:gd fmla="*/ 144 h 184" name="T13"/>
                <a:gd fmla="*/ 39 w 184" name="T14"/>
                <a:gd fmla="*/ 47 h 184" name="T15"/>
                <a:gd fmla="*/ 137 w 184" name="T16"/>
                <a:gd fmla="*/ 39 h 184" name="T17"/>
                <a:gd fmla="*/ 144 w 184" name="T18"/>
                <a:gd fmla="*/ 137 h 1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84" w="184">
                  <a:moveTo>
                    <a:pt x="92" y="0"/>
                  </a:moveTo>
                  <a:cubicBezTo>
                    <a:pt x="41" y="0"/>
                    <a:pt x="0" y="41"/>
                    <a:pt x="0" y="92"/>
                  </a:cubicBezTo>
                  <a:cubicBezTo>
                    <a:pt x="0" y="143"/>
                    <a:pt x="41" y="184"/>
                    <a:pt x="92" y="184"/>
                  </a:cubicBezTo>
                  <a:cubicBezTo>
                    <a:pt x="143" y="184"/>
                    <a:pt x="184" y="143"/>
                    <a:pt x="184" y="92"/>
                  </a:cubicBezTo>
                  <a:cubicBezTo>
                    <a:pt x="184" y="41"/>
                    <a:pt x="143" y="0"/>
                    <a:pt x="92" y="0"/>
                  </a:cubicBezTo>
                  <a:close/>
                  <a:moveTo>
                    <a:pt x="144" y="137"/>
                  </a:moveTo>
                  <a:cubicBezTo>
                    <a:pt x="119" y="166"/>
                    <a:pt x="76" y="169"/>
                    <a:pt x="47" y="144"/>
                  </a:cubicBezTo>
                  <a:cubicBezTo>
                    <a:pt x="18" y="120"/>
                    <a:pt x="15" y="76"/>
                    <a:pt x="39" y="47"/>
                  </a:cubicBezTo>
                  <a:cubicBezTo>
                    <a:pt x="64" y="18"/>
                    <a:pt x="108" y="15"/>
                    <a:pt x="137" y="39"/>
                  </a:cubicBezTo>
                  <a:cubicBezTo>
                    <a:pt x="166" y="64"/>
                    <a:pt x="169" y="108"/>
                    <a:pt x="144" y="137"/>
                  </a:cubicBezTo>
                  <a:close/>
                </a:path>
              </a:pathLst>
            </a:custGeom>
            <a:grpFill/>
            <a:ln>
              <a:solidFill>
                <a:schemeClr val="bg1"/>
              </a:solidFill>
            </a:ln>
          </p:spPr>
          <p:txBody>
            <a:bodyPr anchor="t" anchorCtr="0" bIns="45720" compatLnSpc="1" lIns="91440" numCol="1" rIns="91440" tIns="45720" vert="horz" wrap="square"/>
            <a:lstStyle/>
            <a:p>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14" name="Freeform 11"/>
            <p:cNvSpPr/>
            <p:nvPr/>
          </p:nvSpPr>
          <p:spPr bwMode="auto">
            <a:xfrm>
              <a:off x="14346238" y="3281363"/>
              <a:ext cx="195263" cy="195262"/>
            </a:xfrm>
            <a:custGeom>
              <a:gdLst>
                <a:gd fmla="*/ 46 w 52" name="T0"/>
                <a:gd fmla="*/ 0 h 52" name="T1"/>
                <a:gd fmla="*/ 0 w 52" name="T2"/>
                <a:gd fmla="*/ 46 h 52" name="T3"/>
                <a:gd fmla="*/ 0 w 52" name="T4"/>
                <a:gd fmla="*/ 46 h 52" name="T5"/>
                <a:gd fmla="*/ 6 w 52" name="T6"/>
                <a:gd fmla="*/ 52 h 52" name="T7"/>
                <a:gd fmla="*/ 11 w 52" name="T8"/>
                <a:gd fmla="*/ 46 h 52" name="T9"/>
                <a:gd fmla="*/ 11 w 52" name="T10"/>
                <a:gd fmla="*/ 46 h 52" name="T11"/>
                <a:gd fmla="*/ 46 w 52" name="T12"/>
                <a:gd fmla="*/ 11 h 52" name="T13"/>
                <a:gd fmla="*/ 52 w 52" name="T14"/>
                <a:gd fmla="*/ 6 h 52" name="T15"/>
                <a:gd fmla="*/ 46 w 52" name="T16"/>
                <a:gd fmla="*/ 0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52">
                  <a:moveTo>
                    <a:pt x="46" y="0"/>
                  </a:moveTo>
                  <a:cubicBezTo>
                    <a:pt x="20" y="0"/>
                    <a:pt x="0" y="20"/>
                    <a:pt x="0" y="46"/>
                  </a:cubicBezTo>
                  <a:cubicBezTo>
                    <a:pt x="0" y="46"/>
                    <a:pt x="0" y="46"/>
                    <a:pt x="0" y="46"/>
                  </a:cubicBezTo>
                  <a:cubicBezTo>
                    <a:pt x="0" y="49"/>
                    <a:pt x="2" y="52"/>
                    <a:pt x="6" y="52"/>
                  </a:cubicBezTo>
                  <a:cubicBezTo>
                    <a:pt x="9" y="52"/>
                    <a:pt x="11" y="49"/>
                    <a:pt x="11" y="46"/>
                  </a:cubicBezTo>
                  <a:cubicBezTo>
                    <a:pt x="11" y="46"/>
                    <a:pt x="11" y="46"/>
                    <a:pt x="11" y="46"/>
                  </a:cubicBezTo>
                  <a:cubicBezTo>
                    <a:pt x="11" y="27"/>
                    <a:pt x="27" y="11"/>
                    <a:pt x="46" y="11"/>
                  </a:cubicBezTo>
                  <a:cubicBezTo>
                    <a:pt x="49" y="11"/>
                    <a:pt x="52" y="9"/>
                    <a:pt x="52" y="6"/>
                  </a:cubicBezTo>
                  <a:cubicBezTo>
                    <a:pt x="52" y="2"/>
                    <a:pt x="49" y="0"/>
                    <a:pt x="46" y="0"/>
                  </a:cubicBezTo>
                  <a:close/>
                </a:path>
              </a:pathLst>
            </a:custGeom>
            <a:grpFill/>
            <a:ln>
              <a:solidFill>
                <a:schemeClr val="bg1"/>
              </a:solidFill>
            </a:ln>
          </p:spPr>
          <p:txBody>
            <a:bodyPr anchor="t" anchorCtr="0" bIns="45720" compatLnSpc="1" lIns="91440" numCol="1" rIns="91440" tIns="45720" vert="horz" wrap="square"/>
            <a:lstStyle/>
            <a:p>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20" name="Freeform 12"/>
            <p:cNvSpPr>
              <a:spLocks noEditPoints="1"/>
            </p:cNvSpPr>
            <p:nvPr/>
          </p:nvSpPr>
          <p:spPr bwMode="auto">
            <a:xfrm>
              <a:off x="13828712" y="2805113"/>
              <a:ext cx="1381125" cy="1166812"/>
            </a:xfrm>
            <a:custGeom>
              <a:gdLst>
                <a:gd fmla="*/ 339 w 368" name="T0"/>
                <a:gd fmla="*/ 70 h 311" name="T1"/>
                <a:gd fmla="*/ 289 w 368" name="T2"/>
                <a:gd fmla="*/ 61 h 311" name="T3"/>
                <a:gd fmla="*/ 273 w 368" name="T4"/>
                <a:gd fmla="*/ 22 h 311" name="T5"/>
                <a:gd fmla="*/ 241 w 368" name="T6"/>
                <a:gd fmla="*/ 0 h 311" name="T7"/>
                <a:gd fmla="*/ 126 w 368" name="T8"/>
                <a:gd fmla="*/ 0 h 311" name="T9"/>
                <a:gd fmla="*/ 94 w 368" name="T10"/>
                <a:gd fmla="*/ 22 h 311" name="T11"/>
                <a:gd fmla="*/ 78 w 368" name="T12"/>
                <a:gd fmla="*/ 61 h 311" name="T13"/>
                <a:gd fmla="*/ 29 w 368" name="T14"/>
                <a:gd fmla="*/ 70 h 311" name="T15"/>
                <a:gd fmla="*/ 0 w 368" name="T16"/>
                <a:gd fmla="*/ 104 h 311" name="T17"/>
                <a:gd fmla="*/ 0 w 368" name="T18"/>
                <a:gd fmla="*/ 277 h 311" name="T19"/>
                <a:gd fmla="*/ 34 w 368" name="T20"/>
                <a:gd fmla="*/ 311 h 311" name="T21"/>
                <a:gd fmla="*/ 333 w 368" name="T22"/>
                <a:gd fmla="*/ 311 h 311" name="T23"/>
                <a:gd fmla="*/ 368 w 368" name="T24"/>
                <a:gd fmla="*/ 277 h 311" name="T25"/>
                <a:gd fmla="*/ 368 w 368" name="T26"/>
                <a:gd fmla="*/ 104 h 311" name="T27"/>
                <a:gd fmla="*/ 339 w 368" name="T28"/>
                <a:gd fmla="*/ 70 h 311" name="T29"/>
                <a:gd fmla="*/ 345 w 368" name="T30"/>
                <a:gd fmla="*/ 277 h 311" name="T31"/>
                <a:gd fmla="*/ 333 w 368" name="T32"/>
                <a:gd fmla="*/ 288 h 311" name="T33"/>
                <a:gd fmla="*/ 34 w 368" name="T34"/>
                <a:gd fmla="*/ 288 h 311" name="T35"/>
                <a:gd fmla="*/ 23 w 368" name="T36"/>
                <a:gd fmla="*/ 277 h 311" name="T37"/>
                <a:gd fmla="*/ 23 w 368" name="T38"/>
                <a:gd fmla="*/ 104 h 311" name="T39"/>
                <a:gd fmla="*/ 32 w 368" name="T40"/>
                <a:gd fmla="*/ 92 h 311" name="T41"/>
                <a:gd fmla="*/ 95 w 368" name="T42"/>
                <a:gd fmla="*/ 82 h 311" name="T43"/>
                <a:gd fmla="*/ 116 w 368" name="T44"/>
                <a:gd fmla="*/ 31 h 311" name="T45"/>
                <a:gd fmla="*/ 126 w 368" name="T46"/>
                <a:gd fmla="*/ 23 h 311" name="T47"/>
                <a:gd fmla="*/ 241 w 368" name="T48"/>
                <a:gd fmla="*/ 23 h 311" name="T49"/>
                <a:gd fmla="*/ 252 w 368" name="T50"/>
                <a:gd fmla="*/ 31 h 311" name="T51"/>
                <a:gd fmla="*/ 273 w 368" name="T52"/>
                <a:gd fmla="*/ 82 h 311" name="T53"/>
                <a:gd fmla="*/ 335 w 368" name="T54"/>
                <a:gd fmla="*/ 92 h 311" name="T55"/>
                <a:gd fmla="*/ 345 w 368" name="T56"/>
                <a:gd fmla="*/ 104 h 311" name="T57"/>
                <a:gd fmla="*/ 345 w 368" name="T58"/>
                <a:gd fmla="*/ 277 h 311"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311" w="368">
                  <a:moveTo>
                    <a:pt x="339" y="70"/>
                  </a:moveTo>
                  <a:cubicBezTo>
                    <a:pt x="289" y="61"/>
                    <a:pt x="289" y="61"/>
                    <a:pt x="289" y="61"/>
                  </a:cubicBezTo>
                  <a:cubicBezTo>
                    <a:pt x="273" y="22"/>
                    <a:pt x="273" y="22"/>
                    <a:pt x="273" y="22"/>
                  </a:cubicBezTo>
                  <a:cubicBezTo>
                    <a:pt x="268" y="9"/>
                    <a:pt x="256" y="0"/>
                    <a:pt x="241" y="0"/>
                  </a:cubicBezTo>
                  <a:cubicBezTo>
                    <a:pt x="126" y="0"/>
                    <a:pt x="126" y="0"/>
                    <a:pt x="126" y="0"/>
                  </a:cubicBezTo>
                  <a:cubicBezTo>
                    <a:pt x="112" y="0"/>
                    <a:pt x="99" y="9"/>
                    <a:pt x="94" y="22"/>
                  </a:cubicBezTo>
                  <a:cubicBezTo>
                    <a:pt x="78" y="61"/>
                    <a:pt x="78" y="61"/>
                    <a:pt x="78" y="61"/>
                  </a:cubicBezTo>
                  <a:cubicBezTo>
                    <a:pt x="29" y="70"/>
                    <a:pt x="29" y="70"/>
                    <a:pt x="29" y="70"/>
                  </a:cubicBezTo>
                  <a:cubicBezTo>
                    <a:pt x="12" y="73"/>
                    <a:pt x="0" y="87"/>
                    <a:pt x="0" y="104"/>
                  </a:cubicBezTo>
                  <a:cubicBezTo>
                    <a:pt x="0" y="277"/>
                    <a:pt x="0" y="277"/>
                    <a:pt x="0" y="277"/>
                  </a:cubicBezTo>
                  <a:cubicBezTo>
                    <a:pt x="0" y="296"/>
                    <a:pt x="15" y="311"/>
                    <a:pt x="34" y="311"/>
                  </a:cubicBezTo>
                  <a:cubicBezTo>
                    <a:pt x="333" y="311"/>
                    <a:pt x="333" y="311"/>
                    <a:pt x="333" y="311"/>
                  </a:cubicBezTo>
                  <a:cubicBezTo>
                    <a:pt x="353" y="311"/>
                    <a:pt x="368" y="296"/>
                    <a:pt x="368" y="277"/>
                  </a:cubicBezTo>
                  <a:cubicBezTo>
                    <a:pt x="368" y="104"/>
                    <a:pt x="368" y="104"/>
                    <a:pt x="368" y="104"/>
                  </a:cubicBezTo>
                  <a:cubicBezTo>
                    <a:pt x="368" y="87"/>
                    <a:pt x="356" y="73"/>
                    <a:pt x="339" y="70"/>
                  </a:cubicBezTo>
                  <a:close/>
                  <a:moveTo>
                    <a:pt x="345" y="277"/>
                  </a:moveTo>
                  <a:cubicBezTo>
                    <a:pt x="345" y="283"/>
                    <a:pt x="340" y="288"/>
                    <a:pt x="333" y="288"/>
                  </a:cubicBezTo>
                  <a:cubicBezTo>
                    <a:pt x="34" y="288"/>
                    <a:pt x="34" y="288"/>
                    <a:pt x="34" y="288"/>
                  </a:cubicBezTo>
                  <a:cubicBezTo>
                    <a:pt x="28" y="288"/>
                    <a:pt x="23" y="283"/>
                    <a:pt x="23" y="277"/>
                  </a:cubicBezTo>
                  <a:cubicBezTo>
                    <a:pt x="23" y="104"/>
                    <a:pt x="23" y="104"/>
                    <a:pt x="23" y="104"/>
                  </a:cubicBezTo>
                  <a:cubicBezTo>
                    <a:pt x="23" y="98"/>
                    <a:pt x="27" y="93"/>
                    <a:pt x="32" y="92"/>
                  </a:cubicBezTo>
                  <a:cubicBezTo>
                    <a:pt x="95" y="82"/>
                    <a:pt x="95" y="82"/>
                    <a:pt x="95" y="82"/>
                  </a:cubicBezTo>
                  <a:cubicBezTo>
                    <a:pt x="116" y="31"/>
                    <a:pt x="116" y="31"/>
                    <a:pt x="116" y="31"/>
                  </a:cubicBezTo>
                  <a:cubicBezTo>
                    <a:pt x="117" y="26"/>
                    <a:pt x="122" y="23"/>
                    <a:pt x="126" y="23"/>
                  </a:cubicBezTo>
                  <a:cubicBezTo>
                    <a:pt x="241" y="23"/>
                    <a:pt x="241" y="23"/>
                    <a:pt x="241" y="23"/>
                  </a:cubicBezTo>
                  <a:cubicBezTo>
                    <a:pt x="246" y="23"/>
                    <a:pt x="250" y="26"/>
                    <a:pt x="252" y="31"/>
                  </a:cubicBezTo>
                  <a:cubicBezTo>
                    <a:pt x="273" y="82"/>
                    <a:pt x="273" y="82"/>
                    <a:pt x="273" y="82"/>
                  </a:cubicBezTo>
                  <a:cubicBezTo>
                    <a:pt x="335" y="92"/>
                    <a:pt x="335" y="92"/>
                    <a:pt x="335" y="92"/>
                  </a:cubicBezTo>
                  <a:cubicBezTo>
                    <a:pt x="341" y="93"/>
                    <a:pt x="345" y="98"/>
                    <a:pt x="345" y="104"/>
                  </a:cubicBezTo>
                  <a:lnTo>
                    <a:pt x="345" y="277"/>
                  </a:lnTo>
                  <a:close/>
                </a:path>
              </a:pathLst>
            </a:custGeom>
            <a:grpFill/>
            <a:ln>
              <a:solidFill>
                <a:schemeClr val="bg1"/>
              </a:solidFill>
            </a:ln>
          </p:spPr>
          <p:txBody>
            <a:bodyPr anchor="t" anchorCtr="0" bIns="45720" compatLnSpc="1" lIns="91440" numCol="1" rIns="91440" tIns="45720" vert="horz" wrap="square"/>
            <a:lstStyle/>
            <a:p>
              <a:endParaRPr lang="id-ID">
                <a:solidFill>
                  <a:schemeClr val="bg1"/>
                </a:solidFill>
                <a:latin charset="-122" panose="020b0200000000000000" pitchFamily="34" typeface="Noto Sans S Chinese Thin"/>
                <a:ea charset="-122" panose="020b0200000000000000" pitchFamily="34" typeface="Noto Sans S Chinese Thin"/>
              </a:endParaRPr>
            </a:p>
          </p:txBody>
        </p:sp>
      </p:grpSp>
      <p:sp>
        <p:nvSpPr>
          <p:cNvPr id="21" name="Freeform 22"/>
          <p:cNvSpPr>
            <a:spLocks noEditPoints="1"/>
          </p:cNvSpPr>
          <p:nvPr/>
        </p:nvSpPr>
        <p:spPr bwMode="auto">
          <a:xfrm>
            <a:off x="8204283" y="3354196"/>
            <a:ext cx="284861" cy="205350"/>
          </a:xfrm>
          <a:custGeom>
            <a:gdLst>
              <a:gd fmla="*/ 298 w 368" name="T0"/>
              <a:gd fmla="*/ 94 h 265" name="T1"/>
              <a:gd fmla="*/ 196 w 368" name="T2"/>
              <a:gd fmla="*/ 0 h 265" name="T3"/>
              <a:gd fmla="*/ 102 w 368" name="T4"/>
              <a:gd fmla="*/ 60 h 265" name="T5"/>
              <a:gd fmla="*/ 86 w 368" name="T6"/>
              <a:gd fmla="*/ 58 h 265" name="T7"/>
              <a:gd fmla="*/ 35 w 368" name="T8"/>
              <a:gd fmla="*/ 109 h 265" name="T9"/>
              <a:gd fmla="*/ 37 w 368" name="T10"/>
              <a:gd fmla="*/ 126 h 265" name="T11"/>
              <a:gd fmla="*/ 0 w 368" name="T12"/>
              <a:gd fmla="*/ 190 h 265" name="T13"/>
              <a:gd fmla="*/ 75 w 368" name="T14"/>
              <a:gd fmla="*/ 265 h 265" name="T15"/>
              <a:gd fmla="*/ 75 w 368" name="T16"/>
              <a:gd fmla="*/ 265 h 265" name="T17"/>
              <a:gd fmla="*/ 282 w 368" name="T18"/>
              <a:gd fmla="*/ 265 h 265" name="T19"/>
              <a:gd fmla="*/ 282 w 368" name="T20"/>
              <a:gd fmla="*/ 265 h 265" name="T21"/>
              <a:gd fmla="*/ 368 w 368" name="T22"/>
              <a:gd fmla="*/ 178 h 265" name="T23"/>
              <a:gd fmla="*/ 298 w 368" name="T24"/>
              <a:gd fmla="*/ 94 h 265" name="T25"/>
              <a:gd fmla="*/ 282 w 368" name="T26"/>
              <a:gd fmla="*/ 242 h 265" name="T27"/>
              <a:gd fmla="*/ 282 w 368" name="T28"/>
              <a:gd fmla="*/ 242 h 265" name="T29"/>
              <a:gd fmla="*/ 75 w 368" name="T30"/>
              <a:gd fmla="*/ 242 h 265" name="T31"/>
              <a:gd fmla="*/ 23 w 368" name="T32"/>
              <a:gd fmla="*/ 190 h 265" name="T33"/>
              <a:gd fmla="*/ 49 w 368" name="T34"/>
              <a:gd fmla="*/ 145 h 265" name="T35"/>
              <a:gd fmla="*/ 59 w 368" name="T36"/>
              <a:gd fmla="*/ 118 h 265" name="T37"/>
              <a:gd fmla="*/ 58 w 368" name="T38"/>
              <a:gd fmla="*/ 109 h 265" name="T39"/>
              <a:gd fmla="*/ 86 w 368" name="T40"/>
              <a:gd fmla="*/ 81 h 265" name="T41"/>
              <a:gd fmla="*/ 102 w 368" name="T42"/>
              <a:gd fmla="*/ 83 h 265" name="T43"/>
              <a:gd fmla="*/ 123 w 368" name="T44"/>
              <a:gd fmla="*/ 70 h 265" name="T45"/>
              <a:gd fmla="*/ 196 w 368" name="T46"/>
              <a:gd fmla="*/ 23 h 265" name="T47"/>
              <a:gd fmla="*/ 275 w 368" name="T48"/>
              <a:gd fmla="*/ 96 h 265" name="T49"/>
              <a:gd fmla="*/ 294 w 368" name="T50"/>
              <a:gd fmla="*/ 116 h 265" name="T51"/>
              <a:gd fmla="*/ 345 w 368" name="T52"/>
              <a:gd fmla="*/ 178 h 265" name="T53"/>
              <a:gd fmla="*/ 282 w 368" name="T54"/>
              <a:gd fmla="*/ 242 h 265"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65" w="368">
                <a:moveTo>
                  <a:pt x="298" y="94"/>
                </a:moveTo>
                <a:cubicBezTo>
                  <a:pt x="293" y="41"/>
                  <a:pt x="250" y="0"/>
                  <a:pt x="196" y="0"/>
                </a:cubicBezTo>
                <a:cubicBezTo>
                  <a:pt x="154" y="0"/>
                  <a:pt x="118" y="25"/>
                  <a:pt x="102" y="60"/>
                </a:cubicBezTo>
                <a:cubicBezTo>
                  <a:pt x="97" y="59"/>
                  <a:pt x="92" y="58"/>
                  <a:pt x="86" y="58"/>
                </a:cubicBezTo>
                <a:cubicBezTo>
                  <a:pt x="58" y="58"/>
                  <a:pt x="35" y="81"/>
                  <a:pt x="35" y="109"/>
                </a:cubicBezTo>
                <a:cubicBezTo>
                  <a:pt x="35" y="115"/>
                  <a:pt x="36" y="120"/>
                  <a:pt x="37" y="126"/>
                </a:cubicBezTo>
                <a:cubicBezTo>
                  <a:pt x="15" y="139"/>
                  <a:pt x="0" y="162"/>
                  <a:pt x="0" y="190"/>
                </a:cubicBezTo>
                <a:cubicBezTo>
                  <a:pt x="0" y="231"/>
                  <a:pt x="34" y="265"/>
                  <a:pt x="75" y="265"/>
                </a:cubicBezTo>
                <a:cubicBezTo>
                  <a:pt x="75" y="265"/>
                  <a:pt x="75" y="265"/>
                  <a:pt x="75" y="265"/>
                </a:cubicBezTo>
                <a:cubicBezTo>
                  <a:pt x="282" y="265"/>
                  <a:pt x="282" y="265"/>
                  <a:pt x="282" y="265"/>
                </a:cubicBezTo>
                <a:cubicBezTo>
                  <a:pt x="282" y="265"/>
                  <a:pt x="282" y="265"/>
                  <a:pt x="282" y="265"/>
                </a:cubicBezTo>
                <a:cubicBezTo>
                  <a:pt x="330" y="265"/>
                  <a:pt x="368" y="226"/>
                  <a:pt x="368" y="178"/>
                </a:cubicBezTo>
                <a:cubicBezTo>
                  <a:pt x="368" y="136"/>
                  <a:pt x="338" y="101"/>
                  <a:pt x="298" y="94"/>
                </a:cubicBezTo>
                <a:close/>
                <a:moveTo>
                  <a:pt x="282" y="242"/>
                </a:moveTo>
                <a:cubicBezTo>
                  <a:pt x="282" y="242"/>
                  <a:pt x="282" y="242"/>
                  <a:pt x="282" y="242"/>
                </a:cubicBezTo>
                <a:cubicBezTo>
                  <a:pt x="75" y="242"/>
                  <a:pt x="75" y="242"/>
                  <a:pt x="75" y="242"/>
                </a:cubicBezTo>
                <a:cubicBezTo>
                  <a:pt x="46" y="242"/>
                  <a:pt x="23" y="219"/>
                  <a:pt x="23" y="190"/>
                </a:cubicBezTo>
                <a:cubicBezTo>
                  <a:pt x="23" y="172"/>
                  <a:pt x="33" y="155"/>
                  <a:pt x="49" y="145"/>
                </a:cubicBezTo>
                <a:cubicBezTo>
                  <a:pt x="65" y="136"/>
                  <a:pt x="66" y="135"/>
                  <a:pt x="59" y="118"/>
                </a:cubicBezTo>
                <a:cubicBezTo>
                  <a:pt x="58" y="115"/>
                  <a:pt x="58" y="112"/>
                  <a:pt x="58" y="109"/>
                </a:cubicBezTo>
                <a:cubicBezTo>
                  <a:pt x="58" y="94"/>
                  <a:pt x="70" y="81"/>
                  <a:pt x="86" y="81"/>
                </a:cubicBezTo>
                <a:cubicBezTo>
                  <a:pt x="86" y="81"/>
                  <a:pt x="94" y="80"/>
                  <a:pt x="102" y="83"/>
                </a:cubicBezTo>
                <a:cubicBezTo>
                  <a:pt x="115" y="89"/>
                  <a:pt x="117" y="83"/>
                  <a:pt x="123" y="70"/>
                </a:cubicBezTo>
                <a:cubicBezTo>
                  <a:pt x="136" y="41"/>
                  <a:pt x="165" y="23"/>
                  <a:pt x="196" y="23"/>
                </a:cubicBezTo>
                <a:cubicBezTo>
                  <a:pt x="237" y="23"/>
                  <a:pt x="271" y="54"/>
                  <a:pt x="275" y="96"/>
                </a:cubicBezTo>
                <a:cubicBezTo>
                  <a:pt x="277" y="112"/>
                  <a:pt x="277" y="112"/>
                  <a:pt x="294" y="116"/>
                </a:cubicBezTo>
                <a:cubicBezTo>
                  <a:pt x="324" y="122"/>
                  <a:pt x="345" y="148"/>
                  <a:pt x="345" y="178"/>
                </a:cubicBezTo>
                <a:cubicBezTo>
                  <a:pt x="345" y="213"/>
                  <a:pt x="317" y="242"/>
                  <a:pt x="282" y="242"/>
                </a:cubicBezTo>
                <a:close/>
              </a:path>
            </a:pathLst>
          </a:custGeom>
          <a:solidFill>
            <a:schemeClr val="bg1"/>
          </a:solidFill>
          <a:ln>
            <a:solidFill>
              <a:schemeClr val="bg1"/>
            </a:solidFill>
          </a:ln>
        </p:spPr>
        <p:txBody>
          <a:bodyPr anchor="t" anchorCtr="0" bIns="91422" compatLnSpc="1" lIns="182843" numCol="1" rIns="182843" tIns="91422" vert="horz" wrap="square"/>
          <a:lstStyle/>
          <a:p>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26" name="išľíďè">
            <a:extLst>
              <a:ext uri="{FF2B5EF4-FFF2-40B4-BE49-F238E27FC236}">
                <a16:creationId xmlns:a16="http://schemas.microsoft.com/office/drawing/2014/main" id="{FFA45CEC-9E79-45CE-88EF-D6A3057ED6D0}"/>
              </a:ext>
            </a:extLst>
          </p:cNvPr>
          <p:cNvSpPr/>
          <p:nvPr/>
        </p:nvSpPr>
        <p:spPr bwMode="auto">
          <a:xfrm>
            <a:off x="8864836" y="1879447"/>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输入替换58pc.com输入替换58pc.com输入替换58pc.com</a:t>
            </a:r>
          </a:p>
        </p:txBody>
      </p:sp>
      <p:sp>
        <p:nvSpPr>
          <p:cNvPr id="27" name="iSlíďè">
            <a:extLst>
              <a:ext uri="{FF2B5EF4-FFF2-40B4-BE49-F238E27FC236}">
                <a16:creationId xmlns:a16="http://schemas.microsoft.com/office/drawing/2014/main" id="{E6E725F9-1D79-455F-9B8F-5CE6F2CCCE55}"/>
              </a:ext>
            </a:extLst>
          </p:cNvPr>
          <p:cNvSpPr txBox="1"/>
          <p:nvPr/>
        </p:nvSpPr>
        <p:spPr bwMode="auto">
          <a:xfrm>
            <a:off x="8864836" y="1564270"/>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28" name="išľíďè">
            <a:extLst>
              <a:ext uri="{FF2B5EF4-FFF2-40B4-BE49-F238E27FC236}">
                <a16:creationId xmlns:a16="http://schemas.microsoft.com/office/drawing/2014/main" id="{4453DFAB-8041-4107-AFCD-8A595878F463}"/>
              </a:ext>
            </a:extLst>
          </p:cNvPr>
          <p:cNvSpPr/>
          <p:nvPr/>
        </p:nvSpPr>
        <p:spPr bwMode="auto">
          <a:xfrm>
            <a:off x="8867619" y="3354196"/>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输入替换58pc.com输入替换58pc.com输入替换58pc.com</a:t>
            </a:r>
          </a:p>
        </p:txBody>
      </p:sp>
      <p:sp>
        <p:nvSpPr>
          <p:cNvPr id="29" name="iSlíďè">
            <a:extLst>
              <a:ext uri="{FF2B5EF4-FFF2-40B4-BE49-F238E27FC236}">
                <a16:creationId xmlns:a16="http://schemas.microsoft.com/office/drawing/2014/main" id="{22803302-2EEF-49A3-BD11-5E7DB5E59ED3}"/>
              </a:ext>
            </a:extLst>
          </p:cNvPr>
          <p:cNvSpPr txBox="1"/>
          <p:nvPr/>
        </p:nvSpPr>
        <p:spPr bwMode="auto">
          <a:xfrm>
            <a:off x="8864836" y="3005681"/>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15" name="Oval 57">
            <a:extLst>
              <a:ext uri="{FF2B5EF4-FFF2-40B4-BE49-F238E27FC236}">
                <a16:creationId xmlns:a16="http://schemas.microsoft.com/office/drawing/2014/main" id="{55522E3D-1F03-4C83-98C7-6A56D958EDED}"/>
              </a:ext>
            </a:extLst>
          </p:cNvPr>
          <p:cNvSpPr/>
          <p:nvPr/>
        </p:nvSpPr>
        <p:spPr>
          <a:xfrm>
            <a:off x="8054088" y="4510761"/>
            <a:ext cx="623353" cy="623514"/>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91422" lIns="182843" rIns="182843" rtlCol="0" tIns="91422"/>
          <a:lstStyle/>
          <a:p>
            <a:pPr algn="ctr"/>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16" name="Freeform 22">
            <a:extLst>
              <a:ext uri="{FF2B5EF4-FFF2-40B4-BE49-F238E27FC236}">
                <a16:creationId xmlns:a16="http://schemas.microsoft.com/office/drawing/2014/main" id="{BCE940C5-56AB-4DD7-A99C-938DF0A1DB06}"/>
              </a:ext>
            </a:extLst>
          </p:cNvPr>
          <p:cNvSpPr>
            <a:spLocks noEditPoints="1"/>
          </p:cNvSpPr>
          <p:nvPr/>
        </p:nvSpPr>
        <p:spPr bwMode="auto">
          <a:xfrm>
            <a:off x="8223333" y="4716271"/>
            <a:ext cx="284861" cy="205350"/>
          </a:xfrm>
          <a:custGeom>
            <a:gdLst>
              <a:gd fmla="*/ 298 w 368" name="T0"/>
              <a:gd fmla="*/ 94 h 265" name="T1"/>
              <a:gd fmla="*/ 196 w 368" name="T2"/>
              <a:gd fmla="*/ 0 h 265" name="T3"/>
              <a:gd fmla="*/ 102 w 368" name="T4"/>
              <a:gd fmla="*/ 60 h 265" name="T5"/>
              <a:gd fmla="*/ 86 w 368" name="T6"/>
              <a:gd fmla="*/ 58 h 265" name="T7"/>
              <a:gd fmla="*/ 35 w 368" name="T8"/>
              <a:gd fmla="*/ 109 h 265" name="T9"/>
              <a:gd fmla="*/ 37 w 368" name="T10"/>
              <a:gd fmla="*/ 126 h 265" name="T11"/>
              <a:gd fmla="*/ 0 w 368" name="T12"/>
              <a:gd fmla="*/ 190 h 265" name="T13"/>
              <a:gd fmla="*/ 75 w 368" name="T14"/>
              <a:gd fmla="*/ 265 h 265" name="T15"/>
              <a:gd fmla="*/ 75 w 368" name="T16"/>
              <a:gd fmla="*/ 265 h 265" name="T17"/>
              <a:gd fmla="*/ 282 w 368" name="T18"/>
              <a:gd fmla="*/ 265 h 265" name="T19"/>
              <a:gd fmla="*/ 282 w 368" name="T20"/>
              <a:gd fmla="*/ 265 h 265" name="T21"/>
              <a:gd fmla="*/ 368 w 368" name="T22"/>
              <a:gd fmla="*/ 178 h 265" name="T23"/>
              <a:gd fmla="*/ 298 w 368" name="T24"/>
              <a:gd fmla="*/ 94 h 265" name="T25"/>
              <a:gd fmla="*/ 282 w 368" name="T26"/>
              <a:gd fmla="*/ 242 h 265" name="T27"/>
              <a:gd fmla="*/ 282 w 368" name="T28"/>
              <a:gd fmla="*/ 242 h 265" name="T29"/>
              <a:gd fmla="*/ 75 w 368" name="T30"/>
              <a:gd fmla="*/ 242 h 265" name="T31"/>
              <a:gd fmla="*/ 23 w 368" name="T32"/>
              <a:gd fmla="*/ 190 h 265" name="T33"/>
              <a:gd fmla="*/ 49 w 368" name="T34"/>
              <a:gd fmla="*/ 145 h 265" name="T35"/>
              <a:gd fmla="*/ 59 w 368" name="T36"/>
              <a:gd fmla="*/ 118 h 265" name="T37"/>
              <a:gd fmla="*/ 58 w 368" name="T38"/>
              <a:gd fmla="*/ 109 h 265" name="T39"/>
              <a:gd fmla="*/ 86 w 368" name="T40"/>
              <a:gd fmla="*/ 81 h 265" name="T41"/>
              <a:gd fmla="*/ 102 w 368" name="T42"/>
              <a:gd fmla="*/ 83 h 265" name="T43"/>
              <a:gd fmla="*/ 123 w 368" name="T44"/>
              <a:gd fmla="*/ 70 h 265" name="T45"/>
              <a:gd fmla="*/ 196 w 368" name="T46"/>
              <a:gd fmla="*/ 23 h 265" name="T47"/>
              <a:gd fmla="*/ 275 w 368" name="T48"/>
              <a:gd fmla="*/ 96 h 265" name="T49"/>
              <a:gd fmla="*/ 294 w 368" name="T50"/>
              <a:gd fmla="*/ 116 h 265" name="T51"/>
              <a:gd fmla="*/ 345 w 368" name="T52"/>
              <a:gd fmla="*/ 178 h 265" name="T53"/>
              <a:gd fmla="*/ 282 w 368" name="T54"/>
              <a:gd fmla="*/ 242 h 265"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65" w="368">
                <a:moveTo>
                  <a:pt x="298" y="94"/>
                </a:moveTo>
                <a:cubicBezTo>
                  <a:pt x="293" y="41"/>
                  <a:pt x="250" y="0"/>
                  <a:pt x="196" y="0"/>
                </a:cubicBezTo>
                <a:cubicBezTo>
                  <a:pt x="154" y="0"/>
                  <a:pt x="118" y="25"/>
                  <a:pt x="102" y="60"/>
                </a:cubicBezTo>
                <a:cubicBezTo>
                  <a:pt x="97" y="59"/>
                  <a:pt x="92" y="58"/>
                  <a:pt x="86" y="58"/>
                </a:cubicBezTo>
                <a:cubicBezTo>
                  <a:pt x="58" y="58"/>
                  <a:pt x="35" y="81"/>
                  <a:pt x="35" y="109"/>
                </a:cubicBezTo>
                <a:cubicBezTo>
                  <a:pt x="35" y="115"/>
                  <a:pt x="36" y="120"/>
                  <a:pt x="37" y="126"/>
                </a:cubicBezTo>
                <a:cubicBezTo>
                  <a:pt x="15" y="139"/>
                  <a:pt x="0" y="162"/>
                  <a:pt x="0" y="190"/>
                </a:cubicBezTo>
                <a:cubicBezTo>
                  <a:pt x="0" y="231"/>
                  <a:pt x="34" y="265"/>
                  <a:pt x="75" y="265"/>
                </a:cubicBezTo>
                <a:cubicBezTo>
                  <a:pt x="75" y="265"/>
                  <a:pt x="75" y="265"/>
                  <a:pt x="75" y="265"/>
                </a:cubicBezTo>
                <a:cubicBezTo>
                  <a:pt x="282" y="265"/>
                  <a:pt x="282" y="265"/>
                  <a:pt x="282" y="265"/>
                </a:cubicBezTo>
                <a:cubicBezTo>
                  <a:pt x="282" y="265"/>
                  <a:pt x="282" y="265"/>
                  <a:pt x="282" y="265"/>
                </a:cubicBezTo>
                <a:cubicBezTo>
                  <a:pt x="330" y="265"/>
                  <a:pt x="368" y="226"/>
                  <a:pt x="368" y="178"/>
                </a:cubicBezTo>
                <a:cubicBezTo>
                  <a:pt x="368" y="136"/>
                  <a:pt x="338" y="101"/>
                  <a:pt x="298" y="94"/>
                </a:cubicBezTo>
                <a:close/>
                <a:moveTo>
                  <a:pt x="282" y="242"/>
                </a:moveTo>
                <a:cubicBezTo>
                  <a:pt x="282" y="242"/>
                  <a:pt x="282" y="242"/>
                  <a:pt x="282" y="242"/>
                </a:cubicBezTo>
                <a:cubicBezTo>
                  <a:pt x="75" y="242"/>
                  <a:pt x="75" y="242"/>
                  <a:pt x="75" y="242"/>
                </a:cubicBezTo>
                <a:cubicBezTo>
                  <a:pt x="46" y="242"/>
                  <a:pt x="23" y="219"/>
                  <a:pt x="23" y="190"/>
                </a:cubicBezTo>
                <a:cubicBezTo>
                  <a:pt x="23" y="172"/>
                  <a:pt x="33" y="155"/>
                  <a:pt x="49" y="145"/>
                </a:cubicBezTo>
                <a:cubicBezTo>
                  <a:pt x="65" y="136"/>
                  <a:pt x="66" y="135"/>
                  <a:pt x="59" y="118"/>
                </a:cubicBezTo>
                <a:cubicBezTo>
                  <a:pt x="58" y="115"/>
                  <a:pt x="58" y="112"/>
                  <a:pt x="58" y="109"/>
                </a:cubicBezTo>
                <a:cubicBezTo>
                  <a:pt x="58" y="94"/>
                  <a:pt x="70" y="81"/>
                  <a:pt x="86" y="81"/>
                </a:cubicBezTo>
                <a:cubicBezTo>
                  <a:pt x="86" y="81"/>
                  <a:pt x="94" y="80"/>
                  <a:pt x="102" y="83"/>
                </a:cubicBezTo>
                <a:cubicBezTo>
                  <a:pt x="115" y="89"/>
                  <a:pt x="117" y="83"/>
                  <a:pt x="123" y="70"/>
                </a:cubicBezTo>
                <a:cubicBezTo>
                  <a:pt x="136" y="41"/>
                  <a:pt x="165" y="23"/>
                  <a:pt x="196" y="23"/>
                </a:cubicBezTo>
                <a:cubicBezTo>
                  <a:pt x="237" y="23"/>
                  <a:pt x="271" y="54"/>
                  <a:pt x="275" y="96"/>
                </a:cubicBezTo>
                <a:cubicBezTo>
                  <a:pt x="277" y="112"/>
                  <a:pt x="277" y="112"/>
                  <a:pt x="294" y="116"/>
                </a:cubicBezTo>
                <a:cubicBezTo>
                  <a:pt x="324" y="122"/>
                  <a:pt x="345" y="148"/>
                  <a:pt x="345" y="178"/>
                </a:cubicBezTo>
                <a:cubicBezTo>
                  <a:pt x="345" y="213"/>
                  <a:pt x="317" y="242"/>
                  <a:pt x="282" y="242"/>
                </a:cubicBezTo>
                <a:close/>
              </a:path>
            </a:pathLst>
          </a:custGeom>
          <a:solidFill>
            <a:schemeClr val="bg1"/>
          </a:solidFill>
          <a:ln>
            <a:solidFill>
              <a:schemeClr val="bg1"/>
            </a:solidFill>
          </a:ln>
        </p:spPr>
        <p:txBody>
          <a:bodyPr anchor="t" anchorCtr="0" bIns="91422" compatLnSpc="1" lIns="182843" numCol="1" rIns="182843" tIns="91422" vert="horz" wrap="square"/>
          <a:lstStyle/>
          <a:p>
            <a:endParaRPr lang="id-ID">
              <a:solidFill>
                <a:schemeClr val="bg1"/>
              </a:solidFill>
              <a:latin charset="-122" panose="020b0200000000000000" pitchFamily="34" typeface="Noto Sans S Chinese Thin"/>
              <a:ea charset="-122" panose="020b0200000000000000" pitchFamily="34" typeface="Noto Sans S Chinese Thin"/>
            </a:endParaRPr>
          </a:p>
        </p:txBody>
      </p:sp>
      <p:sp>
        <p:nvSpPr>
          <p:cNvPr id="17" name="išľíďè">
            <a:extLst>
              <a:ext uri="{FF2B5EF4-FFF2-40B4-BE49-F238E27FC236}">
                <a16:creationId xmlns:a16="http://schemas.microsoft.com/office/drawing/2014/main" id="{4D98B940-7BAD-47BD-96A4-59AA87280BED}"/>
              </a:ext>
            </a:extLst>
          </p:cNvPr>
          <p:cNvSpPr/>
          <p:nvPr/>
        </p:nvSpPr>
        <p:spPr bwMode="auto">
          <a:xfrm>
            <a:off x="8886669" y="4716271"/>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输入替换58pc.com输入替换58pc.com输入替换58pc.com</a:t>
            </a:r>
          </a:p>
        </p:txBody>
      </p:sp>
      <p:sp>
        <p:nvSpPr>
          <p:cNvPr id="18" name="iSlíďè">
            <a:extLst>
              <a:ext uri="{FF2B5EF4-FFF2-40B4-BE49-F238E27FC236}">
                <a16:creationId xmlns:a16="http://schemas.microsoft.com/office/drawing/2014/main" id="{BA1DACAD-940B-479F-9B38-AB2E64EE5FAF}"/>
              </a:ext>
            </a:extLst>
          </p:cNvPr>
          <p:cNvSpPr txBox="1"/>
          <p:nvPr/>
        </p:nvSpPr>
        <p:spPr bwMode="auto">
          <a:xfrm>
            <a:off x="8883886" y="4367756"/>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Tree>
    <p:extLst>
      <p:ext uri="{BB962C8B-B14F-4D97-AF65-F5344CB8AC3E}">
        <p14:creationId val="4222177934"/>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7"/>
                                        </p:tgtEl>
                                        <p:attrNameLst>
                                          <p:attrName>style.visibility</p:attrName>
                                        </p:attrNameLst>
                                      </p:cBhvr>
                                      <p:to>
                                        <p:strVal val="visible"/>
                                      </p:to>
                                    </p:set>
                                    <p:animEffect filter="wipe(down)" transition="in">
                                      <p:cBhvr>
                                        <p:cTn dur="500" id="7"/>
                                        <p:tgtEl>
                                          <p:spTgt spid="27"/>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26"/>
                                        </p:tgtEl>
                                        <p:attrNameLst>
                                          <p:attrName>style.visibility</p:attrName>
                                        </p:attrNameLst>
                                      </p:cBhvr>
                                      <p:to>
                                        <p:strVal val="visible"/>
                                      </p:to>
                                    </p:set>
                                    <p:animEffect filter="wipe(down)" transition="in">
                                      <p:cBhvr>
                                        <p:cTn dur="500" id="12"/>
                                        <p:tgtEl>
                                          <p:spTgt spid="26"/>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29"/>
                                        </p:tgtEl>
                                        <p:attrNameLst>
                                          <p:attrName>style.visibility</p:attrName>
                                        </p:attrNameLst>
                                      </p:cBhvr>
                                      <p:to>
                                        <p:strVal val="visible"/>
                                      </p:to>
                                    </p:set>
                                    <p:animEffect filter="wipe(down)" transition="in">
                                      <p:cBhvr>
                                        <p:cTn dur="500" id="17"/>
                                        <p:tgtEl>
                                          <p:spTgt spid="29"/>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28"/>
                                        </p:tgtEl>
                                        <p:attrNameLst>
                                          <p:attrName>style.visibility</p:attrName>
                                        </p:attrNameLst>
                                      </p:cBhvr>
                                      <p:to>
                                        <p:strVal val="visible"/>
                                      </p:to>
                                    </p:set>
                                    <p:animEffect filter="wipe(down)" transition="in">
                                      <p:cBhvr>
                                        <p:cTn dur="500" id="22"/>
                                        <p:tgtEl>
                                          <p:spTgt spid="28"/>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18"/>
                                        </p:tgtEl>
                                        <p:attrNameLst>
                                          <p:attrName>style.visibility</p:attrName>
                                        </p:attrNameLst>
                                      </p:cBhvr>
                                      <p:to>
                                        <p:strVal val="visible"/>
                                      </p:to>
                                    </p:set>
                                    <p:animEffect filter="wipe(down)" transition="in">
                                      <p:cBhvr>
                                        <p:cTn dur="500" id="27"/>
                                        <p:tgtEl>
                                          <p:spTgt spid="18"/>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17"/>
                                        </p:tgtEl>
                                        <p:attrNameLst>
                                          <p:attrName>style.visibility</p:attrName>
                                        </p:attrNameLst>
                                      </p:cBhvr>
                                      <p:to>
                                        <p:strVal val="visible"/>
                                      </p:to>
                                    </p:set>
                                    <p:animEffect filter="wipe(down)" transition="in">
                                      <p:cBhvr>
                                        <p:cTn dur="500" id="32"/>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27"/>
      <p:bldP grpId="0" spid="28"/>
      <p:bldP grpId="0" spid="29"/>
      <p:bldP grpId="0" spid="17"/>
      <p:bldP grpId="0" spid="18"/>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í$ļïdè"/>
          <p:cNvGrpSpPr>
            <a:grpSpLocks noChangeAspect="1"/>
          </p:cNvGrpSpPr>
          <p:nvPr/>
        </p:nvGrpSpPr>
        <p:grpSpPr>
          <a:xfrm>
            <a:off x="2732658" y="1419550"/>
            <a:ext cx="7987745" cy="3969983"/>
            <a:chOff x="1130" y="5"/>
            <a:chExt cx="3496" cy="3200"/>
          </a:xfrm>
        </p:grpSpPr>
        <p:sp>
          <p:nvSpPr>
            <p:cNvPr id="17" name="ïṧḻiḋe"/>
            <p:cNvSpPr/>
            <p:nvPr/>
          </p:nvSpPr>
          <p:spPr bwMode="auto">
            <a:xfrm>
              <a:off x="1185" y="115"/>
              <a:ext cx="3191" cy="2984"/>
            </a:xfrm>
            <a:custGeom>
              <a:gdLst>
                <a:gd fmla="*/ 1023 w 1383" name="T0"/>
                <a:gd fmla="*/ 77 h 1293" name="T1"/>
                <a:gd fmla="*/ 1044 w 1383" name="T2"/>
                <a:gd fmla="*/ 129 h 1293" name="T3"/>
                <a:gd fmla="*/ 1044 w 1383" name="T4"/>
                <a:gd fmla="*/ 237 h 1293" name="T5"/>
                <a:gd fmla="*/ 1023 w 1383" name="T6"/>
                <a:gd fmla="*/ 289 h 1293" name="T7"/>
                <a:gd fmla="*/ 974 w 1383" name="T8"/>
                <a:gd fmla="*/ 310 h 1293" name="T9"/>
                <a:gd fmla="*/ 392 w 1383" name="T10"/>
                <a:gd fmla="*/ 310 h 1293" name="T11"/>
                <a:gd fmla="*/ 318 w 1383" name="T12"/>
                <a:gd fmla="*/ 343 h 1293" name="T13"/>
                <a:gd fmla="*/ 287 w 1383" name="T14"/>
                <a:gd fmla="*/ 421 h 1293" name="T15"/>
                <a:gd fmla="*/ 287 w 1383" name="T16"/>
                <a:gd fmla="*/ 562 h 1293" name="T17"/>
                <a:gd fmla="*/ 318 w 1383" name="T18"/>
                <a:gd fmla="*/ 640 h 1293" name="T19"/>
                <a:gd fmla="*/ 392 w 1383" name="T20"/>
                <a:gd fmla="*/ 673 h 1293" name="T21"/>
                <a:gd fmla="*/ 699 w 1383" name="T22"/>
                <a:gd fmla="*/ 673 h 1293" name="T23"/>
                <a:gd fmla="*/ 748 w 1383" name="T24"/>
                <a:gd fmla="*/ 694 h 1293" name="T25"/>
                <a:gd fmla="*/ 769 w 1383" name="T26"/>
                <a:gd fmla="*/ 747 h 1293" name="T27"/>
                <a:gd fmla="*/ 769 w 1383" name="T28"/>
                <a:gd fmla="*/ 857 h 1293" name="T29"/>
                <a:gd fmla="*/ 748 w 1383" name="T30"/>
                <a:gd fmla="*/ 909 h 1293" name="T31"/>
                <a:gd fmla="*/ 699 w 1383" name="T32"/>
                <a:gd fmla="*/ 931 h 1293" name="T33"/>
                <a:gd fmla="*/ 255 w 1383" name="T34"/>
                <a:gd fmla="*/ 931 h 1293" name="T35"/>
                <a:gd fmla="*/ 180 w 1383" name="T36"/>
                <a:gd fmla="*/ 963 h 1293" name="T37"/>
                <a:gd fmla="*/ 149 w 1383" name="T38"/>
                <a:gd fmla="*/ 1041 h 1293" name="T39"/>
                <a:gd fmla="*/ 149 w 1383" name="T40"/>
                <a:gd fmla="*/ 1183 h 1293" name="T41"/>
                <a:gd fmla="*/ 180 w 1383" name="T42"/>
                <a:gd fmla="*/ 1261 h 1293" name="T43"/>
                <a:gd fmla="*/ 255 w 1383" name="T44"/>
                <a:gd fmla="*/ 1293 h 1293" name="T45"/>
                <a:gd fmla="*/ 1383 w 1383" name="T46"/>
                <a:gd fmla="*/ 1293 h 1293" name="T47"/>
                <a:gd fmla="*/ 1374 w 1383" name="T48"/>
                <a:gd fmla="*/ 1266 h 1293" name="T49"/>
                <a:gd fmla="*/ 1383 w 1383" name="T50"/>
                <a:gd fmla="*/ 1238 h 1293" name="T51"/>
                <a:gd fmla="*/ 272 w 1383" name="T52"/>
                <a:gd fmla="*/ 1238 h 1293" name="T53"/>
                <a:gd fmla="*/ 223 w 1383" name="T54"/>
                <a:gd fmla="*/ 1216 h 1293" name="T55"/>
                <a:gd fmla="*/ 202 w 1383" name="T56"/>
                <a:gd fmla="*/ 1164 h 1293" name="T57"/>
                <a:gd fmla="*/ 202 w 1383" name="T58"/>
                <a:gd fmla="*/ 1060 h 1293" name="T59"/>
                <a:gd fmla="*/ 223 w 1383" name="T60"/>
                <a:gd fmla="*/ 1008 h 1293" name="T61"/>
                <a:gd fmla="*/ 272 w 1383" name="T62"/>
                <a:gd fmla="*/ 986 h 1293" name="T63"/>
                <a:gd fmla="*/ 716 w 1383" name="T64"/>
                <a:gd fmla="*/ 986 h 1293" name="T65"/>
                <a:gd fmla="*/ 791 w 1383" name="T66"/>
                <a:gd fmla="*/ 954 h 1293" name="T67"/>
                <a:gd fmla="*/ 822 w 1383" name="T68"/>
                <a:gd fmla="*/ 876 h 1293" name="T69"/>
                <a:gd fmla="*/ 822 w 1383" name="T70"/>
                <a:gd fmla="*/ 728 h 1293" name="T71"/>
                <a:gd fmla="*/ 791 w 1383" name="T72"/>
                <a:gd fmla="*/ 650 h 1293" name="T73"/>
                <a:gd fmla="*/ 716 w 1383" name="T74"/>
                <a:gd fmla="*/ 617 h 1293" name="T75"/>
                <a:gd fmla="*/ 401 w 1383" name="T76"/>
                <a:gd fmla="*/ 617 h 1293" name="T77"/>
                <a:gd fmla="*/ 351 w 1383" name="T78"/>
                <a:gd fmla="*/ 596 h 1293" name="T79"/>
                <a:gd fmla="*/ 331 w 1383" name="T80"/>
                <a:gd fmla="*/ 544 h 1293" name="T81"/>
                <a:gd fmla="*/ 331 w 1383" name="T82"/>
                <a:gd fmla="*/ 439 h 1293" name="T83"/>
                <a:gd fmla="*/ 351 w 1383" name="T84"/>
                <a:gd fmla="*/ 387 h 1293" name="T85"/>
                <a:gd fmla="*/ 401 w 1383" name="T86"/>
                <a:gd fmla="*/ 366 h 1293" name="T87"/>
                <a:gd fmla="*/ 991 w 1383" name="T88"/>
                <a:gd fmla="*/ 366 h 1293" name="T89"/>
                <a:gd fmla="*/ 1066 w 1383" name="T90"/>
                <a:gd fmla="*/ 333 h 1293" name="T91"/>
                <a:gd fmla="*/ 1096 w 1383" name="T92"/>
                <a:gd fmla="*/ 255 h 1293" name="T93"/>
                <a:gd fmla="*/ 1096 w 1383" name="T94"/>
                <a:gd fmla="*/ 111 h 1293" name="T95"/>
                <a:gd fmla="*/ 1066 w 1383" name="T96"/>
                <a:gd fmla="*/ 32 h 1293" name="T97"/>
                <a:gd fmla="*/ 991 w 1383" name="T98"/>
                <a:gd fmla="*/ 0 h 1293" name="T99"/>
                <a:gd fmla="*/ 0 w 1383" name="T100"/>
                <a:gd fmla="*/ 0 h 1293" name="T101"/>
                <a:gd fmla="*/ 0 w 1383" name="T102"/>
                <a:gd fmla="*/ 55 h 1293" name="T103"/>
                <a:gd fmla="*/ 974 w 1383" name="T104"/>
                <a:gd fmla="*/ 55 h 1293" name="T105"/>
                <a:gd fmla="*/ 1023 w 1383" name="T106"/>
                <a:gd fmla="*/ 77 h 129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293" w="1383">
                  <a:moveTo>
                    <a:pt x="1023" y="77"/>
                  </a:moveTo>
                  <a:cubicBezTo>
                    <a:pt x="1037" y="91"/>
                    <a:pt x="1044" y="110"/>
                    <a:pt x="1044" y="129"/>
                  </a:cubicBezTo>
                  <a:cubicBezTo>
                    <a:pt x="1044" y="237"/>
                    <a:pt x="1044" y="237"/>
                    <a:pt x="1044" y="237"/>
                  </a:cubicBezTo>
                  <a:cubicBezTo>
                    <a:pt x="1044" y="255"/>
                    <a:pt x="1037" y="274"/>
                    <a:pt x="1023" y="289"/>
                  </a:cubicBezTo>
                  <a:cubicBezTo>
                    <a:pt x="1010" y="303"/>
                    <a:pt x="992" y="310"/>
                    <a:pt x="974" y="310"/>
                  </a:cubicBezTo>
                  <a:cubicBezTo>
                    <a:pt x="392" y="310"/>
                    <a:pt x="392" y="310"/>
                    <a:pt x="392" y="310"/>
                  </a:cubicBezTo>
                  <a:cubicBezTo>
                    <a:pt x="365" y="310"/>
                    <a:pt x="338" y="321"/>
                    <a:pt x="318" y="343"/>
                  </a:cubicBezTo>
                  <a:cubicBezTo>
                    <a:pt x="297" y="364"/>
                    <a:pt x="287" y="393"/>
                    <a:pt x="287" y="421"/>
                  </a:cubicBezTo>
                  <a:cubicBezTo>
                    <a:pt x="287" y="562"/>
                    <a:pt x="287" y="562"/>
                    <a:pt x="287" y="562"/>
                  </a:cubicBezTo>
                  <a:cubicBezTo>
                    <a:pt x="287" y="590"/>
                    <a:pt x="297" y="619"/>
                    <a:pt x="318" y="640"/>
                  </a:cubicBezTo>
                  <a:cubicBezTo>
                    <a:pt x="338" y="662"/>
                    <a:pt x="365" y="673"/>
                    <a:pt x="392" y="673"/>
                  </a:cubicBezTo>
                  <a:cubicBezTo>
                    <a:pt x="699" y="673"/>
                    <a:pt x="699" y="673"/>
                    <a:pt x="699" y="673"/>
                  </a:cubicBezTo>
                  <a:cubicBezTo>
                    <a:pt x="717" y="673"/>
                    <a:pt x="735" y="680"/>
                    <a:pt x="748" y="694"/>
                  </a:cubicBezTo>
                  <a:cubicBezTo>
                    <a:pt x="762" y="709"/>
                    <a:pt x="769" y="728"/>
                    <a:pt x="769" y="747"/>
                  </a:cubicBezTo>
                  <a:cubicBezTo>
                    <a:pt x="769" y="857"/>
                    <a:pt x="769" y="857"/>
                    <a:pt x="769" y="857"/>
                  </a:cubicBezTo>
                  <a:cubicBezTo>
                    <a:pt x="769" y="876"/>
                    <a:pt x="762" y="895"/>
                    <a:pt x="748" y="909"/>
                  </a:cubicBezTo>
                  <a:cubicBezTo>
                    <a:pt x="735" y="924"/>
                    <a:pt x="717" y="931"/>
                    <a:pt x="699" y="931"/>
                  </a:cubicBezTo>
                  <a:cubicBezTo>
                    <a:pt x="255" y="931"/>
                    <a:pt x="255" y="931"/>
                    <a:pt x="255" y="931"/>
                  </a:cubicBezTo>
                  <a:cubicBezTo>
                    <a:pt x="228" y="931"/>
                    <a:pt x="201" y="942"/>
                    <a:pt x="180" y="963"/>
                  </a:cubicBezTo>
                  <a:cubicBezTo>
                    <a:pt x="160" y="985"/>
                    <a:pt x="149" y="1013"/>
                    <a:pt x="149" y="1041"/>
                  </a:cubicBezTo>
                  <a:cubicBezTo>
                    <a:pt x="149" y="1183"/>
                    <a:pt x="149" y="1183"/>
                    <a:pt x="149" y="1183"/>
                  </a:cubicBezTo>
                  <a:cubicBezTo>
                    <a:pt x="149" y="1211"/>
                    <a:pt x="160" y="1239"/>
                    <a:pt x="180" y="1261"/>
                  </a:cubicBezTo>
                  <a:cubicBezTo>
                    <a:pt x="201" y="1283"/>
                    <a:pt x="228" y="1293"/>
                    <a:pt x="255" y="1293"/>
                  </a:cubicBezTo>
                  <a:cubicBezTo>
                    <a:pt x="1383" y="1293"/>
                    <a:pt x="1383" y="1293"/>
                    <a:pt x="1383" y="1293"/>
                  </a:cubicBezTo>
                  <a:cubicBezTo>
                    <a:pt x="1383" y="1293"/>
                    <a:pt x="1374" y="1284"/>
                    <a:pt x="1374" y="1266"/>
                  </a:cubicBezTo>
                  <a:cubicBezTo>
                    <a:pt x="1374" y="1248"/>
                    <a:pt x="1383" y="1238"/>
                    <a:pt x="1383" y="1238"/>
                  </a:cubicBezTo>
                  <a:cubicBezTo>
                    <a:pt x="272" y="1238"/>
                    <a:pt x="272" y="1238"/>
                    <a:pt x="272" y="1238"/>
                  </a:cubicBezTo>
                  <a:cubicBezTo>
                    <a:pt x="254" y="1238"/>
                    <a:pt x="236" y="1231"/>
                    <a:pt x="223" y="1216"/>
                  </a:cubicBezTo>
                  <a:cubicBezTo>
                    <a:pt x="209" y="1202"/>
                    <a:pt x="202" y="1183"/>
                    <a:pt x="202" y="1164"/>
                  </a:cubicBezTo>
                  <a:cubicBezTo>
                    <a:pt x="202" y="1060"/>
                    <a:pt x="202" y="1060"/>
                    <a:pt x="202" y="1060"/>
                  </a:cubicBezTo>
                  <a:cubicBezTo>
                    <a:pt x="202" y="1041"/>
                    <a:pt x="209" y="1022"/>
                    <a:pt x="223" y="1008"/>
                  </a:cubicBezTo>
                  <a:cubicBezTo>
                    <a:pt x="236" y="993"/>
                    <a:pt x="254" y="986"/>
                    <a:pt x="272" y="986"/>
                  </a:cubicBezTo>
                  <a:cubicBezTo>
                    <a:pt x="716" y="986"/>
                    <a:pt x="716" y="986"/>
                    <a:pt x="716" y="986"/>
                  </a:cubicBezTo>
                  <a:cubicBezTo>
                    <a:pt x="743" y="986"/>
                    <a:pt x="770" y="975"/>
                    <a:pt x="791" y="954"/>
                  </a:cubicBezTo>
                  <a:cubicBezTo>
                    <a:pt x="811" y="932"/>
                    <a:pt x="822" y="904"/>
                    <a:pt x="822" y="876"/>
                  </a:cubicBezTo>
                  <a:cubicBezTo>
                    <a:pt x="822" y="728"/>
                    <a:pt x="822" y="728"/>
                    <a:pt x="822" y="728"/>
                  </a:cubicBezTo>
                  <a:cubicBezTo>
                    <a:pt x="822" y="700"/>
                    <a:pt x="811" y="671"/>
                    <a:pt x="791" y="650"/>
                  </a:cubicBezTo>
                  <a:cubicBezTo>
                    <a:pt x="770" y="628"/>
                    <a:pt x="743" y="617"/>
                    <a:pt x="716" y="617"/>
                  </a:cubicBezTo>
                  <a:cubicBezTo>
                    <a:pt x="401" y="617"/>
                    <a:pt x="401" y="617"/>
                    <a:pt x="401" y="617"/>
                  </a:cubicBezTo>
                  <a:cubicBezTo>
                    <a:pt x="383" y="617"/>
                    <a:pt x="365" y="610"/>
                    <a:pt x="351" y="596"/>
                  </a:cubicBezTo>
                  <a:cubicBezTo>
                    <a:pt x="337" y="581"/>
                    <a:pt x="331" y="563"/>
                    <a:pt x="331" y="544"/>
                  </a:cubicBezTo>
                  <a:cubicBezTo>
                    <a:pt x="331" y="439"/>
                    <a:pt x="331" y="439"/>
                    <a:pt x="331" y="439"/>
                  </a:cubicBezTo>
                  <a:cubicBezTo>
                    <a:pt x="331" y="420"/>
                    <a:pt x="337" y="402"/>
                    <a:pt x="351" y="387"/>
                  </a:cubicBezTo>
                  <a:cubicBezTo>
                    <a:pt x="365" y="373"/>
                    <a:pt x="383" y="366"/>
                    <a:pt x="401" y="366"/>
                  </a:cubicBezTo>
                  <a:cubicBezTo>
                    <a:pt x="991" y="366"/>
                    <a:pt x="991" y="366"/>
                    <a:pt x="991" y="366"/>
                  </a:cubicBezTo>
                  <a:cubicBezTo>
                    <a:pt x="1018" y="366"/>
                    <a:pt x="1045" y="355"/>
                    <a:pt x="1066" y="333"/>
                  </a:cubicBezTo>
                  <a:cubicBezTo>
                    <a:pt x="1086" y="312"/>
                    <a:pt x="1096" y="283"/>
                    <a:pt x="1096" y="255"/>
                  </a:cubicBezTo>
                  <a:cubicBezTo>
                    <a:pt x="1096" y="111"/>
                    <a:pt x="1096" y="111"/>
                    <a:pt x="1096" y="111"/>
                  </a:cubicBezTo>
                  <a:cubicBezTo>
                    <a:pt x="1096" y="82"/>
                    <a:pt x="1086" y="54"/>
                    <a:pt x="1066" y="32"/>
                  </a:cubicBezTo>
                  <a:cubicBezTo>
                    <a:pt x="1045" y="11"/>
                    <a:pt x="1018" y="0"/>
                    <a:pt x="991" y="0"/>
                  </a:cubicBezTo>
                  <a:cubicBezTo>
                    <a:pt x="0" y="0"/>
                    <a:pt x="0" y="0"/>
                    <a:pt x="0" y="0"/>
                  </a:cubicBezTo>
                  <a:cubicBezTo>
                    <a:pt x="0" y="55"/>
                    <a:pt x="0" y="55"/>
                    <a:pt x="0" y="55"/>
                  </a:cubicBezTo>
                  <a:cubicBezTo>
                    <a:pt x="974" y="55"/>
                    <a:pt x="974" y="55"/>
                    <a:pt x="974" y="55"/>
                  </a:cubicBezTo>
                  <a:cubicBezTo>
                    <a:pt x="992" y="55"/>
                    <a:pt x="1010" y="62"/>
                    <a:pt x="1023" y="77"/>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 name="iS1íďê"/>
            <p:cNvSpPr/>
            <p:nvPr/>
          </p:nvSpPr>
          <p:spPr bwMode="auto">
            <a:xfrm>
              <a:off x="1185" y="9"/>
              <a:ext cx="3191" cy="2963"/>
            </a:xfrm>
            <a:custGeom>
              <a:gdLst>
                <a:gd fmla="*/ 1066 w 1383" name="T0"/>
                <a:gd fmla="*/ 78 h 1284" name="T1"/>
                <a:gd fmla="*/ 1096 w 1383" name="T2"/>
                <a:gd fmla="*/ 157 h 1284" name="T3"/>
                <a:gd fmla="*/ 1096 w 1383" name="T4"/>
                <a:gd fmla="*/ 301 h 1284" name="T5"/>
                <a:gd fmla="*/ 1066 w 1383" name="T6"/>
                <a:gd fmla="*/ 379 h 1284" name="T7"/>
                <a:gd fmla="*/ 991 w 1383" name="T8"/>
                <a:gd fmla="*/ 412 h 1284" name="T9"/>
                <a:gd fmla="*/ 401 w 1383" name="T10"/>
                <a:gd fmla="*/ 412 h 1284" name="T11"/>
                <a:gd fmla="*/ 351 w 1383" name="T12"/>
                <a:gd fmla="*/ 433 h 1284" name="T13"/>
                <a:gd fmla="*/ 331 w 1383" name="T14"/>
                <a:gd fmla="*/ 485 h 1284" name="T15"/>
                <a:gd fmla="*/ 331 w 1383" name="T16"/>
                <a:gd fmla="*/ 590 h 1284" name="T17"/>
                <a:gd fmla="*/ 351 w 1383" name="T18"/>
                <a:gd fmla="*/ 642 h 1284" name="T19"/>
                <a:gd fmla="*/ 401 w 1383" name="T20"/>
                <a:gd fmla="*/ 663 h 1284" name="T21"/>
                <a:gd fmla="*/ 716 w 1383" name="T22"/>
                <a:gd fmla="*/ 663 h 1284" name="T23"/>
                <a:gd fmla="*/ 791 w 1383" name="T24"/>
                <a:gd fmla="*/ 696 h 1284" name="T25"/>
                <a:gd fmla="*/ 822 w 1383" name="T26"/>
                <a:gd fmla="*/ 774 h 1284" name="T27"/>
                <a:gd fmla="*/ 822 w 1383" name="T28"/>
                <a:gd fmla="*/ 922 h 1284" name="T29"/>
                <a:gd fmla="*/ 791 w 1383" name="T30"/>
                <a:gd fmla="*/ 1000 h 1284" name="T31"/>
                <a:gd fmla="*/ 716 w 1383" name="T32"/>
                <a:gd fmla="*/ 1032 h 1284" name="T33"/>
                <a:gd fmla="*/ 272 w 1383" name="T34"/>
                <a:gd fmla="*/ 1032 h 1284" name="T35"/>
                <a:gd fmla="*/ 223 w 1383" name="T36"/>
                <a:gd fmla="*/ 1054 h 1284" name="T37"/>
                <a:gd fmla="*/ 202 w 1383" name="T38"/>
                <a:gd fmla="*/ 1106 h 1284" name="T39"/>
                <a:gd fmla="*/ 202 w 1383" name="T40"/>
                <a:gd fmla="*/ 1210 h 1284" name="T41"/>
                <a:gd fmla="*/ 223 w 1383" name="T42"/>
                <a:gd fmla="*/ 1262 h 1284" name="T43"/>
                <a:gd fmla="*/ 272 w 1383" name="T44"/>
                <a:gd fmla="*/ 1284 h 1284" name="T45"/>
                <a:gd fmla="*/ 1383 w 1383" name="T46"/>
                <a:gd fmla="*/ 1284 h 1284" name="T47"/>
                <a:gd fmla="*/ 1374 w 1383" name="T48"/>
                <a:gd fmla="*/ 1261 h 1284" name="T49"/>
                <a:gd fmla="*/ 1383 w 1383" name="T50"/>
                <a:gd fmla="*/ 1238 h 1284" name="T51"/>
                <a:gd fmla="*/ 298 w 1383" name="T52"/>
                <a:gd fmla="*/ 1238 h 1284" name="T53"/>
                <a:gd fmla="*/ 261 w 1383" name="T54"/>
                <a:gd fmla="*/ 1222 h 1284" name="T55"/>
                <a:gd fmla="*/ 246 w 1383" name="T56"/>
                <a:gd fmla="*/ 1183 h 1284" name="T57"/>
                <a:gd fmla="*/ 246 w 1383" name="T58"/>
                <a:gd fmla="*/ 1134 h 1284" name="T59"/>
                <a:gd fmla="*/ 261 w 1383" name="T60"/>
                <a:gd fmla="*/ 1094 h 1284" name="T61"/>
                <a:gd fmla="*/ 298 w 1383" name="T62"/>
                <a:gd fmla="*/ 1078 h 1284" name="T63"/>
                <a:gd fmla="*/ 725 w 1383" name="T64"/>
                <a:gd fmla="*/ 1078 h 1284" name="T65"/>
                <a:gd fmla="*/ 824 w 1383" name="T66"/>
                <a:gd fmla="*/ 1035 h 1284" name="T67"/>
                <a:gd fmla="*/ 865 w 1383" name="T68"/>
                <a:gd fmla="*/ 931 h 1284" name="T69"/>
                <a:gd fmla="*/ 865 w 1383" name="T70"/>
                <a:gd fmla="*/ 765 h 1284" name="T71"/>
                <a:gd fmla="*/ 824 w 1383" name="T72"/>
                <a:gd fmla="*/ 661 h 1284" name="T73"/>
                <a:gd fmla="*/ 725 w 1383" name="T74"/>
                <a:gd fmla="*/ 617 h 1284" name="T75"/>
                <a:gd fmla="*/ 430 w 1383" name="T76"/>
                <a:gd fmla="*/ 617 h 1284" name="T77"/>
                <a:gd fmla="*/ 393 w 1383" name="T78"/>
                <a:gd fmla="*/ 601 h 1284" name="T79"/>
                <a:gd fmla="*/ 377 w 1383" name="T80"/>
                <a:gd fmla="*/ 562 h 1284" name="T81"/>
                <a:gd fmla="*/ 377 w 1383" name="T82"/>
                <a:gd fmla="*/ 513 h 1284" name="T83"/>
                <a:gd fmla="*/ 393 w 1383" name="T84"/>
                <a:gd fmla="*/ 474 h 1284" name="T85"/>
                <a:gd fmla="*/ 430 w 1383" name="T86"/>
                <a:gd fmla="*/ 458 h 1284" name="T87"/>
                <a:gd fmla="*/ 1000 w 1383" name="T88"/>
                <a:gd fmla="*/ 458 h 1284" name="T89"/>
                <a:gd fmla="*/ 1099 w 1383" name="T90"/>
                <a:gd fmla="*/ 414 h 1284" name="T91"/>
                <a:gd fmla="*/ 1140 w 1383" name="T92"/>
                <a:gd fmla="*/ 310 h 1284" name="T93"/>
                <a:gd fmla="*/ 1140 w 1383" name="T94"/>
                <a:gd fmla="*/ 147 h 1284" name="T95"/>
                <a:gd fmla="*/ 1099 w 1383" name="T96"/>
                <a:gd fmla="*/ 43 h 1284" name="T97"/>
                <a:gd fmla="*/ 1000 w 1383" name="T98"/>
                <a:gd fmla="*/ 0 h 1284" name="T99"/>
                <a:gd fmla="*/ 0 w 1383" name="T100"/>
                <a:gd fmla="*/ 0 h 1284" name="T101"/>
                <a:gd fmla="*/ 0 w 1383" name="T102"/>
                <a:gd fmla="*/ 46 h 1284" name="T103"/>
                <a:gd fmla="*/ 991 w 1383" name="T104"/>
                <a:gd fmla="*/ 46 h 1284" name="T105"/>
                <a:gd fmla="*/ 1066 w 1383" name="T106"/>
                <a:gd fmla="*/ 78 h 1284"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284" w="1383">
                  <a:moveTo>
                    <a:pt x="1066" y="78"/>
                  </a:moveTo>
                  <a:cubicBezTo>
                    <a:pt x="1086" y="100"/>
                    <a:pt x="1096" y="128"/>
                    <a:pt x="1096" y="157"/>
                  </a:cubicBezTo>
                  <a:cubicBezTo>
                    <a:pt x="1096" y="301"/>
                    <a:pt x="1096" y="301"/>
                    <a:pt x="1096" y="301"/>
                  </a:cubicBezTo>
                  <a:cubicBezTo>
                    <a:pt x="1096" y="329"/>
                    <a:pt x="1086" y="358"/>
                    <a:pt x="1066" y="379"/>
                  </a:cubicBezTo>
                  <a:cubicBezTo>
                    <a:pt x="1045" y="401"/>
                    <a:pt x="1018" y="412"/>
                    <a:pt x="991" y="412"/>
                  </a:cubicBezTo>
                  <a:cubicBezTo>
                    <a:pt x="401" y="412"/>
                    <a:pt x="401" y="412"/>
                    <a:pt x="401" y="412"/>
                  </a:cubicBezTo>
                  <a:cubicBezTo>
                    <a:pt x="383" y="412"/>
                    <a:pt x="365" y="419"/>
                    <a:pt x="351" y="433"/>
                  </a:cubicBezTo>
                  <a:cubicBezTo>
                    <a:pt x="337" y="448"/>
                    <a:pt x="331" y="466"/>
                    <a:pt x="331" y="485"/>
                  </a:cubicBezTo>
                  <a:cubicBezTo>
                    <a:pt x="331" y="590"/>
                    <a:pt x="331" y="590"/>
                    <a:pt x="331" y="590"/>
                  </a:cubicBezTo>
                  <a:cubicBezTo>
                    <a:pt x="331" y="609"/>
                    <a:pt x="337" y="627"/>
                    <a:pt x="351" y="642"/>
                  </a:cubicBezTo>
                  <a:cubicBezTo>
                    <a:pt x="365" y="656"/>
                    <a:pt x="383" y="663"/>
                    <a:pt x="401" y="663"/>
                  </a:cubicBezTo>
                  <a:cubicBezTo>
                    <a:pt x="716" y="663"/>
                    <a:pt x="716" y="663"/>
                    <a:pt x="716" y="663"/>
                  </a:cubicBezTo>
                  <a:cubicBezTo>
                    <a:pt x="743" y="663"/>
                    <a:pt x="770" y="674"/>
                    <a:pt x="791" y="696"/>
                  </a:cubicBezTo>
                  <a:cubicBezTo>
                    <a:pt x="811" y="717"/>
                    <a:pt x="822" y="746"/>
                    <a:pt x="822" y="774"/>
                  </a:cubicBezTo>
                  <a:cubicBezTo>
                    <a:pt x="822" y="922"/>
                    <a:pt x="822" y="922"/>
                    <a:pt x="822" y="922"/>
                  </a:cubicBezTo>
                  <a:cubicBezTo>
                    <a:pt x="822" y="950"/>
                    <a:pt x="811" y="978"/>
                    <a:pt x="791" y="1000"/>
                  </a:cubicBezTo>
                  <a:cubicBezTo>
                    <a:pt x="770" y="1021"/>
                    <a:pt x="743" y="1032"/>
                    <a:pt x="716" y="1032"/>
                  </a:cubicBezTo>
                  <a:cubicBezTo>
                    <a:pt x="272" y="1032"/>
                    <a:pt x="272" y="1032"/>
                    <a:pt x="272" y="1032"/>
                  </a:cubicBezTo>
                  <a:cubicBezTo>
                    <a:pt x="254" y="1032"/>
                    <a:pt x="236" y="1039"/>
                    <a:pt x="223" y="1054"/>
                  </a:cubicBezTo>
                  <a:cubicBezTo>
                    <a:pt x="209" y="1068"/>
                    <a:pt x="202" y="1087"/>
                    <a:pt x="202" y="1106"/>
                  </a:cubicBezTo>
                  <a:cubicBezTo>
                    <a:pt x="202" y="1210"/>
                    <a:pt x="202" y="1210"/>
                    <a:pt x="202" y="1210"/>
                  </a:cubicBezTo>
                  <a:cubicBezTo>
                    <a:pt x="202" y="1229"/>
                    <a:pt x="209" y="1248"/>
                    <a:pt x="223" y="1262"/>
                  </a:cubicBezTo>
                  <a:cubicBezTo>
                    <a:pt x="236" y="1277"/>
                    <a:pt x="254" y="1284"/>
                    <a:pt x="272" y="1284"/>
                  </a:cubicBezTo>
                  <a:cubicBezTo>
                    <a:pt x="1383" y="1284"/>
                    <a:pt x="1383" y="1284"/>
                    <a:pt x="1383" y="1284"/>
                  </a:cubicBezTo>
                  <a:cubicBezTo>
                    <a:pt x="1383" y="1284"/>
                    <a:pt x="1374" y="1276"/>
                    <a:pt x="1374" y="1261"/>
                  </a:cubicBezTo>
                  <a:cubicBezTo>
                    <a:pt x="1374" y="1246"/>
                    <a:pt x="1383" y="1238"/>
                    <a:pt x="1383" y="1238"/>
                  </a:cubicBezTo>
                  <a:cubicBezTo>
                    <a:pt x="298" y="1238"/>
                    <a:pt x="298" y="1238"/>
                    <a:pt x="298" y="1238"/>
                  </a:cubicBezTo>
                  <a:cubicBezTo>
                    <a:pt x="285" y="1238"/>
                    <a:pt x="272" y="1233"/>
                    <a:pt x="261" y="1222"/>
                  </a:cubicBezTo>
                  <a:cubicBezTo>
                    <a:pt x="251" y="1211"/>
                    <a:pt x="246" y="1197"/>
                    <a:pt x="246" y="1183"/>
                  </a:cubicBezTo>
                  <a:cubicBezTo>
                    <a:pt x="246" y="1134"/>
                    <a:pt x="246" y="1134"/>
                    <a:pt x="246" y="1134"/>
                  </a:cubicBezTo>
                  <a:cubicBezTo>
                    <a:pt x="246" y="1119"/>
                    <a:pt x="251" y="1105"/>
                    <a:pt x="261" y="1094"/>
                  </a:cubicBezTo>
                  <a:cubicBezTo>
                    <a:pt x="272" y="1084"/>
                    <a:pt x="285" y="1078"/>
                    <a:pt x="298" y="1078"/>
                  </a:cubicBezTo>
                  <a:cubicBezTo>
                    <a:pt x="725" y="1078"/>
                    <a:pt x="725" y="1078"/>
                    <a:pt x="725" y="1078"/>
                  </a:cubicBezTo>
                  <a:cubicBezTo>
                    <a:pt x="761" y="1078"/>
                    <a:pt x="797" y="1064"/>
                    <a:pt x="824" y="1035"/>
                  </a:cubicBezTo>
                  <a:cubicBezTo>
                    <a:pt x="852" y="1006"/>
                    <a:pt x="865" y="968"/>
                    <a:pt x="865" y="931"/>
                  </a:cubicBezTo>
                  <a:cubicBezTo>
                    <a:pt x="865" y="765"/>
                    <a:pt x="865" y="765"/>
                    <a:pt x="865" y="765"/>
                  </a:cubicBezTo>
                  <a:cubicBezTo>
                    <a:pt x="865" y="727"/>
                    <a:pt x="852" y="689"/>
                    <a:pt x="824" y="661"/>
                  </a:cubicBezTo>
                  <a:cubicBezTo>
                    <a:pt x="797" y="632"/>
                    <a:pt x="761" y="617"/>
                    <a:pt x="725" y="617"/>
                  </a:cubicBezTo>
                  <a:cubicBezTo>
                    <a:pt x="430" y="617"/>
                    <a:pt x="430" y="617"/>
                    <a:pt x="430" y="617"/>
                  </a:cubicBezTo>
                  <a:cubicBezTo>
                    <a:pt x="417" y="617"/>
                    <a:pt x="403" y="612"/>
                    <a:pt x="393" y="601"/>
                  </a:cubicBezTo>
                  <a:cubicBezTo>
                    <a:pt x="382" y="590"/>
                    <a:pt x="377" y="576"/>
                    <a:pt x="377" y="562"/>
                  </a:cubicBezTo>
                  <a:cubicBezTo>
                    <a:pt x="377" y="513"/>
                    <a:pt x="377" y="513"/>
                    <a:pt x="377" y="513"/>
                  </a:cubicBezTo>
                  <a:cubicBezTo>
                    <a:pt x="377" y="499"/>
                    <a:pt x="382" y="485"/>
                    <a:pt x="393" y="474"/>
                  </a:cubicBezTo>
                  <a:cubicBezTo>
                    <a:pt x="403" y="463"/>
                    <a:pt x="417" y="458"/>
                    <a:pt x="430" y="458"/>
                  </a:cubicBezTo>
                  <a:cubicBezTo>
                    <a:pt x="1000" y="458"/>
                    <a:pt x="1000" y="458"/>
                    <a:pt x="1000" y="458"/>
                  </a:cubicBezTo>
                  <a:cubicBezTo>
                    <a:pt x="1036" y="458"/>
                    <a:pt x="1072" y="443"/>
                    <a:pt x="1099" y="414"/>
                  </a:cubicBezTo>
                  <a:cubicBezTo>
                    <a:pt x="1127" y="386"/>
                    <a:pt x="1140" y="348"/>
                    <a:pt x="1140" y="310"/>
                  </a:cubicBezTo>
                  <a:cubicBezTo>
                    <a:pt x="1140" y="147"/>
                    <a:pt x="1140" y="147"/>
                    <a:pt x="1140" y="147"/>
                  </a:cubicBezTo>
                  <a:cubicBezTo>
                    <a:pt x="1140" y="110"/>
                    <a:pt x="1127" y="72"/>
                    <a:pt x="1099" y="43"/>
                  </a:cubicBezTo>
                  <a:cubicBezTo>
                    <a:pt x="1072" y="14"/>
                    <a:pt x="1036" y="0"/>
                    <a:pt x="1000" y="0"/>
                  </a:cubicBezTo>
                  <a:cubicBezTo>
                    <a:pt x="0" y="0"/>
                    <a:pt x="0" y="0"/>
                    <a:pt x="0" y="0"/>
                  </a:cubicBezTo>
                  <a:cubicBezTo>
                    <a:pt x="0" y="46"/>
                    <a:pt x="0" y="46"/>
                    <a:pt x="0" y="46"/>
                  </a:cubicBezTo>
                  <a:cubicBezTo>
                    <a:pt x="991" y="46"/>
                    <a:pt x="991" y="46"/>
                    <a:pt x="991" y="46"/>
                  </a:cubicBezTo>
                  <a:cubicBezTo>
                    <a:pt x="1018" y="46"/>
                    <a:pt x="1045" y="57"/>
                    <a:pt x="1066" y="7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 name="ïṡ1ïḋè"/>
            <p:cNvSpPr/>
            <p:nvPr/>
          </p:nvSpPr>
          <p:spPr bwMode="auto">
            <a:xfrm>
              <a:off x="1191" y="242"/>
              <a:ext cx="3191" cy="2963"/>
            </a:xfrm>
            <a:custGeom>
              <a:gdLst>
                <a:gd fmla="*/ 255 w 1383" name="T0"/>
                <a:gd fmla="*/ 1238 h 1284" name="T1"/>
                <a:gd fmla="*/ 180 w 1383" name="T2"/>
                <a:gd fmla="*/ 1206 h 1284" name="T3"/>
                <a:gd fmla="*/ 149 w 1383" name="T4"/>
                <a:gd fmla="*/ 1128 h 1284" name="T5"/>
                <a:gd fmla="*/ 149 w 1383" name="T6"/>
                <a:gd fmla="*/ 986 h 1284" name="T7"/>
                <a:gd fmla="*/ 180 w 1383" name="T8"/>
                <a:gd fmla="*/ 908 h 1284" name="T9"/>
                <a:gd fmla="*/ 255 w 1383" name="T10"/>
                <a:gd fmla="*/ 876 h 1284" name="T11"/>
                <a:gd fmla="*/ 699 w 1383" name="T12"/>
                <a:gd fmla="*/ 876 h 1284" name="T13"/>
                <a:gd fmla="*/ 748 w 1383" name="T14"/>
                <a:gd fmla="*/ 854 h 1284" name="T15"/>
                <a:gd fmla="*/ 769 w 1383" name="T16"/>
                <a:gd fmla="*/ 802 h 1284" name="T17"/>
                <a:gd fmla="*/ 769 w 1383" name="T18"/>
                <a:gd fmla="*/ 692 h 1284" name="T19"/>
                <a:gd fmla="*/ 748 w 1383" name="T20"/>
                <a:gd fmla="*/ 639 h 1284" name="T21"/>
                <a:gd fmla="*/ 699 w 1383" name="T22"/>
                <a:gd fmla="*/ 618 h 1284" name="T23"/>
                <a:gd fmla="*/ 392 w 1383" name="T24"/>
                <a:gd fmla="*/ 618 h 1284" name="T25"/>
                <a:gd fmla="*/ 318 w 1383" name="T26"/>
                <a:gd fmla="*/ 585 h 1284" name="T27"/>
                <a:gd fmla="*/ 287 w 1383" name="T28"/>
                <a:gd fmla="*/ 507 h 1284" name="T29"/>
                <a:gd fmla="*/ 287 w 1383" name="T30"/>
                <a:gd fmla="*/ 366 h 1284" name="T31"/>
                <a:gd fmla="*/ 318 w 1383" name="T32"/>
                <a:gd fmla="*/ 288 h 1284" name="T33"/>
                <a:gd fmla="*/ 392 w 1383" name="T34"/>
                <a:gd fmla="*/ 255 h 1284" name="T35"/>
                <a:gd fmla="*/ 974 w 1383" name="T36"/>
                <a:gd fmla="*/ 255 h 1284" name="T37"/>
                <a:gd fmla="*/ 1023 w 1383" name="T38"/>
                <a:gd fmla="*/ 234 h 1284" name="T39"/>
                <a:gd fmla="*/ 1044 w 1383" name="T40"/>
                <a:gd fmla="*/ 182 h 1284" name="T41"/>
                <a:gd fmla="*/ 1044 w 1383" name="T42"/>
                <a:gd fmla="*/ 74 h 1284" name="T43"/>
                <a:gd fmla="*/ 1023 w 1383" name="T44"/>
                <a:gd fmla="*/ 22 h 1284" name="T45"/>
                <a:gd fmla="*/ 974 w 1383" name="T46"/>
                <a:gd fmla="*/ 0 h 1284" name="T47"/>
                <a:gd fmla="*/ 0 w 1383" name="T48"/>
                <a:gd fmla="*/ 0 h 1284" name="T49"/>
                <a:gd fmla="*/ 0 w 1383" name="T50"/>
                <a:gd fmla="*/ 46 h 1284" name="T51"/>
                <a:gd fmla="*/ 947 w 1383" name="T52"/>
                <a:gd fmla="*/ 46 h 1284" name="T53"/>
                <a:gd fmla="*/ 985 w 1383" name="T54"/>
                <a:gd fmla="*/ 63 h 1284" name="T55"/>
                <a:gd fmla="*/ 1000 w 1383" name="T56"/>
                <a:gd fmla="*/ 102 h 1284" name="T57"/>
                <a:gd fmla="*/ 1000 w 1383" name="T58"/>
                <a:gd fmla="*/ 154 h 1284" name="T59"/>
                <a:gd fmla="*/ 985 w 1383" name="T60"/>
                <a:gd fmla="*/ 193 h 1284" name="T61"/>
                <a:gd fmla="*/ 947 w 1383" name="T62"/>
                <a:gd fmla="*/ 209 h 1284" name="T63"/>
                <a:gd fmla="*/ 377 w 1383" name="T64"/>
                <a:gd fmla="*/ 209 h 1284" name="T65"/>
                <a:gd fmla="*/ 278 w 1383" name="T66"/>
                <a:gd fmla="*/ 252 h 1284" name="T67"/>
                <a:gd fmla="*/ 237 w 1383" name="T68"/>
                <a:gd fmla="*/ 357 h 1284" name="T69"/>
                <a:gd fmla="*/ 237 w 1383" name="T70"/>
                <a:gd fmla="*/ 516 h 1284" name="T71"/>
                <a:gd fmla="*/ 278 w 1383" name="T72"/>
                <a:gd fmla="*/ 621 h 1284" name="T73"/>
                <a:gd fmla="*/ 377 w 1383" name="T74"/>
                <a:gd fmla="*/ 664 h 1284" name="T75"/>
                <a:gd fmla="*/ 673 w 1383" name="T76"/>
                <a:gd fmla="*/ 664 h 1284" name="T77"/>
                <a:gd fmla="*/ 710 w 1383" name="T78"/>
                <a:gd fmla="*/ 680 h 1284" name="T79"/>
                <a:gd fmla="*/ 725 w 1383" name="T80"/>
                <a:gd fmla="*/ 719 h 1284" name="T81"/>
                <a:gd fmla="*/ 725 w 1383" name="T82"/>
                <a:gd fmla="*/ 774 h 1284" name="T83"/>
                <a:gd fmla="*/ 710 w 1383" name="T84"/>
                <a:gd fmla="*/ 814 h 1284" name="T85"/>
                <a:gd fmla="*/ 673 w 1383" name="T86"/>
                <a:gd fmla="*/ 830 h 1284" name="T87"/>
                <a:gd fmla="*/ 246 w 1383" name="T88"/>
                <a:gd fmla="*/ 830 h 1284" name="T89"/>
                <a:gd fmla="*/ 147 w 1383" name="T90"/>
                <a:gd fmla="*/ 873 h 1284" name="T91"/>
                <a:gd fmla="*/ 106 w 1383" name="T92"/>
                <a:gd fmla="*/ 977 h 1284" name="T93"/>
                <a:gd fmla="*/ 106 w 1383" name="T94"/>
                <a:gd fmla="*/ 1137 h 1284" name="T95"/>
                <a:gd fmla="*/ 147 w 1383" name="T96"/>
                <a:gd fmla="*/ 1241 h 1284" name="T97"/>
                <a:gd fmla="*/ 246 w 1383" name="T98"/>
                <a:gd fmla="*/ 1284 h 1284" name="T99"/>
                <a:gd fmla="*/ 1383 w 1383" name="T100"/>
                <a:gd fmla="*/ 1284 h 1284" name="T101"/>
                <a:gd fmla="*/ 1374 w 1383" name="T102"/>
                <a:gd fmla="*/ 1260 h 1284" name="T103"/>
                <a:gd fmla="*/ 1383 w 1383" name="T104"/>
                <a:gd fmla="*/ 1238 h 1284" name="T105"/>
                <a:gd fmla="*/ 255 w 1383" name="T106"/>
                <a:gd fmla="*/ 1238 h 1284"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284" w="1383">
                  <a:moveTo>
                    <a:pt x="255" y="1238"/>
                  </a:moveTo>
                  <a:cubicBezTo>
                    <a:pt x="228" y="1238"/>
                    <a:pt x="201" y="1228"/>
                    <a:pt x="180" y="1206"/>
                  </a:cubicBezTo>
                  <a:cubicBezTo>
                    <a:pt x="160" y="1184"/>
                    <a:pt x="149" y="1156"/>
                    <a:pt x="149" y="1128"/>
                  </a:cubicBezTo>
                  <a:cubicBezTo>
                    <a:pt x="149" y="986"/>
                    <a:pt x="149" y="986"/>
                    <a:pt x="149" y="986"/>
                  </a:cubicBezTo>
                  <a:cubicBezTo>
                    <a:pt x="149" y="958"/>
                    <a:pt x="160" y="930"/>
                    <a:pt x="180" y="908"/>
                  </a:cubicBezTo>
                  <a:cubicBezTo>
                    <a:pt x="201" y="887"/>
                    <a:pt x="228" y="876"/>
                    <a:pt x="255" y="876"/>
                  </a:cubicBezTo>
                  <a:cubicBezTo>
                    <a:pt x="699" y="876"/>
                    <a:pt x="699" y="876"/>
                    <a:pt x="699" y="876"/>
                  </a:cubicBezTo>
                  <a:cubicBezTo>
                    <a:pt x="717" y="876"/>
                    <a:pt x="735" y="869"/>
                    <a:pt x="748" y="854"/>
                  </a:cubicBezTo>
                  <a:cubicBezTo>
                    <a:pt x="762" y="840"/>
                    <a:pt x="769" y="821"/>
                    <a:pt x="769" y="802"/>
                  </a:cubicBezTo>
                  <a:cubicBezTo>
                    <a:pt x="769" y="692"/>
                    <a:pt x="769" y="692"/>
                    <a:pt x="769" y="692"/>
                  </a:cubicBezTo>
                  <a:cubicBezTo>
                    <a:pt x="769" y="673"/>
                    <a:pt x="762" y="654"/>
                    <a:pt x="748" y="639"/>
                  </a:cubicBezTo>
                  <a:cubicBezTo>
                    <a:pt x="735" y="625"/>
                    <a:pt x="717" y="618"/>
                    <a:pt x="699" y="618"/>
                  </a:cubicBezTo>
                  <a:cubicBezTo>
                    <a:pt x="392" y="618"/>
                    <a:pt x="392" y="618"/>
                    <a:pt x="392" y="618"/>
                  </a:cubicBezTo>
                  <a:cubicBezTo>
                    <a:pt x="365" y="618"/>
                    <a:pt x="338" y="607"/>
                    <a:pt x="318" y="585"/>
                  </a:cubicBezTo>
                  <a:cubicBezTo>
                    <a:pt x="297" y="564"/>
                    <a:pt x="287" y="535"/>
                    <a:pt x="287" y="507"/>
                  </a:cubicBezTo>
                  <a:cubicBezTo>
                    <a:pt x="287" y="366"/>
                    <a:pt x="287" y="366"/>
                    <a:pt x="287" y="366"/>
                  </a:cubicBezTo>
                  <a:cubicBezTo>
                    <a:pt x="287" y="338"/>
                    <a:pt x="297" y="309"/>
                    <a:pt x="318" y="288"/>
                  </a:cubicBezTo>
                  <a:cubicBezTo>
                    <a:pt x="338" y="266"/>
                    <a:pt x="365" y="255"/>
                    <a:pt x="392" y="255"/>
                  </a:cubicBezTo>
                  <a:cubicBezTo>
                    <a:pt x="974" y="255"/>
                    <a:pt x="974" y="255"/>
                    <a:pt x="974" y="255"/>
                  </a:cubicBezTo>
                  <a:cubicBezTo>
                    <a:pt x="992" y="255"/>
                    <a:pt x="1010" y="248"/>
                    <a:pt x="1023" y="234"/>
                  </a:cubicBezTo>
                  <a:cubicBezTo>
                    <a:pt x="1037" y="219"/>
                    <a:pt x="1044" y="200"/>
                    <a:pt x="1044" y="182"/>
                  </a:cubicBezTo>
                  <a:cubicBezTo>
                    <a:pt x="1044" y="74"/>
                    <a:pt x="1044" y="74"/>
                    <a:pt x="1044" y="74"/>
                  </a:cubicBezTo>
                  <a:cubicBezTo>
                    <a:pt x="1044" y="55"/>
                    <a:pt x="1037" y="36"/>
                    <a:pt x="1023" y="22"/>
                  </a:cubicBezTo>
                  <a:cubicBezTo>
                    <a:pt x="1010" y="7"/>
                    <a:pt x="992" y="0"/>
                    <a:pt x="974" y="0"/>
                  </a:cubicBezTo>
                  <a:cubicBezTo>
                    <a:pt x="0" y="0"/>
                    <a:pt x="0" y="0"/>
                    <a:pt x="0" y="0"/>
                  </a:cubicBezTo>
                  <a:cubicBezTo>
                    <a:pt x="0" y="46"/>
                    <a:pt x="0" y="46"/>
                    <a:pt x="0" y="46"/>
                  </a:cubicBezTo>
                  <a:cubicBezTo>
                    <a:pt x="947" y="46"/>
                    <a:pt x="947" y="46"/>
                    <a:pt x="947" y="46"/>
                  </a:cubicBezTo>
                  <a:cubicBezTo>
                    <a:pt x="961" y="46"/>
                    <a:pt x="974" y="52"/>
                    <a:pt x="985" y="63"/>
                  </a:cubicBezTo>
                  <a:cubicBezTo>
                    <a:pt x="995" y="73"/>
                    <a:pt x="1000" y="87"/>
                    <a:pt x="1000" y="102"/>
                  </a:cubicBezTo>
                  <a:cubicBezTo>
                    <a:pt x="1000" y="154"/>
                    <a:pt x="1000" y="154"/>
                    <a:pt x="1000" y="154"/>
                  </a:cubicBezTo>
                  <a:cubicBezTo>
                    <a:pt x="1000" y="168"/>
                    <a:pt x="995" y="182"/>
                    <a:pt x="985" y="193"/>
                  </a:cubicBezTo>
                  <a:cubicBezTo>
                    <a:pt x="974" y="204"/>
                    <a:pt x="961" y="209"/>
                    <a:pt x="947" y="209"/>
                  </a:cubicBezTo>
                  <a:cubicBezTo>
                    <a:pt x="377" y="209"/>
                    <a:pt x="377" y="209"/>
                    <a:pt x="377" y="209"/>
                  </a:cubicBezTo>
                  <a:cubicBezTo>
                    <a:pt x="341" y="209"/>
                    <a:pt x="306" y="224"/>
                    <a:pt x="278" y="252"/>
                  </a:cubicBezTo>
                  <a:cubicBezTo>
                    <a:pt x="251" y="281"/>
                    <a:pt x="237" y="319"/>
                    <a:pt x="237" y="357"/>
                  </a:cubicBezTo>
                  <a:cubicBezTo>
                    <a:pt x="237" y="516"/>
                    <a:pt x="237" y="516"/>
                    <a:pt x="237" y="516"/>
                  </a:cubicBezTo>
                  <a:cubicBezTo>
                    <a:pt x="237" y="554"/>
                    <a:pt x="251" y="592"/>
                    <a:pt x="278" y="621"/>
                  </a:cubicBezTo>
                  <a:cubicBezTo>
                    <a:pt x="306" y="649"/>
                    <a:pt x="341" y="664"/>
                    <a:pt x="377" y="664"/>
                  </a:cubicBezTo>
                  <a:cubicBezTo>
                    <a:pt x="673" y="664"/>
                    <a:pt x="673" y="664"/>
                    <a:pt x="673" y="664"/>
                  </a:cubicBezTo>
                  <a:cubicBezTo>
                    <a:pt x="686" y="664"/>
                    <a:pt x="700" y="669"/>
                    <a:pt x="710" y="680"/>
                  </a:cubicBezTo>
                  <a:cubicBezTo>
                    <a:pt x="720" y="691"/>
                    <a:pt x="725" y="705"/>
                    <a:pt x="725" y="719"/>
                  </a:cubicBezTo>
                  <a:cubicBezTo>
                    <a:pt x="725" y="774"/>
                    <a:pt x="725" y="774"/>
                    <a:pt x="725" y="774"/>
                  </a:cubicBezTo>
                  <a:cubicBezTo>
                    <a:pt x="725" y="789"/>
                    <a:pt x="720" y="803"/>
                    <a:pt x="710" y="814"/>
                  </a:cubicBezTo>
                  <a:cubicBezTo>
                    <a:pt x="700" y="824"/>
                    <a:pt x="686" y="830"/>
                    <a:pt x="673" y="830"/>
                  </a:cubicBezTo>
                  <a:cubicBezTo>
                    <a:pt x="246" y="830"/>
                    <a:pt x="246" y="830"/>
                    <a:pt x="246" y="830"/>
                  </a:cubicBezTo>
                  <a:cubicBezTo>
                    <a:pt x="210" y="830"/>
                    <a:pt x="174" y="844"/>
                    <a:pt x="147" y="873"/>
                  </a:cubicBezTo>
                  <a:cubicBezTo>
                    <a:pt x="119" y="902"/>
                    <a:pt x="106" y="939"/>
                    <a:pt x="106" y="977"/>
                  </a:cubicBezTo>
                  <a:cubicBezTo>
                    <a:pt x="106" y="1137"/>
                    <a:pt x="106" y="1137"/>
                    <a:pt x="106" y="1137"/>
                  </a:cubicBezTo>
                  <a:cubicBezTo>
                    <a:pt x="106" y="1175"/>
                    <a:pt x="119" y="1212"/>
                    <a:pt x="147" y="1241"/>
                  </a:cubicBezTo>
                  <a:cubicBezTo>
                    <a:pt x="174" y="1270"/>
                    <a:pt x="210" y="1284"/>
                    <a:pt x="246" y="1284"/>
                  </a:cubicBezTo>
                  <a:cubicBezTo>
                    <a:pt x="1383" y="1284"/>
                    <a:pt x="1383" y="1284"/>
                    <a:pt x="1383" y="1284"/>
                  </a:cubicBezTo>
                  <a:cubicBezTo>
                    <a:pt x="1383" y="1284"/>
                    <a:pt x="1374" y="1275"/>
                    <a:pt x="1374" y="1260"/>
                  </a:cubicBezTo>
                  <a:cubicBezTo>
                    <a:pt x="1374" y="1246"/>
                    <a:pt x="1383" y="1238"/>
                    <a:pt x="1383" y="1238"/>
                  </a:cubicBezTo>
                  <a:lnTo>
                    <a:pt x="255" y="1238"/>
                  </a:ln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 name="ïṧļîḓe"/>
            <p:cNvSpPr/>
            <p:nvPr/>
          </p:nvSpPr>
          <p:spPr bwMode="auto">
            <a:xfrm>
              <a:off x="1130" y="5"/>
              <a:ext cx="203" cy="350"/>
            </a:xfrm>
            <a:custGeom>
              <a:gdLst>
                <a:gd fmla="*/ 12 w 88" name="T0"/>
                <a:gd fmla="*/ 2 h 152" name="T1"/>
                <a:gd fmla="*/ 0 w 88" name="T2"/>
                <a:gd fmla="*/ 77 h 152" name="T3"/>
                <a:gd fmla="*/ 12 w 88" name="T4"/>
                <a:gd fmla="*/ 150 h 152" name="T5"/>
                <a:gd fmla="*/ 87 w 88" name="T6"/>
                <a:gd fmla="*/ 152 h 152" name="T7"/>
                <a:gd fmla="*/ 88 w 88" name="T8"/>
                <a:gd fmla="*/ 77 h 152" name="T9"/>
                <a:gd fmla="*/ 87 w 88" name="T10"/>
                <a:gd fmla="*/ 0 h 152" name="T11"/>
                <a:gd fmla="*/ 12 w 88" name="T12"/>
                <a:gd fmla="*/ 2 h 152" name="T13"/>
              </a:gdLst>
              <a:cxnLst>
                <a:cxn ang="0">
                  <a:pos x="T0" y="T1"/>
                </a:cxn>
                <a:cxn ang="0">
                  <a:pos x="T2" y="T3"/>
                </a:cxn>
                <a:cxn ang="0">
                  <a:pos x="T4" y="T5"/>
                </a:cxn>
                <a:cxn ang="0">
                  <a:pos x="T6" y="T7"/>
                </a:cxn>
                <a:cxn ang="0">
                  <a:pos x="T8" y="T9"/>
                </a:cxn>
                <a:cxn ang="0">
                  <a:pos x="T10" y="T11"/>
                </a:cxn>
                <a:cxn ang="0">
                  <a:pos x="T12" y="T13"/>
                </a:cxn>
              </a:cxnLst>
              <a:rect b="b" l="0" r="r" t="0"/>
              <a:pathLst>
                <a:path h="152" w="88">
                  <a:moveTo>
                    <a:pt x="12" y="2"/>
                  </a:moveTo>
                  <a:cubicBezTo>
                    <a:pt x="1" y="3"/>
                    <a:pt x="0" y="40"/>
                    <a:pt x="0" y="77"/>
                  </a:cubicBezTo>
                  <a:cubicBezTo>
                    <a:pt x="0" y="114"/>
                    <a:pt x="2" y="149"/>
                    <a:pt x="12" y="150"/>
                  </a:cubicBezTo>
                  <a:cubicBezTo>
                    <a:pt x="20" y="151"/>
                    <a:pt x="87" y="152"/>
                    <a:pt x="87" y="152"/>
                  </a:cubicBezTo>
                  <a:cubicBezTo>
                    <a:pt x="87" y="152"/>
                    <a:pt x="88" y="131"/>
                    <a:pt x="88" y="77"/>
                  </a:cubicBezTo>
                  <a:cubicBezTo>
                    <a:pt x="88" y="23"/>
                    <a:pt x="87" y="0"/>
                    <a:pt x="87" y="0"/>
                  </a:cubicBezTo>
                  <a:cubicBezTo>
                    <a:pt x="87" y="0"/>
                    <a:pt x="21" y="1"/>
                    <a:pt x="12" y="2"/>
                  </a:cubicBezTo>
                  <a:close/>
                </a:path>
              </a:pathLst>
            </a:custGeom>
            <a:solidFill>
              <a:schemeClr val="accent1">
                <a:lumMod val="40000"/>
                <a:lumOff val="60000"/>
              </a:schemeClr>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 name="îṣľîḋè"/>
            <p:cNvSpPr/>
            <p:nvPr/>
          </p:nvSpPr>
          <p:spPr bwMode="auto">
            <a:xfrm>
              <a:off x="4356" y="2866"/>
              <a:ext cx="164" cy="146"/>
            </a:xfrm>
            <a:custGeom>
              <a:gdLst>
                <a:gd fmla="*/ 9 w 71" name="T0"/>
                <a:gd fmla="*/ 0 h 63" name="T1"/>
                <a:gd fmla="*/ 0 w 71" name="T2"/>
                <a:gd fmla="*/ 23 h 63" name="T3"/>
                <a:gd fmla="*/ 9 w 71" name="T4"/>
                <a:gd fmla="*/ 46 h 63" name="T5"/>
                <a:gd fmla="*/ 9 w 71" name="T6"/>
                <a:gd fmla="*/ 46 h 63" name="T7"/>
                <a:gd fmla="*/ 70 w 71" name="T8"/>
                <a:gd fmla="*/ 63 h 63" name="T9"/>
                <a:gd fmla="*/ 71 w 71" name="T10"/>
                <a:gd fmla="*/ 45 h 63" name="T11"/>
                <a:gd fmla="*/ 9 w 71" name="T12"/>
                <a:gd fmla="*/ 0 h 63" name="T13"/>
              </a:gdLst>
              <a:cxnLst>
                <a:cxn ang="0">
                  <a:pos x="T0" y="T1"/>
                </a:cxn>
                <a:cxn ang="0">
                  <a:pos x="T2" y="T3"/>
                </a:cxn>
                <a:cxn ang="0">
                  <a:pos x="T4" y="T5"/>
                </a:cxn>
                <a:cxn ang="0">
                  <a:pos x="T6" y="T7"/>
                </a:cxn>
                <a:cxn ang="0">
                  <a:pos x="T8" y="T9"/>
                </a:cxn>
                <a:cxn ang="0">
                  <a:pos x="T10" y="T11"/>
                </a:cxn>
                <a:cxn ang="0">
                  <a:pos x="T12" y="T13"/>
                </a:cxn>
              </a:cxnLst>
              <a:rect b="b" l="0" r="r" t="0"/>
              <a:pathLst>
                <a:path h="62" w="71">
                  <a:moveTo>
                    <a:pt x="9" y="0"/>
                  </a:moveTo>
                  <a:cubicBezTo>
                    <a:pt x="8" y="1"/>
                    <a:pt x="0" y="9"/>
                    <a:pt x="0" y="23"/>
                  </a:cubicBezTo>
                  <a:cubicBezTo>
                    <a:pt x="0" y="38"/>
                    <a:pt x="9" y="46"/>
                    <a:pt x="9" y="46"/>
                  </a:cubicBezTo>
                  <a:cubicBezTo>
                    <a:pt x="9" y="46"/>
                    <a:pt x="9" y="46"/>
                    <a:pt x="9" y="46"/>
                  </a:cubicBezTo>
                  <a:cubicBezTo>
                    <a:pt x="70" y="63"/>
                    <a:pt x="70" y="63"/>
                    <a:pt x="70" y="63"/>
                  </a:cubicBezTo>
                  <a:cubicBezTo>
                    <a:pt x="70" y="54"/>
                    <a:pt x="71" y="47"/>
                    <a:pt x="71" y="45"/>
                  </a:cubicBezTo>
                  <a:lnTo>
                    <a:pt x="9" y="0"/>
                  </a:ln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 name="îṡḻïḑê"/>
            <p:cNvSpPr/>
            <p:nvPr/>
          </p:nvSpPr>
          <p:spPr bwMode="auto">
            <a:xfrm>
              <a:off x="4356" y="2972"/>
              <a:ext cx="164" cy="127"/>
            </a:xfrm>
            <a:custGeom>
              <a:gdLst>
                <a:gd fmla="*/ 70 w 71" name="T0"/>
                <a:gd fmla="*/ 17 h 55" name="T1"/>
                <a:gd fmla="*/ 9 w 71" name="T2"/>
                <a:gd fmla="*/ 0 h 55" name="T3"/>
                <a:gd fmla="*/ 0 w 71" name="T4"/>
                <a:gd fmla="*/ 28 h 55" name="T5"/>
                <a:gd fmla="*/ 9 w 71" name="T6"/>
                <a:gd fmla="*/ 55 h 55" name="T7"/>
                <a:gd fmla="*/ 71 w 71" name="T8"/>
                <a:gd fmla="*/ 37 h 55" name="T9"/>
                <a:gd fmla="*/ 70 w 71" name="T10"/>
                <a:gd fmla="*/ 17 h 55" name="T11"/>
              </a:gdLst>
              <a:cxnLst>
                <a:cxn ang="0">
                  <a:pos x="T0" y="T1"/>
                </a:cxn>
                <a:cxn ang="0">
                  <a:pos x="T2" y="T3"/>
                </a:cxn>
                <a:cxn ang="0">
                  <a:pos x="T4" y="T5"/>
                </a:cxn>
                <a:cxn ang="0">
                  <a:pos x="T6" y="T7"/>
                </a:cxn>
                <a:cxn ang="0">
                  <a:pos x="T8" y="T9"/>
                </a:cxn>
                <a:cxn ang="0">
                  <a:pos x="T10" y="T11"/>
                </a:cxn>
              </a:cxnLst>
              <a:rect b="b" l="0" r="r" t="0"/>
              <a:pathLst>
                <a:path h="55" w="71">
                  <a:moveTo>
                    <a:pt x="70" y="17"/>
                  </a:moveTo>
                  <a:cubicBezTo>
                    <a:pt x="9" y="0"/>
                    <a:pt x="9" y="0"/>
                    <a:pt x="9" y="0"/>
                  </a:cubicBezTo>
                  <a:cubicBezTo>
                    <a:pt x="8" y="1"/>
                    <a:pt x="0" y="11"/>
                    <a:pt x="0" y="28"/>
                  </a:cubicBezTo>
                  <a:cubicBezTo>
                    <a:pt x="0" y="46"/>
                    <a:pt x="9" y="55"/>
                    <a:pt x="9" y="55"/>
                  </a:cubicBezTo>
                  <a:cubicBezTo>
                    <a:pt x="71" y="37"/>
                    <a:pt x="71" y="37"/>
                    <a:pt x="71" y="37"/>
                  </a:cubicBezTo>
                  <a:cubicBezTo>
                    <a:pt x="71" y="31"/>
                    <a:pt x="71" y="23"/>
                    <a:pt x="70" y="17"/>
                  </a:cubicBezTo>
                  <a:close/>
                </a:path>
              </a:pathLst>
            </a:custGeom>
            <a:solidFill>
              <a:schemeClr val="bg1">
                <a:lumMod val="75000"/>
              </a:schemeClr>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 name="iŝḻïde"/>
            <p:cNvSpPr/>
            <p:nvPr/>
          </p:nvSpPr>
          <p:spPr bwMode="auto">
            <a:xfrm>
              <a:off x="4356" y="3058"/>
              <a:ext cx="166" cy="147"/>
            </a:xfrm>
            <a:custGeom>
              <a:gdLst>
                <a:gd fmla="*/ 0 w 72" name="T0"/>
                <a:gd fmla="*/ 40 h 64" name="T1"/>
                <a:gd fmla="*/ 9 w 72" name="T2"/>
                <a:gd fmla="*/ 64 h 64" name="T3"/>
                <a:gd fmla="*/ 72 w 72" name="T4"/>
                <a:gd fmla="*/ 19 h 64" name="T5"/>
                <a:gd fmla="*/ 71 w 72" name="T6"/>
                <a:gd fmla="*/ 0 h 64" name="T7"/>
                <a:gd fmla="*/ 8 w 72" name="T8"/>
                <a:gd fmla="*/ 19 h 64" name="T9"/>
                <a:gd fmla="*/ 0 w 72" name="T10"/>
                <a:gd fmla="*/ 40 h 64" name="T11"/>
              </a:gdLst>
              <a:cxnLst>
                <a:cxn ang="0">
                  <a:pos x="T0" y="T1"/>
                </a:cxn>
                <a:cxn ang="0">
                  <a:pos x="T2" y="T3"/>
                </a:cxn>
                <a:cxn ang="0">
                  <a:pos x="T4" y="T5"/>
                </a:cxn>
                <a:cxn ang="0">
                  <a:pos x="T6" y="T7"/>
                </a:cxn>
                <a:cxn ang="0">
                  <a:pos x="T8" y="T9"/>
                </a:cxn>
                <a:cxn ang="0">
                  <a:pos x="T10" y="T11"/>
                </a:cxn>
              </a:cxnLst>
              <a:rect b="b" l="0" r="r" t="0"/>
              <a:pathLst>
                <a:path h="64" w="72">
                  <a:moveTo>
                    <a:pt x="0" y="40"/>
                  </a:moveTo>
                  <a:cubicBezTo>
                    <a:pt x="0" y="55"/>
                    <a:pt x="9" y="64"/>
                    <a:pt x="9" y="64"/>
                  </a:cubicBezTo>
                  <a:cubicBezTo>
                    <a:pt x="72" y="19"/>
                    <a:pt x="72" y="19"/>
                    <a:pt x="72" y="19"/>
                  </a:cubicBezTo>
                  <a:cubicBezTo>
                    <a:pt x="72" y="17"/>
                    <a:pt x="71" y="9"/>
                    <a:pt x="71" y="0"/>
                  </a:cubicBezTo>
                  <a:cubicBezTo>
                    <a:pt x="8" y="19"/>
                    <a:pt x="8" y="19"/>
                    <a:pt x="8" y="19"/>
                  </a:cubicBezTo>
                  <a:cubicBezTo>
                    <a:pt x="7" y="20"/>
                    <a:pt x="0" y="28"/>
                    <a:pt x="0" y="40"/>
                  </a:cubicBezTo>
                  <a:close/>
                </a:path>
              </a:pathLst>
            </a:cu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 name="ïṩļiḋe"/>
            <p:cNvSpPr/>
            <p:nvPr/>
          </p:nvSpPr>
          <p:spPr bwMode="auto">
            <a:xfrm>
              <a:off x="4503" y="2970"/>
              <a:ext cx="123" cy="132"/>
            </a:xfrm>
            <a:custGeom>
              <a:gdLst>
                <a:gd fmla="*/ 7 w 53" name="T0"/>
                <a:gd fmla="*/ 0 h 57" name="T1"/>
                <a:gd fmla="*/ 52 w 53" name="T2"/>
                <a:gd fmla="*/ 25 h 57" name="T3"/>
                <a:gd fmla="*/ 53 w 53" name="T4"/>
                <a:gd fmla="*/ 29 h 57" name="T5"/>
                <a:gd fmla="*/ 52 w 53" name="T6"/>
                <a:gd fmla="*/ 33 h 57" name="T7"/>
                <a:gd fmla="*/ 8 w 53" name="T8"/>
                <a:gd fmla="*/ 57 h 57" name="T9"/>
                <a:gd fmla="*/ 1 w 53" name="T10"/>
                <a:gd fmla="*/ 45 h 57" name="T11"/>
                <a:gd fmla="*/ 3 w 53" name="T12"/>
                <a:gd fmla="*/ 29 h 57" name="T13"/>
                <a:gd fmla="*/ 1 w 53" name="T14"/>
                <a:gd fmla="*/ 13 h 57" name="T15"/>
                <a:gd fmla="*/ 7 w 53" name="T16"/>
                <a:gd fmla="*/ 0 h 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2">
                  <a:moveTo>
                    <a:pt x="7" y="0"/>
                  </a:moveTo>
                  <a:cubicBezTo>
                    <a:pt x="52" y="25"/>
                    <a:pt x="52" y="25"/>
                    <a:pt x="52" y="25"/>
                  </a:cubicBezTo>
                  <a:cubicBezTo>
                    <a:pt x="53" y="26"/>
                    <a:pt x="53" y="27"/>
                    <a:pt x="53" y="29"/>
                  </a:cubicBezTo>
                  <a:cubicBezTo>
                    <a:pt x="53" y="31"/>
                    <a:pt x="53" y="32"/>
                    <a:pt x="52" y="33"/>
                  </a:cubicBezTo>
                  <a:cubicBezTo>
                    <a:pt x="8" y="57"/>
                    <a:pt x="8" y="57"/>
                    <a:pt x="8" y="57"/>
                  </a:cubicBezTo>
                  <a:cubicBezTo>
                    <a:pt x="7" y="52"/>
                    <a:pt x="2" y="49"/>
                    <a:pt x="1" y="45"/>
                  </a:cubicBezTo>
                  <a:cubicBezTo>
                    <a:pt x="0" y="40"/>
                    <a:pt x="3" y="34"/>
                    <a:pt x="3" y="29"/>
                  </a:cubicBezTo>
                  <a:cubicBezTo>
                    <a:pt x="3" y="23"/>
                    <a:pt x="0" y="17"/>
                    <a:pt x="1" y="13"/>
                  </a:cubicBezTo>
                  <a:cubicBezTo>
                    <a:pt x="1" y="7"/>
                    <a:pt x="6" y="4"/>
                    <a:pt x="7" y="0"/>
                  </a:cubicBezTo>
                  <a:close/>
                </a:path>
              </a:pathLst>
            </a:custGeom>
            <a:solidFill>
              <a:schemeClr val="accent1">
                <a:lumMod val="60000"/>
                <a:lumOff val="40000"/>
              </a:schemeClr>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25" name="文本框 24"/>
          <p:cNvSpPr txBox="1"/>
          <p:nvPr/>
        </p:nvSpPr>
        <p:spPr>
          <a:xfrm>
            <a:off x="772732" y="332237"/>
            <a:ext cx="8049295" cy="579120"/>
          </a:xfrm>
          <a:prstGeom prst="rect">
            <a:avLst/>
          </a:prstGeom>
          <a:noFill/>
        </p:spPr>
        <p:txBody>
          <a:bodyPr rtlCol="0" wrap="square">
            <a:spAutoFit/>
          </a:bodyPr>
          <a:lstStyle/>
          <a:p>
            <a:r>
              <a:rPr altLang="en-US" b="1" lang="zh-CN" sz="3200">
                <a:solidFill>
                  <a:schemeClr val="bg1"/>
                </a:solidFill>
                <a:latin charset="-122" panose="020b0503020204020204" pitchFamily="34" typeface="微软雅黑"/>
                <a:ea charset="-122" panose="020b0503020204020204" pitchFamily="34" typeface="微软雅黑"/>
              </a:rPr>
              <a:t>标题文本预设</a:t>
            </a:r>
          </a:p>
        </p:txBody>
      </p:sp>
      <p:sp>
        <p:nvSpPr>
          <p:cNvPr id="26" name="išľíďè">
            <a:extLst>
              <a:ext uri="{FF2B5EF4-FFF2-40B4-BE49-F238E27FC236}">
                <a16:creationId xmlns:a16="http://schemas.microsoft.com/office/drawing/2014/main" id="{B59E81E6-D179-42E6-BD59-CD56EA023612}"/>
              </a:ext>
            </a:extLst>
          </p:cNvPr>
          <p:cNvSpPr/>
          <p:nvPr/>
        </p:nvSpPr>
        <p:spPr bwMode="auto">
          <a:xfrm>
            <a:off x="988375" y="2300958"/>
            <a:ext cx="321438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27" name="iSlíďè">
            <a:extLst>
              <a:ext uri="{FF2B5EF4-FFF2-40B4-BE49-F238E27FC236}">
                <a16:creationId xmlns:a16="http://schemas.microsoft.com/office/drawing/2014/main" id="{232433BF-D366-4EB5-8DC9-01410F1A7DDE}"/>
              </a:ext>
            </a:extLst>
          </p:cNvPr>
          <p:cNvSpPr txBox="1"/>
          <p:nvPr/>
        </p:nvSpPr>
        <p:spPr bwMode="auto">
          <a:xfrm>
            <a:off x="991215" y="2011326"/>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
        <p:nvSpPr>
          <p:cNvPr id="28" name="išľíďè">
            <a:extLst>
              <a:ext uri="{FF2B5EF4-FFF2-40B4-BE49-F238E27FC236}">
                <a16:creationId xmlns:a16="http://schemas.microsoft.com/office/drawing/2014/main" id="{8CB55E89-7C79-4E02-838A-5570CF860B91}"/>
              </a:ext>
            </a:extLst>
          </p:cNvPr>
          <p:cNvSpPr/>
          <p:nvPr/>
        </p:nvSpPr>
        <p:spPr bwMode="auto">
          <a:xfrm>
            <a:off x="7706467" y="3618424"/>
            <a:ext cx="321438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29" name="iSlíďè">
            <a:extLst>
              <a:ext uri="{FF2B5EF4-FFF2-40B4-BE49-F238E27FC236}">
                <a16:creationId xmlns:a16="http://schemas.microsoft.com/office/drawing/2014/main" id="{B4320B64-7116-4F50-A3F7-C11E253568CB}"/>
              </a:ext>
            </a:extLst>
          </p:cNvPr>
          <p:cNvSpPr txBox="1"/>
          <p:nvPr/>
        </p:nvSpPr>
        <p:spPr bwMode="auto">
          <a:xfrm>
            <a:off x="7709307" y="3328792"/>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
        <p:nvSpPr>
          <p:cNvPr id="30" name="išľíďè">
            <a:extLst>
              <a:ext uri="{FF2B5EF4-FFF2-40B4-BE49-F238E27FC236}">
                <a16:creationId xmlns:a16="http://schemas.microsoft.com/office/drawing/2014/main" id="{0ED47CD8-9BB0-4557-A34A-82B5BCC7209C}"/>
              </a:ext>
            </a:extLst>
          </p:cNvPr>
          <p:cNvSpPr/>
          <p:nvPr/>
        </p:nvSpPr>
        <p:spPr bwMode="auto">
          <a:xfrm>
            <a:off x="627102" y="5379229"/>
            <a:ext cx="3214385"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rPr>
              <a:t>输入替换内容编辑文字输入替换内容编辑文字输入替换内容编辑文字</a:t>
            </a:r>
          </a:p>
        </p:txBody>
      </p:sp>
      <p:sp>
        <p:nvSpPr>
          <p:cNvPr id="31" name="iSlíďè">
            <a:extLst>
              <a:ext uri="{FF2B5EF4-FFF2-40B4-BE49-F238E27FC236}">
                <a16:creationId xmlns:a16="http://schemas.microsoft.com/office/drawing/2014/main" id="{5B63985D-938F-4570-A178-83809F60BC07}"/>
              </a:ext>
            </a:extLst>
          </p:cNvPr>
          <p:cNvSpPr txBox="1"/>
          <p:nvPr/>
        </p:nvSpPr>
        <p:spPr bwMode="auto">
          <a:xfrm>
            <a:off x="629942" y="5089597"/>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rPr>
              <a:t>标题文本预设</a:t>
            </a:r>
          </a:p>
        </p:txBody>
      </p:sp>
    </p:spTree>
    <p:extLst>
      <p:ext uri="{BB962C8B-B14F-4D97-AF65-F5344CB8AC3E}">
        <p14:creationId val="4179512623"/>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7"/>
                                        </p:tgtEl>
                                        <p:attrNameLst>
                                          <p:attrName>style.visibility</p:attrName>
                                        </p:attrNameLst>
                                      </p:cBhvr>
                                      <p:to>
                                        <p:strVal val="visible"/>
                                      </p:to>
                                    </p:set>
                                    <p:animEffect filter="wipe(down)" transition="in">
                                      <p:cBhvr>
                                        <p:cTn dur="500" id="7"/>
                                        <p:tgtEl>
                                          <p:spTgt spid="27"/>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26"/>
                                        </p:tgtEl>
                                        <p:attrNameLst>
                                          <p:attrName>style.visibility</p:attrName>
                                        </p:attrNameLst>
                                      </p:cBhvr>
                                      <p:to>
                                        <p:strVal val="visible"/>
                                      </p:to>
                                    </p:set>
                                    <p:animEffect filter="wipe(down)" transition="in">
                                      <p:cBhvr>
                                        <p:cTn dur="500" id="12"/>
                                        <p:tgtEl>
                                          <p:spTgt spid="26"/>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29"/>
                                        </p:tgtEl>
                                        <p:attrNameLst>
                                          <p:attrName>style.visibility</p:attrName>
                                        </p:attrNameLst>
                                      </p:cBhvr>
                                      <p:to>
                                        <p:strVal val="visible"/>
                                      </p:to>
                                    </p:set>
                                    <p:animEffect filter="wipe(down)" transition="in">
                                      <p:cBhvr>
                                        <p:cTn dur="500" id="17"/>
                                        <p:tgtEl>
                                          <p:spTgt spid="29"/>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28"/>
                                        </p:tgtEl>
                                        <p:attrNameLst>
                                          <p:attrName>style.visibility</p:attrName>
                                        </p:attrNameLst>
                                      </p:cBhvr>
                                      <p:to>
                                        <p:strVal val="visible"/>
                                      </p:to>
                                    </p:set>
                                    <p:animEffect filter="wipe(down)" transition="in">
                                      <p:cBhvr>
                                        <p:cTn dur="500" id="22"/>
                                        <p:tgtEl>
                                          <p:spTgt spid="28"/>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31"/>
                                        </p:tgtEl>
                                        <p:attrNameLst>
                                          <p:attrName>style.visibility</p:attrName>
                                        </p:attrNameLst>
                                      </p:cBhvr>
                                      <p:to>
                                        <p:strVal val="visible"/>
                                      </p:to>
                                    </p:set>
                                    <p:animEffect filter="wipe(down)" transition="in">
                                      <p:cBhvr>
                                        <p:cTn dur="500" id="27"/>
                                        <p:tgtEl>
                                          <p:spTgt spid="31"/>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30"/>
                                        </p:tgtEl>
                                        <p:attrNameLst>
                                          <p:attrName>style.visibility</p:attrName>
                                        </p:attrNameLst>
                                      </p:cBhvr>
                                      <p:to>
                                        <p:strVal val="visible"/>
                                      </p:to>
                                    </p:set>
                                    <p:animEffect filter="wipe(down)" transition="in">
                                      <p:cBhvr>
                                        <p:cTn dur="500" id="32"/>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27"/>
      <p:bldP grpId="0" spid="28"/>
      <p:bldP grpId="0" spid="29"/>
      <p:bldP grpId="0" spid="30"/>
      <p:bldP grpId="0" spid="31"/>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7" name="组合 16"/>
          <p:cNvGrpSpPr/>
          <p:nvPr/>
        </p:nvGrpSpPr>
        <p:grpSpPr>
          <a:xfrm>
            <a:off x="5159896" y="1366524"/>
            <a:ext cx="5086150" cy="5086812"/>
            <a:chOff x="4761793" y="1193377"/>
            <a:chExt cx="5086812" cy="5086812"/>
          </a:xfrm>
          <a:solidFill>
            <a:srgbClr val="088EFB"/>
          </a:solidFill>
        </p:grpSpPr>
        <p:sp>
          <p:nvSpPr>
            <p:cNvPr id="18" name="空心弧 17"/>
            <p:cNvSpPr/>
            <p:nvPr/>
          </p:nvSpPr>
          <p:spPr>
            <a:xfrm rot="18932598">
              <a:off x="4761793" y="1193377"/>
              <a:ext cx="5086812" cy="5086812"/>
            </a:xfrm>
            <a:prstGeom prst="blockArc">
              <a:avLst>
                <a:gd fmla="val 5631562" name="adj1"/>
                <a:gd fmla="val 21573093" name="adj2"/>
                <a:gd fmla="val 1424" name="adj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tx1"/>
                </a:solidFill>
                <a:latin charset="-122" panose="020b0200000000000000" pitchFamily="34" typeface="Noto Sans S Chinese Thin"/>
                <a:ea charset="-122" panose="020b0200000000000000" pitchFamily="34" typeface="Noto Sans S Chinese Thin"/>
                <a:cs typeface="+mn-ea"/>
              </a:endParaRPr>
            </a:p>
          </p:txBody>
        </p:sp>
        <p:sp>
          <p:nvSpPr>
            <p:cNvPr id="19" name="等腰三角形 18"/>
            <p:cNvSpPr/>
            <p:nvPr/>
          </p:nvSpPr>
          <p:spPr>
            <a:xfrm rot="7800138">
              <a:off x="8984404" y="1884169"/>
              <a:ext cx="269694" cy="23249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grpSp>
      <p:grpSp>
        <p:nvGrpSpPr>
          <p:cNvPr id="7" name="组合 6"/>
          <p:cNvGrpSpPr/>
          <p:nvPr/>
        </p:nvGrpSpPr>
        <p:grpSpPr>
          <a:xfrm>
            <a:off x="8366887" y="2514161"/>
            <a:ext cx="3309508" cy="2754313"/>
            <a:chOff x="8366093" y="2514160"/>
            <a:chExt cx="3309508" cy="2754313"/>
          </a:xfrm>
        </p:grpSpPr>
        <p:sp>
          <p:nvSpPr>
            <p:cNvPr id="12" name="六边形 11"/>
            <p:cNvSpPr/>
            <p:nvPr/>
          </p:nvSpPr>
          <p:spPr bwMode="auto">
            <a:xfrm>
              <a:off x="8366093" y="2514160"/>
              <a:ext cx="3309508" cy="2754313"/>
            </a:xfrm>
            <a:prstGeom prst="hexagon">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sp>
          <p:nvSpPr>
            <p:cNvPr id="28681" name="文本框 19"/>
            <p:cNvSpPr txBox="1">
              <a:spLocks noChangeArrowheads="1"/>
            </p:cNvSpPr>
            <p:nvPr/>
          </p:nvSpPr>
          <p:spPr bwMode="auto">
            <a:xfrm>
              <a:off x="8856568" y="3639696"/>
              <a:ext cx="232697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sz="2000">
                  <a:solidFill>
                    <a:schemeClr val="bg1"/>
                  </a:solidFill>
                  <a:latin charset="-122" panose="020b0200000000000000" pitchFamily="34" typeface="Noto Sans S Chinese Thin"/>
                  <a:ea charset="-122" panose="020b0200000000000000" pitchFamily="34" typeface="Noto Sans S Chinese Thin"/>
                  <a:cs typeface="+mn-ea"/>
                </a:rPr>
                <a:t>添加您的文字信息</a:t>
              </a:r>
            </a:p>
          </p:txBody>
        </p:sp>
      </p:grpSp>
      <p:grpSp>
        <p:nvGrpSpPr>
          <p:cNvPr id="6" name="组合 5"/>
          <p:cNvGrpSpPr/>
          <p:nvPr/>
        </p:nvGrpSpPr>
        <p:grpSpPr>
          <a:xfrm>
            <a:off x="7471655" y="1834710"/>
            <a:ext cx="1576183" cy="1358900"/>
            <a:chOff x="7470860" y="1834710"/>
            <a:chExt cx="1576183" cy="1358900"/>
          </a:xfrm>
        </p:grpSpPr>
        <p:sp>
          <p:nvSpPr>
            <p:cNvPr id="13" name="六边形 12"/>
            <p:cNvSpPr/>
            <p:nvPr/>
          </p:nvSpPr>
          <p:spPr bwMode="auto">
            <a:xfrm>
              <a:off x="7470860" y="1834710"/>
              <a:ext cx="1576183" cy="1358900"/>
            </a:xfrm>
            <a:prstGeom prst="hexago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sp>
          <p:nvSpPr>
            <p:cNvPr id="28682" name="文本框 20"/>
            <p:cNvSpPr txBox="1">
              <a:spLocks noChangeArrowheads="1"/>
            </p:cNvSpPr>
            <p:nvPr/>
          </p:nvSpPr>
          <p:spPr bwMode="auto">
            <a:xfrm>
              <a:off x="7880381" y="2328422"/>
              <a:ext cx="88571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a:solidFill>
                    <a:schemeClr val="bg1"/>
                  </a:solidFill>
                  <a:latin charset="-122" panose="020b0200000000000000" pitchFamily="34" typeface="Noto Sans S Chinese Thin"/>
                  <a:ea charset="-122" panose="020b0200000000000000" pitchFamily="34" typeface="Noto Sans S Chinese Thin"/>
                  <a:cs typeface="+mn-ea"/>
                </a:rPr>
                <a:t>文本</a:t>
              </a:r>
            </a:p>
          </p:txBody>
        </p:sp>
      </p:grpSp>
      <p:grpSp>
        <p:nvGrpSpPr>
          <p:cNvPr id="5" name="组合 4"/>
          <p:cNvGrpSpPr/>
          <p:nvPr/>
        </p:nvGrpSpPr>
        <p:grpSpPr>
          <a:xfrm>
            <a:off x="6198646" y="2522098"/>
            <a:ext cx="1576183" cy="1357312"/>
            <a:chOff x="6197851" y="2522098"/>
            <a:chExt cx="1576183" cy="1357312"/>
          </a:xfrm>
        </p:grpSpPr>
        <p:sp>
          <p:nvSpPr>
            <p:cNvPr id="14" name="六边形 13"/>
            <p:cNvSpPr/>
            <p:nvPr/>
          </p:nvSpPr>
          <p:spPr bwMode="auto">
            <a:xfrm>
              <a:off x="6197851" y="2522098"/>
              <a:ext cx="1576183" cy="1357312"/>
            </a:xfrm>
            <a:prstGeom prst="hexagon">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sp>
          <p:nvSpPr>
            <p:cNvPr id="28683" name="文本框 21"/>
            <p:cNvSpPr txBox="1">
              <a:spLocks noChangeArrowheads="1"/>
            </p:cNvSpPr>
            <p:nvPr/>
          </p:nvSpPr>
          <p:spPr bwMode="auto">
            <a:xfrm>
              <a:off x="6631184" y="3099947"/>
              <a:ext cx="887296"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a:solidFill>
                    <a:schemeClr val="bg1"/>
                  </a:solidFill>
                  <a:latin charset="-122" panose="020b0200000000000000" pitchFamily="34" typeface="Noto Sans S Chinese Thin"/>
                  <a:ea charset="-122" panose="020b0200000000000000" pitchFamily="34" typeface="Noto Sans S Chinese Thin"/>
                  <a:cs typeface="+mn-ea"/>
                </a:rPr>
                <a:t>文本</a:t>
              </a:r>
            </a:p>
          </p:txBody>
        </p:sp>
      </p:grpSp>
      <p:grpSp>
        <p:nvGrpSpPr>
          <p:cNvPr id="4" name="组合 3"/>
          <p:cNvGrpSpPr/>
          <p:nvPr/>
        </p:nvGrpSpPr>
        <p:grpSpPr>
          <a:xfrm>
            <a:off x="6198646" y="3911161"/>
            <a:ext cx="1576183" cy="1357313"/>
            <a:chOff x="6197851" y="3911160"/>
            <a:chExt cx="1576183" cy="1357313"/>
          </a:xfrm>
        </p:grpSpPr>
        <p:sp>
          <p:nvSpPr>
            <p:cNvPr id="15" name="六边形 14"/>
            <p:cNvSpPr/>
            <p:nvPr/>
          </p:nvSpPr>
          <p:spPr bwMode="auto">
            <a:xfrm>
              <a:off x="6197851" y="3911160"/>
              <a:ext cx="1576183" cy="1357313"/>
            </a:xfrm>
            <a:prstGeom prst="hexago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sp>
          <p:nvSpPr>
            <p:cNvPr id="28684" name="文本框 22"/>
            <p:cNvSpPr txBox="1">
              <a:spLocks noChangeArrowheads="1"/>
            </p:cNvSpPr>
            <p:nvPr/>
          </p:nvSpPr>
          <p:spPr bwMode="auto">
            <a:xfrm>
              <a:off x="6583565" y="4404871"/>
              <a:ext cx="887296"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a:solidFill>
                    <a:schemeClr val="bg1"/>
                  </a:solidFill>
                  <a:latin charset="-122" panose="020b0200000000000000" pitchFamily="34" typeface="Noto Sans S Chinese Thin"/>
                  <a:ea charset="-122" panose="020b0200000000000000" pitchFamily="34" typeface="Noto Sans S Chinese Thin"/>
                  <a:cs typeface="+mn-ea"/>
                </a:rPr>
                <a:t>文本</a:t>
              </a:r>
            </a:p>
          </p:txBody>
        </p:sp>
      </p:grpSp>
      <p:grpSp>
        <p:nvGrpSpPr>
          <p:cNvPr id="3" name="组合 2"/>
          <p:cNvGrpSpPr/>
          <p:nvPr/>
        </p:nvGrpSpPr>
        <p:grpSpPr>
          <a:xfrm>
            <a:off x="7458957" y="4619185"/>
            <a:ext cx="1576183" cy="1358900"/>
            <a:chOff x="7458162" y="4619185"/>
            <a:chExt cx="1576183" cy="1358900"/>
          </a:xfrm>
        </p:grpSpPr>
        <p:sp>
          <p:nvSpPr>
            <p:cNvPr id="16" name="六边形 15"/>
            <p:cNvSpPr/>
            <p:nvPr/>
          </p:nvSpPr>
          <p:spPr bwMode="auto">
            <a:xfrm>
              <a:off x="7458162" y="4619185"/>
              <a:ext cx="1576183" cy="1358900"/>
            </a:xfrm>
            <a:prstGeom prst="hexagon">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latin charset="-122" panose="020b0200000000000000" pitchFamily="34" typeface="Noto Sans S Chinese Thin"/>
                <a:ea charset="-122" panose="020b0200000000000000" pitchFamily="34" typeface="Noto Sans S Chinese Thin"/>
                <a:cs typeface="+mn-ea"/>
              </a:endParaRPr>
            </a:p>
          </p:txBody>
        </p:sp>
        <p:sp>
          <p:nvSpPr>
            <p:cNvPr id="28685" name="文本框 23"/>
            <p:cNvSpPr txBox="1">
              <a:spLocks noChangeArrowheads="1"/>
            </p:cNvSpPr>
            <p:nvPr/>
          </p:nvSpPr>
          <p:spPr bwMode="auto">
            <a:xfrm>
              <a:off x="7891494" y="5122423"/>
              <a:ext cx="887296"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a:solidFill>
                    <a:schemeClr val="bg1"/>
                  </a:solidFill>
                  <a:latin charset="-122" panose="020b0200000000000000" pitchFamily="34" typeface="Noto Sans S Chinese Thin"/>
                  <a:ea charset="-122" panose="020b0200000000000000" pitchFamily="34" typeface="Noto Sans S Chinese Thin"/>
                  <a:cs typeface="+mn-ea"/>
                </a:rPr>
                <a:t>文本</a:t>
              </a:r>
            </a:p>
          </p:txBody>
        </p:sp>
      </p:grpSp>
      <p:sp>
        <p:nvSpPr>
          <p:cNvPr id="35" name="išľíďè">
            <a:extLst>
              <a:ext uri="{FF2B5EF4-FFF2-40B4-BE49-F238E27FC236}">
                <a16:creationId xmlns:a16="http://schemas.microsoft.com/office/drawing/2014/main" id="{7EEC7FED-CA1E-4057-8DA3-20DB78068FB8}"/>
              </a:ext>
            </a:extLst>
          </p:cNvPr>
          <p:cNvSpPr/>
          <p:nvPr/>
        </p:nvSpPr>
        <p:spPr bwMode="auto">
          <a:xfrm>
            <a:off x="1188617" y="2180871"/>
            <a:ext cx="331303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36" name="iSlíďè">
            <a:extLst>
              <a:ext uri="{FF2B5EF4-FFF2-40B4-BE49-F238E27FC236}">
                <a16:creationId xmlns:a16="http://schemas.microsoft.com/office/drawing/2014/main" id="{A91AD5B9-030E-4282-AE35-E93681241BD8}"/>
              </a:ext>
            </a:extLst>
          </p:cNvPr>
          <p:cNvSpPr txBox="1"/>
          <p:nvPr/>
        </p:nvSpPr>
        <p:spPr bwMode="auto">
          <a:xfrm>
            <a:off x="1215600" y="1761309"/>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37" name="išľíďè">
            <a:extLst>
              <a:ext uri="{FF2B5EF4-FFF2-40B4-BE49-F238E27FC236}">
                <a16:creationId xmlns:a16="http://schemas.microsoft.com/office/drawing/2014/main" id="{6A472061-301D-4FE2-BC9C-E45E88B27456}"/>
              </a:ext>
            </a:extLst>
          </p:cNvPr>
          <p:cNvSpPr/>
          <p:nvPr/>
        </p:nvSpPr>
        <p:spPr bwMode="auto">
          <a:xfrm>
            <a:off x="1215600" y="3154009"/>
            <a:ext cx="331303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38" name="iSlíďè">
            <a:extLst>
              <a:ext uri="{FF2B5EF4-FFF2-40B4-BE49-F238E27FC236}">
                <a16:creationId xmlns:a16="http://schemas.microsoft.com/office/drawing/2014/main" id="{B0A1AF2C-AB11-4D38-8CBF-0AA3B35E743B}"/>
              </a:ext>
            </a:extLst>
          </p:cNvPr>
          <p:cNvSpPr txBox="1"/>
          <p:nvPr/>
        </p:nvSpPr>
        <p:spPr bwMode="auto">
          <a:xfrm>
            <a:off x="1242583" y="2734447"/>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39" name="išľíďè">
            <a:extLst>
              <a:ext uri="{FF2B5EF4-FFF2-40B4-BE49-F238E27FC236}">
                <a16:creationId xmlns:a16="http://schemas.microsoft.com/office/drawing/2014/main" id="{1FA20E32-C6A5-4BD3-ADCF-F5F6A0302FAD}"/>
              </a:ext>
            </a:extLst>
          </p:cNvPr>
          <p:cNvSpPr/>
          <p:nvPr/>
        </p:nvSpPr>
        <p:spPr bwMode="auto">
          <a:xfrm>
            <a:off x="1242583" y="4148695"/>
            <a:ext cx="331303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0" name="iSlíďè">
            <a:extLst>
              <a:ext uri="{FF2B5EF4-FFF2-40B4-BE49-F238E27FC236}">
                <a16:creationId xmlns:a16="http://schemas.microsoft.com/office/drawing/2014/main" id="{EF894D8C-9BA4-405D-8BDA-443270ACAB52}"/>
              </a:ext>
            </a:extLst>
          </p:cNvPr>
          <p:cNvSpPr txBox="1"/>
          <p:nvPr/>
        </p:nvSpPr>
        <p:spPr bwMode="auto">
          <a:xfrm>
            <a:off x="1269566" y="3729133"/>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
        <p:nvSpPr>
          <p:cNvPr id="41" name="išľíďè">
            <a:extLst>
              <a:ext uri="{FF2B5EF4-FFF2-40B4-BE49-F238E27FC236}">
                <a16:creationId xmlns:a16="http://schemas.microsoft.com/office/drawing/2014/main" id="{6D3A5BCA-2EA9-4AB3-95B0-F6FDD3120C51}"/>
              </a:ext>
            </a:extLst>
          </p:cNvPr>
          <p:cNvSpPr/>
          <p:nvPr/>
        </p:nvSpPr>
        <p:spPr bwMode="auto">
          <a:xfrm>
            <a:off x="1215600" y="5159303"/>
            <a:ext cx="3313038" cy="6660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输入替换内容编辑文字输入替换内容编辑文字输入替换内容编辑文字</a:t>
            </a:r>
          </a:p>
        </p:txBody>
      </p:sp>
      <p:sp>
        <p:nvSpPr>
          <p:cNvPr id="42" name="iSlíďè">
            <a:extLst>
              <a:ext uri="{FF2B5EF4-FFF2-40B4-BE49-F238E27FC236}">
                <a16:creationId xmlns:a16="http://schemas.microsoft.com/office/drawing/2014/main" id="{770C068C-AA61-4539-9EEA-D0475EF31573}"/>
              </a:ext>
            </a:extLst>
          </p:cNvPr>
          <p:cNvSpPr txBox="1"/>
          <p:nvPr/>
        </p:nvSpPr>
        <p:spPr bwMode="auto">
          <a:xfrm>
            <a:off x="1242583" y="4739741"/>
            <a:ext cx="2623285" cy="4195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200000000000000" pitchFamily="34" typeface="Noto Sans S Chinese Thin"/>
                <a:ea charset="-122" panose="020b0200000000000000" pitchFamily="34" typeface="Noto Sans S Chinese Thin"/>
              </a:rPr>
              <a:t>标题文本预设</a:t>
            </a:r>
          </a:p>
        </p:txBody>
      </p:sp>
    </p:spTree>
    <p:extLst>
      <p:ext uri="{BB962C8B-B14F-4D97-AF65-F5344CB8AC3E}">
        <p14:creationId val="2372056850"/>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4">
                                  <p:stCondLst>
                                    <p:cond delay="0"/>
                                  </p:stCondLst>
                                  <p:childTnLst>
                                    <p:set>
                                      <p:cBhvr>
                                        <p:cTn dur="1" fill="hold" id="6">
                                          <p:stCondLst>
                                            <p:cond delay="0"/>
                                          </p:stCondLst>
                                        </p:cTn>
                                        <p:tgtEl>
                                          <p:spTgt spid="17"/>
                                        </p:tgtEl>
                                        <p:attrNameLst>
                                          <p:attrName>style.visibility</p:attrName>
                                        </p:attrNameLst>
                                      </p:cBhvr>
                                      <p:to>
                                        <p:strVal val="visible"/>
                                      </p:to>
                                    </p:set>
                                    <p:animEffect filter="wipe(down)" transition="in">
                                      <p:cBhvr>
                                        <p:cTn dur="500" id="7"/>
                                        <p:tgtEl>
                                          <p:spTgt spid="17"/>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2" presetSubtype="2">
                                  <p:stCondLst>
                                    <p:cond delay="0"/>
                                  </p:stCondLst>
                                  <p:childTnLst>
                                    <p:set>
                                      <p:cBhvr>
                                        <p:cTn dur="1" fill="hold" id="11">
                                          <p:stCondLst>
                                            <p:cond delay="0"/>
                                          </p:stCondLst>
                                        </p:cTn>
                                        <p:tgtEl>
                                          <p:spTgt spid="7"/>
                                        </p:tgtEl>
                                        <p:attrNameLst>
                                          <p:attrName>style.visibility</p:attrName>
                                        </p:attrNameLst>
                                      </p:cBhvr>
                                      <p:to>
                                        <p:strVal val="visible"/>
                                      </p:to>
                                    </p:set>
                                    <p:anim calcmode="lin" valueType="num">
                                      <p:cBhvr additive="base">
                                        <p:cTn dur="500" fill="hold" id="12"/>
                                        <p:tgtEl>
                                          <p:spTgt spid="7"/>
                                        </p:tgtEl>
                                        <p:attrNameLst>
                                          <p:attrName>ppt_x</p:attrName>
                                        </p:attrNameLst>
                                      </p:cBhvr>
                                      <p:tavLst>
                                        <p:tav tm="0">
                                          <p:val>
                                            <p:strVal val="1+#ppt_w/2"/>
                                          </p:val>
                                        </p:tav>
                                        <p:tav tm="100000">
                                          <p:val>
                                            <p:strVal val="#ppt_x"/>
                                          </p:val>
                                        </p:tav>
                                      </p:tavLst>
                                    </p:anim>
                                    <p:anim calcmode="lin" valueType="num">
                                      <p:cBhvr additive="base">
                                        <p:cTn dur="500" fill="hold" id="13"/>
                                        <p:tgtEl>
                                          <p:spTgt spid="7"/>
                                        </p:tgtEl>
                                        <p:attrNameLst>
                                          <p:attrName>ppt_y</p:attrName>
                                        </p:attrNameLst>
                                      </p:cBhvr>
                                      <p:tavLst>
                                        <p:tav tm="0">
                                          <p:val>
                                            <p:strVal val="#ppt_y"/>
                                          </p:val>
                                        </p:tav>
                                        <p:tav tm="100000">
                                          <p:val>
                                            <p:strVal val="#ppt_y"/>
                                          </p:val>
                                        </p:tav>
                                      </p:tavLst>
                                    </p:anim>
                                  </p:childTnLst>
                                </p:cTn>
                              </p:par>
                              <p:par>
                                <p:cTn fill="hold" id="14" nodeType="withEffect" presetClass="entr" presetID="10" presetSubtype="0">
                                  <p:stCondLst>
                                    <p:cond delay="300"/>
                                  </p:stCondLst>
                                  <p:childTnLst>
                                    <p:set>
                                      <p:cBhvr>
                                        <p:cTn dur="1" fill="hold" id="15">
                                          <p:stCondLst>
                                            <p:cond delay="0"/>
                                          </p:stCondLst>
                                        </p:cTn>
                                        <p:tgtEl>
                                          <p:spTgt spid="6"/>
                                        </p:tgtEl>
                                        <p:attrNameLst>
                                          <p:attrName>style.visibility</p:attrName>
                                        </p:attrNameLst>
                                      </p:cBhvr>
                                      <p:to>
                                        <p:strVal val="visible"/>
                                      </p:to>
                                    </p:set>
                                    <p:animEffect filter="fade" transition="in">
                                      <p:cBhvr>
                                        <p:cTn dur="500" id="16"/>
                                        <p:tgtEl>
                                          <p:spTgt spid="6"/>
                                        </p:tgtEl>
                                      </p:cBhvr>
                                    </p:animEffect>
                                  </p:childTnLst>
                                </p:cTn>
                              </p:par>
                              <p:par>
                                <p:cTn fill="hold" id="17" nodeType="withEffect" presetClass="entr" presetID="10" presetSubtype="0">
                                  <p:stCondLst>
                                    <p:cond delay="600"/>
                                  </p:stCondLst>
                                  <p:childTnLst>
                                    <p:set>
                                      <p:cBhvr>
                                        <p:cTn dur="1" fill="hold" id="18">
                                          <p:stCondLst>
                                            <p:cond delay="0"/>
                                          </p:stCondLst>
                                        </p:cTn>
                                        <p:tgtEl>
                                          <p:spTgt spid="5"/>
                                        </p:tgtEl>
                                        <p:attrNameLst>
                                          <p:attrName>style.visibility</p:attrName>
                                        </p:attrNameLst>
                                      </p:cBhvr>
                                      <p:to>
                                        <p:strVal val="visible"/>
                                      </p:to>
                                    </p:set>
                                    <p:animEffect filter="fade" transition="in">
                                      <p:cBhvr>
                                        <p:cTn dur="500" id="19"/>
                                        <p:tgtEl>
                                          <p:spTgt spid="5"/>
                                        </p:tgtEl>
                                      </p:cBhvr>
                                    </p:animEffect>
                                  </p:childTnLst>
                                </p:cTn>
                              </p:par>
                              <p:par>
                                <p:cTn fill="hold" id="20" nodeType="withEffect" presetClass="entr" presetID="10" presetSubtype="0">
                                  <p:stCondLst>
                                    <p:cond delay="900"/>
                                  </p:stCondLst>
                                  <p:childTnLst>
                                    <p:set>
                                      <p:cBhvr>
                                        <p:cTn dur="1" fill="hold" id="21">
                                          <p:stCondLst>
                                            <p:cond delay="0"/>
                                          </p:stCondLst>
                                        </p:cTn>
                                        <p:tgtEl>
                                          <p:spTgt spid="4"/>
                                        </p:tgtEl>
                                        <p:attrNameLst>
                                          <p:attrName>style.visibility</p:attrName>
                                        </p:attrNameLst>
                                      </p:cBhvr>
                                      <p:to>
                                        <p:strVal val="visible"/>
                                      </p:to>
                                    </p:set>
                                    <p:animEffect filter="fade" transition="in">
                                      <p:cBhvr>
                                        <p:cTn dur="500" id="22"/>
                                        <p:tgtEl>
                                          <p:spTgt spid="4"/>
                                        </p:tgtEl>
                                      </p:cBhvr>
                                    </p:animEffect>
                                  </p:childTnLst>
                                </p:cTn>
                              </p:par>
                              <p:par>
                                <p:cTn fill="hold" id="23" nodeType="withEffect" presetClass="entr" presetID="10" presetSubtype="0">
                                  <p:stCondLst>
                                    <p:cond delay="1200"/>
                                  </p:stCondLst>
                                  <p:childTnLst>
                                    <p:set>
                                      <p:cBhvr>
                                        <p:cTn dur="1" fill="hold" id="24">
                                          <p:stCondLst>
                                            <p:cond delay="0"/>
                                          </p:stCondLst>
                                        </p:cTn>
                                        <p:tgtEl>
                                          <p:spTgt spid="3"/>
                                        </p:tgtEl>
                                        <p:attrNameLst>
                                          <p:attrName>style.visibility</p:attrName>
                                        </p:attrNameLst>
                                      </p:cBhvr>
                                      <p:to>
                                        <p:strVal val="visible"/>
                                      </p:to>
                                    </p:set>
                                    <p:animEffect filter="fade" transition="in">
                                      <p:cBhvr>
                                        <p:cTn dur="500" id="25"/>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9" name="图片 18">
            <a:extLst>
              <a:ext uri="{FF2B5EF4-FFF2-40B4-BE49-F238E27FC236}">
                <a16:creationId xmlns:a16="http://schemas.microsoft.com/office/drawing/2014/main" id="{D5113DCE-0B47-4164-96FC-A48F2C2A13EE}"/>
              </a:ext>
            </a:extLst>
          </p:cNvPr>
          <p:cNvPicPr>
            <a:picLocks noChangeAspect="1"/>
          </p:cNvPicPr>
          <p:nvPr/>
        </p:nvPicPr>
        <p:blipFill>
          <a:blip r:embed="rId3">
            <a:extLst>
              <a:ext uri="{28A0092B-C50C-407E-A947-70E740481C1C}">
                <a14:useLocalDpi val="0"/>
              </a:ext>
            </a:extLst>
          </a:blip>
          <a:srcRect b="20816" t="27470"/>
          <a:stretch>
            <a:fillRect/>
          </a:stretch>
        </p:blipFill>
        <p:spPr>
          <a:xfrm>
            <a:off x="0" y="0"/>
            <a:ext cx="12192000" cy="6857999"/>
          </a:xfrm>
          <a:prstGeom prst="rect">
            <a:avLst/>
          </a:prstGeom>
        </p:spPr>
      </p:pic>
      <p:sp>
        <p:nvSpPr>
          <p:cNvPr id="31" name="Freeform 169">
            <a:extLst>
              <a:ext uri="{FF2B5EF4-FFF2-40B4-BE49-F238E27FC236}">
                <a16:creationId xmlns:a16="http://schemas.microsoft.com/office/drawing/2014/main" id="{A3F7208F-2DB7-4E31-8672-4932B742FF68}"/>
              </a:ext>
            </a:extLst>
          </p:cNvPr>
          <p:cNvSpPr/>
          <p:nvPr/>
        </p:nvSpPr>
        <p:spPr bwMode="auto">
          <a:xfrm>
            <a:off x="0" y="3908791"/>
            <a:ext cx="12306925"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2" name="TextBox 5">
            <a:extLst>
              <a:ext uri="{FF2B5EF4-FFF2-40B4-BE49-F238E27FC236}">
                <a16:creationId xmlns:a16="http://schemas.microsoft.com/office/drawing/2014/main" id="{FE361D87-A96A-498F-A72D-0107C7D1CEF9}"/>
              </a:ext>
            </a:extLst>
          </p:cNvPr>
          <p:cNvSpPr txBox="1"/>
          <p:nvPr/>
        </p:nvSpPr>
        <p:spPr>
          <a:xfrm>
            <a:off x="3072190" y="5964481"/>
            <a:ext cx="5914503" cy="495691"/>
          </a:xfrm>
          <a:prstGeom prst="rect">
            <a:avLst/>
          </a:prstGeom>
          <a:noFill/>
        </p:spPr>
        <p:txBody>
          <a:bodyPr bIns="47592" lIns="95185" rIns="95185" rtlCol="0" tIns="47592" wrap="square">
            <a:spAutoFit/>
          </a:bodyPr>
          <a:lstStyle/>
          <a:p>
            <a:pPr defTabSz="951894">
              <a:defRPr/>
            </a:pPr>
            <a:r>
              <a:rPr altLang="zh-CN" kern="0" lang="en-US" sz="1314">
                <a:solidFill>
                  <a:schemeClr val="bg2">
                    <a:lumMod val="10000"/>
                  </a:schemeClr>
                </a:solidFill>
                <a:latin charset="-122" panose="020b0200000000000000" pitchFamily="34" typeface="Noto Sans S Chinese Thin"/>
                <a:ea charset="-122" panose="020b0200000000000000" pitchFamily="34" typeface="Noto Sans S Chinese Thin"/>
                <a:sym charset="-122" panose="020b0503020204020204" pitchFamily="34" typeface="微软雅黑"/>
              </a:rPr>
              <a:t>Personality color post competition PPTPersonality color pos competition PPT</a:t>
            </a:r>
          </a:p>
        </p:txBody>
      </p:sp>
      <p:sp>
        <p:nvSpPr>
          <p:cNvPr id="7" name="矩形 259">
            <a:extLst>
              <a:ext uri="{FF2B5EF4-FFF2-40B4-BE49-F238E27FC236}">
                <a16:creationId xmlns:a16="http://schemas.microsoft.com/office/drawing/2014/main" id="{2BF90430-F7AC-4131-9FAB-5D3B195C0411}"/>
              </a:ext>
            </a:extLst>
          </p:cNvPr>
          <p:cNvSpPr>
            <a:spLocks noChangeArrowheads="1"/>
          </p:cNvSpPr>
          <p:nvPr/>
        </p:nvSpPr>
        <p:spPr bwMode="auto">
          <a:xfrm>
            <a:off x="3254885" y="5502743"/>
            <a:ext cx="6612224" cy="200254"/>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cs charset="0" panose="020b0604020202020204" pitchFamily="34" typeface="Arial"/>
              </a:rPr>
              <a:t>会议报告 / 座谈交流 / 工作总结 / 工作汇报</a:t>
            </a:r>
          </a:p>
        </p:txBody>
      </p:sp>
      <p:sp>
        <p:nvSpPr>
          <p:cNvPr id="8" name="矩形 259">
            <a:extLst>
              <a:ext uri="{FF2B5EF4-FFF2-40B4-BE49-F238E27FC236}">
                <a16:creationId xmlns:a16="http://schemas.microsoft.com/office/drawing/2014/main" id="{382D3F17-1D65-423C-B0FA-CF8A5EC64134}"/>
              </a:ext>
            </a:extLst>
          </p:cNvPr>
          <p:cNvSpPr>
            <a:spLocks noChangeArrowheads="1"/>
          </p:cNvSpPr>
          <p:nvPr/>
        </p:nvSpPr>
        <p:spPr bwMode="auto">
          <a:xfrm>
            <a:off x="4734225" y="4589642"/>
            <a:ext cx="3015084" cy="73152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zh-CN" lang="en-US" sz="4800">
                <a:solidFill>
                  <a:schemeClr val="bg2">
                    <a:lumMod val="10000"/>
                  </a:schemeClr>
                </a:solidFill>
                <a:latin charset="-122" panose="020b0600000000000000" pitchFamily="34" typeface="Noto Sans S Chinese Medium"/>
                <a:ea charset="-122" panose="020b0600000000000000" pitchFamily="34" typeface="Noto Sans S Chinese Medium"/>
                <a:cs charset="0" panose="020b0604020202020204" pitchFamily="34" typeface="Arial"/>
              </a:rPr>
              <a:t>THANKS~</a:t>
            </a:r>
          </a:p>
        </p:txBody>
      </p:sp>
      <p:sp>
        <p:nvSpPr>
          <p:cNvPr id="9" name="矩形 259">
            <a:extLst>
              <a:ext uri="{FF2B5EF4-FFF2-40B4-BE49-F238E27FC236}">
                <a16:creationId xmlns:a16="http://schemas.microsoft.com/office/drawing/2014/main" id="{CC393E98-FFA0-42FE-8852-183AE695FDB6}"/>
              </a:ext>
            </a:extLst>
          </p:cNvPr>
          <p:cNvSpPr>
            <a:spLocks noChangeArrowheads="1"/>
          </p:cNvSpPr>
          <p:nvPr/>
        </p:nvSpPr>
        <p:spPr bwMode="auto">
          <a:xfrm>
            <a:off x="3245144" y="6386501"/>
            <a:ext cx="1294121" cy="400507"/>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en-US" lang="zh-CN" sz="1309">
                <a:solidFill>
                  <a:schemeClr val="bg2">
                    <a:lumMod val="10000"/>
                  </a:schemeClr>
                </a:solidFill>
                <a:latin charset="-122" panose="020b0200000000000000" pitchFamily="34" typeface="Noto Sans S Chinese Thin"/>
                <a:ea charset="-122" panose="020b0200000000000000" pitchFamily="34" typeface="Noto Sans S Chinese Thin"/>
                <a:cs charset="0" panose="020b0604020202020204" pitchFamily="34" typeface="Arial"/>
              </a:rPr>
              <a:t>汇报人：优页PPT</a:t>
            </a:r>
          </a:p>
        </p:txBody>
      </p:sp>
      <p:cxnSp>
        <p:nvCxnSpPr>
          <p:cNvPr id="10" name="直接连接符 9">
            <a:extLst>
              <a:ext uri="{FF2B5EF4-FFF2-40B4-BE49-F238E27FC236}">
                <a16:creationId xmlns:a16="http://schemas.microsoft.com/office/drawing/2014/main" id="{EFE238FB-3BF2-4D52-B092-2C7BC8AA249D}"/>
              </a:ext>
            </a:extLst>
          </p:cNvPr>
          <p:cNvCxnSpPr/>
          <p:nvPr/>
        </p:nvCxnSpPr>
        <p:spPr>
          <a:xfrm>
            <a:off x="1927705" y="5821325"/>
            <a:ext cx="8299468" cy="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957B1769-D6EE-4D90-8040-2685E5995CF8}"/>
              </a:ext>
            </a:extLst>
          </p:cNvPr>
          <p:cNvSpPr txBox="1"/>
          <p:nvPr/>
        </p:nvSpPr>
        <p:spPr>
          <a:xfrm>
            <a:off x="4045119" y="6351808"/>
            <a:ext cx="3010270" cy="291694"/>
          </a:xfrm>
          <a:prstGeom prst="rect">
            <a:avLst/>
          </a:prstGeom>
          <a:noFill/>
        </p:spPr>
        <p:txBody>
          <a:bodyPr rtlCol="0" wrap="square">
            <a:spAutoFit/>
          </a:bodyPr>
          <a:lstStyle/>
          <a:p>
            <a:pPr algn="ct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rPr>
              <a:t>部门：生产部</a:t>
            </a:r>
          </a:p>
        </p:txBody>
      </p:sp>
      <p:sp>
        <p:nvSpPr>
          <p:cNvPr id="16" name="文本框 15">
            <a:extLst>
              <a:ext uri="{FF2B5EF4-FFF2-40B4-BE49-F238E27FC236}">
                <a16:creationId xmlns:a16="http://schemas.microsoft.com/office/drawing/2014/main" id="{00F1161E-ACB6-462C-9670-E2A8508686CD}"/>
              </a:ext>
            </a:extLst>
          </p:cNvPr>
          <p:cNvSpPr txBox="1"/>
          <p:nvPr/>
        </p:nvSpPr>
        <p:spPr>
          <a:xfrm>
            <a:off x="6187488" y="6352987"/>
            <a:ext cx="3010270" cy="291694"/>
          </a:xfrm>
          <a:prstGeom prst="rect">
            <a:avLst/>
          </a:prstGeom>
          <a:noFill/>
        </p:spPr>
        <p:txBody>
          <a:bodyPr rtlCol="0" wrap="square">
            <a:spAutoFit/>
          </a:bodyPr>
          <a:lstStyle/>
          <a:p>
            <a:pPr algn="ctr"/>
            <a:r>
              <a:rPr altLang="en-US" lang="zh-CN" spc="788" sz="1314">
                <a:solidFill>
                  <a:schemeClr val="bg2">
                    <a:lumMod val="10000"/>
                  </a:schemeClr>
                </a:solidFill>
                <a:latin charset="-122" panose="020b0200000000000000" pitchFamily="34" typeface="Noto Sans S Chinese Thin"/>
                <a:ea charset="-122" panose="020b0200000000000000" pitchFamily="34" typeface="Noto Sans S Chinese Thin"/>
              </a:rPr>
              <a:t>日期：20XX.XX.XX</a:t>
            </a:r>
          </a:p>
        </p:txBody>
      </p:sp>
    </p:spTree>
    <p:extLst>
      <p:ext uri="{BB962C8B-B14F-4D97-AF65-F5344CB8AC3E}">
        <p14:creationId val="3994470973"/>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8"/>
                                        </p:tgtEl>
                                        <p:attrNameLst>
                                          <p:attrName>style.visibility</p:attrName>
                                        </p:attrNameLst>
                                      </p:cBhvr>
                                      <p:to>
                                        <p:strVal val="visible"/>
                                      </p:to>
                                    </p:set>
                                    <p:anim calcmode="lin" valueType="num">
                                      <p:cBhvr>
                                        <p:cTn dur="500" fill="hold" id="7"/>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8"/>
                                        </p:tgtEl>
                                        <p:attrNameLst>
                                          <p:attrName>ppt_y</p:attrName>
                                        </p:attrNameLst>
                                      </p:cBhvr>
                                      <p:tavLst>
                                        <p:tav tm="0">
                                          <p:val>
                                            <p:strVal val="#ppt_y"/>
                                          </p:val>
                                        </p:tav>
                                        <p:tav tm="100000">
                                          <p:val>
                                            <p:strVal val="#ppt_y"/>
                                          </p:val>
                                        </p:tav>
                                      </p:tavLst>
                                    </p:anim>
                                    <p:anim calcmode="lin" valueType="num">
                                      <p:cBhvr>
                                        <p:cTn dur="500" fill="hold" id="9"/>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8"/>
                                        </p:tgtEl>
                                      </p:cBhvr>
                                    </p:animEffect>
                                  </p:childTnLst>
                                </p:cTn>
                              </p:par>
                            </p:childTnLst>
                          </p:cTn>
                        </p:par>
                        <p:par>
                          <p:cTn fill="hold" id="12" nodeType="afterGroup">
                            <p:stCondLst>
                              <p:cond delay="500"/>
                            </p:stCondLst>
                            <p:childTnLst>
                              <p:par>
                                <p:cTn fill="hold" grpId="1" id="13" nodeType="afterEffect" presetClass="emph" presetID="26" presetSubtype="0">
                                  <p:stCondLst>
                                    <p:cond delay="0"/>
                                  </p:stCondLst>
                                  <p:iterate type="lt">
                                    <p:tmPct val="0"/>
                                  </p:iterate>
                                  <p:childTnLst>
                                    <p:animEffect filter="fade" transition="out">
                                      <p:cBhvr>
                                        <p:cTn dur="500" id="14" tmFilter="0, 0; .2, .5; .8, .5; 1, 0"/>
                                        <p:tgtEl>
                                          <p:spTgt spid="8"/>
                                        </p:tgtEl>
                                      </p:cBhvr>
                                    </p:animEffect>
                                    <p:animScale>
                                      <p:cBhvr>
                                        <p:cTn autoRev="1" dur="250" fill="hold" id="15"/>
                                        <p:tgtEl>
                                          <p:spTgt spid="8"/>
                                        </p:tgtEl>
                                      </p:cBhvr>
                                      <p:by x="105000" y="105000"/>
                                    </p:animScale>
                                  </p:childTnLst>
                                </p:cTn>
                              </p:par>
                            </p:childTnLst>
                          </p:cTn>
                        </p:par>
                      </p:childTnLst>
                    </p:cTn>
                  </p:par>
                  <p:par>
                    <p:cTn fill="hold" id="16" nodeType="clickPar">
                      <p:stCondLst>
                        <p:cond delay="indefinite"/>
                      </p:stCondLst>
                      <p:childTnLst>
                        <p:par>
                          <p:cTn fill="hold" id="17" nodeType="afterGroup">
                            <p:stCondLst>
                              <p:cond delay="0"/>
                            </p:stCondLst>
                            <p:childTnLst>
                              <p:par>
                                <p:cTn fill="hold" grpId="0" id="18" nodeType="clickEffect" presetClass="entr" presetID="41" presetSubtype="0">
                                  <p:stCondLst>
                                    <p:cond delay="0"/>
                                  </p:stCondLst>
                                  <p:iterate type="lt">
                                    <p:tmPct val="10000"/>
                                  </p:iterate>
                                  <p:childTnLst>
                                    <p:set>
                                      <p:cBhvr>
                                        <p:cTn dur="1" fill="hold" id="19">
                                          <p:stCondLst>
                                            <p:cond delay="0"/>
                                          </p:stCondLst>
                                        </p:cTn>
                                        <p:tgtEl>
                                          <p:spTgt spid="7"/>
                                        </p:tgtEl>
                                        <p:attrNameLst>
                                          <p:attrName>style.visibility</p:attrName>
                                        </p:attrNameLst>
                                      </p:cBhvr>
                                      <p:to>
                                        <p:strVal val="visible"/>
                                      </p:to>
                                    </p:set>
                                    <p:anim calcmode="lin" valueType="num">
                                      <p:cBhvr>
                                        <p:cTn dur="500" fill="hold" id="20"/>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1"/>
                                        <p:tgtEl>
                                          <p:spTgt spid="7"/>
                                        </p:tgtEl>
                                        <p:attrNameLst>
                                          <p:attrName>ppt_y</p:attrName>
                                        </p:attrNameLst>
                                      </p:cBhvr>
                                      <p:tavLst>
                                        <p:tav tm="0">
                                          <p:val>
                                            <p:strVal val="#ppt_y"/>
                                          </p:val>
                                        </p:tav>
                                        <p:tav tm="100000">
                                          <p:val>
                                            <p:strVal val="#ppt_y"/>
                                          </p:val>
                                        </p:tav>
                                      </p:tavLst>
                                    </p:anim>
                                    <p:anim calcmode="lin" valueType="num">
                                      <p:cBhvr>
                                        <p:cTn dur="500" fill="hold" id="22"/>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3"/>
                                        <p:tgtEl>
                                          <p:spTgt spid="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4" tmFilter="0,0; .5, 1; 1, 1"/>
                                        <p:tgtEl>
                                          <p:spTgt spid="7"/>
                                        </p:tgtEl>
                                      </p:cBhvr>
                                    </p:animEffect>
                                  </p:childTnLst>
                                </p:cTn>
                              </p:par>
                            </p:childTnLst>
                          </p:cTn>
                        </p:par>
                        <p:par>
                          <p:cTn fill="hold" id="25" nodeType="afterGroup">
                            <p:stCondLst>
                              <p:cond delay="500"/>
                            </p:stCondLst>
                            <p:childTnLst>
                              <p:par>
                                <p:cTn fill="hold" grpId="1" id="26" nodeType="afterEffect" presetClass="emph" presetID="26" presetSubtype="0">
                                  <p:stCondLst>
                                    <p:cond delay="0"/>
                                  </p:stCondLst>
                                  <p:iterate type="lt">
                                    <p:tmPct val="0"/>
                                  </p:iterate>
                                  <p:childTnLst>
                                    <p:animEffect filter="fade" transition="out">
                                      <p:cBhvr>
                                        <p:cTn dur="500" id="27" tmFilter="0, 0; .2, .5; .8, .5; 1, 0"/>
                                        <p:tgtEl>
                                          <p:spTgt spid="7"/>
                                        </p:tgtEl>
                                      </p:cBhvr>
                                    </p:animEffect>
                                    <p:animScale>
                                      <p:cBhvr>
                                        <p:cTn autoRev="1" dur="250" fill="hold" id="28"/>
                                        <p:tgtEl>
                                          <p:spTgt spid="7"/>
                                        </p:tgtEl>
                                      </p:cBhvr>
                                      <p:by x="105000" y="105000"/>
                                    </p:animScale>
                                  </p:childTnLst>
                                </p:cTn>
                              </p:par>
                            </p:childTnLst>
                          </p:cTn>
                        </p:par>
                      </p:childTnLst>
                    </p:cTn>
                  </p:par>
                  <p:par>
                    <p:cTn fill="hold" id="29" nodeType="clickPar">
                      <p:stCondLst>
                        <p:cond delay="indefinite"/>
                      </p:stCondLst>
                      <p:childTnLst>
                        <p:par>
                          <p:cTn fill="hold" id="30" nodeType="afterGroup">
                            <p:stCondLst>
                              <p:cond delay="0"/>
                            </p:stCondLst>
                            <p:childTnLst>
                              <p:par>
                                <p:cTn fill="hold" grpId="0" id="31" nodeType="clickEffect" presetClass="entr" presetID="41" presetSubtype="0">
                                  <p:stCondLst>
                                    <p:cond delay="0"/>
                                  </p:stCondLst>
                                  <p:iterate type="lt">
                                    <p:tmPct val="10000"/>
                                  </p:iterate>
                                  <p:childTnLst>
                                    <p:set>
                                      <p:cBhvr>
                                        <p:cTn dur="1" fill="hold" id="32">
                                          <p:stCondLst>
                                            <p:cond delay="0"/>
                                          </p:stCondLst>
                                        </p:cTn>
                                        <p:tgtEl>
                                          <p:spTgt spid="9"/>
                                        </p:tgtEl>
                                        <p:attrNameLst>
                                          <p:attrName>style.visibility</p:attrName>
                                        </p:attrNameLst>
                                      </p:cBhvr>
                                      <p:to>
                                        <p:strVal val="visible"/>
                                      </p:to>
                                    </p:set>
                                    <p:anim calcmode="lin" valueType="num">
                                      <p:cBhvr>
                                        <p:cTn dur="500" fill="hold" id="33"/>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4"/>
                                        <p:tgtEl>
                                          <p:spTgt spid="9"/>
                                        </p:tgtEl>
                                        <p:attrNameLst>
                                          <p:attrName>ppt_y</p:attrName>
                                        </p:attrNameLst>
                                      </p:cBhvr>
                                      <p:tavLst>
                                        <p:tav tm="0">
                                          <p:val>
                                            <p:strVal val="#ppt_y"/>
                                          </p:val>
                                        </p:tav>
                                        <p:tav tm="100000">
                                          <p:val>
                                            <p:strVal val="#ppt_y"/>
                                          </p:val>
                                        </p:tav>
                                      </p:tavLst>
                                    </p:anim>
                                    <p:anim calcmode="lin" valueType="num">
                                      <p:cBhvr>
                                        <p:cTn dur="500" fill="hold" id="35"/>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6"/>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7" tmFilter="0,0; .5, 1; 1, 1"/>
                                        <p:tgtEl>
                                          <p:spTgt spid="9"/>
                                        </p:tgtEl>
                                      </p:cBhvr>
                                    </p:animEffect>
                                  </p:childTnLst>
                                </p:cTn>
                              </p:par>
                            </p:childTnLst>
                          </p:cTn>
                        </p:par>
                        <p:par>
                          <p:cTn fill="hold" id="38" nodeType="afterGroup">
                            <p:stCondLst>
                              <p:cond delay="500"/>
                            </p:stCondLst>
                            <p:childTnLst>
                              <p:par>
                                <p:cTn fill="hold" grpId="1" id="39" nodeType="afterEffect" presetClass="emph" presetID="26" presetSubtype="0">
                                  <p:stCondLst>
                                    <p:cond delay="0"/>
                                  </p:stCondLst>
                                  <p:iterate type="lt">
                                    <p:tmPct val="0"/>
                                  </p:iterate>
                                  <p:childTnLst>
                                    <p:animEffect filter="fade" transition="out">
                                      <p:cBhvr>
                                        <p:cTn dur="500" id="40" tmFilter="0, 0; .2, .5; .8, .5; 1, 0"/>
                                        <p:tgtEl>
                                          <p:spTgt spid="9"/>
                                        </p:tgtEl>
                                      </p:cBhvr>
                                    </p:animEffect>
                                    <p:animScale>
                                      <p:cBhvr>
                                        <p:cTn autoRev="1" dur="250" fill="hold" id="41"/>
                                        <p:tgtEl>
                                          <p:spTgt spid="9"/>
                                        </p:tgtEl>
                                      </p:cBhvr>
                                      <p:by x="105000" y="105000"/>
                                    </p:animScale>
                                  </p:childTnLst>
                                </p:cTn>
                              </p:par>
                            </p:childTnLst>
                          </p:cTn>
                        </p:par>
                        <p:par>
                          <p:cTn fill="hold" id="42" nodeType="afterGroup">
                            <p:stCondLst>
                              <p:cond delay="1000"/>
                            </p:stCondLst>
                            <p:childTnLst>
                              <p:par>
                                <p:cTn fill="hold" id="43" nodeType="afterEffect" presetClass="entr" presetID="22" presetSubtype="8">
                                  <p:stCondLst>
                                    <p:cond delay="0"/>
                                  </p:stCondLst>
                                  <p:childTnLst>
                                    <p:set>
                                      <p:cBhvr>
                                        <p:cTn dur="1" fill="hold" id="44">
                                          <p:stCondLst>
                                            <p:cond delay="0"/>
                                          </p:stCondLst>
                                        </p:cTn>
                                        <p:tgtEl>
                                          <p:spTgt spid="10"/>
                                        </p:tgtEl>
                                        <p:attrNameLst>
                                          <p:attrName>style.visibility</p:attrName>
                                        </p:attrNameLst>
                                      </p:cBhvr>
                                      <p:to>
                                        <p:strVal val="visible"/>
                                      </p:to>
                                    </p:set>
                                    <p:animEffect filter="wipe(left)" transition="in">
                                      <p:cBhvr>
                                        <p:cTn dur="500" id="45"/>
                                        <p:tgtEl>
                                          <p:spTgt spid="10"/>
                                        </p:tgtEl>
                                      </p:cBhvr>
                                    </p:animEffect>
                                  </p:childTnLst>
                                </p:cTn>
                              </p:par>
                            </p:childTnLst>
                          </p:cTn>
                        </p:par>
                        <p:par>
                          <p:cTn fill="hold" id="46" nodeType="afterGroup">
                            <p:stCondLst>
                              <p:cond delay="1500"/>
                            </p:stCondLst>
                            <p:childTnLst>
                              <p:par>
                                <p:cTn fill="hold" grpId="0" id="47" nodeType="afterEffect" presetClass="entr" presetID="15" presetSubtype="0">
                                  <p:stCondLst>
                                    <p:cond delay="0"/>
                                  </p:stCondLst>
                                  <p:childTnLst>
                                    <p:set>
                                      <p:cBhvr>
                                        <p:cTn dur="1" fill="hold" id="48">
                                          <p:stCondLst>
                                            <p:cond delay="0"/>
                                          </p:stCondLst>
                                        </p:cTn>
                                        <p:tgtEl>
                                          <p:spTgt spid="12">
                                            <p:txEl>
                                              <p:pRg end="0" st="0"/>
                                            </p:txEl>
                                          </p:spTgt>
                                        </p:tgtEl>
                                        <p:attrNameLst>
                                          <p:attrName>style.visibility</p:attrName>
                                        </p:attrNameLst>
                                      </p:cBhvr>
                                      <p:to>
                                        <p:strVal val="visible"/>
                                      </p:to>
                                    </p:set>
                                    <p:anim calcmode="lin" valueType="num">
                                      <p:cBhvr>
                                        <p:cTn dur="1000" fill="hold" id="49"/>
                                        <p:tgtEl>
                                          <p:spTgt spid="12">
                                            <p:txEl>
                                              <p:pRg end="0" st="0"/>
                                            </p:txEl>
                                          </p:spTgt>
                                        </p:tgtEl>
                                        <p:attrNameLst>
                                          <p:attrName>ppt_w</p:attrName>
                                        </p:attrNameLst>
                                      </p:cBhvr>
                                      <p:tavLst>
                                        <p:tav tm="0">
                                          <p:val>
                                            <p:fltVal val="0"/>
                                          </p:val>
                                        </p:tav>
                                        <p:tav tm="100000">
                                          <p:val>
                                            <p:strVal val="#ppt_w"/>
                                          </p:val>
                                        </p:tav>
                                      </p:tavLst>
                                    </p:anim>
                                    <p:anim calcmode="lin" valueType="num">
                                      <p:cBhvr>
                                        <p:cTn dur="1000" fill="hold" id="50"/>
                                        <p:tgtEl>
                                          <p:spTgt spid="12">
                                            <p:txEl>
                                              <p:pRg end="0" st="0"/>
                                            </p:txEl>
                                          </p:spTgt>
                                        </p:tgtEl>
                                        <p:attrNameLst>
                                          <p:attrName>ppt_h</p:attrName>
                                        </p:attrNameLst>
                                      </p:cBhvr>
                                      <p:tavLst>
                                        <p:tav tm="0">
                                          <p:val>
                                            <p:fltVal val="0"/>
                                          </p:val>
                                        </p:tav>
                                        <p:tav tm="100000">
                                          <p:val>
                                            <p:strVal val="#ppt_h"/>
                                          </p:val>
                                        </p:tav>
                                      </p:tavLst>
                                    </p:anim>
                                    <p:anim calcmode="lin" valueType="num">
                                      <p:cBhvr>
                                        <p:cTn dur="1000" fill="hold" id="51"/>
                                        <p:tgtEl>
                                          <p:spTgt spid="12">
                                            <p:txEl>
                                              <p:pRg end="0" st="0"/>
                                            </p:txEl>
                                          </p:spTgt>
                                        </p:tgtEl>
                                        <p:attrNameLst>
                                          <p:attrName>ppt_x</p:attrName>
                                        </p:attrNameLst>
                                      </p:cBhvr>
                                      <p:tavLst>
                                        <p:tav fmla="#ppt_x+(cos(-2*pi*(1-$))*-#ppt_x-sin(-2*pi*(1-$))*(1-#ppt_y))*(1-$)" tm="0">
                                          <p:val>
                                            <p:fltVal val="0"/>
                                          </p:val>
                                        </p:tav>
                                        <p:tav tm="100000">
                                          <p:val>
                                            <p:fltVal val="1"/>
                                          </p:val>
                                        </p:tav>
                                      </p:tavLst>
                                    </p:anim>
                                    <p:anim calcmode="lin" valueType="num">
                                      <p:cBhvr>
                                        <p:cTn dur="1000" fill="hold" id="52"/>
                                        <p:tgtEl>
                                          <p:spTgt spid="12">
                                            <p:txEl>
                                              <p:pRg end="0" st="0"/>
                                            </p:txEl>
                                          </p:spTgt>
                                        </p:tgtEl>
                                        <p:attrNameLst>
                                          <p:attrName>ppt_y</p:attrName>
                                        </p:attrNameLst>
                                      </p:cBhvr>
                                      <p:tavLst>
                                        <p:tav fmla="#ppt_y+(sin(-2*pi*(1-$))*-#ppt_x+cos(-2*pi*(1-$))*(1-#ppt_y))*(1-$)" tm="0">
                                          <p:val>
                                            <p:fltVal val="0"/>
                                          </p:val>
                                        </p:tav>
                                        <p:tav tm="100000">
                                          <p:val>
                                            <p:fltVal val="1"/>
                                          </p:val>
                                        </p:tav>
                                      </p:tavLst>
                                    </p:anim>
                                  </p:childTnLst>
                                </p:cTn>
                              </p:par>
                            </p:childTnLst>
                          </p:cTn>
                        </p:par>
                        <p:par>
                          <p:cTn fill="hold" id="53" nodeType="afterGroup">
                            <p:stCondLst>
                              <p:cond delay="2500"/>
                            </p:stCondLst>
                            <p:childTnLst>
                              <p:par>
                                <p:cTn fill="hold" grpId="0" id="54" nodeType="afterEffect" presetClass="entr" presetID="56" presetSubtype="0">
                                  <p:stCondLst>
                                    <p:cond delay="0"/>
                                  </p:stCondLst>
                                  <p:iterate type="lt">
                                    <p:tmPct val="10000"/>
                                  </p:iterate>
                                  <p:childTnLst>
                                    <p:set>
                                      <p:cBhvr>
                                        <p:cTn dur="1" fill="hold" id="55">
                                          <p:stCondLst>
                                            <p:cond delay="0"/>
                                          </p:stCondLst>
                                        </p:cTn>
                                        <p:tgtEl>
                                          <p:spTgt spid="13"/>
                                        </p:tgtEl>
                                        <p:attrNameLst>
                                          <p:attrName>style.visibility</p:attrName>
                                        </p:attrNameLst>
                                      </p:cBhvr>
                                      <p:to>
                                        <p:strVal val="visible"/>
                                      </p:to>
                                    </p:set>
                                    <p:anim by="(-#ppt_w*2)" calcmode="lin" valueType="num">
                                      <p:cBhvr rctx="PPT">
                                        <p:cTn autoRev="1" dur="500" fill="hold" id="56">
                                          <p:stCondLst>
                                            <p:cond delay="0"/>
                                          </p:stCondLst>
                                        </p:cTn>
                                        <p:tgtEl>
                                          <p:spTgt spid="13"/>
                                        </p:tgtEl>
                                        <p:attrNameLst>
                                          <p:attrName>ppt_w</p:attrName>
                                        </p:attrNameLst>
                                      </p:cBhvr>
                                    </p:anim>
                                    <p:anim by="(#ppt_w*0.50)" calcmode="lin" valueType="num">
                                      <p:cBhvr>
                                        <p:cTn autoRev="1" decel="50000" dur="500" fill="hold" id="57">
                                          <p:stCondLst>
                                            <p:cond delay="0"/>
                                          </p:stCondLst>
                                        </p:cTn>
                                        <p:tgtEl>
                                          <p:spTgt spid="13"/>
                                        </p:tgtEl>
                                        <p:attrNameLst>
                                          <p:attrName>ppt_x</p:attrName>
                                        </p:attrNameLst>
                                      </p:cBhvr>
                                    </p:anim>
                                    <p:anim calcmode="lin" from="(-#ppt_h/2)" to="(#ppt_y)" valueType="num">
                                      <p:cBhvr>
                                        <p:cTn dur="1000" fill="hold" id="58">
                                          <p:stCondLst>
                                            <p:cond delay="0"/>
                                          </p:stCondLst>
                                        </p:cTn>
                                        <p:tgtEl>
                                          <p:spTgt spid="13"/>
                                        </p:tgtEl>
                                        <p:attrNameLst>
                                          <p:attrName>ppt_y</p:attrName>
                                        </p:attrNameLst>
                                      </p:cBhvr>
                                    </p:anim>
                                    <p:animRot by="21600000">
                                      <p:cBhvr>
                                        <p:cTn dur="1000" fill="hold" id="59">
                                          <p:stCondLst>
                                            <p:cond delay="0"/>
                                          </p:stCondLst>
                                        </p:cTn>
                                        <p:tgtEl>
                                          <p:spTgt spid="13"/>
                                        </p:tgtEl>
                                        <p:attrNameLst>
                                          <p:attrName>r</p:attrName>
                                        </p:attrNameLst>
                                      </p:cBhvr>
                                    </p:animRot>
                                  </p:childTnLst>
                                </p:cTn>
                              </p:par>
                            </p:childTnLst>
                          </p:cTn>
                        </p:par>
                        <p:par>
                          <p:cTn fill="hold" id="60" nodeType="afterGroup">
                            <p:stCondLst>
                              <p:cond delay="3500"/>
                            </p:stCondLst>
                            <p:childTnLst>
                              <p:par>
                                <p:cTn fill="hold" grpId="0" id="61" nodeType="afterEffect" presetClass="entr" presetID="56" presetSubtype="0">
                                  <p:stCondLst>
                                    <p:cond delay="0"/>
                                  </p:stCondLst>
                                  <p:iterate type="lt">
                                    <p:tmPct val="10000"/>
                                  </p:iterate>
                                  <p:childTnLst>
                                    <p:set>
                                      <p:cBhvr>
                                        <p:cTn dur="1" fill="hold" id="62">
                                          <p:stCondLst>
                                            <p:cond delay="0"/>
                                          </p:stCondLst>
                                        </p:cTn>
                                        <p:tgtEl>
                                          <p:spTgt spid="16"/>
                                        </p:tgtEl>
                                        <p:attrNameLst>
                                          <p:attrName>style.visibility</p:attrName>
                                        </p:attrNameLst>
                                      </p:cBhvr>
                                      <p:to>
                                        <p:strVal val="visible"/>
                                      </p:to>
                                    </p:set>
                                    <p:anim by="(-#ppt_w*2)" calcmode="lin" valueType="num">
                                      <p:cBhvr rctx="PPT">
                                        <p:cTn autoRev="1" dur="500" fill="hold" id="63">
                                          <p:stCondLst>
                                            <p:cond delay="0"/>
                                          </p:stCondLst>
                                        </p:cTn>
                                        <p:tgtEl>
                                          <p:spTgt spid="16"/>
                                        </p:tgtEl>
                                        <p:attrNameLst>
                                          <p:attrName>ppt_w</p:attrName>
                                        </p:attrNameLst>
                                      </p:cBhvr>
                                    </p:anim>
                                    <p:anim by="(#ppt_w*0.50)" calcmode="lin" valueType="num">
                                      <p:cBhvr>
                                        <p:cTn autoRev="1" decel="50000" dur="500" fill="hold" id="64">
                                          <p:stCondLst>
                                            <p:cond delay="0"/>
                                          </p:stCondLst>
                                        </p:cTn>
                                        <p:tgtEl>
                                          <p:spTgt spid="16"/>
                                        </p:tgtEl>
                                        <p:attrNameLst>
                                          <p:attrName>ppt_x</p:attrName>
                                        </p:attrNameLst>
                                      </p:cBhvr>
                                    </p:anim>
                                    <p:anim calcmode="lin" from="(-#ppt_h/2)" to="(#ppt_y)" valueType="num">
                                      <p:cBhvr>
                                        <p:cTn dur="1000" fill="hold" id="65">
                                          <p:stCondLst>
                                            <p:cond delay="0"/>
                                          </p:stCondLst>
                                        </p:cTn>
                                        <p:tgtEl>
                                          <p:spTgt spid="16"/>
                                        </p:tgtEl>
                                        <p:attrNameLst>
                                          <p:attrName>ppt_y</p:attrName>
                                        </p:attrNameLst>
                                      </p:cBhvr>
                                    </p:anim>
                                    <p:animRot by="21600000">
                                      <p:cBhvr>
                                        <p:cTn dur="1000" fill="hold" id="66">
                                          <p:stCondLst>
                                            <p:cond delay="0"/>
                                          </p:stCondLst>
                                        </p:cTn>
                                        <p:tgtEl>
                                          <p:spTgt spid="16"/>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12"/>
      <p:bldP grpId="0" spid="7"/>
      <p:bldP grpId="1" spid="7"/>
      <p:bldP grpId="0" spid="8"/>
      <p:bldP grpId="1" spid="8"/>
      <p:bldP grpId="0" spid="9"/>
      <p:bldP grpId="1" spid="9"/>
      <p:bldP grpId="0" spid="13"/>
      <p:bldP grpId="0" spid="16"/>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25DF643-1448-4FE0-B3E8-30157E2DF971}"/>
              </a:ext>
            </a:extLst>
          </p:cNvPr>
          <p:cNvSpPr/>
          <p:nvPr/>
        </p:nvSpPr>
        <p:spPr>
          <a:xfrm>
            <a:off x="0" y="0"/>
            <a:ext cx="12192000" cy="6858000"/>
          </a:xfrm>
          <a:prstGeom prst="rect">
            <a:avLst/>
          </a:prstGeom>
          <a:solidFill>
            <a:srgbClr val="FDE6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a:extLst>
              <a:ext uri="{FF2B5EF4-FFF2-40B4-BE49-F238E27FC236}">
                <a16:creationId xmlns:a16="http://schemas.microsoft.com/office/drawing/2014/main" id="{0D196905-CB7F-4474-BD1F-8044FBBFAEE7}"/>
              </a:ext>
            </a:extLst>
          </p:cNvPr>
          <p:cNvSpPr/>
          <p:nvPr/>
        </p:nvSpPr>
        <p:spPr>
          <a:xfrm>
            <a:off x="5107709" y="323851"/>
            <a:ext cx="6598516" cy="6289386"/>
          </a:xfrm>
          <a:prstGeom prst="rect">
            <a:avLst/>
          </a:prstGeom>
          <a:solidFill>
            <a:srgbClr val="F6F6F6"/>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Freeform 169">
            <a:extLst>
              <a:ext uri="{FF2B5EF4-FFF2-40B4-BE49-F238E27FC236}">
                <a16:creationId xmlns:a16="http://schemas.microsoft.com/office/drawing/2014/main" id="{AB00688E-1524-4021-8138-7664AE172649}"/>
              </a:ext>
            </a:extLst>
          </p:cNvPr>
          <p:cNvSpPr/>
          <p:nvPr/>
        </p:nvSpPr>
        <p:spPr bwMode="auto">
          <a:xfrm rot="5400000">
            <a:off x="960925" y="1959576"/>
            <a:ext cx="6307752"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7FA5455B-AF04-457B-863C-7ADDD89C9AFB}"/>
              </a:ext>
            </a:extLst>
          </p:cNvPr>
          <p:cNvSpPr/>
          <p:nvPr/>
        </p:nvSpPr>
        <p:spPr>
          <a:xfrm>
            <a:off x="10256387" y="666633"/>
            <a:ext cx="993504" cy="914400"/>
          </a:xfrm>
          <a:prstGeom prst="rect">
            <a:avLst/>
          </a:prstGeom>
        </p:spPr>
        <p:txBody>
          <a:bodyPr wrap="square">
            <a:spAutoFit/>
          </a:bodyPr>
          <a:lstStyle/>
          <a:p>
            <a:r>
              <a:rPr altLang="zh-CN" lang="en-US" sz="5400">
                <a:solidFill>
                  <a:schemeClr val="tx1">
                    <a:lumMod val="85000"/>
                    <a:lumOff val="15000"/>
                  </a:schemeClr>
                </a:solidFill>
                <a:latin charset="-122" panose="020b0600000000000000" pitchFamily="34" typeface="Noto Sans S Chinese Medium"/>
                <a:ea charset="-122" panose="020b0600000000000000" pitchFamily="34" typeface="Noto Sans S Chinese Medium"/>
              </a:rPr>
              <a:t>01</a:t>
            </a:r>
          </a:p>
        </p:txBody>
      </p:sp>
      <p:sp>
        <p:nvSpPr>
          <p:cNvPr id="12" name="矩形 11">
            <a:extLst>
              <a:ext uri="{FF2B5EF4-FFF2-40B4-BE49-F238E27FC236}">
                <a16:creationId xmlns:a16="http://schemas.microsoft.com/office/drawing/2014/main" id="{80A14B34-0DE5-412A-BE1D-55A09F320C5C}"/>
              </a:ext>
            </a:extLst>
          </p:cNvPr>
          <p:cNvSpPr/>
          <p:nvPr/>
        </p:nvSpPr>
        <p:spPr>
          <a:xfrm>
            <a:off x="9119464" y="1515083"/>
            <a:ext cx="2197500" cy="491947"/>
          </a:xfrm>
          <a:prstGeom prst="rect">
            <a:avLst/>
          </a:prstGeom>
        </p:spPr>
        <p:txBody>
          <a:bodyPr wrap="square">
            <a:spAutoFit/>
          </a:bodyPr>
          <a:lstStyle/>
          <a:p>
            <a:r>
              <a:rPr altLang="zh-CN" lang="en-US" spc="300" sz="1314">
                <a:solidFill>
                  <a:schemeClr val="tx1">
                    <a:lumMod val="95000"/>
                    <a:lumOff val="5000"/>
                  </a:schemeClr>
                </a:solidFill>
                <a:latin charset="-122" panose="020b0200000000000000" pitchFamily="34" typeface="Noto Sans S Chinese Thin"/>
                <a:ea charset="-122" panose="020b0200000000000000" pitchFamily="34" typeface="Noto Sans S Chinese Thin"/>
              </a:rPr>
              <a:t>COMPANY PROFILE</a:t>
            </a:r>
          </a:p>
        </p:txBody>
      </p:sp>
      <p:grpSp>
        <p:nvGrpSpPr>
          <p:cNvPr id="15" name="组合 14">
            <a:extLst>
              <a:ext uri="{FF2B5EF4-FFF2-40B4-BE49-F238E27FC236}">
                <a16:creationId xmlns:a16="http://schemas.microsoft.com/office/drawing/2014/main" id="{9FEA297F-C026-4D43-BAC3-098131148F1F}"/>
              </a:ext>
            </a:extLst>
          </p:cNvPr>
          <p:cNvGrpSpPr/>
          <p:nvPr/>
        </p:nvGrpSpPr>
        <p:grpSpPr>
          <a:xfrm>
            <a:off x="9690965" y="1827356"/>
            <a:ext cx="1397454" cy="123825"/>
            <a:chOff x="10086975" y="2133600"/>
            <a:chExt cx="752475" cy="66675"/>
          </a:xfrm>
          <a:solidFill>
            <a:srgbClr val="BE6B41"/>
          </a:solidFill>
        </p:grpSpPr>
        <p:sp>
          <p:nvSpPr>
            <p:cNvPr id="13" name="椭圆 12">
              <a:extLst>
                <a:ext uri="{FF2B5EF4-FFF2-40B4-BE49-F238E27FC236}">
                  <a16:creationId xmlns:a16="http://schemas.microsoft.com/office/drawing/2014/main" id="{5AE675F3-05A8-49C9-9231-9CDDFB3AA42C}"/>
                </a:ext>
              </a:extLst>
            </p:cNvPr>
            <p:cNvSpPr/>
            <p:nvPr/>
          </p:nvSpPr>
          <p:spPr>
            <a:xfrm>
              <a:off x="100869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a:extLst>
                <a:ext uri="{FF2B5EF4-FFF2-40B4-BE49-F238E27FC236}">
                  <a16:creationId xmlns:a16="http://schemas.microsoft.com/office/drawing/2014/main" id="{F63797CE-5E20-4251-8384-08E1A888AF0E}"/>
                </a:ext>
              </a:extLst>
            </p:cNvPr>
            <p:cNvSpPr/>
            <p:nvPr/>
          </p:nvSpPr>
          <p:spPr>
            <a:xfrm>
              <a:off x="102203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055EF271-119F-46B8-AD49-135277FE2503}"/>
                </a:ext>
              </a:extLst>
            </p:cNvPr>
            <p:cNvSpPr/>
            <p:nvPr/>
          </p:nvSpPr>
          <p:spPr>
            <a:xfrm>
              <a:off x="103727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a:extLst>
                <a:ext uri="{FF2B5EF4-FFF2-40B4-BE49-F238E27FC236}">
                  <a16:creationId xmlns:a16="http://schemas.microsoft.com/office/drawing/2014/main" id="{61A3AE1E-4484-4478-BBBB-EE631F86DF1E}"/>
                </a:ext>
              </a:extLst>
            </p:cNvPr>
            <p:cNvSpPr/>
            <p:nvPr/>
          </p:nvSpPr>
          <p:spPr>
            <a:xfrm>
              <a:off x="105060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a:extLst>
                <a:ext uri="{FF2B5EF4-FFF2-40B4-BE49-F238E27FC236}">
                  <a16:creationId xmlns:a16="http://schemas.microsoft.com/office/drawing/2014/main" id="{07C5155A-34BF-48BC-AF23-92D724046535}"/>
                </a:ext>
              </a:extLst>
            </p:cNvPr>
            <p:cNvSpPr/>
            <p:nvPr/>
          </p:nvSpPr>
          <p:spPr>
            <a:xfrm>
              <a:off x="106394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a:extLst>
                <a:ext uri="{FF2B5EF4-FFF2-40B4-BE49-F238E27FC236}">
                  <a16:creationId xmlns:a16="http://schemas.microsoft.com/office/drawing/2014/main" id="{B7B08889-9717-4470-A2BB-5F71CE18B95B}"/>
                </a:ext>
              </a:extLst>
            </p:cNvPr>
            <p:cNvSpPr/>
            <p:nvPr/>
          </p:nvSpPr>
          <p:spPr>
            <a:xfrm>
              <a:off x="107727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4" name="图片 3">
            <a:extLst>
              <a:ext uri="{FF2B5EF4-FFF2-40B4-BE49-F238E27FC236}">
                <a16:creationId xmlns:a16="http://schemas.microsoft.com/office/drawing/2014/main" id="{97388D58-6222-4F45-97AB-510377E80D4C}"/>
              </a:ext>
            </a:extLst>
          </p:cNvPr>
          <p:cNvPicPr>
            <a:picLocks noChangeAspect="1"/>
          </p:cNvPicPr>
          <p:nvPr/>
        </p:nvPicPr>
        <p:blipFill>
          <a:blip r:embed="rId3">
            <a:extLst>
              <a:ext uri="{28A0092B-C50C-407E-A947-70E740481C1C}">
                <a14:useLocalDpi val="0"/>
              </a:ext>
            </a:extLst>
          </a:blip>
          <a:stretch>
            <a:fillRect/>
          </a:stretch>
        </p:blipFill>
        <p:spPr>
          <a:xfrm>
            <a:off x="0" y="-7613"/>
            <a:ext cx="5135418" cy="6865613"/>
          </a:xfrm>
          <a:prstGeom prst="rect">
            <a:avLst/>
          </a:prstGeom>
        </p:spPr>
      </p:pic>
      <p:grpSp>
        <p:nvGrpSpPr>
          <p:cNvPr id="42" name="组合 41">
            <a:extLst>
              <a:ext uri="{FF2B5EF4-FFF2-40B4-BE49-F238E27FC236}">
                <a16:creationId xmlns:a16="http://schemas.microsoft.com/office/drawing/2014/main" id="{4203D8E2-B0CB-4ACF-85C4-AE943A93F846}"/>
              </a:ext>
            </a:extLst>
          </p:cNvPr>
          <p:cNvGrpSpPr/>
          <p:nvPr/>
        </p:nvGrpSpPr>
        <p:grpSpPr>
          <a:xfrm>
            <a:off x="4679060" y="3085493"/>
            <a:ext cx="1029018" cy="941557"/>
            <a:chOff x="4882256" y="2069497"/>
            <a:chExt cx="513617" cy="469963"/>
          </a:xfrm>
        </p:grpSpPr>
        <p:sp>
          <p:nvSpPr>
            <p:cNvPr id="43" name="淘宝网Chenying0907出品 20">
              <a:extLst>
                <a:ext uri="{FF2B5EF4-FFF2-40B4-BE49-F238E27FC236}">
                  <a16:creationId xmlns:a16="http://schemas.microsoft.com/office/drawing/2014/main" id="{57FD8D2C-5D0D-47EA-9294-E0183D2D5E37}"/>
                </a:ext>
              </a:extLst>
            </p:cNvPr>
            <p:cNvSpPr/>
            <p:nvPr/>
          </p:nvSpPr>
          <p:spPr bwMode="auto">
            <a:xfrm flipV="1" rot="5400000">
              <a:off x="4883851" y="2067902"/>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4400">
                <a:solidFill>
                  <a:schemeClr val="bg1"/>
                </a:solidFill>
                <a:latin charset="-122" panose="020b0200000000000000" pitchFamily="34" typeface="Noto Sans S Chinese Thin"/>
                <a:ea charset="-122" panose="020b0200000000000000" pitchFamily="34" typeface="Noto Sans S Chinese Thin"/>
              </a:endParaRPr>
            </a:p>
          </p:txBody>
        </p:sp>
        <p:sp>
          <p:nvSpPr>
            <p:cNvPr id="45" name="文本框 44">
              <a:extLst>
                <a:ext uri="{FF2B5EF4-FFF2-40B4-BE49-F238E27FC236}">
                  <a16:creationId xmlns:a16="http://schemas.microsoft.com/office/drawing/2014/main" id="{5EB1A022-B07C-4BAA-966D-8CAFE1ABAE4B}"/>
                </a:ext>
              </a:extLst>
            </p:cNvPr>
            <p:cNvSpPr txBox="1"/>
            <p:nvPr/>
          </p:nvSpPr>
          <p:spPr>
            <a:xfrm>
              <a:off x="4921577" y="2111477"/>
              <a:ext cx="474296" cy="380340"/>
            </a:xfrm>
            <a:prstGeom prst="rect">
              <a:avLst/>
            </a:prstGeom>
            <a:noFill/>
          </p:spPr>
          <p:txBody>
            <a:bodyPr rtlCol="0" wrap="square">
              <a:spAutoFit/>
            </a:bodyPr>
            <a:lstStyle/>
            <a:p>
              <a:r>
                <a:rPr altLang="zh-CN" b="1" lang="en-US" sz="4400">
                  <a:solidFill>
                    <a:schemeClr val="bg1"/>
                  </a:solidFill>
                  <a:latin charset="-122" panose="020b0200000000000000" pitchFamily="34" typeface="Noto Sans S Chinese Thin"/>
                  <a:ea charset="-122" panose="020b0200000000000000" pitchFamily="34" typeface="Noto Sans S Chinese Thin"/>
                  <a:sym typeface="+mn-ea"/>
                </a:rPr>
                <a:t>01</a:t>
              </a:r>
            </a:p>
          </p:txBody>
        </p:sp>
      </p:grpSp>
      <p:sp>
        <p:nvSpPr>
          <p:cNvPr id="46" name="文本框 45">
            <a:extLst>
              <a:ext uri="{FF2B5EF4-FFF2-40B4-BE49-F238E27FC236}">
                <a16:creationId xmlns:a16="http://schemas.microsoft.com/office/drawing/2014/main" id="{3D810986-73A6-46CA-999E-966FAE63EDB4}"/>
              </a:ext>
            </a:extLst>
          </p:cNvPr>
          <p:cNvSpPr txBox="1"/>
          <p:nvPr/>
        </p:nvSpPr>
        <p:spPr>
          <a:xfrm>
            <a:off x="5922591" y="2895297"/>
            <a:ext cx="3563153" cy="701040"/>
          </a:xfrm>
          <a:prstGeom prst="rect">
            <a:avLst/>
          </a:prstGeom>
          <a:noFill/>
        </p:spPr>
        <p:txBody>
          <a:bodyPr rtlCol="0" wrap="square">
            <a:spAutoFit/>
          </a:bodyPr>
          <a:lstStyle/>
          <a:p>
            <a:pPr algn="ctr"/>
            <a:r>
              <a:rPr altLang="en-US" b="1" lang="zh-CN" sz="4000">
                <a:solidFill>
                  <a:schemeClr val="tx1">
                    <a:lumMod val="95000"/>
                    <a:lumOff val="5000"/>
                  </a:schemeClr>
                </a:solidFill>
                <a:latin charset="-122" panose="020b0200000000000000" pitchFamily="34" typeface="Noto Sans S Chinese Thin"/>
                <a:ea charset="-122" panose="020b0200000000000000" pitchFamily="34" typeface="Noto Sans S Chinese Thin"/>
              </a:rPr>
              <a:t>活动总体思路</a:t>
            </a:r>
          </a:p>
        </p:txBody>
      </p:sp>
      <p:sp>
        <p:nvSpPr>
          <p:cNvPr id="47" name="矩形 46">
            <a:extLst>
              <a:ext uri="{FF2B5EF4-FFF2-40B4-BE49-F238E27FC236}">
                <a16:creationId xmlns:a16="http://schemas.microsoft.com/office/drawing/2014/main" id="{FB545F40-C821-4891-ACCB-FE0F393CB4CC}"/>
              </a:ext>
            </a:extLst>
          </p:cNvPr>
          <p:cNvSpPr/>
          <p:nvPr/>
        </p:nvSpPr>
        <p:spPr>
          <a:xfrm>
            <a:off x="6069743" y="3710384"/>
            <a:ext cx="3261995" cy="291694"/>
          </a:xfrm>
          <a:prstGeom prst="rect">
            <a:avLst/>
          </a:prstGeom>
        </p:spPr>
        <p:txBody>
          <a:bodyPr wrap="none">
            <a:spAutoFit/>
          </a:bodyPr>
          <a:lstStyle/>
          <a:p>
            <a:r>
              <a:rPr altLang="en-US" lang="zh-CN" spc="788" sz="1314">
                <a:solidFill>
                  <a:schemeClr val="tx1">
                    <a:lumMod val="85000"/>
                    <a:lumOff val="15000"/>
                  </a:schemeClr>
                </a:solidFill>
                <a:latin charset="-122" panose="020b0300000000000000" pitchFamily="34" typeface="Noto Sans S Chinese Light"/>
                <a:ea charset="-122" panose="020b0300000000000000" pitchFamily="34" typeface="Noto Sans S Chinese Light"/>
              </a:rPr>
              <a:t>COMPANY PROFILE</a:t>
            </a:r>
          </a:p>
        </p:txBody>
      </p:sp>
      <p:cxnSp>
        <p:nvCxnSpPr>
          <p:cNvPr id="48" name="直接连接符 47">
            <a:extLst>
              <a:ext uri="{FF2B5EF4-FFF2-40B4-BE49-F238E27FC236}">
                <a16:creationId xmlns:a16="http://schemas.microsoft.com/office/drawing/2014/main" id="{00CF0DFE-DDAE-4C63-A9B8-3AAC129482B0}"/>
              </a:ext>
            </a:extLst>
          </p:cNvPr>
          <p:cNvCxnSpPr/>
          <p:nvPr/>
        </p:nvCxnSpPr>
        <p:spPr>
          <a:xfrm>
            <a:off x="6237451" y="4132834"/>
            <a:ext cx="396943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文本框 48">
            <a:extLst>
              <a:ext uri="{FF2B5EF4-FFF2-40B4-BE49-F238E27FC236}">
                <a16:creationId xmlns:a16="http://schemas.microsoft.com/office/drawing/2014/main" id="{0A44C070-BF04-4308-8695-1D06030CACEB}"/>
              </a:ext>
            </a:extLst>
          </p:cNvPr>
          <p:cNvSpPr txBox="1"/>
          <p:nvPr/>
        </p:nvSpPr>
        <p:spPr>
          <a:xfrm>
            <a:off x="6076955" y="4193791"/>
            <a:ext cx="5678336" cy="776307"/>
          </a:xfrm>
          <a:prstGeom prst="rect">
            <a:avLst/>
          </a:prstGeom>
          <a:noFill/>
        </p:spPr>
        <p:txBody>
          <a:bodyPr rtlCol="0" wrap="square">
            <a:spAutoFit/>
            <a:scene3d>
              <a:camera prst="orthographicFront"/>
              <a:lightRig dir="t" rig="threePt"/>
            </a:scene3d>
            <a:sp3d contourW="12700"/>
          </a:bodyPr>
          <a:lstStyle/>
          <a:p>
            <a:pPr>
              <a:lnSpc>
                <a:spcPct val="114000"/>
              </a:lnSpc>
            </a:pPr>
            <a:r>
              <a:rPr altLang="zh-CN" b="1" lang="en-US" sz="1314">
                <a:solidFill>
                  <a:schemeClr val="tx1">
                    <a:lumMod val="85000"/>
                    <a:lumOff val="15000"/>
                  </a:schemeClr>
                </a:solidFill>
                <a:latin charset="-122" panose="020b0300000000000000" pitchFamily="34" typeface="Noto Sans S Chinese Light"/>
                <a:ea charset="-122" panose="020b0300000000000000" pitchFamily="34" typeface="Noto Sans S Chinese Light"/>
                <a:cs charset="0" panose="020f0302020204030204" pitchFamily="34" typeface="Calibri Light"/>
              </a:rPr>
              <a:t>The user can demonstrate on a projector or computer, or print the presentation and make it into a film to be used in a wider field</a:t>
            </a:r>
          </a:p>
        </p:txBody>
      </p:sp>
    </p:spTree>
    <p:extLst>
      <p:ext uri="{BB962C8B-B14F-4D97-AF65-F5344CB8AC3E}">
        <p14:creationId val="1219911582"/>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childTnLst>
                    </p:cTn>
                  </p:par>
                  <p:par>
                    <p:cTn fill="hold" id="12" nodeType="clickPar">
                      <p:stCondLst>
                        <p:cond delay="indefinite"/>
                      </p:stCondLst>
                      <p:childTnLst>
                        <p:par>
                          <p:cTn fill="hold" id="13" nodeType="afterGroup">
                            <p:stCondLst>
                              <p:cond delay="0"/>
                            </p:stCondLst>
                            <p:childTnLst>
                              <p:par>
                                <p:cTn fill="hold" grpId="0" id="14" nodeType="clickEffect" presetClass="entr" presetID="41" presetSubtype="0">
                                  <p:stCondLst>
                                    <p:cond delay="0"/>
                                  </p:stCondLst>
                                  <p:iterate type="lt">
                                    <p:tmPct val="10000"/>
                                  </p:iterate>
                                  <p:childTnLst>
                                    <p:set>
                                      <p:cBhvr>
                                        <p:cTn dur="1" fill="hold" id="15">
                                          <p:stCondLst>
                                            <p:cond delay="0"/>
                                          </p:stCondLst>
                                        </p:cTn>
                                        <p:tgtEl>
                                          <p:spTgt spid="12"/>
                                        </p:tgtEl>
                                        <p:attrNameLst>
                                          <p:attrName>style.visibility</p:attrName>
                                        </p:attrNameLst>
                                      </p:cBhvr>
                                      <p:to>
                                        <p:strVal val="visible"/>
                                      </p:to>
                                    </p:set>
                                    <p:anim calcmode="lin" valueType="num">
                                      <p:cBhvr>
                                        <p:cTn dur="500" fill="hold" id="1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7"/>
                                        <p:tgtEl>
                                          <p:spTgt spid="12"/>
                                        </p:tgtEl>
                                        <p:attrNameLst>
                                          <p:attrName>ppt_y</p:attrName>
                                        </p:attrNameLst>
                                      </p:cBhvr>
                                      <p:tavLst>
                                        <p:tav tm="0">
                                          <p:val>
                                            <p:strVal val="#ppt_y"/>
                                          </p:val>
                                        </p:tav>
                                        <p:tav tm="100000">
                                          <p:val>
                                            <p:strVal val="#ppt_y"/>
                                          </p:val>
                                        </p:tav>
                                      </p:tavLst>
                                    </p:anim>
                                    <p:anim calcmode="lin" valueType="num">
                                      <p:cBhvr>
                                        <p:cTn dur="500" fill="hold" id="1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0" tmFilter="0,0; .5, 1; 1, 1"/>
                                        <p:tgtEl>
                                          <p:spTgt spid="12"/>
                                        </p:tgtEl>
                                      </p:cBhvr>
                                    </p:animEffect>
                                  </p:childTnLst>
                                </p:cTn>
                              </p:par>
                            </p:childTnLst>
                          </p:cTn>
                        </p:par>
                      </p:childTnLst>
                    </p:cTn>
                  </p:par>
                  <p:par>
                    <p:cTn fill="hold" id="21" nodeType="clickPar">
                      <p:stCondLst>
                        <p:cond delay="indefinite"/>
                      </p:stCondLst>
                      <p:childTnLst>
                        <p:par>
                          <p:cTn fill="hold" id="22" nodeType="afterGroup">
                            <p:stCondLst>
                              <p:cond delay="0"/>
                            </p:stCondLst>
                            <p:childTnLst>
                              <p:par>
                                <p:cTn fill="hold" grpId="0" id="23" nodeType="clickEffect" presetClass="entr" presetID="22" presetSubtype="4">
                                  <p:stCondLst>
                                    <p:cond delay="0"/>
                                  </p:stCondLst>
                                  <p:childTnLst>
                                    <p:set>
                                      <p:cBhvr>
                                        <p:cTn dur="1" fill="hold" id="24">
                                          <p:stCondLst>
                                            <p:cond delay="0"/>
                                          </p:stCondLst>
                                        </p:cTn>
                                        <p:tgtEl>
                                          <p:spTgt spid="46"/>
                                        </p:tgtEl>
                                        <p:attrNameLst>
                                          <p:attrName>style.visibility</p:attrName>
                                        </p:attrNameLst>
                                      </p:cBhvr>
                                      <p:to>
                                        <p:strVal val="visible"/>
                                      </p:to>
                                    </p:set>
                                    <p:animEffect filter="wipe(down)" transition="in">
                                      <p:cBhvr>
                                        <p:cTn dur="500" id="25"/>
                                        <p:tgtEl>
                                          <p:spTgt spid="46"/>
                                        </p:tgtEl>
                                      </p:cBhvr>
                                    </p:animEffect>
                                  </p:childTnLst>
                                </p:cTn>
                              </p:par>
                            </p:childTnLst>
                          </p:cTn>
                        </p:par>
                      </p:childTnLst>
                    </p:cTn>
                  </p:par>
                  <p:par>
                    <p:cTn fill="hold" id="26" nodeType="clickPar">
                      <p:stCondLst>
                        <p:cond delay="indefinite"/>
                      </p:stCondLst>
                      <p:childTnLst>
                        <p:par>
                          <p:cTn fill="hold" id="27" nodeType="afterGroup">
                            <p:stCondLst>
                              <p:cond delay="0"/>
                            </p:stCondLst>
                            <p:childTnLst>
                              <p:par>
                                <p:cTn fill="hold" grpId="0" id="28" nodeType="clickEffect" presetClass="entr" presetID="41" presetSubtype="0">
                                  <p:stCondLst>
                                    <p:cond delay="0"/>
                                  </p:stCondLst>
                                  <p:iterate type="lt">
                                    <p:tmPct val="10000"/>
                                  </p:iterate>
                                  <p:childTnLst>
                                    <p:set>
                                      <p:cBhvr>
                                        <p:cTn dur="1" fill="hold" id="29">
                                          <p:stCondLst>
                                            <p:cond delay="0"/>
                                          </p:stCondLst>
                                        </p:cTn>
                                        <p:tgtEl>
                                          <p:spTgt spid="47"/>
                                        </p:tgtEl>
                                        <p:attrNameLst>
                                          <p:attrName>style.visibility</p:attrName>
                                        </p:attrNameLst>
                                      </p:cBhvr>
                                      <p:to>
                                        <p:strVal val="visible"/>
                                      </p:to>
                                    </p:set>
                                    <p:anim calcmode="lin" valueType="num">
                                      <p:cBhvr>
                                        <p:cTn dur="500" fill="hold" id="30"/>
                                        <p:tgtEl>
                                          <p:spTgt spid="4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1"/>
                                        <p:tgtEl>
                                          <p:spTgt spid="47"/>
                                        </p:tgtEl>
                                        <p:attrNameLst>
                                          <p:attrName>ppt_y</p:attrName>
                                        </p:attrNameLst>
                                      </p:cBhvr>
                                      <p:tavLst>
                                        <p:tav tm="0">
                                          <p:val>
                                            <p:strVal val="#ppt_y"/>
                                          </p:val>
                                        </p:tav>
                                        <p:tav tm="100000">
                                          <p:val>
                                            <p:strVal val="#ppt_y"/>
                                          </p:val>
                                        </p:tav>
                                      </p:tavLst>
                                    </p:anim>
                                    <p:anim calcmode="lin" valueType="num">
                                      <p:cBhvr>
                                        <p:cTn dur="500" fill="hold" id="32"/>
                                        <p:tgtEl>
                                          <p:spTgt spid="4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3"/>
                                        <p:tgtEl>
                                          <p:spTgt spid="4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4" tmFilter="0,0; .5, 1; 1, 1"/>
                                        <p:tgtEl>
                                          <p:spTgt spid="47"/>
                                        </p:tgtEl>
                                      </p:cBhvr>
                                    </p:animEffect>
                                  </p:childTnLst>
                                </p:cTn>
                              </p:par>
                            </p:childTnLst>
                          </p:cTn>
                        </p:par>
                        <p:par>
                          <p:cTn fill="hold" id="35" nodeType="afterGroup">
                            <p:stCondLst>
                              <p:cond delay="500"/>
                            </p:stCondLst>
                            <p:childTnLst>
                              <p:par>
                                <p:cTn fill="hold" grpId="0" id="36" nodeType="afterEffect" presetClass="entr" presetID="22" presetSubtype="8">
                                  <p:stCondLst>
                                    <p:cond delay="0"/>
                                  </p:stCondLst>
                                  <p:childTnLst>
                                    <p:set>
                                      <p:cBhvr>
                                        <p:cTn dur="1" fill="hold" id="37">
                                          <p:stCondLst>
                                            <p:cond delay="0"/>
                                          </p:stCondLst>
                                        </p:cTn>
                                        <p:tgtEl>
                                          <p:spTgt spid="49"/>
                                        </p:tgtEl>
                                        <p:attrNameLst>
                                          <p:attrName>style.visibility</p:attrName>
                                        </p:attrNameLst>
                                      </p:cBhvr>
                                      <p:to>
                                        <p:strVal val="visible"/>
                                      </p:to>
                                    </p:set>
                                    <p:animEffect filter="wipe(left)" transition="in">
                                      <p:cBhvr>
                                        <p:cTn dur="500" id="38"/>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2"/>
      <p:bldP grpId="0" spid="46"/>
      <p:bldP grpId="0" spid="47"/>
      <p:bldP grpId="0" spid="49"/>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组合 5">
            <a:extLst>
              <a:ext uri="{FF2B5EF4-FFF2-40B4-BE49-F238E27FC236}">
                <a16:creationId xmlns:a16="http://schemas.microsoft.com/office/drawing/2014/main" id="{EE98158D-9CE2-41FF-B529-EC3AC791ED14}"/>
              </a:ext>
            </a:extLst>
          </p:cNvPr>
          <p:cNvGrpSpPr/>
          <p:nvPr/>
        </p:nvGrpSpPr>
        <p:grpSpPr>
          <a:xfrm>
            <a:off x="6108336" y="2171507"/>
            <a:ext cx="468861" cy="2539673"/>
            <a:chOff x="10517950" y="1194774"/>
            <a:chExt cx="497114" cy="4609076"/>
          </a:xfrm>
        </p:grpSpPr>
        <p:grpSp>
          <p:nvGrpSpPr>
            <p:cNvPr id="7" name="组合 6">
              <a:extLst>
                <a:ext uri="{FF2B5EF4-FFF2-40B4-BE49-F238E27FC236}">
                  <a16:creationId xmlns:a16="http://schemas.microsoft.com/office/drawing/2014/main" id="{3B825FDB-99ED-40C5-8BA2-8E5344D717E8}"/>
                </a:ext>
              </a:extLst>
            </p:cNvPr>
            <p:cNvGrpSpPr/>
            <p:nvPr/>
          </p:nvGrpSpPr>
          <p:grpSpPr>
            <a:xfrm>
              <a:off x="10538814" y="1194774"/>
              <a:ext cx="476250" cy="441276"/>
              <a:chOff x="9871075" y="981124"/>
              <a:chExt cx="476250" cy="441276"/>
            </a:xfrm>
          </p:grpSpPr>
          <p:cxnSp>
            <p:nvCxnSpPr>
              <p:cNvPr id="11" name="直接连接符 10">
                <a:extLst>
                  <a:ext uri="{FF2B5EF4-FFF2-40B4-BE49-F238E27FC236}">
                    <a16:creationId xmlns:a16="http://schemas.microsoft.com/office/drawing/2014/main" id="{1193208F-609E-4BF4-BC0A-FFCDE1018CC5}"/>
                  </a:ext>
                </a:extLst>
              </p:cNvPr>
              <p:cNvCxnSpPr/>
              <p:nvPr/>
            </p:nvCxnSpPr>
            <p:spPr>
              <a:xfrm flipH="1">
                <a:off x="10326461" y="981124"/>
                <a:ext cx="0" cy="441276"/>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a16="http://schemas.microsoft.com/office/drawing/2014/main" id="{FC6213CA-61CD-438E-ABF6-C8AD65ED898C}"/>
                  </a:ext>
                </a:extLst>
              </p:cNvPr>
              <p:cNvCxnSpPr/>
              <p:nvPr/>
            </p:nvCxnSpPr>
            <p:spPr>
              <a:xfrm flipH="1">
                <a:off x="9871075" y="1000126"/>
                <a:ext cx="476250" cy="0"/>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grpSp>
        <p:grpSp>
          <p:nvGrpSpPr>
            <p:cNvPr id="8" name="组合 7">
              <a:extLst>
                <a:ext uri="{FF2B5EF4-FFF2-40B4-BE49-F238E27FC236}">
                  <a16:creationId xmlns:a16="http://schemas.microsoft.com/office/drawing/2014/main" id="{92F4DE77-7E48-46B5-BB4E-1FDC7484160E}"/>
                </a:ext>
              </a:extLst>
            </p:cNvPr>
            <p:cNvGrpSpPr/>
            <p:nvPr/>
          </p:nvGrpSpPr>
          <p:grpSpPr>
            <a:xfrm flipV="1">
              <a:off x="10517950" y="5362574"/>
              <a:ext cx="476250" cy="441276"/>
              <a:chOff x="9871075" y="981124"/>
              <a:chExt cx="476250" cy="441276"/>
            </a:xfrm>
          </p:grpSpPr>
          <p:cxnSp>
            <p:nvCxnSpPr>
              <p:cNvPr id="9" name="直接连接符 8">
                <a:extLst>
                  <a:ext uri="{FF2B5EF4-FFF2-40B4-BE49-F238E27FC236}">
                    <a16:creationId xmlns:a16="http://schemas.microsoft.com/office/drawing/2014/main" id="{61105DC9-FFC6-445A-B246-11E3C7608547}"/>
                  </a:ext>
                </a:extLst>
              </p:cNvPr>
              <p:cNvCxnSpPr/>
              <p:nvPr/>
            </p:nvCxnSpPr>
            <p:spPr>
              <a:xfrm flipH="1">
                <a:off x="10326461" y="981124"/>
                <a:ext cx="0" cy="441276"/>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a16="http://schemas.microsoft.com/office/drawing/2014/main" id="{E80CCA2A-2A92-4251-B183-424BC9F19851}"/>
                  </a:ext>
                </a:extLst>
              </p:cNvPr>
              <p:cNvCxnSpPr/>
              <p:nvPr/>
            </p:nvCxnSpPr>
            <p:spPr>
              <a:xfrm flipH="1">
                <a:off x="9871075" y="1000126"/>
                <a:ext cx="476250" cy="0"/>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grpSp>
      </p:grpSp>
      <p:sp>
        <p:nvSpPr>
          <p:cNvPr id="13" name="文本框 12">
            <a:extLst>
              <a:ext uri="{FF2B5EF4-FFF2-40B4-BE49-F238E27FC236}">
                <a16:creationId xmlns:a16="http://schemas.microsoft.com/office/drawing/2014/main" id="{C00E4359-EB1A-4BFA-B5FE-6D7D2818FC30}"/>
              </a:ext>
            </a:extLst>
          </p:cNvPr>
          <p:cNvSpPr txBox="1"/>
          <p:nvPr/>
        </p:nvSpPr>
        <p:spPr>
          <a:xfrm>
            <a:off x="1462130" y="2336455"/>
            <a:ext cx="4285426" cy="1212799"/>
          </a:xfrm>
          <a:prstGeom prst="rect">
            <a:avLst/>
          </a:prstGeom>
          <a:noFill/>
        </p:spPr>
        <p:txBody>
          <a:bodyPr rtlCol="0" wrap="square">
            <a:spAutoFit/>
          </a:bodyPr>
          <a:lstStyle/>
          <a:p>
            <a:r>
              <a:rPr altLang="zh-CN" b="1" lang="en-US" sz="3679">
                <a:latin charset="-122" panose="020b0300000000000000" pitchFamily="34" typeface="Noto Sans S Chinese Light"/>
                <a:ea charset="-122" panose="020b0300000000000000" pitchFamily="34" typeface="Noto Sans S Chinese Light"/>
              </a:rPr>
              <a:t>ADD YOUR TITLE HERE</a:t>
            </a:r>
          </a:p>
        </p:txBody>
      </p:sp>
      <p:sp>
        <p:nvSpPr>
          <p:cNvPr id="14" name="矩形 13">
            <a:extLst>
              <a:ext uri="{FF2B5EF4-FFF2-40B4-BE49-F238E27FC236}">
                <a16:creationId xmlns:a16="http://schemas.microsoft.com/office/drawing/2014/main" id="{80D99F11-4A1D-495E-9983-9FAD21E1F966}"/>
              </a:ext>
            </a:extLst>
          </p:cNvPr>
          <p:cNvSpPr/>
          <p:nvPr/>
        </p:nvSpPr>
        <p:spPr>
          <a:xfrm>
            <a:off x="1540671" y="3563089"/>
            <a:ext cx="5147531" cy="1352626"/>
          </a:xfrm>
          <a:prstGeom prst="rect">
            <a:avLst/>
          </a:prstGeom>
        </p:spPr>
        <p:txBody>
          <a:bodyPr wrap="square">
            <a:spAutoFit/>
          </a:bodyPr>
          <a:lstStyle/>
          <a:p>
            <a:pPr>
              <a:lnSpc>
                <a:spcPct val="150000"/>
              </a:lnSpc>
            </a:pPr>
            <a:r>
              <a:rPr altLang="zh-CN" lang="en-US" noProof="1" sz="1839">
                <a:latin charset="-122" panose="020b0300000000000000" pitchFamily="34" typeface="Noto Sans S Chinese Light"/>
                <a:ea charset="-122" panose="020b0300000000000000" pitchFamily="34" typeface="Noto Sans S Chinese Light"/>
              </a:rPr>
              <a:t>Lorem ipsum dolor sit er elit lamet, consectetaur cillium adipisicing pecu, sed do</a:t>
            </a:r>
          </a:p>
        </p:txBody>
      </p:sp>
      <p:grpSp>
        <p:nvGrpSpPr>
          <p:cNvPr id="16" name="组合 15">
            <a:extLst>
              <a:ext uri="{FF2B5EF4-FFF2-40B4-BE49-F238E27FC236}">
                <a16:creationId xmlns:a16="http://schemas.microsoft.com/office/drawing/2014/main" id="{FC483F81-E222-4386-81F3-08A0BF797C7C}"/>
              </a:ext>
            </a:extLst>
          </p:cNvPr>
          <p:cNvGrpSpPr/>
          <p:nvPr/>
        </p:nvGrpSpPr>
        <p:grpSpPr>
          <a:xfrm>
            <a:off x="6827756" y="2012445"/>
            <a:ext cx="5035022" cy="3144232"/>
            <a:chOff x="7073607" y="2207050"/>
            <a:chExt cx="4256884" cy="2658307"/>
          </a:xfrm>
        </p:grpSpPr>
        <p:pic>
          <p:nvPicPr>
            <p:cNvPr id="18" name="图片 17">
              <a:extLst>
                <a:ext uri="{FF2B5EF4-FFF2-40B4-BE49-F238E27FC236}">
                  <a16:creationId xmlns:a16="http://schemas.microsoft.com/office/drawing/2014/main" id="{A833A635-433A-4F93-84B0-0B7C108B53EA}"/>
                </a:ext>
              </a:extLst>
            </p:cNvPr>
            <p:cNvPicPr>
              <a:picLocks noChangeAspect="1"/>
            </p:cNvPicPr>
            <p:nvPr/>
          </p:nvPicPr>
          <p:blipFill>
            <a:blip r:embed="rId3">
              <a:extLst>
                <a:ext uri="{28A0092B-C50C-407E-A947-70E740481C1C}">
                  <a14:useLocalDpi val="0"/>
                </a:ext>
              </a:extLst>
            </a:blip>
            <a:stretch>
              <a:fillRect/>
            </a:stretch>
          </p:blipFill>
          <p:spPr>
            <a:xfrm>
              <a:off x="7073607" y="2207050"/>
              <a:ext cx="4256884" cy="2658307"/>
            </a:xfrm>
            <a:prstGeom prst="rect">
              <a:avLst/>
            </a:prstGeom>
          </p:spPr>
        </p:pic>
        <p:sp>
          <p:nvSpPr>
            <p:cNvPr id="19" name="矩形 18">
              <a:extLst>
                <a:ext uri="{FF2B5EF4-FFF2-40B4-BE49-F238E27FC236}">
                  <a16:creationId xmlns:a16="http://schemas.microsoft.com/office/drawing/2014/main" id="{EAC99D20-71B6-4262-BACF-6BC2E55E23B2}"/>
                </a:ext>
              </a:extLst>
            </p:cNvPr>
            <p:cNvSpPr/>
            <p:nvPr/>
          </p:nvSpPr>
          <p:spPr>
            <a:xfrm>
              <a:off x="7682965" y="2474725"/>
              <a:ext cx="3038167" cy="1908547"/>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grpSp>
      <p:grpSp>
        <p:nvGrpSpPr>
          <p:cNvPr id="21" name="组合 20">
            <a:extLst>
              <a:ext uri="{FF2B5EF4-FFF2-40B4-BE49-F238E27FC236}">
                <a16:creationId xmlns:a16="http://schemas.microsoft.com/office/drawing/2014/main" id="{9C2AE75A-0EC4-4FEF-9BC6-49F4C4764125}"/>
              </a:ext>
            </a:extLst>
          </p:cNvPr>
          <p:cNvGrpSpPr/>
          <p:nvPr/>
        </p:nvGrpSpPr>
        <p:grpSpPr>
          <a:xfrm flipH="1">
            <a:off x="1012642" y="2161037"/>
            <a:ext cx="469181" cy="2539673"/>
            <a:chOff x="10517950" y="1194774"/>
            <a:chExt cx="497114" cy="4609076"/>
          </a:xfrm>
        </p:grpSpPr>
        <p:grpSp>
          <p:nvGrpSpPr>
            <p:cNvPr id="22" name="组合 21">
              <a:extLst>
                <a:ext uri="{FF2B5EF4-FFF2-40B4-BE49-F238E27FC236}">
                  <a16:creationId xmlns:a16="http://schemas.microsoft.com/office/drawing/2014/main" id="{6F38289F-D2FF-4A1B-B05F-4C56DFC26625}"/>
                </a:ext>
              </a:extLst>
            </p:cNvPr>
            <p:cNvGrpSpPr/>
            <p:nvPr/>
          </p:nvGrpSpPr>
          <p:grpSpPr>
            <a:xfrm>
              <a:off x="10538814" y="1194774"/>
              <a:ext cx="476250" cy="441276"/>
              <a:chOff x="9871075" y="981124"/>
              <a:chExt cx="476250" cy="441276"/>
            </a:xfrm>
          </p:grpSpPr>
          <p:cxnSp>
            <p:nvCxnSpPr>
              <p:cNvPr id="26" name="直接连接符 25">
                <a:extLst>
                  <a:ext uri="{FF2B5EF4-FFF2-40B4-BE49-F238E27FC236}">
                    <a16:creationId xmlns:a16="http://schemas.microsoft.com/office/drawing/2014/main" id="{CBA1408E-D6DB-4321-BD20-C95ED3A850E5}"/>
                  </a:ext>
                </a:extLst>
              </p:cNvPr>
              <p:cNvCxnSpPr/>
              <p:nvPr/>
            </p:nvCxnSpPr>
            <p:spPr>
              <a:xfrm flipH="1">
                <a:off x="10326461" y="981124"/>
                <a:ext cx="0" cy="441276"/>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cxnSp>
            <p:nvCxnSpPr>
              <p:cNvPr id="27" name="直接连接符 26">
                <a:extLst>
                  <a:ext uri="{FF2B5EF4-FFF2-40B4-BE49-F238E27FC236}">
                    <a16:creationId xmlns:a16="http://schemas.microsoft.com/office/drawing/2014/main" id="{E2CA98B8-E9D8-40B7-B0EE-0BCD7EB3D507}"/>
                  </a:ext>
                </a:extLst>
              </p:cNvPr>
              <p:cNvCxnSpPr/>
              <p:nvPr/>
            </p:nvCxnSpPr>
            <p:spPr>
              <a:xfrm flipH="1">
                <a:off x="9871075" y="1000126"/>
                <a:ext cx="476250" cy="0"/>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grpSp>
        <p:grpSp>
          <p:nvGrpSpPr>
            <p:cNvPr id="23" name="组合 22">
              <a:extLst>
                <a:ext uri="{FF2B5EF4-FFF2-40B4-BE49-F238E27FC236}">
                  <a16:creationId xmlns:a16="http://schemas.microsoft.com/office/drawing/2014/main" id="{A53D2CB7-57D2-4B9C-A2E1-F03C003E3AA7}"/>
                </a:ext>
              </a:extLst>
            </p:cNvPr>
            <p:cNvGrpSpPr/>
            <p:nvPr/>
          </p:nvGrpSpPr>
          <p:grpSpPr>
            <a:xfrm flipV="1">
              <a:off x="10517950" y="5362574"/>
              <a:ext cx="476250" cy="441276"/>
              <a:chOff x="9871075" y="981124"/>
              <a:chExt cx="476250" cy="441276"/>
            </a:xfrm>
          </p:grpSpPr>
          <p:cxnSp>
            <p:nvCxnSpPr>
              <p:cNvPr id="24" name="直接连接符 23">
                <a:extLst>
                  <a:ext uri="{FF2B5EF4-FFF2-40B4-BE49-F238E27FC236}">
                    <a16:creationId xmlns:a16="http://schemas.microsoft.com/office/drawing/2014/main" id="{8983A5CB-51E1-4C09-8F27-614040E0FBB5}"/>
                  </a:ext>
                </a:extLst>
              </p:cNvPr>
              <p:cNvCxnSpPr/>
              <p:nvPr/>
            </p:nvCxnSpPr>
            <p:spPr>
              <a:xfrm flipH="1">
                <a:off x="10326461" y="981124"/>
                <a:ext cx="0" cy="441276"/>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cxnSp>
            <p:nvCxnSpPr>
              <p:cNvPr id="25" name="直接连接符 24">
                <a:extLst>
                  <a:ext uri="{FF2B5EF4-FFF2-40B4-BE49-F238E27FC236}">
                    <a16:creationId xmlns:a16="http://schemas.microsoft.com/office/drawing/2014/main" id="{4D832BD3-46B4-429C-BA00-079A7AB9F5C5}"/>
                  </a:ext>
                </a:extLst>
              </p:cNvPr>
              <p:cNvCxnSpPr/>
              <p:nvPr/>
            </p:nvCxnSpPr>
            <p:spPr>
              <a:xfrm flipH="1">
                <a:off x="9871075" y="1000126"/>
                <a:ext cx="476250" cy="0"/>
              </a:xfrm>
              <a:prstGeom prst="line">
                <a:avLst/>
              </a:prstGeom>
              <a:ln w="38100">
                <a:solidFill>
                  <a:srgbClr val="1C1C1C"/>
                </a:solidFill>
              </a:ln>
            </p:spPr>
            <p:style>
              <a:lnRef idx="1">
                <a:schemeClr val="accent1"/>
              </a:lnRef>
              <a:fillRef idx="0">
                <a:schemeClr val="accent1"/>
              </a:fillRef>
              <a:effectRef idx="0">
                <a:schemeClr val="accent1"/>
              </a:effectRef>
              <a:fontRef idx="minor">
                <a:schemeClr val="tx1"/>
              </a:fontRef>
            </p:style>
          </p:cxnSp>
        </p:grpSp>
      </p:grpSp>
      <p:sp>
        <p:nvSpPr>
          <p:cNvPr id="2" name="矩形 1">
            <a:extLst>
              <a:ext uri="{FF2B5EF4-FFF2-40B4-BE49-F238E27FC236}">
                <a16:creationId xmlns:a16="http://schemas.microsoft.com/office/drawing/2014/main" id="{CFA0E751-CBC4-4F20-96AA-270F39FCF961}"/>
              </a:ext>
            </a:extLst>
          </p:cNvPr>
          <p:cNvSpPr/>
          <p:nvPr/>
        </p:nvSpPr>
        <p:spPr>
          <a:xfrm>
            <a:off x="7522234" y="2329132"/>
            <a:ext cx="3623094" cy="2294626"/>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256040321"/>
      </p:ext>
    </p:extLst>
  </p:cSld>
  <p:clrMapOvr>
    <a:masterClrMapping/>
  </p:clrMapOvr>
  <mc:AlternateContent>
    <mc:Choice Requires="p14">
      <p:transition p14:dur="1500" spd="slow">
        <p:random/>
      </p:transition>
    </mc:Choice>
    <mc:Fallback>
      <p:transition spd="slow">
        <p:random/>
      </p:transition>
    </mc:Fallback>
  </mc:AlternateConten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a:extLst>
              <a:ext uri="{FF2B5EF4-FFF2-40B4-BE49-F238E27FC236}">
                <a16:creationId xmlns:a16="http://schemas.microsoft.com/office/drawing/2014/main" id="{AD900656-2B5E-4DD2-B961-82476771E551}"/>
              </a:ext>
            </a:extLst>
          </p:cNvPr>
          <p:cNvSpPr/>
          <p:nvPr/>
        </p:nvSpPr>
        <p:spPr>
          <a:xfrm>
            <a:off x="1137394" y="1792755"/>
            <a:ext cx="3099553" cy="3507389"/>
          </a:xfrm>
          <a:prstGeom prst="rect">
            <a:avLst/>
          </a:prstGeom>
          <a:noFill/>
          <a:ln w="762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2144" compatLnSpc="1" forceAA="0" fromWordArt="0" horzOverflow="overflow" lIns="84286" numCol="1" rIns="84286" rot="0" rtlCol="0" spcCol="0" spcFirstLastPara="0" tIns="42144" vert="horz" vertOverflow="overflow" wrap="square">
            <a:prstTxWarp prst="textNoShape">
              <a:avLst/>
            </a:prstTxWarp>
            <a:noAutofit/>
          </a:bodyPr>
          <a:lstStyle/>
          <a:p>
            <a:pPr algn="ctr"/>
            <a:endParaRPr altLang="en-US" lang="zh-CN" sz="1251">
              <a:latin charset="-122" panose="020b0300000000000000" pitchFamily="34" typeface="Noto Sans S Chinese Light"/>
              <a:ea charset="-122" panose="020b0300000000000000" pitchFamily="34" typeface="Noto Sans S Chinese Light"/>
            </a:endParaRPr>
          </a:p>
        </p:txBody>
      </p:sp>
      <p:sp>
        <p:nvSpPr>
          <p:cNvPr id="7" name="文本框 6">
            <a:extLst>
              <a:ext uri="{FF2B5EF4-FFF2-40B4-BE49-F238E27FC236}">
                <a16:creationId xmlns:a16="http://schemas.microsoft.com/office/drawing/2014/main" id="{5270F1C7-BF03-48A4-A4A8-879107561E15}"/>
              </a:ext>
            </a:extLst>
          </p:cNvPr>
          <p:cNvSpPr txBox="1"/>
          <p:nvPr/>
        </p:nvSpPr>
        <p:spPr>
          <a:xfrm>
            <a:off x="6083418" y="2089332"/>
            <a:ext cx="4890130" cy="653339"/>
          </a:xfrm>
          <a:prstGeom prst="rect">
            <a:avLst/>
          </a:prstGeom>
          <a:noFill/>
        </p:spPr>
        <p:txBody>
          <a:bodyPr rtlCol="0" wrap="square">
            <a:spAutoFit/>
          </a:bodyPr>
          <a:lstStyle/>
          <a:p>
            <a:pPr eaLnBrk="0" hangingPunct="0">
              <a:defRPr/>
            </a:pPr>
            <a:r>
              <a:rPr altLang="en-US" lang="zh-CN" sz="3687">
                <a:solidFill>
                  <a:schemeClr val="tx1">
                    <a:lumMod val="85000"/>
                    <a:lumOff val="15000"/>
                  </a:schemeClr>
                </a:solidFill>
                <a:latin charset="-122" panose="020b0300000000000000" pitchFamily="34" typeface="Noto Sans S Chinese Light"/>
                <a:ea charset="-122" panose="020b0300000000000000" pitchFamily="34" typeface="Noto Sans S Chinese Light"/>
              </a:rPr>
              <a:t>点击添加标题</a:t>
            </a:r>
          </a:p>
        </p:txBody>
      </p:sp>
      <p:sp>
        <p:nvSpPr>
          <p:cNvPr id="8" name="KSO_Shape">
            <a:extLst>
              <a:ext uri="{FF2B5EF4-FFF2-40B4-BE49-F238E27FC236}">
                <a16:creationId xmlns:a16="http://schemas.microsoft.com/office/drawing/2014/main" id="{C367E751-9766-4211-8D7B-35304350D608}"/>
              </a:ext>
            </a:extLst>
          </p:cNvPr>
          <p:cNvSpPr/>
          <p:nvPr/>
        </p:nvSpPr>
        <p:spPr bwMode="auto">
          <a:xfrm>
            <a:off x="5436703" y="2242761"/>
            <a:ext cx="498684" cy="374014"/>
          </a:xfrm>
          <a:custGeom>
            <a:rect b="b" l="0" r="r" t="0"/>
            <a:pathLst>
              <a:path h="874713" w="1166813">
                <a:moveTo>
                  <a:pt x="631825" y="339725"/>
                </a:moveTo>
                <a:lnTo>
                  <a:pt x="639247" y="339990"/>
                </a:lnTo>
                <a:lnTo>
                  <a:pt x="646669" y="340520"/>
                </a:lnTo>
                <a:lnTo>
                  <a:pt x="654090" y="341314"/>
                </a:lnTo>
                <a:lnTo>
                  <a:pt x="661247" y="342638"/>
                </a:lnTo>
                <a:lnTo>
                  <a:pt x="668404" y="344227"/>
                </a:lnTo>
                <a:lnTo>
                  <a:pt x="675296" y="346081"/>
                </a:lnTo>
                <a:lnTo>
                  <a:pt x="681922" y="348729"/>
                </a:lnTo>
                <a:lnTo>
                  <a:pt x="688814" y="351377"/>
                </a:lnTo>
                <a:lnTo>
                  <a:pt x="695175" y="354026"/>
                </a:lnTo>
                <a:lnTo>
                  <a:pt x="701537" y="357204"/>
                </a:lnTo>
                <a:lnTo>
                  <a:pt x="707633" y="360646"/>
                </a:lnTo>
                <a:lnTo>
                  <a:pt x="713465" y="364619"/>
                </a:lnTo>
                <a:lnTo>
                  <a:pt x="719296" y="368856"/>
                </a:lnTo>
                <a:lnTo>
                  <a:pt x="724862" y="373093"/>
                </a:lnTo>
                <a:lnTo>
                  <a:pt x="730164" y="377595"/>
                </a:lnTo>
                <a:lnTo>
                  <a:pt x="735200" y="382362"/>
                </a:lnTo>
                <a:lnTo>
                  <a:pt x="739971" y="387658"/>
                </a:lnTo>
                <a:lnTo>
                  <a:pt x="744742" y="392955"/>
                </a:lnTo>
                <a:lnTo>
                  <a:pt x="748983" y="398251"/>
                </a:lnTo>
                <a:lnTo>
                  <a:pt x="752959" y="404077"/>
                </a:lnTo>
                <a:lnTo>
                  <a:pt x="756670" y="409903"/>
                </a:lnTo>
                <a:lnTo>
                  <a:pt x="760116" y="415994"/>
                </a:lnTo>
                <a:lnTo>
                  <a:pt x="763562" y="422615"/>
                </a:lnTo>
                <a:lnTo>
                  <a:pt x="766477" y="428971"/>
                </a:lnTo>
                <a:lnTo>
                  <a:pt x="769128" y="435326"/>
                </a:lnTo>
                <a:lnTo>
                  <a:pt x="771514" y="442477"/>
                </a:lnTo>
                <a:lnTo>
                  <a:pt x="773369" y="449097"/>
                </a:lnTo>
                <a:lnTo>
                  <a:pt x="774959" y="456247"/>
                </a:lnTo>
                <a:lnTo>
                  <a:pt x="776285" y="463663"/>
                </a:lnTo>
                <a:lnTo>
                  <a:pt x="777080" y="470813"/>
                </a:lnTo>
                <a:lnTo>
                  <a:pt x="777610" y="478228"/>
                </a:lnTo>
                <a:lnTo>
                  <a:pt x="777875" y="485643"/>
                </a:lnTo>
                <a:lnTo>
                  <a:pt x="777610" y="493058"/>
                </a:lnTo>
                <a:lnTo>
                  <a:pt x="777080" y="500738"/>
                </a:lnTo>
                <a:lnTo>
                  <a:pt x="776285" y="507888"/>
                </a:lnTo>
                <a:lnTo>
                  <a:pt x="774959" y="515303"/>
                </a:lnTo>
                <a:lnTo>
                  <a:pt x="773369" y="522188"/>
                </a:lnTo>
                <a:lnTo>
                  <a:pt x="771514" y="529074"/>
                </a:lnTo>
                <a:lnTo>
                  <a:pt x="769128" y="535959"/>
                </a:lnTo>
                <a:lnTo>
                  <a:pt x="766477" y="542580"/>
                </a:lnTo>
                <a:lnTo>
                  <a:pt x="763562" y="548936"/>
                </a:lnTo>
                <a:lnTo>
                  <a:pt x="760116" y="555291"/>
                </a:lnTo>
                <a:lnTo>
                  <a:pt x="756670" y="561382"/>
                </a:lnTo>
                <a:lnTo>
                  <a:pt x="752959" y="567208"/>
                </a:lnTo>
                <a:lnTo>
                  <a:pt x="748983" y="573034"/>
                </a:lnTo>
                <a:lnTo>
                  <a:pt x="744742" y="578596"/>
                </a:lnTo>
                <a:lnTo>
                  <a:pt x="739971" y="583892"/>
                </a:lnTo>
                <a:lnTo>
                  <a:pt x="735200" y="588659"/>
                </a:lnTo>
                <a:lnTo>
                  <a:pt x="730164" y="593691"/>
                </a:lnTo>
                <a:lnTo>
                  <a:pt x="724862" y="598458"/>
                </a:lnTo>
                <a:lnTo>
                  <a:pt x="719296" y="602695"/>
                </a:lnTo>
                <a:lnTo>
                  <a:pt x="713465" y="606667"/>
                </a:lnTo>
                <a:lnTo>
                  <a:pt x="707633" y="610639"/>
                </a:lnTo>
                <a:lnTo>
                  <a:pt x="701537" y="614082"/>
                </a:lnTo>
                <a:lnTo>
                  <a:pt x="695175" y="617260"/>
                </a:lnTo>
                <a:lnTo>
                  <a:pt x="688814" y="620173"/>
                </a:lnTo>
                <a:lnTo>
                  <a:pt x="681922" y="622821"/>
                </a:lnTo>
                <a:lnTo>
                  <a:pt x="675296" y="624940"/>
                </a:lnTo>
                <a:lnTo>
                  <a:pt x="668404" y="626794"/>
                </a:lnTo>
                <a:lnTo>
                  <a:pt x="661247" y="628912"/>
                </a:lnTo>
                <a:lnTo>
                  <a:pt x="654090" y="629971"/>
                </a:lnTo>
                <a:lnTo>
                  <a:pt x="646669" y="631031"/>
                </a:lnTo>
                <a:lnTo>
                  <a:pt x="639247" y="631560"/>
                </a:lnTo>
                <a:lnTo>
                  <a:pt x="631825" y="631825"/>
                </a:lnTo>
                <a:lnTo>
                  <a:pt x="624403" y="631560"/>
                </a:lnTo>
                <a:lnTo>
                  <a:pt x="616982" y="631031"/>
                </a:lnTo>
                <a:lnTo>
                  <a:pt x="609560" y="629971"/>
                </a:lnTo>
                <a:lnTo>
                  <a:pt x="602403" y="628912"/>
                </a:lnTo>
                <a:lnTo>
                  <a:pt x="595511" y="626794"/>
                </a:lnTo>
                <a:lnTo>
                  <a:pt x="588355" y="624940"/>
                </a:lnTo>
                <a:lnTo>
                  <a:pt x="581728" y="622821"/>
                </a:lnTo>
                <a:lnTo>
                  <a:pt x="575102" y="620173"/>
                </a:lnTo>
                <a:lnTo>
                  <a:pt x="568475" y="617260"/>
                </a:lnTo>
                <a:lnTo>
                  <a:pt x="562378" y="614082"/>
                </a:lnTo>
                <a:lnTo>
                  <a:pt x="556282" y="610639"/>
                </a:lnTo>
                <a:lnTo>
                  <a:pt x="550186" y="606667"/>
                </a:lnTo>
                <a:lnTo>
                  <a:pt x="544619" y="602695"/>
                </a:lnTo>
                <a:lnTo>
                  <a:pt x="539053" y="598458"/>
                </a:lnTo>
                <a:lnTo>
                  <a:pt x="533487" y="593691"/>
                </a:lnTo>
                <a:lnTo>
                  <a:pt x="528450" y="588659"/>
                </a:lnTo>
                <a:lnTo>
                  <a:pt x="523679" y="583892"/>
                </a:lnTo>
                <a:lnTo>
                  <a:pt x="519173" y="578596"/>
                </a:lnTo>
                <a:lnTo>
                  <a:pt x="514667" y="573034"/>
                </a:lnTo>
                <a:lnTo>
                  <a:pt x="510691" y="567208"/>
                </a:lnTo>
                <a:lnTo>
                  <a:pt x="506980" y="561382"/>
                </a:lnTo>
                <a:lnTo>
                  <a:pt x="503534" y="555291"/>
                </a:lnTo>
                <a:lnTo>
                  <a:pt x="500354" y="548936"/>
                </a:lnTo>
                <a:lnTo>
                  <a:pt x="497438" y="542580"/>
                </a:lnTo>
                <a:lnTo>
                  <a:pt x="494522" y="535959"/>
                </a:lnTo>
                <a:lnTo>
                  <a:pt x="492402" y="529074"/>
                </a:lnTo>
                <a:lnTo>
                  <a:pt x="490281" y="522188"/>
                </a:lnTo>
                <a:lnTo>
                  <a:pt x="488691" y="515303"/>
                </a:lnTo>
                <a:lnTo>
                  <a:pt x="487366" y="507888"/>
                </a:lnTo>
                <a:lnTo>
                  <a:pt x="486570" y="500738"/>
                </a:lnTo>
                <a:lnTo>
                  <a:pt x="486040" y="493058"/>
                </a:lnTo>
                <a:lnTo>
                  <a:pt x="485775" y="485643"/>
                </a:lnTo>
                <a:lnTo>
                  <a:pt x="486040" y="478228"/>
                </a:lnTo>
                <a:lnTo>
                  <a:pt x="486570" y="470813"/>
                </a:lnTo>
                <a:lnTo>
                  <a:pt x="487366" y="463663"/>
                </a:lnTo>
                <a:lnTo>
                  <a:pt x="488691" y="456247"/>
                </a:lnTo>
                <a:lnTo>
                  <a:pt x="490281" y="449097"/>
                </a:lnTo>
                <a:lnTo>
                  <a:pt x="492402" y="442477"/>
                </a:lnTo>
                <a:lnTo>
                  <a:pt x="494522" y="435326"/>
                </a:lnTo>
                <a:lnTo>
                  <a:pt x="497438" y="428971"/>
                </a:lnTo>
                <a:lnTo>
                  <a:pt x="500354" y="422615"/>
                </a:lnTo>
                <a:lnTo>
                  <a:pt x="503534" y="415994"/>
                </a:lnTo>
                <a:lnTo>
                  <a:pt x="506980" y="409903"/>
                </a:lnTo>
                <a:lnTo>
                  <a:pt x="510691" y="404077"/>
                </a:lnTo>
                <a:lnTo>
                  <a:pt x="514667" y="398251"/>
                </a:lnTo>
                <a:lnTo>
                  <a:pt x="519173" y="392955"/>
                </a:lnTo>
                <a:lnTo>
                  <a:pt x="523679" y="387658"/>
                </a:lnTo>
                <a:lnTo>
                  <a:pt x="528450" y="382362"/>
                </a:lnTo>
                <a:lnTo>
                  <a:pt x="533487" y="377595"/>
                </a:lnTo>
                <a:lnTo>
                  <a:pt x="539053" y="373093"/>
                </a:lnTo>
                <a:lnTo>
                  <a:pt x="544619" y="368856"/>
                </a:lnTo>
                <a:lnTo>
                  <a:pt x="550186" y="364619"/>
                </a:lnTo>
                <a:lnTo>
                  <a:pt x="556282" y="360646"/>
                </a:lnTo>
                <a:lnTo>
                  <a:pt x="562378" y="357204"/>
                </a:lnTo>
                <a:lnTo>
                  <a:pt x="568475" y="354026"/>
                </a:lnTo>
                <a:lnTo>
                  <a:pt x="575102" y="351377"/>
                </a:lnTo>
                <a:lnTo>
                  <a:pt x="581728" y="348729"/>
                </a:lnTo>
                <a:lnTo>
                  <a:pt x="588355" y="346081"/>
                </a:lnTo>
                <a:lnTo>
                  <a:pt x="595511" y="344227"/>
                </a:lnTo>
                <a:lnTo>
                  <a:pt x="602403" y="342638"/>
                </a:lnTo>
                <a:lnTo>
                  <a:pt x="609560" y="341314"/>
                </a:lnTo>
                <a:lnTo>
                  <a:pt x="616982" y="340520"/>
                </a:lnTo>
                <a:lnTo>
                  <a:pt x="624403" y="339990"/>
                </a:lnTo>
                <a:lnTo>
                  <a:pt x="631825" y="339725"/>
                </a:lnTo>
                <a:close/>
                <a:moveTo>
                  <a:pt x="992942" y="242814"/>
                </a:moveTo>
                <a:lnTo>
                  <a:pt x="989237" y="243079"/>
                </a:lnTo>
                <a:lnTo>
                  <a:pt x="985797" y="243608"/>
                </a:lnTo>
                <a:lnTo>
                  <a:pt x="981827" y="244137"/>
                </a:lnTo>
                <a:lnTo>
                  <a:pt x="978387" y="244930"/>
                </a:lnTo>
                <a:lnTo>
                  <a:pt x="974947" y="245988"/>
                </a:lnTo>
                <a:lnTo>
                  <a:pt x="971506" y="247046"/>
                </a:lnTo>
                <a:lnTo>
                  <a:pt x="968331" y="248369"/>
                </a:lnTo>
                <a:lnTo>
                  <a:pt x="964890" y="249956"/>
                </a:lnTo>
                <a:lnTo>
                  <a:pt x="961714" y="251543"/>
                </a:lnTo>
                <a:lnTo>
                  <a:pt x="958803" y="253395"/>
                </a:lnTo>
                <a:lnTo>
                  <a:pt x="955892" y="255246"/>
                </a:lnTo>
                <a:lnTo>
                  <a:pt x="952981" y="257362"/>
                </a:lnTo>
                <a:lnTo>
                  <a:pt x="950335" y="259478"/>
                </a:lnTo>
                <a:lnTo>
                  <a:pt x="947424" y="261594"/>
                </a:lnTo>
                <a:lnTo>
                  <a:pt x="945042" y="264239"/>
                </a:lnTo>
                <a:lnTo>
                  <a:pt x="942660" y="266620"/>
                </a:lnTo>
                <a:lnTo>
                  <a:pt x="940278" y="269265"/>
                </a:lnTo>
                <a:lnTo>
                  <a:pt x="938161" y="272174"/>
                </a:lnTo>
                <a:lnTo>
                  <a:pt x="936044" y="275084"/>
                </a:lnTo>
                <a:lnTo>
                  <a:pt x="934192" y="277993"/>
                </a:lnTo>
                <a:lnTo>
                  <a:pt x="932604" y="280903"/>
                </a:lnTo>
                <a:lnTo>
                  <a:pt x="931016" y="284077"/>
                </a:lnTo>
                <a:lnTo>
                  <a:pt x="929428" y="287251"/>
                </a:lnTo>
                <a:lnTo>
                  <a:pt x="927840" y="290425"/>
                </a:lnTo>
                <a:lnTo>
                  <a:pt x="926782" y="294128"/>
                </a:lnTo>
                <a:lnTo>
                  <a:pt x="925723" y="297567"/>
                </a:lnTo>
                <a:lnTo>
                  <a:pt x="924929" y="301005"/>
                </a:lnTo>
                <a:lnTo>
                  <a:pt x="924400" y="304444"/>
                </a:lnTo>
                <a:lnTo>
                  <a:pt x="923870" y="308147"/>
                </a:lnTo>
                <a:lnTo>
                  <a:pt x="923606" y="312114"/>
                </a:lnTo>
                <a:lnTo>
                  <a:pt x="923606" y="315817"/>
                </a:lnTo>
                <a:lnTo>
                  <a:pt x="923606" y="319520"/>
                </a:lnTo>
                <a:lnTo>
                  <a:pt x="923870" y="323223"/>
                </a:lnTo>
                <a:lnTo>
                  <a:pt x="924400" y="326662"/>
                </a:lnTo>
                <a:lnTo>
                  <a:pt x="924929" y="330630"/>
                </a:lnTo>
                <a:lnTo>
                  <a:pt x="925723" y="334068"/>
                </a:lnTo>
                <a:lnTo>
                  <a:pt x="926782" y="337242"/>
                </a:lnTo>
                <a:lnTo>
                  <a:pt x="927840" y="340681"/>
                </a:lnTo>
                <a:lnTo>
                  <a:pt x="929428" y="343855"/>
                </a:lnTo>
                <a:lnTo>
                  <a:pt x="931016" y="347293"/>
                </a:lnTo>
                <a:lnTo>
                  <a:pt x="932604" y="350467"/>
                </a:lnTo>
                <a:lnTo>
                  <a:pt x="934192" y="353377"/>
                </a:lnTo>
                <a:lnTo>
                  <a:pt x="936044" y="356286"/>
                </a:lnTo>
                <a:lnTo>
                  <a:pt x="938161" y="359196"/>
                </a:lnTo>
                <a:lnTo>
                  <a:pt x="940278" y="361841"/>
                </a:lnTo>
                <a:lnTo>
                  <a:pt x="942660" y="364486"/>
                </a:lnTo>
                <a:lnTo>
                  <a:pt x="945042" y="367131"/>
                </a:lnTo>
                <a:lnTo>
                  <a:pt x="947424" y="369512"/>
                </a:lnTo>
                <a:lnTo>
                  <a:pt x="950335" y="371892"/>
                </a:lnTo>
                <a:lnTo>
                  <a:pt x="952981" y="374008"/>
                </a:lnTo>
                <a:lnTo>
                  <a:pt x="955892" y="375860"/>
                </a:lnTo>
                <a:lnTo>
                  <a:pt x="958803" y="377711"/>
                </a:lnTo>
                <a:lnTo>
                  <a:pt x="961714" y="379563"/>
                </a:lnTo>
                <a:lnTo>
                  <a:pt x="964890" y="381150"/>
                </a:lnTo>
                <a:lnTo>
                  <a:pt x="968331" y="382472"/>
                </a:lnTo>
                <a:lnTo>
                  <a:pt x="971506" y="383795"/>
                </a:lnTo>
                <a:lnTo>
                  <a:pt x="974947" y="385117"/>
                </a:lnTo>
                <a:lnTo>
                  <a:pt x="978387" y="386175"/>
                </a:lnTo>
                <a:lnTo>
                  <a:pt x="981827" y="386969"/>
                </a:lnTo>
                <a:lnTo>
                  <a:pt x="985797" y="387498"/>
                </a:lnTo>
                <a:lnTo>
                  <a:pt x="989237" y="388027"/>
                </a:lnTo>
                <a:lnTo>
                  <a:pt x="992942" y="388291"/>
                </a:lnTo>
                <a:lnTo>
                  <a:pt x="996647" y="388291"/>
                </a:lnTo>
                <a:lnTo>
                  <a:pt x="1000352" y="388291"/>
                </a:lnTo>
                <a:lnTo>
                  <a:pt x="1004057" y="388027"/>
                </a:lnTo>
                <a:lnTo>
                  <a:pt x="1007762" y="387498"/>
                </a:lnTo>
                <a:lnTo>
                  <a:pt x="1011467" y="386969"/>
                </a:lnTo>
                <a:lnTo>
                  <a:pt x="1014908" y="386175"/>
                </a:lnTo>
                <a:lnTo>
                  <a:pt x="1018348" y="385117"/>
                </a:lnTo>
                <a:lnTo>
                  <a:pt x="1021524" y="383795"/>
                </a:lnTo>
                <a:lnTo>
                  <a:pt x="1025229" y="382472"/>
                </a:lnTo>
                <a:lnTo>
                  <a:pt x="1028405" y="381150"/>
                </a:lnTo>
                <a:lnTo>
                  <a:pt x="1031580" y="379563"/>
                </a:lnTo>
                <a:lnTo>
                  <a:pt x="1034491" y="377711"/>
                </a:lnTo>
                <a:lnTo>
                  <a:pt x="1037403" y="375860"/>
                </a:lnTo>
                <a:lnTo>
                  <a:pt x="1040314" y="374008"/>
                </a:lnTo>
                <a:lnTo>
                  <a:pt x="1043225" y="371892"/>
                </a:lnTo>
                <a:lnTo>
                  <a:pt x="1045871" y="369512"/>
                </a:lnTo>
                <a:lnTo>
                  <a:pt x="1048253" y="367131"/>
                </a:lnTo>
                <a:lnTo>
                  <a:pt x="1050635" y="364486"/>
                </a:lnTo>
                <a:lnTo>
                  <a:pt x="1053017" y="361841"/>
                </a:lnTo>
                <a:lnTo>
                  <a:pt x="1055134" y="359196"/>
                </a:lnTo>
                <a:lnTo>
                  <a:pt x="1057251" y="356286"/>
                </a:lnTo>
                <a:lnTo>
                  <a:pt x="1059103" y="353377"/>
                </a:lnTo>
                <a:lnTo>
                  <a:pt x="1060956" y="350467"/>
                </a:lnTo>
                <a:lnTo>
                  <a:pt x="1062544" y="347293"/>
                </a:lnTo>
                <a:lnTo>
                  <a:pt x="1064132" y="343855"/>
                </a:lnTo>
                <a:lnTo>
                  <a:pt x="1065455" y="340681"/>
                </a:lnTo>
                <a:lnTo>
                  <a:pt x="1066513" y="337242"/>
                </a:lnTo>
                <a:lnTo>
                  <a:pt x="1067572" y="334068"/>
                </a:lnTo>
                <a:lnTo>
                  <a:pt x="1068366" y="330630"/>
                </a:lnTo>
                <a:lnTo>
                  <a:pt x="1068895" y="326662"/>
                </a:lnTo>
                <a:lnTo>
                  <a:pt x="1069424" y="323223"/>
                </a:lnTo>
                <a:lnTo>
                  <a:pt x="1069689" y="319520"/>
                </a:lnTo>
                <a:lnTo>
                  <a:pt x="1069689" y="315817"/>
                </a:lnTo>
                <a:lnTo>
                  <a:pt x="1069689" y="312114"/>
                </a:lnTo>
                <a:lnTo>
                  <a:pt x="1069424" y="308147"/>
                </a:lnTo>
                <a:lnTo>
                  <a:pt x="1068895" y="304444"/>
                </a:lnTo>
                <a:lnTo>
                  <a:pt x="1068366" y="301005"/>
                </a:lnTo>
                <a:lnTo>
                  <a:pt x="1067572" y="297567"/>
                </a:lnTo>
                <a:lnTo>
                  <a:pt x="1066513" y="294128"/>
                </a:lnTo>
                <a:lnTo>
                  <a:pt x="1065455" y="290425"/>
                </a:lnTo>
                <a:lnTo>
                  <a:pt x="1064132" y="287251"/>
                </a:lnTo>
                <a:lnTo>
                  <a:pt x="1062544" y="284077"/>
                </a:lnTo>
                <a:lnTo>
                  <a:pt x="1060956" y="280903"/>
                </a:lnTo>
                <a:lnTo>
                  <a:pt x="1059103" y="277993"/>
                </a:lnTo>
                <a:lnTo>
                  <a:pt x="1057251" y="275084"/>
                </a:lnTo>
                <a:lnTo>
                  <a:pt x="1055134" y="272174"/>
                </a:lnTo>
                <a:lnTo>
                  <a:pt x="1053017" y="269265"/>
                </a:lnTo>
                <a:lnTo>
                  <a:pt x="1050635" y="266620"/>
                </a:lnTo>
                <a:lnTo>
                  <a:pt x="1048253" y="264239"/>
                </a:lnTo>
                <a:lnTo>
                  <a:pt x="1045871" y="261594"/>
                </a:lnTo>
                <a:lnTo>
                  <a:pt x="1043225" y="259478"/>
                </a:lnTo>
                <a:lnTo>
                  <a:pt x="1040314" y="257362"/>
                </a:lnTo>
                <a:lnTo>
                  <a:pt x="1037403" y="255246"/>
                </a:lnTo>
                <a:lnTo>
                  <a:pt x="1034491" y="253395"/>
                </a:lnTo>
                <a:lnTo>
                  <a:pt x="1031580" y="251543"/>
                </a:lnTo>
                <a:lnTo>
                  <a:pt x="1028405" y="249956"/>
                </a:lnTo>
                <a:lnTo>
                  <a:pt x="1025229" y="248369"/>
                </a:lnTo>
                <a:lnTo>
                  <a:pt x="1021524" y="247046"/>
                </a:lnTo>
                <a:lnTo>
                  <a:pt x="1018348" y="245988"/>
                </a:lnTo>
                <a:lnTo>
                  <a:pt x="1014908" y="244930"/>
                </a:lnTo>
                <a:lnTo>
                  <a:pt x="1011467" y="244137"/>
                </a:lnTo>
                <a:lnTo>
                  <a:pt x="1007762" y="243608"/>
                </a:lnTo>
                <a:lnTo>
                  <a:pt x="1004057" y="243079"/>
                </a:lnTo>
                <a:lnTo>
                  <a:pt x="1000352" y="242814"/>
                </a:lnTo>
                <a:lnTo>
                  <a:pt x="996647" y="242814"/>
                </a:lnTo>
                <a:lnTo>
                  <a:pt x="992942" y="242814"/>
                </a:lnTo>
                <a:close/>
                <a:moveTo>
                  <a:pt x="632233" y="242814"/>
                </a:moveTo>
                <a:lnTo>
                  <a:pt x="619795" y="243079"/>
                </a:lnTo>
                <a:lnTo>
                  <a:pt x="607357" y="243872"/>
                </a:lnTo>
                <a:lnTo>
                  <a:pt x="595183" y="245459"/>
                </a:lnTo>
                <a:lnTo>
                  <a:pt x="583274" y="247575"/>
                </a:lnTo>
                <a:lnTo>
                  <a:pt x="571365" y="250221"/>
                </a:lnTo>
                <a:lnTo>
                  <a:pt x="559986" y="253659"/>
                </a:lnTo>
                <a:lnTo>
                  <a:pt x="548606" y="257627"/>
                </a:lnTo>
                <a:lnTo>
                  <a:pt x="537756" y="261859"/>
                </a:lnTo>
                <a:lnTo>
                  <a:pt x="526905" y="266620"/>
                </a:lnTo>
                <a:lnTo>
                  <a:pt x="516055" y="272174"/>
                </a:lnTo>
                <a:lnTo>
                  <a:pt x="505998" y="277993"/>
                </a:lnTo>
                <a:lnTo>
                  <a:pt x="496207" y="284077"/>
                </a:lnTo>
                <a:lnTo>
                  <a:pt x="486679" y="291219"/>
                </a:lnTo>
                <a:lnTo>
                  <a:pt x="477417" y="298360"/>
                </a:lnTo>
                <a:lnTo>
                  <a:pt x="468684" y="305766"/>
                </a:lnTo>
                <a:lnTo>
                  <a:pt x="460480" y="313966"/>
                </a:lnTo>
                <a:lnTo>
                  <a:pt x="452276" y="322165"/>
                </a:lnTo>
                <a:lnTo>
                  <a:pt x="444601" y="331159"/>
                </a:lnTo>
                <a:lnTo>
                  <a:pt x="437191" y="340152"/>
                </a:lnTo>
                <a:lnTo>
                  <a:pt x="430575" y="349938"/>
                </a:lnTo>
                <a:lnTo>
                  <a:pt x="424224" y="359725"/>
                </a:lnTo>
                <a:lnTo>
                  <a:pt x="418401" y="369776"/>
                </a:lnTo>
                <a:lnTo>
                  <a:pt x="413109" y="380092"/>
                </a:lnTo>
                <a:lnTo>
                  <a:pt x="408080" y="390936"/>
                </a:lnTo>
                <a:lnTo>
                  <a:pt x="403846" y="402046"/>
                </a:lnTo>
                <a:lnTo>
                  <a:pt x="399876" y="413419"/>
                </a:lnTo>
                <a:lnTo>
                  <a:pt x="396701" y="424793"/>
                </a:lnTo>
                <a:lnTo>
                  <a:pt x="394054" y="436431"/>
                </a:lnTo>
                <a:lnTo>
                  <a:pt x="391937" y="448598"/>
                </a:lnTo>
                <a:lnTo>
                  <a:pt x="390349" y="460765"/>
                </a:lnTo>
                <a:lnTo>
                  <a:pt x="389291" y="472932"/>
                </a:lnTo>
                <a:lnTo>
                  <a:pt x="389026" y="485364"/>
                </a:lnTo>
                <a:lnTo>
                  <a:pt x="389291" y="498060"/>
                </a:lnTo>
                <a:lnTo>
                  <a:pt x="390349" y="510227"/>
                </a:lnTo>
                <a:lnTo>
                  <a:pt x="391937" y="522395"/>
                </a:lnTo>
                <a:lnTo>
                  <a:pt x="394054" y="534562"/>
                </a:lnTo>
                <a:lnTo>
                  <a:pt x="396701" y="546200"/>
                </a:lnTo>
                <a:lnTo>
                  <a:pt x="399876" y="557838"/>
                </a:lnTo>
                <a:lnTo>
                  <a:pt x="403846" y="568947"/>
                </a:lnTo>
                <a:lnTo>
                  <a:pt x="408080" y="580056"/>
                </a:lnTo>
                <a:lnTo>
                  <a:pt x="413109" y="590901"/>
                </a:lnTo>
                <a:lnTo>
                  <a:pt x="418401" y="601217"/>
                </a:lnTo>
                <a:lnTo>
                  <a:pt x="424224" y="611532"/>
                </a:lnTo>
                <a:lnTo>
                  <a:pt x="430575" y="621319"/>
                </a:lnTo>
                <a:lnTo>
                  <a:pt x="437191" y="630841"/>
                </a:lnTo>
                <a:lnTo>
                  <a:pt x="444601" y="640099"/>
                </a:lnTo>
                <a:lnTo>
                  <a:pt x="452276" y="648827"/>
                </a:lnTo>
                <a:lnTo>
                  <a:pt x="460480" y="657291"/>
                </a:lnTo>
                <a:lnTo>
                  <a:pt x="468684" y="665491"/>
                </a:lnTo>
                <a:lnTo>
                  <a:pt x="477417" y="672897"/>
                </a:lnTo>
                <a:lnTo>
                  <a:pt x="486679" y="680039"/>
                </a:lnTo>
                <a:lnTo>
                  <a:pt x="496207" y="687180"/>
                </a:lnTo>
                <a:lnTo>
                  <a:pt x="505998" y="693264"/>
                </a:lnTo>
                <a:lnTo>
                  <a:pt x="516055" y="699083"/>
                </a:lnTo>
                <a:lnTo>
                  <a:pt x="526905" y="704637"/>
                </a:lnTo>
                <a:lnTo>
                  <a:pt x="537756" y="709399"/>
                </a:lnTo>
                <a:lnTo>
                  <a:pt x="548606" y="713631"/>
                </a:lnTo>
                <a:lnTo>
                  <a:pt x="559986" y="717598"/>
                </a:lnTo>
                <a:lnTo>
                  <a:pt x="571365" y="721037"/>
                </a:lnTo>
                <a:lnTo>
                  <a:pt x="583274" y="723682"/>
                </a:lnTo>
                <a:lnTo>
                  <a:pt x="595183" y="725798"/>
                </a:lnTo>
                <a:lnTo>
                  <a:pt x="607357" y="727385"/>
                </a:lnTo>
                <a:lnTo>
                  <a:pt x="619795" y="728178"/>
                </a:lnTo>
                <a:lnTo>
                  <a:pt x="632233" y="728443"/>
                </a:lnTo>
                <a:lnTo>
                  <a:pt x="644672" y="728178"/>
                </a:lnTo>
                <a:lnTo>
                  <a:pt x="657110" y="727385"/>
                </a:lnTo>
                <a:lnTo>
                  <a:pt x="669283" y="725798"/>
                </a:lnTo>
                <a:lnTo>
                  <a:pt x="681192" y="723682"/>
                </a:lnTo>
                <a:lnTo>
                  <a:pt x="693101" y="721037"/>
                </a:lnTo>
                <a:lnTo>
                  <a:pt x="704746" y="717598"/>
                </a:lnTo>
                <a:lnTo>
                  <a:pt x="715861" y="713631"/>
                </a:lnTo>
                <a:lnTo>
                  <a:pt x="726976" y="709399"/>
                </a:lnTo>
                <a:lnTo>
                  <a:pt x="737561" y="704637"/>
                </a:lnTo>
                <a:lnTo>
                  <a:pt x="748147" y="699083"/>
                </a:lnTo>
                <a:lnTo>
                  <a:pt x="758204" y="693264"/>
                </a:lnTo>
                <a:lnTo>
                  <a:pt x="767995" y="687180"/>
                </a:lnTo>
                <a:lnTo>
                  <a:pt x="777523" y="680039"/>
                </a:lnTo>
                <a:lnTo>
                  <a:pt x="786785" y="672897"/>
                </a:lnTo>
                <a:lnTo>
                  <a:pt x="795518" y="665491"/>
                </a:lnTo>
                <a:lnTo>
                  <a:pt x="803987" y="657291"/>
                </a:lnTo>
                <a:lnTo>
                  <a:pt x="811926" y="648827"/>
                </a:lnTo>
                <a:lnTo>
                  <a:pt x="819866" y="640099"/>
                </a:lnTo>
                <a:lnTo>
                  <a:pt x="826746" y="630841"/>
                </a:lnTo>
                <a:lnTo>
                  <a:pt x="833627" y="621319"/>
                </a:lnTo>
                <a:lnTo>
                  <a:pt x="839978" y="611532"/>
                </a:lnTo>
                <a:lnTo>
                  <a:pt x="845801" y="601217"/>
                </a:lnTo>
                <a:lnTo>
                  <a:pt x="851094" y="590901"/>
                </a:lnTo>
                <a:lnTo>
                  <a:pt x="856122" y="580056"/>
                </a:lnTo>
                <a:lnTo>
                  <a:pt x="860356" y="568947"/>
                </a:lnTo>
                <a:lnTo>
                  <a:pt x="864061" y="557838"/>
                </a:lnTo>
                <a:lnTo>
                  <a:pt x="867501" y="546200"/>
                </a:lnTo>
                <a:lnTo>
                  <a:pt x="870148" y="534562"/>
                </a:lnTo>
                <a:lnTo>
                  <a:pt x="872265" y="522395"/>
                </a:lnTo>
                <a:lnTo>
                  <a:pt x="873853" y="510227"/>
                </a:lnTo>
                <a:lnTo>
                  <a:pt x="874911" y="498060"/>
                </a:lnTo>
                <a:lnTo>
                  <a:pt x="875176" y="485364"/>
                </a:lnTo>
                <a:lnTo>
                  <a:pt x="874911" y="472932"/>
                </a:lnTo>
                <a:lnTo>
                  <a:pt x="873853" y="460765"/>
                </a:lnTo>
                <a:lnTo>
                  <a:pt x="872265" y="448598"/>
                </a:lnTo>
                <a:lnTo>
                  <a:pt x="870148" y="436431"/>
                </a:lnTo>
                <a:lnTo>
                  <a:pt x="867501" y="424793"/>
                </a:lnTo>
                <a:lnTo>
                  <a:pt x="864061" y="413419"/>
                </a:lnTo>
                <a:lnTo>
                  <a:pt x="860356" y="402046"/>
                </a:lnTo>
                <a:lnTo>
                  <a:pt x="856122" y="390936"/>
                </a:lnTo>
                <a:lnTo>
                  <a:pt x="851094" y="380092"/>
                </a:lnTo>
                <a:lnTo>
                  <a:pt x="845801" y="369776"/>
                </a:lnTo>
                <a:lnTo>
                  <a:pt x="839978" y="359725"/>
                </a:lnTo>
                <a:lnTo>
                  <a:pt x="833627" y="349938"/>
                </a:lnTo>
                <a:lnTo>
                  <a:pt x="826746" y="340152"/>
                </a:lnTo>
                <a:lnTo>
                  <a:pt x="819866" y="331159"/>
                </a:lnTo>
                <a:lnTo>
                  <a:pt x="811926" y="322165"/>
                </a:lnTo>
                <a:lnTo>
                  <a:pt x="803987" y="313966"/>
                </a:lnTo>
                <a:lnTo>
                  <a:pt x="795518" y="305766"/>
                </a:lnTo>
                <a:lnTo>
                  <a:pt x="786785" y="298360"/>
                </a:lnTo>
                <a:lnTo>
                  <a:pt x="777523" y="291219"/>
                </a:lnTo>
                <a:lnTo>
                  <a:pt x="767995" y="284077"/>
                </a:lnTo>
                <a:lnTo>
                  <a:pt x="758204" y="277993"/>
                </a:lnTo>
                <a:lnTo>
                  <a:pt x="748147" y="272174"/>
                </a:lnTo>
                <a:lnTo>
                  <a:pt x="737561" y="266620"/>
                </a:lnTo>
                <a:lnTo>
                  <a:pt x="726976" y="261859"/>
                </a:lnTo>
                <a:lnTo>
                  <a:pt x="715861" y="257627"/>
                </a:lnTo>
                <a:lnTo>
                  <a:pt x="704746" y="253659"/>
                </a:lnTo>
                <a:lnTo>
                  <a:pt x="693101" y="250221"/>
                </a:lnTo>
                <a:lnTo>
                  <a:pt x="681192" y="247575"/>
                </a:lnTo>
                <a:lnTo>
                  <a:pt x="669283" y="245459"/>
                </a:lnTo>
                <a:lnTo>
                  <a:pt x="657110" y="243872"/>
                </a:lnTo>
                <a:lnTo>
                  <a:pt x="644672" y="243079"/>
                </a:lnTo>
                <a:lnTo>
                  <a:pt x="632233" y="242814"/>
                </a:lnTo>
                <a:close/>
                <a:moveTo>
                  <a:pt x="291902" y="0"/>
                </a:moveTo>
                <a:lnTo>
                  <a:pt x="389026" y="0"/>
                </a:lnTo>
                <a:lnTo>
                  <a:pt x="394054" y="265"/>
                </a:lnTo>
                <a:lnTo>
                  <a:pt x="398818" y="529"/>
                </a:lnTo>
                <a:lnTo>
                  <a:pt x="403846" y="1058"/>
                </a:lnTo>
                <a:lnTo>
                  <a:pt x="408610" y="1852"/>
                </a:lnTo>
                <a:lnTo>
                  <a:pt x="413373" y="2910"/>
                </a:lnTo>
                <a:lnTo>
                  <a:pt x="417872" y="4232"/>
                </a:lnTo>
                <a:lnTo>
                  <a:pt x="422636" y="5819"/>
                </a:lnTo>
                <a:lnTo>
                  <a:pt x="426870" y="7406"/>
                </a:lnTo>
                <a:lnTo>
                  <a:pt x="431104" y="9522"/>
                </a:lnTo>
                <a:lnTo>
                  <a:pt x="435339" y="11903"/>
                </a:lnTo>
                <a:lnTo>
                  <a:pt x="439308" y="14019"/>
                </a:lnTo>
                <a:lnTo>
                  <a:pt x="443543" y="16664"/>
                </a:lnTo>
                <a:lnTo>
                  <a:pt x="447248" y="19309"/>
                </a:lnTo>
                <a:lnTo>
                  <a:pt x="450953" y="21954"/>
                </a:lnTo>
                <a:lnTo>
                  <a:pt x="454393" y="25128"/>
                </a:lnTo>
                <a:lnTo>
                  <a:pt x="457569" y="28302"/>
                </a:lnTo>
                <a:lnTo>
                  <a:pt x="461009" y="31741"/>
                </a:lnTo>
                <a:lnTo>
                  <a:pt x="464185" y="35179"/>
                </a:lnTo>
                <a:lnTo>
                  <a:pt x="466831" y="38882"/>
                </a:lnTo>
                <a:lnTo>
                  <a:pt x="469478" y="42585"/>
                </a:lnTo>
                <a:lnTo>
                  <a:pt x="472124" y="46553"/>
                </a:lnTo>
                <a:lnTo>
                  <a:pt x="474241" y="50785"/>
                </a:lnTo>
                <a:lnTo>
                  <a:pt x="476358" y="55017"/>
                </a:lnTo>
                <a:lnTo>
                  <a:pt x="478476" y="59249"/>
                </a:lnTo>
                <a:lnTo>
                  <a:pt x="480328" y="63481"/>
                </a:lnTo>
                <a:lnTo>
                  <a:pt x="481916" y="68242"/>
                </a:lnTo>
                <a:lnTo>
                  <a:pt x="483239" y="72739"/>
                </a:lnTo>
                <a:lnTo>
                  <a:pt x="484298" y="77500"/>
                </a:lnTo>
                <a:lnTo>
                  <a:pt x="485092" y="82261"/>
                </a:lnTo>
                <a:lnTo>
                  <a:pt x="485621" y="87286"/>
                </a:lnTo>
                <a:lnTo>
                  <a:pt x="486150" y="92047"/>
                </a:lnTo>
                <a:lnTo>
                  <a:pt x="486150" y="97073"/>
                </a:lnTo>
                <a:lnTo>
                  <a:pt x="1069689" y="97073"/>
                </a:lnTo>
                <a:lnTo>
                  <a:pt x="1074717" y="97073"/>
                </a:lnTo>
                <a:lnTo>
                  <a:pt x="1079745" y="97602"/>
                </a:lnTo>
                <a:lnTo>
                  <a:pt x="1084509" y="98131"/>
                </a:lnTo>
                <a:lnTo>
                  <a:pt x="1089273" y="98925"/>
                </a:lnTo>
                <a:lnTo>
                  <a:pt x="1093772" y="99983"/>
                </a:lnTo>
                <a:lnTo>
                  <a:pt x="1098535" y="101305"/>
                </a:lnTo>
                <a:lnTo>
                  <a:pt x="1103034" y="102892"/>
                </a:lnTo>
                <a:lnTo>
                  <a:pt x="1107533" y="104744"/>
                </a:lnTo>
                <a:lnTo>
                  <a:pt x="1111767" y="106595"/>
                </a:lnTo>
                <a:lnTo>
                  <a:pt x="1115737" y="108711"/>
                </a:lnTo>
                <a:lnTo>
                  <a:pt x="1119971" y="111092"/>
                </a:lnTo>
                <a:lnTo>
                  <a:pt x="1123941" y="113737"/>
                </a:lnTo>
                <a:lnTo>
                  <a:pt x="1127646" y="116382"/>
                </a:lnTo>
                <a:lnTo>
                  <a:pt x="1131351" y="119027"/>
                </a:lnTo>
                <a:lnTo>
                  <a:pt x="1134791" y="122201"/>
                </a:lnTo>
                <a:lnTo>
                  <a:pt x="1138496" y="125639"/>
                </a:lnTo>
                <a:lnTo>
                  <a:pt x="1141672" y="128813"/>
                </a:lnTo>
                <a:lnTo>
                  <a:pt x="1144583" y="132252"/>
                </a:lnTo>
                <a:lnTo>
                  <a:pt x="1147494" y="135955"/>
                </a:lnTo>
                <a:lnTo>
                  <a:pt x="1150141" y="139658"/>
                </a:lnTo>
                <a:lnTo>
                  <a:pt x="1152522" y="143890"/>
                </a:lnTo>
                <a:lnTo>
                  <a:pt x="1155169" y="147858"/>
                </a:lnTo>
                <a:lnTo>
                  <a:pt x="1157286" y="152090"/>
                </a:lnTo>
                <a:lnTo>
                  <a:pt x="1159139" y="156322"/>
                </a:lnTo>
                <a:lnTo>
                  <a:pt x="1160991" y="160818"/>
                </a:lnTo>
                <a:lnTo>
                  <a:pt x="1162579" y="165315"/>
                </a:lnTo>
                <a:lnTo>
                  <a:pt x="1163902" y="169811"/>
                </a:lnTo>
                <a:lnTo>
                  <a:pt x="1164961" y="174573"/>
                </a:lnTo>
                <a:lnTo>
                  <a:pt x="1165755" y="179334"/>
                </a:lnTo>
                <a:lnTo>
                  <a:pt x="1166284" y="184359"/>
                </a:lnTo>
                <a:lnTo>
                  <a:pt x="1166813" y="189120"/>
                </a:lnTo>
                <a:lnTo>
                  <a:pt x="1166813" y="194146"/>
                </a:lnTo>
                <a:lnTo>
                  <a:pt x="1166813" y="777111"/>
                </a:lnTo>
                <a:lnTo>
                  <a:pt x="1166813" y="782137"/>
                </a:lnTo>
                <a:lnTo>
                  <a:pt x="1166284" y="786898"/>
                </a:lnTo>
                <a:lnTo>
                  <a:pt x="1165755" y="791924"/>
                </a:lnTo>
                <a:lnTo>
                  <a:pt x="1164961" y="796949"/>
                </a:lnTo>
                <a:lnTo>
                  <a:pt x="1163902" y="801446"/>
                </a:lnTo>
                <a:lnTo>
                  <a:pt x="1162579" y="805942"/>
                </a:lnTo>
                <a:lnTo>
                  <a:pt x="1160991" y="810439"/>
                </a:lnTo>
                <a:lnTo>
                  <a:pt x="1159139" y="815200"/>
                </a:lnTo>
                <a:lnTo>
                  <a:pt x="1157286" y="819432"/>
                </a:lnTo>
                <a:lnTo>
                  <a:pt x="1155169" y="823400"/>
                </a:lnTo>
                <a:lnTo>
                  <a:pt x="1152522" y="827632"/>
                </a:lnTo>
                <a:lnTo>
                  <a:pt x="1150141" y="831335"/>
                </a:lnTo>
                <a:lnTo>
                  <a:pt x="1147494" y="835567"/>
                </a:lnTo>
                <a:lnTo>
                  <a:pt x="1144583" y="839005"/>
                </a:lnTo>
                <a:lnTo>
                  <a:pt x="1141672" y="842708"/>
                </a:lnTo>
                <a:lnTo>
                  <a:pt x="1138496" y="845882"/>
                </a:lnTo>
                <a:lnTo>
                  <a:pt x="1134791" y="849056"/>
                </a:lnTo>
                <a:lnTo>
                  <a:pt x="1131351" y="852495"/>
                </a:lnTo>
                <a:lnTo>
                  <a:pt x="1127646" y="855140"/>
                </a:lnTo>
                <a:lnTo>
                  <a:pt x="1123941" y="858049"/>
                </a:lnTo>
                <a:lnTo>
                  <a:pt x="1119971" y="860430"/>
                </a:lnTo>
                <a:lnTo>
                  <a:pt x="1115737" y="862811"/>
                </a:lnTo>
                <a:lnTo>
                  <a:pt x="1111767" y="864927"/>
                </a:lnTo>
                <a:lnTo>
                  <a:pt x="1107533" y="866778"/>
                </a:lnTo>
                <a:lnTo>
                  <a:pt x="1103034" y="868630"/>
                </a:lnTo>
                <a:lnTo>
                  <a:pt x="1098535" y="870217"/>
                </a:lnTo>
                <a:lnTo>
                  <a:pt x="1093772" y="871539"/>
                </a:lnTo>
                <a:lnTo>
                  <a:pt x="1089273" y="872597"/>
                </a:lnTo>
                <a:lnTo>
                  <a:pt x="1084509" y="873655"/>
                </a:lnTo>
                <a:lnTo>
                  <a:pt x="1079745" y="874184"/>
                </a:lnTo>
                <a:lnTo>
                  <a:pt x="1074717" y="874449"/>
                </a:lnTo>
                <a:lnTo>
                  <a:pt x="1069689" y="874713"/>
                </a:lnTo>
                <a:lnTo>
                  <a:pt x="97124" y="874713"/>
                </a:lnTo>
                <a:lnTo>
                  <a:pt x="92361" y="874449"/>
                </a:lnTo>
                <a:lnTo>
                  <a:pt x="87332" y="874184"/>
                </a:lnTo>
                <a:lnTo>
                  <a:pt x="82304" y="873655"/>
                </a:lnTo>
                <a:lnTo>
                  <a:pt x="77541" y="872597"/>
                </a:lnTo>
                <a:lnTo>
                  <a:pt x="73042" y="871539"/>
                </a:lnTo>
                <a:lnTo>
                  <a:pt x="68543" y="870217"/>
                </a:lnTo>
                <a:lnTo>
                  <a:pt x="63779" y="868630"/>
                </a:lnTo>
                <a:lnTo>
                  <a:pt x="59545" y="866778"/>
                </a:lnTo>
                <a:lnTo>
                  <a:pt x="55311" y="864927"/>
                </a:lnTo>
                <a:lnTo>
                  <a:pt x="51076" y="862811"/>
                </a:lnTo>
                <a:lnTo>
                  <a:pt x="47107" y="860430"/>
                </a:lnTo>
                <a:lnTo>
                  <a:pt x="42872" y="858049"/>
                </a:lnTo>
                <a:lnTo>
                  <a:pt x="39167" y="855140"/>
                </a:lnTo>
                <a:lnTo>
                  <a:pt x="35462" y="852495"/>
                </a:lnTo>
                <a:lnTo>
                  <a:pt x="32022" y="849056"/>
                </a:lnTo>
                <a:lnTo>
                  <a:pt x="28846" y="845882"/>
                </a:lnTo>
                <a:lnTo>
                  <a:pt x="25406" y="842708"/>
                </a:lnTo>
                <a:lnTo>
                  <a:pt x="22230" y="839005"/>
                </a:lnTo>
                <a:lnTo>
                  <a:pt x="19319" y="835567"/>
                </a:lnTo>
                <a:lnTo>
                  <a:pt x="16673" y="831335"/>
                </a:lnTo>
                <a:lnTo>
                  <a:pt x="14291" y="827632"/>
                </a:lnTo>
                <a:lnTo>
                  <a:pt x="11909" y="823400"/>
                </a:lnTo>
                <a:lnTo>
                  <a:pt x="9792" y="819432"/>
                </a:lnTo>
                <a:lnTo>
                  <a:pt x="7675" y="815200"/>
                </a:lnTo>
                <a:lnTo>
                  <a:pt x="5822" y="810439"/>
                </a:lnTo>
                <a:lnTo>
                  <a:pt x="4499" y="805942"/>
                </a:lnTo>
                <a:lnTo>
                  <a:pt x="3176" y="801446"/>
                </a:lnTo>
                <a:lnTo>
                  <a:pt x="2117" y="796949"/>
                </a:lnTo>
                <a:lnTo>
                  <a:pt x="1059" y="791924"/>
                </a:lnTo>
                <a:lnTo>
                  <a:pt x="529" y="786898"/>
                </a:lnTo>
                <a:lnTo>
                  <a:pt x="265" y="782137"/>
                </a:lnTo>
                <a:lnTo>
                  <a:pt x="40" y="777875"/>
                </a:lnTo>
                <a:lnTo>
                  <a:pt x="0" y="777875"/>
                </a:lnTo>
                <a:lnTo>
                  <a:pt x="0" y="777111"/>
                </a:lnTo>
                <a:lnTo>
                  <a:pt x="0" y="194146"/>
                </a:lnTo>
                <a:lnTo>
                  <a:pt x="0" y="193675"/>
                </a:lnTo>
                <a:lnTo>
                  <a:pt x="25" y="193675"/>
                </a:lnTo>
                <a:lnTo>
                  <a:pt x="265" y="189120"/>
                </a:lnTo>
                <a:lnTo>
                  <a:pt x="529" y="184359"/>
                </a:lnTo>
                <a:lnTo>
                  <a:pt x="1059" y="179334"/>
                </a:lnTo>
                <a:lnTo>
                  <a:pt x="2117" y="174573"/>
                </a:lnTo>
                <a:lnTo>
                  <a:pt x="3176" y="169811"/>
                </a:lnTo>
                <a:lnTo>
                  <a:pt x="4499" y="165315"/>
                </a:lnTo>
                <a:lnTo>
                  <a:pt x="5822" y="160818"/>
                </a:lnTo>
                <a:lnTo>
                  <a:pt x="7675" y="156322"/>
                </a:lnTo>
                <a:lnTo>
                  <a:pt x="9792" y="152090"/>
                </a:lnTo>
                <a:lnTo>
                  <a:pt x="11909" y="147858"/>
                </a:lnTo>
                <a:lnTo>
                  <a:pt x="14291" y="143890"/>
                </a:lnTo>
                <a:lnTo>
                  <a:pt x="16673" y="139658"/>
                </a:lnTo>
                <a:lnTo>
                  <a:pt x="19319" y="135955"/>
                </a:lnTo>
                <a:lnTo>
                  <a:pt x="22230" y="132252"/>
                </a:lnTo>
                <a:lnTo>
                  <a:pt x="25406" y="128813"/>
                </a:lnTo>
                <a:lnTo>
                  <a:pt x="28846" y="125639"/>
                </a:lnTo>
                <a:lnTo>
                  <a:pt x="32022" y="122201"/>
                </a:lnTo>
                <a:lnTo>
                  <a:pt x="35462" y="119027"/>
                </a:lnTo>
                <a:lnTo>
                  <a:pt x="39167" y="116382"/>
                </a:lnTo>
                <a:lnTo>
                  <a:pt x="42872" y="113737"/>
                </a:lnTo>
                <a:lnTo>
                  <a:pt x="47107" y="111092"/>
                </a:lnTo>
                <a:lnTo>
                  <a:pt x="51076" y="108711"/>
                </a:lnTo>
                <a:lnTo>
                  <a:pt x="55311" y="106595"/>
                </a:lnTo>
                <a:lnTo>
                  <a:pt x="59545" y="104744"/>
                </a:lnTo>
                <a:lnTo>
                  <a:pt x="63779" y="102892"/>
                </a:lnTo>
                <a:lnTo>
                  <a:pt x="68543" y="101305"/>
                </a:lnTo>
                <a:lnTo>
                  <a:pt x="73042" y="99983"/>
                </a:lnTo>
                <a:lnTo>
                  <a:pt x="77541" y="98925"/>
                </a:lnTo>
                <a:lnTo>
                  <a:pt x="82304" y="98131"/>
                </a:lnTo>
                <a:lnTo>
                  <a:pt x="87332" y="97602"/>
                </a:lnTo>
                <a:lnTo>
                  <a:pt x="92361" y="97073"/>
                </a:lnTo>
                <a:lnTo>
                  <a:pt x="97124" y="97073"/>
                </a:lnTo>
                <a:lnTo>
                  <a:pt x="194513" y="97073"/>
                </a:lnTo>
                <a:lnTo>
                  <a:pt x="194778" y="92047"/>
                </a:lnTo>
                <a:lnTo>
                  <a:pt x="195042" y="87286"/>
                </a:lnTo>
                <a:lnTo>
                  <a:pt x="195836" y="82261"/>
                </a:lnTo>
                <a:lnTo>
                  <a:pt x="196630" y="77500"/>
                </a:lnTo>
                <a:lnTo>
                  <a:pt x="197953" y="72739"/>
                </a:lnTo>
                <a:lnTo>
                  <a:pt x="199277" y="68242"/>
                </a:lnTo>
                <a:lnTo>
                  <a:pt x="200600" y="63481"/>
                </a:lnTo>
                <a:lnTo>
                  <a:pt x="202452" y="59249"/>
                </a:lnTo>
                <a:lnTo>
                  <a:pt x="204305" y="55017"/>
                </a:lnTo>
                <a:lnTo>
                  <a:pt x="206422" y="50785"/>
                </a:lnTo>
                <a:lnTo>
                  <a:pt x="208804" y="46553"/>
                </a:lnTo>
                <a:lnTo>
                  <a:pt x="211186" y="42585"/>
                </a:lnTo>
                <a:lnTo>
                  <a:pt x="213832" y="38882"/>
                </a:lnTo>
                <a:lnTo>
                  <a:pt x="217008" y="35179"/>
                </a:lnTo>
                <a:lnTo>
                  <a:pt x="219919" y="31741"/>
                </a:lnTo>
                <a:lnTo>
                  <a:pt x="223095" y="28302"/>
                </a:lnTo>
                <a:lnTo>
                  <a:pt x="226535" y="25128"/>
                </a:lnTo>
                <a:lnTo>
                  <a:pt x="229975" y="21954"/>
                </a:lnTo>
                <a:lnTo>
                  <a:pt x="233680" y="19309"/>
                </a:lnTo>
                <a:lnTo>
                  <a:pt x="237650" y="16664"/>
                </a:lnTo>
                <a:lnTo>
                  <a:pt x="241355" y="14019"/>
                </a:lnTo>
                <a:lnTo>
                  <a:pt x="245589" y="11903"/>
                </a:lnTo>
                <a:lnTo>
                  <a:pt x="249559" y="9522"/>
                </a:lnTo>
                <a:lnTo>
                  <a:pt x="254058" y="7406"/>
                </a:lnTo>
                <a:lnTo>
                  <a:pt x="258557" y="5819"/>
                </a:lnTo>
                <a:lnTo>
                  <a:pt x="262791" y="4232"/>
                </a:lnTo>
                <a:lnTo>
                  <a:pt x="267555" y="2910"/>
                </a:lnTo>
                <a:lnTo>
                  <a:pt x="272054" y="1852"/>
                </a:lnTo>
                <a:lnTo>
                  <a:pt x="277082" y="1058"/>
                </a:lnTo>
                <a:lnTo>
                  <a:pt x="281845" y="529"/>
                </a:lnTo>
                <a:lnTo>
                  <a:pt x="286874" y="265"/>
                </a:lnTo>
                <a:lnTo>
                  <a:pt x="291902" y="0"/>
                </a:lnTo>
                <a:close/>
              </a:path>
            </a:pathLst>
          </a:custGeom>
          <a:solidFill>
            <a:schemeClr val="tx1">
              <a:lumMod val="95000"/>
              <a:lumOff val="5000"/>
            </a:schemeClr>
          </a:solidFill>
          <a:ln>
            <a:noFill/>
          </a:ln>
          <a:extLst/>
        </p:spPr>
        <p:txBody>
          <a:bodyPr anchor="ctr">
            <a:scene3d>
              <a:camera prst="orthographicFront"/>
              <a:lightRig dir="t" rig="threePt"/>
            </a:scene3d>
            <a:sp3d>
              <a:contourClr>
                <a:srgbClr val="FFFFFF"/>
              </a:contourClr>
            </a:sp3d>
          </a:bodyPr>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pPr algn="ctr">
              <a:defRPr/>
            </a:pPr>
            <a:endParaRPr altLang="en-US" lang="zh-CN" sz="1474">
              <a:solidFill>
                <a:srgbClr val="FFFFFF"/>
              </a:solidFill>
              <a:latin charset="-122" panose="020b0300000000000000" pitchFamily="34" typeface="Noto Sans S Chinese Light"/>
              <a:ea charset="-122" panose="020b0300000000000000" pitchFamily="34" typeface="Noto Sans S Chinese Light"/>
            </a:endParaRPr>
          </a:p>
        </p:txBody>
      </p:sp>
      <p:sp>
        <p:nvSpPr>
          <p:cNvPr id="9" name="文本框 8">
            <a:extLst>
              <a:ext uri="{FF2B5EF4-FFF2-40B4-BE49-F238E27FC236}">
                <a16:creationId xmlns:a16="http://schemas.microsoft.com/office/drawing/2014/main" id="{BA566DA0-A80A-42D5-BC29-D803F990FA29}"/>
              </a:ext>
            </a:extLst>
          </p:cNvPr>
          <p:cNvSpPr txBox="1"/>
          <p:nvPr/>
        </p:nvSpPr>
        <p:spPr>
          <a:xfrm>
            <a:off x="1780471" y="3202745"/>
            <a:ext cx="2122128" cy="372313"/>
          </a:xfrm>
          <a:prstGeom prst="rect">
            <a:avLst/>
          </a:prstGeom>
          <a:noFill/>
        </p:spPr>
        <p:txBody>
          <a:bodyPr rtlCol="0" wrap="square">
            <a:spAutoFit/>
          </a:bodyPr>
          <a:lstStyle/>
          <a:p>
            <a:pPr algn="ctr"/>
            <a:r>
              <a:rPr altLang="zh-CN" lang="en-US" sz="1843">
                <a:solidFill>
                  <a:srgbClr val="3A3A3A"/>
                </a:solidFill>
                <a:latin charset="-122" panose="020b0300000000000000" pitchFamily="34" typeface="Noto Sans S Chinese Light"/>
                <a:ea charset="-122" panose="020b0300000000000000" pitchFamily="34" typeface="Noto Sans S Chinese Light"/>
              </a:rPr>
              <a:t>YOUR TEXT HERE</a:t>
            </a:r>
          </a:p>
        </p:txBody>
      </p:sp>
      <p:sp>
        <p:nvSpPr>
          <p:cNvPr id="10" name="文本框 9">
            <a:extLst>
              <a:ext uri="{FF2B5EF4-FFF2-40B4-BE49-F238E27FC236}">
                <a16:creationId xmlns:a16="http://schemas.microsoft.com/office/drawing/2014/main" id="{F7B8423E-B648-4A60-BA99-64C55A0FC7EB}"/>
              </a:ext>
            </a:extLst>
          </p:cNvPr>
          <p:cNvSpPr txBox="1"/>
          <p:nvPr/>
        </p:nvSpPr>
        <p:spPr>
          <a:xfrm>
            <a:off x="1892014" y="2205988"/>
            <a:ext cx="1919605" cy="1102919"/>
          </a:xfrm>
          <a:prstGeom prst="rect">
            <a:avLst/>
          </a:prstGeom>
          <a:noFill/>
        </p:spPr>
        <p:txBody>
          <a:bodyPr rtlCol="0" wrap="none">
            <a:spAutoFit/>
          </a:bodyPr>
          <a:lstStyle/>
          <a:p>
            <a:r>
              <a:rPr altLang="zh-CN" lang="en-US" sz="6637">
                <a:latin charset="-122" panose="020b0300000000000000" pitchFamily="34" typeface="Noto Sans S Chinese Light"/>
                <a:ea charset="-122" panose="020b0300000000000000" pitchFamily="34" typeface="Noto Sans S Chinese Light"/>
              </a:rPr>
              <a:t>85%</a:t>
            </a:r>
          </a:p>
        </p:txBody>
      </p:sp>
      <p:sp>
        <p:nvSpPr>
          <p:cNvPr id="11" name="矩形 10">
            <a:extLst>
              <a:ext uri="{FF2B5EF4-FFF2-40B4-BE49-F238E27FC236}">
                <a16:creationId xmlns:a16="http://schemas.microsoft.com/office/drawing/2014/main" id="{D2F6E3F9-4475-4D43-8893-67CBF77A8D51}"/>
              </a:ext>
            </a:extLst>
          </p:cNvPr>
          <p:cNvSpPr/>
          <p:nvPr/>
        </p:nvSpPr>
        <p:spPr>
          <a:xfrm>
            <a:off x="6140628" y="4043136"/>
            <a:ext cx="5352343" cy="5532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2144" compatLnSpc="1" forceAA="0" fromWordArt="0" horzOverflow="overflow" lIns="84286" numCol="1" rIns="84286" rot="0" rtlCol="0" spcCol="0" spcFirstLastPara="0" tIns="42144" vert="horz" vertOverflow="overflow" wrap="square">
            <a:prstTxWarp prst="textNoShape">
              <a:avLst/>
            </a:prstTxWarp>
            <a:noAutofit/>
          </a:bodyPr>
          <a:lstStyle/>
          <a:p>
            <a:pPr algn="ctr"/>
            <a:endParaRPr altLang="en-US" lang="zh-CN" sz="1251">
              <a:latin charset="-122" panose="020b0300000000000000" pitchFamily="34" typeface="Noto Sans S Chinese Light"/>
              <a:ea charset="-122" panose="020b0300000000000000" pitchFamily="34" typeface="Noto Sans S Chinese Light"/>
            </a:endParaRPr>
          </a:p>
        </p:txBody>
      </p:sp>
      <p:sp>
        <p:nvSpPr>
          <p:cNvPr id="12" name="矩形 11">
            <a:extLst>
              <a:ext uri="{FF2B5EF4-FFF2-40B4-BE49-F238E27FC236}">
                <a16:creationId xmlns:a16="http://schemas.microsoft.com/office/drawing/2014/main" id="{2264827A-7019-4DA5-9BB3-CBAC2F8014DD}"/>
              </a:ext>
            </a:extLst>
          </p:cNvPr>
          <p:cNvSpPr/>
          <p:nvPr/>
        </p:nvSpPr>
        <p:spPr>
          <a:xfrm>
            <a:off x="6140628" y="4596348"/>
            <a:ext cx="3417948" cy="3532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2144" compatLnSpc="1" forceAA="0" fromWordArt="0" horzOverflow="overflow" lIns="84286" numCol="1" rIns="84286" rot="0" rtlCol="0" spcCol="0" spcFirstLastPara="0" tIns="42144" vert="horz" vertOverflow="overflow" wrap="square">
            <a:prstTxWarp prst="textNoShape">
              <a:avLst/>
            </a:prstTxWarp>
            <a:noAutofit/>
          </a:bodyPr>
          <a:lstStyle/>
          <a:p>
            <a:pPr algn="ctr"/>
            <a:endParaRPr altLang="en-US" lang="zh-CN" sz="1251">
              <a:latin charset="-122" panose="020b0300000000000000" pitchFamily="34" typeface="Noto Sans S Chinese Light"/>
              <a:ea charset="-122" panose="020b0300000000000000" pitchFamily="34" typeface="Noto Sans S Chinese Light"/>
            </a:endParaRPr>
          </a:p>
        </p:txBody>
      </p:sp>
      <p:cxnSp>
        <p:nvCxnSpPr>
          <p:cNvPr id="13" name="直接连接符 12">
            <a:extLst>
              <a:ext uri="{FF2B5EF4-FFF2-40B4-BE49-F238E27FC236}">
                <a16:creationId xmlns:a16="http://schemas.microsoft.com/office/drawing/2014/main" id="{F581F1DE-4CDA-4BB0-B7A0-9FDDDD82A573}"/>
              </a:ext>
            </a:extLst>
          </p:cNvPr>
          <p:cNvCxnSpPr/>
          <p:nvPr/>
        </p:nvCxnSpPr>
        <p:spPr>
          <a:xfrm>
            <a:off x="6140628" y="5078923"/>
            <a:ext cx="1305075" cy="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296752D8-884A-4D56-808E-213FD3DF8D31}"/>
              </a:ext>
            </a:extLst>
          </p:cNvPr>
          <p:cNvSpPr txBox="1"/>
          <p:nvPr/>
        </p:nvSpPr>
        <p:spPr>
          <a:xfrm>
            <a:off x="1554049" y="4457643"/>
            <a:ext cx="2413600" cy="554634"/>
          </a:xfrm>
          <a:prstGeom prst="rect">
            <a:avLst/>
          </a:prstGeom>
          <a:noFill/>
        </p:spPr>
        <p:txBody>
          <a:bodyPr rtlCol="0" wrap="square">
            <a:spAutoFit/>
          </a:bodyPr>
          <a:lstStyle/>
          <a:p>
            <a:pPr algn="ctr">
              <a:spcBef>
                <a:spcPts val="737"/>
              </a:spcBef>
            </a:pPr>
            <a:r>
              <a:rPr altLang="en-US" lang="zh-CN" sz="1228">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a:p>
            <a:pPr algn="ctr">
              <a:spcBef>
                <a:spcPts val="737"/>
              </a:spcBef>
            </a:pPr>
            <a:r>
              <a:rPr altLang="en-US" lang="zh-CN" sz="1228">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p:txBody>
      </p:sp>
      <p:sp>
        <p:nvSpPr>
          <p:cNvPr id="17" name="Rectangle 24">
            <a:extLst>
              <a:ext uri="{FF2B5EF4-FFF2-40B4-BE49-F238E27FC236}">
                <a16:creationId xmlns:a16="http://schemas.microsoft.com/office/drawing/2014/main" id="{C8E3315A-F73D-4418-B0EE-94584BD93115}"/>
              </a:ext>
            </a:extLst>
          </p:cNvPr>
          <p:cNvSpPr>
            <a:spLocks noChangeArrowheads="1"/>
          </p:cNvSpPr>
          <p:nvPr/>
        </p:nvSpPr>
        <p:spPr bwMode="auto">
          <a:xfrm>
            <a:off x="1990097" y="4204048"/>
            <a:ext cx="1541504" cy="2695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69"/>
              </a:spcBef>
            </a:pPr>
            <a:r>
              <a:rPr altLang="en-US" b="1" lang="zh-CN" sz="1474">
                <a:solidFill>
                  <a:schemeClr val="tx1">
                    <a:lumMod val="95000"/>
                    <a:lumOff val="5000"/>
                  </a:schemeClr>
                </a:solidFill>
                <a:latin charset="-122" panose="020b0300000000000000" pitchFamily="34" typeface="Noto Sans S Chinese Light"/>
                <a:ea charset="-122" panose="020b0300000000000000" pitchFamily="34" typeface="Noto Sans S Chinese Light"/>
              </a:rPr>
              <a:t>单击填加标题</a:t>
            </a:r>
          </a:p>
        </p:txBody>
      </p:sp>
      <p:sp>
        <p:nvSpPr>
          <p:cNvPr id="18" name="文本框 17">
            <a:extLst>
              <a:ext uri="{FF2B5EF4-FFF2-40B4-BE49-F238E27FC236}">
                <a16:creationId xmlns:a16="http://schemas.microsoft.com/office/drawing/2014/main" id="{D413DF56-A4F4-4FC5-AC08-0A3604C93DF2}"/>
              </a:ext>
            </a:extLst>
          </p:cNvPr>
          <p:cNvSpPr txBox="1"/>
          <p:nvPr/>
        </p:nvSpPr>
        <p:spPr>
          <a:xfrm>
            <a:off x="6083418" y="2987650"/>
            <a:ext cx="3895933" cy="692201"/>
          </a:xfrm>
          <a:prstGeom prst="rect">
            <a:avLst/>
          </a:prstGeom>
          <a:noFill/>
        </p:spPr>
        <p:txBody>
          <a:bodyPr rtlCol="0" wrap="square">
            <a:spAutoFit/>
          </a:bodyPr>
          <a:lstStyle/>
          <a:p>
            <a:r>
              <a:rPr altLang="en-US" lang="zh-CN" sz="1314">
                <a:solidFill>
                  <a:schemeClr val="bg2">
                    <a:lumMod val="2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输入替换内容编辑文字输入替换编辑文字输入替换内容编辑文字输入替换编辑文字输入替换内容编辑文字</a:t>
            </a:r>
          </a:p>
        </p:txBody>
      </p:sp>
    </p:spTree>
    <p:extLst>
      <p:ext uri="{BB962C8B-B14F-4D97-AF65-F5344CB8AC3E}">
        <p14:creationId val="344652793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17"/>
                                        </p:tgtEl>
                                        <p:attrNameLst>
                                          <p:attrName>style.visibility</p:attrName>
                                        </p:attrNameLst>
                                      </p:cBhvr>
                                      <p:to>
                                        <p:strVal val="visible"/>
                                      </p:to>
                                    </p:set>
                                    <p:animEffect filter="fade" transition="in">
                                      <p:cBhvr>
                                        <p:cTn dur="1000" id="7"/>
                                        <p:tgtEl>
                                          <p:spTgt spid="17"/>
                                        </p:tgtEl>
                                      </p:cBhvr>
                                    </p:animEffect>
                                    <p:anim calcmode="lin" valueType="num">
                                      <p:cBhvr>
                                        <p:cTn dur="1000" fill="hold" id="8"/>
                                        <p:tgtEl>
                                          <p:spTgt spid="17"/>
                                        </p:tgtEl>
                                        <p:attrNameLst>
                                          <p:attrName>ppt_x</p:attrName>
                                        </p:attrNameLst>
                                      </p:cBhvr>
                                      <p:tavLst>
                                        <p:tav tm="0">
                                          <p:val>
                                            <p:strVal val="#ppt_x"/>
                                          </p:val>
                                        </p:tav>
                                        <p:tav tm="100000">
                                          <p:val>
                                            <p:strVal val="#ppt_x"/>
                                          </p:val>
                                        </p:tav>
                                      </p:tavLst>
                                    </p:anim>
                                    <p:anim calcmode="lin" valueType="num">
                                      <p:cBhvr>
                                        <p:cTn dur="1000" fill="hold" id="9"/>
                                        <p:tgtEl>
                                          <p:spTgt spid="17"/>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16"/>
                                        </p:tgtEl>
                                        <p:attrNameLst>
                                          <p:attrName>style.visibility</p:attrName>
                                        </p:attrNameLst>
                                      </p:cBhvr>
                                      <p:to>
                                        <p:strVal val="visible"/>
                                      </p:to>
                                    </p:set>
                                    <p:animEffect filter="fade" transition="in">
                                      <p:cBhvr>
                                        <p:cTn dur="1000" id="12"/>
                                        <p:tgtEl>
                                          <p:spTgt spid="16"/>
                                        </p:tgtEl>
                                      </p:cBhvr>
                                    </p:animEffect>
                                    <p:anim calcmode="lin" valueType="num">
                                      <p:cBhvr>
                                        <p:cTn dur="1000" fill="hold" id="13"/>
                                        <p:tgtEl>
                                          <p:spTgt spid="16"/>
                                        </p:tgtEl>
                                        <p:attrNameLst>
                                          <p:attrName>ppt_x</p:attrName>
                                        </p:attrNameLst>
                                      </p:cBhvr>
                                      <p:tavLst>
                                        <p:tav tm="0">
                                          <p:val>
                                            <p:strVal val="#ppt_x"/>
                                          </p:val>
                                        </p:tav>
                                        <p:tav tm="100000">
                                          <p:val>
                                            <p:strVal val="#ppt_x"/>
                                          </p:val>
                                        </p:tav>
                                      </p:tavLst>
                                    </p:anim>
                                    <p:anim calcmode="lin" valueType="num">
                                      <p:cBhvr>
                                        <p:cTn dur="1000" fill="hold" id="14"/>
                                        <p:tgtEl>
                                          <p:spTgt spid="16"/>
                                        </p:tgtEl>
                                        <p:attrNameLst>
                                          <p:attrName>ppt_y</p:attrName>
                                        </p:attrNameLst>
                                      </p:cBhvr>
                                      <p:tavLst>
                                        <p:tav tm="0">
                                          <p:val>
                                            <p:strVal val="#ppt_y+.1"/>
                                          </p:val>
                                        </p:tav>
                                        <p:tav tm="100000">
                                          <p:val>
                                            <p:strVal val="#ppt_y"/>
                                          </p:val>
                                        </p:tav>
                                      </p:tavLst>
                                    </p:anim>
                                  </p:childTnLst>
                                </p:cTn>
                              </p:par>
                              <p:par>
                                <p:cTn fill="hold" grpId="0" id="15" nodeType="withEffect" presetClass="entr" presetID="22" presetSubtype="4">
                                  <p:stCondLst>
                                    <p:cond delay="0"/>
                                  </p:stCondLst>
                                  <p:childTnLst>
                                    <p:set>
                                      <p:cBhvr>
                                        <p:cTn dur="1" fill="hold" id="16">
                                          <p:stCondLst>
                                            <p:cond delay="0"/>
                                          </p:stCondLst>
                                        </p:cTn>
                                        <p:tgtEl>
                                          <p:spTgt spid="18"/>
                                        </p:tgtEl>
                                        <p:attrNameLst>
                                          <p:attrName>style.visibility</p:attrName>
                                        </p:attrNameLst>
                                      </p:cBhvr>
                                      <p:to>
                                        <p:strVal val="visible"/>
                                      </p:to>
                                    </p:set>
                                    <p:animEffect filter="wipe(down)" transition="in">
                                      <p:cBhvr>
                                        <p:cTn dur="500" id="17"/>
                                        <p:tgtEl>
                                          <p:spTgt spid="18"/>
                                        </p:tgtEl>
                                      </p:cBhvr>
                                    </p:animEffect>
                                  </p:childTnLst>
                                </p:cTn>
                              </p:par>
                              <p:par>
                                <p:cTn fill="hold" grpId="0" id="18" nodeType="withEffect" presetClass="entr" presetID="42" presetSubtype="0">
                                  <p:stCondLst>
                                    <p:cond delay="0"/>
                                  </p:stCondLst>
                                  <p:childTnLst>
                                    <p:set>
                                      <p:cBhvr>
                                        <p:cTn dur="1" fill="hold" id="19">
                                          <p:stCondLst>
                                            <p:cond delay="0"/>
                                          </p:stCondLst>
                                        </p:cTn>
                                        <p:tgtEl>
                                          <p:spTgt spid="6"/>
                                        </p:tgtEl>
                                        <p:attrNameLst>
                                          <p:attrName>style.visibility</p:attrName>
                                        </p:attrNameLst>
                                      </p:cBhvr>
                                      <p:to>
                                        <p:strVal val="visible"/>
                                      </p:to>
                                    </p:set>
                                    <p:animEffect filter="fade" transition="in">
                                      <p:cBhvr>
                                        <p:cTn dur="1000" id="20"/>
                                        <p:tgtEl>
                                          <p:spTgt spid="6"/>
                                        </p:tgtEl>
                                      </p:cBhvr>
                                    </p:animEffect>
                                    <p:anim calcmode="lin" valueType="num">
                                      <p:cBhvr>
                                        <p:cTn dur="1000" fill="hold" id="21"/>
                                        <p:tgtEl>
                                          <p:spTgt spid="6"/>
                                        </p:tgtEl>
                                        <p:attrNameLst>
                                          <p:attrName>ppt_x</p:attrName>
                                        </p:attrNameLst>
                                      </p:cBhvr>
                                      <p:tavLst>
                                        <p:tav tm="0">
                                          <p:val>
                                            <p:strVal val="#ppt_x"/>
                                          </p:val>
                                        </p:tav>
                                        <p:tav tm="100000">
                                          <p:val>
                                            <p:strVal val="#ppt_x"/>
                                          </p:val>
                                        </p:tav>
                                      </p:tavLst>
                                    </p:anim>
                                    <p:anim calcmode="lin" valueType="num">
                                      <p:cBhvr>
                                        <p:cTn dur="1000" fill="hold" id="22"/>
                                        <p:tgtEl>
                                          <p:spTgt spid="6"/>
                                        </p:tgtEl>
                                        <p:attrNameLst>
                                          <p:attrName>ppt_y</p:attrName>
                                        </p:attrNameLst>
                                      </p:cBhvr>
                                      <p:tavLst>
                                        <p:tav tm="0">
                                          <p:val>
                                            <p:strVal val="#ppt_y+.1"/>
                                          </p:val>
                                        </p:tav>
                                        <p:tav tm="100000">
                                          <p:val>
                                            <p:strVal val="#ppt_y"/>
                                          </p:val>
                                        </p:tav>
                                      </p:tavLst>
                                    </p:anim>
                                  </p:childTnLst>
                                </p:cTn>
                              </p:par>
                              <p:par>
                                <p:cTn fill="hold" grpId="0" id="23" nodeType="withEffect" presetClass="entr" presetID="42" presetSubtype="0">
                                  <p:stCondLst>
                                    <p:cond delay="0"/>
                                  </p:stCondLst>
                                  <p:childTnLst>
                                    <p:set>
                                      <p:cBhvr>
                                        <p:cTn dur="1" fill="hold" id="24">
                                          <p:stCondLst>
                                            <p:cond delay="0"/>
                                          </p:stCondLst>
                                        </p:cTn>
                                        <p:tgtEl>
                                          <p:spTgt spid="10"/>
                                        </p:tgtEl>
                                        <p:attrNameLst>
                                          <p:attrName>style.visibility</p:attrName>
                                        </p:attrNameLst>
                                      </p:cBhvr>
                                      <p:to>
                                        <p:strVal val="visible"/>
                                      </p:to>
                                    </p:set>
                                    <p:animEffect filter="fade" transition="in">
                                      <p:cBhvr>
                                        <p:cTn dur="1000" id="25"/>
                                        <p:tgtEl>
                                          <p:spTgt spid="10"/>
                                        </p:tgtEl>
                                      </p:cBhvr>
                                    </p:animEffect>
                                    <p:anim calcmode="lin" valueType="num">
                                      <p:cBhvr>
                                        <p:cTn dur="1000" fill="hold" id="26"/>
                                        <p:tgtEl>
                                          <p:spTgt spid="10"/>
                                        </p:tgtEl>
                                        <p:attrNameLst>
                                          <p:attrName>ppt_x</p:attrName>
                                        </p:attrNameLst>
                                      </p:cBhvr>
                                      <p:tavLst>
                                        <p:tav tm="0">
                                          <p:val>
                                            <p:strVal val="#ppt_x"/>
                                          </p:val>
                                        </p:tav>
                                        <p:tav tm="100000">
                                          <p:val>
                                            <p:strVal val="#ppt_x"/>
                                          </p:val>
                                        </p:tav>
                                      </p:tavLst>
                                    </p:anim>
                                    <p:anim calcmode="lin" valueType="num">
                                      <p:cBhvr>
                                        <p:cTn dur="1000" fill="hold" id="27"/>
                                        <p:tgtEl>
                                          <p:spTgt spid="10"/>
                                        </p:tgtEl>
                                        <p:attrNameLst>
                                          <p:attrName>ppt_y</p:attrName>
                                        </p:attrNameLst>
                                      </p:cBhvr>
                                      <p:tavLst>
                                        <p:tav tm="0">
                                          <p:val>
                                            <p:strVal val="#ppt_y+.1"/>
                                          </p:val>
                                        </p:tav>
                                        <p:tav tm="100000">
                                          <p:val>
                                            <p:strVal val="#ppt_y"/>
                                          </p:val>
                                        </p:tav>
                                      </p:tavLst>
                                    </p:anim>
                                  </p:childTnLst>
                                </p:cTn>
                              </p:par>
                              <p:par>
                                <p:cTn fill="hold" grpId="0" id="28" nodeType="withEffect" presetClass="entr" presetID="42" presetSubtype="0">
                                  <p:stCondLst>
                                    <p:cond delay="0"/>
                                  </p:stCondLst>
                                  <p:childTnLst>
                                    <p:set>
                                      <p:cBhvr>
                                        <p:cTn dur="1" fill="hold" id="29">
                                          <p:stCondLst>
                                            <p:cond delay="0"/>
                                          </p:stCondLst>
                                        </p:cTn>
                                        <p:tgtEl>
                                          <p:spTgt spid="9"/>
                                        </p:tgtEl>
                                        <p:attrNameLst>
                                          <p:attrName>style.visibility</p:attrName>
                                        </p:attrNameLst>
                                      </p:cBhvr>
                                      <p:to>
                                        <p:strVal val="visible"/>
                                      </p:to>
                                    </p:set>
                                    <p:animEffect filter="fade" transition="in">
                                      <p:cBhvr>
                                        <p:cTn dur="1000" id="30"/>
                                        <p:tgtEl>
                                          <p:spTgt spid="9"/>
                                        </p:tgtEl>
                                      </p:cBhvr>
                                    </p:animEffect>
                                    <p:anim calcmode="lin" valueType="num">
                                      <p:cBhvr>
                                        <p:cTn dur="1000" fill="hold" id="31"/>
                                        <p:tgtEl>
                                          <p:spTgt spid="9"/>
                                        </p:tgtEl>
                                        <p:attrNameLst>
                                          <p:attrName>ppt_x</p:attrName>
                                        </p:attrNameLst>
                                      </p:cBhvr>
                                      <p:tavLst>
                                        <p:tav tm="0">
                                          <p:val>
                                            <p:strVal val="#ppt_x"/>
                                          </p:val>
                                        </p:tav>
                                        <p:tav tm="100000">
                                          <p:val>
                                            <p:strVal val="#ppt_x"/>
                                          </p:val>
                                        </p:tav>
                                      </p:tavLst>
                                    </p:anim>
                                    <p:anim calcmode="lin" valueType="num">
                                      <p:cBhvr>
                                        <p:cTn dur="1000" fill="hold" id="32"/>
                                        <p:tgtEl>
                                          <p:spTgt spid="9"/>
                                        </p:tgtEl>
                                        <p:attrNameLst>
                                          <p:attrName>ppt_y</p:attrName>
                                        </p:attrNameLst>
                                      </p:cBhvr>
                                      <p:tavLst>
                                        <p:tav tm="0">
                                          <p:val>
                                            <p:strVal val="#ppt_y+.1"/>
                                          </p:val>
                                        </p:tav>
                                        <p:tav tm="100000">
                                          <p:val>
                                            <p:strVal val="#ppt_y"/>
                                          </p:val>
                                        </p:tav>
                                      </p:tavLst>
                                    </p:anim>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 presetSubtype="8">
                                  <p:stCondLst>
                                    <p:cond delay="0"/>
                                  </p:stCondLst>
                                  <p:childTnLst>
                                    <p:set>
                                      <p:cBhvr>
                                        <p:cTn dur="1" fill="hold" id="36">
                                          <p:stCondLst>
                                            <p:cond delay="0"/>
                                          </p:stCondLst>
                                        </p:cTn>
                                        <p:tgtEl>
                                          <p:spTgt spid="11"/>
                                        </p:tgtEl>
                                        <p:attrNameLst>
                                          <p:attrName>style.visibility</p:attrName>
                                        </p:attrNameLst>
                                      </p:cBhvr>
                                      <p:to>
                                        <p:strVal val="visible"/>
                                      </p:to>
                                    </p:set>
                                    <p:anim calcmode="lin" valueType="num">
                                      <p:cBhvr additive="base">
                                        <p:cTn dur="500" fill="hold" id="37"/>
                                        <p:tgtEl>
                                          <p:spTgt spid="11"/>
                                        </p:tgtEl>
                                        <p:attrNameLst>
                                          <p:attrName>ppt_x</p:attrName>
                                        </p:attrNameLst>
                                      </p:cBhvr>
                                      <p:tavLst>
                                        <p:tav tm="0">
                                          <p:val>
                                            <p:strVal val="0-#ppt_w/2"/>
                                          </p:val>
                                        </p:tav>
                                        <p:tav tm="100000">
                                          <p:val>
                                            <p:strVal val="#ppt_x"/>
                                          </p:val>
                                        </p:tav>
                                      </p:tavLst>
                                    </p:anim>
                                    <p:anim calcmode="lin" valueType="num">
                                      <p:cBhvr additive="base">
                                        <p:cTn dur="500" fill="hold" id="38"/>
                                        <p:tgtEl>
                                          <p:spTgt spid="11"/>
                                        </p:tgtEl>
                                        <p:attrNameLst>
                                          <p:attrName>ppt_y</p:attrName>
                                        </p:attrNameLst>
                                      </p:cBhvr>
                                      <p:tavLst>
                                        <p:tav tm="0">
                                          <p:val>
                                            <p:strVal val="#ppt_y"/>
                                          </p:val>
                                        </p:tav>
                                        <p:tav tm="100000">
                                          <p:val>
                                            <p:strVal val="#ppt_y"/>
                                          </p:val>
                                        </p:tav>
                                      </p:tavLst>
                                    </p:anim>
                                  </p:childTnLst>
                                </p:cTn>
                              </p:par>
                            </p:childTnLst>
                          </p:cTn>
                        </p:par>
                      </p:childTnLst>
                    </p:cTn>
                  </p:par>
                  <p:par>
                    <p:cTn fill="hold" id="39" nodeType="clickPar">
                      <p:stCondLst>
                        <p:cond delay="indefinite"/>
                      </p:stCondLst>
                      <p:childTnLst>
                        <p:par>
                          <p:cTn fill="hold" id="40" nodeType="afterGroup">
                            <p:stCondLst>
                              <p:cond delay="0"/>
                            </p:stCondLst>
                            <p:childTnLst>
                              <p:par>
                                <p:cTn fill="hold" grpId="0" id="41" nodeType="clickEffect" presetClass="entr" presetID="2" presetSubtype="8">
                                  <p:stCondLst>
                                    <p:cond delay="0"/>
                                  </p:stCondLst>
                                  <p:childTnLst>
                                    <p:set>
                                      <p:cBhvr>
                                        <p:cTn dur="1" fill="hold" id="42">
                                          <p:stCondLst>
                                            <p:cond delay="0"/>
                                          </p:stCondLst>
                                        </p:cTn>
                                        <p:tgtEl>
                                          <p:spTgt spid="12"/>
                                        </p:tgtEl>
                                        <p:attrNameLst>
                                          <p:attrName>style.visibility</p:attrName>
                                        </p:attrNameLst>
                                      </p:cBhvr>
                                      <p:to>
                                        <p:strVal val="visible"/>
                                      </p:to>
                                    </p:set>
                                    <p:anim calcmode="lin" valueType="num">
                                      <p:cBhvr additive="base">
                                        <p:cTn dur="500" fill="hold" id="43"/>
                                        <p:tgtEl>
                                          <p:spTgt spid="12"/>
                                        </p:tgtEl>
                                        <p:attrNameLst>
                                          <p:attrName>ppt_x</p:attrName>
                                        </p:attrNameLst>
                                      </p:cBhvr>
                                      <p:tavLst>
                                        <p:tav tm="0">
                                          <p:val>
                                            <p:strVal val="0-#ppt_w/2"/>
                                          </p:val>
                                        </p:tav>
                                        <p:tav tm="100000">
                                          <p:val>
                                            <p:strVal val="#ppt_x"/>
                                          </p:val>
                                        </p:tav>
                                      </p:tavLst>
                                    </p:anim>
                                    <p:anim calcmode="lin" valueType="num">
                                      <p:cBhvr additive="base">
                                        <p:cTn dur="500" fill="hold" id="44"/>
                                        <p:tgtEl>
                                          <p:spTgt spid="12"/>
                                        </p:tgtEl>
                                        <p:attrNameLst>
                                          <p:attrName>ppt_y</p:attrName>
                                        </p:attrNameLst>
                                      </p:cBhvr>
                                      <p:tavLst>
                                        <p:tav tm="0">
                                          <p:val>
                                            <p:strVal val="#ppt_y"/>
                                          </p:val>
                                        </p:tav>
                                        <p:tav tm="100000">
                                          <p:val>
                                            <p:strVal val="#ppt_y"/>
                                          </p:val>
                                        </p:tav>
                                      </p:tavLst>
                                    </p:anim>
                                  </p:childTnLst>
                                </p:cTn>
                              </p:par>
                            </p:childTnLst>
                          </p:cTn>
                        </p:par>
                      </p:childTnLst>
                    </p:cTn>
                  </p:par>
                  <p:par>
                    <p:cTn fill="hold" id="45" nodeType="clickPar">
                      <p:stCondLst>
                        <p:cond delay="indefinite"/>
                      </p:stCondLst>
                      <p:childTnLst>
                        <p:par>
                          <p:cTn fill="hold" id="46" nodeType="afterGroup">
                            <p:stCondLst>
                              <p:cond delay="0"/>
                            </p:stCondLst>
                            <p:childTnLst>
                              <p:par>
                                <p:cTn fill="hold" id="47" nodeType="clickEffect" presetClass="entr" presetID="2" presetSubtype="4">
                                  <p:stCondLst>
                                    <p:cond delay="0"/>
                                  </p:stCondLst>
                                  <p:childTnLst>
                                    <p:set>
                                      <p:cBhvr>
                                        <p:cTn dur="1" fill="hold" id="48">
                                          <p:stCondLst>
                                            <p:cond delay="0"/>
                                          </p:stCondLst>
                                        </p:cTn>
                                        <p:tgtEl>
                                          <p:spTgt spid="13"/>
                                        </p:tgtEl>
                                        <p:attrNameLst>
                                          <p:attrName>style.visibility</p:attrName>
                                        </p:attrNameLst>
                                      </p:cBhvr>
                                      <p:to>
                                        <p:strVal val="visible"/>
                                      </p:to>
                                    </p:set>
                                    <p:anim calcmode="lin" valueType="num">
                                      <p:cBhvr additive="base">
                                        <p:cTn dur="500" fill="hold" id="49"/>
                                        <p:tgtEl>
                                          <p:spTgt spid="13"/>
                                        </p:tgtEl>
                                        <p:attrNameLst>
                                          <p:attrName>ppt_x</p:attrName>
                                        </p:attrNameLst>
                                      </p:cBhvr>
                                      <p:tavLst>
                                        <p:tav tm="0">
                                          <p:val>
                                            <p:strVal val="#ppt_x"/>
                                          </p:val>
                                        </p:tav>
                                        <p:tav tm="100000">
                                          <p:val>
                                            <p:strVal val="#ppt_x"/>
                                          </p:val>
                                        </p:tav>
                                      </p:tavLst>
                                    </p:anim>
                                    <p:anim calcmode="lin" valueType="num">
                                      <p:cBhvr additive="base">
                                        <p:cTn dur="500" fill="hold" id="50"/>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9"/>
      <p:bldP grpId="0" spid="10"/>
      <p:bldP grpId="0" spid="11"/>
      <p:bldP grpId="0" spid="12"/>
      <p:bldP grpId="0" spid="16"/>
      <p:bldP grpId="0" spid="17"/>
      <p:bldP grpId="0" spid="18"/>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7" name="Chart 2"/>
          <p:cNvGraphicFramePr/>
          <p:nvPr>
            <p:extLst/>
          </p:nvPr>
        </p:nvGraphicFramePr>
        <p:xfrm>
          <a:off x="848641" y="2555884"/>
          <a:ext cx="2651742" cy="2082990"/>
        </p:xfrm>
        <a:graphic>
          <a:graphicData uri="http://schemas.openxmlformats.org/drawingml/2006/chart">
            <c:chart xmlns:c="http://schemas.openxmlformats.org/drawingml/2006/chart" r:id="rId3"/>
          </a:graphicData>
        </a:graphic>
      </p:graphicFrame>
      <p:sp>
        <p:nvSpPr>
          <p:cNvPr id="48" name="Content Placeholder 2"/>
          <p:cNvSpPr txBox="1"/>
          <p:nvPr/>
        </p:nvSpPr>
        <p:spPr>
          <a:xfrm>
            <a:off x="1642335" y="3329462"/>
            <a:ext cx="1066183" cy="396846"/>
          </a:xfrm>
          <a:prstGeom prst="rect">
            <a:avLst/>
          </a:prstGeom>
        </p:spPr>
        <p:txBody>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defRPr/>
            </a:pPr>
            <a:r>
              <a:rPr lang="en-US" sz="3200">
                <a:solidFill>
                  <a:schemeClr val="tx1">
                    <a:lumMod val="75000"/>
                    <a:lumOff val="25000"/>
                  </a:schemeClr>
                </a:solidFill>
                <a:latin charset="-122" panose="020b0300000000000000" pitchFamily="34" typeface="Noto Sans S Chinese Light"/>
                <a:ea charset="-122" panose="020b0300000000000000" pitchFamily="34" typeface="Noto Sans S Chinese Light"/>
              </a:rPr>
              <a:t>73%</a:t>
            </a:r>
          </a:p>
        </p:txBody>
      </p:sp>
      <p:graphicFrame>
        <p:nvGraphicFramePr>
          <p:cNvPr id="49" name="Chart 39"/>
          <p:cNvGraphicFramePr/>
          <p:nvPr>
            <p:extLst/>
          </p:nvPr>
        </p:nvGraphicFramePr>
        <p:xfrm>
          <a:off x="3282757" y="2555884"/>
          <a:ext cx="2651742" cy="2082990"/>
        </p:xfrm>
        <a:graphic>
          <a:graphicData uri="http://schemas.openxmlformats.org/drawingml/2006/chart">
            <c:chart xmlns:c="http://schemas.openxmlformats.org/drawingml/2006/chart" r:id="rId4"/>
          </a:graphicData>
        </a:graphic>
      </p:graphicFrame>
      <p:sp>
        <p:nvSpPr>
          <p:cNvPr id="50" name="Content Placeholder 2"/>
          <p:cNvSpPr txBox="1"/>
          <p:nvPr/>
        </p:nvSpPr>
        <p:spPr>
          <a:xfrm>
            <a:off x="4080109" y="3329462"/>
            <a:ext cx="1066183" cy="396846"/>
          </a:xfrm>
          <a:prstGeom prst="rect">
            <a:avLst/>
          </a:prstGeom>
        </p:spPr>
        <p:txBody>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defRPr/>
            </a:pPr>
            <a:r>
              <a:rPr lang="en-US" sz="3200">
                <a:solidFill>
                  <a:schemeClr val="tx1">
                    <a:lumMod val="75000"/>
                    <a:lumOff val="25000"/>
                  </a:schemeClr>
                </a:solidFill>
                <a:latin charset="-122" panose="020b0300000000000000" pitchFamily="34" typeface="Noto Sans S Chinese Light"/>
                <a:ea charset="-122" panose="020b0300000000000000" pitchFamily="34" typeface="Noto Sans S Chinese Light"/>
              </a:rPr>
              <a:t>87%</a:t>
            </a:r>
          </a:p>
        </p:txBody>
      </p:sp>
      <p:sp>
        <p:nvSpPr>
          <p:cNvPr id="56" name="矩形 55"/>
          <p:cNvSpPr/>
          <p:nvPr/>
        </p:nvSpPr>
        <p:spPr>
          <a:xfrm>
            <a:off x="1122828" y="1599019"/>
            <a:ext cx="2316480" cy="731520"/>
          </a:xfrm>
          <a:prstGeom prst="rect">
            <a:avLst/>
          </a:prstGeom>
        </p:spPr>
        <p:txBody>
          <a:bodyPr wrap="none">
            <a:spAutoFit/>
          </a:bodyPr>
          <a:lstStyle/>
          <a:p>
            <a:pPr>
              <a:lnSpc>
                <a:spcPct val="175000"/>
              </a:lnSpc>
            </a:pPr>
            <a:r>
              <a:rPr altLang="en-US" lang="zh-CN" sz="2400">
                <a:solidFill>
                  <a:schemeClr val="tx1">
                    <a:lumMod val="75000"/>
                    <a:lumOff val="25000"/>
                  </a:schemeClr>
                </a:solidFill>
                <a:latin charset="-122" panose="020b0300000000000000" pitchFamily="34" typeface="Noto Sans S Chinese Light"/>
                <a:ea charset="-122" panose="020b0300000000000000" pitchFamily="34" typeface="Noto Sans S Chinese Light"/>
              </a:rPr>
              <a:t>市场占有比例：</a:t>
            </a:r>
          </a:p>
        </p:txBody>
      </p:sp>
      <p:graphicFrame>
        <p:nvGraphicFramePr>
          <p:cNvPr id="57" name="图表 56"/>
          <p:cNvGraphicFramePr/>
          <p:nvPr>
            <p:extLst/>
          </p:nvPr>
        </p:nvGraphicFramePr>
        <p:xfrm>
          <a:off x="6017204" y="2184057"/>
          <a:ext cx="5425736" cy="5552364"/>
        </p:xfrm>
        <a:graphic>
          <a:graphicData uri="http://schemas.openxmlformats.org/drawingml/2006/chart">
            <c:chart xmlns:c="http://schemas.openxmlformats.org/drawingml/2006/chart" r:id="rId5"/>
          </a:graphicData>
        </a:graphic>
      </p:graphicFrame>
      <p:sp>
        <p:nvSpPr>
          <p:cNvPr id="35" name="išľíďè">
            <a:extLst>
              <a:ext uri="{FF2B5EF4-FFF2-40B4-BE49-F238E27FC236}">
                <a16:creationId xmlns:a16="http://schemas.microsoft.com/office/drawing/2014/main" id="{3998D31C-EC2A-4F9D-8CAD-D95CF0BEEAFC}"/>
              </a:ext>
            </a:extLst>
          </p:cNvPr>
          <p:cNvSpPr/>
          <p:nvPr/>
        </p:nvSpPr>
        <p:spPr bwMode="auto">
          <a:xfrm>
            <a:off x="582609" y="5128261"/>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36" name="iSlíďè">
            <a:extLst>
              <a:ext uri="{FF2B5EF4-FFF2-40B4-BE49-F238E27FC236}">
                <a16:creationId xmlns:a16="http://schemas.microsoft.com/office/drawing/2014/main" id="{D8068E05-19CA-4502-8715-679B73BD074F}"/>
              </a:ext>
            </a:extLst>
          </p:cNvPr>
          <p:cNvSpPr txBox="1"/>
          <p:nvPr/>
        </p:nvSpPr>
        <p:spPr bwMode="auto">
          <a:xfrm>
            <a:off x="1023700" y="4793889"/>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37" name="išľíďè">
            <a:extLst>
              <a:ext uri="{FF2B5EF4-FFF2-40B4-BE49-F238E27FC236}">
                <a16:creationId xmlns:a16="http://schemas.microsoft.com/office/drawing/2014/main" id="{322E6476-4308-410D-AFA7-5225C0B66ABE}"/>
              </a:ext>
            </a:extLst>
          </p:cNvPr>
          <p:cNvSpPr/>
          <p:nvPr/>
        </p:nvSpPr>
        <p:spPr bwMode="auto">
          <a:xfrm>
            <a:off x="3500383" y="5133707"/>
            <a:ext cx="2536640"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38" name="iSlíďè">
            <a:extLst>
              <a:ext uri="{FF2B5EF4-FFF2-40B4-BE49-F238E27FC236}">
                <a16:creationId xmlns:a16="http://schemas.microsoft.com/office/drawing/2014/main" id="{D0D40F8F-9450-4236-B4F8-A08B1E790D65}"/>
              </a:ext>
            </a:extLst>
          </p:cNvPr>
          <p:cNvSpPr txBox="1"/>
          <p:nvPr/>
        </p:nvSpPr>
        <p:spPr bwMode="auto">
          <a:xfrm>
            <a:off x="3941474" y="4799335"/>
            <a:ext cx="2195830"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Tree>
    <p:extLst>
      <p:ext uri="{BB962C8B-B14F-4D97-AF65-F5344CB8AC3E}">
        <p14:creationId val="450858834"/>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36"/>
                                        </p:tgtEl>
                                        <p:attrNameLst>
                                          <p:attrName>style.visibility</p:attrName>
                                        </p:attrNameLst>
                                      </p:cBhvr>
                                      <p:to>
                                        <p:strVal val="visible"/>
                                      </p:to>
                                    </p:set>
                                    <p:animEffect filter="wipe(down)" transition="in">
                                      <p:cBhvr>
                                        <p:cTn dur="500" id="7"/>
                                        <p:tgtEl>
                                          <p:spTgt spid="36"/>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35"/>
                                        </p:tgtEl>
                                        <p:attrNameLst>
                                          <p:attrName>style.visibility</p:attrName>
                                        </p:attrNameLst>
                                      </p:cBhvr>
                                      <p:to>
                                        <p:strVal val="visible"/>
                                      </p:to>
                                    </p:set>
                                    <p:animEffect filter="wipe(down)" transition="in">
                                      <p:cBhvr>
                                        <p:cTn dur="500" id="12"/>
                                        <p:tgtEl>
                                          <p:spTgt spid="35"/>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38"/>
                                        </p:tgtEl>
                                        <p:attrNameLst>
                                          <p:attrName>style.visibility</p:attrName>
                                        </p:attrNameLst>
                                      </p:cBhvr>
                                      <p:to>
                                        <p:strVal val="visible"/>
                                      </p:to>
                                    </p:set>
                                    <p:animEffect filter="wipe(down)" transition="in">
                                      <p:cBhvr>
                                        <p:cTn dur="500" id="17"/>
                                        <p:tgtEl>
                                          <p:spTgt spid="38"/>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37"/>
                                        </p:tgtEl>
                                        <p:attrNameLst>
                                          <p:attrName>style.visibility</p:attrName>
                                        </p:attrNameLst>
                                      </p:cBhvr>
                                      <p:to>
                                        <p:strVal val="visible"/>
                                      </p:to>
                                    </p:set>
                                    <p:animEffect filter="wipe(down)" transition="in">
                                      <p:cBhvr>
                                        <p:cTn dur="500" id="22"/>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36"/>
      <p:bldP grpId="0" spid="37"/>
      <p:bldP grpId="0" spid="38"/>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组合 5">
            <a:extLst>
              <a:ext uri="{FF2B5EF4-FFF2-40B4-BE49-F238E27FC236}">
                <a16:creationId xmlns:a16="http://schemas.microsoft.com/office/drawing/2014/main" id="{C667003F-B37F-45C1-9014-EA6EA7A01157}"/>
              </a:ext>
            </a:extLst>
          </p:cNvPr>
          <p:cNvGrpSpPr/>
          <p:nvPr/>
        </p:nvGrpSpPr>
        <p:grpSpPr>
          <a:xfrm>
            <a:off x="88993" y="1746990"/>
            <a:ext cx="12014015" cy="2912223"/>
            <a:chOff x="1206630" y="2070782"/>
            <a:chExt cx="10878532" cy="2812303"/>
          </a:xfrm>
        </p:grpSpPr>
        <p:cxnSp>
          <p:nvCxnSpPr>
            <p:cNvPr id="14" name="直接连接符 13">
              <a:extLst>
                <a:ext uri="{FF2B5EF4-FFF2-40B4-BE49-F238E27FC236}">
                  <a16:creationId xmlns:a16="http://schemas.microsoft.com/office/drawing/2014/main" id="{8C572565-FA71-4E47-8224-5F65980E296D}"/>
                </a:ext>
              </a:extLst>
            </p:cNvPr>
            <p:cNvCxnSpPr/>
            <p:nvPr/>
          </p:nvCxnSpPr>
          <p:spPr>
            <a:xfrm flipH="1">
              <a:off x="7325422" y="2622967"/>
              <a:ext cx="0" cy="1606961"/>
            </a:xfrm>
            <a:prstGeom prst="lin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7" name="自由: 形状 1">
              <a:extLst>
                <a:ext uri="{FF2B5EF4-FFF2-40B4-BE49-F238E27FC236}">
                  <a16:creationId xmlns:a16="http://schemas.microsoft.com/office/drawing/2014/main" id="{81F5E7F6-C93D-4132-8007-CD614259A47A}"/>
                </a:ext>
              </a:extLst>
            </p:cNvPr>
            <p:cNvSpPr/>
            <p:nvPr/>
          </p:nvSpPr>
          <p:spPr>
            <a:xfrm>
              <a:off x="1206630" y="2213926"/>
              <a:ext cx="10878532" cy="2669159"/>
            </a:xfrm>
            <a:custGeom>
              <a:gdLst>
                <a:gd fmla="*/ 0 w 10859678" name="connsiteX0"/>
                <a:gd fmla="*/ 3213922 h 3213922" name="connsiteY0"/>
                <a:gd fmla="*/ 2036190 w 10859678" name="connsiteX1"/>
                <a:gd fmla="*/ 1705633 h 3213922" name="connsiteY1"/>
                <a:gd fmla="*/ 5279010 w 10859678" name="connsiteX2"/>
                <a:gd fmla="*/ 2403216 h 3213922" name="connsiteY2"/>
                <a:gd fmla="*/ 7777113 w 10859678" name="connsiteX3"/>
                <a:gd fmla="*/ 1187159 h 3213922" name="connsiteY3"/>
                <a:gd fmla="*/ 9577633 w 10859678" name="connsiteX4"/>
                <a:gd fmla="*/ 46515 h 3213922" name="connsiteY4"/>
                <a:gd fmla="*/ 10859678 w 10859678" name="connsiteX5"/>
                <a:gd fmla="*/ 329319 h 3213922" name="connsiteY5"/>
                <a:gd fmla="*/ 0 w 10859678" name="connsiteX0-1"/>
                <a:gd fmla="*/ 3213922 h 3213922" name="connsiteY0-2"/>
                <a:gd fmla="*/ 2036190 w 10859678" name="connsiteX1-3"/>
                <a:gd fmla="*/ 1705633 h 3213922" name="connsiteY1-4"/>
                <a:gd fmla="*/ 5279010 w 10859678" name="connsiteX2-5"/>
                <a:gd fmla="*/ 2403216 h 3213922" name="connsiteY2-6"/>
                <a:gd fmla="*/ 7777113 w 10859678" name="connsiteX3-7"/>
                <a:gd fmla="*/ 1187159 h 3213922" name="connsiteY3-8"/>
                <a:gd fmla="*/ 9577633 w 10859678" name="connsiteX4-9"/>
                <a:gd fmla="*/ 46515 h 3213922" name="connsiteY4-10"/>
                <a:gd fmla="*/ 10859678 w 10859678" name="connsiteX5-11"/>
                <a:gd fmla="*/ 329319 h 3213922" name="connsiteY5-12"/>
                <a:gd fmla="*/ 0 w 10859678" name="connsiteX0-13"/>
                <a:gd fmla="*/ 3430678 h 3430678" name="connsiteY0-14"/>
                <a:gd fmla="*/ 2036190 w 10859678" name="connsiteX1-15"/>
                <a:gd fmla="*/ 1922389 h 3430678" name="connsiteY1-16"/>
                <a:gd fmla="*/ 5279010 w 10859678" name="connsiteX2-17"/>
                <a:gd fmla="*/ 2619972 h 3430678" name="connsiteY2-18"/>
                <a:gd fmla="*/ 7777113 w 10859678" name="connsiteX3-19"/>
                <a:gd fmla="*/ 1403915 h 3430678" name="connsiteY3-20"/>
                <a:gd fmla="*/ 8983744 w 10859678" name="connsiteX4-21"/>
                <a:gd fmla="*/ 27601 h 3430678" name="connsiteY4-22"/>
                <a:gd fmla="*/ 10859678 w 10859678" name="connsiteX5-23"/>
                <a:gd fmla="*/ 546075 h 3430678" name="connsiteY5-24"/>
                <a:gd fmla="*/ 0 w 10859678" name="connsiteX0-25"/>
                <a:gd fmla="*/ 3452030 h 3452030" name="connsiteY0-26"/>
                <a:gd fmla="*/ 2036190 w 10859678" name="connsiteX1-27"/>
                <a:gd fmla="*/ 1943741 h 3452030" name="connsiteY1-28"/>
                <a:gd fmla="*/ 5279010 w 10859678" name="connsiteX2-29"/>
                <a:gd fmla="*/ 2641324 h 3452030" name="connsiteY2-30"/>
                <a:gd fmla="*/ 7777113 w 10859678" name="connsiteX3-31"/>
                <a:gd fmla="*/ 1425267 h 3452030" name="connsiteY3-32"/>
                <a:gd fmla="*/ 8983744 w 10859678" name="connsiteX4-33"/>
                <a:gd fmla="*/ 48953 h 3452030" name="connsiteY4-34"/>
                <a:gd fmla="*/ 10859678 w 10859678" name="connsiteX5-35"/>
                <a:gd fmla="*/ 567427 h 3452030" name="connsiteY5-36"/>
                <a:gd fmla="*/ 0 w 10859678" name="connsiteX0-37"/>
                <a:gd fmla="*/ 3452030 h 3452030" name="connsiteY0-38"/>
                <a:gd fmla="*/ 2036190 w 10859678" name="connsiteX1-39"/>
                <a:gd fmla="*/ 1943741 h 3452030" name="connsiteY1-40"/>
                <a:gd fmla="*/ 5279010 w 10859678" name="connsiteX2-41"/>
                <a:gd fmla="*/ 2641324 h 3452030" name="connsiteY2-42"/>
                <a:gd fmla="*/ 7777113 w 10859678" name="connsiteX3-43"/>
                <a:gd fmla="*/ 1425267 h 3452030" name="connsiteY3-44"/>
                <a:gd fmla="*/ 8983744 w 10859678" name="connsiteX4-45"/>
                <a:gd fmla="*/ 48953 h 3452030" name="connsiteY4-46"/>
                <a:gd fmla="*/ 10859678 w 10859678" name="connsiteX5-47"/>
                <a:gd fmla="*/ 567427 h 3452030" name="connsiteY5-48"/>
                <a:gd fmla="*/ 0 w 10859678" name="connsiteX0-49"/>
                <a:gd fmla="*/ 3452030 h 3452030" name="connsiteY0-50"/>
                <a:gd fmla="*/ 2036190 w 10859678" name="connsiteX1-51"/>
                <a:gd fmla="*/ 1943741 h 3452030" name="connsiteY1-52"/>
                <a:gd fmla="*/ 5279010 w 10859678" name="connsiteX2-53"/>
                <a:gd fmla="*/ 2641324 h 3452030" name="connsiteY2-54"/>
                <a:gd fmla="*/ 7777113 w 10859678" name="connsiteX3-55"/>
                <a:gd fmla="*/ 1425267 h 3452030" name="connsiteY3-56"/>
                <a:gd fmla="*/ 8983744 w 10859678" name="connsiteX4-57"/>
                <a:gd fmla="*/ 48953 h 3452030" name="connsiteY4-58"/>
                <a:gd fmla="*/ 10859678 w 10859678" name="connsiteX5-59"/>
                <a:gd fmla="*/ 567427 h 3452030" name="connsiteY5-60"/>
                <a:gd fmla="*/ 0 w 10859678" name="connsiteX0-61"/>
                <a:gd fmla="*/ 3452030 h 3452030" name="connsiteY0-62"/>
                <a:gd fmla="*/ 2036190 w 10859678" name="connsiteX1-63"/>
                <a:gd fmla="*/ 1943741 h 3452030" name="connsiteY1-64"/>
                <a:gd fmla="*/ 5279010 w 10859678" name="connsiteX2-65"/>
                <a:gd fmla="*/ 2641324 h 3452030" name="connsiteY2-66"/>
                <a:gd fmla="*/ 7777113 w 10859678" name="connsiteX3-67"/>
                <a:gd fmla="*/ 1425267 h 3452030" name="connsiteY3-68"/>
                <a:gd fmla="*/ 8983744 w 10859678" name="connsiteX4-69"/>
                <a:gd fmla="*/ 48953 h 3452030" name="connsiteY4-70"/>
                <a:gd fmla="*/ 10859678 w 10859678" name="connsiteX5-71"/>
                <a:gd fmla="*/ 567427 h 3452030" name="connsiteY5-72"/>
                <a:gd fmla="*/ 0 w 10859678" name="connsiteX0-73"/>
                <a:gd fmla="*/ 3531472 h 3531472" name="connsiteY0-74"/>
                <a:gd fmla="*/ 2036190 w 10859678" name="connsiteX1-75"/>
                <a:gd fmla="*/ 2023183 h 3531472" name="connsiteY1-76"/>
                <a:gd fmla="*/ 5279010 w 10859678" name="connsiteX2-77"/>
                <a:gd fmla="*/ 2720766 h 3531472" name="connsiteY2-78"/>
                <a:gd fmla="*/ 7777113 w 10859678" name="connsiteX3-79"/>
                <a:gd fmla="*/ 1504709 h 3531472" name="connsiteY3-80"/>
                <a:gd fmla="*/ 9144000 w 10859678" name="connsiteX4-81"/>
                <a:gd fmla="*/ 43554 h 3531472" name="connsiteY4-82"/>
                <a:gd fmla="*/ 10859678 w 10859678" name="connsiteX5-83"/>
                <a:gd fmla="*/ 646869 h 3531472" name="connsiteY5-84"/>
                <a:gd fmla="*/ 0 w 10859678" name="connsiteX0-85"/>
                <a:gd fmla="*/ 3502408 h 3502408" name="connsiteY0-86"/>
                <a:gd fmla="*/ 2036190 w 10859678" name="connsiteX1-87"/>
                <a:gd fmla="*/ 1994119 h 3502408" name="connsiteY1-88"/>
                <a:gd fmla="*/ 5279010 w 10859678" name="connsiteX2-89"/>
                <a:gd fmla="*/ 2691702 h 3502408" name="connsiteY2-90"/>
                <a:gd fmla="*/ 7777113 w 10859678" name="connsiteX3-91"/>
                <a:gd fmla="*/ 1475645 h 3502408" name="connsiteY3-92"/>
                <a:gd fmla="*/ 9144000 w 10859678" name="connsiteX4-93"/>
                <a:gd fmla="*/ 14490 h 3502408" name="connsiteY4-94"/>
                <a:gd fmla="*/ 10859678 w 10859678" name="connsiteX5-95"/>
                <a:gd fmla="*/ 617805 h 3502408" name="connsiteY5-96"/>
                <a:gd fmla="*/ 0 w 10784263" name="connsiteX0-97"/>
                <a:gd fmla="*/ 3490946 h 3490946" name="connsiteY0-98"/>
                <a:gd fmla="*/ 2036190 w 10784263" name="connsiteX1-99"/>
                <a:gd fmla="*/ 1982657 h 3490946" name="connsiteY1-100"/>
                <a:gd fmla="*/ 5279010 w 10784263" name="connsiteX2-101"/>
                <a:gd fmla="*/ 2680240 h 3490946" name="connsiteY2-102"/>
                <a:gd fmla="*/ 7777113 w 10784263" name="connsiteX3-103"/>
                <a:gd fmla="*/ 1464183 h 3490946" name="connsiteY3-104"/>
                <a:gd fmla="*/ 9144000 w 10784263" name="connsiteX4-105"/>
                <a:gd fmla="*/ 3028 h 3490946" name="connsiteY4-106"/>
                <a:gd fmla="*/ 10784263 w 10784263" name="connsiteX5-107"/>
                <a:gd fmla="*/ 1087110 h 3490946" name="connsiteY5-108"/>
                <a:gd fmla="*/ 0 w 10784263" name="connsiteX0-109"/>
                <a:gd fmla="*/ 3491408 h 3491408" name="connsiteY0-110"/>
                <a:gd fmla="*/ 2036190 w 10784263" name="connsiteX1-111"/>
                <a:gd fmla="*/ 1983119 h 3491408" name="connsiteY1-112"/>
                <a:gd fmla="*/ 5279010 w 10784263" name="connsiteX2-113"/>
                <a:gd fmla="*/ 2680702 h 3491408" name="connsiteY2-114"/>
                <a:gd fmla="*/ 7777113 w 10784263" name="connsiteX3-115"/>
                <a:gd fmla="*/ 1464645 h 3491408" name="connsiteY3-116"/>
                <a:gd fmla="*/ 9144000 w 10784263" name="connsiteX4-117"/>
                <a:gd fmla="*/ 3490 h 3491408" name="connsiteY4-118"/>
                <a:gd fmla="*/ 10784263 w 10784263" name="connsiteX5-119"/>
                <a:gd fmla="*/ 1087572 h 3491408" name="connsiteY5-120"/>
                <a:gd fmla="*/ 0 w 11076494" name="connsiteX0-121"/>
                <a:gd fmla="*/ 3491828 h 3491828" name="connsiteY0-122"/>
                <a:gd fmla="*/ 2036190 w 11076494" name="connsiteX1-123"/>
                <a:gd fmla="*/ 1983539 h 3491828" name="connsiteY1-124"/>
                <a:gd fmla="*/ 5279010 w 11076494" name="connsiteX2-125"/>
                <a:gd fmla="*/ 2681122 h 3491828" name="connsiteY2-126"/>
                <a:gd fmla="*/ 7777113 w 11076494" name="connsiteX3-127"/>
                <a:gd fmla="*/ 1465065 h 3491828" name="connsiteY3-128"/>
                <a:gd fmla="*/ 9144000 w 11076494" name="connsiteX4-129"/>
                <a:gd fmla="*/ 3910 h 3491828" name="connsiteY4-130"/>
                <a:gd fmla="*/ 11076494 w 11076494" name="connsiteX5-131"/>
                <a:gd fmla="*/ 1069138 h 3491828" name="connsiteY5-132"/>
                <a:gd fmla="*/ 0 w 11076494" name="connsiteX0-133"/>
                <a:gd fmla="*/ 3491786 h 3491786" name="connsiteY0-134"/>
                <a:gd fmla="*/ 2036190 w 11076494" name="connsiteX1-135"/>
                <a:gd fmla="*/ 1983497 h 3491786" name="connsiteY1-136"/>
                <a:gd fmla="*/ 5279010 w 11076494" name="connsiteX2-137"/>
                <a:gd fmla="*/ 2681080 h 3491786" name="connsiteY2-138"/>
                <a:gd fmla="*/ 7777113 w 11076494" name="connsiteX3-139"/>
                <a:gd fmla="*/ 1465023 h 3491786" name="connsiteY3-140"/>
                <a:gd fmla="*/ 9144000 w 11076494" name="connsiteX4-141"/>
                <a:gd fmla="*/ 3868 h 3491786" name="connsiteY4-142"/>
                <a:gd fmla="*/ 11076494 w 11076494" name="connsiteX5-143"/>
                <a:gd fmla="*/ 1069096 h 3491786" name="connsiteY5-144"/>
                <a:gd fmla="*/ 0 w 11076494" name="connsiteX0-145"/>
                <a:gd fmla="*/ 3491786 h 3491786" name="connsiteY0-146"/>
                <a:gd fmla="*/ 2036190 w 11076494" name="connsiteX1-147"/>
                <a:gd fmla="*/ 1983497 h 3491786" name="connsiteY1-148"/>
                <a:gd fmla="*/ 5279010 w 11076494" name="connsiteX2-149"/>
                <a:gd fmla="*/ 2681080 h 3491786" name="connsiteY2-150"/>
                <a:gd fmla="*/ 7777113 w 11076494" name="connsiteX3-151"/>
                <a:gd fmla="*/ 1465023 h 3491786" name="connsiteY3-152"/>
                <a:gd fmla="*/ 9144000 w 11076494" name="connsiteX4-153"/>
                <a:gd fmla="*/ 3868 h 3491786" name="connsiteY4-154"/>
                <a:gd fmla="*/ 11076494 w 11076494" name="connsiteX5-155"/>
                <a:gd fmla="*/ 1069096 h 3491786" name="connsiteY5-156"/>
                <a:gd fmla="*/ 0 w 11076494" name="connsiteX0-157"/>
                <a:gd fmla="*/ 3491786 h 3491786" name="connsiteY0-158"/>
                <a:gd fmla="*/ 2036190 w 11076494" name="connsiteX1-159"/>
                <a:gd fmla="*/ 1983497 h 3491786" name="connsiteY1-160"/>
                <a:gd fmla="*/ 5344998 w 11076494" name="connsiteX2-161"/>
                <a:gd fmla="*/ 2747068 h 3491786" name="connsiteY2-162"/>
                <a:gd fmla="*/ 7777113 w 11076494" name="connsiteX3-163"/>
                <a:gd fmla="*/ 1465023 h 3491786" name="connsiteY3-164"/>
                <a:gd fmla="*/ 9144000 w 11076494" name="connsiteX4-165"/>
                <a:gd fmla="*/ 3868 h 3491786" name="connsiteY4-166"/>
                <a:gd fmla="*/ 11076494 w 11076494" name="connsiteX5-167"/>
                <a:gd fmla="*/ 1069096 h 3491786" name="connsiteY5-168"/>
                <a:gd fmla="*/ 0 w 11076494" name="connsiteX0-169"/>
                <a:gd fmla="*/ 3491786 h 3491786" name="connsiteY0-170"/>
                <a:gd fmla="*/ 2036190 w 11076494" name="connsiteX1-171"/>
                <a:gd fmla="*/ 1983497 h 3491786" name="connsiteY1-172"/>
                <a:gd fmla="*/ 5344998 w 11076494" name="connsiteX2-173"/>
                <a:gd fmla="*/ 2747068 h 3491786" name="connsiteY2-174"/>
                <a:gd fmla="*/ 7777113 w 11076494" name="connsiteX3-175"/>
                <a:gd fmla="*/ 1465023 h 3491786" name="connsiteY3-176"/>
                <a:gd fmla="*/ 9144000 w 11076494" name="connsiteX4-177"/>
                <a:gd fmla="*/ 3868 h 3491786" name="connsiteY4-178"/>
                <a:gd fmla="*/ 11076494 w 11076494" name="connsiteX5-179"/>
                <a:gd fmla="*/ 1069096 h 3491786" name="connsiteY5-180"/>
                <a:gd fmla="*/ 0 w 11076494" name="connsiteX0-181"/>
                <a:gd fmla="*/ 3491786 h 3491786" name="connsiteY0-182"/>
                <a:gd fmla="*/ 2036190 w 11076494" name="connsiteX1-183"/>
                <a:gd fmla="*/ 1983497 h 3491786" name="connsiteY1-184"/>
                <a:gd fmla="*/ 5344998 w 11076494" name="connsiteX2-185"/>
                <a:gd fmla="*/ 2747068 h 3491786" name="connsiteY2-186"/>
                <a:gd fmla="*/ 7777113 w 11076494" name="connsiteX3-187"/>
                <a:gd fmla="*/ 1465023 h 3491786" name="connsiteY3-188"/>
                <a:gd fmla="*/ 9144000 w 11076494" name="connsiteX4-189"/>
                <a:gd fmla="*/ 3868 h 3491786" name="connsiteY4-190"/>
                <a:gd fmla="*/ 11076494 w 11076494" name="connsiteX5-191"/>
                <a:gd fmla="*/ 1069096 h 3491786" name="connsiteY5-192"/>
                <a:gd fmla="*/ 0 w 11076494" name="connsiteX0-193"/>
                <a:gd fmla="*/ 3491786 h 3491786" name="connsiteY0-194"/>
                <a:gd fmla="*/ 2036190 w 11076494" name="connsiteX1-195"/>
                <a:gd fmla="*/ 1983497 h 3491786" name="connsiteY1-196"/>
                <a:gd fmla="*/ 5344998 w 11076494" name="connsiteX2-197"/>
                <a:gd fmla="*/ 2747068 h 3491786" name="connsiteY2-198"/>
                <a:gd fmla="*/ 7777113 w 11076494" name="connsiteX3-199"/>
                <a:gd fmla="*/ 1465023 h 3491786" name="connsiteY3-200"/>
                <a:gd fmla="*/ 9144000 w 11076494" name="connsiteX4-201"/>
                <a:gd fmla="*/ 3868 h 3491786" name="connsiteY4-202"/>
                <a:gd fmla="*/ 11076494 w 11076494" name="connsiteX5-203"/>
                <a:gd fmla="*/ 1069096 h 3491786" name="connsiteY5-204"/>
                <a:gd fmla="*/ 0 w 11076494" name="connsiteX0-205"/>
                <a:gd fmla="*/ 3491786 h 3491786" name="connsiteY0-206"/>
                <a:gd fmla="*/ 2036190 w 11076494" name="connsiteX1-207"/>
                <a:gd fmla="*/ 1983497 h 3491786" name="connsiteY1-208"/>
                <a:gd fmla="*/ 5344998 w 11076494" name="connsiteX2-209"/>
                <a:gd fmla="*/ 2747068 h 3491786" name="connsiteY2-210"/>
                <a:gd fmla="*/ 7777113 w 11076494" name="connsiteX3-211"/>
                <a:gd fmla="*/ 1465023 h 3491786" name="connsiteY3-212"/>
                <a:gd fmla="*/ 9144000 w 11076494" name="connsiteX4-213"/>
                <a:gd fmla="*/ 3868 h 3491786" name="connsiteY4-214"/>
                <a:gd fmla="*/ 11076494 w 11076494" name="connsiteX5-215"/>
                <a:gd fmla="*/ 1069096 h 3491786" name="connsiteY5-216"/>
                <a:gd fmla="*/ 0 w 11095348" name="connsiteX0-217"/>
                <a:gd fmla="*/ 3510071 h 3510071" name="connsiteY0-218"/>
                <a:gd fmla="*/ 2036190 w 11095348" name="connsiteX1-219"/>
                <a:gd fmla="*/ 2001782 h 3510071" name="connsiteY1-220"/>
                <a:gd fmla="*/ 5344998 w 11095348" name="connsiteX2-221"/>
                <a:gd fmla="*/ 2765353 h 3510071" name="connsiteY2-222"/>
                <a:gd fmla="*/ 7777113 w 11095348" name="connsiteX3-223"/>
                <a:gd fmla="*/ 1483308 h 3510071" name="connsiteY3-224"/>
                <a:gd fmla="*/ 9144000 w 11095348" name="connsiteX4-225"/>
                <a:gd fmla="*/ 22153 h 3510071" name="connsiteY4-226"/>
                <a:gd fmla="*/ 11095348 w 11095348" name="connsiteX5-227"/>
                <a:gd fmla="*/ 700882 h 3510071" name="connsiteY5-228"/>
                <a:gd fmla="*/ 0 w 11095348" name="connsiteX0-229"/>
                <a:gd fmla="*/ 3510071 h 3510071" name="connsiteY0-230"/>
                <a:gd fmla="*/ 2036190 w 11095348" name="connsiteX1-231"/>
                <a:gd fmla="*/ 2001782 h 3510071" name="connsiteY1-232"/>
                <a:gd fmla="*/ 5344998 w 11095348" name="connsiteX2-233"/>
                <a:gd fmla="*/ 2765353 h 3510071" name="connsiteY2-234"/>
                <a:gd fmla="*/ 7777113 w 11095348" name="connsiteX3-235"/>
                <a:gd fmla="*/ 1483308 h 3510071" name="connsiteY3-236"/>
                <a:gd fmla="*/ 9144000 w 11095348" name="connsiteX4-237"/>
                <a:gd fmla="*/ 22153 h 3510071" name="connsiteY4-238"/>
                <a:gd fmla="*/ 11095348 w 11095348" name="connsiteX5-239"/>
                <a:gd fmla="*/ 700882 h 3510071" name="connsiteY5-240"/>
                <a:gd fmla="*/ 0 w 11095348" name="connsiteX0-241"/>
                <a:gd fmla="*/ 3501940 h 3501940" name="connsiteY0-242"/>
                <a:gd fmla="*/ 2036190 w 11095348" name="connsiteX1-243"/>
                <a:gd fmla="*/ 1993651 h 3501940" name="connsiteY1-244"/>
                <a:gd fmla="*/ 5344998 w 11095348" name="connsiteX2-245"/>
                <a:gd fmla="*/ 2757222 h 3501940" name="connsiteY2-246"/>
                <a:gd fmla="*/ 7777113 w 11095348" name="connsiteX3-247"/>
                <a:gd fmla="*/ 1475177 h 3501940" name="connsiteY3-248"/>
                <a:gd fmla="*/ 9144000 w 11095348" name="connsiteX4-249"/>
                <a:gd fmla="*/ 14022 h 3501940" name="connsiteY4-250"/>
                <a:gd fmla="*/ 11095348 w 11095348" name="connsiteX5-251"/>
                <a:gd fmla="*/ 692751 h 3501940" name="connsiteY5-252"/>
                <a:gd fmla="*/ 0 w 11076495" name="connsiteX0-253"/>
                <a:gd fmla="*/ 3494111 h 3494111" name="connsiteY0-254"/>
                <a:gd fmla="*/ 2036190 w 11076495" name="connsiteX1-255"/>
                <a:gd fmla="*/ 1985822 h 3494111" name="connsiteY1-256"/>
                <a:gd fmla="*/ 5344998 w 11076495" name="connsiteX2-257"/>
                <a:gd fmla="*/ 2749393 h 3494111" name="connsiteY2-258"/>
                <a:gd fmla="*/ 7777113 w 11076495" name="connsiteX3-259"/>
                <a:gd fmla="*/ 1467348 h 3494111" name="connsiteY3-260"/>
                <a:gd fmla="*/ 9144000 w 11076495" name="connsiteX4-261"/>
                <a:gd fmla="*/ 6193 h 3494111" name="connsiteY4-262"/>
                <a:gd fmla="*/ 11076495 w 11076495" name="connsiteX5-263"/>
                <a:gd fmla="*/ 1834992 h 3494111" name="connsiteY5-264"/>
                <a:gd fmla="*/ 0 w 11076495" name="connsiteX0-265"/>
                <a:gd fmla="*/ 2678076 h 2678076" name="connsiteY0-266"/>
                <a:gd fmla="*/ 2036190 w 11076495" name="connsiteX1-267"/>
                <a:gd fmla="*/ 1169787 h 2678076" name="connsiteY1-268"/>
                <a:gd fmla="*/ 5344998 w 11076495" name="connsiteX2-269"/>
                <a:gd fmla="*/ 1933358 h 2678076" name="connsiteY2-270"/>
                <a:gd fmla="*/ 7777113 w 11076495" name="connsiteX3-271"/>
                <a:gd fmla="*/ 651313 h 2678076" name="connsiteY3-272"/>
                <a:gd fmla="*/ 9172280 w 11076495" name="connsiteX4-273"/>
                <a:gd fmla="*/ 10290 h 2678076" name="connsiteY4-274"/>
                <a:gd fmla="*/ 11076495 w 11076495" name="connsiteX5-275"/>
                <a:gd fmla="*/ 1018957 h 2678076" name="connsiteY5-276"/>
                <a:gd fmla="*/ 0 w 11076495" name="connsiteX0-277"/>
                <a:gd fmla="*/ 2678076 h 2678076" name="connsiteY0-278"/>
                <a:gd fmla="*/ 2036190 w 11076495" name="connsiteX1-279"/>
                <a:gd fmla="*/ 1169787 h 2678076" name="connsiteY1-280"/>
                <a:gd fmla="*/ 5344998 w 11076495" name="connsiteX2-281"/>
                <a:gd fmla="*/ 1933358 h 2678076" name="connsiteY2-282"/>
                <a:gd fmla="*/ 7777113 w 11076495" name="connsiteX3-283"/>
                <a:gd fmla="*/ 651313 h 2678076" name="connsiteY3-284"/>
                <a:gd fmla="*/ 9172280 w 11076495" name="connsiteX4-285"/>
                <a:gd fmla="*/ 10290 h 2678076" name="connsiteY4-286"/>
                <a:gd fmla="*/ 11076495 w 11076495" name="connsiteX5-287"/>
                <a:gd fmla="*/ 1018957 h 2678076" name="connsiteY5-288"/>
                <a:gd fmla="*/ 0 w 11076495" name="connsiteX0-289"/>
                <a:gd fmla="*/ 2678076 h 2678076" name="connsiteY0-290"/>
                <a:gd fmla="*/ 2036190 w 11076495" name="connsiteX1-291"/>
                <a:gd fmla="*/ 1169787 h 2678076" name="connsiteY1-292"/>
                <a:gd fmla="*/ 5344998 w 11076495" name="connsiteX2-293"/>
                <a:gd fmla="*/ 1933358 h 2678076" name="connsiteY2-294"/>
                <a:gd fmla="*/ 7635711 w 11076495" name="connsiteX3-295"/>
                <a:gd fmla="*/ 1009531 h 2678076" name="connsiteY3-296"/>
                <a:gd fmla="*/ 9172280 w 11076495" name="connsiteX4-297"/>
                <a:gd fmla="*/ 10290 h 2678076" name="connsiteY4-298"/>
                <a:gd fmla="*/ 11076495 w 11076495" name="connsiteX5-299"/>
                <a:gd fmla="*/ 1018957 h 2678076" name="connsiteY5-300"/>
                <a:gd fmla="*/ 0 w 11076495" name="connsiteX0-301"/>
                <a:gd fmla="*/ 2678076 h 2678076" name="connsiteY0-302"/>
                <a:gd fmla="*/ 2036190 w 11076495" name="connsiteX1-303"/>
                <a:gd fmla="*/ 1169787 h 2678076" name="connsiteY1-304"/>
                <a:gd fmla="*/ 5344998 w 11076495" name="connsiteX2-305"/>
                <a:gd fmla="*/ 1933358 h 2678076" name="connsiteY2-306"/>
                <a:gd fmla="*/ 7635711 w 11076495" name="connsiteX3-307"/>
                <a:gd fmla="*/ 1009531 h 2678076" name="connsiteY3-308"/>
                <a:gd fmla="*/ 9172280 w 11076495" name="connsiteX4-309"/>
                <a:gd fmla="*/ 10290 h 2678076" name="connsiteY4-310"/>
                <a:gd fmla="*/ 11076495 w 11076495" name="connsiteX5-311"/>
                <a:gd fmla="*/ 1018957 h 2678076" name="connsiteY5-312"/>
                <a:gd fmla="*/ 0 w 11076495" name="connsiteX0-313"/>
                <a:gd fmla="*/ 2678076 h 2678076" name="connsiteY0-314"/>
                <a:gd fmla="*/ 2036190 w 11076495" name="connsiteX1-315"/>
                <a:gd fmla="*/ 1169787 h 2678076" name="connsiteY1-316"/>
                <a:gd fmla="*/ 5344998 w 11076495" name="connsiteX2-317"/>
                <a:gd fmla="*/ 1933358 h 2678076" name="connsiteY2-318"/>
                <a:gd fmla="*/ 7635711 w 11076495" name="connsiteX3-319"/>
                <a:gd fmla="*/ 1009531 h 2678076" name="connsiteY3-320"/>
                <a:gd fmla="*/ 9172280 w 11076495" name="connsiteX4-321"/>
                <a:gd fmla="*/ 10290 h 2678076" name="connsiteY4-322"/>
                <a:gd fmla="*/ 11076495 w 11076495" name="connsiteX5-323"/>
                <a:gd fmla="*/ 1018957 h 2678076" name="connsiteY5-324"/>
                <a:gd fmla="*/ 0 w 11076495" name="connsiteX0-325"/>
                <a:gd fmla="*/ 2673264 h 2673264" name="connsiteY0-326"/>
                <a:gd fmla="*/ 2036190 w 11076495" name="connsiteX1-327"/>
                <a:gd fmla="*/ 1164975 h 2673264" name="connsiteY1-328"/>
                <a:gd fmla="*/ 5344998 w 11076495" name="connsiteX2-329"/>
                <a:gd fmla="*/ 1928546 h 2673264" name="connsiteY2-330"/>
                <a:gd fmla="*/ 7635711 w 11076495" name="connsiteX3-331"/>
                <a:gd fmla="*/ 1004719 h 2673264" name="connsiteY3-332"/>
                <a:gd fmla="*/ 9172280 w 11076495" name="connsiteX4-333"/>
                <a:gd fmla="*/ 5478 h 2673264" name="connsiteY4-334"/>
                <a:gd fmla="*/ 11076495 w 11076495" name="connsiteX5-335"/>
                <a:gd fmla="*/ 1014145 h 2673264" name="connsiteY5-336"/>
                <a:gd fmla="*/ 0 w 11076495" name="connsiteX0-337"/>
                <a:gd fmla="*/ 2673264 h 2673264" name="connsiteY0-338"/>
                <a:gd fmla="*/ 2036190 w 11076495" name="connsiteX1-339"/>
                <a:gd fmla="*/ 1164975 h 2673264" name="connsiteY1-340"/>
                <a:gd fmla="*/ 5344998 w 11076495" name="connsiteX2-341"/>
                <a:gd fmla="*/ 1928546 h 2673264" name="connsiteY2-342"/>
                <a:gd fmla="*/ 7635711 w 11076495" name="connsiteX3-343"/>
                <a:gd fmla="*/ 1004719 h 2673264" name="connsiteY3-344"/>
                <a:gd fmla="*/ 9172280 w 11076495" name="connsiteX4-345"/>
                <a:gd fmla="*/ 5478 h 2673264" name="connsiteY4-346"/>
                <a:gd fmla="*/ 11076495 w 11076495" name="connsiteX5-347"/>
                <a:gd fmla="*/ 1014145 h 2673264" name="connsiteY5-348"/>
                <a:gd fmla="*/ 0 w 11076495" name="connsiteX0-349"/>
                <a:gd fmla="*/ 2673264 h 2673264" name="connsiteY0-350"/>
                <a:gd fmla="*/ 2036190 w 11076495" name="connsiteX1-351"/>
                <a:gd fmla="*/ 1164975 h 2673264" name="connsiteY1-352"/>
                <a:gd fmla="*/ 5344998 w 11076495" name="connsiteX2-353"/>
                <a:gd fmla="*/ 1928546 h 2673264" name="connsiteY2-354"/>
                <a:gd fmla="*/ 7635711 w 11076495" name="connsiteX3-355"/>
                <a:gd fmla="*/ 1004719 h 2673264" name="connsiteY3-356"/>
                <a:gd fmla="*/ 9172280 w 11076495" name="connsiteX4-357"/>
                <a:gd fmla="*/ 5478 h 2673264" name="connsiteY4-358"/>
                <a:gd fmla="*/ 11076495 w 11076495" name="connsiteX5-359"/>
                <a:gd fmla="*/ 1014145 h 2673264" name="connsiteY5-360"/>
                <a:gd fmla="*/ 0 w 11076495" name="connsiteX0-361"/>
                <a:gd fmla="*/ 2673264 h 2673264" name="connsiteY0-362"/>
                <a:gd fmla="*/ 2036190 w 11076495" name="connsiteX1-363"/>
                <a:gd fmla="*/ 1164975 h 2673264" name="connsiteY1-364"/>
                <a:gd fmla="*/ 5344998 w 11076495" name="connsiteX2-365"/>
                <a:gd fmla="*/ 1928546 h 2673264" name="connsiteY2-366"/>
                <a:gd fmla="*/ 7635711 w 11076495" name="connsiteX3-367"/>
                <a:gd fmla="*/ 1004719 h 2673264" name="connsiteY3-368"/>
                <a:gd fmla="*/ 9172280 w 11076495" name="connsiteX4-369"/>
                <a:gd fmla="*/ 5478 h 2673264" name="connsiteY4-370"/>
                <a:gd fmla="*/ 11076495 w 11076495" name="connsiteX5-371"/>
                <a:gd fmla="*/ 1014145 h 2673264" name="connsiteY5-372"/>
                <a:gd fmla="*/ 0 w 11076495" name="connsiteX0-373"/>
                <a:gd fmla="*/ 2673264 h 2673264" name="connsiteY0-374"/>
                <a:gd fmla="*/ 2036190 w 11076495" name="connsiteX1-375"/>
                <a:gd fmla="*/ 1164975 h 2673264" name="connsiteY1-376"/>
                <a:gd fmla="*/ 5344998 w 11076495" name="connsiteX2-377"/>
                <a:gd fmla="*/ 1928546 h 2673264" name="connsiteY2-378"/>
                <a:gd fmla="*/ 7635711 w 11076495" name="connsiteX3-379"/>
                <a:gd fmla="*/ 1004719 h 2673264" name="connsiteY3-380"/>
                <a:gd fmla="*/ 9172280 w 11076495" name="connsiteX4-381"/>
                <a:gd fmla="*/ 5478 h 2673264" name="connsiteY4-382"/>
                <a:gd fmla="*/ 11076495 w 11076495" name="connsiteX5-383"/>
                <a:gd fmla="*/ 1014145 h 2673264" name="connsiteY5-384"/>
                <a:gd fmla="*/ 0 w 11076495" name="connsiteX0-385"/>
                <a:gd fmla="*/ 2673264 h 2673264" name="connsiteY0-386"/>
                <a:gd fmla="*/ 2036190 w 11076495" name="connsiteX1-387"/>
                <a:gd fmla="*/ 1164975 h 2673264" name="connsiteY1-388"/>
                <a:gd fmla="*/ 5344998 w 11076495" name="connsiteX2-389"/>
                <a:gd fmla="*/ 1928546 h 2673264" name="connsiteY2-390"/>
                <a:gd fmla="*/ 7635711 w 11076495" name="connsiteX3-391"/>
                <a:gd fmla="*/ 1004719 h 2673264" name="connsiteY3-392"/>
                <a:gd fmla="*/ 9172280 w 11076495" name="connsiteX4-393"/>
                <a:gd fmla="*/ 5478 h 2673264" name="connsiteY4-394"/>
                <a:gd fmla="*/ 11076495 w 11076495" name="connsiteX5-395"/>
                <a:gd fmla="*/ 1014145 h 2673264" name="connsiteY5-396"/>
                <a:gd fmla="*/ 0 w 11076495" name="connsiteX0-397"/>
                <a:gd fmla="*/ 2668288 h 2668288" name="connsiteY0-398"/>
                <a:gd fmla="*/ 2036190 w 11076495" name="connsiteX1-399"/>
                <a:gd fmla="*/ 1159999 h 2668288" name="connsiteY1-400"/>
                <a:gd fmla="*/ 5344998 w 11076495" name="connsiteX2-401"/>
                <a:gd fmla="*/ 1923570 h 2668288" name="connsiteY2-402"/>
                <a:gd fmla="*/ 7635711 w 11076495" name="connsiteX3-403"/>
                <a:gd fmla="*/ 999743 h 2668288" name="connsiteY3-404"/>
                <a:gd fmla="*/ 9172280 w 11076495" name="connsiteX4-405"/>
                <a:gd fmla="*/ 502 h 2668288" name="connsiteY4-406"/>
                <a:gd fmla="*/ 11076495 w 11076495" name="connsiteX5-407"/>
                <a:gd fmla="*/ 1009169 h 2668288" name="connsiteY5-408"/>
                <a:gd fmla="*/ 0 w 10878532" name="connsiteX0-409"/>
                <a:gd fmla="*/ 2669159 h 2669159" name="connsiteY0-410"/>
                <a:gd fmla="*/ 2036190 w 10878532" name="connsiteX1-411"/>
                <a:gd fmla="*/ 1160870 h 2669159" name="connsiteY1-412"/>
                <a:gd fmla="*/ 5344998 w 10878532" name="connsiteX2-413"/>
                <a:gd fmla="*/ 1924441 h 2669159" name="connsiteY2-414"/>
                <a:gd fmla="*/ 7635711 w 10878532" name="connsiteX3-415"/>
                <a:gd fmla="*/ 1000614 h 2669159" name="connsiteY3-416"/>
                <a:gd fmla="*/ 9172280 w 10878532" name="connsiteX4-417"/>
                <a:gd fmla="*/ 1373 h 2669159" name="connsiteY4-418"/>
                <a:gd fmla="*/ 10878532 w 10878532" name="connsiteX5-419"/>
                <a:gd fmla="*/ 764943 h 2669159" name="connsiteY5-420"/>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b="b" l="l" r="r" t="t"/>
              <a:pathLst>
                <a:path h="2669159" w="10878532">
                  <a:moveTo>
                    <a:pt x="0" y="2669159"/>
                  </a:moveTo>
                  <a:cubicBezTo>
                    <a:pt x="634738" y="2057988"/>
                    <a:pt x="1145357" y="1284990"/>
                    <a:pt x="2036190" y="1160870"/>
                  </a:cubicBezTo>
                  <a:cubicBezTo>
                    <a:pt x="2927023" y="1036750"/>
                    <a:pt x="4411745" y="1856882"/>
                    <a:pt x="5344998" y="1924441"/>
                  </a:cubicBezTo>
                  <a:cubicBezTo>
                    <a:pt x="6278251" y="1992000"/>
                    <a:pt x="6978977" y="1707625"/>
                    <a:pt x="7635711" y="1000614"/>
                  </a:cubicBezTo>
                  <a:cubicBezTo>
                    <a:pt x="8292445" y="293603"/>
                    <a:pt x="8631810" y="40652"/>
                    <a:pt x="9172280" y="1373"/>
                  </a:cubicBezTo>
                  <a:cubicBezTo>
                    <a:pt x="9712750" y="-37906"/>
                    <a:pt x="10579231" y="778296"/>
                    <a:pt x="10878532" y="764943"/>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sp>
          <p:nvSpPr>
            <p:cNvPr id="8" name="椭圆 7">
              <a:extLst>
                <a:ext uri="{FF2B5EF4-FFF2-40B4-BE49-F238E27FC236}">
                  <a16:creationId xmlns:a16="http://schemas.microsoft.com/office/drawing/2014/main" id="{A8294B9C-021D-4AAB-BFB6-5751EFBB02AF}"/>
                </a:ext>
              </a:extLst>
            </p:cNvPr>
            <p:cNvSpPr/>
            <p:nvPr/>
          </p:nvSpPr>
          <p:spPr>
            <a:xfrm>
              <a:off x="2927648" y="3276124"/>
              <a:ext cx="288032" cy="2880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sp>
          <p:nvSpPr>
            <p:cNvPr id="9" name="椭圆 8">
              <a:extLst>
                <a:ext uri="{FF2B5EF4-FFF2-40B4-BE49-F238E27FC236}">
                  <a16:creationId xmlns:a16="http://schemas.microsoft.com/office/drawing/2014/main" id="{AEC447C1-815F-437F-825B-C37D5AAD466C}"/>
                </a:ext>
              </a:extLst>
            </p:cNvPr>
            <p:cNvSpPr/>
            <p:nvPr/>
          </p:nvSpPr>
          <p:spPr>
            <a:xfrm>
              <a:off x="4853863" y="3564156"/>
              <a:ext cx="288032" cy="2880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sp>
          <p:nvSpPr>
            <p:cNvPr id="10" name="椭圆 9">
              <a:extLst>
                <a:ext uri="{FF2B5EF4-FFF2-40B4-BE49-F238E27FC236}">
                  <a16:creationId xmlns:a16="http://schemas.microsoft.com/office/drawing/2014/main" id="{864045A1-2360-47FE-8A71-95C41594F43E}"/>
                </a:ext>
              </a:extLst>
            </p:cNvPr>
            <p:cNvSpPr/>
            <p:nvPr/>
          </p:nvSpPr>
          <p:spPr>
            <a:xfrm>
              <a:off x="7181406" y="3952147"/>
              <a:ext cx="288032" cy="28803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sp>
          <p:nvSpPr>
            <p:cNvPr id="11" name="椭圆 10">
              <a:extLst>
                <a:ext uri="{FF2B5EF4-FFF2-40B4-BE49-F238E27FC236}">
                  <a16:creationId xmlns:a16="http://schemas.microsoft.com/office/drawing/2014/main" id="{B2D101D8-A049-480B-8F10-A88AB2726609}"/>
                </a:ext>
              </a:extLst>
            </p:cNvPr>
            <p:cNvSpPr/>
            <p:nvPr/>
          </p:nvSpPr>
          <p:spPr>
            <a:xfrm>
              <a:off x="10080630" y="2070782"/>
              <a:ext cx="288032" cy="28803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365">
                <a:latin charset="-122" panose="020b0300000000000000" pitchFamily="34" typeface="Noto Sans S Chinese Light"/>
                <a:ea charset="-122" panose="020b0300000000000000" pitchFamily="34" typeface="Noto Sans S Chinese Light"/>
              </a:endParaRPr>
            </a:p>
          </p:txBody>
        </p:sp>
        <p:cxnSp>
          <p:nvCxnSpPr>
            <p:cNvPr id="12" name="直接连接符 11">
              <a:extLst>
                <a:ext uri="{FF2B5EF4-FFF2-40B4-BE49-F238E27FC236}">
                  <a16:creationId xmlns:a16="http://schemas.microsoft.com/office/drawing/2014/main" id="{BBC8BAC4-D806-4013-B7CC-5CCA3ACF146C}"/>
                </a:ext>
              </a:extLst>
            </p:cNvPr>
            <p:cNvCxnSpPr>
              <a:endCxn id="8" idx="0"/>
            </p:cNvCxnSpPr>
            <p:nvPr/>
          </p:nvCxnSpPr>
          <p:spPr>
            <a:xfrm flipH="1">
              <a:off x="3071664" y="2509534"/>
              <a:ext cx="0" cy="766590"/>
            </a:xfrm>
            <a:prstGeom prst="lin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13" name="直接连接符 12">
              <a:extLst>
                <a:ext uri="{FF2B5EF4-FFF2-40B4-BE49-F238E27FC236}">
                  <a16:creationId xmlns:a16="http://schemas.microsoft.com/office/drawing/2014/main" id="{C7DFBD71-404E-4187-951D-216B02AD7441}"/>
                </a:ext>
              </a:extLst>
            </p:cNvPr>
            <p:cNvCxnSpPr/>
            <p:nvPr/>
          </p:nvCxnSpPr>
          <p:spPr>
            <a:xfrm flipH="1">
              <a:off x="4997879" y="3852188"/>
              <a:ext cx="0" cy="878021"/>
            </a:xfrm>
            <a:prstGeom prst="lin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15" name="直接连接符 14">
              <a:extLst>
                <a:ext uri="{FF2B5EF4-FFF2-40B4-BE49-F238E27FC236}">
                  <a16:creationId xmlns:a16="http://schemas.microsoft.com/office/drawing/2014/main" id="{796EFF70-80C7-4FCF-9FE1-ABFEEFE2BC71}"/>
                </a:ext>
              </a:extLst>
            </p:cNvPr>
            <p:cNvCxnSpPr/>
            <p:nvPr/>
          </p:nvCxnSpPr>
          <p:spPr>
            <a:xfrm flipH="1">
              <a:off x="10224646" y="2358814"/>
              <a:ext cx="0" cy="1091396"/>
            </a:xfrm>
            <a:prstGeom prst="lin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cxnSp>
      </p:grpSp>
      <p:sp>
        <p:nvSpPr>
          <p:cNvPr id="20" name="Rectangle 24">
            <a:extLst>
              <a:ext uri="{FF2B5EF4-FFF2-40B4-BE49-F238E27FC236}">
                <a16:creationId xmlns:a16="http://schemas.microsoft.com/office/drawing/2014/main" id="{B4739B83-B41A-4A42-86B0-6E62B3110FDF}"/>
              </a:ext>
            </a:extLst>
          </p:cNvPr>
          <p:cNvSpPr>
            <a:spLocks noChangeArrowheads="1"/>
          </p:cNvSpPr>
          <p:nvPr/>
        </p:nvSpPr>
        <p:spPr bwMode="auto">
          <a:xfrm>
            <a:off x="1477519" y="1114856"/>
            <a:ext cx="1647928" cy="288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94"/>
              </a:spcBef>
            </a:pPr>
            <a:r>
              <a:rPr altLang="en-US" b="1" lang="zh-CN" sz="1577">
                <a:solidFill>
                  <a:schemeClr val="bg2">
                    <a:lumMod val="25000"/>
                  </a:schemeClr>
                </a:solidFill>
                <a:latin charset="-122" panose="020b0300000000000000" pitchFamily="34" typeface="Noto Sans S Chinese Light"/>
                <a:ea charset="-122" panose="020b0300000000000000" pitchFamily="34" typeface="Noto Sans S Chinese Light"/>
              </a:rPr>
              <a:t>单击填加标题</a:t>
            </a:r>
          </a:p>
        </p:txBody>
      </p:sp>
      <p:sp>
        <p:nvSpPr>
          <p:cNvPr id="21" name="文本框 20">
            <a:extLst>
              <a:ext uri="{FF2B5EF4-FFF2-40B4-BE49-F238E27FC236}">
                <a16:creationId xmlns:a16="http://schemas.microsoft.com/office/drawing/2014/main" id="{0D02B3B5-7FEE-46E6-BBF3-D76F7633FB1F}"/>
              </a:ext>
            </a:extLst>
          </p:cNvPr>
          <p:cNvSpPr txBox="1"/>
          <p:nvPr/>
        </p:nvSpPr>
        <p:spPr>
          <a:xfrm>
            <a:off x="1039246" y="1537743"/>
            <a:ext cx="2580233" cy="593547"/>
          </a:xfrm>
          <a:prstGeom prst="rect">
            <a:avLst/>
          </a:prstGeom>
          <a:noFill/>
        </p:spPr>
        <p:txBody>
          <a:bodyPr rtlCol="0" wrap="square">
            <a:spAutoFit/>
          </a:bodyPr>
          <a:lstStyle/>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p:txBody>
      </p:sp>
      <p:sp>
        <p:nvSpPr>
          <p:cNvPr id="22" name="Rectangle 24">
            <a:extLst>
              <a:ext uri="{FF2B5EF4-FFF2-40B4-BE49-F238E27FC236}">
                <a16:creationId xmlns:a16="http://schemas.microsoft.com/office/drawing/2014/main" id="{9EAF5E4F-8F01-4767-A3A1-32DE53057300}"/>
              </a:ext>
            </a:extLst>
          </p:cNvPr>
          <p:cNvSpPr>
            <a:spLocks noChangeArrowheads="1"/>
          </p:cNvSpPr>
          <p:nvPr/>
        </p:nvSpPr>
        <p:spPr bwMode="auto">
          <a:xfrm>
            <a:off x="3265074" y="4593801"/>
            <a:ext cx="1647928" cy="288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94"/>
              </a:spcBef>
            </a:pPr>
            <a:r>
              <a:rPr altLang="en-US" b="1" lang="zh-CN" sz="1577">
                <a:solidFill>
                  <a:schemeClr val="bg2">
                    <a:lumMod val="25000"/>
                  </a:schemeClr>
                </a:solidFill>
                <a:latin charset="-122" panose="020b0300000000000000" pitchFamily="34" typeface="Noto Sans S Chinese Light"/>
                <a:ea charset="-122" panose="020b0300000000000000" pitchFamily="34" typeface="Noto Sans S Chinese Light"/>
              </a:rPr>
              <a:t>单击填加标题</a:t>
            </a:r>
          </a:p>
        </p:txBody>
      </p:sp>
      <p:sp>
        <p:nvSpPr>
          <p:cNvPr id="23" name="文本框 22">
            <a:extLst>
              <a:ext uri="{FF2B5EF4-FFF2-40B4-BE49-F238E27FC236}">
                <a16:creationId xmlns:a16="http://schemas.microsoft.com/office/drawing/2014/main" id="{0A4E01D6-40E1-4150-8548-C3121F6330C7}"/>
              </a:ext>
            </a:extLst>
          </p:cNvPr>
          <p:cNvSpPr txBox="1"/>
          <p:nvPr/>
        </p:nvSpPr>
        <p:spPr>
          <a:xfrm>
            <a:off x="2826801" y="5016688"/>
            <a:ext cx="2580233" cy="593547"/>
          </a:xfrm>
          <a:prstGeom prst="rect">
            <a:avLst/>
          </a:prstGeom>
          <a:noFill/>
        </p:spPr>
        <p:txBody>
          <a:bodyPr rtlCol="0" wrap="square">
            <a:spAutoFit/>
          </a:bodyPr>
          <a:lstStyle/>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p:txBody>
      </p:sp>
      <p:sp>
        <p:nvSpPr>
          <p:cNvPr id="24" name="Rectangle 24">
            <a:extLst>
              <a:ext uri="{FF2B5EF4-FFF2-40B4-BE49-F238E27FC236}">
                <a16:creationId xmlns:a16="http://schemas.microsoft.com/office/drawing/2014/main" id="{A1B83100-F4C8-4884-9523-A39BB674C660}"/>
              </a:ext>
            </a:extLst>
          </p:cNvPr>
          <p:cNvSpPr>
            <a:spLocks noChangeArrowheads="1"/>
          </p:cNvSpPr>
          <p:nvPr/>
        </p:nvSpPr>
        <p:spPr bwMode="auto">
          <a:xfrm>
            <a:off x="5994610" y="1169046"/>
            <a:ext cx="1647928" cy="288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94"/>
              </a:spcBef>
            </a:pPr>
            <a:r>
              <a:rPr altLang="en-US" b="1" lang="zh-CN" sz="1577">
                <a:solidFill>
                  <a:schemeClr val="bg2">
                    <a:lumMod val="25000"/>
                  </a:schemeClr>
                </a:solidFill>
                <a:latin charset="-122" panose="020b0300000000000000" pitchFamily="34" typeface="Noto Sans S Chinese Light"/>
                <a:ea charset="-122" panose="020b0300000000000000" pitchFamily="34" typeface="Noto Sans S Chinese Light"/>
              </a:rPr>
              <a:t>单击填加标题</a:t>
            </a:r>
          </a:p>
        </p:txBody>
      </p:sp>
      <p:sp>
        <p:nvSpPr>
          <p:cNvPr id="25" name="文本框 24">
            <a:extLst>
              <a:ext uri="{FF2B5EF4-FFF2-40B4-BE49-F238E27FC236}">
                <a16:creationId xmlns:a16="http://schemas.microsoft.com/office/drawing/2014/main" id="{3C0DD373-7D08-4FD9-9727-68C560DE5BCC}"/>
              </a:ext>
            </a:extLst>
          </p:cNvPr>
          <p:cNvSpPr txBox="1"/>
          <p:nvPr/>
        </p:nvSpPr>
        <p:spPr>
          <a:xfrm>
            <a:off x="5556338" y="1591933"/>
            <a:ext cx="2580233" cy="593547"/>
          </a:xfrm>
          <a:prstGeom prst="rect">
            <a:avLst/>
          </a:prstGeom>
          <a:noFill/>
        </p:spPr>
        <p:txBody>
          <a:bodyPr rtlCol="0" wrap="square">
            <a:spAutoFit/>
          </a:bodyPr>
          <a:lstStyle/>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p:txBody>
      </p:sp>
      <p:sp>
        <p:nvSpPr>
          <p:cNvPr id="26" name="Rectangle 24">
            <a:extLst>
              <a:ext uri="{FF2B5EF4-FFF2-40B4-BE49-F238E27FC236}">
                <a16:creationId xmlns:a16="http://schemas.microsoft.com/office/drawing/2014/main" id="{ACD1B998-07B4-4CAB-A29D-B899A096C79E}"/>
              </a:ext>
            </a:extLst>
          </p:cNvPr>
          <p:cNvSpPr>
            <a:spLocks noChangeArrowheads="1"/>
          </p:cNvSpPr>
          <p:nvPr/>
        </p:nvSpPr>
        <p:spPr bwMode="auto">
          <a:xfrm>
            <a:off x="9252950" y="3331466"/>
            <a:ext cx="1647928" cy="288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94"/>
              </a:spcBef>
            </a:pPr>
            <a:r>
              <a:rPr altLang="en-US" b="1" lang="zh-CN" sz="1577">
                <a:solidFill>
                  <a:schemeClr val="bg2">
                    <a:lumMod val="25000"/>
                  </a:schemeClr>
                </a:solidFill>
                <a:latin charset="-122" panose="020b0300000000000000" pitchFamily="34" typeface="Noto Sans S Chinese Light"/>
                <a:ea charset="-122" panose="020b0300000000000000" pitchFamily="34" typeface="Noto Sans S Chinese Light"/>
              </a:rPr>
              <a:t>单击填加标题</a:t>
            </a:r>
          </a:p>
        </p:txBody>
      </p:sp>
      <p:sp>
        <p:nvSpPr>
          <p:cNvPr id="27" name="文本框 26">
            <a:extLst>
              <a:ext uri="{FF2B5EF4-FFF2-40B4-BE49-F238E27FC236}">
                <a16:creationId xmlns:a16="http://schemas.microsoft.com/office/drawing/2014/main" id="{C87DD56C-7189-42FC-9408-E68D4480DBF6}"/>
              </a:ext>
            </a:extLst>
          </p:cNvPr>
          <p:cNvSpPr txBox="1"/>
          <p:nvPr/>
        </p:nvSpPr>
        <p:spPr>
          <a:xfrm>
            <a:off x="8814677" y="3754353"/>
            <a:ext cx="2580233" cy="593547"/>
          </a:xfrm>
          <a:prstGeom prst="rect">
            <a:avLst/>
          </a:prstGeom>
          <a:noFill/>
        </p:spPr>
        <p:txBody>
          <a:bodyPr rtlCol="0" wrap="square">
            <a:spAutoFit/>
          </a:bodyPr>
          <a:lstStyle/>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a:p>
            <a:pPr algn="ctr">
              <a:spcBef>
                <a:spcPts val="788"/>
              </a:spcBef>
            </a:pPr>
            <a:r>
              <a:rPr altLang="en-US" lang="zh-CN" sz="1314">
                <a:solidFill>
                  <a:schemeClr val="tx1">
                    <a:lumMod val="95000"/>
                    <a:lumOff val="5000"/>
                  </a:schemeClr>
                </a:solidFill>
                <a:latin charset="-122" panose="020b0300000000000000" pitchFamily="34" typeface="Noto Sans S Chinese Light"/>
                <a:ea charset="-122" panose="020b0300000000000000" pitchFamily="34" typeface="Noto Sans S Chinese Light"/>
                <a:cs charset="-122" typeface="Hiragino Sans GB W3"/>
              </a:rPr>
              <a:t>输入替换内容编辑文字</a:t>
            </a:r>
          </a:p>
        </p:txBody>
      </p:sp>
    </p:spTree>
    <p:extLst>
      <p:ext uri="{BB962C8B-B14F-4D97-AF65-F5344CB8AC3E}">
        <p14:creationId val="1206204839"/>
      </p:ext>
    </p:extLst>
  </p:cSld>
  <p:clrMapOvr>
    <a:masterClrMapping/>
  </p:clrMapOvr>
  <mc:AlternateContent>
    <mc:Choice Requires="p14">
      <p:transition p14:dur="1600"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0"/>
                                        </p:tgtEl>
                                        <p:attrNameLst>
                                          <p:attrName>style.visibility</p:attrName>
                                        </p:attrNameLst>
                                      </p:cBhvr>
                                      <p:to>
                                        <p:strVal val="visible"/>
                                      </p:to>
                                    </p:set>
                                    <p:animEffect filter="wipe(down)" transition="in">
                                      <p:cBhvr>
                                        <p:cTn dur="500" id="7"/>
                                        <p:tgtEl>
                                          <p:spTgt spid="20"/>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21"/>
                                        </p:tgtEl>
                                        <p:attrNameLst>
                                          <p:attrName>style.visibility</p:attrName>
                                        </p:attrNameLst>
                                      </p:cBhvr>
                                      <p:to>
                                        <p:strVal val="visible"/>
                                      </p:to>
                                    </p:set>
                                    <p:animEffect filter="wipe(down)" transition="in">
                                      <p:cBhvr>
                                        <p:cTn dur="500" id="12"/>
                                        <p:tgtEl>
                                          <p:spTgt spid="21"/>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22"/>
                                        </p:tgtEl>
                                        <p:attrNameLst>
                                          <p:attrName>style.visibility</p:attrName>
                                        </p:attrNameLst>
                                      </p:cBhvr>
                                      <p:to>
                                        <p:strVal val="visible"/>
                                      </p:to>
                                    </p:set>
                                    <p:animEffect filter="wipe(down)" transition="in">
                                      <p:cBhvr>
                                        <p:cTn dur="500" id="17"/>
                                        <p:tgtEl>
                                          <p:spTgt spid="22"/>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23"/>
                                        </p:tgtEl>
                                        <p:attrNameLst>
                                          <p:attrName>style.visibility</p:attrName>
                                        </p:attrNameLst>
                                      </p:cBhvr>
                                      <p:to>
                                        <p:strVal val="visible"/>
                                      </p:to>
                                    </p:set>
                                    <p:animEffect filter="wipe(down)" transition="in">
                                      <p:cBhvr>
                                        <p:cTn dur="500" id="22"/>
                                        <p:tgtEl>
                                          <p:spTgt spid="23"/>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24"/>
                                        </p:tgtEl>
                                        <p:attrNameLst>
                                          <p:attrName>style.visibility</p:attrName>
                                        </p:attrNameLst>
                                      </p:cBhvr>
                                      <p:to>
                                        <p:strVal val="visible"/>
                                      </p:to>
                                    </p:set>
                                    <p:animEffect filter="wipe(down)" transition="in">
                                      <p:cBhvr>
                                        <p:cTn dur="500" id="27"/>
                                        <p:tgtEl>
                                          <p:spTgt spid="24"/>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25"/>
                                        </p:tgtEl>
                                        <p:attrNameLst>
                                          <p:attrName>style.visibility</p:attrName>
                                        </p:attrNameLst>
                                      </p:cBhvr>
                                      <p:to>
                                        <p:strVal val="visible"/>
                                      </p:to>
                                    </p:set>
                                    <p:animEffect filter="wipe(down)" transition="in">
                                      <p:cBhvr>
                                        <p:cTn dur="500" id="32"/>
                                        <p:tgtEl>
                                          <p:spTgt spid="25"/>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2" presetSubtype="4">
                                  <p:stCondLst>
                                    <p:cond delay="0"/>
                                  </p:stCondLst>
                                  <p:childTnLst>
                                    <p:set>
                                      <p:cBhvr>
                                        <p:cTn dur="1" fill="hold" id="36">
                                          <p:stCondLst>
                                            <p:cond delay="0"/>
                                          </p:stCondLst>
                                        </p:cTn>
                                        <p:tgtEl>
                                          <p:spTgt spid="26"/>
                                        </p:tgtEl>
                                        <p:attrNameLst>
                                          <p:attrName>style.visibility</p:attrName>
                                        </p:attrNameLst>
                                      </p:cBhvr>
                                      <p:to>
                                        <p:strVal val="visible"/>
                                      </p:to>
                                    </p:set>
                                    <p:animEffect filter="wipe(down)" transition="in">
                                      <p:cBhvr>
                                        <p:cTn dur="500" id="37"/>
                                        <p:tgtEl>
                                          <p:spTgt spid="26"/>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grpId="0" id="40" nodeType="clickEffect" presetClass="entr" presetID="22" presetSubtype="4">
                                  <p:stCondLst>
                                    <p:cond delay="0"/>
                                  </p:stCondLst>
                                  <p:childTnLst>
                                    <p:set>
                                      <p:cBhvr>
                                        <p:cTn dur="1" fill="hold" id="41">
                                          <p:stCondLst>
                                            <p:cond delay="0"/>
                                          </p:stCondLst>
                                        </p:cTn>
                                        <p:tgtEl>
                                          <p:spTgt spid="27"/>
                                        </p:tgtEl>
                                        <p:attrNameLst>
                                          <p:attrName>style.visibility</p:attrName>
                                        </p:attrNameLst>
                                      </p:cBhvr>
                                      <p:to>
                                        <p:strVal val="visible"/>
                                      </p:to>
                                    </p:set>
                                    <p:animEffect filter="wipe(down)" transition="in">
                                      <p:cBhvr>
                                        <p:cTn dur="500" id="42"/>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22"/>
      <p:bldP grpId="0" spid="23"/>
      <p:bldP grpId="0" spid="24"/>
      <p:bldP grpId="0" spid="25"/>
      <p:bldP grpId="0" spid="26"/>
      <p:bldP grpId="0" spid="27"/>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25DF643-1448-4FE0-B3E8-30157E2DF971}"/>
              </a:ext>
            </a:extLst>
          </p:cNvPr>
          <p:cNvSpPr/>
          <p:nvPr/>
        </p:nvSpPr>
        <p:spPr>
          <a:xfrm>
            <a:off x="0" y="0"/>
            <a:ext cx="12192000" cy="6858000"/>
          </a:xfrm>
          <a:prstGeom prst="rect">
            <a:avLst/>
          </a:prstGeom>
          <a:solidFill>
            <a:srgbClr val="FDE6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a:extLst>
              <a:ext uri="{FF2B5EF4-FFF2-40B4-BE49-F238E27FC236}">
                <a16:creationId xmlns:a16="http://schemas.microsoft.com/office/drawing/2014/main" id="{0D196905-CB7F-4474-BD1F-8044FBBFAEE7}"/>
              </a:ext>
            </a:extLst>
          </p:cNvPr>
          <p:cNvSpPr/>
          <p:nvPr/>
        </p:nvSpPr>
        <p:spPr>
          <a:xfrm>
            <a:off x="5107709" y="323851"/>
            <a:ext cx="6598516" cy="6289386"/>
          </a:xfrm>
          <a:prstGeom prst="rect">
            <a:avLst/>
          </a:prstGeom>
          <a:solidFill>
            <a:srgbClr val="F6F6F6"/>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Freeform 169">
            <a:extLst>
              <a:ext uri="{FF2B5EF4-FFF2-40B4-BE49-F238E27FC236}">
                <a16:creationId xmlns:a16="http://schemas.microsoft.com/office/drawing/2014/main" id="{AB00688E-1524-4021-8138-7664AE172649}"/>
              </a:ext>
            </a:extLst>
          </p:cNvPr>
          <p:cNvSpPr/>
          <p:nvPr/>
        </p:nvSpPr>
        <p:spPr bwMode="auto">
          <a:xfrm rot="5400000">
            <a:off x="960925" y="1959576"/>
            <a:ext cx="6307752" cy="3073465"/>
          </a:xfrm>
          <a:custGeom>
            <a:gdLst>
              <a:gd fmla="*/ 0 w 3595" name="T0"/>
              <a:gd fmla="*/ 154 h 608" name="T1"/>
              <a:gd fmla="*/ 542 w 3595" name="T2"/>
              <a:gd fmla="*/ 27 h 608" name="T3"/>
              <a:gd fmla="*/ 1075 w 3595" name="T4"/>
              <a:gd fmla="*/ 96 h 608" name="T5"/>
              <a:gd fmla="*/ 1385 w 3595" name="T6"/>
              <a:gd fmla="*/ 16 h 608" name="T7"/>
              <a:gd fmla="*/ 1846 w 3595" name="T8"/>
              <a:gd fmla="*/ 88 h 608" name="T9"/>
              <a:gd fmla="*/ 2418 w 3595" name="T10"/>
              <a:gd fmla="*/ 29 h 608" name="T11"/>
              <a:gd fmla="*/ 2860 w 3595" name="T12"/>
              <a:gd fmla="*/ 83 h 608" name="T13"/>
              <a:gd fmla="*/ 3578 w 3595" name="T14"/>
              <a:gd fmla="*/ 116 h 608" name="T15"/>
              <a:gd fmla="*/ 3595 w 3595" name="T16"/>
              <a:gd fmla="*/ 608 h 608" name="T17"/>
              <a:gd fmla="*/ 0 w 3595" name="T18"/>
              <a:gd fmla="*/ 588 h 608" name="T19"/>
              <a:gd fmla="*/ 0 w 3595" name="T20"/>
              <a:gd fmla="*/ 154 h 6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08" w="3595">
                <a:moveTo>
                  <a:pt x="0" y="154"/>
                </a:moveTo>
                <a:cubicBezTo>
                  <a:pt x="160" y="52"/>
                  <a:pt x="354" y="7"/>
                  <a:pt x="542" y="27"/>
                </a:cubicBezTo>
                <a:cubicBezTo>
                  <a:pt x="721" y="47"/>
                  <a:pt x="897" y="124"/>
                  <a:pt x="1075" y="96"/>
                </a:cubicBezTo>
                <a:cubicBezTo>
                  <a:pt x="1181" y="80"/>
                  <a:pt x="1279" y="27"/>
                  <a:pt x="1385" y="16"/>
                </a:cubicBezTo>
                <a:cubicBezTo>
                  <a:pt x="1540" y="0"/>
                  <a:pt x="1690" y="74"/>
                  <a:pt x="1846" y="88"/>
                </a:cubicBezTo>
                <a:cubicBezTo>
                  <a:pt x="2037" y="105"/>
                  <a:pt x="2226" y="30"/>
                  <a:pt x="2418" y="29"/>
                </a:cubicBezTo>
                <a:cubicBezTo>
                  <a:pt x="2566" y="28"/>
                  <a:pt x="2712" y="71"/>
                  <a:pt x="2860" y="83"/>
                </a:cubicBezTo>
                <a:cubicBezTo>
                  <a:pt x="3100" y="102"/>
                  <a:pt x="3349" y="40"/>
                  <a:pt x="3578" y="116"/>
                </a:cubicBezTo>
                <a:cubicBezTo>
                  <a:pt x="3595" y="608"/>
                  <a:pt x="3595" y="608"/>
                  <a:pt x="3595" y="608"/>
                </a:cubicBezTo>
                <a:cubicBezTo>
                  <a:pt x="0" y="588"/>
                  <a:pt x="0" y="588"/>
                  <a:pt x="0" y="588"/>
                </a:cubicBezTo>
                <a:lnTo>
                  <a:pt x="0" y="154"/>
                </a:lnTo>
                <a:close/>
              </a:path>
            </a:pathLst>
          </a:custGeom>
          <a:solidFill>
            <a:srgbClr val="F4F4F4"/>
          </a:solidFill>
          <a:ln>
            <a:noFill/>
          </a:ln>
          <a:effectLst>
            <a:outerShdw blurRad="50800" dir="16200000" dist="38100" rotWithShape="0">
              <a:prstClr val="black">
                <a:alpha val="40000"/>
              </a:prstClr>
            </a:outerShdw>
          </a:effectLst>
        </p:spPr>
        <p:txBody>
          <a:bodyPr/>
          <a:lstStyle/>
          <a:p>
            <a:pPr>
              <a:defRPr/>
            </a:pPr>
            <a:endParaRPr altLang="en-US" lang="zh-CN" sz="2365">
              <a:latin charset="-122" panose="020b0200000000000000" pitchFamily="34" typeface="Noto Sans S Chinese Thin"/>
              <a:ea charset="-122" panose="020b0200000000000000" pitchFamily="34" typeface="Noto Sans S Chinese Thin"/>
            </a:endParaRPr>
          </a:p>
        </p:txBody>
      </p:sp>
      <p:sp>
        <p:nvSpPr>
          <p:cNvPr id="14" name="矩形 13">
            <a:extLst>
              <a:ext uri="{FF2B5EF4-FFF2-40B4-BE49-F238E27FC236}">
                <a16:creationId xmlns:a16="http://schemas.microsoft.com/office/drawing/2014/main" id="{7FA5455B-AF04-457B-863C-7ADDD89C9AFB}"/>
              </a:ext>
            </a:extLst>
          </p:cNvPr>
          <p:cNvSpPr/>
          <p:nvPr/>
        </p:nvSpPr>
        <p:spPr>
          <a:xfrm>
            <a:off x="10256387" y="666633"/>
            <a:ext cx="993504" cy="914400"/>
          </a:xfrm>
          <a:prstGeom prst="rect">
            <a:avLst/>
          </a:prstGeom>
        </p:spPr>
        <p:txBody>
          <a:bodyPr wrap="square">
            <a:spAutoFit/>
          </a:bodyPr>
          <a:lstStyle/>
          <a:p>
            <a:r>
              <a:rPr altLang="zh-CN" lang="en-US" sz="5400">
                <a:solidFill>
                  <a:schemeClr val="tx1">
                    <a:lumMod val="85000"/>
                    <a:lumOff val="15000"/>
                  </a:schemeClr>
                </a:solidFill>
                <a:latin charset="-122" panose="020b0600000000000000" pitchFamily="34" typeface="Noto Sans S Chinese Medium"/>
                <a:ea charset="-122" panose="020b0600000000000000" pitchFamily="34" typeface="Noto Sans S Chinese Medium"/>
              </a:rPr>
              <a:t>02</a:t>
            </a:r>
          </a:p>
        </p:txBody>
      </p:sp>
      <p:sp>
        <p:nvSpPr>
          <p:cNvPr id="12" name="矩形 11">
            <a:extLst>
              <a:ext uri="{FF2B5EF4-FFF2-40B4-BE49-F238E27FC236}">
                <a16:creationId xmlns:a16="http://schemas.microsoft.com/office/drawing/2014/main" id="{80A14B34-0DE5-412A-BE1D-55A09F320C5C}"/>
              </a:ext>
            </a:extLst>
          </p:cNvPr>
          <p:cNvSpPr/>
          <p:nvPr/>
        </p:nvSpPr>
        <p:spPr>
          <a:xfrm>
            <a:off x="9119464" y="1515083"/>
            <a:ext cx="2197500" cy="491947"/>
          </a:xfrm>
          <a:prstGeom prst="rect">
            <a:avLst/>
          </a:prstGeom>
        </p:spPr>
        <p:txBody>
          <a:bodyPr wrap="square">
            <a:spAutoFit/>
          </a:bodyPr>
          <a:lstStyle/>
          <a:p>
            <a:r>
              <a:rPr altLang="zh-CN" lang="en-US" spc="300" sz="1314">
                <a:solidFill>
                  <a:schemeClr val="tx1">
                    <a:lumMod val="95000"/>
                    <a:lumOff val="5000"/>
                  </a:schemeClr>
                </a:solidFill>
                <a:latin charset="-122" panose="020b0200000000000000" pitchFamily="34" typeface="Noto Sans S Chinese Thin"/>
                <a:ea charset="-122" panose="020b0200000000000000" pitchFamily="34" typeface="Noto Sans S Chinese Thin"/>
              </a:rPr>
              <a:t>COMPANY PROFILE</a:t>
            </a:r>
          </a:p>
        </p:txBody>
      </p:sp>
      <p:grpSp>
        <p:nvGrpSpPr>
          <p:cNvPr id="15" name="组合 14">
            <a:extLst>
              <a:ext uri="{FF2B5EF4-FFF2-40B4-BE49-F238E27FC236}">
                <a16:creationId xmlns:a16="http://schemas.microsoft.com/office/drawing/2014/main" id="{9FEA297F-C026-4D43-BAC3-098131148F1F}"/>
              </a:ext>
            </a:extLst>
          </p:cNvPr>
          <p:cNvGrpSpPr/>
          <p:nvPr/>
        </p:nvGrpSpPr>
        <p:grpSpPr>
          <a:xfrm>
            <a:off x="9690965" y="1827356"/>
            <a:ext cx="1397454" cy="123825"/>
            <a:chOff x="10086975" y="2133600"/>
            <a:chExt cx="752475" cy="66675"/>
          </a:xfrm>
          <a:solidFill>
            <a:srgbClr val="BE6B41"/>
          </a:solidFill>
        </p:grpSpPr>
        <p:sp>
          <p:nvSpPr>
            <p:cNvPr id="13" name="椭圆 12">
              <a:extLst>
                <a:ext uri="{FF2B5EF4-FFF2-40B4-BE49-F238E27FC236}">
                  <a16:creationId xmlns:a16="http://schemas.microsoft.com/office/drawing/2014/main" id="{5AE675F3-05A8-49C9-9231-9CDDFB3AA42C}"/>
                </a:ext>
              </a:extLst>
            </p:cNvPr>
            <p:cNvSpPr/>
            <p:nvPr/>
          </p:nvSpPr>
          <p:spPr>
            <a:xfrm>
              <a:off x="100869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a:extLst>
                <a:ext uri="{FF2B5EF4-FFF2-40B4-BE49-F238E27FC236}">
                  <a16:creationId xmlns:a16="http://schemas.microsoft.com/office/drawing/2014/main" id="{F63797CE-5E20-4251-8384-08E1A888AF0E}"/>
                </a:ext>
              </a:extLst>
            </p:cNvPr>
            <p:cNvSpPr/>
            <p:nvPr/>
          </p:nvSpPr>
          <p:spPr>
            <a:xfrm>
              <a:off x="102203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055EF271-119F-46B8-AD49-135277FE2503}"/>
                </a:ext>
              </a:extLst>
            </p:cNvPr>
            <p:cNvSpPr/>
            <p:nvPr/>
          </p:nvSpPr>
          <p:spPr>
            <a:xfrm>
              <a:off x="103727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a:extLst>
                <a:ext uri="{FF2B5EF4-FFF2-40B4-BE49-F238E27FC236}">
                  <a16:creationId xmlns:a16="http://schemas.microsoft.com/office/drawing/2014/main" id="{61A3AE1E-4484-4478-BBBB-EE631F86DF1E}"/>
                </a:ext>
              </a:extLst>
            </p:cNvPr>
            <p:cNvSpPr/>
            <p:nvPr/>
          </p:nvSpPr>
          <p:spPr>
            <a:xfrm>
              <a:off x="105060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a:extLst>
                <a:ext uri="{FF2B5EF4-FFF2-40B4-BE49-F238E27FC236}">
                  <a16:creationId xmlns:a16="http://schemas.microsoft.com/office/drawing/2014/main" id="{07C5155A-34BF-48BC-AF23-92D724046535}"/>
                </a:ext>
              </a:extLst>
            </p:cNvPr>
            <p:cNvSpPr/>
            <p:nvPr/>
          </p:nvSpPr>
          <p:spPr>
            <a:xfrm>
              <a:off x="1063942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a:extLst>
                <a:ext uri="{FF2B5EF4-FFF2-40B4-BE49-F238E27FC236}">
                  <a16:creationId xmlns:a16="http://schemas.microsoft.com/office/drawing/2014/main" id="{B7B08889-9717-4470-A2BB-5F71CE18B95B}"/>
                </a:ext>
              </a:extLst>
            </p:cNvPr>
            <p:cNvSpPr/>
            <p:nvPr/>
          </p:nvSpPr>
          <p:spPr>
            <a:xfrm>
              <a:off x="10772775" y="2133600"/>
              <a:ext cx="66675" cy="66675"/>
            </a:xfrm>
            <a:prstGeom prst="ellipse">
              <a:avLst/>
            </a:prstGeom>
            <a:grp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4" name="图片 3">
            <a:extLst>
              <a:ext uri="{FF2B5EF4-FFF2-40B4-BE49-F238E27FC236}">
                <a16:creationId xmlns:a16="http://schemas.microsoft.com/office/drawing/2014/main" id="{97388D58-6222-4F45-97AB-510377E80D4C}"/>
              </a:ext>
            </a:extLst>
          </p:cNvPr>
          <p:cNvPicPr>
            <a:picLocks noChangeAspect="1"/>
          </p:cNvPicPr>
          <p:nvPr/>
        </p:nvPicPr>
        <p:blipFill>
          <a:blip r:embed="rId3">
            <a:extLst>
              <a:ext uri="{28A0092B-C50C-407E-A947-70E740481C1C}">
                <a14:useLocalDpi val="0"/>
              </a:ext>
            </a:extLst>
          </a:blip>
          <a:stretch>
            <a:fillRect/>
          </a:stretch>
        </p:blipFill>
        <p:spPr>
          <a:xfrm>
            <a:off x="0" y="-7613"/>
            <a:ext cx="5135418" cy="6865613"/>
          </a:xfrm>
          <a:prstGeom prst="rect">
            <a:avLst/>
          </a:prstGeom>
        </p:spPr>
      </p:pic>
      <p:grpSp>
        <p:nvGrpSpPr>
          <p:cNvPr id="42" name="组合 41">
            <a:extLst>
              <a:ext uri="{FF2B5EF4-FFF2-40B4-BE49-F238E27FC236}">
                <a16:creationId xmlns:a16="http://schemas.microsoft.com/office/drawing/2014/main" id="{4203D8E2-B0CB-4ACF-85C4-AE943A93F846}"/>
              </a:ext>
            </a:extLst>
          </p:cNvPr>
          <p:cNvGrpSpPr/>
          <p:nvPr/>
        </p:nvGrpSpPr>
        <p:grpSpPr>
          <a:xfrm>
            <a:off x="4679060" y="3085493"/>
            <a:ext cx="1029018" cy="941557"/>
            <a:chOff x="4882256" y="2069497"/>
            <a:chExt cx="513617" cy="469963"/>
          </a:xfrm>
        </p:grpSpPr>
        <p:sp>
          <p:nvSpPr>
            <p:cNvPr id="43" name="淘宝网Chenying0907出品 20">
              <a:extLst>
                <a:ext uri="{FF2B5EF4-FFF2-40B4-BE49-F238E27FC236}">
                  <a16:creationId xmlns:a16="http://schemas.microsoft.com/office/drawing/2014/main" id="{57FD8D2C-5D0D-47EA-9294-E0183D2D5E37}"/>
                </a:ext>
              </a:extLst>
            </p:cNvPr>
            <p:cNvSpPr/>
            <p:nvPr/>
          </p:nvSpPr>
          <p:spPr bwMode="auto">
            <a:xfrm flipV="1" rot="5400000">
              <a:off x="4883851" y="2067902"/>
              <a:ext cx="469963" cy="473154"/>
            </a:xfrm>
            <a:prstGeom prst="ellipse">
              <a:avLst/>
            </a:prstGeom>
            <a:solidFill>
              <a:srgbClr val="BE6B41"/>
            </a:solidFill>
            <a:ln w="57150">
              <a:solidFill>
                <a:schemeClr val="bg1"/>
              </a:solidFill>
            </a:ln>
            <a:effectLst>
              <a:outerShdw algn="tr" blurRad="279400" dir="8100000" dist="190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4400">
                <a:solidFill>
                  <a:schemeClr val="bg1"/>
                </a:solidFill>
                <a:latin charset="-122" panose="020b0200000000000000" pitchFamily="34" typeface="Noto Sans S Chinese Thin"/>
                <a:ea charset="-122" panose="020b0200000000000000" pitchFamily="34" typeface="Noto Sans S Chinese Thin"/>
              </a:endParaRPr>
            </a:p>
          </p:txBody>
        </p:sp>
        <p:sp>
          <p:nvSpPr>
            <p:cNvPr id="45" name="文本框 44">
              <a:extLst>
                <a:ext uri="{FF2B5EF4-FFF2-40B4-BE49-F238E27FC236}">
                  <a16:creationId xmlns:a16="http://schemas.microsoft.com/office/drawing/2014/main" id="{5EB1A022-B07C-4BAA-966D-8CAFE1ABAE4B}"/>
                </a:ext>
              </a:extLst>
            </p:cNvPr>
            <p:cNvSpPr txBox="1"/>
            <p:nvPr/>
          </p:nvSpPr>
          <p:spPr>
            <a:xfrm>
              <a:off x="4921577" y="2111477"/>
              <a:ext cx="474296" cy="380340"/>
            </a:xfrm>
            <a:prstGeom prst="rect">
              <a:avLst/>
            </a:prstGeom>
            <a:noFill/>
          </p:spPr>
          <p:txBody>
            <a:bodyPr rtlCol="0" wrap="square">
              <a:spAutoFit/>
            </a:bodyPr>
            <a:lstStyle/>
            <a:p>
              <a:r>
                <a:rPr altLang="zh-CN" b="1" lang="en-US" sz="4400">
                  <a:solidFill>
                    <a:schemeClr val="bg1"/>
                  </a:solidFill>
                  <a:latin charset="-122" panose="020b0200000000000000" pitchFamily="34" typeface="Noto Sans S Chinese Thin"/>
                  <a:ea charset="-122" panose="020b0200000000000000" pitchFamily="34" typeface="Noto Sans S Chinese Thin"/>
                  <a:sym typeface="+mn-ea"/>
                </a:rPr>
                <a:t>02</a:t>
              </a:r>
            </a:p>
          </p:txBody>
        </p:sp>
      </p:grpSp>
      <p:sp>
        <p:nvSpPr>
          <p:cNvPr id="46" name="文本框 45">
            <a:extLst>
              <a:ext uri="{FF2B5EF4-FFF2-40B4-BE49-F238E27FC236}">
                <a16:creationId xmlns:a16="http://schemas.microsoft.com/office/drawing/2014/main" id="{3D810986-73A6-46CA-999E-966FAE63EDB4}"/>
              </a:ext>
            </a:extLst>
          </p:cNvPr>
          <p:cNvSpPr txBox="1"/>
          <p:nvPr/>
        </p:nvSpPr>
        <p:spPr>
          <a:xfrm>
            <a:off x="5922591" y="2895297"/>
            <a:ext cx="3563153" cy="701040"/>
          </a:xfrm>
          <a:prstGeom prst="rect">
            <a:avLst/>
          </a:prstGeom>
          <a:noFill/>
        </p:spPr>
        <p:txBody>
          <a:bodyPr rtlCol="0" wrap="square">
            <a:spAutoFit/>
          </a:bodyPr>
          <a:lstStyle/>
          <a:p>
            <a:pPr algn="ctr"/>
            <a:r>
              <a:rPr altLang="en-US" b="1" lang="zh-CN" sz="4000">
                <a:solidFill>
                  <a:schemeClr val="tx1">
                    <a:lumMod val="85000"/>
                    <a:lumOff val="15000"/>
                  </a:schemeClr>
                </a:solidFill>
                <a:latin charset="-122" panose="020b0500000000000000" pitchFamily="34" typeface="Noto Sans S Chinese Regular"/>
                <a:ea charset="-122" panose="020b0500000000000000" pitchFamily="34" typeface="Noto Sans S Chinese Regular"/>
              </a:rPr>
              <a:t>活动前期准备</a:t>
            </a:r>
          </a:p>
        </p:txBody>
      </p:sp>
      <p:sp>
        <p:nvSpPr>
          <p:cNvPr id="47" name="矩形 46">
            <a:extLst>
              <a:ext uri="{FF2B5EF4-FFF2-40B4-BE49-F238E27FC236}">
                <a16:creationId xmlns:a16="http://schemas.microsoft.com/office/drawing/2014/main" id="{FB545F40-C821-4891-ACCB-FE0F393CB4CC}"/>
              </a:ext>
            </a:extLst>
          </p:cNvPr>
          <p:cNvSpPr/>
          <p:nvPr/>
        </p:nvSpPr>
        <p:spPr>
          <a:xfrm>
            <a:off x="6069743" y="3710384"/>
            <a:ext cx="3261995" cy="291694"/>
          </a:xfrm>
          <a:prstGeom prst="rect">
            <a:avLst/>
          </a:prstGeom>
        </p:spPr>
        <p:txBody>
          <a:bodyPr wrap="none">
            <a:spAutoFit/>
          </a:bodyPr>
          <a:lstStyle/>
          <a:p>
            <a:r>
              <a:rPr altLang="en-US" lang="zh-CN" spc="788" sz="1314">
                <a:solidFill>
                  <a:schemeClr val="tx1">
                    <a:lumMod val="85000"/>
                    <a:lumOff val="15000"/>
                  </a:schemeClr>
                </a:solidFill>
                <a:latin charset="-122" panose="020b0300000000000000" pitchFamily="34" typeface="Noto Sans S Chinese Light"/>
                <a:ea charset="-122" panose="020b0300000000000000" pitchFamily="34" typeface="Noto Sans S Chinese Light"/>
              </a:rPr>
              <a:t>COMPANY PROFILE</a:t>
            </a:r>
          </a:p>
        </p:txBody>
      </p:sp>
      <p:cxnSp>
        <p:nvCxnSpPr>
          <p:cNvPr id="48" name="直接连接符 47">
            <a:extLst>
              <a:ext uri="{FF2B5EF4-FFF2-40B4-BE49-F238E27FC236}">
                <a16:creationId xmlns:a16="http://schemas.microsoft.com/office/drawing/2014/main" id="{00CF0DFE-DDAE-4C63-A9B8-3AAC129482B0}"/>
              </a:ext>
            </a:extLst>
          </p:cNvPr>
          <p:cNvCxnSpPr/>
          <p:nvPr/>
        </p:nvCxnSpPr>
        <p:spPr>
          <a:xfrm>
            <a:off x="6237451" y="4132834"/>
            <a:ext cx="396943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文本框 48">
            <a:extLst>
              <a:ext uri="{FF2B5EF4-FFF2-40B4-BE49-F238E27FC236}">
                <a16:creationId xmlns:a16="http://schemas.microsoft.com/office/drawing/2014/main" id="{0A44C070-BF04-4308-8695-1D06030CACEB}"/>
              </a:ext>
            </a:extLst>
          </p:cNvPr>
          <p:cNvSpPr txBox="1"/>
          <p:nvPr/>
        </p:nvSpPr>
        <p:spPr>
          <a:xfrm>
            <a:off x="6076955" y="4193791"/>
            <a:ext cx="5678336" cy="776307"/>
          </a:xfrm>
          <a:prstGeom prst="rect">
            <a:avLst/>
          </a:prstGeom>
          <a:noFill/>
        </p:spPr>
        <p:txBody>
          <a:bodyPr rtlCol="0" wrap="square">
            <a:spAutoFit/>
            <a:scene3d>
              <a:camera prst="orthographicFront"/>
              <a:lightRig dir="t" rig="threePt"/>
            </a:scene3d>
            <a:sp3d contourW="12700"/>
          </a:bodyPr>
          <a:lstStyle/>
          <a:p>
            <a:pPr>
              <a:lnSpc>
                <a:spcPct val="114000"/>
              </a:lnSpc>
            </a:pPr>
            <a:r>
              <a:rPr altLang="zh-CN" b="1" lang="en-US" sz="1314">
                <a:solidFill>
                  <a:schemeClr val="tx1">
                    <a:lumMod val="85000"/>
                    <a:lumOff val="15000"/>
                  </a:schemeClr>
                </a:solidFill>
                <a:latin charset="-122" panose="020b0300000000000000" pitchFamily="34" typeface="Noto Sans S Chinese Light"/>
                <a:ea charset="-122" panose="020b0300000000000000" pitchFamily="34" typeface="Noto Sans S Chinese Light"/>
                <a:cs charset="0" panose="020f0302020204030204" pitchFamily="34" typeface="Calibri Light"/>
              </a:rPr>
              <a:t>The user can demonstrate on a projector or computer, or print the presentation and make it into a film to be used in a wider field</a:t>
            </a:r>
          </a:p>
        </p:txBody>
      </p:sp>
    </p:spTree>
    <p:extLst>
      <p:ext uri="{BB962C8B-B14F-4D97-AF65-F5344CB8AC3E}">
        <p14:creationId val="2150304923"/>
      </p:ext>
    </p:extLst>
  </p:cSld>
  <p:clrMapOvr>
    <a:masterClrMapping/>
  </p:clrMapOvr>
  <mc:AlternateContent>
    <mc:Choice Requires="p15">
      <p:transition p14:dur="1250" spd="slow">
        <p15:prstTrans prst="pageCurlDoub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childTnLst>
                    </p:cTn>
                  </p:par>
                  <p:par>
                    <p:cTn fill="hold" id="12" nodeType="clickPar">
                      <p:stCondLst>
                        <p:cond delay="indefinite"/>
                      </p:stCondLst>
                      <p:childTnLst>
                        <p:par>
                          <p:cTn fill="hold" id="13" nodeType="afterGroup">
                            <p:stCondLst>
                              <p:cond delay="0"/>
                            </p:stCondLst>
                            <p:childTnLst>
                              <p:par>
                                <p:cTn fill="hold" grpId="0" id="14" nodeType="clickEffect" presetClass="entr" presetID="41" presetSubtype="0">
                                  <p:stCondLst>
                                    <p:cond delay="0"/>
                                  </p:stCondLst>
                                  <p:iterate type="lt">
                                    <p:tmPct val="10000"/>
                                  </p:iterate>
                                  <p:childTnLst>
                                    <p:set>
                                      <p:cBhvr>
                                        <p:cTn dur="1" fill="hold" id="15">
                                          <p:stCondLst>
                                            <p:cond delay="0"/>
                                          </p:stCondLst>
                                        </p:cTn>
                                        <p:tgtEl>
                                          <p:spTgt spid="12"/>
                                        </p:tgtEl>
                                        <p:attrNameLst>
                                          <p:attrName>style.visibility</p:attrName>
                                        </p:attrNameLst>
                                      </p:cBhvr>
                                      <p:to>
                                        <p:strVal val="visible"/>
                                      </p:to>
                                    </p:set>
                                    <p:anim calcmode="lin" valueType="num">
                                      <p:cBhvr>
                                        <p:cTn dur="500" fill="hold" id="1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7"/>
                                        <p:tgtEl>
                                          <p:spTgt spid="12"/>
                                        </p:tgtEl>
                                        <p:attrNameLst>
                                          <p:attrName>ppt_y</p:attrName>
                                        </p:attrNameLst>
                                      </p:cBhvr>
                                      <p:tavLst>
                                        <p:tav tm="0">
                                          <p:val>
                                            <p:strVal val="#ppt_y"/>
                                          </p:val>
                                        </p:tav>
                                        <p:tav tm="100000">
                                          <p:val>
                                            <p:strVal val="#ppt_y"/>
                                          </p:val>
                                        </p:tav>
                                      </p:tavLst>
                                    </p:anim>
                                    <p:anim calcmode="lin" valueType="num">
                                      <p:cBhvr>
                                        <p:cTn dur="500" fill="hold" id="1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0" tmFilter="0,0; .5, 1; 1, 1"/>
                                        <p:tgtEl>
                                          <p:spTgt spid="12"/>
                                        </p:tgtEl>
                                      </p:cBhvr>
                                    </p:animEffect>
                                  </p:childTnLst>
                                </p:cTn>
                              </p:par>
                            </p:childTnLst>
                          </p:cTn>
                        </p:par>
                      </p:childTnLst>
                    </p:cTn>
                  </p:par>
                  <p:par>
                    <p:cTn fill="hold" id="21" nodeType="clickPar">
                      <p:stCondLst>
                        <p:cond delay="indefinite"/>
                      </p:stCondLst>
                      <p:childTnLst>
                        <p:par>
                          <p:cTn fill="hold" id="22" nodeType="afterGroup">
                            <p:stCondLst>
                              <p:cond delay="0"/>
                            </p:stCondLst>
                            <p:childTnLst>
                              <p:par>
                                <p:cTn fill="hold" grpId="0" id="23" nodeType="clickEffect" presetClass="entr" presetID="22" presetSubtype="4">
                                  <p:stCondLst>
                                    <p:cond delay="0"/>
                                  </p:stCondLst>
                                  <p:childTnLst>
                                    <p:set>
                                      <p:cBhvr>
                                        <p:cTn dur="1" fill="hold" id="24">
                                          <p:stCondLst>
                                            <p:cond delay="0"/>
                                          </p:stCondLst>
                                        </p:cTn>
                                        <p:tgtEl>
                                          <p:spTgt spid="46"/>
                                        </p:tgtEl>
                                        <p:attrNameLst>
                                          <p:attrName>style.visibility</p:attrName>
                                        </p:attrNameLst>
                                      </p:cBhvr>
                                      <p:to>
                                        <p:strVal val="visible"/>
                                      </p:to>
                                    </p:set>
                                    <p:animEffect filter="wipe(down)" transition="in">
                                      <p:cBhvr>
                                        <p:cTn dur="500" id="25"/>
                                        <p:tgtEl>
                                          <p:spTgt spid="46"/>
                                        </p:tgtEl>
                                      </p:cBhvr>
                                    </p:animEffect>
                                  </p:childTnLst>
                                </p:cTn>
                              </p:par>
                            </p:childTnLst>
                          </p:cTn>
                        </p:par>
                      </p:childTnLst>
                    </p:cTn>
                  </p:par>
                  <p:par>
                    <p:cTn fill="hold" id="26" nodeType="clickPar">
                      <p:stCondLst>
                        <p:cond delay="indefinite"/>
                      </p:stCondLst>
                      <p:childTnLst>
                        <p:par>
                          <p:cTn fill="hold" id="27" nodeType="afterGroup">
                            <p:stCondLst>
                              <p:cond delay="0"/>
                            </p:stCondLst>
                            <p:childTnLst>
                              <p:par>
                                <p:cTn fill="hold" grpId="0" id="28" nodeType="clickEffect" presetClass="entr" presetID="41" presetSubtype="0">
                                  <p:stCondLst>
                                    <p:cond delay="0"/>
                                  </p:stCondLst>
                                  <p:iterate type="lt">
                                    <p:tmPct val="10000"/>
                                  </p:iterate>
                                  <p:childTnLst>
                                    <p:set>
                                      <p:cBhvr>
                                        <p:cTn dur="1" fill="hold" id="29">
                                          <p:stCondLst>
                                            <p:cond delay="0"/>
                                          </p:stCondLst>
                                        </p:cTn>
                                        <p:tgtEl>
                                          <p:spTgt spid="47"/>
                                        </p:tgtEl>
                                        <p:attrNameLst>
                                          <p:attrName>style.visibility</p:attrName>
                                        </p:attrNameLst>
                                      </p:cBhvr>
                                      <p:to>
                                        <p:strVal val="visible"/>
                                      </p:to>
                                    </p:set>
                                    <p:anim calcmode="lin" valueType="num">
                                      <p:cBhvr>
                                        <p:cTn dur="500" fill="hold" id="30"/>
                                        <p:tgtEl>
                                          <p:spTgt spid="4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1"/>
                                        <p:tgtEl>
                                          <p:spTgt spid="47"/>
                                        </p:tgtEl>
                                        <p:attrNameLst>
                                          <p:attrName>ppt_y</p:attrName>
                                        </p:attrNameLst>
                                      </p:cBhvr>
                                      <p:tavLst>
                                        <p:tav tm="0">
                                          <p:val>
                                            <p:strVal val="#ppt_y"/>
                                          </p:val>
                                        </p:tav>
                                        <p:tav tm="100000">
                                          <p:val>
                                            <p:strVal val="#ppt_y"/>
                                          </p:val>
                                        </p:tav>
                                      </p:tavLst>
                                    </p:anim>
                                    <p:anim calcmode="lin" valueType="num">
                                      <p:cBhvr>
                                        <p:cTn dur="500" fill="hold" id="32"/>
                                        <p:tgtEl>
                                          <p:spTgt spid="4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3"/>
                                        <p:tgtEl>
                                          <p:spTgt spid="4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4" tmFilter="0,0; .5, 1; 1, 1"/>
                                        <p:tgtEl>
                                          <p:spTgt spid="47"/>
                                        </p:tgtEl>
                                      </p:cBhvr>
                                    </p:animEffect>
                                  </p:childTnLst>
                                </p:cTn>
                              </p:par>
                            </p:childTnLst>
                          </p:cTn>
                        </p:par>
                        <p:par>
                          <p:cTn fill="hold" id="35" nodeType="afterGroup">
                            <p:stCondLst>
                              <p:cond delay="500"/>
                            </p:stCondLst>
                            <p:childTnLst>
                              <p:par>
                                <p:cTn fill="hold" grpId="0" id="36" nodeType="afterEffect" presetClass="entr" presetID="22" presetSubtype="8">
                                  <p:stCondLst>
                                    <p:cond delay="0"/>
                                  </p:stCondLst>
                                  <p:childTnLst>
                                    <p:set>
                                      <p:cBhvr>
                                        <p:cTn dur="1" fill="hold" id="37">
                                          <p:stCondLst>
                                            <p:cond delay="0"/>
                                          </p:stCondLst>
                                        </p:cTn>
                                        <p:tgtEl>
                                          <p:spTgt spid="49"/>
                                        </p:tgtEl>
                                        <p:attrNameLst>
                                          <p:attrName>style.visibility</p:attrName>
                                        </p:attrNameLst>
                                      </p:cBhvr>
                                      <p:to>
                                        <p:strVal val="visible"/>
                                      </p:to>
                                    </p:set>
                                    <p:animEffect filter="wipe(left)" transition="in">
                                      <p:cBhvr>
                                        <p:cTn dur="500" id="38"/>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2"/>
      <p:bldP grpId="0" spid="46"/>
      <p:bldP grpId="0" spid="47"/>
      <p:bldP grpId="0" spid="4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9" name="组合 78">
            <a:extLst>
              <a:ext uri="{FF2B5EF4-FFF2-40B4-BE49-F238E27FC236}">
                <a16:creationId xmlns:a16="http://schemas.microsoft.com/office/drawing/2014/main" id="{2A2DA5E7-313F-4B52-8BB5-43C1929ED004}"/>
              </a:ext>
            </a:extLst>
          </p:cNvPr>
          <p:cNvGrpSpPr/>
          <p:nvPr/>
        </p:nvGrpSpPr>
        <p:grpSpPr>
          <a:xfrm>
            <a:off x="919639" y="1195236"/>
            <a:ext cx="5449776" cy="4359819"/>
            <a:chOff x="1102414" y="648230"/>
            <a:chExt cx="6773330" cy="5418665"/>
          </a:xfrm>
        </p:grpSpPr>
        <p:sp>
          <p:nvSpPr>
            <p:cNvPr id="80" name="椭圆 79">
              <a:extLst>
                <a:ext uri="{FF2B5EF4-FFF2-40B4-BE49-F238E27FC236}">
                  <a16:creationId xmlns:a16="http://schemas.microsoft.com/office/drawing/2014/main" id="{2CA59462-F9E0-4859-9F85-EAF015395B94}"/>
                </a:ext>
              </a:extLst>
            </p:cNvPr>
            <p:cNvSpPr/>
            <p:nvPr/>
          </p:nvSpPr>
          <p:spPr>
            <a:xfrm>
              <a:off x="1102414" y="2002895"/>
              <a:ext cx="4063997" cy="4064000"/>
            </a:xfrm>
            <a:prstGeom prst="ellipse">
              <a:avLst/>
            </a:prstGeom>
            <a:solidFill>
              <a:schemeClr val="accent2"/>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1" name="椭圆 80">
              <a:extLst>
                <a:ext uri="{FF2B5EF4-FFF2-40B4-BE49-F238E27FC236}">
                  <a16:creationId xmlns:a16="http://schemas.microsoft.com/office/drawing/2014/main" id="{C7C84D99-37D6-4A7C-B311-7B7D0F5FA8A8}"/>
                </a:ext>
              </a:extLst>
            </p:cNvPr>
            <p:cNvSpPr/>
            <p:nvPr/>
          </p:nvSpPr>
          <p:spPr>
            <a:xfrm>
              <a:off x="1915215" y="2815695"/>
              <a:ext cx="2438398" cy="2438400"/>
            </a:xfrm>
            <a:prstGeom prst="ellipse">
              <a:avLst/>
            </a:prstGeom>
            <a:solidFill>
              <a:schemeClr val="bg1">
                <a:lumMod val="75000"/>
                <a:alpha val="77000"/>
              </a:schemeClr>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2" name="椭圆 81">
              <a:extLst>
                <a:ext uri="{FF2B5EF4-FFF2-40B4-BE49-F238E27FC236}">
                  <a16:creationId xmlns:a16="http://schemas.microsoft.com/office/drawing/2014/main" id="{45CEB63D-293D-4550-9725-E353A7F08337}"/>
                </a:ext>
              </a:extLst>
            </p:cNvPr>
            <p:cNvSpPr/>
            <p:nvPr/>
          </p:nvSpPr>
          <p:spPr>
            <a:xfrm>
              <a:off x="2728014" y="3628495"/>
              <a:ext cx="812799" cy="812800"/>
            </a:xfrm>
            <a:prstGeom prst="ellipse">
              <a:avLst/>
            </a:prstGeom>
            <a:solidFill>
              <a:schemeClr val="tx1">
                <a:lumMod val="85000"/>
                <a:lumOff val="15000"/>
                <a:alpha val="77000"/>
              </a:schemeClr>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3" name="任意多边形 25">
              <a:extLst>
                <a:ext uri="{FF2B5EF4-FFF2-40B4-BE49-F238E27FC236}">
                  <a16:creationId xmlns:a16="http://schemas.microsoft.com/office/drawing/2014/main" id="{14CEDF87-A412-4135-9D25-B36899F71222}"/>
                </a:ext>
              </a:extLst>
            </p:cNvPr>
            <p:cNvSpPr/>
            <p:nvPr/>
          </p:nvSpPr>
          <p:spPr>
            <a:xfrm>
              <a:off x="5843745" y="648230"/>
              <a:ext cx="2031999" cy="1185333"/>
            </a:xfrm>
            <a:custGeom>
              <a:gdLst>
                <a:gd fmla="*/ 0 w 2032000" name="connsiteX0"/>
                <a:gd fmla="*/ 0 h 1185333" name="connsiteY0"/>
                <a:gd fmla="*/ 2032000 w 2032000" name="connsiteX1"/>
                <a:gd fmla="*/ 0 h 1185333" name="connsiteY1"/>
                <a:gd fmla="*/ 2032000 w 2032000" name="connsiteX2"/>
                <a:gd fmla="*/ 1185333 h 1185333" name="connsiteY2"/>
                <a:gd fmla="*/ 0 w 2032000" name="connsiteX3"/>
                <a:gd fmla="*/ 1185333 h 1185333" name="connsiteY3"/>
                <a:gd fmla="*/ 0 w 2032000" name="connsiteX4"/>
                <a:gd fmla="*/ 0 h 11853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85333" w="2032000">
                  <a:moveTo>
                    <a:pt x="0" y="0"/>
                  </a:moveTo>
                  <a:lnTo>
                    <a:pt x="2032000" y="0"/>
                  </a:lnTo>
                  <a:lnTo>
                    <a:pt x="2032000" y="1185333"/>
                  </a:lnTo>
                  <a:lnTo>
                    <a:pt x="0" y="118533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67310" lIns="376936" numCol="1" rIns="67310" spcCol="1270" spcFirstLastPara="0" tIns="67310" vert="horz" wrap="square">
              <a:noAutofit/>
            </a:bodyPr>
            <a:lstStyle/>
            <a:p>
              <a:pPr algn="l" defTabSz="2355850" lvl="0">
                <a:lnSpc>
                  <a:spcPct val="90000"/>
                </a:lnSpc>
                <a:spcBef>
                  <a:spcPct val="0"/>
                </a:spcBef>
                <a:spcAft>
                  <a:spcPct val="35000"/>
                </a:spcAft>
              </a:pPr>
              <a:endParaRPr altLang="en-US" kern="1200" lang="zh-CN" sz="5300">
                <a:latin charset="-122" panose="020b0300000000000000" pitchFamily="34" typeface="Noto Sans S Chinese Light"/>
                <a:ea charset="-122" panose="020b0300000000000000" pitchFamily="34" typeface="Noto Sans S Chinese Light"/>
                <a:sym typeface="Arial"/>
              </a:endParaRPr>
            </a:p>
          </p:txBody>
        </p:sp>
        <p:sp>
          <p:nvSpPr>
            <p:cNvPr id="84" name="直接连接符 83">
              <a:extLst>
                <a:ext uri="{FF2B5EF4-FFF2-40B4-BE49-F238E27FC236}">
                  <a16:creationId xmlns:a16="http://schemas.microsoft.com/office/drawing/2014/main" id="{CA75BEEA-6667-480D-801C-8F2C6E8D259F}"/>
                </a:ext>
              </a:extLst>
            </p:cNvPr>
            <p:cNvSpPr/>
            <p:nvPr/>
          </p:nvSpPr>
          <p:spPr>
            <a:xfrm>
              <a:off x="5335745" y="1240896"/>
              <a:ext cx="508000" cy="0"/>
            </a:xfrm>
            <a:prstGeom prst="line">
              <a:avLst/>
            </a:prstGeom>
            <a:ln w="28575">
              <a:solidFill>
                <a:schemeClr val="accent2"/>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5" name="直接连接符 84">
              <a:extLst>
                <a:ext uri="{FF2B5EF4-FFF2-40B4-BE49-F238E27FC236}">
                  <a16:creationId xmlns:a16="http://schemas.microsoft.com/office/drawing/2014/main" id="{63593D35-1850-4365-B992-9A1E3EC359E1}"/>
                </a:ext>
              </a:extLst>
            </p:cNvPr>
            <p:cNvSpPr/>
            <p:nvPr/>
          </p:nvSpPr>
          <p:spPr>
            <a:xfrm rot="5400000">
              <a:off x="2837402" y="1538584"/>
              <a:ext cx="2793321" cy="2199300"/>
            </a:xfrm>
            <a:prstGeom prst="line">
              <a:avLst/>
            </a:prstGeom>
            <a:ln w="28575">
              <a:solidFill>
                <a:schemeClr val="accent2"/>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6" name="任意多边形 28">
              <a:extLst>
                <a:ext uri="{FF2B5EF4-FFF2-40B4-BE49-F238E27FC236}">
                  <a16:creationId xmlns:a16="http://schemas.microsoft.com/office/drawing/2014/main" id="{854B0A2B-7F24-4C24-8DD1-0D112EDA8D01}"/>
                </a:ext>
              </a:extLst>
            </p:cNvPr>
            <p:cNvSpPr/>
            <p:nvPr/>
          </p:nvSpPr>
          <p:spPr>
            <a:xfrm>
              <a:off x="5843744" y="1833562"/>
              <a:ext cx="2031999" cy="1185333"/>
            </a:xfrm>
            <a:custGeom>
              <a:gdLst>
                <a:gd fmla="*/ 0 w 2032000" name="connsiteX0"/>
                <a:gd fmla="*/ 0 h 1185333" name="connsiteY0"/>
                <a:gd fmla="*/ 2032000 w 2032000" name="connsiteX1"/>
                <a:gd fmla="*/ 0 h 1185333" name="connsiteY1"/>
                <a:gd fmla="*/ 2032000 w 2032000" name="connsiteX2"/>
                <a:gd fmla="*/ 1185333 h 1185333" name="connsiteY2"/>
                <a:gd fmla="*/ 0 w 2032000" name="connsiteX3"/>
                <a:gd fmla="*/ 1185333 h 1185333" name="connsiteY3"/>
                <a:gd fmla="*/ 0 w 2032000" name="connsiteX4"/>
                <a:gd fmla="*/ 0 h 11853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85333" w="2032000">
                  <a:moveTo>
                    <a:pt x="0" y="0"/>
                  </a:moveTo>
                  <a:lnTo>
                    <a:pt x="2032000" y="0"/>
                  </a:lnTo>
                  <a:lnTo>
                    <a:pt x="2032000" y="1185333"/>
                  </a:lnTo>
                  <a:lnTo>
                    <a:pt x="0" y="118533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67310" lIns="376936" numCol="1" rIns="67310" spcCol="1270" spcFirstLastPara="0" tIns="67310" vert="horz" wrap="square">
              <a:noAutofit/>
            </a:bodyPr>
            <a:lstStyle/>
            <a:p>
              <a:pPr algn="l" defTabSz="2355850" lvl="0">
                <a:lnSpc>
                  <a:spcPct val="90000"/>
                </a:lnSpc>
                <a:spcBef>
                  <a:spcPct val="0"/>
                </a:spcBef>
                <a:spcAft>
                  <a:spcPct val="35000"/>
                </a:spcAft>
              </a:pPr>
              <a:endParaRPr altLang="en-US" kern="1200" lang="zh-CN" sz="5300">
                <a:latin charset="-122" panose="020b0300000000000000" pitchFamily="34" typeface="Noto Sans S Chinese Light"/>
                <a:ea charset="-122" panose="020b0300000000000000" pitchFamily="34" typeface="Noto Sans S Chinese Light"/>
                <a:sym typeface="Arial"/>
              </a:endParaRPr>
            </a:p>
          </p:txBody>
        </p:sp>
        <p:sp>
          <p:nvSpPr>
            <p:cNvPr id="87" name="直接连接符 86">
              <a:extLst>
                <a:ext uri="{FF2B5EF4-FFF2-40B4-BE49-F238E27FC236}">
                  <a16:creationId xmlns:a16="http://schemas.microsoft.com/office/drawing/2014/main" id="{173A2C08-7F4B-4D8F-B9BD-DF36BFADF7C4}"/>
                </a:ext>
              </a:extLst>
            </p:cNvPr>
            <p:cNvSpPr/>
            <p:nvPr/>
          </p:nvSpPr>
          <p:spPr>
            <a:xfrm>
              <a:off x="5335744" y="2426230"/>
              <a:ext cx="507999" cy="0"/>
            </a:xfrm>
            <a:prstGeom prst="line">
              <a:avLst/>
            </a:prstGeom>
            <a:ln w="28575">
              <a:solidFill>
                <a:srgbClr val="9D967F"/>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8" name="直接连接符 87">
              <a:extLst>
                <a:ext uri="{FF2B5EF4-FFF2-40B4-BE49-F238E27FC236}">
                  <a16:creationId xmlns:a16="http://schemas.microsoft.com/office/drawing/2014/main" id="{0BBE3B1E-4664-4AF3-A2B6-FBBB51A2E0CA}"/>
                </a:ext>
              </a:extLst>
            </p:cNvPr>
            <p:cNvSpPr/>
            <p:nvPr/>
          </p:nvSpPr>
          <p:spPr>
            <a:xfrm rot="5400000">
              <a:off x="3436977" y="2705426"/>
              <a:ext cx="2176678" cy="1616793"/>
            </a:xfrm>
            <a:prstGeom prst="line">
              <a:avLst/>
            </a:prstGeom>
            <a:ln w="28575">
              <a:solidFill>
                <a:srgbClr val="9D967F"/>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89" name="任意多边形 31">
              <a:extLst>
                <a:ext uri="{FF2B5EF4-FFF2-40B4-BE49-F238E27FC236}">
                  <a16:creationId xmlns:a16="http://schemas.microsoft.com/office/drawing/2014/main" id="{9F45B465-0CB9-45CC-BB2C-E5826695B5AA}"/>
                </a:ext>
              </a:extLst>
            </p:cNvPr>
            <p:cNvSpPr/>
            <p:nvPr/>
          </p:nvSpPr>
          <p:spPr>
            <a:xfrm>
              <a:off x="5843744" y="3018896"/>
              <a:ext cx="2031999" cy="1185333"/>
            </a:xfrm>
            <a:custGeom>
              <a:gdLst>
                <a:gd fmla="*/ 0 w 2032000" name="connsiteX0"/>
                <a:gd fmla="*/ 0 h 1185333" name="connsiteY0"/>
                <a:gd fmla="*/ 2032000 w 2032000" name="connsiteX1"/>
                <a:gd fmla="*/ 0 h 1185333" name="connsiteY1"/>
                <a:gd fmla="*/ 2032000 w 2032000" name="connsiteX2"/>
                <a:gd fmla="*/ 1185333 h 1185333" name="connsiteY2"/>
                <a:gd fmla="*/ 0 w 2032000" name="connsiteX3"/>
                <a:gd fmla="*/ 1185333 h 1185333" name="connsiteY3"/>
                <a:gd fmla="*/ 0 w 2032000" name="connsiteX4"/>
                <a:gd fmla="*/ 0 h 118533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85333" w="2032000">
                  <a:moveTo>
                    <a:pt x="0" y="0"/>
                  </a:moveTo>
                  <a:lnTo>
                    <a:pt x="2032000" y="0"/>
                  </a:lnTo>
                  <a:lnTo>
                    <a:pt x="2032000" y="1185333"/>
                  </a:lnTo>
                  <a:lnTo>
                    <a:pt x="0" y="118533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67310" lIns="376936" numCol="1" rIns="67310" spcCol="1270" spcFirstLastPara="0" tIns="67310" vert="horz" wrap="square">
              <a:noAutofit/>
            </a:bodyPr>
            <a:lstStyle/>
            <a:p>
              <a:pPr algn="l" defTabSz="2355850" lvl="0">
                <a:lnSpc>
                  <a:spcPct val="90000"/>
                </a:lnSpc>
                <a:spcBef>
                  <a:spcPct val="0"/>
                </a:spcBef>
                <a:spcAft>
                  <a:spcPct val="35000"/>
                </a:spcAft>
              </a:pPr>
              <a:endParaRPr altLang="en-US" kern="1200" lang="zh-CN" sz="5300">
                <a:latin charset="-122" panose="020b0300000000000000" pitchFamily="34" typeface="Noto Sans S Chinese Light"/>
                <a:ea charset="-122" panose="020b0300000000000000" pitchFamily="34" typeface="Noto Sans S Chinese Light"/>
                <a:sym typeface="Arial"/>
              </a:endParaRPr>
            </a:p>
          </p:txBody>
        </p:sp>
        <p:sp>
          <p:nvSpPr>
            <p:cNvPr id="90" name="直接连接符 89">
              <a:extLst>
                <a:ext uri="{FF2B5EF4-FFF2-40B4-BE49-F238E27FC236}">
                  <a16:creationId xmlns:a16="http://schemas.microsoft.com/office/drawing/2014/main" id="{2BB44274-D90A-4309-BA25-F7C03CF9F620}"/>
                </a:ext>
              </a:extLst>
            </p:cNvPr>
            <p:cNvSpPr/>
            <p:nvPr/>
          </p:nvSpPr>
          <p:spPr>
            <a:xfrm>
              <a:off x="5335746" y="3611562"/>
              <a:ext cx="508000" cy="0"/>
            </a:xfrm>
            <a:prstGeom prst="line">
              <a:avLst/>
            </a:prstGeom>
            <a:ln w="28575">
              <a:solidFill>
                <a:schemeClr val="bg1">
                  <a:lumMod val="75000"/>
                </a:schemeClr>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91" name="直接连接符 90">
              <a:extLst>
                <a:ext uri="{FF2B5EF4-FFF2-40B4-BE49-F238E27FC236}">
                  <a16:creationId xmlns:a16="http://schemas.microsoft.com/office/drawing/2014/main" id="{EC6F8B10-0AC4-4421-8C1D-97CB7E6712FA}"/>
                </a:ext>
              </a:extLst>
            </p:cNvPr>
            <p:cNvSpPr/>
            <p:nvPr/>
          </p:nvSpPr>
          <p:spPr>
            <a:xfrm rot="5400000">
              <a:off x="4037299" y="3871320"/>
              <a:ext cx="1555157" cy="1034288"/>
            </a:xfrm>
            <a:prstGeom prst="line">
              <a:avLst/>
            </a:prstGeom>
            <a:ln w="28575">
              <a:solidFill>
                <a:schemeClr val="bg1">
                  <a:lumMod val="75000"/>
                </a:schemeClr>
              </a:solidFill>
            </a:ln>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altLang="en-US" lang="zh-CN">
                <a:latin charset="-122" panose="020b0300000000000000" pitchFamily="34" typeface="Noto Sans S Chinese Light"/>
                <a:ea charset="-122" panose="020b0300000000000000" pitchFamily="34" typeface="Noto Sans S Chinese Light"/>
                <a:sym typeface="Arial"/>
              </a:endParaRPr>
            </a:p>
          </p:txBody>
        </p:sp>
      </p:grpSp>
      <p:grpSp>
        <p:nvGrpSpPr>
          <p:cNvPr id="92" name="组合 91">
            <a:extLst>
              <a:ext uri="{FF2B5EF4-FFF2-40B4-BE49-F238E27FC236}">
                <a16:creationId xmlns:a16="http://schemas.microsoft.com/office/drawing/2014/main" id="{0017F1B0-2E94-411C-A41B-70886669466E}"/>
              </a:ext>
            </a:extLst>
          </p:cNvPr>
          <p:cNvGrpSpPr/>
          <p:nvPr/>
        </p:nvGrpSpPr>
        <p:grpSpPr>
          <a:xfrm>
            <a:off x="5740920" y="4508319"/>
            <a:ext cx="746895" cy="1210340"/>
            <a:chOff x="5695950" y="5077945"/>
            <a:chExt cx="746895" cy="1210340"/>
          </a:xfrm>
        </p:grpSpPr>
        <p:sp>
          <p:nvSpPr>
            <p:cNvPr id="93" name="矩形 92">
              <a:extLst>
                <a:ext uri="{FF2B5EF4-FFF2-40B4-BE49-F238E27FC236}">
                  <a16:creationId xmlns:a16="http://schemas.microsoft.com/office/drawing/2014/main" id="{E74585C7-4880-40F2-8C58-863534AE08C5}"/>
                </a:ext>
              </a:extLst>
            </p:cNvPr>
            <p:cNvSpPr/>
            <p:nvPr/>
          </p:nvSpPr>
          <p:spPr>
            <a:xfrm>
              <a:off x="5695950" y="5961077"/>
              <a:ext cx="704850" cy="327208"/>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94" name="KSO_Shape">
              <a:extLst>
                <a:ext uri="{FF2B5EF4-FFF2-40B4-BE49-F238E27FC236}">
                  <a16:creationId xmlns:a16="http://schemas.microsoft.com/office/drawing/2014/main" id="{19BDB344-ABC0-4B90-94C8-DCECAF33367A}"/>
                </a:ext>
              </a:extLst>
            </p:cNvPr>
            <p:cNvSpPr/>
            <p:nvPr/>
          </p:nvSpPr>
          <p:spPr bwMode="auto">
            <a:xfrm>
              <a:off x="5780550" y="5077945"/>
              <a:ext cx="662295" cy="713918"/>
            </a:xfrm>
            <a:custGeom>
              <a:gdLst>
                <a:gd fmla="*/ 1234903 w 2578" name="T0"/>
                <a:gd fmla="*/ 1800397 h 2775" name="T1"/>
                <a:gd fmla="*/ 1186284 w 2578" name="T2"/>
                <a:gd fmla="*/ 928421 h 2775" name="T3"/>
                <a:gd fmla="*/ 1119515 w 2578" name="T4"/>
                <a:gd fmla="*/ 829156 h 2775" name="T5"/>
                <a:gd fmla="*/ 1329546 w 2578" name="T6"/>
                <a:gd fmla="*/ 753896 h 2775" name="T7"/>
                <a:gd fmla="*/ 1265370 w 2578" name="T8"/>
                <a:gd fmla="*/ 829156 h 2775" name="T9"/>
                <a:gd fmla="*/ 1498089 w 2578" name="T10"/>
                <a:gd fmla="*/ 1015359 h 2775" name="T11"/>
                <a:gd fmla="*/ 1669225 w 2578" name="T12"/>
                <a:gd fmla="*/ 1012764 h 2775" name="T13"/>
                <a:gd fmla="*/ 1671170 w 2578" name="T14"/>
                <a:gd fmla="*/ 1363111 h 2775" name="T15"/>
                <a:gd fmla="*/ 877721 w 2578" name="T16"/>
                <a:gd fmla="*/ 1363111 h 2775" name="T17"/>
                <a:gd fmla="*/ 1592084 w 2578" name="T18"/>
                <a:gd fmla="*/ 1363111 h 2775" name="T19"/>
                <a:gd fmla="*/ 1265370 w 2578" name="T20"/>
                <a:gd fmla="*/ 1431883 h 2775" name="T21"/>
                <a:gd fmla="*/ 1195360 w 2578" name="T22"/>
                <a:gd fmla="*/ 1479245 h 2775" name="T23"/>
                <a:gd fmla="*/ 1155817 w 2578" name="T24"/>
                <a:gd fmla="*/ 1363111 h 2775" name="T25"/>
                <a:gd fmla="*/ 1197953 w 2578" name="T26"/>
                <a:gd fmla="*/ 1118517 h 2775" name="T27"/>
                <a:gd fmla="*/ 1265370 w 2578" name="T28"/>
                <a:gd fmla="*/ 1294988 h 2775" name="T29"/>
                <a:gd fmla="*/ 1265370 w 2578" name="T30"/>
                <a:gd fmla="*/ 1431883 h 2775" name="T31"/>
                <a:gd fmla="*/ 726032 w 2578" name="T32"/>
                <a:gd fmla="*/ 1115922 h 2775" name="T33"/>
                <a:gd fmla="*/ 269669 w 2578" name="T34"/>
                <a:gd fmla="*/ 1223621 h 2775" name="T35"/>
                <a:gd fmla="*/ 269669 w 2578" name="T36"/>
                <a:gd fmla="*/ 1115922 h 2775" name="T37"/>
                <a:gd fmla="*/ 269669 w 2578" name="T38"/>
                <a:gd fmla="*/ 1043906 h 2775" name="T39"/>
                <a:gd fmla="*/ 269669 w 2578" name="T40"/>
                <a:gd fmla="*/ 935558 h 2775" name="T41"/>
                <a:gd fmla="*/ 768168 w 2578" name="T42"/>
                <a:gd fmla="*/ 1043906 h 2775" name="T43"/>
                <a:gd fmla="*/ 215865 w 2578" name="T44"/>
                <a:gd fmla="*/ 629977 h 2775" name="T45"/>
                <a:gd fmla="*/ 989219 w 2578" name="T46"/>
                <a:gd fmla="*/ 576127 h 2775" name="T47"/>
                <a:gd fmla="*/ 989219 w 2578" name="T48"/>
                <a:gd fmla="*/ 683826 h 2775" name="T49"/>
                <a:gd fmla="*/ 269669 w 2578" name="T50"/>
                <a:gd fmla="*/ 864191 h 2775" name="T51"/>
                <a:gd fmla="*/ 269669 w 2578" name="T52"/>
                <a:gd fmla="*/ 755842 h 2775" name="T53"/>
                <a:gd fmla="*/ 1007369 w 2578" name="T54"/>
                <a:gd fmla="*/ 759086 h 2775" name="T55"/>
                <a:gd fmla="*/ 978847 w 2578" name="T56"/>
                <a:gd fmla="*/ 864191 h 2775" name="T57"/>
                <a:gd fmla="*/ 1151279 w 2578" name="T58"/>
                <a:gd fmla="*/ 467779 h 2775" name="T59"/>
                <a:gd fmla="*/ 969123 w 2578" name="T60"/>
                <a:gd fmla="*/ 288064 h 2775" name="T61"/>
                <a:gd fmla="*/ 845309 w 2578" name="T62"/>
                <a:gd fmla="*/ 432095 h 2775" name="T63"/>
                <a:gd fmla="*/ 287820 w 2578" name="T64"/>
                <a:gd fmla="*/ 305581 h 2775" name="T65"/>
                <a:gd fmla="*/ 287820 w 2578" name="T66"/>
                <a:gd fmla="*/ 288064 h 2775" name="T67"/>
                <a:gd fmla="*/ 107608 w 2578" name="T68"/>
                <a:gd fmla="*/ 1511685 h 2775" name="T69"/>
                <a:gd fmla="*/ 790856 w 2578" name="T70"/>
                <a:gd fmla="*/ 1692049 h 2775" name="T71"/>
                <a:gd fmla="*/ 215865 w 2578" name="T72"/>
                <a:gd fmla="*/ 1799748 h 2775" name="T73"/>
                <a:gd fmla="*/ 0 w 2578" name="T74"/>
                <a:gd fmla="*/ 395763 h 2775" name="T75"/>
                <a:gd fmla="*/ 325418 w 2578" name="T76"/>
                <a:gd fmla="*/ 216048 h 2775" name="T77"/>
                <a:gd fmla="*/ 429137 w 2578" name="T78"/>
                <a:gd fmla="*/ 179715 h 2775" name="T79"/>
                <a:gd fmla="*/ 825213 w 2578" name="T80"/>
                <a:gd fmla="*/ 179715 h 2775" name="T81"/>
                <a:gd fmla="*/ 933470 w 2578" name="T82"/>
                <a:gd fmla="*/ 216048 h 2775" name="T83"/>
                <a:gd fmla="*/ 1258888 w 2578" name="T84"/>
                <a:gd fmla="*/ 395763 h 2775" name="T85"/>
                <a:gd fmla="*/ 1151279 w 2578" name="T86"/>
                <a:gd fmla="*/ 719510 h 2775" name="T87"/>
                <a:gd fmla="*/ 627499 w 2578" name="T88"/>
                <a:gd fmla="*/ 97968 h 2775" name="T89"/>
                <a:gd fmla="*/ 627499 w 2578" name="T90"/>
                <a:gd fmla="*/ 302337 h 2775" name="T91"/>
                <a:gd fmla="*/ 627499 w 2578" name="T92"/>
                <a:gd fmla="*/ 97968 h 2775"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b" l="0" r="r" t="0"/>
              <a:pathLst>
                <a:path h="2775" w="2578">
                  <a:moveTo>
                    <a:pt x="2578" y="2101"/>
                  </a:moveTo>
                  <a:cubicBezTo>
                    <a:pt x="2578" y="2473"/>
                    <a:pt x="2277" y="2775"/>
                    <a:pt x="1905" y="2775"/>
                  </a:cubicBezTo>
                  <a:cubicBezTo>
                    <a:pt x="1533" y="2775"/>
                    <a:pt x="1232" y="2473"/>
                    <a:pt x="1232" y="2101"/>
                  </a:cubicBezTo>
                  <a:cubicBezTo>
                    <a:pt x="1232" y="1750"/>
                    <a:pt x="1487" y="1462"/>
                    <a:pt x="1830" y="1431"/>
                  </a:cubicBezTo>
                  <a:cubicBezTo>
                    <a:pt x="1830" y="1278"/>
                    <a:pt x="1830" y="1278"/>
                    <a:pt x="1830" y="1278"/>
                  </a:cubicBezTo>
                  <a:cubicBezTo>
                    <a:pt x="1727" y="1278"/>
                    <a:pt x="1727" y="1278"/>
                    <a:pt x="1727" y="1278"/>
                  </a:cubicBezTo>
                  <a:cubicBezTo>
                    <a:pt x="1727" y="1162"/>
                    <a:pt x="1727" y="1162"/>
                    <a:pt x="1727" y="1162"/>
                  </a:cubicBezTo>
                  <a:cubicBezTo>
                    <a:pt x="2051" y="1162"/>
                    <a:pt x="2051" y="1162"/>
                    <a:pt x="2051" y="1162"/>
                  </a:cubicBezTo>
                  <a:cubicBezTo>
                    <a:pt x="2051" y="1278"/>
                    <a:pt x="2051" y="1278"/>
                    <a:pt x="2051" y="1278"/>
                  </a:cubicBezTo>
                  <a:cubicBezTo>
                    <a:pt x="1952" y="1278"/>
                    <a:pt x="1952" y="1278"/>
                    <a:pt x="1952" y="1278"/>
                  </a:cubicBezTo>
                  <a:cubicBezTo>
                    <a:pt x="1952" y="1431"/>
                    <a:pt x="1952" y="1431"/>
                    <a:pt x="1952" y="1431"/>
                  </a:cubicBezTo>
                  <a:cubicBezTo>
                    <a:pt x="2081" y="1443"/>
                    <a:pt x="2214" y="1491"/>
                    <a:pt x="2311" y="1565"/>
                  </a:cubicBezTo>
                  <a:cubicBezTo>
                    <a:pt x="2445" y="1431"/>
                    <a:pt x="2445" y="1431"/>
                    <a:pt x="2445" y="1431"/>
                  </a:cubicBezTo>
                  <a:cubicBezTo>
                    <a:pt x="2575" y="1561"/>
                    <a:pt x="2575" y="1561"/>
                    <a:pt x="2575" y="1561"/>
                  </a:cubicBezTo>
                  <a:cubicBezTo>
                    <a:pt x="2441" y="1695"/>
                    <a:pt x="2441" y="1695"/>
                    <a:pt x="2441" y="1695"/>
                  </a:cubicBezTo>
                  <a:cubicBezTo>
                    <a:pt x="2527" y="1808"/>
                    <a:pt x="2578" y="1949"/>
                    <a:pt x="2578" y="2101"/>
                  </a:cubicBezTo>
                  <a:close/>
                  <a:moveTo>
                    <a:pt x="1905" y="1550"/>
                  </a:moveTo>
                  <a:cubicBezTo>
                    <a:pt x="1601" y="1550"/>
                    <a:pt x="1354" y="1798"/>
                    <a:pt x="1354" y="2101"/>
                  </a:cubicBezTo>
                  <a:cubicBezTo>
                    <a:pt x="1354" y="2405"/>
                    <a:pt x="1601" y="2652"/>
                    <a:pt x="1905" y="2652"/>
                  </a:cubicBezTo>
                  <a:cubicBezTo>
                    <a:pt x="2209" y="2652"/>
                    <a:pt x="2456" y="2405"/>
                    <a:pt x="2456" y="2101"/>
                  </a:cubicBezTo>
                  <a:cubicBezTo>
                    <a:pt x="2456" y="1798"/>
                    <a:pt x="2209" y="1550"/>
                    <a:pt x="1905" y="1550"/>
                  </a:cubicBezTo>
                  <a:close/>
                  <a:moveTo>
                    <a:pt x="1952" y="2207"/>
                  </a:moveTo>
                  <a:cubicBezTo>
                    <a:pt x="1952" y="2280"/>
                    <a:pt x="1952" y="2280"/>
                    <a:pt x="1952" y="2280"/>
                  </a:cubicBezTo>
                  <a:cubicBezTo>
                    <a:pt x="1844" y="2280"/>
                    <a:pt x="1844" y="2280"/>
                    <a:pt x="1844" y="2280"/>
                  </a:cubicBezTo>
                  <a:cubicBezTo>
                    <a:pt x="1844" y="2207"/>
                    <a:pt x="1844" y="2207"/>
                    <a:pt x="1844" y="2207"/>
                  </a:cubicBezTo>
                  <a:cubicBezTo>
                    <a:pt x="1807" y="2186"/>
                    <a:pt x="1783" y="2147"/>
                    <a:pt x="1783" y="2101"/>
                  </a:cubicBezTo>
                  <a:cubicBezTo>
                    <a:pt x="1783" y="2056"/>
                    <a:pt x="1812" y="2017"/>
                    <a:pt x="1848" y="1996"/>
                  </a:cubicBezTo>
                  <a:cubicBezTo>
                    <a:pt x="1848" y="1724"/>
                    <a:pt x="1848" y="1724"/>
                    <a:pt x="1848" y="1724"/>
                  </a:cubicBezTo>
                  <a:cubicBezTo>
                    <a:pt x="1952" y="1724"/>
                    <a:pt x="1952" y="1724"/>
                    <a:pt x="1952" y="1724"/>
                  </a:cubicBezTo>
                  <a:cubicBezTo>
                    <a:pt x="1952" y="1996"/>
                    <a:pt x="1952" y="1996"/>
                    <a:pt x="1952" y="1996"/>
                  </a:cubicBezTo>
                  <a:cubicBezTo>
                    <a:pt x="1989" y="2017"/>
                    <a:pt x="2027" y="2056"/>
                    <a:pt x="2027" y="2101"/>
                  </a:cubicBezTo>
                  <a:cubicBezTo>
                    <a:pt x="2027" y="2147"/>
                    <a:pt x="1989" y="2186"/>
                    <a:pt x="1952" y="2207"/>
                  </a:cubicBezTo>
                  <a:close/>
                  <a:moveTo>
                    <a:pt x="416" y="1720"/>
                  </a:moveTo>
                  <a:cubicBezTo>
                    <a:pt x="1120" y="1720"/>
                    <a:pt x="1120" y="1720"/>
                    <a:pt x="1120" y="1720"/>
                  </a:cubicBezTo>
                  <a:cubicBezTo>
                    <a:pt x="1094" y="1773"/>
                    <a:pt x="1074" y="1828"/>
                    <a:pt x="1060" y="1886"/>
                  </a:cubicBezTo>
                  <a:cubicBezTo>
                    <a:pt x="416" y="1886"/>
                    <a:pt x="416" y="1886"/>
                    <a:pt x="416" y="1886"/>
                  </a:cubicBezTo>
                  <a:cubicBezTo>
                    <a:pt x="370" y="1886"/>
                    <a:pt x="333" y="1849"/>
                    <a:pt x="333" y="1803"/>
                  </a:cubicBezTo>
                  <a:cubicBezTo>
                    <a:pt x="333" y="1757"/>
                    <a:pt x="370" y="1720"/>
                    <a:pt x="416" y="1720"/>
                  </a:cubicBezTo>
                  <a:close/>
                  <a:moveTo>
                    <a:pt x="1185" y="1609"/>
                  </a:moveTo>
                  <a:cubicBezTo>
                    <a:pt x="416" y="1609"/>
                    <a:pt x="416" y="1609"/>
                    <a:pt x="416" y="1609"/>
                  </a:cubicBezTo>
                  <a:cubicBezTo>
                    <a:pt x="370" y="1609"/>
                    <a:pt x="333" y="1572"/>
                    <a:pt x="333" y="1526"/>
                  </a:cubicBezTo>
                  <a:cubicBezTo>
                    <a:pt x="333" y="1480"/>
                    <a:pt x="370" y="1442"/>
                    <a:pt x="416" y="1442"/>
                  </a:cubicBezTo>
                  <a:cubicBezTo>
                    <a:pt x="1338" y="1442"/>
                    <a:pt x="1338" y="1442"/>
                    <a:pt x="1338" y="1442"/>
                  </a:cubicBezTo>
                  <a:cubicBezTo>
                    <a:pt x="1279" y="1491"/>
                    <a:pt x="1228" y="1547"/>
                    <a:pt x="1185" y="1609"/>
                  </a:cubicBezTo>
                  <a:close/>
                  <a:moveTo>
                    <a:pt x="416" y="1054"/>
                  </a:moveTo>
                  <a:cubicBezTo>
                    <a:pt x="370" y="1054"/>
                    <a:pt x="333" y="1017"/>
                    <a:pt x="333" y="971"/>
                  </a:cubicBezTo>
                  <a:cubicBezTo>
                    <a:pt x="333" y="925"/>
                    <a:pt x="370" y="888"/>
                    <a:pt x="416" y="888"/>
                  </a:cubicBezTo>
                  <a:cubicBezTo>
                    <a:pt x="1526" y="888"/>
                    <a:pt x="1526" y="888"/>
                    <a:pt x="1526" y="888"/>
                  </a:cubicBezTo>
                  <a:cubicBezTo>
                    <a:pt x="1572" y="888"/>
                    <a:pt x="1609" y="925"/>
                    <a:pt x="1609" y="971"/>
                  </a:cubicBezTo>
                  <a:cubicBezTo>
                    <a:pt x="1609" y="1017"/>
                    <a:pt x="1572" y="1054"/>
                    <a:pt x="1526" y="1054"/>
                  </a:cubicBezTo>
                  <a:lnTo>
                    <a:pt x="416" y="1054"/>
                  </a:lnTo>
                  <a:close/>
                  <a:moveTo>
                    <a:pt x="416" y="1332"/>
                  </a:moveTo>
                  <a:cubicBezTo>
                    <a:pt x="370" y="1332"/>
                    <a:pt x="333" y="1294"/>
                    <a:pt x="333" y="1248"/>
                  </a:cubicBezTo>
                  <a:cubicBezTo>
                    <a:pt x="333" y="1202"/>
                    <a:pt x="370" y="1165"/>
                    <a:pt x="416" y="1165"/>
                  </a:cubicBezTo>
                  <a:cubicBezTo>
                    <a:pt x="1526" y="1165"/>
                    <a:pt x="1526" y="1165"/>
                    <a:pt x="1526" y="1165"/>
                  </a:cubicBezTo>
                  <a:cubicBezTo>
                    <a:pt x="1536" y="1165"/>
                    <a:pt x="1545" y="1168"/>
                    <a:pt x="1554" y="1170"/>
                  </a:cubicBezTo>
                  <a:cubicBezTo>
                    <a:pt x="1554" y="1311"/>
                    <a:pt x="1554" y="1311"/>
                    <a:pt x="1554" y="1311"/>
                  </a:cubicBezTo>
                  <a:cubicBezTo>
                    <a:pt x="1539" y="1318"/>
                    <a:pt x="1525" y="1324"/>
                    <a:pt x="1510" y="1332"/>
                  </a:cubicBezTo>
                  <a:lnTo>
                    <a:pt x="416" y="1332"/>
                  </a:lnTo>
                  <a:close/>
                  <a:moveTo>
                    <a:pt x="1776" y="721"/>
                  </a:moveTo>
                  <a:cubicBezTo>
                    <a:pt x="1776" y="568"/>
                    <a:pt x="1651" y="444"/>
                    <a:pt x="1498" y="444"/>
                  </a:cubicBezTo>
                  <a:cubicBezTo>
                    <a:pt x="1495" y="444"/>
                    <a:pt x="1495" y="444"/>
                    <a:pt x="1495" y="444"/>
                  </a:cubicBezTo>
                  <a:cubicBezTo>
                    <a:pt x="1497" y="453"/>
                    <a:pt x="1498" y="462"/>
                    <a:pt x="1498" y="471"/>
                  </a:cubicBezTo>
                  <a:cubicBezTo>
                    <a:pt x="1498" y="579"/>
                    <a:pt x="1411" y="666"/>
                    <a:pt x="1304" y="666"/>
                  </a:cubicBezTo>
                  <a:cubicBezTo>
                    <a:pt x="638" y="666"/>
                    <a:pt x="638" y="666"/>
                    <a:pt x="638" y="666"/>
                  </a:cubicBezTo>
                  <a:cubicBezTo>
                    <a:pt x="531" y="666"/>
                    <a:pt x="444" y="579"/>
                    <a:pt x="444" y="471"/>
                  </a:cubicBezTo>
                  <a:cubicBezTo>
                    <a:pt x="444" y="462"/>
                    <a:pt x="445" y="453"/>
                    <a:pt x="447" y="444"/>
                  </a:cubicBezTo>
                  <a:cubicBezTo>
                    <a:pt x="444" y="444"/>
                    <a:pt x="444" y="444"/>
                    <a:pt x="444" y="444"/>
                  </a:cubicBezTo>
                  <a:cubicBezTo>
                    <a:pt x="291" y="444"/>
                    <a:pt x="166" y="568"/>
                    <a:pt x="166" y="721"/>
                  </a:cubicBezTo>
                  <a:cubicBezTo>
                    <a:pt x="166" y="2330"/>
                    <a:pt x="166" y="2330"/>
                    <a:pt x="166" y="2330"/>
                  </a:cubicBezTo>
                  <a:cubicBezTo>
                    <a:pt x="166" y="2483"/>
                    <a:pt x="291" y="2608"/>
                    <a:pt x="444" y="2608"/>
                  </a:cubicBezTo>
                  <a:cubicBezTo>
                    <a:pt x="1220" y="2608"/>
                    <a:pt x="1220" y="2608"/>
                    <a:pt x="1220" y="2608"/>
                  </a:cubicBezTo>
                  <a:cubicBezTo>
                    <a:pt x="1271" y="2672"/>
                    <a:pt x="1331" y="2728"/>
                    <a:pt x="1398" y="2774"/>
                  </a:cubicBezTo>
                  <a:cubicBezTo>
                    <a:pt x="333" y="2774"/>
                    <a:pt x="333" y="2774"/>
                    <a:pt x="333" y="2774"/>
                  </a:cubicBezTo>
                  <a:cubicBezTo>
                    <a:pt x="180" y="2774"/>
                    <a:pt x="0" y="2650"/>
                    <a:pt x="0" y="2497"/>
                  </a:cubicBezTo>
                  <a:cubicBezTo>
                    <a:pt x="0" y="610"/>
                    <a:pt x="0" y="610"/>
                    <a:pt x="0" y="610"/>
                  </a:cubicBezTo>
                  <a:cubicBezTo>
                    <a:pt x="0" y="457"/>
                    <a:pt x="180" y="333"/>
                    <a:pt x="333" y="333"/>
                  </a:cubicBezTo>
                  <a:cubicBezTo>
                    <a:pt x="502" y="333"/>
                    <a:pt x="502" y="333"/>
                    <a:pt x="502" y="333"/>
                  </a:cubicBezTo>
                  <a:cubicBezTo>
                    <a:pt x="537" y="298"/>
                    <a:pt x="585" y="277"/>
                    <a:pt x="638" y="277"/>
                  </a:cubicBezTo>
                  <a:cubicBezTo>
                    <a:pt x="662" y="277"/>
                    <a:pt x="662" y="277"/>
                    <a:pt x="662" y="277"/>
                  </a:cubicBezTo>
                  <a:cubicBezTo>
                    <a:pt x="678" y="122"/>
                    <a:pt x="808" y="0"/>
                    <a:pt x="968" y="0"/>
                  </a:cubicBezTo>
                  <a:cubicBezTo>
                    <a:pt x="1127" y="0"/>
                    <a:pt x="1257" y="122"/>
                    <a:pt x="1273" y="277"/>
                  </a:cubicBezTo>
                  <a:cubicBezTo>
                    <a:pt x="1304" y="277"/>
                    <a:pt x="1304" y="277"/>
                    <a:pt x="1304" y="277"/>
                  </a:cubicBezTo>
                  <a:cubicBezTo>
                    <a:pt x="1357" y="277"/>
                    <a:pt x="1405" y="298"/>
                    <a:pt x="1440" y="333"/>
                  </a:cubicBezTo>
                  <a:cubicBezTo>
                    <a:pt x="1609" y="333"/>
                    <a:pt x="1609" y="333"/>
                    <a:pt x="1609" y="333"/>
                  </a:cubicBezTo>
                  <a:cubicBezTo>
                    <a:pt x="1763" y="333"/>
                    <a:pt x="1942" y="457"/>
                    <a:pt x="1942" y="610"/>
                  </a:cubicBezTo>
                  <a:cubicBezTo>
                    <a:pt x="1942" y="1109"/>
                    <a:pt x="1942" y="1109"/>
                    <a:pt x="1942" y="1109"/>
                  </a:cubicBezTo>
                  <a:cubicBezTo>
                    <a:pt x="1776" y="1109"/>
                    <a:pt x="1776" y="1109"/>
                    <a:pt x="1776" y="1109"/>
                  </a:cubicBezTo>
                  <a:lnTo>
                    <a:pt x="1776" y="721"/>
                  </a:lnTo>
                  <a:close/>
                  <a:moveTo>
                    <a:pt x="968" y="151"/>
                  </a:moveTo>
                  <a:cubicBezTo>
                    <a:pt x="881" y="151"/>
                    <a:pt x="810" y="222"/>
                    <a:pt x="810" y="308"/>
                  </a:cubicBezTo>
                  <a:cubicBezTo>
                    <a:pt x="810" y="395"/>
                    <a:pt x="881" y="466"/>
                    <a:pt x="968" y="466"/>
                  </a:cubicBezTo>
                  <a:cubicBezTo>
                    <a:pt x="1055" y="466"/>
                    <a:pt x="1125" y="395"/>
                    <a:pt x="1125" y="308"/>
                  </a:cubicBezTo>
                  <a:cubicBezTo>
                    <a:pt x="1125" y="222"/>
                    <a:pt x="1055" y="151"/>
                    <a:pt x="968" y="151"/>
                  </a:cubicBezTo>
                  <a:close/>
                </a:path>
              </a:pathLst>
            </a:custGeom>
            <a:solidFill>
              <a:schemeClr val="tx1"/>
            </a:solidFill>
            <a:ln>
              <a:noFill/>
            </a:ln>
            <a:extLst/>
          </p:spPr>
          <p:txBody>
            <a:bodyPr anchor="ctr" anchorCtr="1"/>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endParaRPr altLang="en-US" lang="zh-CN">
                <a:latin charset="-122" panose="020b0300000000000000" pitchFamily="34" typeface="Noto Sans S Chinese Light"/>
                <a:ea charset="-122" panose="020b0300000000000000" pitchFamily="34" typeface="Noto Sans S Chinese Light"/>
                <a:sym typeface="Arial"/>
              </a:endParaRPr>
            </a:p>
          </p:txBody>
        </p:sp>
      </p:grpSp>
      <p:grpSp>
        <p:nvGrpSpPr>
          <p:cNvPr id="95" name="组合 94">
            <a:extLst>
              <a:ext uri="{FF2B5EF4-FFF2-40B4-BE49-F238E27FC236}">
                <a16:creationId xmlns:a16="http://schemas.microsoft.com/office/drawing/2014/main" id="{E4A1024B-B806-461C-842A-38FE46E00305}"/>
              </a:ext>
            </a:extLst>
          </p:cNvPr>
          <p:cNvGrpSpPr/>
          <p:nvPr/>
        </p:nvGrpSpPr>
        <p:grpSpPr>
          <a:xfrm>
            <a:off x="9275063" y="4631668"/>
            <a:ext cx="704850" cy="1086991"/>
            <a:chOff x="9230093" y="5201294"/>
            <a:chExt cx="704850" cy="1086991"/>
          </a:xfrm>
        </p:grpSpPr>
        <p:sp>
          <p:nvSpPr>
            <p:cNvPr id="96" name="矩形 95">
              <a:extLst>
                <a:ext uri="{FF2B5EF4-FFF2-40B4-BE49-F238E27FC236}">
                  <a16:creationId xmlns:a16="http://schemas.microsoft.com/office/drawing/2014/main" id="{CF726E8D-B1DA-4A0E-9040-9AD76F2A12D0}"/>
                </a:ext>
              </a:extLst>
            </p:cNvPr>
            <p:cNvSpPr/>
            <p:nvPr/>
          </p:nvSpPr>
          <p:spPr>
            <a:xfrm>
              <a:off x="9230093" y="5961077"/>
              <a:ext cx="704850" cy="3272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97" name="KSO_Shape">
              <a:extLst>
                <a:ext uri="{FF2B5EF4-FFF2-40B4-BE49-F238E27FC236}">
                  <a16:creationId xmlns:a16="http://schemas.microsoft.com/office/drawing/2014/main" id="{E9EA369E-5744-40F6-9442-A17468ECD0C3}"/>
                </a:ext>
              </a:extLst>
            </p:cNvPr>
            <p:cNvSpPr/>
            <p:nvPr/>
          </p:nvSpPr>
          <p:spPr bwMode="auto">
            <a:xfrm>
              <a:off x="9313104" y="5201294"/>
              <a:ext cx="538828" cy="538828"/>
            </a:xfrm>
            <a:custGeom>
              <a:gdLst>
                <a:gd fmla="*/ 1767542 w 3927" name="T0"/>
                <a:gd fmla="*/ 308011 h 3928" name="T1"/>
                <a:gd fmla="*/ 1684137 w 3927" name="T2"/>
                <a:gd fmla="*/ 390514 h 3928" name="T3"/>
                <a:gd fmla="*/ 1406885 w 3927" name="T4"/>
                <a:gd fmla="*/ 115046 h 3928" name="T5"/>
                <a:gd fmla="*/ 1490290 w 3927" name="T6"/>
                <a:gd fmla="*/ 32084 h 3928" name="T7"/>
                <a:gd fmla="*/ 1597525 w 3927" name="T8"/>
                <a:gd fmla="*/ 28876 h 3928" name="T9"/>
                <a:gd fmla="*/ 1770750 w 3927" name="T10"/>
                <a:gd fmla="*/ 200757 h 3928" name="T11"/>
                <a:gd fmla="*/ 1767542 w 3927" name="T12"/>
                <a:gd fmla="*/ 308011 h 3928" name="T13"/>
                <a:gd fmla="*/ 1032021 w 3927" name="T14"/>
                <a:gd fmla="*/ 1039078 h 3928" name="T15"/>
                <a:gd fmla="*/ 754768 w 3927" name="T16"/>
                <a:gd fmla="*/ 763152 h 3928" name="T17"/>
                <a:gd fmla="*/ 1364724 w 3927" name="T18"/>
                <a:gd fmla="*/ 156756 h 3928" name="T19"/>
                <a:gd fmla="*/ 1641977 w 3927" name="T20"/>
                <a:gd fmla="*/ 432682 h 3928" name="T21"/>
                <a:gd fmla="*/ 1032021 w 3927" name="T22"/>
                <a:gd fmla="*/ 1039078 h 3928" name="T23"/>
                <a:gd fmla="*/ 993526 w 3927" name="T24"/>
                <a:gd fmla="*/ 1077121 h 3928" name="T25"/>
                <a:gd fmla="*/ 605373 w 3927" name="T26"/>
                <a:gd fmla="*/ 1187584 h 3928" name="T27"/>
                <a:gd fmla="*/ 716274 w 3927" name="T28"/>
                <a:gd fmla="*/ 801653 h 3928" name="T29"/>
                <a:gd fmla="*/ 993526 w 3927" name="T30"/>
                <a:gd fmla="*/ 1077121 h 3928" name="T31"/>
                <a:gd fmla="*/ 352867 w 3927" name="T32"/>
                <a:gd fmla="*/ 226883 h 3928" name="T33"/>
                <a:gd fmla="*/ 179641 w 3927" name="T34"/>
                <a:gd fmla="*/ 400597 h 3928" name="T35"/>
                <a:gd fmla="*/ 179641 w 3927" name="T36"/>
                <a:gd fmla="*/ 1447468 h 3928" name="T37"/>
                <a:gd fmla="*/ 352867 w 3927" name="T38"/>
                <a:gd fmla="*/ 1620724 h 3928" name="T39"/>
                <a:gd fmla="*/ 1400011 w 3927" name="T40"/>
                <a:gd fmla="*/ 1620724 h 3928" name="T41"/>
                <a:gd fmla="*/ 1573236 w 3927" name="T42"/>
                <a:gd fmla="*/ 1447468 h 3928" name="T43"/>
                <a:gd fmla="*/ 1573236 w 3927" name="T44"/>
                <a:gd fmla="*/ 759485 h 3928" name="T45"/>
                <a:gd fmla="*/ 1752419 w 3927" name="T46"/>
                <a:gd fmla="*/ 585771 h 3928" name="T47"/>
                <a:gd fmla="*/ 1752419 w 3927" name="T48"/>
                <a:gd fmla="*/ 1511178 h 3928" name="T49"/>
                <a:gd fmla="*/ 1457753 w 3927" name="T50"/>
                <a:gd fmla="*/ 1800397 h 3928" name="T51"/>
                <a:gd fmla="*/ 289168 w 3927" name="T52"/>
                <a:gd fmla="*/ 1800397 h 3928" name="T53"/>
                <a:gd fmla="*/ 0 w 3927" name="T54"/>
                <a:gd fmla="*/ 1511178 h 3928" name="T55"/>
                <a:gd fmla="*/ 0 w 3927" name="T56"/>
                <a:gd fmla="*/ 354304 h 3928" name="T57"/>
                <a:gd fmla="*/ 289168 w 3927" name="T58"/>
                <a:gd fmla="*/ 47210 h 3928" name="T59"/>
                <a:gd fmla="*/ 1214412 w 3927" name="T60"/>
                <a:gd fmla="*/ 47210 h 3928" name="T61"/>
                <a:gd fmla="*/ 1040728 w 3927" name="T62"/>
                <a:gd fmla="*/ 226883 h 3928" name="T63"/>
                <a:gd fmla="*/ 352867 w 3927" name="T64"/>
                <a:gd fmla="*/ 226883 h 3928"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3928" w="3926">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chemeClr val="tx1"/>
            </a:solidFill>
            <a:ln>
              <a:noFill/>
            </a:ln>
            <a:extLst/>
          </p:spPr>
          <p:txBody>
            <a:bodyPr anchor="ctr" anchorCtr="1"/>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endParaRPr altLang="en-US" lang="zh-CN">
                <a:latin charset="-122" panose="020b0300000000000000" pitchFamily="34" typeface="Noto Sans S Chinese Light"/>
                <a:ea charset="-122" panose="020b0300000000000000" pitchFamily="34" typeface="Noto Sans S Chinese Light"/>
                <a:sym typeface="Arial"/>
              </a:endParaRPr>
            </a:p>
          </p:txBody>
        </p:sp>
      </p:grpSp>
      <p:grpSp>
        <p:nvGrpSpPr>
          <p:cNvPr id="98" name="组合 97">
            <a:extLst>
              <a:ext uri="{FF2B5EF4-FFF2-40B4-BE49-F238E27FC236}">
                <a16:creationId xmlns:a16="http://schemas.microsoft.com/office/drawing/2014/main" id="{53DAECBF-2968-44E7-BB99-4392D69B8B64}"/>
              </a:ext>
            </a:extLst>
          </p:cNvPr>
          <p:cNvGrpSpPr/>
          <p:nvPr/>
        </p:nvGrpSpPr>
        <p:grpSpPr>
          <a:xfrm>
            <a:off x="7464420" y="4568734"/>
            <a:ext cx="748422" cy="1149925"/>
            <a:chOff x="7419450" y="5138360"/>
            <a:chExt cx="748422" cy="1149925"/>
          </a:xfrm>
          <a:solidFill>
            <a:schemeClr val="accent3"/>
          </a:solidFill>
        </p:grpSpPr>
        <p:sp>
          <p:nvSpPr>
            <p:cNvPr id="99" name="矩形 98">
              <a:extLst>
                <a:ext uri="{FF2B5EF4-FFF2-40B4-BE49-F238E27FC236}">
                  <a16:creationId xmlns:a16="http://schemas.microsoft.com/office/drawing/2014/main" id="{386981C8-8170-4AE7-8D4B-7453BBA3AE79}"/>
                </a:ext>
              </a:extLst>
            </p:cNvPr>
            <p:cNvSpPr/>
            <p:nvPr/>
          </p:nvSpPr>
          <p:spPr>
            <a:xfrm>
              <a:off x="7463022" y="5961077"/>
              <a:ext cx="704850" cy="32720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300000000000000" pitchFamily="34" typeface="Noto Sans S Chinese Light"/>
                <a:ea charset="-122" panose="020b0300000000000000" pitchFamily="34" typeface="Noto Sans S Chinese Light"/>
                <a:sym typeface="Arial"/>
              </a:endParaRPr>
            </a:p>
          </p:txBody>
        </p:sp>
        <p:sp>
          <p:nvSpPr>
            <p:cNvPr id="100" name="KSO_Shape">
              <a:extLst>
                <a:ext uri="{FF2B5EF4-FFF2-40B4-BE49-F238E27FC236}">
                  <a16:creationId xmlns:a16="http://schemas.microsoft.com/office/drawing/2014/main" id="{4B5EF72E-3A12-4050-9A4E-1A5977F1666C}"/>
                </a:ext>
              </a:extLst>
            </p:cNvPr>
            <p:cNvSpPr/>
            <p:nvPr/>
          </p:nvSpPr>
          <p:spPr bwMode="auto">
            <a:xfrm>
              <a:off x="7419450" y="5138360"/>
              <a:ext cx="700404" cy="678168"/>
            </a:xfrm>
            <a:custGeom>
              <a:gdLst>
                <a:gd fmla="*/ 1660229 w 8965002" name="T0"/>
                <a:gd fmla="*/ 723707 h 8673857" name="T1"/>
                <a:gd fmla="*/ 1707743 w 8965002" name="T2"/>
                <a:gd fmla="*/ 723707 h 8673857" name="T3"/>
                <a:gd fmla="*/ 1786179 w 8965002" name="T4"/>
                <a:gd fmla="*/ 872262 h 8673857" name="T5"/>
                <a:gd fmla="*/ 1398524 w 8965002" name="T6"/>
                <a:gd fmla="*/ 1455923 h 8673857" name="T7"/>
                <a:gd fmla="*/ 1307266 w 8965002" name="T8"/>
                <a:gd fmla="*/ 1501168 h 8673857" name="T9"/>
                <a:gd fmla="*/ 1079500 w 8965002" name="T10"/>
                <a:gd fmla="*/ 1501168 h 8673857" name="T11"/>
                <a:gd fmla="*/ 1079500 w 8965002" name="T12"/>
                <a:gd fmla="*/ 1685165 h 8673857" name="T13"/>
                <a:gd fmla="*/ 1049332 w 8965002" name="T14"/>
                <a:gd fmla="*/ 1734934 h 8673857" name="T15"/>
                <a:gd fmla="*/ 1021427 w 8965002" name="T16"/>
                <a:gd fmla="*/ 1741721 h 8673857" name="T17"/>
                <a:gd fmla="*/ 985980 w 8965002" name="T18"/>
                <a:gd fmla="*/ 1731164 h 8673857" name="T19"/>
                <a:gd fmla="*/ 808744 w 8965002" name="T20"/>
                <a:gd fmla="*/ 1611265 h 8673857" name="T21"/>
                <a:gd fmla="*/ 635280 w 8965002" name="T22"/>
                <a:gd fmla="*/ 1731164 h 8673857" name="T23"/>
                <a:gd fmla="*/ 571927 w 8965002" name="T24"/>
                <a:gd fmla="*/ 1734934 h 8673857" name="T25"/>
                <a:gd fmla="*/ 539497 w 8965002" name="T26"/>
                <a:gd fmla="*/ 1685165 h 8673857" name="T27"/>
                <a:gd fmla="*/ 539497 w 8965002" name="T28"/>
                <a:gd fmla="*/ 1225173 h 8673857" name="T29"/>
                <a:gd fmla="*/ 636788 w 8965002" name="T30"/>
                <a:gd fmla="*/ 1030619 h 8673857" name="T31"/>
                <a:gd fmla="*/ 667710 w 8965002" name="T32"/>
                <a:gd fmla="*/ 1022324 h 8673857" name="T33"/>
                <a:gd fmla="*/ 1142852 w 8965002" name="T34"/>
                <a:gd fmla="*/ 1022324 h 8673857" name="T35"/>
                <a:gd fmla="*/ 1077992 w 8965002" name="T36"/>
                <a:gd fmla="*/ 1261369 h 8673857" name="T37"/>
                <a:gd fmla="*/ 1250702 w 8965002" name="T38"/>
                <a:gd fmla="*/ 1261369 h 8673857" name="T39"/>
                <a:gd fmla="*/ 1660229 w 8965002" name="T40"/>
                <a:gd fmla="*/ 723707 h 8673857" name="T41"/>
                <a:gd fmla="*/ 1227016 w 8965002" name="T42"/>
                <a:gd fmla="*/ 26 h 8673857" name="T43"/>
                <a:gd fmla="*/ 1646524 w 8965002" name="T44"/>
                <a:gd fmla="*/ 27634 h 8673857" name="T45"/>
                <a:gd fmla="*/ 1722691 w 8965002" name="T46"/>
                <a:gd fmla="*/ 177681 h 8673857" name="T47"/>
                <a:gd fmla="*/ 1246833 w 8965002" name="T48"/>
                <a:gd fmla="*/ 798230 h 8673857" name="T49"/>
                <a:gd fmla="*/ 1160861 w 8965002" name="T50"/>
                <a:gd fmla="*/ 838946 h 8673857" name="T51"/>
                <a:gd fmla="*/ 443680 w 8965002" name="T52"/>
                <a:gd fmla="*/ 838946 h 8673857" name="T53"/>
                <a:gd fmla="*/ 231014 w 8965002" name="T54"/>
                <a:gd fmla="*/ 1099833 h 8673857" name="T55"/>
                <a:gd fmla="*/ 361479 w 8965002" name="T56"/>
                <a:gd fmla="*/ 1249880 h 8673857" name="T57"/>
                <a:gd fmla="*/ 418794 w 8965002" name="T58"/>
                <a:gd fmla="*/ 1261190 h 8673857" name="T59"/>
                <a:gd fmla="*/ 418794 w 8965002" name="T60"/>
                <a:gd fmla="*/ 1500965 h 8673857" name="T61"/>
                <a:gd fmla="*/ 10807 w 8965002" name="T62"/>
                <a:gd fmla="*/ 1148843 h 8673857" name="T63"/>
                <a:gd fmla="*/ 13069 w 8965002" name="T64"/>
                <a:gd fmla="*/ 949785 h 8673857" name="T65"/>
                <a:gd fmla="*/ 545488 w 8965002" name="T66"/>
                <a:gd fmla="*/ 134703 h 8673857" name="T67"/>
                <a:gd fmla="*/ 706119 w 8965002" name="T68"/>
                <a:gd fmla="*/ 45730 h 8673857" name="T69"/>
                <a:gd fmla="*/ 1227016 w 8965002" name="T70"/>
                <a:gd fmla="*/ 26 h 8673857"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8673857" w="8965002">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grpFill/>
            <a:ln>
              <a:noFill/>
            </a:ln>
            <a:extLst/>
          </p:spPr>
          <p:txBody>
            <a:bodyPr anchor="ctr" anchorCtr="1"/>
            <a:lstStyle>
              <a:defPPr>
                <a:defRPr lang="zh-CN"/>
              </a:defPPr>
              <a:lvl1pPr algn="l" eaLnBrk="0" fontAlgn="base" hangingPunct="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eaLnBrk="0" fontAlgn="base" hangingPunct="0"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eaLnBrk="0" fontAlgn="base" hangingPunct="0"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eaLnBrk="0" fontAlgn="base" hangingPunct="0"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eaLnBrk="0" fontAlgn="base" hangingPunct="0"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endParaRPr altLang="en-US" lang="zh-CN">
                <a:latin charset="-122" panose="020b0300000000000000" pitchFamily="34" typeface="Noto Sans S Chinese Light"/>
                <a:ea charset="-122" panose="020b0300000000000000" pitchFamily="34" typeface="Noto Sans S Chinese Light"/>
                <a:sym typeface="Arial"/>
              </a:endParaRPr>
            </a:p>
          </p:txBody>
        </p:sp>
      </p:grpSp>
      <p:sp>
        <p:nvSpPr>
          <p:cNvPr id="101" name="išľíďè">
            <a:extLst>
              <a:ext uri="{FF2B5EF4-FFF2-40B4-BE49-F238E27FC236}">
                <a16:creationId xmlns:a16="http://schemas.microsoft.com/office/drawing/2014/main" id="{76A86318-70CC-4898-8D65-EF17B48AE4E0}"/>
              </a:ext>
            </a:extLst>
          </p:cNvPr>
          <p:cNvSpPr/>
          <p:nvPr/>
        </p:nvSpPr>
        <p:spPr bwMode="auto">
          <a:xfrm>
            <a:off x="4860003" y="1752768"/>
            <a:ext cx="3836288" cy="49097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102" name="iSlíďè">
            <a:extLst>
              <a:ext uri="{FF2B5EF4-FFF2-40B4-BE49-F238E27FC236}">
                <a16:creationId xmlns:a16="http://schemas.microsoft.com/office/drawing/2014/main" id="{58DB1065-E711-4E50-A376-5ED6157294B3}"/>
              </a:ext>
            </a:extLst>
          </p:cNvPr>
          <p:cNvSpPr txBox="1"/>
          <p:nvPr/>
        </p:nvSpPr>
        <p:spPr bwMode="auto">
          <a:xfrm>
            <a:off x="4866904" y="1440592"/>
            <a:ext cx="1933825" cy="3092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103" name="išľíďè">
            <a:extLst>
              <a:ext uri="{FF2B5EF4-FFF2-40B4-BE49-F238E27FC236}">
                <a16:creationId xmlns:a16="http://schemas.microsoft.com/office/drawing/2014/main" id="{174020B7-1046-4125-A723-F9145FE42DFA}"/>
              </a:ext>
            </a:extLst>
          </p:cNvPr>
          <p:cNvSpPr/>
          <p:nvPr/>
        </p:nvSpPr>
        <p:spPr bwMode="auto">
          <a:xfrm>
            <a:off x="4843478" y="2801270"/>
            <a:ext cx="3836288" cy="49097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104" name="iSlíďè">
            <a:extLst>
              <a:ext uri="{FF2B5EF4-FFF2-40B4-BE49-F238E27FC236}">
                <a16:creationId xmlns:a16="http://schemas.microsoft.com/office/drawing/2014/main" id="{59A99A40-C348-4217-A585-D2CCC17012EA}"/>
              </a:ext>
            </a:extLst>
          </p:cNvPr>
          <p:cNvSpPr txBox="1"/>
          <p:nvPr/>
        </p:nvSpPr>
        <p:spPr bwMode="auto">
          <a:xfrm>
            <a:off x="4850379" y="2489094"/>
            <a:ext cx="1933825" cy="3092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
        <p:nvSpPr>
          <p:cNvPr id="105" name="išľíďè">
            <a:extLst>
              <a:ext uri="{FF2B5EF4-FFF2-40B4-BE49-F238E27FC236}">
                <a16:creationId xmlns:a16="http://schemas.microsoft.com/office/drawing/2014/main" id="{A17F1EEC-3678-42A5-B434-400FEF996B2F}"/>
              </a:ext>
            </a:extLst>
          </p:cNvPr>
          <p:cNvSpPr/>
          <p:nvPr/>
        </p:nvSpPr>
        <p:spPr bwMode="auto">
          <a:xfrm>
            <a:off x="4814139" y="3776654"/>
            <a:ext cx="3836288" cy="49097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algn="l" defTabSz="913765" eaLnBrk="1" fontAlgn="auto" hangingPunct="1" indent="0" latinLnBrk="0" lvl="0" marL="0" marR="0" rtl="0">
              <a:lnSpc>
                <a:spcPct val="120000"/>
              </a:lnSpc>
              <a:spcBef>
                <a:spcPct val="0"/>
              </a:spcBef>
              <a:spcAft>
                <a:spcPct val="0"/>
              </a:spcAft>
              <a:buClrTx/>
              <a:buSzTx/>
              <a:buFontTx/>
              <a:buNone/>
              <a:defRPr/>
            </a:pPr>
            <a:r>
              <a:rPr altLang="en-US" b="0" baseline="0" cap="none" i="0" kern="1200" kumimoji="0" lang="zh-CN" noProof="0" normalizeH="0" spc="0" strike="noStrike" sz="12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输入替换内容编辑文字输入替换内容编辑文字输入替换内容编辑文字</a:t>
            </a:r>
          </a:p>
        </p:txBody>
      </p:sp>
      <p:sp>
        <p:nvSpPr>
          <p:cNvPr id="106" name="iSlíďè">
            <a:extLst>
              <a:ext uri="{FF2B5EF4-FFF2-40B4-BE49-F238E27FC236}">
                <a16:creationId xmlns:a16="http://schemas.microsoft.com/office/drawing/2014/main" id="{6D011BD7-C925-46DC-8AEA-6CDA8387C791}"/>
              </a:ext>
            </a:extLst>
          </p:cNvPr>
          <p:cNvSpPr txBox="1"/>
          <p:nvPr/>
        </p:nvSpPr>
        <p:spPr bwMode="auto">
          <a:xfrm>
            <a:off x="4821040" y="3464478"/>
            <a:ext cx="1933825" cy="30929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fontScale="92500" lnSpcReduction="20000"/>
          </a:bodyPr>
          <a:lstStyle/>
          <a:p>
            <a:pPr algn="l" defTabSz="913765" eaLnBrk="1" fontAlgn="auto" hangingPunct="1" indent="0" latinLnBrk="0" lvl="0" marL="0" marR="0" rtl="0">
              <a:spcBef>
                <a:spcPct val="0"/>
              </a:spcBef>
              <a:spcAft>
                <a:spcPct val="0"/>
              </a:spcAft>
              <a:buClrTx/>
              <a:buSzTx/>
              <a:buFontTx/>
              <a:buNone/>
              <a:defRPr/>
            </a:pPr>
            <a:r>
              <a:rPr altLang="en-US" b="1" baseline="0" cap="none" i="0" kern="1200" kumimoji="0" lang="zh-CN" noProof="0" normalizeH="0" spc="0" strike="noStrike" sz="1800" u="none">
                <a:ln>
                  <a:noFill/>
                </a:ln>
                <a:solidFill>
                  <a:schemeClr val="bg2">
                    <a:lumMod val="10000"/>
                  </a:schemeClr>
                </a:solidFill>
                <a:effectLst/>
                <a:uLnTx/>
                <a:uFillTx/>
                <a:latin charset="-122" panose="020b0300000000000000" pitchFamily="34" typeface="Noto Sans S Chinese Light"/>
                <a:ea charset="-122" panose="020b0300000000000000" pitchFamily="34" typeface="Noto Sans S Chinese Light"/>
              </a:rPr>
              <a:t>标题文本预设</a:t>
            </a:r>
          </a:p>
        </p:txBody>
      </p:sp>
    </p:spTree>
    <p:extLst>
      <p:ext uri="{BB962C8B-B14F-4D97-AF65-F5344CB8AC3E}">
        <p14:creationId val="3124387714"/>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5" presetSubtype="0">
                                  <p:stCondLst>
                                    <p:cond delay="0"/>
                                  </p:stCondLst>
                                  <p:childTnLst>
                                    <p:set>
                                      <p:cBhvr>
                                        <p:cTn dur="1" fill="hold" id="6">
                                          <p:stCondLst>
                                            <p:cond delay="0"/>
                                          </p:stCondLst>
                                        </p:cTn>
                                        <p:tgtEl>
                                          <p:spTgt spid="79"/>
                                        </p:tgtEl>
                                        <p:attrNameLst>
                                          <p:attrName>style.visibility</p:attrName>
                                        </p:attrNameLst>
                                      </p:cBhvr>
                                      <p:to>
                                        <p:strVal val="visible"/>
                                      </p:to>
                                    </p:set>
                                    <p:anim calcmode="lin" valueType="num">
                                      <p:cBhvr>
                                        <p:cTn dur="1000" fill="hold" id="7"/>
                                        <p:tgtEl>
                                          <p:spTgt spid="79"/>
                                        </p:tgtEl>
                                        <p:attrNameLst>
                                          <p:attrName>ppt_w</p:attrName>
                                        </p:attrNameLst>
                                      </p:cBhvr>
                                      <p:tavLst>
                                        <p:tav tm="0">
                                          <p:val>
                                            <p:fltVal val="0"/>
                                          </p:val>
                                        </p:tav>
                                        <p:tav tm="100000">
                                          <p:val>
                                            <p:strVal val="#ppt_w"/>
                                          </p:val>
                                        </p:tav>
                                      </p:tavLst>
                                    </p:anim>
                                    <p:anim calcmode="lin" valueType="num">
                                      <p:cBhvr>
                                        <p:cTn dur="1000" fill="hold" id="8"/>
                                        <p:tgtEl>
                                          <p:spTgt spid="79"/>
                                        </p:tgtEl>
                                        <p:attrNameLst>
                                          <p:attrName>ppt_h</p:attrName>
                                        </p:attrNameLst>
                                      </p:cBhvr>
                                      <p:tavLst>
                                        <p:tav tm="0">
                                          <p:val>
                                            <p:fltVal val="0"/>
                                          </p:val>
                                        </p:tav>
                                        <p:tav tm="100000">
                                          <p:val>
                                            <p:strVal val="#ppt_h"/>
                                          </p:val>
                                        </p:tav>
                                      </p:tavLst>
                                    </p:anim>
                                    <p:anim calcmode="lin" valueType="num">
                                      <p:cBhvr>
                                        <p:cTn dur="1000" fill="hold" id="9"/>
                                        <p:tgtEl>
                                          <p:spTgt spid="79"/>
                                        </p:tgtEl>
                                        <p:attrNameLst>
                                          <p:attrName>ppt_x</p:attrName>
                                        </p:attrNameLst>
                                      </p:cBhvr>
                                      <p:tavLst>
                                        <p:tav fmla="#ppt_x+(cos(-2*pi*(1-$))*-#ppt_x-sin(-2*pi*(1-$))*(1-#ppt_y))*(1-$)" tm="0">
                                          <p:val>
                                            <p:fltVal val="0"/>
                                          </p:val>
                                        </p:tav>
                                        <p:tav tm="100000">
                                          <p:val>
                                            <p:fltVal val="1"/>
                                          </p:val>
                                        </p:tav>
                                      </p:tavLst>
                                    </p:anim>
                                    <p:anim calcmode="lin" valueType="num">
                                      <p:cBhvr>
                                        <p:cTn dur="1000" fill="hold" id="10"/>
                                        <p:tgtEl>
                                          <p:spTgt spid="79"/>
                                        </p:tgtEl>
                                        <p:attrNameLst>
                                          <p:attrName>ppt_y</p:attrName>
                                        </p:attrNameLst>
                                      </p:cBhvr>
                                      <p:tavLst>
                                        <p:tav fmla="#ppt_y+(sin(-2*pi*(1-$))*-#ppt_x+cos(-2*pi*(1-$))*(1-#ppt_y))*(1-$)" tm="0">
                                          <p:val>
                                            <p:fltVal val="0"/>
                                          </p:val>
                                        </p:tav>
                                        <p:tav tm="100000">
                                          <p:val>
                                            <p:fltVal val="1"/>
                                          </p:val>
                                        </p:tav>
                                      </p:tavLst>
                                    </p:anim>
                                  </p:childTnLst>
                                </p:cTn>
                              </p:par>
                            </p:childTnLst>
                          </p:cTn>
                        </p:par>
                        <p:par>
                          <p:cTn fill="hold" id="11" nodeType="afterGroup">
                            <p:stCondLst>
                              <p:cond delay="1000"/>
                            </p:stCondLst>
                            <p:childTnLst>
                              <p:par>
                                <p:cTn fill="hold" id="12" nodeType="afterEffect" presetClass="entr" presetID="37" presetSubtype="0">
                                  <p:stCondLst>
                                    <p:cond delay="0"/>
                                  </p:stCondLst>
                                  <p:childTnLst>
                                    <p:set>
                                      <p:cBhvr>
                                        <p:cTn dur="1" fill="hold" id="13">
                                          <p:stCondLst>
                                            <p:cond delay="0"/>
                                          </p:stCondLst>
                                        </p:cTn>
                                        <p:tgtEl>
                                          <p:spTgt spid="92"/>
                                        </p:tgtEl>
                                        <p:attrNameLst>
                                          <p:attrName>style.visibility</p:attrName>
                                        </p:attrNameLst>
                                      </p:cBhvr>
                                      <p:to>
                                        <p:strVal val="visible"/>
                                      </p:to>
                                    </p:set>
                                    <p:animEffect filter="fade" transition="in">
                                      <p:cBhvr>
                                        <p:cTn dur="750" id="14"/>
                                        <p:tgtEl>
                                          <p:spTgt spid="92"/>
                                        </p:tgtEl>
                                      </p:cBhvr>
                                    </p:animEffect>
                                    <p:anim calcmode="lin" valueType="num">
                                      <p:cBhvr>
                                        <p:cTn dur="750" fill="hold" id="15"/>
                                        <p:tgtEl>
                                          <p:spTgt spid="92"/>
                                        </p:tgtEl>
                                        <p:attrNameLst>
                                          <p:attrName>ppt_x</p:attrName>
                                        </p:attrNameLst>
                                      </p:cBhvr>
                                      <p:tavLst>
                                        <p:tav tm="0">
                                          <p:val>
                                            <p:strVal val="#ppt_x"/>
                                          </p:val>
                                        </p:tav>
                                        <p:tav tm="100000">
                                          <p:val>
                                            <p:strVal val="#ppt_x"/>
                                          </p:val>
                                        </p:tav>
                                      </p:tavLst>
                                    </p:anim>
                                    <p:anim calcmode="lin" valueType="num">
                                      <p:cBhvr>
                                        <p:cTn decel="100000" dur="675" fill="hold" id="16"/>
                                        <p:tgtEl>
                                          <p:spTgt spid="92"/>
                                        </p:tgtEl>
                                        <p:attrNameLst>
                                          <p:attrName>ppt_y</p:attrName>
                                        </p:attrNameLst>
                                      </p:cBhvr>
                                      <p:tavLst>
                                        <p:tav tm="0">
                                          <p:val>
                                            <p:strVal val="#ppt_y+1"/>
                                          </p:val>
                                        </p:tav>
                                        <p:tav tm="100000">
                                          <p:val>
                                            <p:strVal val="#ppt_y-.03"/>
                                          </p:val>
                                        </p:tav>
                                      </p:tavLst>
                                    </p:anim>
                                    <p:anim calcmode="lin" valueType="num">
                                      <p:cBhvr>
                                        <p:cTn accel="100000" dur="75" fill="hold" id="17">
                                          <p:stCondLst>
                                            <p:cond delay="675"/>
                                          </p:stCondLst>
                                        </p:cTn>
                                        <p:tgtEl>
                                          <p:spTgt spid="92"/>
                                        </p:tgtEl>
                                        <p:attrNameLst>
                                          <p:attrName>ppt_y</p:attrName>
                                        </p:attrNameLst>
                                      </p:cBhvr>
                                      <p:tavLst>
                                        <p:tav tm="0">
                                          <p:val>
                                            <p:strVal val="#ppt_y-.03"/>
                                          </p:val>
                                        </p:tav>
                                        <p:tav tm="100000">
                                          <p:val>
                                            <p:strVal val="#ppt_y"/>
                                          </p:val>
                                        </p:tav>
                                      </p:tavLst>
                                    </p:anim>
                                  </p:childTnLst>
                                </p:cTn>
                              </p:par>
                              <p:par>
                                <p:cTn fill="hold" id="18" nodeType="withEffect" presetClass="entr" presetID="37" presetSubtype="0">
                                  <p:stCondLst>
                                    <p:cond delay="250"/>
                                  </p:stCondLst>
                                  <p:childTnLst>
                                    <p:set>
                                      <p:cBhvr>
                                        <p:cTn dur="1" fill="hold" id="19">
                                          <p:stCondLst>
                                            <p:cond delay="0"/>
                                          </p:stCondLst>
                                        </p:cTn>
                                        <p:tgtEl>
                                          <p:spTgt spid="98"/>
                                        </p:tgtEl>
                                        <p:attrNameLst>
                                          <p:attrName>style.visibility</p:attrName>
                                        </p:attrNameLst>
                                      </p:cBhvr>
                                      <p:to>
                                        <p:strVal val="visible"/>
                                      </p:to>
                                    </p:set>
                                    <p:animEffect filter="fade" transition="in">
                                      <p:cBhvr>
                                        <p:cTn dur="750" id="20"/>
                                        <p:tgtEl>
                                          <p:spTgt spid="98"/>
                                        </p:tgtEl>
                                      </p:cBhvr>
                                    </p:animEffect>
                                    <p:anim calcmode="lin" valueType="num">
                                      <p:cBhvr>
                                        <p:cTn dur="750" fill="hold" id="21"/>
                                        <p:tgtEl>
                                          <p:spTgt spid="98"/>
                                        </p:tgtEl>
                                        <p:attrNameLst>
                                          <p:attrName>ppt_x</p:attrName>
                                        </p:attrNameLst>
                                      </p:cBhvr>
                                      <p:tavLst>
                                        <p:tav tm="0">
                                          <p:val>
                                            <p:strVal val="#ppt_x"/>
                                          </p:val>
                                        </p:tav>
                                        <p:tav tm="100000">
                                          <p:val>
                                            <p:strVal val="#ppt_x"/>
                                          </p:val>
                                        </p:tav>
                                      </p:tavLst>
                                    </p:anim>
                                    <p:anim calcmode="lin" valueType="num">
                                      <p:cBhvr>
                                        <p:cTn decel="100000" dur="675" fill="hold" id="22"/>
                                        <p:tgtEl>
                                          <p:spTgt spid="98"/>
                                        </p:tgtEl>
                                        <p:attrNameLst>
                                          <p:attrName>ppt_y</p:attrName>
                                        </p:attrNameLst>
                                      </p:cBhvr>
                                      <p:tavLst>
                                        <p:tav tm="0">
                                          <p:val>
                                            <p:strVal val="#ppt_y+1"/>
                                          </p:val>
                                        </p:tav>
                                        <p:tav tm="100000">
                                          <p:val>
                                            <p:strVal val="#ppt_y-.03"/>
                                          </p:val>
                                        </p:tav>
                                      </p:tavLst>
                                    </p:anim>
                                    <p:anim calcmode="lin" valueType="num">
                                      <p:cBhvr>
                                        <p:cTn accel="100000" dur="75" fill="hold" id="23">
                                          <p:stCondLst>
                                            <p:cond delay="675"/>
                                          </p:stCondLst>
                                        </p:cTn>
                                        <p:tgtEl>
                                          <p:spTgt spid="98"/>
                                        </p:tgtEl>
                                        <p:attrNameLst>
                                          <p:attrName>ppt_y</p:attrName>
                                        </p:attrNameLst>
                                      </p:cBhvr>
                                      <p:tavLst>
                                        <p:tav tm="0">
                                          <p:val>
                                            <p:strVal val="#ppt_y-.03"/>
                                          </p:val>
                                        </p:tav>
                                        <p:tav tm="100000">
                                          <p:val>
                                            <p:strVal val="#ppt_y"/>
                                          </p:val>
                                        </p:tav>
                                      </p:tavLst>
                                    </p:anim>
                                  </p:childTnLst>
                                </p:cTn>
                              </p:par>
                              <p:par>
                                <p:cTn fill="hold" id="24" nodeType="withEffect" presetClass="entr" presetID="37" presetSubtype="0">
                                  <p:stCondLst>
                                    <p:cond delay="500"/>
                                  </p:stCondLst>
                                  <p:childTnLst>
                                    <p:set>
                                      <p:cBhvr>
                                        <p:cTn dur="1" fill="hold" id="25">
                                          <p:stCondLst>
                                            <p:cond delay="0"/>
                                          </p:stCondLst>
                                        </p:cTn>
                                        <p:tgtEl>
                                          <p:spTgt spid="95"/>
                                        </p:tgtEl>
                                        <p:attrNameLst>
                                          <p:attrName>style.visibility</p:attrName>
                                        </p:attrNameLst>
                                      </p:cBhvr>
                                      <p:to>
                                        <p:strVal val="visible"/>
                                      </p:to>
                                    </p:set>
                                    <p:animEffect filter="fade" transition="in">
                                      <p:cBhvr>
                                        <p:cTn dur="750" id="26"/>
                                        <p:tgtEl>
                                          <p:spTgt spid="95"/>
                                        </p:tgtEl>
                                      </p:cBhvr>
                                    </p:animEffect>
                                    <p:anim calcmode="lin" valueType="num">
                                      <p:cBhvr>
                                        <p:cTn dur="750" fill="hold" id="27"/>
                                        <p:tgtEl>
                                          <p:spTgt spid="95"/>
                                        </p:tgtEl>
                                        <p:attrNameLst>
                                          <p:attrName>ppt_x</p:attrName>
                                        </p:attrNameLst>
                                      </p:cBhvr>
                                      <p:tavLst>
                                        <p:tav tm="0">
                                          <p:val>
                                            <p:strVal val="#ppt_x"/>
                                          </p:val>
                                        </p:tav>
                                        <p:tav tm="100000">
                                          <p:val>
                                            <p:strVal val="#ppt_x"/>
                                          </p:val>
                                        </p:tav>
                                      </p:tavLst>
                                    </p:anim>
                                    <p:anim calcmode="lin" valueType="num">
                                      <p:cBhvr>
                                        <p:cTn decel="100000" dur="675" fill="hold" id="28"/>
                                        <p:tgtEl>
                                          <p:spTgt spid="95"/>
                                        </p:tgtEl>
                                        <p:attrNameLst>
                                          <p:attrName>ppt_y</p:attrName>
                                        </p:attrNameLst>
                                      </p:cBhvr>
                                      <p:tavLst>
                                        <p:tav tm="0">
                                          <p:val>
                                            <p:strVal val="#ppt_y+1"/>
                                          </p:val>
                                        </p:tav>
                                        <p:tav tm="100000">
                                          <p:val>
                                            <p:strVal val="#ppt_y-.03"/>
                                          </p:val>
                                        </p:tav>
                                      </p:tavLst>
                                    </p:anim>
                                    <p:anim calcmode="lin" valueType="num">
                                      <p:cBhvr>
                                        <p:cTn accel="100000" dur="75" fill="hold" id="29">
                                          <p:stCondLst>
                                            <p:cond delay="675"/>
                                          </p:stCondLst>
                                        </p:cTn>
                                        <p:tgtEl>
                                          <p:spTgt spid="95"/>
                                        </p:tgtEl>
                                        <p:attrNameLst>
                                          <p:attrName>ppt_y</p:attrName>
                                        </p:attrNameLst>
                                      </p:cBhvr>
                                      <p:tavLst>
                                        <p:tav tm="0">
                                          <p:val>
                                            <p:strVal val="#ppt_y-.03"/>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PA" val="v4.0.0"/>
</p:tagLst>
</file>

<file path=ppt/tags/tag2.xml><?xml version="1.0" encoding="utf-8"?>
<p:tagLst xmlns:p="http://schemas.openxmlformats.org/presentationml/2006/main">
  <p:tag name="PA" val="v4.0.0"/>
</p:tagLst>
</file>

<file path=ppt/tags/tag3.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83"/>
</p:tagLst>
</file>

<file path=ppt/theme/theme1.xml><?xml version="1.0" encoding="utf-8"?>
<a:theme xmlns:r="http://schemas.openxmlformats.org/officeDocument/2006/relationships" xmlns:a="http://schemas.openxmlformats.org/drawingml/2006/main" name="">
  <a:themeElements>
    <a:clrScheme name="自定义 201">
      <a:dk1>
        <a:sysClr val="windowText" lastClr="000000"/>
      </a:dk1>
      <a:lt1>
        <a:sysClr val="window" lastClr="FFFFFF"/>
      </a:lt1>
      <a:dk2>
        <a:srgbClr val="44546A"/>
      </a:dk2>
      <a:lt2>
        <a:srgbClr val="E7E6E6"/>
      </a:lt2>
      <a:accent1>
        <a:srgbClr val="3F3F3F"/>
      </a:accent1>
      <a:accent2>
        <a:srgbClr val="C87960"/>
      </a:accent2>
      <a:accent3>
        <a:srgbClr val="3F3F3F"/>
      </a:accent3>
      <a:accent4>
        <a:srgbClr val="C87960"/>
      </a:accent4>
      <a:accent5>
        <a:srgbClr val="3F3F3F"/>
      </a:accent5>
      <a:accent6>
        <a:srgbClr val="C87960"/>
      </a:accent6>
      <a:hlink>
        <a:srgbClr val="3F3F3F"/>
      </a:hlink>
      <a:folHlink>
        <a:srgbClr val="C87960"/>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217</Paragraphs>
  <Slides>24</Slides>
  <Notes>24</Notes>
  <TotalTime>217</TotalTime>
  <HiddenSlides>0</HiddenSlides>
  <MMClips>0</MMClips>
  <ScaleCrop>0</ScaleCrop>
  <HeadingPairs>
    <vt:vector baseType="variant" size="6">
      <vt:variant>
        <vt:lpstr>Fonts used</vt:lpstr>
      </vt:variant>
      <vt:variant>
        <vt:i4>15</vt:i4>
      </vt:variant>
      <vt:variant>
        <vt:lpstr>Theme</vt:lpstr>
      </vt:variant>
      <vt:variant>
        <vt:i4>1</vt:i4>
      </vt:variant>
      <vt:variant>
        <vt:lpstr>Slide Titles</vt:lpstr>
      </vt:variant>
      <vt:variant>
        <vt:i4>24</vt:i4>
      </vt:variant>
    </vt:vector>
  </HeadingPairs>
  <TitlesOfParts>
    <vt:vector baseType="lpstr" size="40">
      <vt:lpstr>Arial</vt:lpstr>
      <vt:lpstr>等线 Light</vt:lpstr>
      <vt:lpstr>等线</vt:lpstr>
      <vt:lpstr>Justus oldstyle</vt:lpstr>
      <vt:lpstr>Calibri Light</vt:lpstr>
      <vt:lpstr>Calibri</vt:lpstr>
      <vt:lpstr>Noto Sans S Chinese Thin</vt:lpstr>
      <vt:lpstr>微软雅黑</vt:lpstr>
      <vt:lpstr>Noto Sans S Chinese Medium</vt:lpstr>
      <vt:lpstr>Noto Sans S Chinese Regular</vt:lpstr>
      <vt:lpstr>Noto Sans S Chinese Light</vt:lpstr>
      <vt:lpstr>宋体</vt:lpstr>
      <vt:lpstr>Hiragino Sans GB W3</vt:lpstr>
      <vt:lpstr>Open Sans</vt:lpstr>
      <vt:lpstr>Montserrat</vt:lpstr>
      <vt:lpstr>千图网海量PPT模板www.58pic.com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2018-04-10T04:31:45Z</dcterms:created>
  <cp:lastModifiedBy>优品PPT</cp:lastModifiedBy>
  <dcterms:modified xsi:type="dcterms:W3CDTF">2021-08-20T10:51:59Z</dcterms:modified>
  <cp:revision>36</cp:revision>
  <dc:title>PowerPoint 演示文稿</dc:title>
</cp:coreProperties>
</file>