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15" d="100"/>
          <a:sy n="115" d="100"/>
        </p:scale>
        <p:origin x="17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notesMasters/notesMaster1.xml" Type="http://schemas.openxmlformats.org/officeDocument/2006/relationships/notes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06150-49AF-4D82-B2B5-902908995B35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A4CB4-82B2-40D6-B31B-994776B15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390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0931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6840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wmf" Type="http://schemas.openxmlformats.org/officeDocument/2006/relationships/image"/><Relationship Id="rId4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val="0"/>
              </a:ext>
            </a:extLst>
          </a:blip>
          <a:srcRect b="1878"/>
          <a:stretch>
            <a:fillRect/>
          </a:stretch>
        </p:blipFill>
        <p:spPr>
          <a:xfrm>
            <a:off x="111664" y="109923"/>
            <a:ext cx="8920672" cy="492365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11664" y="2592049"/>
            <a:ext cx="8920672" cy="1872208"/>
          </a:xfrm>
          <a:prstGeom prst="rect">
            <a:avLst/>
          </a:prstGeom>
          <a:solidFill>
            <a:srgbClr val="DC2F22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89856" y="3075806"/>
            <a:ext cx="7200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35596" y="2737252"/>
            <a:ext cx="77408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0" pitchFamily="2" typeface="18thCentury"/>
              </a:rPr>
              <a:t>FACING BUSINESS CHALLENGES  AT HOLIDAY WORLDWIDE SENDING INVITATIONS ACROSS 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989856" y="3889380"/>
            <a:ext cx="7200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7850" y="3016572"/>
            <a:ext cx="878497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5400">
                <a:solidFill>
                  <a:schemeClr val="bg1"/>
                </a:solidFill>
                <a:latin charset="0" pitchFamily="50" typeface="ChunkFive"/>
              </a:rPr>
              <a:t>THE TITLE 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347" y="3867894"/>
            <a:ext cx="77408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0" pitchFamily="2" typeface="18thCentury"/>
              </a:rPr>
              <a:t>FACING BUSINESS CHALLENGES  AT HOLIDAY WORLDWIDE SENDING INVITATIONS ACROSS </a:t>
            </a:r>
          </a:p>
        </p:txBody>
      </p:sp>
    </p:spTree>
    <p:extLst>
      <p:ext uri="{BB962C8B-B14F-4D97-AF65-F5344CB8AC3E}">
        <p14:creationId val="284988794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8000" y="107550"/>
            <a:ext cx="4464000" cy="4928400"/>
          </a:xfrm>
          <a:prstGeom prst="rect">
            <a:avLst/>
          </a:prstGeom>
          <a:solidFill>
            <a:srgbClr val="DC2F22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476" y="1337886"/>
            <a:ext cx="2952328" cy="478536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50" typeface="ChunkFive"/>
              </a:rPr>
              <a:t>TAKE</a:t>
            </a:r>
          </a:p>
          <a:p>
            <a:pPr algn="ctr"/>
            <a:r>
              <a:rPr altLang="zh-CN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50" typeface="ChunkFive"/>
              </a:rPr>
              <a:t>THE RIGHT</a:t>
            </a:r>
          </a:p>
          <a:p>
            <a:pPr algn="ctr"/>
            <a:r>
              <a:rPr altLang="zh-CN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50" typeface="ChunkFive"/>
              </a:rPr>
              <a:t>DECISIONS</a:t>
            </a:r>
          </a:p>
          <a:p>
            <a:pPr algn="ctr"/>
            <a:endParaRPr altLang="zh-CN" lang="en-US" sz="2800">
              <a:solidFill>
                <a:schemeClr val="tx1">
                  <a:lumMod val="75000"/>
                  <a:lumOff val="25000"/>
                </a:schemeClr>
              </a:solidFill>
              <a:latin charset="0" pitchFamily="50" typeface="ChunkFive"/>
            </a:endParaRPr>
          </a:p>
          <a:p>
            <a:pPr algn="ctr"/>
            <a:r>
              <a:rPr altLang="zh-CN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50" typeface="ChunkFive"/>
              </a:rPr>
              <a:t>Fame, wealth and knowledge are merely worldly possessions that are within the reach of anybody striving for them.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8902" y="1439078"/>
            <a:ext cx="3672408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In the eternal universe, every human </a:t>
            </a:r>
          </a:p>
          <a:p>
            <a:pPr algn="ctr"/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being has a one-off chance to</a:t>
            </a:r>
          </a:p>
          <a:p>
            <a:pPr algn="ctr"/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live --his existence is </a:t>
            </a:r>
          </a:p>
          <a:p>
            <a:pPr algn="ctr"/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unique and irretrievable, </a:t>
            </a:r>
          </a:p>
          <a:p>
            <a:pPr algn="ctr"/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for the mold with which he </a:t>
            </a:r>
          </a:p>
          <a:p>
            <a:pPr algn="ctr"/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was made, as Rousseau said. A </a:t>
            </a:r>
          </a:p>
          <a:p>
            <a:pPr algn="ctr"/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full awareness of this will point out to </a:t>
            </a:r>
          </a:p>
          <a:p>
            <a:pPr algn="ctr"/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you that the most important thing in your existence is your distinctive individuality or something special of yours. </a:t>
            </a:r>
          </a:p>
        </p:txBody>
      </p:sp>
    </p:spTree>
    <p:extLst>
      <p:ext uri="{BB962C8B-B14F-4D97-AF65-F5344CB8AC3E}">
        <p14:creationId val="73819108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83829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547936" y="339502"/>
            <a:ext cx="835292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000">
                <a:solidFill>
                  <a:srgbClr val="DC2F22"/>
                </a:solidFill>
                <a:latin charset="0" pitchFamily="50" typeface="ChunkFive"/>
              </a:rPr>
              <a:t>OUR HEADQUARTER</a:t>
            </a:r>
          </a:p>
          <a:p>
            <a:r>
              <a:rPr altLang="zh-CN" lang="en-US" sz="4000">
                <a:solidFill>
                  <a:srgbClr val="DC2F22"/>
                </a:solidFill>
                <a:latin charset="0" pitchFamily="50" typeface="ChunkFive"/>
              </a:rPr>
              <a:t>There is many a person in the world who is ordinary  in our life.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9912" y="3634229"/>
            <a:ext cx="511524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Fame, wealth and knowledge are merely worldly possessions that are within the reach of anybody striving for them. </a:t>
            </a:r>
          </a:p>
        </p:txBody>
      </p:sp>
      <p:sp>
        <p:nvSpPr>
          <p:cNvPr id="9" name="菱形 8"/>
          <p:cNvSpPr/>
          <p:nvPr/>
        </p:nvSpPr>
        <p:spPr>
          <a:xfrm>
            <a:off x="2754989" y="1946182"/>
            <a:ext cx="1260000" cy="1260000"/>
          </a:xfrm>
          <a:prstGeom prst="diamond">
            <a:avLst/>
          </a:prstGeom>
          <a:solidFill>
            <a:srgbClr val="B9CDE5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>
            <a:off x="4257155" y="2046092"/>
            <a:ext cx="1177250" cy="1151180"/>
          </a:xfrm>
          <a:prstGeom prst="diamond">
            <a:avLst/>
          </a:prstGeom>
          <a:solidFill>
            <a:srgbClr val="D7E4B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菱形 10"/>
          <p:cNvSpPr/>
          <p:nvPr/>
        </p:nvSpPr>
        <p:spPr>
          <a:xfrm>
            <a:off x="6079431" y="2491260"/>
            <a:ext cx="1620040" cy="1620040"/>
          </a:xfrm>
          <a:prstGeom prst="diamond">
            <a:avLst/>
          </a:prstGeom>
          <a:solidFill>
            <a:srgbClr val="B9CDE5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菱形 14"/>
          <p:cNvSpPr/>
          <p:nvPr/>
        </p:nvSpPr>
        <p:spPr>
          <a:xfrm>
            <a:off x="6367451" y="1347614"/>
            <a:ext cx="1044000" cy="1044000"/>
          </a:xfrm>
          <a:prstGeom prst="diamond">
            <a:avLst/>
          </a:prstGeom>
          <a:solidFill>
            <a:srgbClr val="CCC1DA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菱形 15"/>
          <p:cNvSpPr/>
          <p:nvPr/>
        </p:nvSpPr>
        <p:spPr>
          <a:xfrm>
            <a:off x="7101611" y="1685104"/>
            <a:ext cx="1404016" cy="1404016"/>
          </a:xfrm>
          <a:prstGeom prst="diamond">
            <a:avLst/>
          </a:prstGeom>
          <a:solidFill>
            <a:srgbClr val="FF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2672979" y="2621682"/>
            <a:ext cx="679598" cy="67959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349019" y="2571750"/>
            <a:ext cx="729530" cy="72953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075819" y="2564886"/>
            <a:ext cx="736394" cy="73639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273379" y="1843926"/>
            <a:ext cx="576064" cy="5760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985347" y="2420799"/>
            <a:ext cx="867421" cy="86639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4812213" y="1840114"/>
            <a:ext cx="1461166" cy="146116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988672" y="3281330"/>
            <a:ext cx="904104" cy="9041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菱形 44"/>
          <p:cNvSpPr/>
          <p:nvPr/>
        </p:nvSpPr>
        <p:spPr>
          <a:xfrm>
            <a:off x="572604" y="1593637"/>
            <a:ext cx="1944216" cy="1944216"/>
          </a:xfrm>
          <a:prstGeom prst="diamond">
            <a:avLst/>
          </a:prstGeom>
          <a:solidFill>
            <a:srgbClr val="DC2F22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TextBox 45"/>
          <p:cNvSpPr txBox="1"/>
          <p:nvPr/>
        </p:nvSpPr>
        <p:spPr>
          <a:xfrm>
            <a:off x="860635" y="2343044"/>
            <a:ext cx="137083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0" pitchFamily="18" typeface="Aldine721 Lt BT"/>
              </a:rPr>
              <a:t>the picture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25504" y="3075806"/>
            <a:ext cx="137083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0" pitchFamily="18" typeface="Aldine721 Lt BT"/>
              </a:rPr>
              <a:t>the picture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81229" y="2053099"/>
            <a:ext cx="7920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0" pitchFamily="18" typeface="Aldine721 Lt BT"/>
              </a:rPr>
              <a:t>2014</a:t>
            </a:r>
          </a:p>
          <a:p>
            <a:r>
              <a:rPr altLang="zh-CN" b="1" lang="en-US">
                <a:solidFill>
                  <a:schemeClr val="bg1"/>
                </a:solidFill>
                <a:latin charset="0" pitchFamily="18" typeface="Aldine721 Lt BT"/>
              </a:rPr>
              <a:t>news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9912" y="4109617"/>
            <a:ext cx="511524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Fame, wealth and knowledge are merely worldly possessions that are within the reach of anybody striving for them.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69121" y="2377760"/>
            <a:ext cx="137083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chemeClr val="bg1"/>
                </a:solidFill>
                <a:latin charset="0" pitchFamily="18" typeface="Aldine721 Lt BT"/>
              </a:rPr>
              <a:t>the picture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59255" y="2438751"/>
            <a:ext cx="1370831" cy="320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500">
                <a:solidFill>
                  <a:schemeClr val="bg1"/>
                </a:solidFill>
                <a:latin charset="0" pitchFamily="18" typeface="Aldine721 Lt BT"/>
              </a:rPr>
              <a:t>the picture</a:t>
            </a:r>
          </a:p>
        </p:txBody>
      </p:sp>
    </p:spTree>
    <p:extLst>
      <p:ext uri="{BB962C8B-B14F-4D97-AF65-F5344CB8AC3E}">
        <p14:creationId val="226200791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3333620" y="462027"/>
            <a:ext cx="2647671" cy="489898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17"/>
          <p:cNvSpPr txBox="1"/>
          <p:nvPr/>
        </p:nvSpPr>
        <p:spPr>
          <a:xfrm>
            <a:off x="3308852" y="431388"/>
            <a:ext cx="28473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itchFamily="50" typeface="ChunkFive"/>
              </a:rPr>
              <a:t>INTRODUCE</a:t>
            </a:r>
          </a:p>
        </p:txBody>
      </p:sp>
      <p:sp>
        <p:nvSpPr>
          <p:cNvPr id="25" name="矩形 24"/>
          <p:cNvSpPr/>
          <p:nvPr/>
        </p:nvSpPr>
        <p:spPr>
          <a:xfrm>
            <a:off x="2483768" y="1387803"/>
            <a:ext cx="5832648" cy="60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7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Fame, wealth and knowledge are merely worldly possessions that are within the reach of anybody striving for them.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5149" y="1350654"/>
            <a:ext cx="194972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0" pitchFamily="50" typeface="ChunkFive"/>
              </a:rPr>
              <a:t>VISION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 flipV="1">
            <a:off x="2443965" y="1502321"/>
            <a:ext cx="0" cy="432048"/>
          </a:xfrm>
          <a:prstGeom prst="line">
            <a:avLst/>
          </a:prstGeom>
          <a:ln w="28575">
            <a:solidFill>
              <a:srgbClr val="DC2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5060" y="2355726"/>
            <a:ext cx="6739348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Fame, wealth and knowledge are merely worldly possessions that are within the reach of anybody striving for them. </a:t>
            </a:r>
          </a:p>
          <a:p>
            <a:pPr algn="r"/>
            <a:endParaRPr altLang="zh-CN" b="1" lang="en-US" smtClean="0" sz="1400">
              <a:solidFill>
                <a:schemeClr val="tx1">
                  <a:lumMod val="75000"/>
                  <a:lumOff val="25000"/>
                </a:schemeClr>
              </a:solidFill>
              <a:latin charset="0" pitchFamily="18" typeface="Aldine721 Lt BT"/>
            </a:endParaRPr>
          </a:p>
          <a:p>
            <a:pPr algn="r"/>
            <a:r>
              <a:rPr altLang="zh-CN" b="1" lang="en-US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          A full awareness of this will point out to you that the most important thing in   your existence is your distinctive individuality or something special of yours. </a:t>
            </a:r>
          </a:p>
          <a:p>
            <a:pPr algn="r"/>
            <a:endParaRPr altLang="zh-CN" b="1" lang="en-US" smtClean="0" sz="1400">
              <a:solidFill>
                <a:schemeClr val="tx1">
                  <a:lumMod val="75000"/>
                  <a:lumOff val="25000"/>
                </a:schemeClr>
              </a:solidFill>
              <a:latin charset="0" pitchFamily="18" typeface="Aldine721 Lt BT"/>
            </a:endParaRPr>
          </a:p>
          <a:p>
            <a:pPr algn="r"/>
            <a:r>
              <a:rPr altLang="zh-CN" b="1" lang="en-US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                   What really counts is not your worldly success but your peculiar insight into the meaning of life and your commitment to it.</a:t>
            </a:r>
          </a:p>
        </p:txBody>
      </p:sp>
    </p:spTree>
    <p:extLst>
      <p:ext uri="{BB962C8B-B14F-4D97-AF65-F5344CB8AC3E}">
        <p14:creationId val="200556911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val="0"/>
              </a:ext>
            </a:extLst>
          </a:blip>
          <a:srcRect b="28887" l="18497" r="25034" t="14871"/>
          <a:stretch>
            <a:fillRect/>
          </a:stretch>
        </p:blipFill>
        <p:spPr>
          <a:xfrm>
            <a:off x="427584" y="3600602"/>
            <a:ext cx="2148070" cy="12033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val="0"/>
              </a:ext>
            </a:extLst>
          </a:blip>
          <a:srcRect b="16051" r="5210"/>
          <a:stretch>
            <a:fillRect/>
          </a:stretch>
        </p:blipFill>
        <p:spPr>
          <a:xfrm>
            <a:off x="427584" y="2327683"/>
            <a:ext cx="2148070" cy="118899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val="0"/>
              </a:ext>
            </a:extLst>
          </a:blip>
          <a:srcRect r="4672" t="15528"/>
          <a:stretch>
            <a:fillRect/>
          </a:stretch>
        </p:blipFill>
        <p:spPr>
          <a:xfrm>
            <a:off x="415414" y="1051772"/>
            <a:ext cx="2160240" cy="119639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667094" y="1186988"/>
            <a:ext cx="566875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A full awareness of this will point out to you that the most important thing in your existence is your distinctive individuality or something special of yours. </a:t>
            </a:r>
          </a:p>
        </p:txBody>
      </p:sp>
      <p:sp>
        <p:nvSpPr>
          <p:cNvPr id="26" name="矩形 25"/>
          <p:cNvSpPr/>
          <p:nvPr/>
        </p:nvSpPr>
        <p:spPr>
          <a:xfrm>
            <a:off x="2667094" y="2467890"/>
            <a:ext cx="566875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A full awareness of this will point out to you that the most important thing in your existence is your distinctive individuality or something special of yours. </a:t>
            </a:r>
          </a:p>
        </p:txBody>
      </p:sp>
      <p:sp>
        <p:nvSpPr>
          <p:cNvPr id="28" name="矩形 27"/>
          <p:cNvSpPr/>
          <p:nvPr/>
        </p:nvSpPr>
        <p:spPr>
          <a:xfrm>
            <a:off x="2667094" y="3711904"/>
            <a:ext cx="566875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A full awareness of this will point out to you that the most important thing in your existence is your distinctive individuality or something special of yours. </a:t>
            </a:r>
          </a:p>
        </p:txBody>
      </p:sp>
      <p:sp>
        <p:nvSpPr>
          <p:cNvPr id="32" name="矩形 31"/>
          <p:cNvSpPr/>
          <p:nvPr/>
        </p:nvSpPr>
        <p:spPr>
          <a:xfrm>
            <a:off x="108000" y="1051771"/>
            <a:ext cx="199399" cy="1196397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107999" y="2327683"/>
            <a:ext cx="199399" cy="1196397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07998" y="3607601"/>
            <a:ext cx="199399" cy="1196397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 rot="10800000">
            <a:off x="-322" y="1075880"/>
            <a:ext cx="426720" cy="80869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 sz="1600">
                <a:solidFill>
                  <a:schemeClr val="bg1"/>
                </a:solidFill>
                <a:latin charset="0" pitchFamily="18" typeface="Aldine721 Lt BT"/>
              </a:rPr>
              <a:t>2011</a:t>
            </a:r>
          </a:p>
        </p:txBody>
      </p:sp>
      <p:sp>
        <p:nvSpPr>
          <p:cNvPr id="35" name="TextBox 34"/>
          <p:cNvSpPr txBox="1"/>
          <p:nvPr/>
        </p:nvSpPr>
        <p:spPr>
          <a:xfrm rot="10800000">
            <a:off x="1067" y="2391246"/>
            <a:ext cx="426720" cy="80869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 smtClean="0" sz="1600">
                <a:solidFill>
                  <a:schemeClr val="bg1"/>
                </a:solidFill>
                <a:latin charset="0" pitchFamily="18" typeface="Aldine721 Lt BT"/>
              </a:rPr>
              <a:t>2012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4167" y="3614267"/>
            <a:ext cx="426720" cy="80869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 smtClean="0" sz="1600">
                <a:solidFill>
                  <a:schemeClr val="bg1"/>
                </a:solidFill>
                <a:latin charset="0" pitchFamily="18" typeface="Aldine721 Lt BT"/>
              </a:rPr>
              <a:t>2013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03748" y="248330"/>
            <a:ext cx="45365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0" pitchFamily="50" typeface="ChunkFive"/>
              </a:rPr>
              <a:t>OUR HEADQUARTER</a:t>
            </a:r>
          </a:p>
        </p:txBody>
      </p:sp>
    </p:spTree>
    <p:extLst>
      <p:ext uri="{BB962C8B-B14F-4D97-AF65-F5344CB8AC3E}">
        <p14:creationId val="198238143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2168560" y="1275606"/>
            <a:ext cx="0" cy="2520282"/>
          </a:xfrm>
          <a:prstGeom prst="line">
            <a:avLst/>
          </a:prstGeom>
          <a:ln w="38100">
            <a:solidFill>
              <a:srgbClr val="DC2F22">
                <a:alpha val="6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2248288" y="1275606"/>
            <a:ext cx="0" cy="25202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  <a:alpha val="6117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392304" y="1391776"/>
            <a:ext cx="597666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3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50" typeface="ChunkFive"/>
              </a:rPr>
              <a:t>THERE IS MANG A PERSON IN THE WORLD WHO IS ORDINARY IN OUR LIFE.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04291" y="2199524"/>
            <a:ext cx="251001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0" pitchFamily="50" typeface="ChunkFive"/>
              </a:rPr>
              <a:t>INTRODUCE</a:t>
            </a:r>
          </a:p>
        </p:txBody>
      </p:sp>
    </p:spTree>
    <p:extLst>
      <p:ext uri="{BB962C8B-B14F-4D97-AF65-F5344CB8AC3E}">
        <p14:creationId val="352730178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2699791" y="1986975"/>
            <a:ext cx="1872209" cy="584775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2699792" y="1986975"/>
            <a:ext cx="309634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itchFamily="50" typeface="ChunkFive"/>
              </a:rPr>
              <a:t>THANK   YOU !</a:t>
            </a:r>
          </a:p>
        </p:txBody>
      </p:sp>
    </p:spTree>
    <p:extLst>
      <p:ext uri="{BB962C8B-B14F-4D97-AF65-F5344CB8AC3E}">
        <p14:creationId val="17855326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2625636" y="992407"/>
            <a:ext cx="3892729" cy="715247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2663788" y="979150"/>
            <a:ext cx="3816424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charset="0" pitchFamily="50" typeface="ChunkFive"/>
              </a:rPr>
              <a:t>INTRODUCE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6378" y="2283718"/>
            <a:ext cx="4970701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IN THE ETERNAL UNIVERSE, EVERU HUMAN BEING HAS A ONE-OFF CHANCE TO LIVE—HIS EXISTENCE IS UNIQUE AND IRRETRIEVABLE .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446690" y="1923678"/>
            <a:ext cx="4250621" cy="0"/>
          </a:xfrm>
          <a:prstGeom prst="line">
            <a:avLst/>
          </a:prstGeom>
          <a:ln w="38100">
            <a:solidFill>
              <a:srgbClr val="DC2F22">
                <a:alpha val="6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446690" y="1995686"/>
            <a:ext cx="4250621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  <a:alpha val="6117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599778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137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89163" y="577454"/>
            <a:ext cx="2647671" cy="489898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1096060" y="546815"/>
            <a:ext cx="28473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itchFamily="50" typeface="ChunkFive"/>
              </a:rPr>
              <a:t>INTRODUCE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725" y="1185595"/>
            <a:ext cx="5400600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WAS BROKEN BY GOD </a:t>
            </a:r>
          </a:p>
          <a:p>
            <a:pPr>
              <a:lnSpc>
                <a:spcPct val="150000"/>
              </a:lnSpc>
            </a:pPr>
            <a:r>
              <a:rPr altLang="zh-CN" b="1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IMMEDIATELY AFTERWRADS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7520" y="2715766"/>
            <a:ext cx="7124880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Fame, wealth and knowledge are merely worldly possessions that are within the reach of anybody striving for them. </a:t>
            </a:r>
          </a:p>
          <a:p>
            <a:endParaRPr altLang="zh-CN" b="1" lang="en-US" sz="1400">
              <a:solidFill>
                <a:schemeClr val="tx1">
                  <a:lumMod val="75000"/>
                  <a:lumOff val="25000"/>
                </a:schemeClr>
              </a:solidFill>
              <a:latin charset="0" pitchFamily="18" typeface="Aldine721 Lt BT"/>
            </a:endParaRPr>
          </a:p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A full awareness of this will point out to you that the most important thing in your existence is your distinctive individuality or something special of yours. </a:t>
            </a:r>
          </a:p>
          <a:p>
            <a:endParaRPr altLang="zh-CN" b="1" lang="en-US" sz="1400">
              <a:solidFill>
                <a:schemeClr val="tx1">
                  <a:lumMod val="75000"/>
                  <a:lumOff val="25000"/>
                </a:schemeClr>
              </a:solidFill>
              <a:latin charset="0" pitchFamily="18" typeface="Aldine721 Lt BT"/>
            </a:endParaRPr>
          </a:p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What really counts is not your worldly success but your peculiar insight into the meaning of life and your commitment to it.</a:t>
            </a:r>
          </a:p>
        </p:txBody>
      </p:sp>
    </p:spTree>
    <p:extLst>
      <p:ext uri="{BB962C8B-B14F-4D97-AF65-F5344CB8AC3E}">
        <p14:creationId val="321360822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83568" y="411510"/>
            <a:ext cx="3799552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Marilyn Monroe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8658" y="924632"/>
            <a:ext cx="175345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the actress.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3772" y="1626083"/>
            <a:ext cx="3893568" cy="13716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  <p:txBody>
          <a:bodyPr rtlCol="0" wrap="square">
            <a:spAutoFit/>
          </a:bodyPr>
          <a:lstStyle/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Marilyn Monroe personified Hollywood glamour with an unparalleled glow and energy that enamored the world. Although she was an alluring beauty with voluptuous curves and a generous pout, Marilyn was more than a '50s sex goddess.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952" y="3223229"/>
            <a:ext cx="7943528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0" pitchFamily="50" typeface="ChunkFive"/>
              </a:rPr>
              <a:t>THE WOMAN WHO</a:t>
            </a:r>
          </a:p>
          <a:p>
            <a:r>
              <a:rPr altLang="zh-CN" lang="en-US" sz="5400">
                <a:solidFill>
                  <a:schemeClr val="bg1"/>
                </a:solidFill>
                <a:latin charset="0" pitchFamily="50" typeface="ChunkFive"/>
              </a:rPr>
              <a:t>                       STARTED IT ALL!</a:t>
            </a:r>
          </a:p>
        </p:txBody>
      </p:sp>
      <p:sp>
        <p:nvSpPr>
          <p:cNvPr id="14" name="椭圆 13"/>
          <p:cNvSpPr/>
          <p:nvPr/>
        </p:nvSpPr>
        <p:spPr>
          <a:xfrm>
            <a:off x="683568" y="3079213"/>
            <a:ext cx="1152128" cy="1152128"/>
          </a:xfrm>
          <a:prstGeom prst="ellipse">
            <a:avLst/>
          </a:prstGeom>
          <a:solidFill>
            <a:srgbClr val="DC2F22">
              <a:alpha val="61176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88224" y="1042735"/>
            <a:ext cx="1342966" cy="1318073"/>
          </a:xfrm>
          <a:prstGeom prst="ellipse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994268" y="1701772"/>
            <a:ext cx="1368152" cy="1368152"/>
          </a:xfrm>
          <a:prstGeom prst="ellipse">
            <a:avLst/>
          </a:prstGeom>
          <a:solidFill>
            <a:srgbClr val="D7E4B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7092280" y="1737776"/>
            <a:ext cx="1368152" cy="1368152"/>
          </a:xfrm>
          <a:prstGeom prst="ellipse">
            <a:avLst/>
          </a:prstGeom>
          <a:solidFill>
            <a:srgbClr val="CCC1DA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6575846" y="1041296"/>
            <a:ext cx="1368152" cy="1319512"/>
          </a:xfrm>
          <a:prstGeom prst="ellipse">
            <a:avLst/>
          </a:prstGeom>
          <a:solidFill>
            <a:srgbClr val="B9CDE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TextBox 10"/>
          <p:cNvSpPr txBox="1"/>
          <p:nvPr/>
        </p:nvSpPr>
        <p:spPr>
          <a:xfrm>
            <a:off x="6126578" y="2253734"/>
            <a:ext cx="113312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400">
                <a:solidFill>
                  <a:schemeClr val="bg1"/>
                </a:solidFill>
                <a:latin charset="0" pitchFamily="18" typeface="Aldine721 Lt BT"/>
              </a:rPr>
              <a:t>FAMOUS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3195" y="2255908"/>
            <a:ext cx="141653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400">
                <a:solidFill>
                  <a:schemeClr val="bg1"/>
                </a:solidFill>
                <a:latin charset="0" pitchFamily="18" typeface="Aldine721 Lt BT"/>
              </a:rPr>
              <a:t>BEAUTIFUL </a:t>
            </a:r>
          </a:p>
        </p:txBody>
      </p:sp>
    </p:spTree>
    <p:extLst>
      <p:ext uri="{BB962C8B-B14F-4D97-AF65-F5344CB8AC3E}">
        <p14:creationId val="429307755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37184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9" name="直接连接符 18"/>
          <p:cNvCxnSpPr/>
          <p:nvPr/>
        </p:nvCxnSpPr>
        <p:spPr>
          <a:xfrm>
            <a:off x="2537836" y="635824"/>
            <a:ext cx="2222400" cy="5389"/>
          </a:xfrm>
          <a:prstGeom prst="line">
            <a:avLst/>
          </a:prstGeom>
          <a:ln w="38100">
            <a:solidFill>
              <a:srgbClr val="DC2F22">
                <a:alpha val="6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08231" y="1694080"/>
            <a:ext cx="2183548" cy="0"/>
          </a:xfrm>
          <a:prstGeom prst="line">
            <a:avLst/>
          </a:prstGeom>
          <a:ln w="38100">
            <a:solidFill>
              <a:srgbClr val="DC2F22">
                <a:alpha val="6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7448" y="630436"/>
            <a:ext cx="3781072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0" pitchFamily="50" typeface="ChunkFive"/>
              </a:rPr>
              <a:t>THEY MAKE THE DESIGN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9168" y="1851104"/>
            <a:ext cx="3383880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In the eternal universe, every human being has a one-off chance to live --his existence is unique and irretrievable, for the mold with which he was made, as Rousseau said.</a:t>
            </a:r>
          </a:p>
          <a:p>
            <a:endParaRPr altLang="zh-CN" b="1" lang="en-US" sz="1400">
              <a:solidFill>
                <a:schemeClr val="tx1">
                  <a:lumMod val="75000"/>
                  <a:lumOff val="25000"/>
                </a:schemeClr>
              </a:solidFill>
              <a:latin charset="0" pitchFamily="18" typeface="Aldine721 Lt BT"/>
            </a:endParaRPr>
          </a:p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A full awareness of this will point out to you that the most important thing in your existence is your distinctive individuality or something special of yours.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4978" y="2283718"/>
            <a:ext cx="3611238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A full awareness of this will point out to you that the most important thing in your existence is your distinctive individuality or something special of yours. </a:t>
            </a:r>
          </a:p>
          <a:p>
            <a:endParaRPr altLang="zh-CN" b="1" lang="en-US" smtClean="0" sz="1400">
              <a:solidFill>
                <a:schemeClr val="tx1">
                  <a:lumMod val="75000"/>
                  <a:lumOff val="25000"/>
                </a:schemeClr>
              </a:solidFill>
              <a:latin charset="0" pitchFamily="18" typeface="Aldine721 Lt BT"/>
            </a:endParaRPr>
          </a:p>
          <a:p>
            <a:r>
              <a:rPr altLang="zh-CN" b="1" lang="en-US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What really counts is not your worldly success but your peculiar insight into the meaning of life and your commitment to it.</a:t>
            </a:r>
          </a:p>
        </p:txBody>
      </p:sp>
      <p:sp>
        <p:nvSpPr>
          <p:cNvPr id="12" name="椭圆 11"/>
          <p:cNvSpPr/>
          <p:nvPr/>
        </p:nvSpPr>
        <p:spPr>
          <a:xfrm>
            <a:off x="6156176" y="782598"/>
            <a:ext cx="720080" cy="720080"/>
          </a:xfrm>
          <a:prstGeom prst="ellipse">
            <a:avLst/>
          </a:prstGeom>
          <a:solidFill>
            <a:srgbClr val="D7E4B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7293457" y="767751"/>
            <a:ext cx="734927" cy="734927"/>
          </a:xfrm>
          <a:prstGeom prst="ellipse">
            <a:avLst/>
          </a:prstGeom>
          <a:solidFill>
            <a:srgbClr val="CCC1DA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004048" y="760674"/>
            <a:ext cx="734927" cy="742004"/>
          </a:xfrm>
          <a:prstGeom prst="ellipse">
            <a:avLst/>
          </a:prstGeom>
          <a:solidFill>
            <a:srgbClr val="B9CDE5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Icon-Discussion"/>
          <p:cNvSpPr>
            <a:spLocks noEditPoints="1"/>
          </p:cNvSpPr>
          <p:nvPr/>
        </p:nvSpPr>
        <p:spPr bwMode="auto">
          <a:xfrm>
            <a:off x="5066328" y="935004"/>
            <a:ext cx="594289" cy="393153"/>
          </a:xfrm>
          <a:custGeom>
            <a:gdLst>
              <a:gd fmla="*/ 2828 w 4455" name="T0"/>
              <a:gd fmla="*/ 1011 h 2948" name="T1"/>
              <a:gd fmla="*/ 1414 w 4455" name="T2"/>
              <a:gd fmla="*/ 0 h 2948" name="T3"/>
              <a:gd fmla="*/ 0 w 4455" name="T4"/>
              <a:gd fmla="*/ 1011 h 2948" name="T5"/>
              <a:gd fmla="*/ 1179 w 4455" name="T6"/>
              <a:gd fmla="*/ 2008 h 2948" name="T7"/>
              <a:gd fmla="*/ 974 w 4455" name="T8"/>
              <a:gd fmla="*/ 2595 h 2948" name="T9"/>
              <a:gd fmla="*/ 1630 w 4455" name="T10"/>
              <a:gd fmla="*/ 2010 h 2948" name="T11"/>
              <a:gd fmla="*/ 2828 w 4455" name="T12"/>
              <a:gd fmla="*/ 1011 h 2948" name="T13"/>
              <a:gd fmla="*/ 723 w 4455" name="T14"/>
              <a:gd fmla="*/ 1206 h 2948" name="T15"/>
              <a:gd fmla="*/ 529 w 4455" name="T16"/>
              <a:gd fmla="*/ 1012 h 2948" name="T17"/>
              <a:gd fmla="*/ 723 w 4455" name="T18"/>
              <a:gd fmla="*/ 818 h 2948" name="T19"/>
              <a:gd fmla="*/ 917 w 4455" name="T20"/>
              <a:gd fmla="*/ 1012 h 2948" name="T21"/>
              <a:gd fmla="*/ 723 w 4455" name="T22"/>
              <a:gd fmla="*/ 1206 h 2948" name="T23"/>
              <a:gd fmla="*/ 1419 w 4455" name="T24"/>
              <a:gd fmla="*/ 1206 h 2948" name="T25"/>
              <a:gd fmla="*/ 1225 w 4455" name="T26"/>
              <a:gd fmla="*/ 1012 h 2948" name="T27"/>
              <a:gd fmla="*/ 1419 w 4455" name="T28"/>
              <a:gd fmla="*/ 818 h 2948" name="T29"/>
              <a:gd fmla="*/ 1613 w 4455" name="T30"/>
              <a:gd fmla="*/ 1012 h 2948" name="T31"/>
              <a:gd fmla="*/ 1419 w 4455" name="T32"/>
              <a:gd fmla="*/ 1206 h 2948" name="T33"/>
              <a:gd fmla="*/ 2115 w 4455" name="T34"/>
              <a:gd fmla="*/ 1206 h 2948" name="T35"/>
              <a:gd fmla="*/ 1921 w 4455" name="T36"/>
              <a:gd fmla="*/ 1012 h 2948" name="T37"/>
              <a:gd fmla="*/ 2115 w 4455" name="T38"/>
              <a:gd fmla="*/ 818 h 2948" name="T39"/>
              <a:gd fmla="*/ 2309 w 4455" name="T40"/>
              <a:gd fmla="*/ 1012 h 2948" name="T41"/>
              <a:gd fmla="*/ 2115 w 4455" name="T42"/>
              <a:gd fmla="*/ 1206 h 2948" name="T43"/>
              <a:gd fmla="*/ 3402 w 4455" name="T44"/>
              <a:gd fmla="*/ 2360 h 2948" name="T45"/>
              <a:gd fmla="*/ 3608 w 4455" name="T46"/>
              <a:gd fmla="*/ 2948 h 2948" name="T47"/>
              <a:gd fmla="*/ 2951 w 4455" name="T48"/>
              <a:gd fmla="*/ 2362 h 2948" name="T49"/>
              <a:gd fmla="*/ 2260 w 4455" name="T50"/>
              <a:gd fmla="*/ 2102 h 2948" name="T51"/>
              <a:gd fmla="*/ 3149 w 4455" name="T52"/>
              <a:gd fmla="*/ 1022 h 2948" name="T53"/>
              <a:gd fmla="*/ 3016 w 4455" name="T54"/>
              <a:gd fmla="*/ 547 h 2948" name="T55"/>
              <a:gd fmla="*/ 3168 w 4455" name="T56"/>
              <a:gd fmla="*/ 535 h 2948" name="T57"/>
              <a:gd fmla="*/ 4455 w 4455" name="T58"/>
              <a:gd fmla="*/ 1456 h 2948" name="T59"/>
              <a:gd fmla="*/ 3402 w 4455" name="T60"/>
              <a:gd fmla="*/ 2360 h 294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948" w="4455">
                <a:moveTo>
                  <a:pt x="2828" y="1011"/>
                </a:moveTo>
                <a:cubicBezTo>
                  <a:pt x="2828" y="453"/>
                  <a:pt x="2194" y="0"/>
                  <a:pt x="1414" y="0"/>
                </a:cubicBezTo>
                <a:cubicBezTo>
                  <a:pt x="633" y="0"/>
                  <a:pt x="0" y="453"/>
                  <a:pt x="0" y="1011"/>
                </a:cubicBezTo>
                <a:cubicBezTo>
                  <a:pt x="0" y="1513"/>
                  <a:pt x="510" y="1928"/>
                  <a:pt x="1179" y="2008"/>
                </a:cubicBezTo>
                <a:cubicBezTo>
                  <a:pt x="1173" y="2254"/>
                  <a:pt x="1094" y="2469"/>
                  <a:pt x="974" y="2595"/>
                </a:cubicBezTo>
                <a:cubicBezTo>
                  <a:pt x="1304" y="2538"/>
                  <a:pt x="1563" y="2305"/>
                  <a:pt x="1630" y="2010"/>
                </a:cubicBezTo>
                <a:cubicBezTo>
                  <a:pt x="2307" y="1935"/>
                  <a:pt x="2828" y="1517"/>
                  <a:pt x="2828" y="1011"/>
                </a:cubicBezTo>
                <a:close/>
                <a:moveTo>
                  <a:pt x="723" y="1206"/>
                </a:moveTo>
                <a:cubicBezTo>
                  <a:pt x="616" y="1206"/>
                  <a:pt x="529" y="1119"/>
                  <a:pt x="529" y="1012"/>
                </a:cubicBezTo>
                <a:cubicBezTo>
                  <a:pt x="529" y="905"/>
                  <a:pt x="616" y="818"/>
                  <a:pt x="723" y="818"/>
                </a:cubicBezTo>
                <a:cubicBezTo>
                  <a:pt x="830" y="818"/>
                  <a:pt x="917" y="905"/>
                  <a:pt x="917" y="1012"/>
                </a:cubicBezTo>
                <a:cubicBezTo>
                  <a:pt x="917" y="1119"/>
                  <a:pt x="830" y="1206"/>
                  <a:pt x="723" y="1206"/>
                </a:cubicBezTo>
                <a:close/>
                <a:moveTo>
                  <a:pt x="1419" y="1206"/>
                </a:moveTo>
                <a:cubicBezTo>
                  <a:pt x="1312" y="1206"/>
                  <a:pt x="1225" y="1119"/>
                  <a:pt x="1225" y="1012"/>
                </a:cubicBezTo>
                <a:cubicBezTo>
                  <a:pt x="1225" y="905"/>
                  <a:pt x="1312" y="818"/>
                  <a:pt x="1419" y="818"/>
                </a:cubicBezTo>
                <a:cubicBezTo>
                  <a:pt x="1526" y="818"/>
                  <a:pt x="1613" y="905"/>
                  <a:pt x="1613" y="1012"/>
                </a:cubicBezTo>
                <a:cubicBezTo>
                  <a:pt x="1613" y="1119"/>
                  <a:pt x="1526" y="1206"/>
                  <a:pt x="1419" y="1206"/>
                </a:cubicBezTo>
                <a:close/>
                <a:moveTo>
                  <a:pt x="2115" y="1206"/>
                </a:moveTo>
                <a:cubicBezTo>
                  <a:pt x="2007" y="1206"/>
                  <a:pt x="1921" y="1119"/>
                  <a:pt x="1921" y="1012"/>
                </a:cubicBezTo>
                <a:cubicBezTo>
                  <a:pt x="1921" y="905"/>
                  <a:pt x="2007" y="818"/>
                  <a:pt x="2115" y="818"/>
                </a:cubicBezTo>
                <a:cubicBezTo>
                  <a:pt x="2222" y="818"/>
                  <a:pt x="2309" y="905"/>
                  <a:pt x="2309" y="1012"/>
                </a:cubicBezTo>
                <a:cubicBezTo>
                  <a:pt x="2309" y="1119"/>
                  <a:pt x="2222" y="1206"/>
                  <a:pt x="2115" y="1206"/>
                </a:cubicBezTo>
                <a:close/>
                <a:moveTo>
                  <a:pt x="3402" y="2360"/>
                </a:moveTo>
                <a:cubicBezTo>
                  <a:pt x="3408" y="2607"/>
                  <a:pt x="3487" y="2822"/>
                  <a:pt x="3608" y="2948"/>
                </a:cubicBezTo>
                <a:cubicBezTo>
                  <a:pt x="3277" y="2891"/>
                  <a:pt x="3018" y="2658"/>
                  <a:pt x="2951" y="2362"/>
                </a:cubicBezTo>
                <a:cubicBezTo>
                  <a:pt x="2682" y="2329"/>
                  <a:pt x="2445" y="2234"/>
                  <a:pt x="2260" y="2102"/>
                </a:cubicBezTo>
                <a:cubicBezTo>
                  <a:pt x="2790" y="1891"/>
                  <a:pt x="3149" y="1487"/>
                  <a:pt x="3149" y="1022"/>
                </a:cubicBezTo>
                <a:cubicBezTo>
                  <a:pt x="3149" y="853"/>
                  <a:pt x="3102" y="693"/>
                  <a:pt x="3016" y="547"/>
                </a:cubicBezTo>
                <a:cubicBezTo>
                  <a:pt x="3067" y="542"/>
                  <a:pt x="3116" y="535"/>
                  <a:pt x="3168" y="535"/>
                </a:cubicBezTo>
                <a:cubicBezTo>
                  <a:pt x="3878" y="535"/>
                  <a:pt x="4455" y="947"/>
                  <a:pt x="4455" y="1456"/>
                </a:cubicBezTo>
                <a:cubicBezTo>
                  <a:pt x="4455" y="1907"/>
                  <a:pt x="4001" y="2281"/>
                  <a:pt x="3402" y="2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34294" compatLnSpc="1" lIns="68586" numCol="1" rIns="68586" tIns="34294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363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63" eaLnBrk="1" hangingPunct="1" latinLnBrk="0" marL="45718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63" eaLnBrk="1" hangingPunct="1" latinLnBrk="0" marL="91436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63" eaLnBrk="1" hangingPunct="1" latinLnBrk="0" marL="1371545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63" eaLnBrk="1" hangingPunct="1" latinLnBrk="0" marL="182872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63" eaLnBrk="1" hangingPunct="1" latinLnBrk="0" marL="22859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63" eaLnBrk="1" hangingPunct="1" latinLnBrk="0" marL="274309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63" eaLnBrk="1" hangingPunct="1" latinLnBrk="0" marL="3200272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63" eaLnBrk="1" hangingPunct="1" latinLnBrk="0" marL="36574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descr="C:\Users\v-jtobey.REDMOND\AppData\Local\MetroStyleAddIn\Icons\Data Download.wmf" id="17" name="Picture 3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01468" y="920308"/>
            <a:ext cx="518904" cy="44465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\\MAGNUM\Projects\Microsoft\Cloud Power FY12\Design\Icons\PNGs\Pooled.png" id="18" name="Picture 7"/>
          <p:cNvPicPr>
            <a:picLocks noChangeArrowheads="1" noChangeAspect="1"/>
          </p:cNvPicPr>
          <p:nvPr/>
        </p:nvPicPr>
        <p:blipFill>
          <a:blip r:embed="rId4">
            <a:lum bright="100000"/>
          </a:blip>
          <a:stretch>
            <a:fillRect/>
          </a:stretch>
        </p:blipFill>
        <p:spPr bwMode="auto">
          <a:xfrm>
            <a:off x="6167863" y="810081"/>
            <a:ext cx="702509" cy="702326"/>
          </a:xfrm>
          <a:prstGeom prst="rect">
            <a:avLst/>
          </a:prstGeom>
          <a:noFill/>
        </p:spPr>
      </p:pic>
    </p:spTree>
    <p:extLst>
      <p:ext uri="{BB962C8B-B14F-4D97-AF65-F5344CB8AC3E}">
        <p14:creationId val="372978287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1259632" y="1563638"/>
            <a:ext cx="357544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  <a:latin charset="0" pitchFamily="50" typeface="ChunkFive"/>
              </a:rPr>
              <a:t>THE GRAPH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5058" y="2055500"/>
            <a:ext cx="3611238" cy="1584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A full awareness of this will point out to you that the most important thing in your existence is your distinctive individuality or something special of yours. </a:t>
            </a:r>
          </a:p>
          <a:p>
            <a:pPr algn="r"/>
            <a:r>
              <a:rPr altLang="zh-CN" b="1" lang="en-US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What really counts is not your worldly success but your peculiar insight into the meaning of life and your commitment to it.</a:t>
            </a:r>
          </a:p>
        </p:txBody>
      </p:sp>
      <p:sp>
        <p:nvSpPr>
          <p:cNvPr id="11" name="椭圆 10"/>
          <p:cNvSpPr/>
          <p:nvPr/>
        </p:nvSpPr>
        <p:spPr>
          <a:xfrm>
            <a:off x="4575912" y="1930940"/>
            <a:ext cx="144016" cy="144016"/>
          </a:xfrm>
          <a:prstGeom prst="ellipse">
            <a:avLst/>
          </a:prstGeom>
          <a:solidFill>
            <a:srgbClr val="DC2F22">
              <a:alpha val="61176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4077028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8000" y="339502"/>
            <a:ext cx="199399" cy="489898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17"/>
          <p:cNvSpPr txBox="1"/>
          <p:nvPr/>
        </p:nvSpPr>
        <p:spPr>
          <a:xfrm>
            <a:off x="565250" y="3459653"/>
            <a:ext cx="259065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In the eternal universe, every human being has a one-off chance to live --his existence is unique and irretrievable, for the mold with which he was made, as Rousseau said.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081" y="3459653"/>
            <a:ext cx="259065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In the eternal universe, every human being has a one-off chance to live --his existence is unique and irretrievable, for the mold with which he was made, as Rousseau said.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56683" y="3459653"/>
            <a:ext cx="259065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In the eternal universe, every human being has a one-off chance to live --his existence is unique and irretrievable, for the mold with which he was made, as Rousseau said.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035" y="1576421"/>
            <a:ext cx="828092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In the eternal universe, every human being has a one-off chance to live --his existence is unique and irretrievable, for the mold with which he was made, as Rousseau said.</a:t>
            </a:r>
          </a:p>
        </p:txBody>
      </p:sp>
      <p:sp>
        <p:nvSpPr>
          <p:cNvPr id="6" name="矩形 5"/>
          <p:cNvSpPr/>
          <p:nvPr/>
        </p:nvSpPr>
        <p:spPr>
          <a:xfrm>
            <a:off x="578488" y="1197564"/>
            <a:ext cx="244283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50" typeface="ChunkFive"/>
              </a:rPr>
              <a:t>THEY MAKE THE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588" y="258290"/>
            <a:ext cx="253640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  <a:latin charset="0" pitchFamily="50" typeface="ChunkFive"/>
              </a:rPr>
              <a:t>VISION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89152" y="2213123"/>
            <a:ext cx="1584176" cy="959963"/>
            <a:chOff x="2771800" y="2211710"/>
            <a:chExt cx="2088232" cy="1584176"/>
          </a:xfrm>
          <a:solidFill>
            <a:srgbClr val="CCC1DA"/>
          </a:solidFill>
        </p:grpSpPr>
        <p:sp>
          <p:nvSpPr>
            <p:cNvPr id="27" name="圆角矩形 26"/>
            <p:cNvSpPr/>
            <p:nvPr/>
          </p:nvSpPr>
          <p:spPr>
            <a:xfrm>
              <a:off x="2771800" y="2211710"/>
              <a:ext cx="2088232" cy="1584176"/>
            </a:xfrm>
            <a:prstGeom prst="roundRect">
              <a:avLst>
                <a:gd fmla="val 23882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>
              <a:off x="2771800" y="2643758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矩形 28"/>
            <p:cNvSpPr/>
            <p:nvPr/>
          </p:nvSpPr>
          <p:spPr>
            <a:xfrm>
              <a:off x="3275856" y="2211710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16680" y="2213123"/>
            <a:ext cx="1584176" cy="959963"/>
            <a:chOff x="2771800" y="2211710"/>
            <a:chExt cx="2088232" cy="1584176"/>
          </a:xfrm>
          <a:solidFill>
            <a:srgbClr val="D7E4BD"/>
          </a:solidFill>
        </p:grpSpPr>
        <p:sp>
          <p:nvSpPr>
            <p:cNvPr id="31" name="圆角矩形 30"/>
            <p:cNvSpPr/>
            <p:nvPr/>
          </p:nvSpPr>
          <p:spPr>
            <a:xfrm>
              <a:off x="2771800" y="2211710"/>
              <a:ext cx="2088232" cy="1584176"/>
            </a:xfrm>
            <a:prstGeom prst="roundRect">
              <a:avLst>
                <a:gd fmla="val 23882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2771800" y="2643758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矩形 32"/>
            <p:cNvSpPr/>
            <p:nvPr/>
          </p:nvSpPr>
          <p:spPr>
            <a:xfrm>
              <a:off x="3275856" y="2211710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44208" y="2213123"/>
            <a:ext cx="1584176" cy="959963"/>
            <a:chOff x="2771800" y="2211710"/>
            <a:chExt cx="2088232" cy="1584176"/>
          </a:xfrm>
          <a:solidFill>
            <a:srgbClr val="B9CDE5"/>
          </a:solidFill>
        </p:grpSpPr>
        <p:sp>
          <p:nvSpPr>
            <p:cNvPr id="35" name="圆角矩形 34"/>
            <p:cNvSpPr/>
            <p:nvPr/>
          </p:nvSpPr>
          <p:spPr>
            <a:xfrm>
              <a:off x="2771800" y="2211710"/>
              <a:ext cx="2088232" cy="1584176"/>
            </a:xfrm>
            <a:prstGeom prst="roundRect">
              <a:avLst>
                <a:gd fmla="val 23882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2771800" y="2643758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75856" y="2211710"/>
              <a:ext cx="1584176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矩形 8"/>
          <p:cNvSpPr/>
          <p:nvPr/>
        </p:nvSpPr>
        <p:spPr>
          <a:xfrm>
            <a:off x="4125402" y="2387084"/>
            <a:ext cx="87725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0" pitchFamily="18" typeface="Aldine721 Lt BT"/>
              </a:rPr>
              <a:t>THE</a:t>
            </a:r>
          </a:p>
          <a:p>
            <a:r>
              <a:rPr altLang="zh-CN" b="1" lang="en-US" smtClean="0">
                <a:solidFill>
                  <a:schemeClr val="bg1"/>
                </a:solidFill>
                <a:latin charset="0" pitchFamily="18" typeface="Aldine721 Lt BT"/>
              </a:rPr>
              <a:t>picture</a:t>
            </a:r>
          </a:p>
        </p:txBody>
      </p:sp>
      <p:sp>
        <p:nvSpPr>
          <p:cNvPr id="38" name="矩形 37"/>
          <p:cNvSpPr/>
          <p:nvPr/>
        </p:nvSpPr>
        <p:spPr>
          <a:xfrm>
            <a:off x="1297748" y="2387649"/>
            <a:ext cx="87725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0" pitchFamily="18" typeface="Aldine721 Lt BT"/>
              </a:rPr>
              <a:t>THE</a:t>
            </a:r>
          </a:p>
          <a:p>
            <a:r>
              <a:rPr altLang="zh-CN" b="1" lang="en-US" smtClean="0">
                <a:solidFill>
                  <a:schemeClr val="bg1"/>
                </a:solidFill>
                <a:latin charset="0" pitchFamily="18" typeface="Aldine721 Lt BT"/>
              </a:rPr>
              <a:t>picture</a:t>
            </a:r>
          </a:p>
        </p:txBody>
      </p:sp>
      <p:sp>
        <p:nvSpPr>
          <p:cNvPr id="39" name="矩形 38"/>
          <p:cNvSpPr/>
          <p:nvPr/>
        </p:nvSpPr>
        <p:spPr>
          <a:xfrm>
            <a:off x="6857795" y="2387083"/>
            <a:ext cx="87725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0" pitchFamily="18" typeface="Aldine721 Lt BT"/>
              </a:rPr>
              <a:t>THE</a:t>
            </a:r>
          </a:p>
          <a:p>
            <a:r>
              <a:rPr altLang="zh-CN" b="1" lang="en-US" smtClean="0">
                <a:solidFill>
                  <a:schemeClr val="bg1"/>
                </a:solidFill>
                <a:latin charset="0" pitchFamily="18" typeface="Aldine721 Lt BT"/>
              </a:rPr>
              <a:t>picture</a:t>
            </a:r>
          </a:p>
        </p:txBody>
      </p:sp>
    </p:spTree>
    <p:extLst>
      <p:ext uri="{BB962C8B-B14F-4D97-AF65-F5344CB8AC3E}">
        <p14:creationId val="278472149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val="0"/>
              </a:ext>
            </a:extLst>
          </a:blip>
          <a:srcRect b="2542" l="-7250" r="21264"/>
          <a:stretch>
            <a:fillRect/>
          </a:stretch>
        </p:blipFill>
        <p:spPr>
          <a:xfrm>
            <a:off x="3247118" y="121746"/>
            <a:ext cx="5773729" cy="49079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3342" y="-452586"/>
            <a:ext cx="5760640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5000">
                <a:solidFill>
                  <a:schemeClr val="bg1"/>
                </a:solidFill>
                <a:latin charset="0" pitchFamily="2" typeface="Hancock"/>
                <a:ea charset="-122" panose="02010600030101010101" pitchFamily="2" typeface="宋体"/>
              </a:rPr>
              <a:t>kelly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826080" y="1901612"/>
            <a:ext cx="0" cy="3136630"/>
          </a:xfrm>
          <a:prstGeom prst="line">
            <a:avLst/>
          </a:prstGeom>
          <a:ln w="203200">
            <a:solidFill>
              <a:srgbClr val="DC2F22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3608" y="1347614"/>
            <a:ext cx="2808312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WHY I </a:t>
            </a:r>
          </a:p>
          <a:p>
            <a:r>
              <a:rPr altLang="zh-CN" b="1" lang="en-US" sz="2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STILL HAVEN’T </a:t>
            </a:r>
          </a:p>
          <a:p>
            <a:r>
              <a:rPr altLang="zh-CN" b="1" lang="en-US" sz="2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MARRIEO BILLY’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127" y="2499742"/>
            <a:ext cx="34210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In the eternal universe, every human being has a one-off chance to live --his existence is unique and irretrievable.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571" y="3234338"/>
            <a:ext cx="1233672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In the eternal universe, every human being has a one-off chance to live --his existence is unique and irretrievable.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9298" y="3234338"/>
            <a:ext cx="1252874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In the eternal universe, every human being has a one-off chance to live --his existence is unique and irretrievable.</a:t>
            </a:r>
          </a:p>
        </p:txBody>
      </p:sp>
    </p:spTree>
    <p:extLst>
      <p:ext uri="{BB962C8B-B14F-4D97-AF65-F5344CB8AC3E}">
        <p14:creationId val="168609024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8000" y="107550"/>
            <a:ext cx="8928000" cy="4928400"/>
          </a:xfrm>
          <a:prstGeom prst="rect">
            <a:avLst/>
          </a:prstGeom>
          <a:solidFill>
            <a:srgbClr val="AAA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TextBox 2"/>
          <p:cNvSpPr txBox="1"/>
          <p:nvPr/>
        </p:nvSpPr>
        <p:spPr>
          <a:xfrm>
            <a:off x="4716016" y="555526"/>
            <a:ext cx="3744416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0" pitchFamily="18" typeface="Aldine721 Lt BT"/>
              </a:rPr>
              <a:t>IT IS NOT EASY TO </a:t>
            </a:r>
          </a:p>
          <a:p>
            <a:r>
              <a:rPr altLang="zh-CN" b="1" lang="en-US" smtClean="0" sz="2800">
                <a:solidFill>
                  <a:schemeClr val="bg1"/>
                </a:solidFill>
                <a:latin charset="0" pitchFamily="18" typeface="Aldine721 Lt BT"/>
              </a:rPr>
              <a:t>BE WHAT</a:t>
            </a:r>
          </a:p>
          <a:p>
            <a:r>
              <a:rPr altLang="zh-CN" b="1" lang="en-US" smtClean="0" sz="2800">
                <a:solidFill>
                  <a:schemeClr val="bg1"/>
                </a:solidFill>
                <a:latin charset="0" pitchFamily="18" typeface="Aldine721 Lt BT"/>
              </a:rPr>
              <a:t> ONE REALLY 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8856" y="2279650"/>
            <a:ext cx="3425552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Fame, wealth and knowledge are merely worldly possessions that are within the reach of anybody striving for them. </a:t>
            </a:r>
          </a:p>
          <a:p>
            <a:endParaRPr altLang="zh-CN" b="1" lang="en-US" smtClean="0" sz="1200">
              <a:solidFill>
                <a:schemeClr val="tx1">
                  <a:lumMod val="75000"/>
                  <a:lumOff val="25000"/>
                </a:schemeClr>
              </a:solidFill>
              <a:latin charset="0" pitchFamily="18" typeface="Aldine721 Lt BT"/>
            </a:endParaRPr>
          </a:p>
          <a:p>
            <a:r>
              <a:rPr altLang="zh-CN" b="1" lang="en-US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A full awareness of this will point out to you that the most important thing in your existence is your distinctive individuality or something special of yours. </a:t>
            </a:r>
          </a:p>
          <a:p>
            <a:endParaRPr altLang="zh-CN" b="1" lang="en-US" smtClean="0" sz="1200">
              <a:solidFill>
                <a:schemeClr val="tx1">
                  <a:lumMod val="75000"/>
                  <a:lumOff val="25000"/>
                </a:schemeClr>
              </a:solidFill>
              <a:latin charset="0" pitchFamily="18" typeface="Aldine721 Lt BT"/>
            </a:endParaRPr>
          </a:p>
          <a:p>
            <a:r>
              <a:rPr altLang="zh-CN" b="1" lang="en-US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What really counts is not your worldly success but your peculiar insight into the meaning of life and your commitment to it.</a:t>
            </a:r>
          </a:p>
        </p:txBody>
      </p:sp>
      <p:sp>
        <p:nvSpPr>
          <p:cNvPr id="5" name="矩形 4"/>
          <p:cNvSpPr/>
          <p:nvPr/>
        </p:nvSpPr>
        <p:spPr>
          <a:xfrm>
            <a:off x="971600" y="627534"/>
            <a:ext cx="3024336" cy="679739"/>
          </a:xfrm>
          <a:prstGeom prst="rect">
            <a:avLst/>
          </a:prstGeom>
          <a:solidFill>
            <a:srgbClr val="DC2F22">
              <a:alpha val="60784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1082519" y="703042"/>
            <a:ext cx="306983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itchFamily="50" typeface="ChunkFive"/>
              </a:rPr>
              <a:t>INTRODUCE</a:t>
            </a:r>
          </a:p>
        </p:txBody>
      </p:sp>
      <p:sp>
        <p:nvSpPr>
          <p:cNvPr id="2" name="椭圆 1"/>
          <p:cNvSpPr/>
          <p:nvPr/>
        </p:nvSpPr>
        <p:spPr>
          <a:xfrm>
            <a:off x="683568" y="2643758"/>
            <a:ext cx="1500351" cy="1500351"/>
          </a:xfrm>
          <a:prstGeom prst="ellipse">
            <a:avLst/>
          </a:prstGeom>
          <a:solidFill>
            <a:srgbClr val="B9CDE5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1851708" y="2935725"/>
            <a:ext cx="1280131" cy="1280131"/>
          </a:xfrm>
          <a:prstGeom prst="ellipse">
            <a:avLst/>
          </a:prstGeom>
          <a:solidFill>
            <a:srgbClr val="D7E4B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2832997" y="3270496"/>
            <a:ext cx="1018922" cy="1018922"/>
          </a:xfrm>
          <a:prstGeom prst="ellipse">
            <a:avLst/>
          </a:prstGeom>
          <a:solidFill>
            <a:srgbClr val="CCC1DA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971599" y="2993274"/>
            <a:ext cx="100811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0" pitchFamily="18" typeface="Aldine721 Lt BT"/>
              </a:rPr>
              <a:t>ONE</a:t>
            </a:r>
          </a:p>
          <a:p>
            <a:r>
              <a:rPr altLang="zh-CN" b="1" lang="en-US">
                <a:solidFill>
                  <a:schemeClr val="bg1"/>
                </a:solidFill>
                <a:latin charset="0" pitchFamily="18" typeface="Aldine721 Lt BT"/>
              </a:rPr>
              <a:t>picture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1718" y="3283047"/>
            <a:ext cx="100811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600">
                <a:solidFill>
                  <a:schemeClr val="bg1"/>
                </a:solidFill>
                <a:latin charset="0" pitchFamily="18" typeface="Aldine721 Lt BT"/>
              </a:rPr>
              <a:t>TWO</a:t>
            </a:r>
          </a:p>
          <a:p>
            <a:r>
              <a:rPr altLang="zh-CN" b="1" lang="en-US" smtClean="0" sz="1600">
                <a:solidFill>
                  <a:schemeClr val="bg1"/>
                </a:solidFill>
                <a:latin charset="0" pitchFamily="18" typeface="Aldine721 Lt BT"/>
              </a:rPr>
              <a:t>picture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7823" y="3550174"/>
            <a:ext cx="100811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400">
                <a:solidFill>
                  <a:schemeClr val="bg1"/>
                </a:solidFill>
                <a:latin charset="0" pitchFamily="18" typeface="Aldine721 Lt BT"/>
              </a:rPr>
              <a:t>THREE</a:t>
            </a:r>
          </a:p>
          <a:p>
            <a:r>
              <a:rPr altLang="zh-CN" b="1" lang="en-US" smtClean="0" sz="1400">
                <a:solidFill>
                  <a:schemeClr val="bg1"/>
                </a:solidFill>
                <a:latin charset="0" pitchFamily="18" typeface="Aldine721 Lt BT"/>
              </a:rPr>
              <a:t>picture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1852831"/>
            <a:ext cx="146697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The actor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5151" y="2643758"/>
            <a:ext cx="12728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The star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2678" y="2211710"/>
            <a:ext cx="151719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0" pitchFamily="18" typeface="Aldine721 Lt BT"/>
              </a:rPr>
              <a:t>The singer</a:t>
            </a:r>
          </a:p>
        </p:txBody>
      </p:sp>
    </p:spTree>
    <p:extLst>
      <p:ext uri="{BB962C8B-B14F-4D97-AF65-F5344CB8AC3E}">
        <p14:creationId val="354355019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99</Paragraphs>
  <Slides>15</Slides>
  <Notes>14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3">
      <vt:lpstr>Arial</vt:lpstr>
      <vt:lpstr>Calibri</vt:lpstr>
      <vt:lpstr>18thCentury</vt:lpstr>
      <vt:lpstr>ChunkFive</vt:lpstr>
      <vt:lpstr>Aldine721 Lt BT</vt:lpstr>
      <vt:lpstr>Hancock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2021-08-22T11:57:10Z</dcterms:created>
  <cp:lastPrinted>2021-08-22T11:57:10Z</cp:lastPrinted>
  <dcterms:modified xsi:type="dcterms:W3CDTF">2021-08-22T05:41:36Z</dcterms:modified>
  <cp:revision>1</cp:revision>
</cp:coreProperties>
</file>