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themeOverride+xml" PartName="/ppt/theme/themeOverride3.xml"/>
  <Override ContentType="application/vnd.openxmlformats-officedocument.themeOverride+xml" PartName="/ppt/theme/themeOverride4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7.xml"/>
  <Override ContentType="application/vnd.openxmlformats-officedocument.themeOverride+xml" PartName="/ppt/theme/themeOverride8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2.xml"/>
  <Override ContentType="application/vnd.openxmlformats-officedocument.themeOverride+xml" PartName="/ppt/theme/themeOverride13.xml"/>
  <Override ContentType="application/vnd.openxmlformats-officedocument.themeOverride+xml" PartName="/ppt/theme/themeOverride14.xml"/>
  <Override ContentType="application/vnd.openxmlformats-officedocument.themeOverride+xml" PartName="/ppt/theme/themeOverride15.xml"/>
  <Override ContentType="application/vnd.openxmlformats-officedocument.themeOverride+xml" PartName="/ppt/theme/themeOverride16.xml"/>
  <Override ContentType="application/vnd.openxmlformats-officedocument.themeOverride+xml" PartName="/ppt/theme/themeOverride17.xml"/>
  <Override ContentType="application/vnd.openxmlformats-officedocument.themeOverride+xml" PartName="/ppt/theme/themeOverride18.xml"/>
  <Override ContentType="application/vnd.openxmlformats-officedocument.themeOverride+xml" PartName="/ppt/theme/themeOverride19.xml"/>
  <Override ContentType="application/vnd.openxmlformats-officedocument.themeOverride+xml" PartName="/ppt/theme/themeOverride20.xml"/>
  <Override ContentType="application/vnd.openxmlformats-officedocument.themeOverride+xml" PartName="/ppt/theme/themeOverride21.xml"/>
  <Override ContentType="application/vnd.openxmlformats-officedocument.themeOverride+xml" PartName="/ppt/theme/themeOverride22.xml"/>
  <Override ContentType="application/vnd.openxmlformats-officedocument.themeOverride+xml" PartName="/ppt/theme/themeOverride23.xml"/>
  <Override ContentType="application/vnd.openxmlformats-officedocument.themeOverride+xml" PartName="/ppt/theme/themeOverride2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3"/>
  </p:notesMasterIdLst>
  <p:handoutMasterIdLst>
    <p:handoutMasterId r:id="rId4"/>
  </p:handoutMasterIdLst>
  <p:sldIdLst>
    <p:sldId id="385" r:id="rId5"/>
    <p:sldId id="421" r:id="rId6"/>
    <p:sldId id="322" r:id="rId7"/>
    <p:sldId id="423" r:id="rId8"/>
    <p:sldId id="429" r:id="rId9"/>
    <p:sldId id="426" r:id="rId10"/>
    <p:sldId id="436" r:id="rId11"/>
    <p:sldId id="321" r:id="rId12"/>
    <p:sldId id="404" r:id="rId13"/>
    <p:sldId id="422" r:id="rId14"/>
    <p:sldId id="408" r:id="rId15"/>
    <p:sldId id="437" r:id="rId16"/>
    <p:sldId id="357" r:id="rId17"/>
    <p:sldId id="427" r:id="rId18"/>
    <p:sldId id="433" r:id="rId19"/>
    <p:sldId id="414" r:id="rId20"/>
    <p:sldId id="424" r:id="rId21"/>
    <p:sldId id="320" r:id="rId22"/>
    <p:sldId id="431" r:id="rId23"/>
    <p:sldId id="434" r:id="rId24"/>
    <p:sldId id="412" r:id="rId25"/>
    <p:sldId id="432" r:id="rId26"/>
    <p:sldId id="435" r:id="rId27"/>
    <p:sldId id="318" r:id="rId28"/>
  </p:sldIdLst>
  <p:sldSz cx="9144000" cy="5143500" type="screen16x9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5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35" autoAdjust="0"/>
    <p:restoredTop sz="94660" autoAdjust="0"/>
  </p:normalViewPr>
  <p:slideViewPr>
    <p:cSldViewPr>
      <p:cViewPr varScale="1">
        <p:scale>
          <a:sx n="117" d="100"/>
          <a:sy n="117" d="100"/>
        </p:scale>
        <p:origin x="378" y="96"/>
      </p:cViewPr>
      <p:guideLst>
        <p:guide orient="horz" pos="1620"/>
        <p:guide pos="21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tags/tag3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35" Target="revisionInfo.xml" Type="http://schemas.microsoft.com/office/2015/10/relationships/revisionInfo"/><Relationship Id="rId4" Target="handoutMasters/handoutMaster1.xml" Type="http://schemas.openxmlformats.org/officeDocument/2006/relationships/handout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>
                <a:ea typeface="微软雅黑" panose="020b0503020204020204" pitchFamily="34" charset="-122"/>
              </a:rPr>
              <a:t>2019/1/14</a:t>
            </a:fld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>
                <a:ea typeface="微软雅黑" panose="020b0503020204020204" pitchFamily="34" charset="-122"/>
              </a:rPr>
              <a:t>‹#›</a:t>
            </a:fld>
            <a:endParaRPr lang="zh-CN" altLang="en-US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384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A2B73EA-EE91-4E33-A9C1-8BF5DD7139A2}" type="datetimeFigureOut">
              <a:rPr lang="zh-CN" altLang="en-US" smtClean="0"/>
              <a:t>2019/1/14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7392B679-AE23-4750-8FB0-6513430B89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993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952254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9389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3679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13493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85574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17332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1497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7626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65493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1559675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009177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5226732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4098134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9070664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3670711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36108839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3988336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83114887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45121283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2019/1/14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2019/1/14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9938760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8456747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737342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8960081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media/image1.jpeg" Type="http://schemas.openxmlformats.org/officeDocument/2006/relationships/image"/><Relationship Id="rId7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10" Target="../slideLayouts/slideLayout15.xml" Type="http://schemas.openxmlformats.org/officeDocument/2006/relationships/slideLayout"/><Relationship Id="rId11" Target="../slideLayouts/slideLayout16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7.xml" Type="http://schemas.openxmlformats.org/officeDocument/2006/relationships/slideLayout"/><Relationship Id="rId3" Target="../slideLayouts/slideLayout8.xml" Type="http://schemas.openxmlformats.org/officeDocument/2006/relationships/slideLayout"/><Relationship Id="rId4" Target="../slideLayouts/slideLayout9.xml" Type="http://schemas.openxmlformats.org/officeDocument/2006/relationships/slideLayout"/><Relationship Id="rId5" Target="../slideLayouts/slideLayout10.xml" Type="http://schemas.openxmlformats.org/officeDocument/2006/relationships/slideLayout"/><Relationship Id="rId6" Target="../slideLayouts/slideLayout11.xml" Type="http://schemas.openxmlformats.org/officeDocument/2006/relationships/slideLayout"/><Relationship Id="rId7" Target="../slideLayouts/slideLayout12.xml" Type="http://schemas.openxmlformats.org/officeDocument/2006/relationships/slideLayout"/><Relationship Id="rId8" Target="../slideLayouts/slideLayout13.xml" Type="http://schemas.openxmlformats.org/officeDocument/2006/relationships/slideLayout"/><Relationship Id="rId9" Target="../slideLayouts/slideLayout1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6">
            <a:lum/>
          </a:blip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31AF47D-B9DB-4552-80AB-7EC5590F9DB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AD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61" r:id="rId3"/>
    <p:sldLayoutId id="2147483654" r:id="rId4"/>
    <p:sldLayoutId id="2147483655" r:id="rId5"/>
  </p:sldLayoutIdLst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821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.xml" Type="http://schemas.openxmlformats.org/officeDocument/2006/relationships/themeOverride"/><Relationship Id="rId3" Target="../notesSlides/notesSlide1.xml" Type="http://schemas.openxmlformats.org/officeDocument/2006/relationships/notesSlide"/><Relationship Id="rId4" Target="../media/image2.jpeg" Type="http://schemas.openxmlformats.org/officeDocument/2006/relationships/image"/><Relationship Id="rId5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0.xml" Type="http://schemas.openxmlformats.org/officeDocument/2006/relationships/themeOverrid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1.xml" Type="http://schemas.openxmlformats.org/officeDocument/2006/relationships/themeOverride"/><Relationship Id="rId3" Target="../notesSlides/notesSlide5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2.xml" Type="http://schemas.openxmlformats.org/officeDocument/2006/relationships/themeOverride"/><Relationship Id="rId3" Target="../media/image6.jpeg" Type="http://schemas.openxmlformats.org/officeDocument/2006/relationships/image"/><Relationship Id="rId4" Target="../tags/tag2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3.xml" Type="http://schemas.openxmlformats.org/officeDocument/2006/relationships/themeOverride"/><Relationship Id="rId3" Target="../notesSlides/notesSlide6.xml" Type="http://schemas.openxmlformats.org/officeDocument/2006/relationships/notesSlide"/><Relationship Id="rId4" Target="../media/image2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4.xml" Type="http://schemas.openxmlformats.org/officeDocument/2006/relationships/themeOverrid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5.xml" Type="http://schemas.openxmlformats.org/officeDocument/2006/relationships/themeOverrid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6.xml" Type="http://schemas.openxmlformats.org/officeDocument/2006/relationships/themeOverride"/><Relationship Id="rId3" Target="../notesSlides/notesSlide7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7.xml" Type="http://schemas.openxmlformats.org/officeDocument/2006/relationships/themeOverrid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8.xml" Type="http://schemas.openxmlformats.org/officeDocument/2006/relationships/themeOverride"/><Relationship Id="rId3" Target="../notesSlides/notesSlide8.xml" Type="http://schemas.openxmlformats.org/officeDocument/2006/relationships/notesSlide"/><Relationship Id="rId4" Target="../media/image2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9.xml" Type="http://schemas.openxmlformats.org/officeDocument/2006/relationships/themeOverr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.xml" Type="http://schemas.openxmlformats.org/officeDocument/2006/relationships/themeOverrid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0.xml" Type="http://schemas.openxmlformats.org/officeDocument/2006/relationships/themeOverrid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1.xml" Type="http://schemas.openxmlformats.org/officeDocument/2006/relationships/themeOverride"/><Relationship Id="rId3" Target="../notesSlides/notesSlide9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2.xml" Type="http://schemas.openxmlformats.org/officeDocument/2006/relationships/themeOverrid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3.xml" Type="http://schemas.openxmlformats.org/officeDocument/2006/relationships/themeOverride"/></Relationships>
</file>

<file path=ppt/slides/_rels/slide24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theme/themeOverride24.xml" Type="http://schemas.openxmlformats.org/officeDocument/2006/relationships/themeOverride"/><Relationship Id="rId3" Target="../notesSlides/notesSlide10.xml" Type="http://schemas.openxmlformats.org/officeDocument/2006/relationships/notesSlide"/><Relationship Id="rId4" Target="../media/image2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3.xml" Type="http://schemas.openxmlformats.org/officeDocument/2006/relationships/themeOverride"/><Relationship Id="rId3" Target="../notesSlides/notesSlide2.xml" Type="http://schemas.openxmlformats.org/officeDocument/2006/relationships/notesSlide"/><Relationship Id="rId4" Target="../media/image2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4.xml" Type="http://schemas.openxmlformats.org/officeDocument/2006/relationships/themeOverrid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5.xml" Type="http://schemas.openxmlformats.org/officeDocument/2006/relationships/themeOverrid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6.xml" Type="http://schemas.openxmlformats.org/officeDocument/2006/relationships/themeOverrid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7.xml" Type="http://schemas.openxmlformats.org/officeDocument/2006/relationships/themeOverride"/><Relationship Id="rId3" Target="../media/image3.jpeg" Type="http://schemas.openxmlformats.org/officeDocument/2006/relationships/image"/><Relationship Id="rId4" Target="../media/image4.jpeg" Type="http://schemas.openxmlformats.org/officeDocument/2006/relationships/image"/><Relationship Id="rId5" Target="../media/image5.jpeg" Type="http://schemas.openxmlformats.org/officeDocument/2006/relationships/image"/><Relationship Id="rId6" Target="../tags/tag1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8.xml" Type="http://schemas.openxmlformats.org/officeDocument/2006/relationships/themeOverride"/><Relationship Id="rId3" Target="../notesSlides/notesSlide3.xml" Type="http://schemas.openxmlformats.org/officeDocument/2006/relationships/notesSlide"/><Relationship Id="rId4" Target="../media/image2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9.xml" Type="http://schemas.openxmlformats.org/officeDocument/2006/relationships/themeOverride"/><Relationship Id="rId3" Target="../notesSlides/notesSlide4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5">
            <a:lum/>
          </a:blip>
          <a:stretch>
            <a:fillRect b="-3000"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1B4E7605-9A5C-4E6D-94D2-A05D0429E4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19" name="组合 18">
            <a:extLst>
              <a:ext uri="{FF2B5EF4-FFF2-40B4-BE49-F238E27FC236}">
                <a16:creationId xmlns:a16="http://schemas.microsoft.com/office/drawing/2014/main" id="{300F45EF-112E-4361-9785-7B69BDD0A422}"/>
              </a:ext>
            </a:extLst>
          </p:cNvPr>
          <p:cNvGrpSpPr/>
          <p:nvPr/>
        </p:nvGrpSpPr>
        <p:grpSpPr>
          <a:xfrm>
            <a:off x="1907704" y="627534"/>
            <a:ext cx="1802348" cy="3528392"/>
            <a:chOff x="1907704" y="627534"/>
            <a:chExt cx="1802348" cy="3528392"/>
          </a:xfrm>
        </p:grpSpPr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CAFDA18F-13D5-49E6-B191-82A3B02FA070}"/>
                </a:ext>
              </a:extLst>
            </p:cNvPr>
            <p:cNvSpPr txBox="1"/>
            <p:nvPr/>
          </p:nvSpPr>
          <p:spPr>
            <a:xfrm rot="5400000">
              <a:off x="893921" y="1862522"/>
              <a:ext cx="3096344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5400">
                  <a:solidFill>
                    <a:srgbClr val="C05263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2019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A078772E-F01B-4066-91FF-873F3CFACAED}"/>
                </a:ext>
              </a:extLst>
            </p:cNvPr>
            <p:cNvSpPr/>
            <p:nvPr/>
          </p:nvSpPr>
          <p:spPr>
            <a:xfrm>
              <a:off x="1907704" y="627534"/>
              <a:ext cx="1802348" cy="3528392"/>
            </a:xfrm>
            <a:custGeom>
              <a:gdLst>
                <a:gd fmla="*/ 1799803 w 1802348" name="connsiteX0"/>
                <a:gd fmla="*/ 2475334 h 3528392" name="connsiteY0"/>
                <a:gd fmla="*/ 1800200 w 1802348" name="connsiteX1"/>
                <a:gd fmla="*/ 3528392 h 3528392" name="connsiteY1"/>
                <a:gd fmla="*/ 0 w 1802348" name="connsiteX2"/>
                <a:gd fmla="*/ 3528392 h 3528392" name="connsiteY2"/>
                <a:gd fmla="*/ 0 w 1802348" name="connsiteX3"/>
                <a:gd fmla="*/ 0 h 3528392" name="connsiteY3"/>
                <a:gd fmla="*/ 1800200 w 1802348" name="connsiteX4"/>
                <a:gd fmla="*/ 0 h 3528392" name="connsiteY4"/>
                <a:gd fmla="*/ 1800755 w 1802348" name="connsiteX5"/>
                <a:gd fmla="*/ 966574 h 352839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528392" w="1802348">
                  <a:moveTo>
                    <a:pt x="1799803" y="2475334"/>
                  </a:moveTo>
                  <a:cubicBezTo>
                    <a:pt x="1804698" y="3377215"/>
                    <a:pt x="1800068" y="2631273"/>
                    <a:pt x="1800200" y="3528392"/>
                  </a:cubicBezTo>
                  <a:lnTo>
                    <a:pt x="0" y="3528392"/>
                  </a:lnTo>
                  <a:lnTo>
                    <a:pt x="0" y="0"/>
                  </a:lnTo>
                  <a:lnTo>
                    <a:pt x="1800200" y="0"/>
                  </a:lnTo>
                  <a:cubicBezTo>
                    <a:pt x="1800068" y="279011"/>
                    <a:pt x="1804697" y="415148"/>
                    <a:pt x="1800755" y="966574"/>
                  </a:cubicBezTo>
                </a:path>
              </a:pathLst>
            </a:custGeom>
            <a:noFill/>
            <a:ln w="57150">
              <a:solidFill>
                <a:srgbClr val="C052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25D3A59E-562D-4418-A561-54BA71A39225}"/>
              </a:ext>
            </a:extLst>
          </p:cNvPr>
          <p:cNvGrpSpPr/>
          <p:nvPr/>
        </p:nvGrpSpPr>
        <p:grpSpPr>
          <a:xfrm>
            <a:off x="2808878" y="1575832"/>
            <a:ext cx="4787458" cy="1499974"/>
            <a:chOff x="2808878" y="1575832"/>
            <a:chExt cx="4787458" cy="1499974"/>
          </a:xfrm>
        </p:grpSpPr>
        <p:sp>
          <p:nvSpPr>
            <p:cNvPr id="7" name="平行四边形 6">
              <a:extLst>
                <a:ext uri="{FF2B5EF4-FFF2-40B4-BE49-F238E27FC236}">
                  <a16:creationId xmlns:a16="http://schemas.microsoft.com/office/drawing/2014/main" id="{01B58DAD-F77F-44AC-AE73-66D566140B0F}"/>
                </a:ext>
              </a:extLst>
            </p:cNvPr>
            <p:cNvSpPr/>
            <p:nvPr/>
          </p:nvSpPr>
          <p:spPr>
            <a:xfrm>
              <a:off x="2808878" y="1651615"/>
              <a:ext cx="4787458" cy="1424191"/>
            </a:xfrm>
            <a:prstGeom prst="parallelogram">
              <a:avLst/>
            </a:prstGeom>
            <a:solidFill>
              <a:srgbClr val="C05263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09DEB329-8FF4-4087-82D2-9BAE0D7F6389}"/>
                </a:ext>
              </a:extLst>
            </p:cNvPr>
            <p:cNvSpPr/>
            <p:nvPr/>
          </p:nvSpPr>
          <p:spPr>
            <a:xfrm>
              <a:off x="3049696" y="1575832"/>
              <a:ext cx="4093963" cy="822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kumimoji="1" lang="en-US" sz="4800">
                  <a:solidFill>
                    <a:schemeClr val="tx1">
                      <a:lumMod val="85000"/>
                      <a:lumOff val="15000"/>
                    </a:schemeClr>
                  </a:solidFill>
                  <a:ea charset="-122" panose="020b0503020204020204" pitchFamily="34" typeface="微软雅黑"/>
                </a:rPr>
                <a:t>POWERPOINT 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AF034F30-804F-4263-92E4-EA7DE8AD0B62}"/>
                </a:ext>
              </a:extLst>
            </p:cNvPr>
            <p:cNvSpPr txBox="1"/>
            <p:nvPr/>
          </p:nvSpPr>
          <p:spPr>
            <a:xfrm>
              <a:off x="3131840" y="2715766"/>
              <a:ext cx="3960440" cy="1981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kumimoji="1" lang="en-US" sz="7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Please click here to modify the text for example The text here you may post texts</a:t>
              </a: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1BCC0D27-85ED-4101-B28F-43CD1D4DAA23}"/>
                </a:ext>
              </a:extLst>
            </p:cNvPr>
            <p:cNvSpPr/>
            <p:nvPr/>
          </p:nvSpPr>
          <p:spPr>
            <a:xfrm>
              <a:off x="2965727" y="2079888"/>
              <a:ext cx="4093963" cy="7010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b="1" kumimoji="1" lang="zh-CN" sz="4000">
                  <a:solidFill>
                    <a:schemeClr val="tx1">
                      <a:lumMod val="85000"/>
                      <a:lumOff val="15000"/>
                    </a:schemeClr>
                  </a:solidFill>
                  <a:ea charset="-122" panose="020b0503020204020204" pitchFamily="34" typeface="微软雅黑"/>
                </a:rPr>
                <a:t> TEMPLATE</a:t>
              </a:r>
            </a:p>
          </p:txBody>
        </p:sp>
      </p:grpSp>
    </p:spTree>
    <p:extLst>
      <p:ext uri="{BB962C8B-B14F-4D97-AF65-F5344CB8AC3E}">
        <p14:creationId val="104711471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65"/>
          <p:cNvGrpSpPr/>
          <p:nvPr/>
        </p:nvGrpSpPr>
        <p:grpSpPr>
          <a:xfrm>
            <a:off x="2826641" y="977617"/>
            <a:ext cx="3490719" cy="3490717"/>
            <a:chOff x="6719724" y="1526469"/>
            <a:chExt cx="4654292" cy="4654289"/>
          </a:xfrm>
        </p:grpSpPr>
        <p:grpSp>
          <p:nvGrpSpPr>
            <p:cNvPr id="23" name="Group 3"/>
            <p:cNvGrpSpPr/>
            <p:nvPr/>
          </p:nvGrpSpPr>
          <p:grpSpPr>
            <a:xfrm>
              <a:off x="7160508" y="1966944"/>
              <a:ext cx="3773030" cy="3773028"/>
              <a:chOff x="6452111" y="1451695"/>
              <a:chExt cx="3773030" cy="3773028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80" name="Freeform: Shape 4"/>
              <p:cNvSpPr/>
              <p:nvPr/>
            </p:nvSpPr>
            <p:spPr bwMode="auto">
              <a:xfrm>
                <a:off x="7885392" y="1451695"/>
                <a:ext cx="909413" cy="3773028"/>
              </a:xfrm>
              <a:custGeom>
                <a:gdLst>
                  <a:gd fmla="*/ 285 w 928" name="T0"/>
                  <a:gd fmla="*/ 3832 h 3846" name="T1"/>
                  <a:gd fmla="*/ 107 w 928" name="T2"/>
                  <a:gd fmla="*/ 3766 h 3846" name="T3"/>
                  <a:gd fmla="*/ 27 w 928" name="T4"/>
                  <a:gd fmla="*/ 3674 h 3846" name="T5"/>
                  <a:gd fmla="*/ 0 w 928" name="T6"/>
                  <a:gd fmla="*/ 3553 h 3846" name="T7"/>
                  <a:gd fmla="*/ 53 w 928" name="T8"/>
                  <a:gd fmla="*/ 3267 h 3846" name="T9"/>
                  <a:gd fmla="*/ 260 w 928" name="T10"/>
                  <a:gd fmla="*/ 2694 h 3846" name="T11"/>
                  <a:gd fmla="*/ 383 w 928" name="T12"/>
                  <a:gd fmla="*/ 2216 h 3846" name="T13"/>
                  <a:gd fmla="*/ 401 w 928" name="T14"/>
                  <a:gd fmla="*/ 1774 h 3846" name="T15"/>
                  <a:gd fmla="*/ 303 w 928" name="T16"/>
                  <a:gd fmla="*/ 1281 h 3846" name="T17"/>
                  <a:gd fmla="*/ 107 w 928" name="T18"/>
                  <a:gd fmla="*/ 735 h 3846" name="T19"/>
                  <a:gd fmla="*/ 1 w 928" name="T20"/>
                  <a:gd fmla="*/ 349 h 3846" name="T21"/>
                  <a:gd fmla="*/ 15 w 928" name="T22"/>
                  <a:gd fmla="*/ 202 h 3846" name="T23"/>
                  <a:gd fmla="*/ 73 w 928" name="T24"/>
                  <a:gd fmla="*/ 108 h 3846" name="T25"/>
                  <a:gd fmla="*/ 225 w 928" name="T26"/>
                  <a:gd fmla="*/ 26 h 3846" name="T27"/>
                  <a:gd fmla="*/ 468 w 928" name="T28"/>
                  <a:gd fmla="*/ 0 h 3846" name="T29"/>
                  <a:gd fmla="*/ 680 w 928" name="T30"/>
                  <a:gd fmla="*/ 19 h 3846" name="T31"/>
                  <a:gd fmla="*/ 842 w 928" name="T32"/>
                  <a:gd fmla="*/ 91 h 3846" name="T33"/>
                  <a:gd fmla="*/ 909 w 928" name="T34"/>
                  <a:gd fmla="*/ 184 h 3846" name="T35"/>
                  <a:gd fmla="*/ 928 w 928" name="T36"/>
                  <a:gd fmla="*/ 307 h 3846" name="T37"/>
                  <a:gd fmla="*/ 854 w 928" name="T38"/>
                  <a:gd fmla="*/ 620 h 3846" name="T39"/>
                  <a:gd fmla="*/ 633 w 928" name="T40"/>
                  <a:gd fmla="*/ 1207 h 3846" name="T41"/>
                  <a:gd fmla="*/ 516 w 928" name="T42"/>
                  <a:gd fmla="*/ 1699 h 3846" name="T43"/>
                  <a:gd fmla="*/ 502 w 928" name="T44"/>
                  <a:gd fmla="*/ 1998 h 3846" name="T45"/>
                  <a:gd fmla="*/ 591 w 928" name="T46"/>
                  <a:gd fmla="*/ 2502 h 3846" name="T47"/>
                  <a:gd fmla="*/ 771 w 928" name="T48"/>
                  <a:gd fmla="*/ 3008 h 3846" name="T49"/>
                  <a:gd fmla="*/ 920 w 928" name="T50"/>
                  <a:gd fmla="*/ 3458 h 3846" name="T51"/>
                  <a:gd fmla="*/ 920 w 928" name="T52"/>
                  <a:gd fmla="*/ 3628 h 3846" name="T53"/>
                  <a:gd fmla="*/ 872 w 928" name="T54"/>
                  <a:gd fmla="*/ 3723 h 3846" name="T55"/>
                  <a:gd fmla="*/ 734 w 928" name="T56"/>
                  <a:gd fmla="*/ 3810 h 3846" name="T57"/>
                  <a:gd fmla="*/ 507 w 928" name="T58"/>
                  <a:gd fmla="*/ 3844 h 3846" name="T59"/>
                  <a:gd fmla="*/ 409 w 928" name="T60"/>
                  <a:gd fmla="*/ 2530 h 3846" name="T61"/>
                  <a:gd fmla="*/ 199 w 928" name="T62"/>
                  <a:gd fmla="*/ 3134 h 3846" name="T63"/>
                  <a:gd fmla="*/ 97 w 928" name="T64"/>
                  <a:gd fmla="*/ 3480 h 3846" name="T65"/>
                  <a:gd fmla="*/ 105 w 928" name="T66"/>
                  <a:gd fmla="*/ 3616 h 3846" name="T67"/>
                  <a:gd fmla="*/ 155 w 928" name="T68"/>
                  <a:gd fmla="*/ 3684 h 3846" name="T69"/>
                  <a:gd fmla="*/ 289 w 928" name="T70"/>
                  <a:gd fmla="*/ 3738 h 3846" name="T71"/>
                  <a:gd fmla="*/ 533 w 928" name="T72"/>
                  <a:gd fmla="*/ 3750 h 3846" name="T73"/>
                  <a:gd fmla="*/ 710 w 928" name="T74"/>
                  <a:gd fmla="*/ 3720 h 3846" name="T75"/>
                  <a:gd fmla="*/ 808 w 928" name="T76"/>
                  <a:gd fmla="*/ 3653 h 3846" name="T77"/>
                  <a:gd fmla="*/ 834 w 928" name="T78"/>
                  <a:gd fmla="*/ 3579 h 3846" name="T79"/>
                  <a:gd fmla="*/ 791 w 928" name="T80"/>
                  <a:gd fmla="*/ 3329 h 3846" name="T81"/>
                  <a:gd fmla="*/ 591 w 928" name="T82"/>
                  <a:gd fmla="*/ 2799 h 3846" name="T83"/>
                  <a:gd fmla="*/ 454 w 928" name="T84"/>
                  <a:gd fmla="*/ 2345 h 3846" name="T85"/>
                  <a:gd fmla="*/ 289 w 928" name="T86"/>
                  <a:gd fmla="*/ 106 h 3846" name="T87"/>
                  <a:gd fmla="*/ 155 w 928" name="T88"/>
                  <a:gd fmla="*/ 160 h 3846" name="T89"/>
                  <a:gd fmla="*/ 105 w 928" name="T90"/>
                  <a:gd fmla="*/ 228 h 3846" name="T91"/>
                  <a:gd fmla="*/ 97 w 928" name="T92"/>
                  <a:gd fmla="*/ 364 h 3846" name="T93"/>
                  <a:gd fmla="*/ 199 w 928" name="T94"/>
                  <a:gd fmla="*/ 711 h 3846" name="T95"/>
                  <a:gd fmla="*/ 409 w 928" name="T96"/>
                  <a:gd fmla="*/ 1315 h 3846" name="T97"/>
                  <a:gd fmla="*/ 502 w 928" name="T98"/>
                  <a:gd fmla="*/ 1311 h 3846" name="T99"/>
                  <a:gd fmla="*/ 725 w 928" name="T100"/>
                  <a:gd fmla="*/ 700 h 3846" name="T101"/>
                  <a:gd fmla="*/ 831 w 928" name="T102"/>
                  <a:gd fmla="*/ 359 h 3846" name="T103"/>
                  <a:gd fmla="*/ 820 w 928" name="T104"/>
                  <a:gd fmla="*/ 214 h 3846" name="T105"/>
                  <a:gd fmla="*/ 761 w 928" name="T106"/>
                  <a:gd fmla="*/ 149 h 3846" name="T107"/>
                  <a:gd fmla="*/ 619 w 928" name="T108"/>
                  <a:gd fmla="*/ 102 h 3846" name="T10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b="b" l="0" r="r" t="0"/>
                <a:pathLst>
                  <a:path h="3846" w="927">
                    <a:moveTo>
                      <a:pt x="468" y="3846"/>
                    </a:moveTo>
                    <a:lnTo>
                      <a:pt x="468" y="3846"/>
                    </a:lnTo>
                    <a:lnTo>
                      <a:pt x="427" y="3844"/>
                    </a:lnTo>
                    <a:lnTo>
                      <a:pt x="389" y="3843"/>
                    </a:lnTo>
                    <a:lnTo>
                      <a:pt x="352" y="3840"/>
                    </a:lnTo>
                    <a:lnTo>
                      <a:pt x="318" y="3836"/>
                    </a:lnTo>
                    <a:lnTo>
                      <a:pt x="285" y="3832"/>
                    </a:lnTo>
                    <a:lnTo>
                      <a:pt x="254" y="3825"/>
                    </a:lnTo>
                    <a:lnTo>
                      <a:pt x="225" y="3818"/>
                    </a:lnTo>
                    <a:lnTo>
                      <a:pt x="198" y="3810"/>
                    </a:lnTo>
                    <a:lnTo>
                      <a:pt x="173" y="3801"/>
                    </a:lnTo>
                    <a:lnTo>
                      <a:pt x="150" y="3791"/>
                    </a:lnTo>
                    <a:lnTo>
                      <a:pt x="128" y="3779"/>
                    </a:lnTo>
                    <a:lnTo>
                      <a:pt x="107" y="3766"/>
                    </a:lnTo>
                    <a:lnTo>
                      <a:pt x="90" y="3753"/>
                    </a:lnTo>
                    <a:lnTo>
                      <a:pt x="73" y="3738"/>
                    </a:lnTo>
                    <a:lnTo>
                      <a:pt x="58" y="3721"/>
                    </a:lnTo>
                    <a:lnTo>
                      <a:pt x="45" y="3704"/>
                    </a:lnTo>
                    <a:lnTo>
                      <a:pt x="45" y="3704"/>
                    </a:lnTo>
                    <a:lnTo>
                      <a:pt x="35" y="3689"/>
                    </a:lnTo>
                    <a:lnTo>
                      <a:pt x="27" y="3674"/>
                    </a:lnTo>
                    <a:lnTo>
                      <a:pt x="20" y="3659"/>
                    </a:lnTo>
                    <a:lnTo>
                      <a:pt x="15" y="3642"/>
                    </a:lnTo>
                    <a:lnTo>
                      <a:pt x="9" y="3626"/>
                    </a:lnTo>
                    <a:lnTo>
                      <a:pt x="5" y="3608"/>
                    </a:lnTo>
                    <a:lnTo>
                      <a:pt x="2" y="3590"/>
                    </a:lnTo>
                    <a:lnTo>
                      <a:pt x="1" y="3572"/>
                    </a:lnTo>
                    <a:lnTo>
                      <a:pt x="0" y="3553"/>
                    </a:lnTo>
                    <a:lnTo>
                      <a:pt x="0" y="3534"/>
                    </a:lnTo>
                    <a:lnTo>
                      <a:pt x="1" y="3495"/>
                    </a:lnTo>
                    <a:lnTo>
                      <a:pt x="6" y="3452"/>
                    </a:lnTo>
                    <a:lnTo>
                      <a:pt x="15" y="3409"/>
                    </a:lnTo>
                    <a:lnTo>
                      <a:pt x="24" y="3364"/>
                    </a:lnTo>
                    <a:lnTo>
                      <a:pt x="38" y="3316"/>
                    </a:lnTo>
                    <a:lnTo>
                      <a:pt x="53" y="3267"/>
                    </a:lnTo>
                    <a:lnTo>
                      <a:pt x="69" y="3216"/>
                    </a:lnTo>
                    <a:lnTo>
                      <a:pt x="107" y="3110"/>
                    </a:lnTo>
                    <a:lnTo>
                      <a:pt x="151" y="2996"/>
                    </a:lnTo>
                    <a:lnTo>
                      <a:pt x="151" y="2996"/>
                    </a:lnTo>
                    <a:lnTo>
                      <a:pt x="195" y="2880"/>
                    </a:lnTo>
                    <a:lnTo>
                      <a:pt x="239" y="2757"/>
                    </a:lnTo>
                    <a:lnTo>
                      <a:pt x="260" y="2694"/>
                    </a:lnTo>
                    <a:lnTo>
                      <a:pt x="282" y="2629"/>
                    </a:lnTo>
                    <a:lnTo>
                      <a:pt x="303" y="2563"/>
                    </a:lnTo>
                    <a:lnTo>
                      <a:pt x="322" y="2496"/>
                    </a:lnTo>
                    <a:lnTo>
                      <a:pt x="340" y="2428"/>
                    </a:lnTo>
                    <a:lnTo>
                      <a:pt x="356" y="2358"/>
                    </a:lnTo>
                    <a:lnTo>
                      <a:pt x="371" y="2287"/>
                    </a:lnTo>
                    <a:lnTo>
                      <a:pt x="383" y="2216"/>
                    </a:lnTo>
                    <a:lnTo>
                      <a:pt x="393" y="2144"/>
                    </a:lnTo>
                    <a:lnTo>
                      <a:pt x="401" y="2070"/>
                    </a:lnTo>
                    <a:lnTo>
                      <a:pt x="405" y="1996"/>
                    </a:lnTo>
                    <a:lnTo>
                      <a:pt x="408" y="1923"/>
                    </a:lnTo>
                    <a:lnTo>
                      <a:pt x="408" y="1923"/>
                    </a:lnTo>
                    <a:lnTo>
                      <a:pt x="405" y="1848"/>
                    </a:lnTo>
                    <a:lnTo>
                      <a:pt x="401" y="1774"/>
                    </a:lnTo>
                    <a:lnTo>
                      <a:pt x="393" y="1701"/>
                    </a:lnTo>
                    <a:lnTo>
                      <a:pt x="383" y="1629"/>
                    </a:lnTo>
                    <a:lnTo>
                      <a:pt x="371" y="1557"/>
                    </a:lnTo>
                    <a:lnTo>
                      <a:pt x="356" y="1487"/>
                    </a:lnTo>
                    <a:lnTo>
                      <a:pt x="340" y="1417"/>
                    </a:lnTo>
                    <a:lnTo>
                      <a:pt x="322" y="1349"/>
                    </a:lnTo>
                    <a:lnTo>
                      <a:pt x="303" y="1281"/>
                    </a:lnTo>
                    <a:lnTo>
                      <a:pt x="282" y="1215"/>
                    </a:lnTo>
                    <a:lnTo>
                      <a:pt x="260" y="1150"/>
                    </a:lnTo>
                    <a:lnTo>
                      <a:pt x="239" y="1087"/>
                    </a:lnTo>
                    <a:lnTo>
                      <a:pt x="195" y="964"/>
                    </a:lnTo>
                    <a:lnTo>
                      <a:pt x="151" y="848"/>
                    </a:lnTo>
                    <a:lnTo>
                      <a:pt x="151" y="848"/>
                    </a:lnTo>
                    <a:lnTo>
                      <a:pt x="107" y="735"/>
                    </a:lnTo>
                    <a:lnTo>
                      <a:pt x="69" y="628"/>
                    </a:lnTo>
                    <a:lnTo>
                      <a:pt x="53" y="577"/>
                    </a:lnTo>
                    <a:lnTo>
                      <a:pt x="38" y="528"/>
                    </a:lnTo>
                    <a:lnTo>
                      <a:pt x="24" y="481"/>
                    </a:lnTo>
                    <a:lnTo>
                      <a:pt x="15" y="435"/>
                    </a:lnTo>
                    <a:lnTo>
                      <a:pt x="6" y="392"/>
                    </a:lnTo>
                    <a:lnTo>
                      <a:pt x="1" y="349"/>
                    </a:lnTo>
                    <a:lnTo>
                      <a:pt x="0" y="310"/>
                    </a:lnTo>
                    <a:lnTo>
                      <a:pt x="0" y="291"/>
                    </a:lnTo>
                    <a:lnTo>
                      <a:pt x="1" y="272"/>
                    </a:lnTo>
                    <a:lnTo>
                      <a:pt x="2" y="254"/>
                    </a:lnTo>
                    <a:lnTo>
                      <a:pt x="5" y="236"/>
                    </a:lnTo>
                    <a:lnTo>
                      <a:pt x="9" y="220"/>
                    </a:lnTo>
                    <a:lnTo>
                      <a:pt x="15" y="202"/>
                    </a:lnTo>
                    <a:lnTo>
                      <a:pt x="20" y="187"/>
                    </a:lnTo>
                    <a:lnTo>
                      <a:pt x="27" y="171"/>
                    </a:lnTo>
                    <a:lnTo>
                      <a:pt x="35" y="155"/>
                    </a:lnTo>
                    <a:lnTo>
                      <a:pt x="45" y="140"/>
                    </a:lnTo>
                    <a:lnTo>
                      <a:pt x="45" y="140"/>
                    </a:lnTo>
                    <a:lnTo>
                      <a:pt x="58" y="124"/>
                    </a:lnTo>
                    <a:lnTo>
                      <a:pt x="73" y="108"/>
                    </a:lnTo>
                    <a:lnTo>
                      <a:pt x="90" y="93"/>
                    </a:lnTo>
                    <a:lnTo>
                      <a:pt x="107" y="78"/>
                    </a:lnTo>
                    <a:lnTo>
                      <a:pt x="128" y="65"/>
                    </a:lnTo>
                    <a:lnTo>
                      <a:pt x="150" y="54"/>
                    </a:lnTo>
                    <a:lnTo>
                      <a:pt x="173" y="44"/>
                    </a:lnTo>
                    <a:lnTo>
                      <a:pt x="198" y="34"/>
                    </a:lnTo>
                    <a:lnTo>
                      <a:pt x="225" y="26"/>
                    </a:lnTo>
                    <a:lnTo>
                      <a:pt x="254" y="19"/>
                    </a:lnTo>
                    <a:lnTo>
                      <a:pt x="285" y="13"/>
                    </a:lnTo>
                    <a:lnTo>
                      <a:pt x="318" y="8"/>
                    </a:lnTo>
                    <a:lnTo>
                      <a:pt x="352" y="4"/>
                    </a:lnTo>
                    <a:lnTo>
                      <a:pt x="389" y="1"/>
                    </a:lnTo>
                    <a:lnTo>
                      <a:pt x="427" y="0"/>
                    </a:lnTo>
                    <a:lnTo>
                      <a:pt x="468" y="0"/>
                    </a:lnTo>
                    <a:lnTo>
                      <a:pt x="468" y="0"/>
                    </a:lnTo>
                    <a:lnTo>
                      <a:pt x="507" y="0"/>
                    </a:lnTo>
                    <a:lnTo>
                      <a:pt x="546" y="1"/>
                    </a:lnTo>
                    <a:lnTo>
                      <a:pt x="583" y="4"/>
                    </a:lnTo>
                    <a:lnTo>
                      <a:pt x="617" y="8"/>
                    </a:lnTo>
                    <a:lnTo>
                      <a:pt x="649" y="13"/>
                    </a:lnTo>
                    <a:lnTo>
                      <a:pt x="680" y="19"/>
                    </a:lnTo>
                    <a:lnTo>
                      <a:pt x="708" y="26"/>
                    </a:lnTo>
                    <a:lnTo>
                      <a:pt x="734" y="34"/>
                    </a:lnTo>
                    <a:lnTo>
                      <a:pt x="760" y="44"/>
                    </a:lnTo>
                    <a:lnTo>
                      <a:pt x="783" y="53"/>
                    </a:lnTo>
                    <a:lnTo>
                      <a:pt x="804" y="65"/>
                    </a:lnTo>
                    <a:lnTo>
                      <a:pt x="824" y="78"/>
                    </a:lnTo>
                    <a:lnTo>
                      <a:pt x="842" y="91"/>
                    </a:lnTo>
                    <a:lnTo>
                      <a:pt x="858" y="106"/>
                    </a:lnTo>
                    <a:lnTo>
                      <a:pt x="872" y="123"/>
                    </a:lnTo>
                    <a:lnTo>
                      <a:pt x="886" y="139"/>
                    </a:lnTo>
                    <a:lnTo>
                      <a:pt x="886" y="139"/>
                    </a:lnTo>
                    <a:lnTo>
                      <a:pt x="894" y="154"/>
                    </a:lnTo>
                    <a:lnTo>
                      <a:pt x="902" y="169"/>
                    </a:lnTo>
                    <a:lnTo>
                      <a:pt x="909" y="184"/>
                    </a:lnTo>
                    <a:lnTo>
                      <a:pt x="914" y="201"/>
                    </a:lnTo>
                    <a:lnTo>
                      <a:pt x="920" y="217"/>
                    </a:lnTo>
                    <a:lnTo>
                      <a:pt x="923" y="233"/>
                    </a:lnTo>
                    <a:lnTo>
                      <a:pt x="925" y="251"/>
                    </a:lnTo>
                    <a:lnTo>
                      <a:pt x="928" y="269"/>
                    </a:lnTo>
                    <a:lnTo>
                      <a:pt x="928" y="288"/>
                    </a:lnTo>
                    <a:lnTo>
                      <a:pt x="928" y="307"/>
                    </a:lnTo>
                    <a:lnTo>
                      <a:pt x="927" y="345"/>
                    </a:lnTo>
                    <a:lnTo>
                      <a:pt x="920" y="388"/>
                    </a:lnTo>
                    <a:lnTo>
                      <a:pt x="912" y="430"/>
                    </a:lnTo>
                    <a:lnTo>
                      <a:pt x="901" y="475"/>
                    </a:lnTo>
                    <a:lnTo>
                      <a:pt x="887" y="521"/>
                    </a:lnTo>
                    <a:lnTo>
                      <a:pt x="872" y="571"/>
                    </a:lnTo>
                    <a:lnTo>
                      <a:pt x="854" y="620"/>
                    </a:lnTo>
                    <a:lnTo>
                      <a:pt x="815" y="725"/>
                    </a:lnTo>
                    <a:lnTo>
                      <a:pt x="771" y="837"/>
                    </a:lnTo>
                    <a:lnTo>
                      <a:pt x="771" y="837"/>
                    </a:lnTo>
                    <a:lnTo>
                      <a:pt x="725" y="954"/>
                    </a:lnTo>
                    <a:lnTo>
                      <a:pt x="678" y="1077"/>
                    </a:lnTo>
                    <a:lnTo>
                      <a:pt x="655" y="1142"/>
                    </a:lnTo>
                    <a:lnTo>
                      <a:pt x="633" y="1207"/>
                    </a:lnTo>
                    <a:lnTo>
                      <a:pt x="611" y="1274"/>
                    </a:lnTo>
                    <a:lnTo>
                      <a:pt x="591" y="1342"/>
                    </a:lnTo>
                    <a:lnTo>
                      <a:pt x="572" y="1412"/>
                    </a:lnTo>
                    <a:lnTo>
                      <a:pt x="554" y="1482"/>
                    </a:lnTo>
                    <a:lnTo>
                      <a:pt x="539" y="1553"/>
                    </a:lnTo>
                    <a:lnTo>
                      <a:pt x="527" y="1625"/>
                    </a:lnTo>
                    <a:lnTo>
                      <a:pt x="516" y="1699"/>
                    </a:lnTo>
                    <a:lnTo>
                      <a:pt x="507" y="1772"/>
                    </a:lnTo>
                    <a:lnTo>
                      <a:pt x="502" y="1848"/>
                    </a:lnTo>
                    <a:lnTo>
                      <a:pt x="501" y="1884"/>
                    </a:lnTo>
                    <a:lnTo>
                      <a:pt x="501" y="1923"/>
                    </a:lnTo>
                    <a:lnTo>
                      <a:pt x="501" y="1923"/>
                    </a:lnTo>
                    <a:lnTo>
                      <a:pt x="501" y="1960"/>
                    </a:lnTo>
                    <a:lnTo>
                      <a:pt x="502" y="1998"/>
                    </a:lnTo>
                    <a:lnTo>
                      <a:pt x="507" y="2072"/>
                    </a:lnTo>
                    <a:lnTo>
                      <a:pt x="516" y="2147"/>
                    </a:lnTo>
                    <a:lnTo>
                      <a:pt x="527" y="2219"/>
                    </a:lnTo>
                    <a:lnTo>
                      <a:pt x="539" y="2291"/>
                    </a:lnTo>
                    <a:lnTo>
                      <a:pt x="554" y="2362"/>
                    </a:lnTo>
                    <a:lnTo>
                      <a:pt x="572" y="2433"/>
                    </a:lnTo>
                    <a:lnTo>
                      <a:pt x="591" y="2502"/>
                    </a:lnTo>
                    <a:lnTo>
                      <a:pt x="611" y="2570"/>
                    </a:lnTo>
                    <a:lnTo>
                      <a:pt x="633" y="2637"/>
                    </a:lnTo>
                    <a:lnTo>
                      <a:pt x="655" y="2703"/>
                    </a:lnTo>
                    <a:lnTo>
                      <a:pt x="678" y="2767"/>
                    </a:lnTo>
                    <a:lnTo>
                      <a:pt x="725" y="2891"/>
                    </a:lnTo>
                    <a:lnTo>
                      <a:pt x="771" y="3008"/>
                    </a:lnTo>
                    <a:lnTo>
                      <a:pt x="771" y="3008"/>
                    </a:lnTo>
                    <a:lnTo>
                      <a:pt x="815" y="3119"/>
                    </a:lnTo>
                    <a:lnTo>
                      <a:pt x="854" y="3224"/>
                    </a:lnTo>
                    <a:lnTo>
                      <a:pt x="872" y="3275"/>
                    </a:lnTo>
                    <a:lnTo>
                      <a:pt x="887" y="3323"/>
                    </a:lnTo>
                    <a:lnTo>
                      <a:pt x="901" y="3369"/>
                    </a:lnTo>
                    <a:lnTo>
                      <a:pt x="912" y="3414"/>
                    </a:lnTo>
                    <a:lnTo>
                      <a:pt x="920" y="3458"/>
                    </a:lnTo>
                    <a:lnTo>
                      <a:pt x="927" y="3499"/>
                    </a:lnTo>
                    <a:lnTo>
                      <a:pt x="928" y="3538"/>
                    </a:lnTo>
                    <a:lnTo>
                      <a:pt x="928" y="3557"/>
                    </a:lnTo>
                    <a:lnTo>
                      <a:pt x="928" y="3575"/>
                    </a:lnTo>
                    <a:lnTo>
                      <a:pt x="925" y="3593"/>
                    </a:lnTo>
                    <a:lnTo>
                      <a:pt x="923" y="3611"/>
                    </a:lnTo>
                    <a:lnTo>
                      <a:pt x="920" y="3628"/>
                    </a:lnTo>
                    <a:lnTo>
                      <a:pt x="914" y="3645"/>
                    </a:lnTo>
                    <a:lnTo>
                      <a:pt x="909" y="3660"/>
                    </a:lnTo>
                    <a:lnTo>
                      <a:pt x="902" y="3676"/>
                    </a:lnTo>
                    <a:lnTo>
                      <a:pt x="894" y="3690"/>
                    </a:lnTo>
                    <a:lnTo>
                      <a:pt x="886" y="3705"/>
                    </a:lnTo>
                    <a:lnTo>
                      <a:pt x="886" y="3705"/>
                    </a:lnTo>
                    <a:lnTo>
                      <a:pt x="872" y="3723"/>
                    </a:lnTo>
                    <a:lnTo>
                      <a:pt x="858" y="3738"/>
                    </a:lnTo>
                    <a:lnTo>
                      <a:pt x="842" y="3753"/>
                    </a:lnTo>
                    <a:lnTo>
                      <a:pt x="824" y="3768"/>
                    </a:lnTo>
                    <a:lnTo>
                      <a:pt x="804" y="3780"/>
                    </a:lnTo>
                    <a:lnTo>
                      <a:pt x="783" y="3791"/>
                    </a:lnTo>
                    <a:lnTo>
                      <a:pt x="760" y="3802"/>
                    </a:lnTo>
                    <a:lnTo>
                      <a:pt x="734" y="3810"/>
                    </a:lnTo>
                    <a:lnTo>
                      <a:pt x="708" y="3818"/>
                    </a:lnTo>
                    <a:lnTo>
                      <a:pt x="680" y="3827"/>
                    </a:lnTo>
                    <a:lnTo>
                      <a:pt x="649" y="3832"/>
                    </a:lnTo>
                    <a:lnTo>
                      <a:pt x="617" y="3836"/>
                    </a:lnTo>
                    <a:lnTo>
                      <a:pt x="583" y="3840"/>
                    </a:lnTo>
                    <a:lnTo>
                      <a:pt x="546" y="3843"/>
                    </a:lnTo>
                    <a:lnTo>
                      <a:pt x="507" y="3844"/>
                    </a:lnTo>
                    <a:lnTo>
                      <a:pt x="468" y="3846"/>
                    </a:lnTo>
                    <a:lnTo>
                      <a:pt x="468" y="3846"/>
                    </a:lnTo>
                    <a:close/>
                    <a:moveTo>
                      <a:pt x="454" y="2345"/>
                    </a:moveTo>
                    <a:lnTo>
                      <a:pt x="454" y="2345"/>
                    </a:lnTo>
                    <a:lnTo>
                      <a:pt x="445" y="2391"/>
                    </a:lnTo>
                    <a:lnTo>
                      <a:pt x="434" y="2439"/>
                    </a:lnTo>
                    <a:lnTo>
                      <a:pt x="409" y="2530"/>
                    </a:lnTo>
                    <a:lnTo>
                      <a:pt x="383" y="2619"/>
                    </a:lnTo>
                    <a:lnTo>
                      <a:pt x="355" y="2707"/>
                    </a:lnTo>
                    <a:lnTo>
                      <a:pt x="326" y="2791"/>
                    </a:lnTo>
                    <a:lnTo>
                      <a:pt x="296" y="2873"/>
                    </a:lnTo>
                    <a:lnTo>
                      <a:pt x="237" y="3030"/>
                    </a:lnTo>
                    <a:lnTo>
                      <a:pt x="237" y="3030"/>
                    </a:lnTo>
                    <a:lnTo>
                      <a:pt x="199" y="3134"/>
                    </a:lnTo>
                    <a:lnTo>
                      <a:pt x="163" y="3231"/>
                    </a:lnTo>
                    <a:lnTo>
                      <a:pt x="147" y="3277"/>
                    </a:lnTo>
                    <a:lnTo>
                      <a:pt x="133" y="3321"/>
                    </a:lnTo>
                    <a:lnTo>
                      <a:pt x="121" y="3364"/>
                    </a:lnTo>
                    <a:lnTo>
                      <a:pt x="110" y="3405"/>
                    </a:lnTo>
                    <a:lnTo>
                      <a:pt x="102" y="3443"/>
                    </a:lnTo>
                    <a:lnTo>
                      <a:pt x="97" y="3480"/>
                    </a:lnTo>
                    <a:lnTo>
                      <a:pt x="92" y="3514"/>
                    </a:lnTo>
                    <a:lnTo>
                      <a:pt x="92" y="3547"/>
                    </a:lnTo>
                    <a:lnTo>
                      <a:pt x="92" y="3562"/>
                    </a:lnTo>
                    <a:lnTo>
                      <a:pt x="95" y="3577"/>
                    </a:lnTo>
                    <a:lnTo>
                      <a:pt x="97" y="3590"/>
                    </a:lnTo>
                    <a:lnTo>
                      <a:pt x="101" y="3604"/>
                    </a:lnTo>
                    <a:lnTo>
                      <a:pt x="105" y="3616"/>
                    </a:lnTo>
                    <a:lnTo>
                      <a:pt x="109" y="3628"/>
                    </a:lnTo>
                    <a:lnTo>
                      <a:pt x="116" y="3639"/>
                    </a:lnTo>
                    <a:lnTo>
                      <a:pt x="122" y="3650"/>
                    </a:lnTo>
                    <a:lnTo>
                      <a:pt x="122" y="3650"/>
                    </a:lnTo>
                    <a:lnTo>
                      <a:pt x="132" y="3663"/>
                    </a:lnTo>
                    <a:lnTo>
                      <a:pt x="143" y="3675"/>
                    </a:lnTo>
                    <a:lnTo>
                      <a:pt x="155" y="3684"/>
                    </a:lnTo>
                    <a:lnTo>
                      <a:pt x="169" y="3695"/>
                    </a:lnTo>
                    <a:lnTo>
                      <a:pt x="185" y="3704"/>
                    </a:lnTo>
                    <a:lnTo>
                      <a:pt x="203" y="3712"/>
                    </a:lnTo>
                    <a:lnTo>
                      <a:pt x="222" y="3720"/>
                    </a:lnTo>
                    <a:lnTo>
                      <a:pt x="243" y="3727"/>
                    </a:lnTo>
                    <a:lnTo>
                      <a:pt x="264" y="3732"/>
                    </a:lnTo>
                    <a:lnTo>
                      <a:pt x="289" y="3738"/>
                    </a:lnTo>
                    <a:lnTo>
                      <a:pt x="315" y="3742"/>
                    </a:lnTo>
                    <a:lnTo>
                      <a:pt x="342" y="3746"/>
                    </a:lnTo>
                    <a:lnTo>
                      <a:pt x="371" y="3749"/>
                    </a:lnTo>
                    <a:lnTo>
                      <a:pt x="401" y="3750"/>
                    </a:lnTo>
                    <a:lnTo>
                      <a:pt x="468" y="3751"/>
                    </a:lnTo>
                    <a:lnTo>
                      <a:pt x="468" y="3751"/>
                    </a:lnTo>
                    <a:lnTo>
                      <a:pt x="533" y="3750"/>
                    </a:lnTo>
                    <a:lnTo>
                      <a:pt x="563" y="3749"/>
                    </a:lnTo>
                    <a:lnTo>
                      <a:pt x="592" y="3746"/>
                    </a:lnTo>
                    <a:lnTo>
                      <a:pt x="619" y="3742"/>
                    </a:lnTo>
                    <a:lnTo>
                      <a:pt x="644" y="3738"/>
                    </a:lnTo>
                    <a:lnTo>
                      <a:pt x="667" y="3732"/>
                    </a:lnTo>
                    <a:lnTo>
                      <a:pt x="689" y="3727"/>
                    </a:lnTo>
                    <a:lnTo>
                      <a:pt x="710" y="3720"/>
                    </a:lnTo>
                    <a:lnTo>
                      <a:pt x="729" y="3713"/>
                    </a:lnTo>
                    <a:lnTo>
                      <a:pt x="746" y="3705"/>
                    </a:lnTo>
                    <a:lnTo>
                      <a:pt x="761" y="3695"/>
                    </a:lnTo>
                    <a:lnTo>
                      <a:pt x="775" y="3686"/>
                    </a:lnTo>
                    <a:lnTo>
                      <a:pt x="787" y="3676"/>
                    </a:lnTo>
                    <a:lnTo>
                      <a:pt x="798" y="3664"/>
                    </a:lnTo>
                    <a:lnTo>
                      <a:pt x="808" y="3653"/>
                    </a:lnTo>
                    <a:lnTo>
                      <a:pt x="808" y="3653"/>
                    </a:lnTo>
                    <a:lnTo>
                      <a:pt x="815" y="3642"/>
                    </a:lnTo>
                    <a:lnTo>
                      <a:pt x="820" y="3631"/>
                    </a:lnTo>
                    <a:lnTo>
                      <a:pt x="824" y="3619"/>
                    </a:lnTo>
                    <a:lnTo>
                      <a:pt x="828" y="3607"/>
                    </a:lnTo>
                    <a:lnTo>
                      <a:pt x="831" y="3593"/>
                    </a:lnTo>
                    <a:lnTo>
                      <a:pt x="834" y="3579"/>
                    </a:lnTo>
                    <a:lnTo>
                      <a:pt x="835" y="3551"/>
                    </a:lnTo>
                    <a:lnTo>
                      <a:pt x="835" y="3519"/>
                    </a:lnTo>
                    <a:lnTo>
                      <a:pt x="831" y="3485"/>
                    </a:lnTo>
                    <a:lnTo>
                      <a:pt x="824" y="3450"/>
                    </a:lnTo>
                    <a:lnTo>
                      <a:pt x="816" y="3411"/>
                    </a:lnTo>
                    <a:lnTo>
                      <a:pt x="805" y="3372"/>
                    </a:lnTo>
                    <a:lnTo>
                      <a:pt x="791" y="3329"/>
                    </a:lnTo>
                    <a:lnTo>
                      <a:pt x="776" y="3286"/>
                    </a:lnTo>
                    <a:lnTo>
                      <a:pt x="761" y="3241"/>
                    </a:lnTo>
                    <a:lnTo>
                      <a:pt x="725" y="3144"/>
                    </a:lnTo>
                    <a:lnTo>
                      <a:pt x="684" y="3043"/>
                    </a:lnTo>
                    <a:lnTo>
                      <a:pt x="684" y="3043"/>
                    </a:lnTo>
                    <a:lnTo>
                      <a:pt x="622" y="2883"/>
                    </a:lnTo>
                    <a:lnTo>
                      <a:pt x="591" y="2799"/>
                    </a:lnTo>
                    <a:lnTo>
                      <a:pt x="559" y="2713"/>
                    </a:lnTo>
                    <a:lnTo>
                      <a:pt x="531" y="2625"/>
                    </a:lnTo>
                    <a:lnTo>
                      <a:pt x="502" y="2533"/>
                    </a:lnTo>
                    <a:lnTo>
                      <a:pt x="477" y="2440"/>
                    </a:lnTo>
                    <a:lnTo>
                      <a:pt x="465" y="2393"/>
                    </a:lnTo>
                    <a:lnTo>
                      <a:pt x="454" y="2345"/>
                    </a:lnTo>
                    <a:lnTo>
                      <a:pt x="454" y="2345"/>
                    </a:lnTo>
                    <a:close/>
                    <a:moveTo>
                      <a:pt x="468" y="93"/>
                    </a:moveTo>
                    <a:lnTo>
                      <a:pt x="468" y="93"/>
                    </a:lnTo>
                    <a:lnTo>
                      <a:pt x="401" y="94"/>
                    </a:lnTo>
                    <a:lnTo>
                      <a:pt x="371" y="97"/>
                    </a:lnTo>
                    <a:lnTo>
                      <a:pt x="342" y="99"/>
                    </a:lnTo>
                    <a:lnTo>
                      <a:pt x="315" y="102"/>
                    </a:lnTo>
                    <a:lnTo>
                      <a:pt x="289" y="106"/>
                    </a:lnTo>
                    <a:lnTo>
                      <a:pt x="264" y="112"/>
                    </a:lnTo>
                    <a:lnTo>
                      <a:pt x="243" y="119"/>
                    </a:lnTo>
                    <a:lnTo>
                      <a:pt x="222" y="124"/>
                    </a:lnTo>
                    <a:lnTo>
                      <a:pt x="203" y="132"/>
                    </a:lnTo>
                    <a:lnTo>
                      <a:pt x="185" y="140"/>
                    </a:lnTo>
                    <a:lnTo>
                      <a:pt x="169" y="150"/>
                    </a:lnTo>
                    <a:lnTo>
                      <a:pt x="155" y="160"/>
                    </a:lnTo>
                    <a:lnTo>
                      <a:pt x="143" y="171"/>
                    </a:lnTo>
                    <a:lnTo>
                      <a:pt x="132" y="181"/>
                    </a:lnTo>
                    <a:lnTo>
                      <a:pt x="122" y="194"/>
                    </a:lnTo>
                    <a:lnTo>
                      <a:pt x="122" y="194"/>
                    </a:lnTo>
                    <a:lnTo>
                      <a:pt x="116" y="205"/>
                    </a:lnTo>
                    <a:lnTo>
                      <a:pt x="109" y="217"/>
                    </a:lnTo>
                    <a:lnTo>
                      <a:pt x="105" y="228"/>
                    </a:lnTo>
                    <a:lnTo>
                      <a:pt x="101" y="242"/>
                    </a:lnTo>
                    <a:lnTo>
                      <a:pt x="97" y="255"/>
                    </a:lnTo>
                    <a:lnTo>
                      <a:pt x="95" y="269"/>
                    </a:lnTo>
                    <a:lnTo>
                      <a:pt x="92" y="282"/>
                    </a:lnTo>
                    <a:lnTo>
                      <a:pt x="92" y="299"/>
                    </a:lnTo>
                    <a:lnTo>
                      <a:pt x="92" y="330"/>
                    </a:lnTo>
                    <a:lnTo>
                      <a:pt x="97" y="364"/>
                    </a:lnTo>
                    <a:lnTo>
                      <a:pt x="102" y="401"/>
                    </a:lnTo>
                    <a:lnTo>
                      <a:pt x="110" y="440"/>
                    </a:lnTo>
                    <a:lnTo>
                      <a:pt x="121" y="481"/>
                    </a:lnTo>
                    <a:lnTo>
                      <a:pt x="133" y="523"/>
                    </a:lnTo>
                    <a:lnTo>
                      <a:pt x="147" y="568"/>
                    </a:lnTo>
                    <a:lnTo>
                      <a:pt x="163" y="613"/>
                    </a:lnTo>
                    <a:lnTo>
                      <a:pt x="199" y="711"/>
                    </a:lnTo>
                    <a:lnTo>
                      <a:pt x="237" y="815"/>
                    </a:lnTo>
                    <a:lnTo>
                      <a:pt x="237" y="815"/>
                    </a:lnTo>
                    <a:lnTo>
                      <a:pt x="296" y="971"/>
                    </a:lnTo>
                    <a:lnTo>
                      <a:pt x="326" y="1053"/>
                    </a:lnTo>
                    <a:lnTo>
                      <a:pt x="355" y="1137"/>
                    </a:lnTo>
                    <a:lnTo>
                      <a:pt x="383" y="1225"/>
                    </a:lnTo>
                    <a:lnTo>
                      <a:pt x="409" y="1315"/>
                    </a:lnTo>
                    <a:lnTo>
                      <a:pt x="434" y="1406"/>
                    </a:lnTo>
                    <a:lnTo>
                      <a:pt x="445" y="1453"/>
                    </a:lnTo>
                    <a:lnTo>
                      <a:pt x="454" y="1499"/>
                    </a:lnTo>
                    <a:lnTo>
                      <a:pt x="454" y="1499"/>
                    </a:lnTo>
                    <a:lnTo>
                      <a:pt x="465" y="1452"/>
                    </a:lnTo>
                    <a:lnTo>
                      <a:pt x="477" y="1405"/>
                    </a:lnTo>
                    <a:lnTo>
                      <a:pt x="502" y="1311"/>
                    </a:lnTo>
                    <a:lnTo>
                      <a:pt x="531" y="1219"/>
                    </a:lnTo>
                    <a:lnTo>
                      <a:pt x="559" y="1131"/>
                    </a:lnTo>
                    <a:lnTo>
                      <a:pt x="591" y="1045"/>
                    </a:lnTo>
                    <a:lnTo>
                      <a:pt x="622" y="961"/>
                    </a:lnTo>
                    <a:lnTo>
                      <a:pt x="684" y="803"/>
                    </a:lnTo>
                    <a:lnTo>
                      <a:pt x="684" y="803"/>
                    </a:lnTo>
                    <a:lnTo>
                      <a:pt x="725" y="700"/>
                    </a:lnTo>
                    <a:lnTo>
                      <a:pt x="761" y="605"/>
                    </a:lnTo>
                    <a:lnTo>
                      <a:pt x="776" y="558"/>
                    </a:lnTo>
                    <a:lnTo>
                      <a:pt x="791" y="515"/>
                    </a:lnTo>
                    <a:lnTo>
                      <a:pt x="805" y="474"/>
                    </a:lnTo>
                    <a:lnTo>
                      <a:pt x="816" y="434"/>
                    </a:lnTo>
                    <a:lnTo>
                      <a:pt x="824" y="396"/>
                    </a:lnTo>
                    <a:lnTo>
                      <a:pt x="831" y="359"/>
                    </a:lnTo>
                    <a:lnTo>
                      <a:pt x="835" y="326"/>
                    </a:lnTo>
                    <a:lnTo>
                      <a:pt x="835" y="295"/>
                    </a:lnTo>
                    <a:lnTo>
                      <a:pt x="834" y="265"/>
                    </a:lnTo>
                    <a:lnTo>
                      <a:pt x="831" y="251"/>
                    </a:lnTo>
                    <a:lnTo>
                      <a:pt x="828" y="239"/>
                    </a:lnTo>
                    <a:lnTo>
                      <a:pt x="824" y="225"/>
                    </a:lnTo>
                    <a:lnTo>
                      <a:pt x="820" y="214"/>
                    </a:lnTo>
                    <a:lnTo>
                      <a:pt x="815" y="203"/>
                    </a:lnTo>
                    <a:lnTo>
                      <a:pt x="808" y="192"/>
                    </a:lnTo>
                    <a:lnTo>
                      <a:pt x="808" y="192"/>
                    </a:lnTo>
                    <a:lnTo>
                      <a:pt x="798" y="180"/>
                    </a:lnTo>
                    <a:lnTo>
                      <a:pt x="787" y="169"/>
                    </a:lnTo>
                    <a:lnTo>
                      <a:pt x="775" y="158"/>
                    </a:lnTo>
                    <a:lnTo>
                      <a:pt x="761" y="149"/>
                    </a:lnTo>
                    <a:lnTo>
                      <a:pt x="746" y="139"/>
                    </a:lnTo>
                    <a:lnTo>
                      <a:pt x="729" y="131"/>
                    </a:lnTo>
                    <a:lnTo>
                      <a:pt x="710" y="124"/>
                    </a:lnTo>
                    <a:lnTo>
                      <a:pt x="689" y="117"/>
                    </a:lnTo>
                    <a:lnTo>
                      <a:pt x="667" y="112"/>
                    </a:lnTo>
                    <a:lnTo>
                      <a:pt x="644" y="106"/>
                    </a:lnTo>
                    <a:lnTo>
                      <a:pt x="619" y="102"/>
                    </a:lnTo>
                    <a:lnTo>
                      <a:pt x="592" y="99"/>
                    </a:lnTo>
                    <a:lnTo>
                      <a:pt x="563" y="97"/>
                    </a:lnTo>
                    <a:lnTo>
                      <a:pt x="533" y="94"/>
                    </a:lnTo>
                    <a:lnTo>
                      <a:pt x="468" y="93"/>
                    </a:lnTo>
                    <a:lnTo>
                      <a:pt x="468" y="93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1" name="Freeform: Shape 5"/>
              <p:cNvSpPr/>
              <p:nvPr/>
            </p:nvSpPr>
            <p:spPr bwMode="auto">
              <a:xfrm>
                <a:off x="6808225" y="1801922"/>
                <a:ext cx="3063749" cy="3063747"/>
              </a:xfrm>
              <a:custGeom>
                <a:gdLst>
                  <a:gd fmla="*/ 2783 w 3122" name="T0"/>
                  <a:gd fmla="*/ 3040 h 3123" name="T1"/>
                  <a:gd fmla="*/ 2611 w 3122" name="T2"/>
                  <a:gd fmla="*/ 3119 h 3123" name="T3"/>
                  <a:gd fmla="*/ 2490 w 3122" name="T4"/>
                  <a:gd fmla="*/ 3111 h 3123" name="T5"/>
                  <a:gd fmla="*/ 2385 w 3122" name="T6"/>
                  <a:gd fmla="*/ 3046 h 3123" name="T7"/>
                  <a:gd fmla="*/ 2219 w 3122" name="T8"/>
                  <a:gd fmla="*/ 2805 h 3123" name="T9"/>
                  <a:gd fmla="*/ 1963 w 3122" name="T10"/>
                  <a:gd fmla="*/ 2253 h 3123" name="T11"/>
                  <a:gd fmla="*/ 1710 w 3122" name="T12"/>
                  <a:gd fmla="*/ 1827 h 3123" name="T13"/>
                  <a:gd fmla="*/ 1411 w 3122" name="T14"/>
                  <a:gd fmla="*/ 1504 h 3123" name="T15"/>
                  <a:gd fmla="*/ 993 w 3122" name="T16"/>
                  <a:gd fmla="*/ 1224 h 3123" name="T17"/>
                  <a:gd fmla="*/ 469 w 3122" name="T18"/>
                  <a:gd fmla="*/ 975 h 3123" name="T19"/>
                  <a:gd fmla="*/ 121 w 3122" name="T20"/>
                  <a:gd fmla="*/ 778 h 3123" name="T21"/>
                  <a:gd fmla="*/ 26 w 3122" name="T22"/>
                  <a:gd fmla="*/ 665 h 3123" name="T23"/>
                  <a:gd fmla="*/ 0 w 3122" name="T24"/>
                  <a:gd fmla="*/ 556 h 3123" name="T25"/>
                  <a:gd fmla="*/ 50 w 3122" name="T26"/>
                  <a:gd fmla="*/ 392 h 3123" name="T27"/>
                  <a:gd fmla="*/ 203 w 3122" name="T28"/>
                  <a:gd fmla="*/ 201 h 3123" name="T29"/>
                  <a:gd fmla="*/ 366 w 3122" name="T30"/>
                  <a:gd fmla="*/ 66 h 3123" name="T31"/>
                  <a:gd fmla="*/ 533 w 3122" name="T32"/>
                  <a:gd fmla="*/ 1 h 3123" name="T33"/>
                  <a:gd fmla="*/ 646 w 3122" name="T34"/>
                  <a:gd fmla="*/ 19 h 3123" name="T35"/>
                  <a:gd fmla="*/ 746 w 3122" name="T36"/>
                  <a:gd fmla="*/ 91 h 3123" name="T37"/>
                  <a:gd fmla="*/ 915 w 3122" name="T38"/>
                  <a:gd fmla="*/ 366 h 3123" name="T39"/>
                  <a:gd fmla="*/ 1173 w 3122" name="T40"/>
                  <a:gd fmla="*/ 938 h 3123" name="T41"/>
                  <a:gd fmla="*/ 1438 w 3122" name="T42"/>
                  <a:gd fmla="*/ 1368 h 3123" name="T43"/>
                  <a:gd fmla="*/ 1640 w 3122" name="T44"/>
                  <a:gd fmla="*/ 1590 h 3123" name="T45"/>
                  <a:gd fmla="*/ 2060 w 3122" name="T46"/>
                  <a:gd fmla="*/ 1883 h 3123" name="T47"/>
                  <a:gd fmla="*/ 2544 w 3122" name="T48"/>
                  <a:gd fmla="*/ 2114 h 3123" name="T49"/>
                  <a:gd fmla="*/ 2968 w 3122" name="T50"/>
                  <a:gd fmla="*/ 2326 h 3123" name="T51"/>
                  <a:gd fmla="*/ 3088 w 3122" name="T52"/>
                  <a:gd fmla="*/ 2447 h 3123" name="T53"/>
                  <a:gd fmla="*/ 3122 w 3122" name="T54"/>
                  <a:gd fmla="*/ 2547 h 3123" name="T55"/>
                  <a:gd fmla="*/ 3086 w 3122" name="T56"/>
                  <a:gd fmla="*/ 2707 h 3123" name="T57"/>
                  <a:gd fmla="*/ 2950 w 3122" name="T58"/>
                  <a:gd fmla="*/ 2891 h 3123" name="T59"/>
                  <a:gd fmla="*/ 1950 w 3122" name="T60"/>
                  <a:gd fmla="*/ 2032 h 3123" name="T61"/>
                  <a:gd fmla="*/ 2229 w 3122" name="T62"/>
                  <a:gd fmla="*/ 2607 h 3123" name="T63"/>
                  <a:gd fmla="*/ 2401 w 3122" name="T64"/>
                  <a:gd fmla="*/ 2925 h 3123" name="T65"/>
                  <a:gd fmla="*/ 2503 w 3122" name="T66"/>
                  <a:gd fmla="*/ 3015 h 3123" name="T67"/>
                  <a:gd fmla="*/ 2588 w 3122" name="T68"/>
                  <a:gd fmla="*/ 3028 h 3123" name="T69"/>
                  <a:gd fmla="*/ 2719 w 3122" name="T70"/>
                  <a:gd fmla="*/ 2970 h 3123" name="T71"/>
                  <a:gd fmla="*/ 2901 w 3122" name="T72"/>
                  <a:gd fmla="*/ 2807 h 3123" name="T73"/>
                  <a:gd fmla="*/ 3006 w 3122" name="T74"/>
                  <a:gd fmla="*/ 2660 h 3123" name="T75"/>
                  <a:gd fmla="*/ 3026 w 3122" name="T76"/>
                  <a:gd fmla="*/ 2543 h 3123" name="T77"/>
                  <a:gd fmla="*/ 2993 w 3122" name="T78"/>
                  <a:gd fmla="*/ 2473 h 3123" name="T79"/>
                  <a:gd fmla="*/ 2786 w 3122" name="T80"/>
                  <a:gd fmla="*/ 2326 h 3123" name="T81"/>
                  <a:gd fmla="*/ 2270 w 3122" name="T82"/>
                  <a:gd fmla="*/ 2094 h 3123" name="T83"/>
                  <a:gd fmla="*/ 1852 w 3122" name="T84"/>
                  <a:gd fmla="*/ 1868 h 3123" name="T85"/>
                  <a:gd fmla="*/ 153 w 3122" name="T86"/>
                  <a:gd fmla="*/ 403 h 3123" name="T87"/>
                  <a:gd fmla="*/ 95 w 3122" name="T88"/>
                  <a:gd fmla="*/ 535 h 3123" name="T89"/>
                  <a:gd fmla="*/ 108 w 3122" name="T90"/>
                  <a:gd fmla="*/ 620 h 3123" name="T91"/>
                  <a:gd fmla="*/ 198 w 3122" name="T92"/>
                  <a:gd fmla="*/ 722 h 3123" name="T93"/>
                  <a:gd fmla="*/ 517 w 3122" name="T94"/>
                  <a:gd fmla="*/ 895 h 3123" name="T95"/>
                  <a:gd fmla="*/ 1091 w 3122" name="T96"/>
                  <a:gd fmla="*/ 1172 h 3123" name="T97"/>
                  <a:gd fmla="*/ 1156 w 3122" name="T98"/>
                  <a:gd fmla="*/ 1103 h 3123" name="T99"/>
                  <a:gd fmla="*/ 880 w 3122" name="T100"/>
                  <a:gd fmla="*/ 515 h 3123" name="T101"/>
                  <a:gd fmla="*/ 715 w 3122" name="T102"/>
                  <a:gd fmla="*/ 199 h 3123" name="T103"/>
                  <a:gd fmla="*/ 604 w 3122" name="T104"/>
                  <a:gd fmla="*/ 104 h 3123" name="T105"/>
                  <a:gd fmla="*/ 517 w 3122" name="T106"/>
                  <a:gd fmla="*/ 98 h 3123" name="T107"/>
                  <a:gd fmla="*/ 383 w 3122" name="T108"/>
                  <a:gd fmla="*/ 167 h 3123" name="T10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b="b" l="0" r="r" t="0"/>
                <a:pathLst>
                  <a:path h="3123" w="3122">
                    <a:moveTo>
                      <a:pt x="2921" y="2920"/>
                    </a:moveTo>
                    <a:lnTo>
                      <a:pt x="2921" y="2920"/>
                    </a:lnTo>
                    <a:lnTo>
                      <a:pt x="2892" y="2949"/>
                    </a:lnTo>
                    <a:lnTo>
                      <a:pt x="2864" y="2974"/>
                    </a:lnTo>
                    <a:lnTo>
                      <a:pt x="2836" y="2999"/>
                    </a:lnTo>
                    <a:lnTo>
                      <a:pt x="2809" y="3021"/>
                    </a:lnTo>
                    <a:lnTo>
                      <a:pt x="2783" y="3040"/>
                    </a:lnTo>
                    <a:lnTo>
                      <a:pt x="2757" y="3058"/>
                    </a:lnTo>
                    <a:lnTo>
                      <a:pt x="2731" y="3073"/>
                    </a:lnTo>
                    <a:lnTo>
                      <a:pt x="2707" y="3086"/>
                    </a:lnTo>
                    <a:lnTo>
                      <a:pt x="2682" y="3097"/>
                    </a:lnTo>
                    <a:lnTo>
                      <a:pt x="2659" y="3107"/>
                    </a:lnTo>
                    <a:lnTo>
                      <a:pt x="2634" y="3114"/>
                    </a:lnTo>
                    <a:lnTo>
                      <a:pt x="2611" y="3119"/>
                    </a:lnTo>
                    <a:lnTo>
                      <a:pt x="2589" y="3122"/>
                    </a:lnTo>
                    <a:lnTo>
                      <a:pt x="2566" y="3123"/>
                    </a:lnTo>
                    <a:lnTo>
                      <a:pt x="2544" y="3122"/>
                    </a:lnTo>
                    <a:lnTo>
                      <a:pt x="2522" y="3119"/>
                    </a:lnTo>
                    <a:lnTo>
                      <a:pt x="2522" y="3119"/>
                    </a:lnTo>
                    <a:lnTo>
                      <a:pt x="2506" y="3115"/>
                    </a:lnTo>
                    <a:lnTo>
                      <a:pt x="2490" y="3111"/>
                    </a:lnTo>
                    <a:lnTo>
                      <a:pt x="2473" y="3104"/>
                    </a:lnTo>
                    <a:lnTo>
                      <a:pt x="2458" y="3097"/>
                    </a:lnTo>
                    <a:lnTo>
                      <a:pt x="2443" y="3089"/>
                    </a:lnTo>
                    <a:lnTo>
                      <a:pt x="2428" y="3080"/>
                    </a:lnTo>
                    <a:lnTo>
                      <a:pt x="2413" y="3069"/>
                    </a:lnTo>
                    <a:lnTo>
                      <a:pt x="2398" y="3058"/>
                    </a:lnTo>
                    <a:lnTo>
                      <a:pt x="2385" y="3046"/>
                    </a:lnTo>
                    <a:lnTo>
                      <a:pt x="2371" y="3032"/>
                    </a:lnTo>
                    <a:lnTo>
                      <a:pt x="2344" y="3002"/>
                    </a:lnTo>
                    <a:lnTo>
                      <a:pt x="2318" y="2969"/>
                    </a:lnTo>
                    <a:lnTo>
                      <a:pt x="2293" y="2932"/>
                    </a:lnTo>
                    <a:lnTo>
                      <a:pt x="2268" y="2893"/>
                    </a:lnTo>
                    <a:lnTo>
                      <a:pt x="2244" y="2850"/>
                    </a:lnTo>
                    <a:lnTo>
                      <a:pt x="2219" y="2805"/>
                    </a:lnTo>
                    <a:lnTo>
                      <a:pt x="2196" y="2757"/>
                    </a:lnTo>
                    <a:lnTo>
                      <a:pt x="2148" y="2655"/>
                    </a:lnTo>
                    <a:lnTo>
                      <a:pt x="2098" y="2544"/>
                    </a:lnTo>
                    <a:lnTo>
                      <a:pt x="2098" y="2544"/>
                    </a:lnTo>
                    <a:lnTo>
                      <a:pt x="2047" y="2431"/>
                    </a:lnTo>
                    <a:lnTo>
                      <a:pt x="1991" y="2313"/>
                    </a:lnTo>
                    <a:lnTo>
                      <a:pt x="1963" y="2253"/>
                    </a:lnTo>
                    <a:lnTo>
                      <a:pt x="1931" y="2192"/>
                    </a:lnTo>
                    <a:lnTo>
                      <a:pt x="1898" y="2130"/>
                    </a:lnTo>
                    <a:lnTo>
                      <a:pt x="1866" y="2069"/>
                    </a:lnTo>
                    <a:lnTo>
                      <a:pt x="1829" y="2008"/>
                    </a:lnTo>
                    <a:lnTo>
                      <a:pt x="1792" y="1947"/>
                    </a:lnTo>
                    <a:lnTo>
                      <a:pt x="1752" y="1887"/>
                    </a:lnTo>
                    <a:lnTo>
                      <a:pt x="1710" y="1827"/>
                    </a:lnTo>
                    <a:lnTo>
                      <a:pt x="1666" y="1770"/>
                    </a:lnTo>
                    <a:lnTo>
                      <a:pt x="1620" y="1713"/>
                    </a:lnTo>
                    <a:lnTo>
                      <a:pt x="1571" y="1657"/>
                    </a:lnTo>
                    <a:lnTo>
                      <a:pt x="1520" y="1603"/>
                    </a:lnTo>
                    <a:lnTo>
                      <a:pt x="1520" y="1603"/>
                    </a:lnTo>
                    <a:lnTo>
                      <a:pt x="1466" y="1551"/>
                    </a:lnTo>
                    <a:lnTo>
                      <a:pt x="1411" y="1504"/>
                    </a:lnTo>
                    <a:lnTo>
                      <a:pt x="1354" y="1457"/>
                    </a:lnTo>
                    <a:lnTo>
                      <a:pt x="1295" y="1412"/>
                    </a:lnTo>
                    <a:lnTo>
                      <a:pt x="1236" y="1371"/>
                    </a:lnTo>
                    <a:lnTo>
                      <a:pt x="1176" y="1332"/>
                    </a:lnTo>
                    <a:lnTo>
                      <a:pt x="1115" y="1293"/>
                    </a:lnTo>
                    <a:lnTo>
                      <a:pt x="1053" y="1258"/>
                    </a:lnTo>
                    <a:lnTo>
                      <a:pt x="993" y="1224"/>
                    </a:lnTo>
                    <a:lnTo>
                      <a:pt x="932" y="1192"/>
                    </a:lnTo>
                    <a:lnTo>
                      <a:pt x="870" y="1161"/>
                    </a:lnTo>
                    <a:lnTo>
                      <a:pt x="810" y="1132"/>
                    </a:lnTo>
                    <a:lnTo>
                      <a:pt x="691" y="1076"/>
                    </a:lnTo>
                    <a:lnTo>
                      <a:pt x="578" y="1026"/>
                    </a:lnTo>
                    <a:lnTo>
                      <a:pt x="578" y="1026"/>
                    </a:lnTo>
                    <a:lnTo>
                      <a:pt x="469" y="975"/>
                    </a:lnTo>
                    <a:lnTo>
                      <a:pt x="366" y="927"/>
                    </a:lnTo>
                    <a:lnTo>
                      <a:pt x="319" y="903"/>
                    </a:lnTo>
                    <a:lnTo>
                      <a:pt x="274" y="879"/>
                    </a:lnTo>
                    <a:lnTo>
                      <a:pt x="230" y="855"/>
                    </a:lnTo>
                    <a:lnTo>
                      <a:pt x="190" y="830"/>
                    </a:lnTo>
                    <a:lnTo>
                      <a:pt x="155" y="804"/>
                    </a:lnTo>
                    <a:lnTo>
                      <a:pt x="121" y="778"/>
                    </a:lnTo>
                    <a:lnTo>
                      <a:pt x="92" y="752"/>
                    </a:lnTo>
                    <a:lnTo>
                      <a:pt x="78" y="739"/>
                    </a:lnTo>
                    <a:lnTo>
                      <a:pt x="66" y="724"/>
                    </a:lnTo>
                    <a:lnTo>
                      <a:pt x="54" y="710"/>
                    </a:lnTo>
                    <a:lnTo>
                      <a:pt x="44" y="695"/>
                    </a:lnTo>
                    <a:lnTo>
                      <a:pt x="35" y="680"/>
                    </a:lnTo>
                    <a:lnTo>
                      <a:pt x="26" y="665"/>
                    </a:lnTo>
                    <a:lnTo>
                      <a:pt x="20" y="650"/>
                    </a:lnTo>
                    <a:lnTo>
                      <a:pt x="13" y="634"/>
                    </a:lnTo>
                    <a:lnTo>
                      <a:pt x="9" y="617"/>
                    </a:lnTo>
                    <a:lnTo>
                      <a:pt x="5" y="600"/>
                    </a:lnTo>
                    <a:lnTo>
                      <a:pt x="5" y="600"/>
                    </a:lnTo>
                    <a:lnTo>
                      <a:pt x="2" y="578"/>
                    </a:lnTo>
                    <a:lnTo>
                      <a:pt x="0" y="556"/>
                    </a:lnTo>
                    <a:lnTo>
                      <a:pt x="2" y="534"/>
                    </a:lnTo>
                    <a:lnTo>
                      <a:pt x="5" y="511"/>
                    </a:lnTo>
                    <a:lnTo>
                      <a:pt x="10" y="488"/>
                    </a:lnTo>
                    <a:lnTo>
                      <a:pt x="17" y="464"/>
                    </a:lnTo>
                    <a:lnTo>
                      <a:pt x="26" y="441"/>
                    </a:lnTo>
                    <a:lnTo>
                      <a:pt x="37" y="417"/>
                    </a:lnTo>
                    <a:lnTo>
                      <a:pt x="50" y="392"/>
                    </a:lnTo>
                    <a:lnTo>
                      <a:pt x="66" y="366"/>
                    </a:lnTo>
                    <a:lnTo>
                      <a:pt x="84" y="340"/>
                    </a:lnTo>
                    <a:lnTo>
                      <a:pt x="103" y="314"/>
                    </a:lnTo>
                    <a:lnTo>
                      <a:pt x="125" y="287"/>
                    </a:lnTo>
                    <a:lnTo>
                      <a:pt x="149" y="258"/>
                    </a:lnTo>
                    <a:lnTo>
                      <a:pt x="175" y="231"/>
                    </a:lnTo>
                    <a:lnTo>
                      <a:pt x="203" y="201"/>
                    </a:lnTo>
                    <a:lnTo>
                      <a:pt x="203" y="201"/>
                    </a:lnTo>
                    <a:lnTo>
                      <a:pt x="231" y="173"/>
                    </a:lnTo>
                    <a:lnTo>
                      <a:pt x="260" y="147"/>
                    </a:lnTo>
                    <a:lnTo>
                      <a:pt x="287" y="123"/>
                    </a:lnTo>
                    <a:lnTo>
                      <a:pt x="315" y="102"/>
                    </a:lnTo>
                    <a:lnTo>
                      <a:pt x="340" y="82"/>
                    </a:lnTo>
                    <a:lnTo>
                      <a:pt x="366" y="66"/>
                    </a:lnTo>
                    <a:lnTo>
                      <a:pt x="391" y="49"/>
                    </a:lnTo>
                    <a:lnTo>
                      <a:pt x="416" y="37"/>
                    </a:lnTo>
                    <a:lnTo>
                      <a:pt x="440" y="26"/>
                    </a:lnTo>
                    <a:lnTo>
                      <a:pt x="463" y="16"/>
                    </a:lnTo>
                    <a:lnTo>
                      <a:pt x="487" y="10"/>
                    </a:lnTo>
                    <a:lnTo>
                      <a:pt x="510" y="4"/>
                    </a:lnTo>
                    <a:lnTo>
                      <a:pt x="533" y="1"/>
                    </a:lnTo>
                    <a:lnTo>
                      <a:pt x="555" y="0"/>
                    </a:lnTo>
                    <a:lnTo>
                      <a:pt x="577" y="1"/>
                    </a:lnTo>
                    <a:lnTo>
                      <a:pt x="597" y="4"/>
                    </a:lnTo>
                    <a:lnTo>
                      <a:pt x="597" y="4"/>
                    </a:lnTo>
                    <a:lnTo>
                      <a:pt x="614" y="8"/>
                    </a:lnTo>
                    <a:lnTo>
                      <a:pt x="630" y="14"/>
                    </a:lnTo>
                    <a:lnTo>
                      <a:pt x="646" y="19"/>
                    </a:lnTo>
                    <a:lnTo>
                      <a:pt x="661" y="27"/>
                    </a:lnTo>
                    <a:lnTo>
                      <a:pt x="676" y="35"/>
                    </a:lnTo>
                    <a:lnTo>
                      <a:pt x="691" y="45"/>
                    </a:lnTo>
                    <a:lnTo>
                      <a:pt x="705" y="55"/>
                    </a:lnTo>
                    <a:lnTo>
                      <a:pt x="719" y="67"/>
                    </a:lnTo>
                    <a:lnTo>
                      <a:pt x="732" y="79"/>
                    </a:lnTo>
                    <a:lnTo>
                      <a:pt x="746" y="91"/>
                    </a:lnTo>
                    <a:lnTo>
                      <a:pt x="772" y="122"/>
                    </a:lnTo>
                    <a:lnTo>
                      <a:pt x="798" y="154"/>
                    </a:lnTo>
                    <a:lnTo>
                      <a:pt x="822" y="191"/>
                    </a:lnTo>
                    <a:lnTo>
                      <a:pt x="846" y="231"/>
                    </a:lnTo>
                    <a:lnTo>
                      <a:pt x="869" y="273"/>
                    </a:lnTo>
                    <a:lnTo>
                      <a:pt x="892" y="318"/>
                    </a:lnTo>
                    <a:lnTo>
                      <a:pt x="915" y="366"/>
                    </a:lnTo>
                    <a:lnTo>
                      <a:pt x="962" y="468"/>
                    </a:lnTo>
                    <a:lnTo>
                      <a:pt x="1010" y="579"/>
                    </a:lnTo>
                    <a:lnTo>
                      <a:pt x="1010" y="579"/>
                    </a:lnTo>
                    <a:lnTo>
                      <a:pt x="1060" y="694"/>
                    </a:lnTo>
                    <a:lnTo>
                      <a:pt x="1115" y="815"/>
                    </a:lnTo>
                    <a:lnTo>
                      <a:pt x="1143" y="877"/>
                    </a:lnTo>
                    <a:lnTo>
                      <a:pt x="1173" y="938"/>
                    </a:lnTo>
                    <a:lnTo>
                      <a:pt x="1206" y="1001"/>
                    </a:lnTo>
                    <a:lnTo>
                      <a:pt x="1239" y="1064"/>
                    </a:lnTo>
                    <a:lnTo>
                      <a:pt x="1274" y="1125"/>
                    </a:lnTo>
                    <a:lnTo>
                      <a:pt x="1313" y="1188"/>
                    </a:lnTo>
                    <a:lnTo>
                      <a:pt x="1352" y="1250"/>
                    </a:lnTo>
                    <a:lnTo>
                      <a:pt x="1393" y="1310"/>
                    </a:lnTo>
                    <a:lnTo>
                      <a:pt x="1438" y="1368"/>
                    </a:lnTo>
                    <a:lnTo>
                      <a:pt x="1485" y="1427"/>
                    </a:lnTo>
                    <a:lnTo>
                      <a:pt x="1534" y="1483"/>
                    </a:lnTo>
                    <a:lnTo>
                      <a:pt x="1560" y="1510"/>
                    </a:lnTo>
                    <a:lnTo>
                      <a:pt x="1586" y="1538"/>
                    </a:lnTo>
                    <a:lnTo>
                      <a:pt x="1586" y="1538"/>
                    </a:lnTo>
                    <a:lnTo>
                      <a:pt x="1613" y="1564"/>
                    </a:lnTo>
                    <a:lnTo>
                      <a:pt x="1640" y="1590"/>
                    </a:lnTo>
                    <a:lnTo>
                      <a:pt x="1696" y="1639"/>
                    </a:lnTo>
                    <a:lnTo>
                      <a:pt x="1755" y="1685"/>
                    </a:lnTo>
                    <a:lnTo>
                      <a:pt x="1814" y="1729"/>
                    </a:lnTo>
                    <a:lnTo>
                      <a:pt x="1874" y="1771"/>
                    </a:lnTo>
                    <a:lnTo>
                      <a:pt x="1935" y="1811"/>
                    </a:lnTo>
                    <a:lnTo>
                      <a:pt x="1997" y="1848"/>
                    </a:lnTo>
                    <a:lnTo>
                      <a:pt x="2060" y="1883"/>
                    </a:lnTo>
                    <a:lnTo>
                      <a:pt x="2122" y="1917"/>
                    </a:lnTo>
                    <a:lnTo>
                      <a:pt x="2185" y="1949"/>
                    </a:lnTo>
                    <a:lnTo>
                      <a:pt x="2247" y="1980"/>
                    </a:lnTo>
                    <a:lnTo>
                      <a:pt x="2308" y="2009"/>
                    </a:lnTo>
                    <a:lnTo>
                      <a:pt x="2430" y="2064"/>
                    </a:lnTo>
                    <a:lnTo>
                      <a:pt x="2544" y="2114"/>
                    </a:lnTo>
                    <a:lnTo>
                      <a:pt x="2544" y="2114"/>
                    </a:lnTo>
                    <a:lnTo>
                      <a:pt x="2655" y="2162"/>
                    </a:lnTo>
                    <a:lnTo>
                      <a:pt x="2756" y="2208"/>
                    </a:lnTo>
                    <a:lnTo>
                      <a:pt x="2804" y="2232"/>
                    </a:lnTo>
                    <a:lnTo>
                      <a:pt x="2850" y="2255"/>
                    </a:lnTo>
                    <a:lnTo>
                      <a:pt x="2892" y="2278"/>
                    </a:lnTo>
                    <a:lnTo>
                      <a:pt x="2932" y="2301"/>
                    </a:lnTo>
                    <a:lnTo>
                      <a:pt x="2968" y="2326"/>
                    </a:lnTo>
                    <a:lnTo>
                      <a:pt x="3002" y="2352"/>
                    </a:lnTo>
                    <a:lnTo>
                      <a:pt x="3030" y="2378"/>
                    </a:lnTo>
                    <a:lnTo>
                      <a:pt x="3044" y="2390"/>
                    </a:lnTo>
                    <a:lnTo>
                      <a:pt x="3056" y="2404"/>
                    </a:lnTo>
                    <a:lnTo>
                      <a:pt x="3069" y="2419"/>
                    </a:lnTo>
                    <a:lnTo>
                      <a:pt x="3078" y="2432"/>
                    </a:lnTo>
                    <a:lnTo>
                      <a:pt x="3088" y="2447"/>
                    </a:lnTo>
                    <a:lnTo>
                      <a:pt x="3096" y="2462"/>
                    </a:lnTo>
                    <a:lnTo>
                      <a:pt x="3103" y="2477"/>
                    </a:lnTo>
                    <a:lnTo>
                      <a:pt x="3110" y="2492"/>
                    </a:lnTo>
                    <a:lnTo>
                      <a:pt x="3115" y="2509"/>
                    </a:lnTo>
                    <a:lnTo>
                      <a:pt x="3118" y="2525"/>
                    </a:lnTo>
                    <a:lnTo>
                      <a:pt x="3118" y="2525"/>
                    </a:lnTo>
                    <a:lnTo>
                      <a:pt x="3122" y="2547"/>
                    </a:lnTo>
                    <a:lnTo>
                      <a:pt x="3122" y="2569"/>
                    </a:lnTo>
                    <a:lnTo>
                      <a:pt x="3122" y="2591"/>
                    </a:lnTo>
                    <a:lnTo>
                      <a:pt x="3119" y="2614"/>
                    </a:lnTo>
                    <a:lnTo>
                      <a:pt x="3114" y="2636"/>
                    </a:lnTo>
                    <a:lnTo>
                      <a:pt x="3107" y="2659"/>
                    </a:lnTo>
                    <a:lnTo>
                      <a:pt x="3097" y="2684"/>
                    </a:lnTo>
                    <a:lnTo>
                      <a:pt x="3086" y="2707"/>
                    </a:lnTo>
                    <a:lnTo>
                      <a:pt x="3073" y="2731"/>
                    </a:lnTo>
                    <a:lnTo>
                      <a:pt x="3058" y="2757"/>
                    </a:lnTo>
                    <a:lnTo>
                      <a:pt x="3040" y="2783"/>
                    </a:lnTo>
                    <a:lnTo>
                      <a:pt x="3021" y="2809"/>
                    </a:lnTo>
                    <a:lnTo>
                      <a:pt x="2999" y="2835"/>
                    </a:lnTo>
                    <a:lnTo>
                      <a:pt x="2976" y="2864"/>
                    </a:lnTo>
                    <a:lnTo>
                      <a:pt x="2950" y="2891"/>
                    </a:lnTo>
                    <a:lnTo>
                      <a:pt x="2921" y="2920"/>
                    </a:lnTo>
                    <a:lnTo>
                      <a:pt x="2921" y="2920"/>
                    </a:lnTo>
                    <a:close/>
                    <a:moveTo>
                      <a:pt x="1852" y="1868"/>
                    </a:moveTo>
                    <a:lnTo>
                      <a:pt x="1852" y="1868"/>
                    </a:lnTo>
                    <a:lnTo>
                      <a:pt x="1878" y="1909"/>
                    </a:lnTo>
                    <a:lnTo>
                      <a:pt x="1903" y="1950"/>
                    </a:lnTo>
                    <a:lnTo>
                      <a:pt x="1950" y="2032"/>
                    </a:lnTo>
                    <a:lnTo>
                      <a:pt x="1995" y="2113"/>
                    </a:lnTo>
                    <a:lnTo>
                      <a:pt x="2038" y="2195"/>
                    </a:lnTo>
                    <a:lnTo>
                      <a:pt x="2077" y="2275"/>
                    </a:lnTo>
                    <a:lnTo>
                      <a:pt x="2114" y="2354"/>
                    </a:lnTo>
                    <a:lnTo>
                      <a:pt x="2182" y="2506"/>
                    </a:lnTo>
                    <a:lnTo>
                      <a:pt x="2182" y="2506"/>
                    </a:lnTo>
                    <a:lnTo>
                      <a:pt x="2229" y="2607"/>
                    </a:lnTo>
                    <a:lnTo>
                      <a:pt x="2273" y="2701"/>
                    </a:lnTo>
                    <a:lnTo>
                      <a:pt x="2294" y="2745"/>
                    </a:lnTo>
                    <a:lnTo>
                      <a:pt x="2315" y="2786"/>
                    </a:lnTo>
                    <a:lnTo>
                      <a:pt x="2337" y="2826"/>
                    </a:lnTo>
                    <a:lnTo>
                      <a:pt x="2359" y="2861"/>
                    </a:lnTo>
                    <a:lnTo>
                      <a:pt x="2379" y="2895"/>
                    </a:lnTo>
                    <a:lnTo>
                      <a:pt x="2401" y="2925"/>
                    </a:lnTo>
                    <a:lnTo>
                      <a:pt x="2423" y="2951"/>
                    </a:lnTo>
                    <a:lnTo>
                      <a:pt x="2445" y="2974"/>
                    </a:lnTo>
                    <a:lnTo>
                      <a:pt x="2457" y="2984"/>
                    </a:lnTo>
                    <a:lnTo>
                      <a:pt x="2468" y="2994"/>
                    </a:lnTo>
                    <a:lnTo>
                      <a:pt x="2479" y="3002"/>
                    </a:lnTo>
                    <a:lnTo>
                      <a:pt x="2491" y="3009"/>
                    </a:lnTo>
                    <a:lnTo>
                      <a:pt x="2503" y="3015"/>
                    </a:lnTo>
                    <a:lnTo>
                      <a:pt x="2516" y="3021"/>
                    </a:lnTo>
                    <a:lnTo>
                      <a:pt x="2528" y="3025"/>
                    </a:lnTo>
                    <a:lnTo>
                      <a:pt x="2540" y="3028"/>
                    </a:lnTo>
                    <a:lnTo>
                      <a:pt x="2540" y="3028"/>
                    </a:lnTo>
                    <a:lnTo>
                      <a:pt x="2555" y="3029"/>
                    </a:lnTo>
                    <a:lnTo>
                      <a:pt x="2572" y="3029"/>
                    </a:lnTo>
                    <a:lnTo>
                      <a:pt x="2588" y="3028"/>
                    </a:lnTo>
                    <a:lnTo>
                      <a:pt x="2604" y="3025"/>
                    </a:lnTo>
                    <a:lnTo>
                      <a:pt x="2622" y="3020"/>
                    </a:lnTo>
                    <a:lnTo>
                      <a:pt x="2641" y="3014"/>
                    </a:lnTo>
                    <a:lnTo>
                      <a:pt x="2659" y="3006"/>
                    </a:lnTo>
                    <a:lnTo>
                      <a:pt x="2679" y="2995"/>
                    </a:lnTo>
                    <a:lnTo>
                      <a:pt x="2699" y="2984"/>
                    </a:lnTo>
                    <a:lnTo>
                      <a:pt x="2719" y="2970"/>
                    </a:lnTo>
                    <a:lnTo>
                      <a:pt x="2741" y="2955"/>
                    </a:lnTo>
                    <a:lnTo>
                      <a:pt x="2763" y="2939"/>
                    </a:lnTo>
                    <a:lnTo>
                      <a:pt x="2785" y="2920"/>
                    </a:lnTo>
                    <a:lnTo>
                      <a:pt x="2808" y="2901"/>
                    </a:lnTo>
                    <a:lnTo>
                      <a:pt x="2856" y="2854"/>
                    </a:lnTo>
                    <a:lnTo>
                      <a:pt x="2856" y="2854"/>
                    </a:lnTo>
                    <a:lnTo>
                      <a:pt x="2901" y="2807"/>
                    </a:lnTo>
                    <a:lnTo>
                      <a:pt x="2921" y="2785"/>
                    </a:lnTo>
                    <a:lnTo>
                      <a:pt x="2939" y="2761"/>
                    </a:lnTo>
                    <a:lnTo>
                      <a:pt x="2955" y="2741"/>
                    </a:lnTo>
                    <a:lnTo>
                      <a:pt x="2970" y="2719"/>
                    </a:lnTo>
                    <a:lnTo>
                      <a:pt x="2984" y="2700"/>
                    </a:lnTo>
                    <a:lnTo>
                      <a:pt x="2995" y="2679"/>
                    </a:lnTo>
                    <a:lnTo>
                      <a:pt x="3006" y="2660"/>
                    </a:lnTo>
                    <a:lnTo>
                      <a:pt x="3014" y="2643"/>
                    </a:lnTo>
                    <a:lnTo>
                      <a:pt x="3019" y="2625"/>
                    </a:lnTo>
                    <a:lnTo>
                      <a:pt x="3025" y="2607"/>
                    </a:lnTo>
                    <a:lnTo>
                      <a:pt x="3028" y="2591"/>
                    </a:lnTo>
                    <a:lnTo>
                      <a:pt x="3029" y="2574"/>
                    </a:lnTo>
                    <a:lnTo>
                      <a:pt x="3029" y="2558"/>
                    </a:lnTo>
                    <a:lnTo>
                      <a:pt x="3026" y="2543"/>
                    </a:lnTo>
                    <a:lnTo>
                      <a:pt x="3026" y="2543"/>
                    </a:lnTo>
                    <a:lnTo>
                      <a:pt x="3024" y="2531"/>
                    </a:lnTo>
                    <a:lnTo>
                      <a:pt x="3019" y="2520"/>
                    </a:lnTo>
                    <a:lnTo>
                      <a:pt x="3014" y="2507"/>
                    </a:lnTo>
                    <a:lnTo>
                      <a:pt x="3009" y="2496"/>
                    </a:lnTo>
                    <a:lnTo>
                      <a:pt x="3002" y="2484"/>
                    </a:lnTo>
                    <a:lnTo>
                      <a:pt x="2993" y="2473"/>
                    </a:lnTo>
                    <a:lnTo>
                      <a:pt x="2974" y="2451"/>
                    </a:lnTo>
                    <a:lnTo>
                      <a:pt x="2951" y="2430"/>
                    </a:lnTo>
                    <a:lnTo>
                      <a:pt x="2924" y="2409"/>
                    </a:lnTo>
                    <a:lnTo>
                      <a:pt x="2894" y="2387"/>
                    </a:lnTo>
                    <a:lnTo>
                      <a:pt x="2861" y="2367"/>
                    </a:lnTo>
                    <a:lnTo>
                      <a:pt x="2826" y="2346"/>
                    </a:lnTo>
                    <a:lnTo>
                      <a:pt x="2786" y="2326"/>
                    </a:lnTo>
                    <a:lnTo>
                      <a:pt x="2745" y="2305"/>
                    </a:lnTo>
                    <a:lnTo>
                      <a:pt x="2701" y="2285"/>
                    </a:lnTo>
                    <a:lnTo>
                      <a:pt x="2608" y="2242"/>
                    </a:lnTo>
                    <a:lnTo>
                      <a:pt x="2507" y="2199"/>
                    </a:lnTo>
                    <a:lnTo>
                      <a:pt x="2507" y="2199"/>
                    </a:lnTo>
                    <a:lnTo>
                      <a:pt x="2352" y="2130"/>
                    </a:lnTo>
                    <a:lnTo>
                      <a:pt x="2270" y="2094"/>
                    </a:lnTo>
                    <a:lnTo>
                      <a:pt x="2187" y="2055"/>
                    </a:lnTo>
                    <a:lnTo>
                      <a:pt x="2103" y="2013"/>
                    </a:lnTo>
                    <a:lnTo>
                      <a:pt x="2019" y="1968"/>
                    </a:lnTo>
                    <a:lnTo>
                      <a:pt x="1935" y="1920"/>
                    </a:lnTo>
                    <a:lnTo>
                      <a:pt x="1893" y="1894"/>
                    </a:lnTo>
                    <a:lnTo>
                      <a:pt x="1852" y="1868"/>
                    </a:lnTo>
                    <a:lnTo>
                      <a:pt x="1852" y="1868"/>
                    </a:lnTo>
                    <a:close/>
                    <a:moveTo>
                      <a:pt x="269" y="268"/>
                    </a:moveTo>
                    <a:lnTo>
                      <a:pt x="269" y="268"/>
                    </a:lnTo>
                    <a:lnTo>
                      <a:pt x="223" y="315"/>
                    </a:lnTo>
                    <a:lnTo>
                      <a:pt x="203" y="339"/>
                    </a:lnTo>
                    <a:lnTo>
                      <a:pt x="185" y="361"/>
                    </a:lnTo>
                    <a:lnTo>
                      <a:pt x="168" y="382"/>
                    </a:lnTo>
                    <a:lnTo>
                      <a:pt x="153" y="403"/>
                    </a:lnTo>
                    <a:lnTo>
                      <a:pt x="140" y="425"/>
                    </a:lnTo>
                    <a:lnTo>
                      <a:pt x="127" y="444"/>
                    </a:lnTo>
                    <a:lnTo>
                      <a:pt x="118" y="463"/>
                    </a:lnTo>
                    <a:lnTo>
                      <a:pt x="110" y="482"/>
                    </a:lnTo>
                    <a:lnTo>
                      <a:pt x="103" y="500"/>
                    </a:lnTo>
                    <a:lnTo>
                      <a:pt x="99" y="518"/>
                    </a:lnTo>
                    <a:lnTo>
                      <a:pt x="95" y="535"/>
                    </a:lnTo>
                    <a:lnTo>
                      <a:pt x="93" y="552"/>
                    </a:lnTo>
                    <a:lnTo>
                      <a:pt x="95" y="568"/>
                    </a:lnTo>
                    <a:lnTo>
                      <a:pt x="96" y="583"/>
                    </a:lnTo>
                    <a:lnTo>
                      <a:pt x="96" y="583"/>
                    </a:lnTo>
                    <a:lnTo>
                      <a:pt x="99" y="595"/>
                    </a:lnTo>
                    <a:lnTo>
                      <a:pt x="103" y="608"/>
                    </a:lnTo>
                    <a:lnTo>
                      <a:pt x="108" y="620"/>
                    </a:lnTo>
                    <a:lnTo>
                      <a:pt x="114" y="632"/>
                    </a:lnTo>
                    <a:lnTo>
                      <a:pt x="122" y="643"/>
                    </a:lnTo>
                    <a:lnTo>
                      <a:pt x="130" y="656"/>
                    </a:lnTo>
                    <a:lnTo>
                      <a:pt x="138" y="666"/>
                    </a:lnTo>
                    <a:lnTo>
                      <a:pt x="149" y="677"/>
                    </a:lnTo>
                    <a:lnTo>
                      <a:pt x="173" y="701"/>
                    </a:lnTo>
                    <a:lnTo>
                      <a:pt x="198" y="722"/>
                    </a:lnTo>
                    <a:lnTo>
                      <a:pt x="229" y="744"/>
                    </a:lnTo>
                    <a:lnTo>
                      <a:pt x="261" y="765"/>
                    </a:lnTo>
                    <a:lnTo>
                      <a:pt x="298" y="787"/>
                    </a:lnTo>
                    <a:lnTo>
                      <a:pt x="336" y="807"/>
                    </a:lnTo>
                    <a:lnTo>
                      <a:pt x="379" y="829"/>
                    </a:lnTo>
                    <a:lnTo>
                      <a:pt x="422" y="851"/>
                    </a:lnTo>
                    <a:lnTo>
                      <a:pt x="517" y="895"/>
                    </a:lnTo>
                    <a:lnTo>
                      <a:pt x="618" y="940"/>
                    </a:lnTo>
                    <a:lnTo>
                      <a:pt x="618" y="940"/>
                    </a:lnTo>
                    <a:lnTo>
                      <a:pt x="769" y="1009"/>
                    </a:lnTo>
                    <a:lnTo>
                      <a:pt x="848" y="1046"/>
                    </a:lnTo>
                    <a:lnTo>
                      <a:pt x="929" y="1086"/>
                    </a:lnTo>
                    <a:lnTo>
                      <a:pt x="1010" y="1128"/>
                    </a:lnTo>
                    <a:lnTo>
                      <a:pt x="1091" y="1172"/>
                    </a:lnTo>
                    <a:lnTo>
                      <a:pt x="1173" y="1220"/>
                    </a:lnTo>
                    <a:lnTo>
                      <a:pt x="1214" y="1246"/>
                    </a:lnTo>
                    <a:lnTo>
                      <a:pt x="1255" y="1271"/>
                    </a:lnTo>
                    <a:lnTo>
                      <a:pt x="1255" y="1271"/>
                    </a:lnTo>
                    <a:lnTo>
                      <a:pt x="1228" y="1229"/>
                    </a:lnTo>
                    <a:lnTo>
                      <a:pt x="1203" y="1188"/>
                    </a:lnTo>
                    <a:lnTo>
                      <a:pt x="1156" y="1103"/>
                    </a:lnTo>
                    <a:lnTo>
                      <a:pt x="1111" y="1020"/>
                    </a:lnTo>
                    <a:lnTo>
                      <a:pt x="1068" y="935"/>
                    </a:lnTo>
                    <a:lnTo>
                      <a:pt x="1029" y="854"/>
                    </a:lnTo>
                    <a:lnTo>
                      <a:pt x="992" y="772"/>
                    </a:lnTo>
                    <a:lnTo>
                      <a:pt x="924" y="616"/>
                    </a:lnTo>
                    <a:lnTo>
                      <a:pt x="924" y="616"/>
                    </a:lnTo>
                    <a:lnTo>
                      <a:pt x="880" y="515"/>
                    </a:lnTo>
                    <a:lnTo>
                      <a:pt x="839" y="422"/>
                    </a:lnTo>
                    <a:lnTo>
                      <a:pt x="817" y="378"/>
                    </a:lnTo>
                    <a:lnTo>
                      <a:pt x="797" y="336"/>
                    </a:lnTo>
                    <a:lnTo>
                      <a:pt x="776" y="298"/>
                    </a:lnTo>
                    <a:lnTo>
                      <a:pt x="756" y="262"/>
                    </a:lnTo>
                    <a:lnTo>
                      <a:pt x="735" y="228"/>
                    </a:lnTo>
                    <a:lnTo>
                      <a:pt x="715" y="199"/>
                    </a:lnTo>
                    <a:lnTo>
                      <a:pt x="694" y="172"/>
                    </a:lnTo>
                    <a:lnTo>
                      <a:pt x="672" y="149"/>
                    </a:lnTo>
                    <a:lnTo>
                      <a:pt x="650" y="130"/>
                    </a:lnTo>
                    <a:lnTo>
                      <a:pt x="638" y="122"/>
                    </a:lnTo>
                    <a:lnTo>
                      <a:pt x="627" y="115"/>
                    </a:lnTo>
                    <a:lnTo>
                      <a:pt x="616" y="108"/>
                    </a:lnTo>
                    <a:lnTo>
                      <a:pt x="604" y="104"/>
                    </a:lnTo>
                    <a:lnTo>
                      <a:pt x="592" y="100"/>
                    </a:lnTo>
                    <a:lnTo>
                      <a:pt x="579" y="97"/>
                    </a:lnTo>
                    <a:lnTo>
                      <a:pt x="579" y="97"/>
                    </a:lnTo>
                    <a:lnTo>
                      <a:pt x="564" y="94"/>
                    </a:lnTo>
                    <a:lnTo>
                      <a:pt x="549" y="94"/>
                    </a:lnTo>
                    <a:lnTo>
                      <a:pt x="533" y="96"/>
                    </a:lnTo>
                    <a:lnTo>
                      <a:pt x="517" y="98"/>
                    </a:lnTo>
                    <a:lnTo>
                      <a:pt x="499" y="104"/>
                    </a:lnTo>
                    <a:lnTo>
                      <a:pt x="481" y="109"/>
                    </a:lnTo>
                    <a:lnTo>
                      <a:pt x="463" y="117"/>
                    </a:lnTo>
                    <a:lnTo>
                      <a:pt x="444" y="127"/>
                    </a:lnTo>
                    <a:lnTo>
                      <a:pt x="424" y="139"/>
                    </a:lnTo>
                    <a:lnTo>
                      <a:pt x="403" y="152"/>
                    </a:lnTo>
                    <a:lnTo>
                      <a:pt x="383" y="167"/>
                    </a:lnTo>
                    <a:lnTo>
                      <a:pt x="361" y="183"/>
                    </a:lnTo>
                    <a:lnTo>
                      <a:pt x="339" y="202"/>
                    </a:lnTo>
                    <a:lnTo>
                      <a:pt x="316" y="223"/>
                    </a:lnTo>
                    <a:lnTo>
                      <a:pt x="269" y="268"/>
                    </a:lnTo>
                    <a:lnTo>
                      <a:pt x="269" y="268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2" name="Freeform: Shape 6"/>
              <p:cNvSpPr/>
              <p:nvPr/>
            </p:nvSpPr>
            <p:spPr bwMode="auto">
              <a:xfrm>
                <a:off x="6452111" y="2879089"/>
                <a:ext cx="3773030" cy="912355"/>
              </a:xfrm>
              <a:custGeom>
                <a:gdLst>
                  <a:gd fmla="*/ 3832 w 3845" name="T0"/>
                  <a:gd fmla="*/ 645 h 930" name="T1"/>
                  <a:gd fmla="*/ 3766 w 3845" name="T2"/>
                  <a:gd fmla="*/ 821 h 930" name="T3"/>
                  <a:gd fmla="*/ 3675 w 3845" name="T4"/>
                  <a:gd fmla="*/ 901 h 930" name="T5"/>
                  <a:gd fmla="*/ 3554 w 3845" name="T6"/>
                  <a:gd fmla="*/ 930 h 930" name="T7"/>
                  <a:gd fmla="*/ 3268 w 3845" name="T8"/>
                  <a:gd fmla="*/ 877 h 930" name="T9"/>
                  <a:gd fmla="*/ 2694 w 3845" name="T10"/>
                  <a:gd fmla="*/ 668 h 930" name="T11"/>
                  <a:gd fmla="*/ 2216 w 3845" name="T12"/>
                  <a:gd fmla="*/ 546 h 930" name="T13"/>
                  <a:gd fmla="*/ 1775 w 3845" name="T14"/>
                  <a:gd fmla="*/ 529 h 930" name="T15"/>
                  <a:gd fmla="*/ 1282 w 3845" name="T16"/>
                  <a:gd fmla="*/ 627 h 930" name="T17"/>
                  <a:gd fmla="*/ 736 w 3845" name="T18"/>
                  <a:gd fmla="*/ 821 h 930" name="T19"/>
                  <a:gd fmla="*/ 351 w 3845" name="T20"/>
                  <a:gd fmla="*/ 929 h 930" name="T21"/>
                  <a:gd fmla="*/ 204 w 3845" name="T22"/>
                  <a:gd fmla="*/ 915 h 930" name="T23"/>
                  <a:gd fmla="*/ 108 w 3845" name="T24"/>
                  <a:gd fmla="*/ 856 h 930" name="T25"/>
                  <a:gd fmla="*/ 28 w 3845" name="T26"/>
                  <a:gd fmla="*/ 705 h 930" name="T27"/>
                  <a:gd fmla="*/ 0 w 3845" name="T28"/>
                  <a:gd fmla="*/ 462 h 930" name="T29"/>
                  <a:gd fmla="*/ 19 w 3845" name="T30"/>
                  <a:gd fmla="*/ 250 h 930" name="T31"/>
                  <a:gd fmla="*/ 92 w 3845" name="T32"/>
                  <a:gd fmla="*/ 87 h 930" name="T33"/>
                  <a:gd fmla="*/ 186 w 3845" name="T34"/>
                  <a:gd fmla="*/ 20 h 930" name="T35"/>
                  <a:gd fmla="*/ 308 w 3845" name="T36"/>
                  <a:gd fmla="*/ 0 h 930" name="T37"/>
                  <a:gd fmla="*/ 622 w 3845" name="T38"/>
                  <a:gd fmla="*/ 75 h 930" name="T39"/>
                  <a:gd fmla="*/ 1209 w 3845" name="T40"/>
                  <a:gd fmla="*/ 296 h 930" name="T41"/>
                  <a:gd fmla="*/ 1699 w 3845" name="T42"/>
                  <a:gd fmla="*/ 414 h 930" name="T43"/>
                  <a:gd fmla="*/ 1998 w 3845" name="T44"/>
                  <a:gd fmla="*/ 426 h 930" name="T45"/>
                  <a:gd fmla="*/ 2503 w 3845" name="T46"/>
                  <a:gd fmla="*/ 339 h 930" name="T47"/>
                  <a:gd fmla="*/ 3008 w 3845" name="T48"/>
                  <a:gd fmla="*/ 158 h 930" name="T49"/>
                  <a:gd fmla="*/ 3458 w 3845" name="T50"/>
                  <a:gd fmla="*/ 8 h 930" name="T51"/>
                  <a:gd fmla="*/ 3628 w 3845" name="T52"/>
                  <a:gd fmla="*/ 10 h 930" name="T53"/>
                  <a:gd fmla="*/ 3722 w 3845" name="T54"/>
                  <a:gd fmla="*/ 57 h 930" name="T55"/>
                  <a:gd fmla="*/ 3811 w 3845" name="T56"/>
                  <a:gd fmla="*/ 194 h 930" name="T57"/>
                  <a:gd fmla="*/ 3845 w 3845" name="T58"/>
                  <a:gd fmla="*/ 422 h 930" name="T59"/>
                  <a:gd fmla="*/ 2530 w 3845" name="T60"/>
                  <a:gd fmla="*/ 520 h 930" name="T61"/>
                  <a:gd fmla="*/ 3134 w 3845" name="T62"/>
                  <a:gd fmla="*/ 731 h 930" name="T63"/>
                  <a:gd fmla="*/ 3481 w 3845" name="T64"/>
                  <a:gd fmla="*/ 833 h 930" name="T65"/>
                  <a:gd fmla="*/ 3616 w 3845" name="T66"/>
                  <a:gd fmla="*/ 825 h 930" name="T67"/>
                  <a:gd fmla="*/ 3686 w 3845" name="T68"/>
                  <a:gd fmla="*/ 774 h 930" name="T69"/>
                  <a:gd fmla="*/ 3737 w 3845" name="T70"/>
                  <a:gd fmla="*/ 641 h 930" name="T71"/>
                  <a:gd fmla="*/ 3750 w 3845" name="T72"/>
                  <a:gd fmla="*/ 396 h 930" name="T73"/>
                  <a:gd fmla="*/ 3721 w 3845" name="T74"/>
                  <a:gd fmla="*/ 219 h 930" name="T75"/>
                  <a:gd fmla="*/ 3653 w 3845" name="T76"/>
                  <a:gd fmla="*/ 122 h 930" name="T77"/>
                  <a:gd fmla="*/ 3579 w 3845" name="T78"/>
                  <a:gd fmla="*/ 96 h 930" name="T79"/>
                  <a:gd fmla="*/ 3329 w 3845" name="T80"/>
                  <a:gd fmla="*/ 138 h 930" name="T81"/>
                  <a:gd fmla="*/ 2801 w 3845" name="T82"/>
                  <a:gd fmla="*/ 339 h 930" name="T83"/>
                  <a:gd fmla="*/ 2345 w 3845" name="T84"/>
                  <a:gd fmla="*/ 474 h 930" name="T85"/>
                  <a:gd fmla="*/ 108 w 3845" name="T86"/>
                  <a:gd fmla="*/ 641 h 930" name="T87"/>
                  <a:gd fmla="*/ 160 w 3845" name="T88"/>
                  <a:gd fmla="*/ 774 h 930" name="T89"/>
                  <a:gd fmla="*/ 230 w 3845" name="T90"/>
                  <a:gd fmla="*/ 825 h 930" name="T91"/>
                  <a:gd fmla="*/ 366 w 3845" name="T92"/>
                  <a:gd fmla="*/ 833 h 930" name="T93"/>
                  <a:gd fmla="*/ 712 w 3845" name="T94"/>
                  <a:gd fmla="*/ 731 h 930" name="T95"/>
                  <a:gd fmla="*/ 1315 w 3845" name="T96"/>
                  <a:gd fmla="*/ 520 h 930" name="T97"/>
                  <a:gd fmla="*/ 1312 w 3845" name="T98"/>
                  <a:gd fmla="*/ 426 h 930" name="T99"/>
                  <a:gd fmla="*/ 701 w 3845" name="T100"/>
                  <a:gd fmla="*/ 205 h 930" name="T101"/>
                  <a:gd fmla="*/ 361 w 3845" name="T102"/>
                  <a:gd fmla="*/ 98 h 930" name="T103"/>
                  <a:gd fmla="*/ 215 w 3845" name="T104"/>
                  <a:gd fmla="*/ 109 h 930" name="T105"/>
                  <a:gd fmla="*/ 149 w 3845" name="T106"/>
                  <a:gd fmla="*/ 168 h 930" name="T107"/>
                  <a:gd fmla="*/ 104 w 3845" name="T108"/>
                  <a:gd fmla="*/ 310 h 930" name="T10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b="b" l="0" r="r" t="0"/>
                <a:pathLst>
                  <a:path h="930" w="3845">
                    <a:moveTo>
                      <a:pt x="3845" y="462"/>
                    </a:moveTo>
                    <a:lnTo>
                      <a:pt x="3845" y="462"/>
                    </a:lnTo>
                    <a:lnTo>
                      <a:pt x="3845" y="503"/>
                    </a:lnTo>
                    <a:lnTo>
                      <a:pt x="3843" y="541"/>
                    </a:lnTo>
                    <a:lnTo>
                      <a:pt x="3840" y="578"/>
                    </a:lnTo>
                    <a:lnTo>
                      <a:pt x="3837" y="612"/>
                    </a:lnTo>
                    <a:lnTo>
                      <a:pt x="3832" y="645"/>
                    </a:lnTo>
                    <a:lnTo>
                      <a:pt x="3826" y="676"/>
                    </a:lnTo>
                    <a:lnTo>
                      <a:pt x="3819" y="705"/>
                    </a:lnTo>
                    <a:lnTo>
                      <a:pt x="3811" y="731"/>
                    </a:lnTo>
                    <a:lnTo>
                      <a:pt x="3802" y="757"/>
                    </a:lnTo>
                    <a:lnTo>
                      <a:pt x="3791" y="780"/>
                    </a:lnTo>
                    <a:lnTo>
                      <a:pt x="3780" y="802"/>
                    </a:lnTo>
                    <a:lnTo>
                      <a:pt x="3766" y="821"/>
                    </a:lnTo>
                    <a:lnTo>
                      <a:pt x="3752" y="840"/>
                    </a:lnTo>
                    <a:lnTo>
                      <a:pt x="3737" y="856"/>
                    </a:lnTo>
                    <a:lnTo>
                      <a:pt x="3721" y="871"/>
                    </a:lnTo>
                    <a:lnTo>
                      <a:pt x="3703" y="885"/>
                    </a:lnTo>
                    <a:lnTo>
                      <a:pt x="3703" y="885"/>
                    </a:lnTo>
                    <a:lnTo>
                      <a:pt x="3690" y="893"/>
                    </a:lnTo>
                    <a:lnTo>
                      <a:pt x="3675" y="901"/>
                    </a:lnTo>
                    <a:lnTo>
                      <a:pt x="3658" y="908"/>
                    </a:lnTo>
                    <a:lnTo>
                      <a:pt x="3642" y="915"/>
                    </a:lnTo>
                    <a:lnTo>
                      <a:pt x="3625" y="919"/>
                    </a:lnTo>
                    <a:lnTo>
                      <a:pt x="3609" y="923"/>
                    </a:lnTo>
                    <a:lnTo>
                      <a:pt x="3591" y="927"/>
                    </a:lnTo>
                    <a:lnTo>
                      <a:pt x="3572" y="929"/>
                    </a:lnTo>
                    <a:lnTo>
                      <a:pt x="3554" y="930"/>
                    </a:lnTo>
                    <a:lnTo>
                      <a:pt x="3535" y="930"/>
                    </a:lnTo>
                    <a:lnTo>
                      <a:pt x="3494" y="929"/>
                    </a:lnTo>
                    <a:lnTo>
                      <a:pt x="3453" y="923"/>
                    </a:lnTo>
                    <a:lnTo>
                      <a:pt x="3410" y="915"/>
                    </a:lnTo>
                    <a:lnTo>
                      <a:pt x="3363" y="904"/>
                    </a:lnTo>
                    <a:lnTo>
                      <a:pt x="3317" y="892"/>
                    </a:lnTo>
                    <a:lnTo>
                      <a:pt x="3268" y="877"/>
                    </a:lnTo>
                    <a:lnTo>
                      <a:pt x="3217" y="859"/>
                    </a:lnTo>
                    <a:lnTo>
                      <a:pt x="3111" y="821"/>
                    </a:lnTo>
                    <a:lnTo>
                      <a:pt x="2997" y="778"/>
                    </a:lnTo>
                    <a:lnTo>
                      <a:pt x="2997" y="778"/>
                    </a:lnTo>
                    <a:lnTo>
                      <a:pt x="2881" y="735"/>
                    </a:lnTo>
                    <a:lnTo>
                      <a:pt x="2758" y="690"/>
                    </a:lnTo>
                    <a:lnTo>
                      <a:pt x="2694" y="668"/>
                    </a:lnTo>
                    <a:lnTo>
                      <a:pt x="2630" y="647"/>
                    </a:lnTo>
                    <a:lnTo>
                      <a:pt x="2563" y="627"/>
                    </a:lnTo>
                    <a:lnTo>
                      <a:pt x="2496" y="608"/>
                    </a:lnTo>
                    <a:lnTo>
                      <a:pt x="2428" y="590"/>
                    </a:lnTo>
                    <a:lnTo>
                      <a:pt x="2358" y="572"/>
                    </a:lnTo>
                    <a:lnTo>
                      <a:pt x="2287" y="559"/>
                    </a:lnTo>
                    <a:lnTo>
                      <a:pt x="2216" y="546"/>
                    </a:lnTo>
                    <a:lnTo>
                      <a:pt x="2144" y="535"/>
                    </a:lnTo>
                    <a:lnTo>
                      <a:pt x="2072" y="529"/>
                    </a:lnTo>
                    <a:lnTo>
                      <a:pt x="1998" y="523"/>
                    </a:lnTo>
                    <a:lnTo>
                      <a:pt x="1923" y="522"/>
                    </a:lnTo>
                    <a:lnTo>
                      <a:pt x="1923" y="522"/>
                    </a:lnTo>
                    <a:lnTo>
                      <a:pt x="1849" y="523"/>
                    </a:lnTo>
                    <a:lnTo>
                      <a:pt x="1775" y="529"/>
                    </a:lnTo>
                    <a:lnTo>
                      <a:pt x="1702" y="535"/>
                    </a:lnTo>
                    <a:lnTo>
                      <a:pt x="1629" y="546"/>
                    </a:lnTo>
                    <a:lnTo>
                      <a:pt x="1558" y="559"/>
                    </a:lnTo>
                    <a:lnTo>
                      <a:pt x="1487" y="572"/>
                    </a:lnTo>
                    <a:lnTo>
                      <a:pt x="1418" y="590"/>
                    </a:lnTo>
                    <a:lnTo>
                      <a:pt x="1349" y="608"/>
                    </a:lnTo>
                    <a:lnTo>
                      <a:pt x="1282" y="627"/>
                    </a:lnTo>
                    <a:lnTo>
                      <a:pt x="1216" y="647"/>
                    </a:lnTo>
                    <a:lnTo>
                      <a:pt x="1151" y="668"/>
                    </a:lnTo>
                    <a:lnTo>
                      <a:pt x="1087" y="690"/>
                    </a:lnTo>
                    <a:lnTo>
                      <a:pt x="966" y="735"/>
                    </a:lnTo>
                    <a:lnTo>
                      <a:pt x="848" y="778"/>
                    </a:lnTo>
                    <a:lnTo>
                      <a:pt x="848" y="778"/>
                    </a:lnTo>
                    <a:lnTo>
                      <a:pt x="736" y="821"/>
                    </a:lnTo>
                    <a:lnTo>
                      <a:pt x="628" y="859"/>
                    </a:lnTo>
                    <a:lnTo>
                      <a:pt x="578" y="877"/>
                    </a:lnTo>
                    <a:lnTo>
                      <a:pt x="529" y="892"/>
                    </a:lnTo>
                    <a:lnTo>
                      <a:pt x="482" y="904"/>
                    </a:lnTo>
                    <a:lnTo>
                      <a:pt x="436" y="915"/>
                    </a:lnTo>
                    <a:lnTo>
                      <a:pt x="392" y="923"/>
                    </a:lnTo>
                    <a:lnTo>
                      <a:pt x="351" y="929"/>
                    </a:lnTo>
                    <a:lnTo>
                      <a:pt x="312" y="930"/>
                    </a:lnTo>
                    <a:lnTo>
                      <a:pt x="292" y="930"/>
                    </a:lnTo>
                    <a:lnTo>
                      <a:pt x="273" y="929"/>
                    </a:lnTo>
                    <a:lnTo>
                      <a:pt x="256" y="927"/>
                    </a:lnTo>
                    <a:lnTo>
                      <a:pt x="238" y="923"/>
                    </a:lnTo>
                    <a:lnTo>
                      <a:pt x="220" y="919"/>
                    </a:lnTo>
                    <a:lnTo>
                      <a:pt x="204" y="915"/>
                    </a:lnTo>
                    <a:lnTo>
                      <a:pt x="187" y="908"/>
                    </a:lnTo>
                    <a:lnTo>
                      <a:pt x="172" y="901"/>
                    </a:lnTo>
                    <a:lnTo>
                      <a:pt x="156" y="893"/>
                    </a:lnTo>
                    <a:lnTo>
                      <a:pt x="142" y="885"/>
                    </a:lnTo>
                    <a:lnTo>
                      <a:pt x="142" y="885"/>
                    </a:lnTo>
                    <a:lnTo>
                      <a:pt x="125" y="871"/>
                    </a:lnTo>
                    <a:lnTo>
                      <a:pt x="108" y="856"/>
                    </a:lnTo>
                    <a:lnTo>
                      <a:pt x="93" y="840"/>
                    </a:lnTo>
                    <a:lnTo>
                      <a:pt x="79" y="821"/>
                    </a:lnTo>
                    <a:lnTo>
                      <a:pt x="66" y="802"/>
                    </a:lnTo>
                    <a:lnTo>
                      <a:pt x="55" y="780"/>
                    </a:lnTo>
                    <a:lnTo>
                      <a:pt x="44" y="757"/>
                    </a:lnTo>
                    <a:lnTo>
                      <a:pt x="36" y="731"/>
                    </a:lnTo>
                    <a:lnTo>
                      <a:pt x="28" y="705"/>
                    </a:lnTo>
                    <a:lnTo>
                      <a:pt x="19" y="676"/>
                    </a:lnTo>
                    <a:lnTo>
                      <a:pt x="14" y="645"/>
                    </a:lnTo>
                    <a:lnTo>
                      <a:pt x="8" y="612"/>
                    </a:lnTo>
                    <a:lnTo>
                      <a:pt x="6" y="578"/>
                    </a:lnTo>
                    <a:lnTo>
                      <a:pt x="3" y="541"/>
                    </a:lnTo>
                    <a:lnTo>
                      <a:pt x="2" y="503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2" y="422"/>
                    </a:lnTo>
                    <a:lnTo>
                      <a:pt x="3" y="384"/>
                    </a:lnTo>
                    <a:lnTo>
                      <a:pt x="6" y="347"/>
                    </a:lnTo>
                    <a:lnTo>
                      <a:pt x="8" y="313"/>
                    </a:lnTo>
                    <a:lnTo>
                      <a:pt x="14" y="280"/>
                    </a:lnTo>
                    <a:lnTo>
                      <a:pt x="19" y="250"/>
                    </a:lnTo>
                    <a:lnTo>
                      <a:pt x="26" y="221"/>
                    </a:lnTo>
                    <a:lnTo>
                      <a:pt x="34" y="194"/>
                    </a:lnTo>
                    <a:lnTo>
                      <a:pt x="44" y="169"/>
                    </a:lnTo>
                    <a:lnTo>
                      <a:pt x="55" y="146"/>
                    </a:lnTo>
                    <a:lnTo>
                      <a:pt x="66" y="126"/>
                    </a:lnTo>
                    <a:lnTo>
                      <a:pt x="78" y="105"/>
                    </a:lnTo>
                    <a:lnTo>
                      <a:pt x="92" y="87"/>
                    </a:lnTo>
                    <a:lnTo>
                      <a:pt x="107" y="71"/>
                    </a:lnTo>
                    <a:lnTo>
                      <a:pt x="123" y="57"/>
                    </a:lnTo>
                    <a:lnTo>
                      <a:pt x="141" y="44"/>
                    </a:lnTo>
                    <a:lnTo>
                      <a:pt x="141" y="44"/>
                    </a:lnTo>
                    <a:lnTo>
                      <a:pt x="155" y="34"/>
                    </a:lnTo>
                    <a:lnTo>
                      <a:pt x="170" y="27"/>
                    </a:lnTo>
                    <a:lnTo>
                      <a:pt x="186" y="20"/>
                    </a:lnTo>
                    <a:lnTo>
                      <a:pt x="201" y="14"/>
                    </a:lnTo>
                    <a:lnTo>
                      <a:pt x="217" y="10"/>
                    </a:lnTo>
                    <a:lnTo>
                      <a:pt x="235" y="5"/>
                    </a:lnTo>
                    <a:lnTo>
                      <a:pt x="252" y="3"/>
                    </a:lnTo>
                    <a:lnTo>
                      <a:pt x="271" y="1"/>
                    </a:lnTo>
                    <a:lnTo>
                      <a:pt x="288" y="0"/>
                    </a:lnTo>
                    <a:lnTo>
                      <a:pt x="308" y="0"/>
                    </a:lnTo>
                    <a:lnTo>
                      <a:pt x="347" y="3"/>
                    </a:lnTo>
                    <a:lnTo>
                      <a:pt x="388" y="8"/>
                    </a:lnTo>
                    <a:lnTo>
                      <a:pt x="432" y="18"/>
                    </a:lnTo>
                    <a:lnTo>
                      <a:pt x="475" y="29"/>
                    </a:lnTo>
                    <a:lnTo>
                      <a:pt x="523" y="42"/>
                    </a:lnTo>
                    <a:lnTo>
                      <a:pt x="571" y="57"/>
                    </a:lnTo>
                    <a:lnTo>
                      <a:pt x="622" y="75"/>
                    </a:lnTo>
                    <a:lnTo>
                      <a:pt x="727" y="115"/>
                    </a:lnTo>
                    <a:lnTo>
                      <a:pt x="837" y="158"/>
                    </a:lnTo>
                    <a:lnTo>
                      <a:pt x="837" y="158"/>
                    </a:lnTo>
                    <a:lnTo>
                      <a:pt x="955" y="205"/>
                    </a:lnTo>
                    <a:lnTo>
                      <a:pt x="1079" y="251"/>
                    </a:lnTo>
                    <a:lnTo>
                      <a:pt x="1143" y="275"/>
                    </a:lnTo>
                    <a:lnTo>
                      <a:pt x="1209" y="296"/>
                    </a:lnTo>
                    <a:lnTo>
                      <a:pt x="1276" y="318"/>
                    </a:lnTo>
                    <a:lnTo>
                      <a:pt x="1342" y="339"/>
                    </a:lnTo>
                    <a:lnTo>
                      <a:pt x="1412" y="358"/>
                    </a:lnTo>
                    <a:lnTo>
                      <a:pt x="1483" y="374"/>
                    </a:lnTo>
                    <a:lnTo>
                      <a:pt x="1554" y="391"/>
                    </a:lnTo>
                    <a:lnTo>
                      <a:pt x="1627" y="403"/>
                    </a:lnTo>
                    <a:lnTo>
                      <a:pt x="1699" y="414"/>
                    </a:lnTo>
                    <a:lnTo>
                      <a:pt x="1773" y="422"/>
                    </a:lnTo>
                    <a:lnTo>
                      <a:pt x="1848" y="426"/>
                    </a:lnTo>
                    <a:lnTo>
                      <a:pt x="1885" y="427"/>
                    </a:lnTo>
                    <a:lnTo>
                      <a:pt x="1923" y="429"/>
                    </a:lnTo>
                    <a:lnTo>
                      <a:pt x="1923" y="429"/>
                    </a:lnTo>
                    <a:lnTo>
                      <a:pt x="1961" y="427"/>
                    </a:lnTo>
                    <a:lnTo>
                      <a:pt x="1998" y="426"/>
                    </a:lnTo>
                    <a:lnTo>
                      <a:pt x="2073" y="422"/>
                    </a:lnTo>
                    <a:lnTo>
                      <a:pt x="2147" y="414"/>
                    </a:lnTo>
                    <a:lnTo>
                      <a:pt x="2220" y="403"/>
                    </a:lnTo>
                    <a:lnTo>
                      <a:pt x="2291" y="391"/>
                    </a:lnTo>
                    <a:lnTo>
                      <a:pt x="2364" y="374"/>
                    </a:lnTo>
                    <a:lnTo>
                      <a:pt x="2433" y="358"/>
                    </a:lnTo>
                    <a:lnTo>
                      <a:pt x="2503" y="339"/>
                    </a:lnTo>
                    <a:lnTo>
                      <a:pt x="2571" y="318"/>
                    </a:lnTo>
                    <a:lnTo>
                      <a:pt x="2637" y="296"/>
                    </a:lnTo>
                    <a:lnTo>
                      <a:pt x="2702" y="275"/>
                    </a:lnTo>
                    <a:lnTo>
                      <a:pt x="2767" y="251"/>
                    </a:lnTo>
                    <a:lnTo>
                      <a:pt x="2891" y="205"/>
                    </a:lnTo>
                    <a:lnTo>
                      <a:pt x="3008" y="158"/>
                    </a:lnTo>
                    <a:lnTo>
                      <a:pt x="3008" y="158"/>
                    </a:lnTo>
                    <a:lnTo>
                      <a:pt x="3120" y="115"/>
                    </a:lnTo>
                    <a:lnTo>
                      <a:pt x="3224" y="75"/>
                    </a:lnTo>
                    <a:lnTo>
                      <a:pt x="3275" y="57"/>
                    </a:lnTo>
                    <a:lnTo>
                      <a:pt x="3324" y="42"/>
                    </a:lnTo>
                    <a:lnTo>
                      <a:pt x="3370" y="29"/>
                    </a:lnTo>
                    <a:lnTo>
                      <a:pt x="3415" y="18"/>
                    </a:lnTo>
                    <a:lnTo>
                      <a:pt x="3458" y="8"/>
                    </a:lnTo>
                    <a:lnTo>
                      <a:pt x="3498" y="3"/>
                    </a:lnTo>
                    <a:lnTo>
                      <a:pt x="3538" y="0"/>
                    </a:lnTo>
                    <a:lnTo>
                      <a:pt x="3557" y="0"/>
                    </a:lnTo>
                    <a:lnTo>
                      <a:pt x="3576" y="1"/>
                    </a:lnTo>
                    <a:lnTo>
                      <a:pt x="3594" y="3"/>
                    </a:lnTo>
                    <a:lnTo>
                      <a:pt x="3610" y="5"/>
                    </a:lnTo>
                    <a:lnTo>
                      <a:pt x="3628" y="10"/>
                    </a:lnTo>
                    <a:lnTo>
                      <a:pt x="3645" y="14"/>
                    </a:lnTo>
                    <a:lnTo>
                      <a:pt x="3661" y="20"/>
                    </a:lnTo>
                    <a:lnTo>
                      <a:pt x="3676" y="27"/>
                    </a:lnTo>
                    <a:lnTo>
                      <a:pt x="3691" y="34"/>
                    </a:lnTo>
                    <a:lnTo>
                      <a:pt x="3705" y="44"/>
                    </a:lnTo>
                    <a:lnTo>
                      <a:pt x="3705" y="44"/>
                    </a:lnTo>
                    <a:lnTo>
                      <a:pt x="3722" y="57"/>
                    </a:lnTo>
                    <a:lnTo>
                      <a:pt x="3739" y="71"/>
                    </a:lnTo>
                    <a:lnTo>
                      <a:pt x="3754" y="87"/>
                    </a:lnTo>
                    <a:lnTo>
                      <a:pt x="3767" y="105"/>
                    </a:lnTo>
                    <a:lnTo>
                      <a:pt x="3780" y="126"/>
                    </a:lnTo>
                    <a:lnTo>
                      <a:pt x="3792" y="146"/>
                    </a:lnTo>
                    <a:lnTo>
                      <a:pt x="3802" y="169"/>
                    </a:lnTo>
                    <a:lnTo>
                      <a:pt x="3811" y="194"/>
                    </a:lnTo>
                    <a:lnTo>
                      <a:pt x="3819" y="221"/>
                    </a:lnTo>
                    <a:lnTo>
                      <a:pt x="3826" y="250"/>
                    </a:lnTo>
                    <a:lnTo>
                      <a:pt x="3832" y="280"/>
                    </a:lnTo>
                    <a:lnTo>
                      <a:pt x="3837" y="313"/>
                    </a:lnTo>
                    <a:lnTo>
                      <a:pt x="3840" y="347"/>
                    </a:lnTo>
                    <a:lnTo>
                      <a:pt x="3843" y="384"/>
                    </a:lnTo>
                    <a:lnTo>
                      <a:pt x="3845" y="422"/>
                    </a:lnTo>
                    <a:lnTo>
                      <a:pt x="3845" y="462"/>
                    </a:lnTo>
                    <a:lnTo>
                      <a:pt x="3845" y="462"/>
                    </a:lnTo>
                    <a:close/>
                    <a:moveTo>
                      <a:pt x="2345" y="474"/>
                    </a:moveTo>
                    <a:lnTo>
                      <a:pt x="2345" y="474"/>
                    </a:lnTo>
                    <a:lnTo>
                      <a:pt x="2393" y="485"/>
                    </a:lnTo>
                    <a:lnTo>
                      <a:pt x="2439" y="496"/>
                    </a:lnTo>
                    <a:lnTo>
                      <a:pt x="2530" y="520"/>
                    </a:lnTo>
                    <a:lnTo>
                      <a:pt x="2621" y="546"/>
                    </a:lnTo>
                    <a:lnTo>
                      <a:pt x="2707" y="574"/>
                    </a:lnTo>
                    <a:lnTo>
                      <a:pt x="2791" y="604"/>
                    </a:lnTo>
                    <a:lnTo>
                      <a:pt x="2874" y="632"/>
                    </a:lnTo>
                    <a:lnTo>
                      <a:pt x="3030" y="691"/>
                    </a:lnTo>
                    <a:lnTo>
                      <a:pt x="3030" y="691"/>
                    </a:lnTo>
                    <a:lnTo>
                      <a:pt x="3134" y="731"/>
                    </a:lnTo>
                    <a:lnTo>
                      <a:pt x="3231" y="766"/>
                    </a:lnTo>
                    <a:lnTo>
                      <a:pt x="3277" y="781"/>
                    </a:lnTo>
                    <a:lnTo>
                      <a:pt x="3322" y="796"/>
                    </a:lnTo>
                    <a:lnTo>
                      <a:pt x="3365" y="809"/>
                    </a:lnTo>
                    <a:lnTo>
                      <a:pt x="3406" y="819"/>
                    </a:lnTo>
                    <a:lnTo>
                      <a:pt x="3444" y="828"/>
                    </a:lnTo>
                    <a:lnTo>
                      <a:pt x="3481" y="833"/>
                    </a:lnTo>
                    <a:lnTo>
                      <a:pt x="3515" y="837"/>
                    </a:lnTo>
                    <a:lnTo>
                      <a:pt x="3546" y="837"/>
                    </a:lnTo>
                    <a:lnTo>
                      <a:pt x="3561" y="836"/>
                    </a:lnTo>
                    <a:lnTo>
                      <a:pt x="3576" y="834"/>
                    </a:lnTo>
                    <a:lnTo>
                      <a:pt x="3590" y="832"/>
                    </a:lnTo>
                    <a:lnTo>
                      <a:pt x="3604" y="829"/>
                    </a:lnTo>
                    <a:lnTo>
                      <a:pt x="3616" y="825"/>
                    </a:lnTo>
                    <a:lnTo>
                      <a:pt x="3628" y="819"/>
                    </a:lnTo>
                    <a:lnTo>
                      <a:pt x="3640" y="814"/>
                    </a:lnTo>
                    <a:lnTo>
                      <a:pt x="3650" y="807"/>
                    </a:lnTo>
                    <a:lnTo>
                      <a:pt x="3650" y="807"/>
                    </a:lnTo>
                    <a:lnTo>
                      <a:pt x="3664" y="798"/>
                    </a:lnTo>
                    <a:lnTo>
                      <a:pt x="3675" y="787"/>
                    </a:lnTo>
                    <a:lnTo>
                      <a:pt x="3686" y="774"/>
                    </a:lnTo>
                    <a:lnTo>
                      <a:pt x="3695" y="759"/>
                    </a:lnTo>
                    <a:lnTo>
                      <a:pt x="3705" y="744"/>
                    </a:lnTo>
                    <a:lnTo>
                      <a:pt x="3713" y="727"/>
                    </a:lnTo>
                    <a:lnTo>
                      <a:pt x="3720" y="707"/>
                    </a:lnTo>
                    <a:lnTo>
                      <a:pt x="3727" y="687"/>
                    </a:lnTo>
                    <a:lnTo>
                      <a:pt x="3733" y="664"/>
                    </a:lnTo>
                    <a:lnTo>
                      <a:pt x="3737" y="641"/>
                    </a:lnTo>
                    <a:lnTo>
                      <a:pt x="3742" y="615"/>
                    </a:lnTo>
                    <a:lnTo>
                      <a:pt x="3746" y="587"/>
                    </a:lnTo>
                    <a:lnTo>
                      <a:pt x="3748" y="559"/>
                    </a:lnTo>
                    <a:lnTo>
                      <a:pt x="3750" y="529"/>
                    </a:lnTo>
                    <a:lnTo>
                      <a:pt x="3752" y="462"/>
                    </a:lnTo>
                    <a:lnTo>
                      <a:pt x="3752" y="462"/>
                    </a:lnTo>
                    <a:lnTo>
                      <a:pt x="3750" y="396"/>
                    </a:lnTo>
                    <a:lnTo>
                      <a:pt x="3748" y="366"/>
                    </a:lnTo>
                    <a:lnTo>
                      <a:pt x="3746" y="337"/>
                    </a:lnTo>
                    <a:lnTo>
                      <a:pt x="3743" y="310"/>
                    </a:lnTo>
                    <a:lnTo>
                      <a:pt x="3737" y="285"/>
                    </a:lnTo>
                    <a:lnTo>
                      <a:pt x="3733" y="261"/>
                    </a:lnTo>
                    <a:lnTo>
                      <a:pt x="3728" y="239"/>
                    </a:lnTo>
                    <a:lnTo>
                      <a:pt x="3721" y="219"/>
                    </a:lnTo>
                    <a:lnTo>
                      <a:pt x="3713" y="201"/>
                    </a:lnTo>
                    <a:lnTo>
                      <a:pt x="3705" y="183"/>
                    </a:lnTo>
                    <a:lnTo>
                      <a:pt x="3696" y="168"/>
                    </a:lnTo>
                    <a:lnTo>
                      <a:pt x="3687" y="153"/>
                    </a:lnTo>
                    <a:lnTo>
                      <a:pt x="3676" y="141"/>
                    </a:lnTo>
                    <a:lnTo>
                      <a:pt x="3665" y="130"/>
                    </a:lnTo>
                    <a:lnTo>
                      <a:pt x="3653" y="122"/>
                    </a:lnTo>
                    <a:lnTo>
                      <a:pt x="3653" y="122"/>
                    </a:lnTo>
                    <a:lnTo>
                      <a:pt x="3642" y="115"/>
                    </a:lnTo>
                    <a:lnTo>
                      <a:pt x="3631" y="109"/>
                    </a:lnTo>
                    <a:lnTo>
                      <a:pt x="3619" y="104"/>
                    </a:lnTo>
                    <a:lnTo>
                      <a:pt x="3606" y="100"/>
                    </a:lnTo>
                    <a:lnTo>
                      <a:pt x="3593" y="97"/>
                    </a:lnTo>
                    <a:lnTo>
                      <a:pt x="3579" y="96"/>
                    </a:lnTo>
                    <a:lnTo>
                      <a:pt x="3550" y="93"/>
                    </a:lnTo>
                    <a:lnTo>
                      <a:pt x="3519" y="94"/>
                    </a:lnTo>
                    <a:lnTo>
                      <a:pt x="3485" y="98"/>
                    </a:lnTo>
                    <a:lnTo>
                      <a:pt x="3449" y="105"/>
                    </a:lnTo>
                    <a:lnTo>
                      <a:pt x="3411" y="113"/>
                    </a:lnTo>
                    <a:lnTo>
                      <a:pt x="3372" y="124"/>
                    </a:lnTo>
                    <a:lnTo>
                      <a:pt x="3329" y="138"/>
                    </a:lnTo>
                    <a:lnTo>
                      <a:pt x="3285" y="152"/>
                    </a:lnTo>
                    <a:lnTo>
                      <a:pt x="3240" y="168"/>
                    </a:lnTo>
                    <a:lnTo>
                      <a:pt x="3145" y="205"/>
                    </a:lnTo>
                    <a:lnTo>
                      <a:pt x="3042" y="244"/>
                    </a:lnTo>
                    <a:lnTo>
                      <a:pt x="3042" y="244"/>
                    </a:lnTo>
                    <a:lnTo>
                      <a:pt x="2884" y="307"/>
                    </a:lnTo>
                    <a:lnTo>
                      <a:pt x="2801" y="339"/>
                    </a:lnTo>
                    <a:lnTo>
                      <a:pt x="2713" y="369"/>
                    </a:lnTo>
                    <a:lnTo>
                      <a:pt x="2625" y="399"/>
                    </a:lnTo>
                    <a:lnTo>
                      <a:pt x="2535" y="426"/>
                    </a:lnTo>
                    <a:lnTo>
                      <a:pt x="2440" y="452"/>
                    </a:lnTo>
                    <a:lnTo>
                      <a:pt x="2393" y="464"/>
                    </a:lnTo>
                    <a:lnTo>
                      <a:pt x="2345" y="474"/>
                    </a:lnTo>
                    <a:lnTo>
                      <a:pt x="2345" y="474"/>
                    </a:lnTo>
                    <a:close/>
                    <a:moveTo>
                      <a:pt x="95" y="462"/>
                    </a:moveTo>
                    <a:lnTo>
                      <a:pt x="95" y="462"/>
                    </a:lnTo>
                    <a:lnTo>
                      <a:pt x="96" y="529"/>
                    </a:lnTo>
                    <a:lnTo>
                      <a:pt x="97" y="559"/>
                    </a:lnTo>
                    <a:lnTo>
                      <a:pt x="100" y="587"/>
                    </a:lnTo>
                    <a:lnTo>
                      <a:pt x="104" y="615"/>
                    </a:lnTo>
                    <a:lnTo>
                      <a:pt x="108" y="641"/>
                    </a:lnTo>
                    <a:lnTo>
                      <a:pt x="114" y="664"/>
                    </a:lnTo>
                    <a:lnTo>
                      <a:pt x="119" y="687"/>
                    </a:lnTo>
                    <a:lnTo>
                      <a:pt x="126" y="707"/>
                    </a:lnTo>
                    <a:lnTo>
                      <a:pt x="133" y="727"/>
                    </a:lnTo>
                    <a:lnTo>
                      <a:pt x="141" y="744"/>
                    </a:lnTo>
                    <a:lnTo>
                      <a:pt x="150" y="759"/>
                    </a:lnTo>
                    <a:lnTo>
                      <a:pt x="160" y="774"/>
                    </a:lnTo>
                    <a:lnTo>
                      <a:pt x="171" y="787"/>
                    </a:lnTo>
                    <a:lnTo>
                      <a:pt x="183" y="798"/>
                    </a:lnTo>
                    <a:lnTo>
                      <a:pt x="196" y="807"/>
                    </a:lnTo>
                    <a:lnTo>
                      <a:pt x="196" y="807"/>
                    </a:lnTo>
                    <a:lnTo>
                      <a:pt x="206" y="814"/>
                    </a:lnTo>
                    <a:lnTo>
                      <a:pt x="217" y="819"/>
                    </a:lnTo>
                    <a:lnTo>
                      <a:pt x="230" y="825"/>
                    </a:lnTo>
                    <a:lnTo>
                      <a:pt x="242" y="829"/>
                    </a:lnTo>
                    <a:lnTo>
                      <a:pt x="256" y="832"/>
                    </a:lnTo>
                    <a:lnTo>
                      <a:pt x="269" y="834"/>
                    </a:lnTo>
                    <a:lnTo>
                      <a:pt x="284" y="836"/>
                    </a:lnTo>
                    <a:lnTo>
                      <a:pt x="299" y="837"/>
                    </a:lnTo>
                    <a:lnTo>
                      <a:pt x="331" y="837"/>
                    </a:lnTo>
                    <a:lnTo>
                      <a:pt x="366" y="833"/>
                    </a:lnTo>
                    <a:lnTo>
                      <a:pt x="402" y="828"/>
                    </a:lnTo>
                    <a:lnTo>
                      <a:pt x="441" y="819"/>
                    </a:lnTo>
                    <a:lnTo>
                      <a:pt x="481" y="809"/>
                    </a:lnTo>
                    <a:lnTo>
                      <a:pt x="523" y="796"/>
                    </a:lnTo>
                    <a:lnTo>
                      <a:pt x="568" y="781"/>
                    </a:lnTo>
                    <a:lnTo>
                      <a:pt x="615" y="766"/>
                    </a:lnTo>
                    <a:lnTo>
                      <a:pt x="712" y="731"/>
                    </a:lnTo>
                    <a:lnTo>
                      <a:pt x="815" y="691"/>
                    </a:lnTo>
                    <a:lnTo>
                      <a:pt x="815" y="691"/>
                    </a:lnTo>
                    <a:lnTo>
                      <a:pt x="971" y="632"/>
                    </a:lnTo>
                    <a:lnTo>
                      <a:pt x="1054" y="604"/>
                    </a:lnTo>
                    <a:lnTo>
                      <a:pt x="1139" y="574"/>
                    </a:lnTo>
                    <a:lnTo>
                      <a:pt x="1226" y="546"/>
                    </a:lnTo>
                    <a:lnTo>
                      <a:pt x="1315" y="520"/>
                    </a:lnTo>
                    <a:lnTo>
                      <a:pt x="1407" y="496"/>
                    </a:lnTo>
                    <a:lnTo>
                      <a:pt x="1453" y="485"/>
                    </a:lnTo>
                    <a:lnTo>
                      <a:pt x="1501" y="474"/>
                    </a:lnTo>
                    <a:lnTo>
                      <a:pt x="1501" y="474"/>
                    </a:lnTo>
                    <a:lnTo>
                      <a:pt x="1453" y="464"/>
                    </a:lnTo>
                    <a:lnTo>
                      <a:pt x="1405" y="452"/>
                    </a:lnTo>
                    <a:lnTo>
                      <a:pt x="1312" y="426"/>
                    </a:lnTo>
                    <a:lnTo>
                      <a:pt x="1221" y="399"/>
                    </a:lnTo>
                    <a:lnTo>
                      <a:pt x="1132" y="369"/>
                    </a:lnTo>
                    <a:lnTo>
                      <a:pt x="1046" y="339"/>
                    </a:lnTo>
                    <a:lnTo>
                      <a:pt x="962" y="307"/>
                    </a:lnTo>
                    <a:lnTo>
                      <a:pt x="803" y="244"/>
                    </a:lnTo>
                    <a:lnTo>
                      <a:pt x="803" y="244"/>
                    </a:lnTo>
                    <a:lnTo>
                      <a:pt x="701" y="205"/>
                    </a:lnTo>
                    <a:lnTo>
                      <a:pt x="605" y="168"/>
                    </a:lnTo>
                    <a:lnTo>
                      <a:pt x="560" y="152"/>
                    </a:lnTo>
                    <a:lnTo>
                      <a:pt x="516" y="138"/>
                    </a:lnTo>
                    <a:lnTo>
                      <a:pt x="474" y="124"/>
                    </a:lnTo>
                    <a:lnTo>
                      <a:pt x="434" y="113"/>
                    </a:lnTo>
                    <a:lnTo>
                      <a:pt x="396" y="105"/>
                    </a:lnTo>
                    <a:lnTo>
                      <a:pt x="361" y="98"/>
                    </a:lnTo>
                    <a:lnTo>
                      <a:pt x="327" y="94"/>
                    </a:lnTo>
                    <a:lnTo>
                      <a:pt x="295" y="93"/>
                    </a:lnTo>
                    <a:lnTo>
                      <a:pt x="267" y="96"/>
                    </a:lnTo>
                    <a:lnTo>
                      <a:pt x="253" y="97"/>
                    </a:lnTo>
                    <a:lnTo>
                      <a:pt x="239" y="100"/>
                    </a:lnTo>
                    <a:lnTo>
                      <a:pt x="227" y="104"/>
                    </a:lnTo>
                    <a:lnTo>
                      <a:pt x="215" y="109"/>
                    </a:lnTo>
                    <a:lnTo>
                      <a:pt x="204" y="115"/>
                    </a:lnTo>
                    <a:lnTo>
                      <a:pt x="193" y="122"/>
                    </a:lnTo>
                    <a:lnTo>
                      <a:pt x="193" y="122"/>
                    </a:lnTo>
                    <a:lnTo>
                      <a:pt x="181" y="130"/>
                    </a:lnTo>
                    <a:lnTo>
                      <a:pt x="170" y="141"/>
                    </a:lnTo>
                    <a:lnTo>
                      <a:pt x="159" y="153"/>
                    </a:lnTo>
                    <a:lnTo>
                      <a:pt x="149" y="168"/>
                    </a:lnTo>
                    <a:lnTo>
                      <a:pt x="141" y="183"/>
                    </a:lnTo>
                    <a:lnTo>
                      <a:pt x="133" y="201"/>
                    </a:lnTo>
                    <a:lnTo>
                      <a:pt x="125" y="219"/>
                    </a:lnTo>
                    <a:lnTo>
                      <a:pt x="119" y="239"/>
                    </a:lnTo>
                    <a:lnTo>
                      <a:pt x="112" y="261"/>
                    </a:lnTo>
                    <a:lnTo>
                      <a:pt x="108" y="285"/>
                    </a:lnTo>
                    <a:lnTo>
                      <a:pt x="104" y="310"/>
                    </a:lnTo>
                    <a:lnTo>
                      <a:pt x="100" y="337"/>
                    </a:lnTo>
                    <a:lnTo>
                      <a:pt x="97" y="366"/>
                    </a:lnTo>
                    <a:lnTo>
                      <a:pt x="96" y="396"/>
                    </a:lnTo>
                    <a:lnTo>
                      <a:pt x="95" y="462"/>
                    </a:lnTo>
                    <a:lnTo>
                      <a:pt x="95" y="46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3" name="Freeform: Shape 7"/>
              <p:cNvSpPr/>
              <p:nvPr/>
            </p:nvSpPr>
            <p:spPr bwMode="auto">
              <a:xfrm>
                <a:off x="6808225" y="1801922"/>
                <a:ext cx="3060805" cy="3063747"/>
              </a:xfrm>
              <a:custGeom>
                <a:gdLst>
                  <a:gd fmla="*/ 3039 w 3121" name="T0"/>
                  <a:gd fmla="*/ 340 h 3123" name="T1"/>
                  <a:gd fmla="*/ 3117 w 3121" name="T2"/>
                  <a:gd fmla="*/ 511 h 3123" name="T3"/>
                  <a:gd fmla="*/ 3109 w 3121" name="T4"/>
                  <a:gd fmla="*/ 634 h 3123" name="T5"/>
                  <a:gd fmla="*/ 3043 w 3121" name="T6"/>
                  <a:gd fmla="*/ 739 h 3123" name="T7"/>
                  <a:gd fmla="*/ 2803 w 3121" name="T8"/>
                  <a:gd fmla="*/ 903 h 3123" name="T9"/>
                  <a:gd fmla="*/ 2251 w 3121" name="T10"/>
                  <a:gd fmla="*/ 1161 h 3123" name="T11"/>
                  <a:gd fmla="*/ 1827 w 3121" name="T12"/>
                  <a:gd fmla="*/ 1412 h 3123" name="T13"/>
                  <a:gd fmla="*/ 1502 w 3121" name="T14"/>
                  <a:gd fmla="*/ 1713 h 3123" name="T15"/>
                  <a:gd fmla="*/ 1223 w 3121" name="T16"/>
                  <a:gd fmla="*/ 2130 h 3123" name="T17"/>
                  <a:gd fmla="*/ 975 w 3121" name="T18"/>
                  <a:gd fmla="*/ 2655 h 3123" name="T19"/>
                  <a:gd fmla="*/ 778 w 3121" name="T20"/>
                  <a:gd fmla="*/ 3002 h 3123" name="T21"/>
                  <a:gd fmla="*/ 663 w 3121" name="T22"/>
                  <a:gd fmla="*/ 3097 h 3123" name="T23"/>
                  <a:gd fmla="*/ 555 w 3121" name="T24"/>
                  <a:gd fmla="*/ 3123 h 3123" name="T25"/>
                  <a:gd fmla="*/ 390 w 3121" name="T26"/>
                  <a:gd fmla="*/ 3073 h 3123" name="T27"/>
                  <a:gd fmla="*/ 200 w 3121" name="T28"/>
                  <a:gd fmla="*/ 2920 h 3123" name="T29"/>
                  <a:gd fmla="*/ 64 w 3121" name="T30"/>
                  <a:gd fmla="*/ 2757 h 3123" name="T31"/>
                  <a:gd fmla="*/ 0 w 3121" name="T32"/>
                  <a:gd fmla="*/ 2591 h 3123" name="T33"/>
                  <a:gd fmla="*/ 19 w 3121" name="T34"/>
                  <a:gd fmla="*/ 2477 h 3123" name="T35"/>
                  <a:gd fmla="*/ 91 w 3121" name="T36"/>
                  <a:gd fmla="*/ 2378 h 3123" name="T37"/>
                  <a:gd fmla="*/ 366 w 3121" name="T38"/>
                  <a:gd fmla="*/ 2208 h 3123" name="T39"/>
                  <a:gd fmla="*/ 938 w 3121" name="T40"/>
                  <a:gd fmla="*/ 1949 h 3123" name="T41"/>
                  <a:gd fmla="*/ 1368 w 3121" name="T42"/>
                  <a:gd fmla="*/ 1685 h 3123" name="T43"/>
                  <a:gd fmla="*/ 1588 w 3121" name="T44"/>
                  <a:gd fmla="*/ 1483 h 3123" name="T45"/>
                  <a:gd fmla="*/ 1883 w 3121" name="T46"/>
                  <a:gd fmla="*/ 1064 h 3123" name="T47"/>
                  <a:gd fmla="*/ 2112 w 3121" name="T48"/>
                  <a:gd fmla="*/ 579 h 3123" name="T49"/>
                  <a:gd fmla="*/ 2324 w 3121" name="T50"/>
                  <a:gd fmla="*/ 154 h 3123" name="T51"/>
                  <a:gd fmla="*/ 2445 w 3121" name="T52"/>
                  <a:gd fmla="*/ 35 h 3123" name="T53"/>
                  <a:gd fmla="*/ 2545 w 3121" name="T54"/>
                  <a:gd fmla="*/ 1 h 3123" name="T55"/>
                  <a:gd fmla="*/ 2706 w 3121" name="T56"/>
                  <a:gd fmla="*/ 37 h 3123" name="T57"/>
                  <a:gd fmla="*/ 2890 w 3121" name="T58"/>
                  <a:gd fmla="*/ 173 h 3123" name="T59"/>
                  <a:gd fmla="*/ 2030 w 3121" name="T60"/>
                  <a:gd fmla="*/ 1172 h 3123" name="T61"/>
                  <a:gd fmla="*/ 2606 w 3121" name="T62"/>
                  <a:gd fmla="*/ 895 h 3123" name="T63"/>
                  <a:gd fmla="*/ 2923 w 3121" name="T64"/>
                  <a:gd fmla="*/ 722 h 3123" name="T65"/>
                  <a:gd fmla="*/ 3013 w 3121" name="T66"/>
                  <a:gd fmla="*/ 620 h 3123" name="T67"/>
                  <a:gd fmla="*/ 3027 w 3121" name="T68"/>
                  <a:gd fmla="*/ 535 h 3123" name="T69"/>
                  <a:gd fmla="*/ 2970 w 3121" name="T70"/>
                  <a:gd fmla="*/ 403 h 3123" name="T71"/>
                  <a:gd fmla="*/ 2806 w 3121" name="T72"/>
                  <a:gd fmla="*/ 223 h 3123" name="T73"/>
                  <a:gd fmla="*/ 2660 w 3121" name="T74"/>
                  <a:gd fmla="*/ 117 h 3123" name="T75"/>
                  <a:gd fmla="*/ 2542 w 3121" name="T76"/>
                  <a:gd fmla="*/ 97 h 3123" name="T77"/>
                  <a:gd fmla="*/ 2471 w 3121" name="T78"/>
                  <a:gd fmla="*/ 130 h 3123" name="T79"/>
                  <a:gd fmla="*/ 2325 w 3121" name="T80"/>
                  <a:gd fmla="*/ 336 h 3123" name="T81"/>
                  <a:gd fmla="*/ 2093 w 3121" name="T82"/>
                  <a:gd fmla="*/ 854 h 3123" name="T83"/>
                  <a:gd fmla="*/ 1868 w 3121" name="T84"/>
                  <a:gd fmla="*/ 1271 h 3123" name="T85"/>
                  <a:gd fmla="*/ 403 w 3121" name="T86"/>
                  <a:gd fmla="*/ 2970 h 3123" name="T87"/>
                  <a:gd fmla="*/ 534 w 3121" name="T88"/>
                  <a:gd fmla="*/ 3028 h 3123" name="T89"/>
                  <a:gd fmla="*/ 618 w 3121" name="T90"/>
                  <a:gd fmla="*/ 3015 h 3123" name="T91"/>
                  <a:gd fmla="*/ 721 w 3121" name="T92"/>
                  <a:gd fmla="*/ 2925 h 3123" name="T93"/>
                  <a:gd fmla="*/ 893 w 3121" name="T94"/>
                  <a:gd fmla="*/ 2607 h 3123" name="T95"/>
                  <a:gd fmla="*/ 1171 w 3121" name="T96"/>
                  <a:gd fmla="*/ 2032 h 3123" name="T97"/>
                  <a:gd fmla="*/ 1103 w 3121" name="T98"/>
                  <a:gd fmla="*/ 1968 h 3123" name="T99"/>
                  <a:gd fmla="*/ 513 w 3121" name="T100"/>
                  <a:gd fmla="*/ 2242 h 3123" name="T101"/>
                  <a:gd fmla="*/ 198 w 3121" name="T102"/>
                  <a:gd fmla="*/ 2409 h 3123" name="T103"/>
                  <a:gd fmla="*/ 102 w 3121" name="T104"/>
                  <a:gd fmla="*/ 2520 h 3123" name="T105"/>
                  <a:gd fmla="*/ 97 w 3121" name="T106"/>
                  <a:gd fmla="*/ 2607 h 3123" name="T107"/>
                  <a:gd fmla="*/ 166 w 3121" name="T108"/>
                  <a:gd fmla="*/ 2741 h 3123" name="T10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b="b" l="0" r="r" t="0"/>
                <a:pathLst>
                  <a:path h="3123" w="3121">
                    <a:moveTo>
                      <a:pt x="2919" y="201"/>
                    </a:moveTo>
                    <a:lnTo>
                      <a:pt x="2919" y="201"/>
                    </a:lnTo>
                    <a:lnTo>
                      <a:pt x="2946" y="231"/>
                    </a:lnTo>
                    <a:lnTo>
                      <a:pt x="2974" y="258"/>
                    </a:lnTo>
                    <a:lnTo>
                      <a:pt x="2997" y="287"/>
                    </a:lnTo>
                    <a:lnTo>
                      <a:pt x="3019" y="314"/>
                    </a:lnTo>
                    <a:lnTo>
                      <a:pt x="3039" y="340"/>
                    </a:lnTo>
                    <a:lnTo>
                      <a:pt x="3056" y="366"/>
                    </a:lnTo>
                    <a:lnTo>
                      <a:pt x="3072" y="392"/>
                    </a:lnTo>
                    <a:lnTo>
                      <a:pt x="3084" y="417"/>
                    </a:lnTo>
                    <a:lnTo>
                      <a:pt x="3097" y="441"/>
                    </a:lnTo>
                    <a:lnTo>
                      <a:pt x="3105" y="464"/>
                    </a:lnTo>
                    <a:lnTo>
                      <a:pt x="3113" y="488"/>
                    </a:lnTo>
                    <a:lnTo>
                      <a:pt x="3117" y="511"/>
                    </a:lnTo>
                    <a:lnTo>
                      <a:pt x="3120" y="534"/>
                    </a:lnTo>
                    <a:lnTo>
                      <a:pt x="3121" y="556"/>
                    </a:lnTo>
                    <a:lnTo>
                      <a:pt x="3120" y="578"/>
                    </a:lnTo>
                    <a:lnTo>
                      <a:pt x="3117" y="600"/>
                    </a:lnTo>
                    <a:lnTo>
                      <a:pt x="3117" y="600"/>
                    </a:lnTo>
                    <a:lnTo>
                      <a:pt x="3114" y="617"/>
                    </a:lnTo>
                    <a:lnTo>
                      <a:pt x="3109" y="634"/>
                    </a:lnTo>
                    <a:lnTo>
                      <a:pt x="3103" y="650"/>
                    </a:lnTo>
                    <a:lnTo>
                      <a:pt x="3095" y="665"/>
                    </a:lnTo>
                    <a:lnTo>
                      <a:pt x="3087" y="680"/>
                    </a:lnTo>
                    <a:lnTo>
                      <a:pt x="3077" y="695"/>
                    </a:lnTo>
                    <a:lnTo>
                      <a:pt x="3068" y="710"/>
                    </a:lnTo>
                    <a:lnTo>
                      <a:pt x="3056" y="724"/>
                    </a:lnTo>
                    <a:lnTo>
                      <a:pt x="3043" y="739"/>
                    </a:lnTo>
                    <a:lnTo>
                      <a:pt x="3030" y="752"/>
                    </a:lnTo>
                    <a:lnTo>
                      <a:pt x="3001" y="778"/>
                    </a:lnTo>
                    <a:lnTo>
                      <a:pt x="2968" y="804"/>
                    </a:lnTo>
                    <a:lnTo>
                      <a:pt x="2931" y="830"/>
                    </a:lnTo>
                    <a:lnTo>
                      <a:pt x="2892" y="855"/>
                    </a:lnTo>
                    <a:lnTo>
                      <a:pt x="2849" y="879"/>
                    </a:lnTo>
                    <a:lnTo>
                      <a:pt x="2803" y="903"/>
                    </a:lnTo>
                    <a:lnTo>
                      <a:pt x="2755" y="927"/>
                    </a:lnTo>
                    <a:lnTo>
                      <a:pt x="2653" y="975"/>
                    </a:lnTo>
                    <a:lnTo>
                      <a:pt x="2544" y="1026"/>
                    </a:lnTo>
                    <a:lnTo>
                      <a:pt x="2544" y="1026"/>
                    </a:lnTo>
                    <a:lnTo>
                      <a:pt x="2430" y="1076"/>
                    </a:lnTo>
                    <a:lnTo>
                      <a:pt x="2311" y="1132"/>
                    </a:lnTo>
                    <a:lnTo>
                      <a:pt x="2251" y="1161"/>
                    </a:lnTo>
                    <a:lnTo>
                      <a:pt x="2190" y="1192"/>
                    </a:lnTo>
                    <a:lnTo>
                      <a:pt x="2130" y="1224"/>
                    </a:lnTo>
                    <a:lnTo>
                      <a:pt x="2068" y="1258"/>
                    </a:lnTo>
                    <a:lnTo>
                      <a:pt x="2007" y="1293"/>
                    </a:lnTo>
                    <a:lnTo>
                      <a:pt x="1945" y="1332"/>
                    </a:lnTo>
                    <a:lnTo>
                      <a:pt x="1885" y="1371"/>
                    </a:lnTo>
                    <a:lnTo>
                      <a:pt x="1827" y="1412"/>
                    </a:lnTo>
                    <a:lnTo>
                      <a:pt x="1768" y="1457"/>
                    </a:lnTo>
                    <a:lnTo>
                      <a:pt x="1711" y="1504"/>
                    </a:lnTo>
                    <a:lnTo>
                      <a:pt x="1656" y="1551"/>
                    </a:lnTo>
                    <a:lnTo>
                      <a:pt x="1601" y="1603"/>
                    </a:lnTo>
                    <a:lnTo>
                      <a:pt x="1601" y="1603"/>
                    </a:lnTo>
                    <a:lnTo>
                      <a:pt x="1551" y="1657"/>
                    </a:lnTo>
                    <a:lnTo>
                      <a:pt x="1502" y="1713"/>
                    </a:lnTo>
                    <a:lnTo>
                      <a:pt x="1455" y="1770"/>
                    </a:lnTo>
                    <a:lnTo>
                      <a:pt x="1412" y="1827"/>
                    </a:lnTo>
                    <a:lnTo>
                      <a:pt x="1369" y="1887"/>
                    </a:lnTo>
                    <a:lnTo>
                      <a:pt x="1330" y="1947"/>
                    </a:lnTo>
                    <a:lnTo>
                      <a:pt x="1293" y="2008"/>
                    </a:lnTo>
                    <a:lnTo>
                      <a:pt x="1257" y="2069"/>
                    </a:lnTo>
                    <a:lnTo>
                      <a:pt x="1223" y="2130"/>
                    </a:lnTo>
                    <a:lnTo>
                      <a:pt x="1190" y="2192"/>
                    </a:lnTo>
                    <a:lnTo>
                      <a:pt x="1160" y="2253"/>
                    </a:lnTo>
                    <a:lnTo>
                      <a:pt x="1130" y="2313"/>
                    </a:lnTo>
                    <a:lnTo>
                      <a:pt x="1076" y="2431"/>
                    </a:lnTo>
                    <a:lnTo>
                      <a:pt x="1024" y="2544"/>
                    </a:lnTo>
                    <a:lnTo>
                      <a:pt x="1024" y="2544"/>
                    </a:lnTo>
                    <a:lnTo>
                      <a:pt x="975" y="2655"/>
                    </a:lnTo>
                    <a:lnTo>
                      <a:pt x="926" y="2757"/>
                    </a:lnTo>
                    <a:lnTo>
                      <a:pt x="902" y="2805"/>
                    </a:lnTo>
                    <a:lnTo>
                      <a:pt x="878" y="2850"/>
                    </a:lnTo>
                    <a:lnTo>
                      <a:pt x="853" y="2893"/>
                    </a:lnTo>
                    <a:lnTo>
                      <a:pt x="829" y="2932"/>
                    </a:lnTo>
                    <a:lnTo>
                      <a:pt x="804" y="2969"/>
                    </a:lnTo>
                    <a:lnTo>
                      <a:pt x="778" y="3002"/>
                    </a:lnTo>
                    <a:lnTo>
                      <a:pt x="751" y="3032"/>
                    </a:lnTo>
                    <a:lnTo>
                      <a:pt x="737" y="3046"/>
                    </a:lnTo>
                    <a:lnTo>
                      <a:pt x="723" y="3058"/>
                    </a:lnTo>
                    <a:lnTo>
                      <a:pt x="708" y="3069"/>
                    </a:lnTo>
                    <a:lnTo>
                      <a:pt x="695" y="3080"/>
                    </a:lnTo>
                    <a:lnTo>
                      <a:pt x="680" y="3089"/>
                    </a:lnTo>
                    <a:lnTo>
                      <a:pt x="663" y="3097"/>
                    </a:lnTo>
                    <a:lnTo>
                      <a:pt x="648" y="3104"/>
                    </a:lnTo>
                    <a:lnTo>
                      <a:pt x="632" y="3111"/>
                    </a:lnTo>
                    <a:lnTo>
                      <a:pt x="616" y="3115"/>
                    </a:lnTo>
                    <a:lnTo>
                      <a:pt x="599" y="3119"/>
                    </a:lnTo>
                    <a:lnTo>
                      <a:pt x="599" y="3119"/>
                    </a:lnTo>
                    <a:lnTo>
                      <a:pt x="577" y="3122"/>
                    </a:lnTo>
                    <a:lnTo>
                      <a:pt x="555" y="3123"/>
                    </a:lnTo>
                    <a:lnTo>
                      <a:pt x="532" y="3122"/>
                    </a:lnTo>
                    <a:lnTo>
                      <a:pt x="510" y="3119"/>
                    </a:lnTo>
                    <a:lnTo>
                      <a:pt x="487" y="3114"/>
                    </a:lnTo>
                    <a:lnTo>
                      <a:pt x="464" y="3107"/>
                    </a:lnTo>
                    <a:lnTo>
                      <a:pt x="439" y="3097"/>
                    </a:lnTo>
                    <a:lnTo>
                      <a:pt x="415" y="3086"/>
                    </a:lnTo>
                    <a:lnTo>
                      <a:pt x="390" y="3073"/>
                    </a:lnTo>
                    <a:lnTo>
                      <a:pt x="364" y="3058"/>
                    </a:lnTo>
                    <a:lnTo>
                      <a:pt x="338" y="3040"/>
                    </a:lnTo>
                    <a:lnTo>
                      <a:pt x="312" y="3021"/>
                    </a:lnTo>
                    <a:lnTo>
                      <a:pt x="285" y="2999"/>
                    </a:lnTo>
                    <a:lnTo>
                      <a:pt x="258" y="2974"/>
                    </a:lnTo>
                    <a:lnTo>
                      <a:pt x="229" y="2949"/>
                    </a:lnTo>
                    <a:lnTo>
                      <a:pt x="200" y="2920"/>
                    </a:lnTo>
                    <a:lnTo>
                      <a:pt x="200" y="2920"/>
                    </a:lnTo>
                    <a:lnTo>
                      <a:pt x="172" y="2891"/>
                    </a:lnTo>
                    <a:lnTo>
                      <a:pt x="146" y="2864"/>
                    </a:lnTo>
                    <a:lnTo>
                      <a:pt x="123" y="2835"/>
                    </a:lnTo>
                    <a:lnTo>
                      <a:pt x="101" y="2809"/>
                    </a:lnTo>
                    <a:lnTo>
                      <a:pt x="82" y="2783"/>
                    </a:lnTo>
                    <a:lnTo>
                      <a:pt x="64" y="2757"/>
                    </a:lnTo>
                    <a:lnTo>
                      <a:pt x="49" y="2731"/>
                    </a:lnTo>
                    <a:lnTo>
                      <a:pt x="35" y="2707"/>
                    </a:lnTo>
                    <a:lnTo>
                      <a:pt x="24" y="2684"/>
                    </a:lnTo>
                    <a:lnTo>
                      <a:pt x="15" y="2659"/>
                    </a:lnTo>
                    <a:lnTo>
                      <a:pt x="8" y="2636"/>
                    </a:lnTo>
                    <a:lnTo>
                      <a:pt x="4" y="2614"/>
                    </a:lnTo>
                    <a:lnTo>
                      <a:pt x="0" y="2591"/>
                    </a:lnTo>
                    <a:lnTo>
                      <a:pt x="0" y="2569"/>
                    </a:lnTo>
                    <a:lnTo>
                      <a:pt x="1" y="2547"/>
                    </a:lnTo>
                    <a:lnTo>
                      <a:pt x="4" y="2525"/>
                    </a:lnTo>
                    <a:lnTo>
                      <a:pt x="4" y="2525"/>
                    </a:lnTo>
                    <a:lnTo>
                      <a:pt x="8" y="2509"/>
                    </a:lnTo>
                    <a:lnTo>
                      <a:pt x="12" y="2492"/>
                    </a:lnTo>
                    <a:lnTo>
                      <a:pt x="19" y="2477"/>
                    </a:lnTo>
                    <a:lnTo>
                      <a:pt x="26" y="2462"/>
                    </a:lnTo>
                    <a:lnTo>
                      <a:pt x="34" y="2447"/>
                    </a:lnTo>
                    <a:lnTo>
                      <a:pt x="43" y="2432"/>
                    </a:lnTo>
                    <a:lnTo>
                      <a:pt x="54" y="2419"/>
                    </a:lnTo>
                    <a:lnTo>
                      <a:pt x="65" y="2404"/>
                    </a:lnTo>
                    <a:lnTo>
                      <a:pt x="78" y="2390"/>
                    </a:lnTo>
                    <a:lnTo>
                      <a:pt x="91" y="2378"/>
                    </a:lnTo>
                    <a:lnTo>
                      <a:pt x="121" y="2352"/>
                    </a:lnTo>
                    <a:lnTo>
                      <a:pt x="154" y="2326"/>
                    </a:lnTo>
                    <a:lnTo>
                      <a:pt x="190" y="2301"/>
                    </a:lnTo>
                    <a:lnTo>
                      <a:pt x="229" y="2278"/>
                    </a:lnTo>
                    <a:lnTo>
                      <a:pt x="273" y="2255"/>
                    </a:lnTo>
                    <a:lnTo>
                      <a:pt x="318" y="2232"/>
                    </a:lnTo>
                    <a:lnTo>
                      <a:pt x="366" y="2208"/>
                    </a:lnTo>
                    <a:lnTo>
                      <a:pt x="468" y="2162"/>
                    </a:lnTo>
                    <a:lnTo>
                      <a:pt x="577" y="2114"/>
                    </a:lnTo>
                    <a:lnTo>
                      <a:pt x="577" y="2114"/>
                    </a:lnTo>
                    <a:lnTo>
                      <a:pt x="693" y="2064"/>
                    </a:lnTo>
                    <a:lnTo>
                      <a:pt x="814" y="2009"/>
                    </a:lnTo>
                    <a:lnTo>
                      <a:pt x="875" y="1980"/>
                    </a:lnTo>
                    <a:lnTo>
                      <a:pt x="938" y="1949"/>
                    </a:lnTo>
                    <a:lnTo>
                      <a:pt x="999" y="1917"/>
                    </a:lnTo>
                    <a:lnTo>
                      <a:pt x="1062" y="1883"/>
                    </a:lnTo>
                    <a:lnTo>
                      <a:pt x="1125" y="1848"/>
                    </a:lnTo>
                    <a:lnTo>
                      <a:pt x="1186" y="1811"/>
                    </a:lnTo>
                    <a:lnTo>
                      <a:pt x="1248" y="1771"/>
                    </a:lnTo>
                    <a:lnTo>
                      <a:pt x="1308" y="1729"/>
                    </a:lnTo>
                    <a:lnTo>
                      <a:pt x="1368" y="1685"/>
                    </a:lnTo>
                    <a:lnTo>
                      <a:pt x="1425" y="1639"/>
                    </a:lnTo>
                    <a:lnTo>
                      <a:pt x="1481" y="1590"/>
                    </a:lnTo>
                    <a:lnTo>
                      <a:pt x="1509" y="1564"/>
                    </a:lnTo>
                    <a:lnTo>
                      <a:pt x="1536" y="1538"/>
                    </a:lnTo>
                    <a:lnTo>
                      <a:pt x="1536" y="1538"/>
                    </a:lnTo>
                    <a:lnTo>
                      <a:pt x="1562" y="1510"/>
                    </a:lnTo>
                    <a:lnTo>
                      <a:pt x="1588" y="1483"/>
                    </a:lnTo>
                    <a:lnTo>
                      <a:pt x="1637" y="1427"/>
                    </a:lnTo>
                    <a:lnTo>
                      <a:pt x="1683" y="1368"/>
                    </a:lnTo>
                    <a:lnTo>
                      <a:pt x="1728" y="1310"/>
                    </a:lnTo>
                    <a:lnTo>
                      <a:pt x="1769" y="1250"/>
                    </a:lnTo>
                    <a:lnTo>
                      <a:pt x="1809" y="1188"/>
                    </a:lnTo>
                    <a:lnTo>
                      <a:pt x="1847" y="1125"/>
                    </a:lnTo>
                    <a:lnTo>
                      <a:pt x="1883" y="1064"/>
                    </a:lnTo>
                    <a:lnTo>
                      <a:pt x="1915" y="1001"/>
                    </a:lnTo>
                    <a:lnTo>
                      <a:pt x="1948" y="938"/>
                    </a:lnTo>
                    <a:lnTo>
                      <a:pt x="1978" y="877"/>
                    </a:lnTo>
                    <a:lnTo>
                      <a:pt x="2007" y="815"/>
                    </a:lnTo>
                    <a:lnTo>
                      <a:pt x="2062" y="694"/>
                    </a:lnTo>
                    <a:lnTo>
                      <a:pt x="2112" y="579"/>
                    </a:lnTo>
                    <a:lnTo>
                      <a:pt x="2112" y="579"/>
                    </a:lnTo>
                    <a:lnTo>
                      <a:pt x="2160" y="468"/>
                    </a:lnTo>
                    <a:lnTo>
                      <a:pt x="2206" y="366"/>
                    </a:lnTo>
                    <a:lnTo>
                      <a:pt x="2229" y="318"/>
                    </a:lnTo>
                    <a:lnTo>
                      <a:pt x="2253" y="273"/>
                    </a:lnTo>
                    <a:lnTo>
                      <a:pt x="2276" y="231"/>
                    </a:lnTo>
                    <a:lnTo>
                      <a:pt x="2300" y="191"/>
                    </a:lnTo>
                    <a:lnTo>
                      <a:pt x="2324" y="154"/>
                    </a:lnTo>
                    <a:lnTo>
                      <a:pt x="2350" y="122"/>
                    </a:lnTo>
                    <a:lnTo>
                      <a:pt x="2376" y="91"/>
                    </a:lnTo>
                    <a:lnTo>
                      <a:pt x="2389" y="79"/>
                    </a:lnTo>
                    <a:lnTo>
                      <a:pt x="2403" y="67"/>
                    </a:lnTo>
                    <a:lnTo>
                      <a:pt x="2417" y="55"/>
                    </a:lnTo>
                    <a:lnTo>
                      <a:pt x="2430" y="45"/>
                    </a:lnTo>
                    <a:lnTo>
                      <a:pt x="2445" y="35"/>
                    </a:lnTo>
                    <a:lnTo>
                      <a:pt x="2460" y="27"/>
                    </a:lnTo>
                    <a:lnTo>
                      <a:pt x="2475" y="19"/>
                    </a:lnTo>
                    <a:lnTo>
                      <a:pt x="2492" y="14"/>
                    </a:lnTo>
                    <a:lnTo>
                      <a:pt x="2508" y="8"/>
                    </a:lnTo>
                    <a:lnTo>
                      <a:pt x="2524" y="4"/>
                    </a:lnTo>
                    <a:lnTo>
                      <a:pt x="2524" y="4"/>
                    </a:lnTo>
                    <a:lnTo>
                      <a:pt x="2545" y="1"/>
                    </a:lnTo>
                    <a:lnTo>
                      <a:pt x="2567" y="0"/>
                    </a:lnTo>
                    <a:lnTo>
                      <a:pt x="2590" y="1"/>
                    </a:lnTo>
                    <a:lnTo>
                      <a:pt x="2612" y="4"/>
                    </a:lnTo>
                    <a:lnTo>
                      <a:pt x="2635" y="10"/>
                    </a:lnTo>
                    <a:lnTo>
                      <a:pt x="2658" y="16"/>
                    </a:lnTo>
                    <a:lnTo>
                      <a:pt x="2681" y="26"/>
                    </a:lnTo>
                    <a:lnTo>
                      <a:pt x="2706" y="37"/>
                    </a:lnTo>
                    <a:lnTo>
                      <a:pt x="2731" y="49"/>
                    </a:lnTo>
                    <a:lnTo>
                      <a:pt x="2755" y="66"/>
                    </a:lnTo>
                    <a:lnTo>
                      <a:pt x="2781" y="82"/>
                    </a:lnTo>
                    <a:lnTo>
                      <a:pt x="2807" y="102"/>
                    </a:lnTo>
                    <a:lnTo>
                      <a:pt x="2834" y="123"/>
                    </a:lnTo>
                    <a:lnTo>
                      <a:pt x="2862" y="147"/>
                    </a:lnTo>
                    <a:lnTo>
                      <a:pt x="2890" y="173"/>
                    </a:lnTo>
                    <a:lnTo>
                      <a:pt x="2919" y="201"/>
                    </a:lnTo>
                    <a:lnTo>
                      <a:pt x="2919" y="201"/>
                    </a:lnTo>
                    <a:close/>
                    <a:moveTo>
                      <a:pt x="1868" y="1271"/>
                    </a:moveTo>
                    <a:lnTo>
                      <a:pt x="1868" y="1271"/>
                    </a:lnTo>
                    <a:lnTo>
                      <a:pt x="1907" y="1246"/>
                    </a:lnTo>
                    <a:lnTo>
                      <a:pt x="1948" y="1220"/>
                    </a:lnTo>
                    <a:lnTo>
                      <a:pt x="2030" y="1172"/>
                    </a:lnTo>
                    <a:lnTo>
                      <a:pt x="2112" y="1128"/>
                    </a:lnTo>
                    <a:lnTo>
                      <a:pt x="2194" y="1086"/>
                    </a:lnTo>
                    <a:lnTo>
                      <a:pt x="2273" y="1046"/>
                    </a:lnTo>
                    <a:lnTo>
                      <a:pt x="2352" y="1009"/>
                    </a:lnTo>
                    <a:lnTo>
                      <a:pt x="2505" y="940"/>
                    </a:lnTo>
                    <a:lnTo>
                      <a:pt x="2505" y="940"/>
                    </a:lnTo>
                    <a:lnTo>
                      <a:pt x="2606" y="895"/>
                    </a:lnTo>
                    <a:lnTo>
                      <a:pt x="2699" y="851"/>
                    </a:lnTo>
                    <a:lnTo>
                      <a:pt x="2743" y="829"/>
                    </a:lnTo>
                    <a:lnTo>
                      <a:pt x="2785" y="807"/>
                    </a:lnTo>
                    <a:lnTo>
                      <a:pt x="2823" y="787"/>
                    </a:lnTo>
                    <a:lnTo>
                      <a:pt x="2860" y="765"/>
                    </a:lnTo>
                    <a:lnTo>
                      <a:pt x="2893" y="744"/>
                    </a:lnTo>
                    <a:lnTo>
                      <a:pt x="2923" y="722"/>
                    </a:lnTo>
                    <a:lnTo>
                      <a:pt x="2949" y="701"/>
                    </a:lnTo>
                    <a:lnTo>
                      <a:pt x="2972" y="677"/>
                    </a:lnTo>
                    <a:lnTo>
                      <a:pt x="2983" y="666"/>
                    </a:lnTo>
                    <a:lnTo>
                      <a:pt x="2993" y="656"/>
                    </a:lnTo>
                    <a:lnTo>
                      <a:pt x="3001" y="643"/>
                    </a:lnTo>
                    <a:lnTo>
                      <a:pt x="3008" y="632"/>
                    </a:lnTo>
                    <a:lnTo>
                      <a:pt x="3013" y="620"/>
                    </a:lnTo>
                    <a:lnTo>
                      <a:pt x="3019" y="608"/>
                    </a:lnTo>
                    <a:lnTo>
                      <a:pt x="3023" y="595"/>
                    </a:lnTo>
                    <a:lnTo>
                      <a:pt x="3026" y="583"/>
                    </a:lnTo>
                    <a:lnTo>
                      <a:pt x="3026" y="583"/>
                    </a:lnTo>
                    <a:lnTo>
                      <a:pt x="3027" y="568"/>
                    </a:lnTo>
                    <a:lnTo>
                      <a:pt x="3028" y="552"/>
                    </a:lnTo>
                    <a:lnTo>
                      <a:pt x="3027" y="535"/>
                    </a:lnTo>
                    <a:lnTo>
                      <a:pt x="3023" y="518"/>
                    </a:lnTo>
                    <a:lnTo>
                      <a:pt x="3019" y="500"/>
                    </a:lnTo>
                    <a:lnTo>
                      <a:pt x="3012" y="482"/>
                    </a:lnTo>
                    <a:lnTo>
                      <a:pt x="3004" y="463"/>
                    </a:lnTo>
                    <a:lnTo>
                      <a:pt x="2994" y="444"/>
                    </a:lnTo>
                    <a:lnTo>
                      <a:pt x="2982" y="425"/>
                    </a:lnTo>
                    <a:lnTo>
                      <a:pt x="2970" y="403"/>
                    </a:lnTo>
                    <a:lnTo>
                      <a:pt x="2955" y="382"/>
                    </a:lnTo>
                    <a:lnTo>
                      <a:pt x="2937" y="361"/>
                    </a:lnTo>
                    <a:lnTo>
                      <a:pt x="2919" y="339"/>
                    </a:lnTo>
                    <a:lnTo>
                      <a:pt x="2899" y="315"/>
                    </a:lnTo>
                    <a:lnTo>
                      <a:pt x="2852" y="268"/>
                    </a:lnTo>
                    <a:lnTo>
                      <a:pt x="2852" y="268"/>
                    </a:lnTo>
                    <a:lnTo>
                      <a:pt x="2806" y="223"/>
                    </a:lnTo>
                    <a:lnTo>
                      <a:pt x="2782" y="202"/>
                    </a:lnTo>
                    <a:lnTo>
                      <a:pt x="2761" y="183"/>
                    </a:lnTo>
                    <a:lnTo>
                      <a:pt x="2739" y="167"/>
                    </a:lnTo>
                    <a:lnTo>
                      <a:pt x="2718" y="152"/>
                    </a:lnTo>
                    <a:lnTo>
                      <a:pt x="2698" y="139"/>
                    </a:lnTo>
                    <a:lnTo>
                      <a:pt x="2679" y="127"/>
                    </a:lnTo>
                    <a:lnTo>
                      <a:pt x="2660" y="117"/>
                    </a:lnTo>
                    <a:lnTo>
                      <a:pt x="2640" y="109"/>
                    </a:lnTo>
                    <a:lnTo>
                      <a:pt x="2623" y="104"/>
                    </a:lnTo>
                    <a:lnTo>
                      <a:pt x="2605" y="98"/>
                    </a:lnTo>
                    <a:lnTo>
                      <a:pt x="2589" y="96"/>
                    </a:lnTo>
                    <a:lnTo>
                      <a:pt x="2572" y="94"/>
                    </a:lnTo>
                    <a:lnTo>
                      <a:pt x="2557" y="94"/>
                    </a:lnTo>
                    <a:lnTo>
                      <a:pt x="2542" y="97"/>
                    </a:lnTo>
                    <a:lnTo>
                      <a:pt x="2542" y="97"/>
                    </a:lnTo>
                    <a:lnTo>
                      <a:pt x="2530" y="100"/>
                    </a:lnTo>
                    <a:lnTo>
                      <a:pt x="2518" y="104"/>
                    </a:lnTo>
                    <a:lnTo>
                      <a:pt x="2505" y="108"/>
                    </a:lnTo>
                    <a:lnTo>
                      <a:pt x="2494" y="115"/>
                    </a:lnTo>
                    <a:lnTo>
                      <a:pt x="2483" y="122"/>
                    </a:lnTo>
                    <a:lnTo>
                      <a:pt x="2471" y="130"/>
                    </a:lnTo>
                    <a:lnTo>
                      <a:pt x="2449" y="149"/>
                    </a:lnTo>
                    <a:lnTo>
                      <a:pt x="2429" y="172"/>
                    </a:lnTo>
                    <a:lnTo>
                      <a:pt x="2407" y="199"/>
                    </a:lnTo>
                    <a:lnTo>
                      <a:pt x="2387" y="228"/>
                    </a:lnTo>
                    <a:lnTo>
                      <a:pt x="2366" y="262"/>
                    </a:lnTo>
                    <a:lnTo>
                      <a:pt x="2346" y="298"/>
                    </a:lnTo>
                    <a:lnTo>
                      <a:pt x="2325" y="336"/>
                    </a:lnTo>
                    <a:lnTo>
                      <a:pt x="2305" y="378"/>
                    </a:lnTo>
                    <a:lnTo>
                      <a:pt x="2284" y="422"/>
                    </a:lnTo>
                    <a:lnTo>
                      <a:pt x="2242" y="515"/>
                    </a:lnTo>
                    <a:lnTo>
                      <a:pt x="2198" y="616"/>
                    </a:lnTo>
                    <a:lnTo>
                      <a:pt x="2198" y="616"/>
                    </a:lnTo>
                    <a:lnTo>
                      <a:pt x="2130" y="772"/>
                    </a:lnTo>
                    <a:lnTo>
                      <a:pt x="2093" y="854"/>
                    </a:lnTo>
                    <a:lnTo>
                      <a:pt x="2053" y="935"/>
                    </a:lnTo>
                    <a:lnTo>
                      <a:pt x="2011" y="1020"/>
                    </a:lnTo>
                    <a:lnTo>
                      <a:pt x="1967" y="1103"/>
                    </a:lnTo>
                    <a:lnTo>
                      <a:pt x="1918" y="1188"/>
                    </a:lnTo>
                    <a:lnTo>
                      <a:pt x="1894" y="1229"/>
                    </a:lnTo>
                    <a:lnTo>
                      <a:pt x="1868" y="1271"/>
                    </a:lnTo>
                    <a:lnTo>
                      <a:pt x="1868" y="1271"/>
                    </a:lnTo>
                    <a:close/>
                    <a:moveTo>
                      <a:pt x="266" y="2854"/>
                    </a:moveTo>
                    <a:lnTo>
                      <a:pt x="266" y="2854"/>
                    </a:lnTo>
                    <a:lnTo>
                      <a:pt x="314" y="2901"/>
                    </a:lnTo>
                    <a:lnTo>
                      <a:pt x="337" y="2920"/>
                    </a:lnTo>
                    <a:lnTo>
                      <a:pt x="359" y="2939"/>
                    </a:lnTo>
                    <a:lnTo>
                      <a:pt x="381" y="2955"/>
                    </a:lnTo>
                    <a:lnTo>
                      <a:pt x="403" y="2970"/>
                    </a:lnTo>
                    <a:lnTo>
                      <a:pt x="423" y="2984"/>
                    </a:lnTo>
                    <a:lnTo>
                      <a:pt x="444" y="2995"/>
                    </a:lnTo>
                    <a:lnTo>
                      <a:pt x="463" y="3006"/>
                    </a:lnTo>
                    <a:lnTo>
                      <a:pt x="480" y="3014"/>
                    </a:lnTo>
                    <a:lnTo>
                      <a:pt x="500" y="3020"/>
                    </a:lnTo>
                    <a:lnTo>
                      <a:pt x="517" y="3025"/>
                    </a:lnTo>
                    <a:lnTo>
                      <a:pt x="534" y="3028"/>
                    </a:lnTo>
                    <a:lnTo>
                      <a:pt x="550" y="3029"/>
                    </a:lnTo>
                    <a:lnTo>
                      <a:pt x="566" y="3029"/>
                    </a:lnTo>
                    <a:lnTo>
                      <a:pt x="581" y="3028"/>
                    </a:lnTo>
                    <a:lnTo>
                      <a:pt x="581" y="3028"/>
                    </a:lnTo>
                    <a:lnTo>
                      <a:pt x="595" y="3025"/>
                    </a:lnTo>
                    <a:lnTo>
                      <a:pt x="607" y="3021"/>
                    </a:lnTo>
                    <a:lnTo>
                      <a:pt x="618" y="3015"/>
                    </a:lnTo>
                    <a:lnTo>
                      <a:pt x="631" y="3009"/>
                    </a:lnTo>
                    <a:lnTo>
                      <a:pt x="643" y="3002"/>
                    </a:lnTo>
                    <a:lnTo>
                      <a:pt x="654" y="2994"/>
                    </a:lnTo>
                    <a:lnTo>
                      <a:pt x="666" y="2984"/>
                    </a:lnTo>
                    <a:lnTo>
                      <a:pt x="677" y="2974"/>
                    </a:lnTo>
                    <a:lnTo>
                      <a:pt x="699" y="2951"/>
                    </a:lnTo>
                    <a:lnTo>
                      <a:pt x="721" y="2925"/>
                    </a:lnTo>
                    <a:lnTo>
                      <a:pt x="743" y="2895"/>
                    </a:lnTo>
                    <a:lnTo>
                      <a:pt x="764" y="2861"/>
                    </a:lnTo>
                    <a:lnTo>
                      <a:pt x="785" y="2826"/>
                    </a:lnTo>
                    <a:lnTo>
                      <a:pt x="807" y="2786"/>
                    </a:lnTo>
                    <a:lnTo>
                      <a:pt x="827" y="2745"/>
                    </a:lnTo>
                    <a:lnTo>
                      <a:pt x="849" y="2701"/>
                    </a:lnTo>
                    <a:lnTo>
                      <a:pt x="893" y="2607"/>
                    </a:lnTo>
                    <a:lnTo>
                      <a:pt x="939" y="2506"/>
                    </a:lnTo>
                    <a:lnTo>
                      <a:pt x="939" y="2506"/>
                    </a:lnTo>
                    <a:lnTo>
                      <a:pt x="1007" y="2354"/>
                    </a:lnTo>
                    <a:lnTo>
                      <a:pt x="1044" y="2275"/>
                    </a:lnTo>
                    <a:lnTo>
                      <a:pt x="1084" y="2195"/>
                    </a:lnTo>
                    <a:lnTo>
                      <a:pt x="1126" y="2113"/>
                    </a:lnTo>
                    <a:lnTo>
                      <a:pt x="1171" y="2032"/>
                    </a:lnTo>
                    <a:lnTo>
                      <a:pt x="1219" y="1950"/>
                    </a:lnTo>
                    <a:lnTo>
                      <a:pt x="1244" y="1909"/>
                    </a:lnTo>
                    <a:lnTo>
                      <a:pt x="1270" y="1868"/>
                    </a:lnTo>
                    <a:lnTo>
                      <a:pt x="1270" y="1868"/>
                    </a:lnTo>
                    <a:lnTo>
                      <a:pt x="1229" y="1894"/>
                    </a:lnTo>
                    <a:lnTo>
                      <a:pt x="1186" y="1920"/>
                    </a:lnTo>
                    <a:lnTo>
                      <a:pt x="1103" y="1968"/>
                    </a:lnTo>
                    <a:lnTo>
                      <a:pt x="1018" y="2013"/>
                    </a:lnTo>
                    <a:lnTo>
                      <a:pt x="935" y="2055"/>
                    </a:lnTo>
                    <a:lnTo>
                      <a:pt x="852" y="2094"/>
                    </a:lnTo>
                    <a:lnTo>
                      <a:pt x="771" y="2130"/>
                    </a:lnTo>
                    <a:lnTo>
                      <a:pt x="614" y="2199"/>
                    </a:lnTo>
                    <a:lnTo>
                      <a:pt x="614" y="2199"/>
                    </a:lnTo>
                    <a:lnTo>
                      <a:pt x="513" y="2242"/>
                    </a:lnTo>
                    <a:lnTo>
                      <a:pt x="420" y="2285"/>
                    </a:lnTo>
                    <a:lnTo>
                      <a:pt x="377" y="2305"/>
                    </a:lnTo>
                    <a:lnTo>
                      <a:pt x="336" y="2326"/>
                    </a:lnTo>
                    <a:lnTo>
                      <a:pt x="296" y="2346"/>
                    </a:lnTo>
                    <a:lnTo>
                      <a:pt x="261" y="2367"/>
                    </a:lnTo>
                    <a:lnTo>
                      <a:pt x="228" y="2387"/>
                    </a:lnTo>
                    <a:lnTo>
                      <a:pt x="198" y="2409"/>
                    </a:lnTo>
                    <a:lnTo>
                      <a:pt x="170" y="2430"/>
                    </a:lnTo>
                    <a:lnTo>
                      <a:pt x="149" y="2451"/>
                    </a:lnTo>
                    <a:lnTo>
                      <a:pt x="129" y="2473"/>
                    </a:lnTo>
                    <a:lnTo>
                      <a:pt x="121" y="2484"/>
                    </a:lnTo>
                    <a:lnTo>
                      <a:pt x="113" y="2496"/>
                    </a:lnTo>
                    <a:lnTo>
                      <a:pt x="108" y="2507"/>
                    </a:lnTo>
                    <a:lnTo>
                      <a:pt x="102" y="2520"/>
                    </a:lnTo>
                    <a:lnTo>
                      <a:pt x="98" y="2531"/>
                    </a:lnTo>
                    <a:lnTo>
                      <a:pt x="95" y="2543"/>
                    </a:lnTo>
                    <a:lnTo>
                      <a:pt x="95" y="2543"/>
                    </a:lnTo>
                    <a:lnTo>
                      <a:pt x="94" y="2558"/>
                    </a:lnTo>
                    <a:lnTo>
                      <a:pt x="93" y="2574"/>
                    </a:lnTo>
                    <a:lnTo>
                      <a:pt x="94" y="2591"/>
                    </a:lnTo>
                    <a:lnTo>
                      <a:pt x="97" y="2607"/>
                    </a:lnTo>
                    <a:lnTo>
                      <a:pt x="102" y="2625"/>
                    </a:lnTo>
                    <a:lnTo>
                      <a:pt x="109" y="2643"/>
                    </a:lnTo>
                    <a:lnTo>
                      <a:pt x="117" y="2660"/>
                    </a:lnTo>
                    <a:lnTo>
                      <a:pt x="127" y="2679"/>
                    </a:lnTo>
                    <a:lnTo>
                      <a:pt x="138" y="2700"/>
                    </a:lnTo>
                    <a:lnTo>
                      <a:pt x="151" y="2719"/>
                    </a:lnTo>
                    <a:lnTo>
                      <a:pt x="166" y="2741"/>
                    </a:lnTo>
                    <a:lnTo>
                      <a:pt x="183" y="2761"/>
                    </a:lnTo>
                    <a:lnTo>
                      <a:pt x="200" y="2785"/>
                    </a:lnTo>
                    <a:lnTo>
                      <a:pt x="221" y="2807"/>
                    </a:lnTo>
                    <a:lnTo>
                      <a:pt x="266" y="2854"/>
                    </a:lnTo>
                    <a:lnTo>
                      <a:pt x="266" y="2854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4" name="Freeform: Shape 8"/>
              <p:cNvSpPr/>
              <p:nvPr/>
            </p:nvSpPr>
            <p:spPr bwMode="auto">
              <a:xfrm>
                <a:off x="7549881" y="2546520"/>
                <a:ext cx="1580436" cy="1580435"/>
              </a:xfrm>
              <a:custGeom>
                <a:gdLst>
                  <a:gd fmla="*/ 1611 w 1611" name="T0"/>
                  <a:gd fmla="*/ 848 h 1612" name="T1"/>
                  <a:gd fmla="*/ 1595 w 1611" name="T2"/>
                  <a:gd fmla="*/ 969 h 1612" name="T3"/>
                  <a:gd fmla="*/ 1564 w 1611" name="T4"/>
                  <a:gd fmla="*/ 1084 h 1612" name="T5"/>
                  <a:gd fmla="*/ 1514 w 1611" name="T6"/>
                  <a:gd fmla="*/ 1190 h 1612" name="T7"/>
                  <a:gd fmla="*/ 1452 w 1611" name="T8"/>
                  <a:gd fmla="*/ 1289 h 1612" name="T9"/>
                  <a:gd fmla="*/ 1375 w 1611" name="T10"/>
                  <a:gd fmla="*/ 1376 h 1612" name="T11"/>
                  <a:gd fmla="*/ 1288 w 1611" name="T12"/>
                  <a:gd fmla="*/ 1453 h 1612" name="T13"/>
                  <a:gd fmla="*/ 1189 w 1611" name="T14"/>
                  <a:gd fmla="*/ 1516 h 1612" name="T15"/>
                  <a:gd fmla="*/ 1083 w 1611" name="T16"/>
                  <a:gd fmla="*/ 1563 h 1612" name="T17"/>
                  <a:gd fmla="*/ 968 w 1611" name="T18"/>
                  <a:gd fmla="*/ 1596 h 1612" name="T19"/>
                  <a:gd fmla="*/ 847 w 1611" name="T20"/>
                  <a:gd fmla="*/ 1611 h 1612" name="T21"/>
                  <a:gd fmla="*/ 765 w 1611" name="T22"/>
                  <a:gd fmla="*/ 1611 h 1612" name="T23"/>
                  <a:gd fmla="*/ 643 w 1611" name="T24"/>
                  <a:gd fmla="*/ 1596 h 1612" name="T25"/>
                  <a:gd fmla="*/ 529 w 1611" name="T26"/>
                  <a:gd fmla="*/ 1563 h 1612" name="T27"/>
                  <a:gd fmla="*/ 422 w 1611" name="T28"/>
                  <a:gd fmla="*/ 1516 h 1612" name="T29"/>
                  <a:gd fmla="*/ 324 w 1611" name="T30"/>
                  <a:gd fmla="*/ 1453 h 1612" name="T31"/>
                  <a:gd fmla="*/ 236 w 1611" name="T32"/>
                  <a:gd fmla="*/ 1376 h 1612" name="T33"/>
                  <a:gd fmla="*/ 160 w 1611" name="T34"/>
                  <a:gd fmla="*/ 1289 h 1612" name="T35"/>
                  <a:gd fmla="*/ 97 w 1611" name="T36"/>
                  <a:gd fmla="*/ 1190 h 1612" name="T37"/>
                  <a:gd fmla="*/ 49 w 1611" name="T38"/>
                  <a:gd fmla="*/ 1084 h 1612" name="T39"/>
                  <a:gd fmla="*/ 17 w 1611" name="T40"/>
                  <a:gd fmla="*/ 969 h 1612" name="T41"/>
                  <a:gd fmla="*/ 2 w 1611" name="T42"/>
                  <a:gd fmla="*/ 848 h 1612" name="T43"/>
                  <a:gd fmla="*/ 2 w 1611" name="T44"/>
                  <a:gd fmla="*/ 764 h 1612" name="T45"/>
                  <a:gd fmla="*/ 17 w 1611" name="T46"/>
                  <a:gd fmla="*/ 644 h 1612" name="T47"/>
                  <a:gd fmla="*/ 49 w 1611" name="T48"/>
                  <a:gd fmla="*/ 529 h 1612" name="T49"/>
                  <a:gd fmla="*/ 97 w 1611" name="T50"/>
                  <a:gd fmla="*/ 422 h 1612" name="T51"/>
                  <a:gd fmla="*/ 160 w 1611" name="T52"/>
                  <a:gd fmla="*/ 323 h 1612" name="T53"/>
                  <a:gd fmla="*/ 236 w 1611" name="T54"/>
                  <a:gd fmla="*/ 236 h 1612" name="T55"/>
                  <a:gd fmla="*/ 324 w 1611" name="T56"/>
                  <a:gd fmla="*/ 161 h 1612" name="T57"/>
                  <a:gd fmla="*/ 422 w 1611" name="T58"/>
                  <a:gd fmla="*/ 98 h 1612" name="T59"/>
                  <a:gd fmla="*/ 529 w 1611" name="T60"/>
                  <a:gd fmla="*/ 49 h 1612" name="T61"/>
                  <a:gd fmla="*/ 643 w 1611" name="T62"/>
                  <a:gd fmla="*/ 16 h 1612" name="T63"/>
                  <a:gd fmla="*/ 765 w 1611" name="T64"/>
                  <a:gd fmla="*/ 1 h 1612" name="T65"/>
                  <a:gd fmla="*/ 847 w 1611" name="T66"/>
                  <a:gd fmla="*/ 1 h 1612" name="T67"/>
                  <a:gd fmla="*/ 968 w 1611" name="T68"/>
                  <a:gd fmla="*/ 16 h 1612" name="T69"/>
                  <a:gd fmla="*/ 1083 w 1611" name="T70"/>
                  <a:gd fmla="*/ 49 h 1612" name="T71"/>
                  <a:gd fmla="*/ 1189 w 1611" name="T72"/>
                  <a:gd fmla="*/ 98 h 1612" name="T73"/>
                  <a:gd fmla="*/ 1288 w 1611" name="T74"/>
                  <a:gd fmla="*/ 161 h 1612" name="T75"/>
                  <a:gd fmla="*/ 1375 w 1611" name="T76"/>
                  <a:gd fmla="*/ 236 h 1612" name="T77"/>
                  <a:gd fmla="*/ 1452 w 1611" name="T78"/>
                  <a:gd fmla="*/ 323 h 1612" name="T79"/>
                  <a:gd fmla="*/ 1514 w 1611" name="T80"/>
                  <a:gd fmla="*/ 422 h 1612" name="T81"/>
                  <a:gd fmla="*/ 1564 w 1611" name="T82"/>
                  <a:gd fmla="*/ 529 h 1612" name="T83"/>
                  <a:gd fmla="*/ 1595 w 1611" name="T84"/>
                  <a:gd fmla="*/ 644 h 1612" name="T85"/>
                  <a:gd fmla="*/ 1611 w 1611" name="T86"/>
                  <a:gd fmla="*/ 764 h 1612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1611" w="1611">
                    <a:moveTo>
                      <a:pt x="1611" y="807"/>
                    </a:moveTo>
                    <a:lnTo>
                      <a:pt x="1611" y="807"/>
                    </a:lnTo>
                    <a:lnTo>
                      <a:pt x="1611" y="848"/>
                    </a:lnTo>
                    <a:lnTo>
                      <a:pt x="1607" y="889"/>
                    </a:lnTo>
                    <a:lnTo>
                      <a:pt x="1603" y="930"/>
                    </a:lnTo>
                    <a:lnTo>
                      <a:pt x="1595" y="969"/>
                    </a:lnTo>
                    <a:lnTo>
                      <a:pt x="1587" y="1007"/>
                    </a:lnTo>
                    <a:lnTo>
                      <a:pt x="1576" y="1046"/>
                    </a:lnTo>
                    <a:lnTo>
                      <a:pt x="1564" y="1084"/>
                    </a:lnTo>
                    <a:lnTo>
                      <a:pt x="1549" y="1119"/>
                    </a:lnTo>
                    <a:lnTo>
                      <a:pt x="1532" y="1156"/>
                    </a:lnTo>
                    <a:lnTo>
                      <a:pt x="1514" y="1190"/>
                    </a:lnTo>
                    <a:lnTo>
                      <a:pt x="1495" y="1225"/>
                    </a:lnTo>
                    <a:lnTo>
                      <a:pt x="1475" y="1257"/>
                    </a:lnTo>
                    <a:lnTo>
                      <a:pt x="1452" y="1289"/>
                    </a:lnTo>
                    <a:lnTo>
                      <a:pt x="1428" y="1319"/>
                    </a:lnTo>
                    <a:lnTo>
                      <a:pt x="1402" y="1349"/>
                    </a:lnTo>
                    <a:lnTo>
                      <a:pt x="1375" y="1376"/>
                    </a:lnTo>
                    <a:lnTo>
                      <a:pt x="1348" y="1404"/>
                    </a:lnTo>
                    <a:lnTo>
                      <a:pt x="1319" y="1428"/>
                    </a:lnTo>
                    <a:lnTo>
                      <a:pt x="1288" y="1453"/>
                    </a:lnTo>
                    <a:lnTo>
                      <a:pt x="1256" y="1475"/>
                    </a:lnTo>
                    <a:lnTo>
                      <a:pt x="1224" y="1496"/>
                    </a:lnTo>
                    <a:lnTo>
                      <a:pt x="1189" y="1516"/>
                    </a:lnTo>
                    <a:lnTo>
                      <a:pt x="1155" y="1533"/>
                    </a:lnTo>
                    <a:lnTo>
                      <a:pt x="1120" y="1550"/>
                    </a:lnTo>
                    <a:lnTo>
                      <a:pt x="1083" y="1563"/>
                    </a:lnTo>
                    <a:lnTo>
                      <a:pt x="1046" y="1576"/>
                    </a:lnTo>
                    <a:lnTo>
                      <a:pt x="1008" y="1587"/>
                    </a:lnTo>
                    <a:lnTo>
                      <a:pt x="968" y="1596"/>
                    </a:lnTo>
                    <a:lnTo>
                      <a:pt x="929" y="1603"/>
                    </a:lnTo>
                    <a:lnTo>
                      <a:pt x="888" y="1608"/>
                    </a:lnTo>
                    <a:lnTo>
                      <a:pt x="847" y="1611"/>
                    </a:lnTo>
                    <a:lnTo>
                      <a:pt x="806" y="1612"/>
                    </a:lnTo>
                    <a:lnTo>
                      <a:pt x="806" y="1612"/>
                    </a:lnTo>
                    <a:lnTo>
                      <a:pt x="765" y="1611"/>
                    </a:lnTo>
                    <a:lnTo>
                      <a:pt x="724" y="1608"/>
                    </a:lnTo>
                    <a:lnTo>
                      <a:pt x="683" y="1603"/>
                    </a:lnTo>
                    <a:lnTo>
                      <a:pt x="643" y="1596"/>
                    </a:lnTo>
                    <a:lnTo>
                      <a:pt x="605" y="1587"/>
                    </a:lnTo>
                    <a:lnTo>
                      <a:pt x="567" y="1576"/>
                    </a:lnTo>
                    <a:lnTo>
                      <a:pt x="529" y="1563"/>
                    </a:lnTo>
                    <a:lnTo>
                      <a:pt x="492" y="1550"/>
                    </a:lnTo>
                    <a:lnTo>
                      <a:pt x="456" y="1533"/>
                    </a:lnTo>
                    <a:lnTo>
                      <a:pt x="422" y="1516"/>
                    </a:lnTo>
                    <a:lnTo>
                      <a:pt x="388" y="1496"/>
                    </a:lnTo>
                    <a:lnTo>
                      <a:pt x="355" y="1475"/>
                    </a:lnTo>
                    <a:lnTo>
                      <a:pt x="324" y="1453"/>
                    </a:lnTo>
                    <a:lnTo>
                      <a:pt x="294" y="1428"/>
                    </a:lnTo>
                    <a:lnTo>
                      <a:pt x="264" y="1404"/>
                    </a:lnTo>
                    <a:lnTo>
                      <a:pt x="236" y="1376"/>
                    </a:lnTo>
                    <a:lnTo>
                      <a:pt x="209" y="1349"/>
                    </a:lnTo>
                    <a:lnTo>
                      <a:pt x="185" y="1319"/>
                    </a:lnTo>
                    <a:lnTo>
                      <a:pt x="160" y="1289"/>
                    </a:lnTo>
                    <a:lnTo>
                      <a:pt x="138" y="1257"/>
                    </a:lnTo>
                    <a:lnTo>
                      <a:pt x="116" y="1225"/>
                    </a:lnTo>
                    <a:lnTo>
                      <a:pt x="97" y="1190"/>
                    </a:lnTo>
                    <a:lnTo>
                      <a:pt x="79" y="1156"/>
                    </a:lnTo>
                    <a:lnTo>
                      <a:pt x="63" y="1119"/>
                    </a:lnTo>
                    <a:lnTo>
                      <a:pt x="49" y="1084"/>
                    </a:lnTo>
                    <a:lnTo>
                      <a:pt x="36" y="1046"/>
                    </a:lnTo>
                    <a:lnTo>
                      <a:pt x="25" y="1007"/>
                    </a:lnTo>
                    <a:lnTo>
                      <a:pt x="17" y="969"/>
                    </a:lnTo>
                    <a:lnTo>
                      <a:pt x="10" y="930"/>
                    </a:lnTo>
                    <a:lnTo>
                      <a:pt x="4" y="889"/>
                    </a:lnTo>
                    <a:lnTo>
                      <a:pt x="2" y="848"/>
                    </a:lnTo>
                    <a:lnTo>
                      <a:pt x="0" y="807"/>
                    </a:lnTo>
                    <a:lnTo>
                      <a:pt x="0" y="807"/>
                    </a:lnTo>
                    <a:lnTo>
                      <a:pt x="2" y="764"/>
                    </a:lnTo>
                    <a:lnTo>
                      <a:pt x="4" y="723"/>
                    </a:lnTo>
                    <a:lnTo>
                      <a:pt x="10" y="684"/>
                    </a:lnTo>
                    <a:lnTo>
                      <a:pt x="17" y="644"/>
                    </a:lnTo>
                    <a:lnTo>
                      <a:pt x="25" y="605"/>
                    </a:lnTo>
                    <a:lnTo>
                      <a:pt x="36" y="566"/>
                    </a:lnTo>
                    <a:lnTo>
                      <a:pt x="49" y="529"/>
                    </a:lnTo>
                    <a:lnTo>
                      <a:pt x="63" y="493"/>
                    </a:lnTo>
                    <a:lnTo>
                      <a:pt x="79" y="457"/>
                    </a:lnTo>
                    <a:lnTo>
                      <a:pt x="97" y="422"/>
                    </a:lnTo>
                    <a:lnTo>
                      <a:pt x="116" y="389"/>
                    </a:lnTo>
                    <a:lnTo>
                      <a:pt x="138" y="356"/>
                    </a:lnTo>
                    <a:lnTo>
                      <a:pt x="160" y="323"/>
                    </a:lnTo>
                    <a:lnTo>
                      <a:pt x="185" y="293"/>
                    </a:lnTo>
                    <a:lnTo>
                      <a:pt x="209" y="265"/>
                    </a:lnTo>
                    <a:lnTo>
                      <a:pt x="236" y="236"/>
                    </a:lnTo>
                    <a:lnTo>
                      <a:pt x="264" y="210"/>
                    </a:lnTo>
                    <a:lnTo>
                      <a:pt x="294" y="184"/>
                    </a:lnTo>
                    <a:lnTo>
                      <a:pt x="324" y="161"/>
                    </a:lnTo>
                    <a:lnTo>
                      <a:pt x="355" y="138"/>
                    </a:lnTo>
                    <a:lnTo>
                      <a:pt x="388" y="117"/>
                    </a:lnTo>
                    <a:lnTo>
                      <a:pt x="422" y="98"/>
                    </a:lnTo>
                    <a:lnTo>
                      <a:pt x="456" y="80"/>
                    </a:lnTo>
                    <a:lnTo>
                      <a:pt x="492" y="64"/>
                    </a:lnTo>
                    <a:lnTo>
                      <a:pt x="529" y="49"/>
                    </a:lnTo>
                    <a:lnTo>
                      <a:pt x="567" y="36"/>
                    </a:lnTo>
                    <a:lnTo>
                      <a:pt x="605" y="26"/>
                    </a:lnTo>
                    <a:lnTo>
                      <a:pt x="643" y="16"/>
                    </a:lnTo>
                    <a:lnTo>
                      <a:pt x="683" y="9"/>
                    </a:lnTo>
                    <a:lnTo>
                      <a:pt x="724" y="4"/>
                    </a:lnTo>
                    <a:lnTo>
                      <a:pt x="765" y="1"/>
                    </a:lnTo>
                    <a:lnTo>
                      <a:pt x="806" y="0"/>
                    </a:lnTo>
                    <a:lnTo>
                      <a:pt x="806" y="0"/>
                    </a:lnTo>
                    <a:lnTo>
                      <a:pt x="847" y="1"/>
                    </a:lnTo>
                    <a:lnTo>
                      <a:pt x="888" y="4"/>
                    </a:lnTo>
                    <a:lnTo>
                      <a:pt x="929" y="9"/>
                    </a:lnTo>
                    <a:lnTo>
                      <a:pt x="968" y="16"/>
                    </a:lnTo>
                    <a:lnTo>
                      <a:pt x="1008" y="26"/>
                    </a:lnTo>
                    <a:lnTo>
                      <a:pt x="1046" y="36"/>
                    </a:lnTo>
                    <a:lnTo>
                      <a:pt x="1083" y="49"/>
                    </a:lnTo>
                    <a:lnTo>
                      <a:pt x="1120" y="64"/>
                    </a:lnTo>
                    <a:lnTo>
                      <a:pt x="1155" y="80"/>
                    </a:lnTo>
                    <a:lnTo>
                      <a:pt x="1189" y="98"/>
                    </a:lnTo>
                    <a:lnTo>
                      <a:pt x="1224" y="117"/>
                    </a:lnTo>
                    <a:lnTo>
                      <a:pt x="1256" y="138"/>
                    </a:lnTo>
                    <a:lnTo>
                      <a:pt x="1288" y="161"/>
                    </a:lnTo>
                    <a:lnTo>
                      <a:pt x="1319" y="184"/>
                    </a:lnTo>
                    <a:lnTo>
                      <a:pt x="1348" y="210"/>
                    </a:lnTo>
                    <a:lnTo>
                      <a:pt x="1375" y="236"/>
                    </a:lnTo>
                    <a:lnTo>
                      <a:pt x="1402" y="265"/>
                    </a:lnTo>
                    <a:lnTo>
                      <a:pt x="1428" y="293"/>
                    </a:lnTo>
                    <a:lnTo>
                      <a:pt x="1452" y="323"/>
                    </a:lnTo>
                    <a:lnTo>
                      <a:pt x="1475" y="356"/>
                    </a:lnTo>
                    <a:lnTo>
                      <a:pt x="1495" y="389"/>
                    </a:lnTo>
                    <a:lnTo>
                      <a:pt x="1514" y="422"/>
                    </a:lnTo>
                    <a:lnTo>
                      <a:pt x="1532" y="457"/>
                    </a:lnTo>
                    <a:lnTo>
                      <a:pt x="1549" y="493"/>
                    </a:lnTo>
                    <a:lnTo>
                      <a:pt x="1564" y="529"/>
                    </a:lnTo>
                    <a:lnTo>
                      <a:pt x="1576" y="566"/>
                    </a:lnTo>
                    <a:lnTo>
                      <a:pt x="1587" y="605"/>
                    </a:lnTo>
                    <a:lnTo>
                      <a:pt x="1595" y="644"/>
                    </a:lnTo>
                    <a:lnTo>
                      <a:pt x="1603" y="684"/>
                    </a:lnTo>
                    <a:lnTo>
                      <a:pt x="1607" y="723"/>
                    </a:lnTo>
                    <a:lnTo>
                      <a:pt x="1611" y="764"/>
                    </a:lnTo>
                    <a:lnTo>
                      <a:pt x="1611" y="807"/>
                    </a:lnTo>
                    <a:lnTo>
                      <a:pt x="1611" y="807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24" name="Freeform: Shape 9"/>
            <p:cNvSpPr/>
            <p:nvPr/>
          </p:nvSpPr>
          <p:spPr bwMode="auto">
            <a:xfrm>
              <a:off x="8562402" y="1526469"/>
              <a:ext cx="972189" cy="972189"/>
            </a:xfrm>
            <a:custGeom>
              <a:gdLst>
                <a:gd fmla="*/ 819 w 819" name="T0"/>
                <a:gd fmla="*/ 430 h 819" name="T1"/>
                <a:gd fmla="*/ 811 w 819" name="T2"/>
                <a:gd fmla="*/ 493 h 819" name="T3"/>
                <a:gd fmla="*/ 795 w 819" name="T4"/>
                <a:gd fmla="*/ 550 h 819" name="T5"/>
                <a:gd fmla="*/ 770 w 819" name="T6"/>
                <a:gd fmla="*/ 605 h 819" name="T7"/>
                <a:gd fmla="*/ 739 w 819" name="T8"/>
                <a:gd fmla="*/ 655 h 819" name="T9"/>
                <a:gd fmla="*/ 699 w 819" name="T10"/>
                <a:gd fmla="*/ 699 h 819" name="T11"/>
                <a:gd fmla="*/ 656 w 819" name="T12"/>
                <a:gd fmla="*/ 738 h 819" name="T13"/>
                <a:gd fmla="*/ 605 w 819" name="T14"/>
                <a:gd fmla="*/ 770 h 819" name="T15"/>
                <a:gd fmla="*/ 550 w 819" name="T16"/>
                <a:gd fmla="*/ 794 h 819" name="T17"/>
                <a:gd fmla="*/ 493 w 819" name="T18"/>
                <a:gd fmla="*/ 811 h 819" name="T19"/>
                <a:gd fmla="*/ 432 w 819" name="T20"/>
                <a:gd fmla="*/ 819 h 819" name="T21"/>
                <a:gd fmla="*/ 389 w 819" name="T22"/>
                <a:gd fmla="*/ 819 h 819" name="T23"/>
                <a:gd fmla="*/ 328 w 819" name="T24"/>
                <a:gd fmla="*/ 811 h 819" name="T25"/>
                <a:gd fmla="*/ 269 w 819" name="T26"/>
                <a:gd fmla="*/ 794 h 819" name="T27"/>
                <a:gd fmla="*/ 215 w 819" name="T28"/>
                <a:gd fmla="*/ 770 h 819" name="T29"/>
                <a:gd fmla="*/ 164 w 819" name="T30"/>
                <a:gd fmla="*/ 738 h 819" name="T31"/>
                <a:gd fmla="*/ 120 w 819" name="T32"/>
                <a:gd fmla="*/ 699 h 819" name="T33"/>
                <a:gd fmla="*/ 81 w 819" name="T34"/>
                <a:gd fmla="*/ 655 h 819" name="T35"/>
                <a:gd fmla="*/ 49 w 819" name="T36"/>
                <a:gd fmla="*/ 605 h 819" name="T37"/>
                <a:gd fmla="*/ 25 w 819" name="T38"/>
                <a:gd fmla="*/ 550 h 819" name="T39"/>
                <a:gd fmla="*/ 8 w 819" name="T40"/>
                <a:gd fmla="*/ 493 h 819" name="T41"/>
                <a:gd fmla="*/ 0 w 819" name="T42"/>
                <a:gd fmla="*/ 430 h 819" name="T43"/>
                <a:gd fmla="*/ 0 w 819" name="T44"/>
                <a:gd fmla="*/ 389 h 819" name="T45"/>
                <a:gd fmla="*/ 8 w 819" name="T46"/>
                <a:gd fmla="*/ 326 h 819" name="T47"/>
                <a:gd fmla="*/ 25 w 819" name="T48"/>
                <a:gd fmla="*/ 269 h 819" name="T49"/>
                <a:gd fmla="*/ 49 w 819" name="T50"/>
                <a:gd fmla="*/ 214 h 819" name="T51"/>
                <a:gd fmla="*/ 81 w 819" name="T52"/>
                <a:gd fmla="*/ 163 h 819" name="T53"/>
                <a:gd fmla="*/ 120 w 819" name="T54"/>
                <a:gd fmla="*/ 120 h 819" name="T55"/>
                <a:gd fmla="*/ 164 w 819" name="T56"/>
                <a:gd fmla="*/ 80 h 819" name="T57"/>
                <a:gd fmla="*/ 215 w 819" name="T58"/>
                <a:gd fmla="*/ 49 h 819" name="T59"/>
                <a:gd fmla="*/ 269 w 819" name="T60"/>
                <a:gd fmla="*/ 24 h 819" name="T61"/>
                <a:gd fmla="*/ 328 w 819" name="T62"/>
                <a:gd fmla="*/ 8 h 819" name="T63"/>
                <a:gd fmla="*/ 389 w 819" name="T64"/>
                <a:gd fmla="*/ 0 h 819" name="T65"/>
                <a:gd fmla="*/ 432 w 819" name="T66"/>
                <a:gd fmla="*/ 0 h 819" name="T67"/>
                <a:gd fmla="*/ 493 w 819" name="T68"/>
                <a:gd fmla="*/ 8 h 819" name="T69"/>
                <a:gd fmla="*/ 550 w 819" name="T70"/>
                <a:gd fmla="*/ 24 h 819" name="T71"/>
                <a:gd fmla="*/ 605 w 819" name="T72"/>
                <a:gd fmla="*/ 49 h 819" name="T73"/>
                <a:gd fmla="*/ 656 w 819" name="T74"/>
                <a:gd fmla="*/ 80 h 819" name="T75"/>
                <a:gd fmla="*/ 699 w 819" name="T76"/>
                <a:gd fmla="*/ 120 h 819" name="T77"/>
                <a:gd fmla="*/ 739 w 819" name="T78"/>
                <a:gd fmla="*/ 163 h 819" name="T79"/>
                <a:gd fmla="*/ 770 w 819" name="T80"/>
                <a:gd fmla="*/ 214 h 819" name="T81"/>
                <a:gd fmla="*/ 795 w 819" name="T82"/>
                <a:gd fmla="*/ 269 h 819" name="T83"/>
                <a:gd fmla="*/ 811 w 819" name="T84"/>
                <a:gd fmla="*/ 326 h 819" name="T85"/>
                <a:gd fmla="*/ 819 w 819" name="T86"/>
                <a:gd fmla="*/ 389 h 819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19" w="819">
                  <a:moveTo>
                    <a:pt x="819" y="409"/>
                  </a:moveTo>
                  <a:lnTo>
                    <a:pt x="819" y="409"/>
                  </a:lnTo>
                  <a:lnTo>
                    <a:pt x="819" y="430"/>
                  </a:lnTo>
                  <a:lnTo>
                    <a:pt x="818" y="452"/>
                  </a:lnTo>
                  <a:lnTo>
                    <a:pt x="815" y="472"/>
                  </a:lnTo>
                  <a:lnTo>
                    <a:pt x="811" y="493"/>
                  </a:lnTo>
                  <a:lnTo>
                    <a:pt x="807" y="512"/>
                  </a:lnTo>
                  <a:lnTo>
                    <a:pt x="802" y="531"/>
                  </a:lnTo>
                  <a:lnTo>
                    <a:pt x="795" y="550"/>
                  </a:lnTo>
                  <a:lnTo>
                    <a:pt x="788" y="569"/>
                  </a:lnTo>
                  <a:lnTo>
                    <a:pt x="780" y="587"/>
                  </a:lnTo>
                  <a:lnTo>
                    <a:pt x="770" y="605"/>
                  </a:lnTo>
                  <a:lnTo>
                    <a:pt x="761" y="622"/>
                  </a:lnTo>
                  <a:lnTo>
                    <a:pt x="750" y="639"/>
                  </a:lnTo>
                  <a:lnTo>
                    <a:pt x="739" y="655"/>
                  </a:lnTo>
                  <a:lnTo>
                    <a:pt x="727" y="670"/>
                  </a:lnTo>
                  <a:lnTo>
                    <a:pt x="713" y="685"/>
                  </a:lnTo>
                  <a:lnTo>
                    <a:pt x="699" y="699"/>
                  </a:lnTo>
                  <a:lnTo>
                    <a:pt x="686" y="712"/>
                  </a:lnTo>
                  <a:lnTo>
                    <a:pt x="671" y="726"/>
                  </a:lnTo>
                  <a:lnTo>
                    <a:pt x="656" y="738"/>
                  </a:lnTo>
                  <a:lnTo>
                    <a:pt x="639" y="749"/>
                  </a:lnTo>
                  <a:lnTo>
                    <a:pt x="623" y="760"/>
                  </a:lnTo>
                  <a:lnTo>
                    <a:pt x="605" y="770"/>
                  </a:lnTo>
                  <a:lnTo>
                    <a:pt x="587" y="779"/>
                  </a:lnTo>
                  <a:lnTo>
                    <a:pt x="570" y="788"/>
                  </a:lnTo>
                  <a:lnTo>
                    <a:pt x="550" y="794"/>
                  </a:lnTo>
                  <a:lnTo>
                    <a:pt x="531" y="801"/>
                  </a:lnTo>
                  <a:lnTo>
                    <a:pt x="512" y="807"/>
                  </a:lnTo>
                  <a:lnTo>
                    <a:pt x="493" y="811"/>
                  </a:lnTo>
                  <a:lnTo>
                    <a:pt x="473" y="815"/>
                  </a:lnTo>
                  <a:lnTo>
                    <a:pt x="452" y="818"/>
                  </a:lnTo>
                  <a:lnTo>
                    <a:pt x="432" y="819"/>
                  </a:lnTo>
                  <a:lnTo>
                    <a:pt x="410" y="819"/>
                  </a:lnTo>
                  <a:lnTo>
                    <a:pt x="410" y="819"/>
                  </a:lnTo>
                  <a:lnTo>
                    <a:pt x="389" y="819"/>
                  </a:lnTo>
                  <a:lnTo>
                    <a:pt x="367" y="818"/>
                  </a:lnTo>
                  <a:lnTo>
                    <a:pt x="347" y="815"/>
                  </a:lnTo>
                  <a:lnTo>
                    <a:pt x="328" y="811"/>
                  </a:lnTo>
                  <a:lnTo>
                    <a:pt x="307" y="807"/>
                  </a:lnTo>
                  <a:lnTo>
                    <a:pt x="288" y="801"/>
                  </a:lnTo>
                  <a:lnTo>
                    <a:pt x="269" y="794"/>
                  </a:lnTo>
                  <a:lnTo>
                    <a:pt x="250" y="788"/>
                  </a:lnTo>
                  <a:lnTo>
                    <a:pt x="232" y="779"/>
                  </a:lnTo>
                  <a:lnTo>
                    <a:pt x="215" y="770"/>
                  </a:lnTo>
                  <a:lnTo>
                    <a:pt x="197" y="760"/>
                  </a:lnTo>
                  <a:lnTo>
                    <a:pt x="180" y="749"/>
                  </a:lnTo>
                  <a:lnTo>
                    <a:pt x="164" y="738"/>
                  </a:lnTo>
                  <a:lnTo>
                    <a:pt x="149" y="726"/>
                  </a:lnTo>
                  <a:lnTo>
                    <a:pt x="134" y="712"/>
                  </a:lnTo>
                  <a:lnTo>
                    <a:pt x="120" y="699"/>
                  </a:lnTo>
                  <a:lnTo>
                    <a:pt x="107" y="685"/>
                  </a:lnTo>
                  <a:lnTo>
                    <a:pt x="93" y="670"/>
                  </a:lnTo>
                  <a:lnTo>
                    <a:pt x="81" y="655"/>
                  </a:lnTo>
                  <a:lnTo>
                    <a:pt x="70" y="639"/>
                  </a:lnTo>
                  <a:lnTo>
                    <a:pt x="59" y="622"/>
                  </a:lnTo>
                  <a:lnTo>
                    <a:pt x="49" y="605"/>
                  </a:lnTo>
                  <a:lnTo>
                    <a:pt x="40" y="587"/>
                  </a:lnTo>
                  <a:lnTo>
                    <a:pt x="32" y="569"/>
                  </a:lnTo>
                  <a:lnTo>
                    <a:pt x="25" y="550"/>
                  </a:lnTo>
                  <a:lnTo>
                    <a:pt x="18" y="531"/>
                  </a:lnTo>
                  <a:lnTo>
                    <a:pt x="12" y="512"/>
                  </a:lnTo>
                  <a:lnTo>
                    <a:pt x="8" y="493"/>
                  </a:lnTo>
                  <a:lnTo>
                    <a:pt x="4" y="472"/>
                  </a:lnTo>
                  <a:lnTo>
                    <a:pt x="2" y="452"/>
                  </a:lnTo>
                  <a:lnTo>
                    <a:pt x="0" y="430"/>
                  </a:lnTo>
                  <a:lnTo>
                    <a:pt x="0" y="409"/>
                  </a:lnTo>
                  <a:lnTo>
                    <a:pt x="0" y="409"/>
                  </a:lnTo>
                  <a:lnTo>
                    <a:pt x="0" y="389"/>
                  </a:lnTo>
                  <a:lnTo>
                    <a:pt x="2" y="367"/>
                  </a:lnTo>
                  <a:lnTo>
                    <a:pt x="4" y="346"/>
                  </a:lnTo>
                  <a:lnTo>
                    <a:pt x="8" y="326"/>
                  </a:lnTo>
                  <a:lnTo>
                    <a:pt x="12" y="307"/>
                  </a:lnTo>
                  <a:lnTo>
                    <a:pt x="18" y="288"/>
                  </a:lnTo>
                  <a:lnTo>
                    <a:pt x="25" y="269"/>
                  </a:lnTo>
                  <a:lnTo>
                    <a:pt x="32" y="249"/>
                  </a:lnTo>
                  <a:lnTo>
                    <a:pt x="40" y="232"/>
                  </a:lnTo>
                  <a:lnTo>
                    <a:pt x="49" y="214"/>
                  </a:lnTo>
                  <a:lnTo>
                    <a:pt x="59" y="196"/>
                  </a:lnTo>
                  <a:lnTo>
                    <a:pt x="70" y="180"/>
                  </a:lnTo>
                  <a:lnTo>
                    <a:pt x="81" y="163"/>
                  </a:lnTo>
                  <a:lnTo>
                    <a:pt x="93" y="148"/>
                  </a:lnTo>
                  <a:lnTo>
                    <a:pt x="107" y="133"/>
                  </a:lnTo>
                  <a:lnTo>
                    <a:pt x="120" y="120"/>
                  </a:lnTo>
                  <a:lnTo>
                    <a:pt x="134" y="106"/>
                  </a:lnTo>
                  <a:lnTo>
                    <a:pt x="149" y="92"/>
                  </a:lnTo>
                  <a:lnTo>
                    <a:pt x="164" y="80"/>
                  </a:lnTo>
                  <a:lnTo>
                    <a:pt x="180" y="69"/>
                  </a:lnTo>
                  <a:lnTo>
                    <a:pt x="197" y="58"/>
                  </a:lnTo>
                  <a:lnTo>
                    <a:pt x="215" y="49"/>
                  </a:lnTo>
                  <a:lnTo>
                    <a:pt x="232" y="39"/>
                  </a:lnTo>
                  <a:lnTo>
                    <a:pt x="250" y="31"/>
                  </a:lnTo>
                  <a:lnTo>
                    <a:pt x="269" y="24"/>
                  </a:lnTo>
                  <a:lnTo>
                    <a:pt x="288" y="17"/>
                  </a:lnTo>
                  <a:lnTo>
                    <a:pt x="307" y="12"/>
                  </a:lnTo>
                  <a:lnTo>
                    <a:pt x="328" y="8"/>
                  </a:lnTo>
                  <a:lnTo>
                    <a:pt x="347" y="4"/>
                  </a:lnTo>
                  <a:lnTo>
                    <a:pt x="367" y="1"/>
                  </a:lnTo>
                  <a:lnTo>
                    <a:pt x="389" y="0"/>
                  </a:lnTo>
                  <a:lnTo>
                    <a:pt x="410" y="0"/>
                  </a:lnTo>
                  <a:lnTo>
                    <a:pt x="410" y="0"/>
                  </a:lnTo>
                  <a:lnTo>
                    <a:pt x="432" y="0"/>
                  </a:lnTo>
                  <a:lnTo>
                    <a:pt x="452" y="1"/>
                  </a:lnTo>
                  <a:lnTo>
                    <a:pt x="473" y="4"/>
                  </a:lnTo>
                  <a:lnTo>
                    <a:pt x="493" y="8"/>
                  </a:lnTo>
                  <a:lnTo>
                    <a:pt x="512" y="12"/>
                  </a:lnTo>
                  <a:lnTo>
                    <a:pt x="531" y="17"/>
                  </a:lnTo>
                  <a:lnTo>
                    <a:pt x="550" y="24"/>
                  </a:lnTo>
                  <a:lnTo>
                    <a:pt x="570" y="31"/>
                  </a:lnTo>
                  <a:lnTo>
                    <a:pt x="587" y="39"/>
                  </a:lnTo>
                  <a:lnTo>
                    <a:pt x="605" y="49"/>
                  </a:lnTo>
                  <a:lnTo>
                    <a:pt x="623" y="58"/>
                  </a:lnTo>
                  <a:lnTo>
                    <a:pt x="639" y="69"/>
                  </a:lnTo>
                  <a:lnTo>
                    <a:pt x="656" y="80"/>
                  </a:lnTo>
                  <a:lnTo>
                    <a:pt x="671" y="92"/>
                  </a:lnTo>
                  <a:lnTo>
                    <a:pt x="686" y="106"/>
                  </a:lnTo>
                  <a:lnTo>
                    <a:pt x="699" y="120"/>
                  </a:lnTo>
                  <a:lnTo>
                    <a:pt x="713" y="133"/>
                  </a:lnTo>
                  <a:lnTo>
                    <a:pt x="727" y="148"/>
                  </a:lnTo>
                  <a:lnTo>
                    <a:pt x="739" y="163"/>
                  </a:lnTo>
                  <a:lnTo>
                    <a:pt x="750" y="180"/>
                  </a:lnTo>
                  <a:lnTo>
                    <a:pt x="761" y="196"/>
                  </a:lnTo>
                  <a:lnTo>
                    <a:pt x="770" y="214"/>
                  </a:lnTo>
                  <a:lnTo>
                    <a:pt x="780" y="232"/>
                  </a:lnTo>
                  <a:lnTo>
                    <a:pt x="788" y="249"/>
                  </a:lnTo>
                  <a:lnTo>
                    <a:pt x="795" y="269"/>
                  </a:lnTo>
                  <a:lnTo>
                    <a:pt x="802" y="288"/>
                  </a:lnTo>
                  <a:lnTo>
                    <a:pt x="807" y="307"/>
                  </a:lnTo>
                  <a:lnTo>
                    <a:pt x="811" y="326"/>
                  </a:lnTo>
                  <a:lnTo>
                    <a:pt x="815" y="346"/>
                  </a:lnTo>
                  <a:lnTo>
                    <a:pt x="818" y="367"/>
                  </a:lnTo>
                  <a:lnTo>
                    <a:pt x="819" y="389"/>
                  </a:lnTo>
                  <a:lnTo>
                    <a:pt x="819" y="409"/>
                  </a:lnTo>
                  <a:lnTo>
                    <a:pt x="819" y="4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Freeform: Shape 10"/>
            <p:cNvSpPr/>
            <p:nvPr/>
          </p:nvSpPr>
          <p:spPr bwMode="auto">
            <a:xfrm>
              <a:off x="8562402" y="5205010"/>
              <a:ext cx="972189" cy="975748"/>
            </a:xfrm>
            <a:custGeom>
              <a:gdLst>
                <a:gd fmla="*/ 819 w 819" name="T0"/>
                <a:gd fmla="*/ 432 h 821" name="T1"/>
                <a:gd fmla="*/ 811 w 819" name="T2"/>
                <a:gd fmla="*/ 493 h 821" name="T3"/>
                <a:gd fmla="*/ 795 w 819" name="T4"/>
                <a:gd fmla="*/ 552 h 821" name="T5"/>
                <a:gd fmla="*/ 770 w 819" name="T6"/>
                <a:gd fmla="*/ 605 h 821" name="T7"/>
                <a:gd fmla="*/ 739 w 819" name="T8"/>
                <a:gd fmla="*/ 656 h 821" name="T9"/>
                <a:gd fmla="*/ 699 w 819" name="T10"/>
                <a:gd fmla="*/ 701 h 821" name="T11"/>
                <a:gd fmla="*/ 656 w 819" name="T12"/>
                <a:gd fmla="*/ 739 h 821" name="T13"/>
                <a:gd fmla="*/ 605 w 819" name="T14"/>
                <a:gd fmla="*/ 770 h 821" name="T15"/>
                <a:gd fmla="*/ 550 w 819" name="T16"/>
                <a:gd fmla="*/ 795 h 821" name="T17"/>
                <a:gd fmla="*/ 493 w 819" name="T18"/>
                <a:gd fmla="*/ 811 h 821" name="T19"/>
                <a:gd fmla="*/ 432 w 819" name="T20"/>
                <a:gd fmla="*/ 820 h 821" name="T21"/>
                <a:gd fmla="*/ 389 w 819" name="T22"/>
                <a:gd fmla="*/ 820 h 821" name="T23"/>
                <a:gd fmla="*/ 328 w 819" name="T24"/>
                <a:gd fmla="*/ 811 h 821" name="T25"/>
                <a:gd fmla="*/ 269 w 819" name="T26"/>
                <a:gd fmla="*/ 795 h 821" name="T27"/>
                <a:gd fmla="*/ 215 w 819" name="T28"/>
                <a:gd fmla="*/ 770 h 821" name="T29"/>
                <a:gd fmla="*/ 164 w 819" name="T30"/>
                <a:gd fmla="*/ 739 h 821" name="T31"/>
                <a:gd fmla="*/ 120 w 819" name="T32"/>
                <a:gd fmla="*/ 701 h 821" name="T33"/>
                <a:gd fmla="*/ 81 w 819" name="T34"/>
                <a:gd fmla="*/ 656 h 821" name="T35"/>
                <a:gd fmla="*/ 49 w 819" name="T36"/>
                <a:gd fmla="*/ 605 h 821" name="T37"/>
                <a:gd fmla="*/ 25 w 819" name="T38"/>
                <a:gd fmla="*/ 552 h 821" name="T39"/>
                <a:gd fmla="*/ 8 w 819" name="T40"/>
                <a:gd fmla="*/ 493 h 821" name="T41"/>
                <a:gd fmla="*/ 0 w 819" name="T42"/>
                <a:gd fmla="*/ 432 h 821" name="T43"/>
                <a:gd fmla="*/ 0 w 819" name="T44"/>
                <a:gd fmla="*/ 389 h 821" name="T45"/>
                <a:gd fmla="*/ 8 w 819" name="T46"/>
                <a:gd fmla="*/ 328 h 821" name="T47"/>
                <a:gd fmla="*/ 25 w 819" name="T48"/>
                <a:gd fmla="*/ 269 h 821" name="T49"/>
                <a:gd fmla="*/ 49 w 819" name="T50"/>
                <a:gd fmla="*/ 215 h 821" name="T51"/>
                <a:gd fmla="*/ 81 w 819" name="T52"/>
                <a:gd fmla="*/ 165 h 821" name="T53"/>
                <a:gd fmla="*/ 120 w 819" name="T54"/>
                <a:gd fmla="*/ 120 h 821" name="T55"/>
                <a:gd fmla="*/ 164 w 819" name="T56"/>
                <a:gd fmla="*/ 82 h 821" name="T57"/>
                <a:gd fmla="*/ 215 w 819" name="T58"/>
                <a:gd fmla="*/ 49 h 821" name="T59"/>
                <a:gd fmla="*/ 269 w 819" name="T60"/>
                <a:gd fmla="*/ 25 h 821" name="T61"/>
                <a:gd fmla="*/ 328 w 819" name="T62"/>
                <a:gd fmla="*/ 8 h 821" name="T63"/>
                <a:gd fmla="*/ 389 w 819" name="T64"/>
                <a:gd fmla="*/ 0 h 821" name="T65"/>
                <a:gd fmla="*/ 432 w 819" name="T66"/>
                <a:gd fmla="*/ 0 h 821" name="T67"/>
                <a:gd fmla="*/ 493 w 819" name="T68"/>
                <a:gd fmla="*/ 8 h 821" name="T69"/>
                <a:gd fmla="*/ 550 w 819" name="T70"/>
                <a:gd fmla="*/ 25 h 821" name="T71"/>
                <a:gd fmla="*/ 605 w 819" name="T72"/>
                <a:gd fmla="*/ 49 h 821" name="T73"/>
                <a:gd fmla="*/ 656 w 819" name="T74"/>
                <a:gd fmla="*/ 82 h 821" name="T75"/>
                <a:gd fmla="*/ 699 w 819" name="T76"/>
                <a:gd fmla="*/ 120 h 821" name="T77"/>
                <a:gd fmla="*/ 739 w 819" name="T78"/>
                <a:gd fmla="*/ 165 h 821" name="T79"/>
                <a:gd fmla="*/ 770 w 819" name="T80"/>
                <a:gd fmla="*/ 215 h 821" name="T81"/>
                <a:gd fmla="*/ 795 w 819" name="T82"/>
                <a:gd fmla="*/ 269 h 821" name="T83"/>
                <a:gd fmla="*/ 811 w 819" name="T84"/>
                <a:gd fmla="*/ 328 h 821" name="T85"/>
                <a:gd fmla="*/ 819 w 819" name="T86"/>
                <a:gd fmla="*/ 389 h 821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1" w="819">
                  <a:moveTo>
                    <a:pt x="819" y="410"/>
                  </a:moveTo>
                  <a:lnTo>
                    <a:pt x="819" y="410"/>
                  </a:lnTo>
                  <a:lnTo>
                    <a:pt x="819" y="432"/>
                  </a:lnTo>
                  <a:lnTo>
                    <a:pt x="818" y="452"/>
                  </a:lnTo>
                  <a:lnTo>
                    <a:pt x="815" y="473"/>
                  </a:lnTo>
                  <a:lnTo>
                    <a:pt x="811" y="493"/>
                  </a:lnTo>
                  <a:lnTo>
                    <a:pt x="807" y="512"/>
                  </a:lnTo>
                  <a:lnTo>
                    <a:pt x="802" y="533"/>
                  </a:lnTo>
                  <a:lnTo>
                    <a:pt x="795" y="552"/>
                  </a:lnTo>
                  <a:lnTo>
                    <a:pt x="788" y="570"/>
                  </a:lnTo>
                  <a:lnTo>
                    <a:pt x="780" y="589"/>
                  </a:lnTo>
                  <a:lnTo>
                    <a:pt x="770" y="605"/>
                  </a:lnTo>
                  <a:lnTo>
                    <a:pt x="761" y="623"/>
                  </a:lnTo>
                  <a:lnTo>
                    <a:pt x="750" y="639"/>
                  </a:lnTo>
                  <a:lnTo>
                    <a:pt x="739" y="656"/>
                  </a:lnTo>
                  <a:lnTo>
                    <a:pt x="727" y="671"/>
                  </a:lnTo>
                  <a:lnTo>
                    <a:pt x="713" y="686"/>
                  </a:lnTo>
                  <a:lnTo>
                    <a:pt x="699" y="701"/>
                  </a:lnTo>
                  <a:lnTo>
                    <a:pt x="686" y="714"/>
                  </a:lnTo>
                  <a:lnTo>
                    <a:pt x="671" y="727"/>
                  </a:lnTo>
                  <a:lnTo>
                    <a:pt x="656" y="739"/>
                  </a:lnTo>
                  <a:lnTo>
                    <a:pt x="639" y="750"/>
                  </a:lnTo>
                  <a:lnTo>
                    <a:pt x="623" y="761"/>
                  </a:lnTo>
                  <a:lnTo>
                    <a:pt x="605" y="770"/>
                  </a:lnTo>
                  <a:lnTo>
                    <a:pt x="587" y="780"/>
                  </a:lnTo>
                  <a:lnTo>
                    <a:pt x="570" y="788"/>
                  </a:lnTo>
                  <a:lnTo>
                    <a:pt x="550" y="795"/>
                  </a:lnTo>
                  <a:lnTo>
                    <a:pt x="531" y="802"/>
                  </a:lnTo>
                  <a:lnTo>
                    <a:pt x="512" y="807"/>
                  </a:lnTo>
                  <a:lnTo>
                    <a:pt x="493" y="811"/>
                  </a:lnTo>
                  <a:lnTo>
                    <a:pt x="473" y="815"/>
                  </a:lnTo>
                  <a:lnTo>
                    <a:pt x="452" y="818"/>
                  </a:lnTo>
                  <a:lnTo>
                    <a:pt x="432" y="820"/>
                  </a:lnTo>
                  <a:lnTo>
                    <a:pt x="410" y="821"/>
                  </a:lnTo>
                  <a:lnTo>
                    <a:pt x="410" y="821"/>
                  </a:lnTo>
                  <a:lnTo>
                    <a:pt x="389" y="820"/>
                  </a:lnTo>
                  <a:lnTo>
                    <a:pt x="367" y="818"/>
                  </a:lnTo>
                  <a:lnTo>
                    <a:pt x="347" y="815"/>
                  </a:lnTo>
                  <a:lnTo>
                    <a:pt x="328" y="811"/>
                  </a:lnTo>
                  <a:lnTo>
                    <a:pt x="307" y="807"/>
                  </a:lnTo>
                  <a:lnTo>
                    <a:pt x="288" y="802"/>
                  </a:lnTo>
                  <a:lnTo>
                    <a:pt x="269" y="795"/>
                  </a:lnTo>
                  <a:lnTo>
                    <a:pt x="250" y="788"/>
                  </a:lnTo>
                  <a:lnTo>
                    <a:pt x="232" y="780"/>
                  </a:lnTo>
                  <a:lnTo>
                    <a:pt x="215" y="770"/>
                  </a:lnTo>
                  <a:lnTo>
                    <a:pt x="197" y="761"/>
                  </a:lnTo>
                  <a:lnTo>
                    <a:pt x="180" y="750"/>
                  </a:lnTo>
                  <a:lnTo>
                    <a:pt x="164" y="739"/>
                  </a:lnTo>
                  <a:lnTo>
                    <a:pt x="149" y="727"/>
                  </a:lnTo>
                  <a:lnTo>
                    <a:pt x="134" y="714"/>
                  </a:lnTo>
                  <a:lnTo>
                    <a:pt x="120" y="701"/>
                  </a:lnTo>
                  <a:lnTo>
                    <a:pt x="107" y="686"/>
                  </a:lnTo>
                  <a:lnTo>
                    <a:pt x="93" y="671"/>
                  </a:lnTo>
                  <a:lnTo>
                    <a:pt x="81" y="656"/>
                  </a:lnTo>
                  <a:lnTo>
                    <a:pt x="70" y="639"/>
                  </a:lnTo>
                  <a:lnTo>
                    <a:pt x="59" y="623"/>
                  </a:lnTo>
                  <a:lnTo>
                    <a:pt x="49" y="605"/>
                  </a:lnTo>
                  <a:lnTo>
                    <a:pt x="40" y="589"/>
                  </a:lnTo>
                  <a:lnTo>
                    <a:pt x="32" y="570"/>
                  </a:lnTo>
                  <a:lnTo>
                    <a:pt x="25" y="552"/>
                  </a:lnTo>
                  <a:lnTo>
                    <a:pt x="18" y="533"/>
                  </a:lnTo>
                  <a:lnTo>
                    <a:pt x="12" y="512"/>
                  </a:lnTo>
                  <a:lnTo>
                    <a:pt x="8" y="493"/>
                  </a:lnTo>
                  <a:lnTo>
                    <a:pt x="4" y="473"/>
                  </a:lnTo>
                  <a:lnTo>
                    <a:pt x="2" y="452"/>
                  </a:lnTo>
                  <a:lnTo>
                    <a:pt x="0" y="432"/>
                  </a:lnTo>
                  <a:lnTo>
                    <a:pt x="0" y="410"/>
                  </a:lnTo>
                  <a:lnTo>
                    <a:pt x="0" y="410"/>
                  </a:lnTo>
                  <a:lnTo>
                    <a:pt x="0" y="389"/>
                  </a:lnTo>
                  <a:lnTo>
                    <a:pt x="2" y="369"/>
                  </a:lnTo>
                  <a:lnTo>
                    <a:pt x="4" y="348"/>
                  </a:lnTo>
                  <a:lnTo>
                    <a:pt x="8" y="328"/>
                  </a:lnTo>
                  <a:lnTo>
                    <a:pt x="12" y="307"/>
                  </a:lnTo>
                  <a:lnTo>
                    <a:pt x="18" y="288"/>
                  </a:lnTo>
                  <a:lnTo>
                    <a:pt x="25" y="269"/>
                  </a:lnTo>
                  <a:lnTo>
                    <a:pt x="32" y="250"/>
                  </a:lnTo>
                  <a:lnTo>
                    <a:pt x="40" y="232"/>
                  </a:lnTo>
                  <a:lnTo>
                    <a:pt x="49" y="215"/>
                  </a:lnTo>
                  <a:lnTo>
                    <a:pt x="59" y="198"/>
                  </a:lnTo>
                  <a:lnTo>
                    <a:pt x="70" y="180"/>
                  </a:lnTo>
                  <a:lnTo>
                    <a:pt x="81" y="165"/>
                  </a:lnTo>
                  <a:lnTo>
                    <a:pt x="93" y="149"/>
                  </a:lnTo>
                  <a:lnTo>
                    <a:pt x="107" y="134"/>
                  </a:lnTo>
                  <a:lnTo>
                    <a:pt x="120" y="120"/>
                  </a:lnTo>
                  <a:lnTo>
                    <a:pt x="134" y="107"/>
                  </a:lnTo>
                  <a:lnTo>
                    <a:pt x="149" y="94"/>
                  </a:lnTo>
                  <a:lnTo>
                    <a:pt x="164" y="82"/>
                  </a:lnTo>
                  <a:lnTo>
                    <a:pt x="180" y="70"/>
                  </a:lnTo>
                  <a:lnTo>
                    <a:pt x="197" y="60"/>
                  </a:lnTo>
                  <a:lnTo>
                    <a:pt x="215" y="49"/>
                  </a:lnTo>
                  <a:lnTo>
                    <a:pt x="232" y="41"/>
                  </a:lnTo>
                  <a:lnTo>
                    <a:pt x="250" y="33"/>
                  </a:lnTo>
                  <a:lnTo>
                    <a:pt x="269" y="25"/>
                  </a:lnTo>
                  <a:lnTo>
                    <a:pt x="288" y="19"/>
                  </a:lnTo>
                  <a:lnTo>
                    <a:pt x="307" y="14"/>
                  </a:lnTo>
                  <a:lnTo>
                    <a:pt x="328" y="8"/>
                  </a:lnTo>
                  <a:lnTo>
                    <a:pt x="347" y="6"/>
                  </a:lnTo>
                  <a:lnTo>
                    <a:pt x="367" y="3"/>
                  </a:lnTo>
                  <a:lnTo>
                    <a:pt x="389" y="0"/>
                  </a:lnTo>
                  <a:lnTo>
                    <a:pt x="410" y="0"/>
                  </a:lnTo>
                  <a:lnTo>
                    <a:pt x="410" y="0"/>
                  </a:lnTo>
                  <a:lnTo>
                    <a:pt x="432" y="0"/>
                  </a:lnTo>
                  <a:lnTo>
                    <a:pt x="452" y="3"/>
                  </a:lnTo>
                  <a:lnTo>
                    <a:pt x="473" y="6"/>
                  </a:lnTo>
                  <a:lnTo>
                    <a:pt x="493" y="8"/>
                  </a:lnTo>
                  <a:lnTo>
                    <a:pt x="512" y="14"/>
                  </a:lnTo>
                  <a:lnTo>
                    <a:pt x="531" y="19"/>
                  </a:lnTo>
                  <a:lnTo>
                    <a:pt x="550" y="25"/>
                  </a:lnTo>
                  <a:lnTo>
                    <a:pt x="570" y="33"/>
                  </a:lnTo>
                  <a:lnTo>
                    <a:pt x="587" y="41"/>
                  </a:lnTo>
                  <a:lnTo>
                    <a:pt x="605" y="49"/>
                  </a:lnTo>
                  <a:lnTo>
                    <a:pt x="623" y="60"/>
                  </a:lnTo>
                  <a:lnTo>
                    <a:pt x="639" y="70"/>
                  </a:lnTo>
                  <a:lnTo>
                    <a:pt x="656" y="82"/>
                  </a:lnTo>
                  <a:lnTo>
                    <a:pt x="671" y="94"/>
                  </a:lnTo>
                  <a:lnTo>
                    <a:pt x="686" y="107"/>
                  </a:lnTo>
                  <a:lnTo>
                    <a:pt x="699" y="120"/>
                  </a:lnTo>
                  <a:lnTo>
                    <a:pt x="713" y="134"/>
                  </a:lnTo>
                  <a:lnTo>
                    <a:pt x="727" y="149"/>
                  </a:lnTo>
                  <a:lnTo>
                    <a:pt x="739" y="165"/>
                  </a:lnTo>
                  <a:lnTo>
                    <a:pt x="750" y="180"/>
                  </a:lnTo>
                  <a:lnTo>
                    <a:pt x="761" y="198"/>
                  </a:lnTo>
                  <a:lnTo>
                    <a:pt x="770" y="215"/>
                  </a:lnTo>
                  <a:lnTo>
                    <a:pt x="780" y="232"/>
                  </a:lnTo>
                  <a:lnTo>
                    <a:pt x="788" y="250"/>
                  </a:lnTo>
                  <a:lnTo>
                    <a:pt x="795" y="269"/>
                  </a:lnTo>
                  <a:lnTo>
                    <a:pt x="802" y="288"/>
                  </a:lnTo>
                  <a:lnTo>
                    <a:pt x="807" y="307"/>
                  </a:lnTo>
                  <a:lnTo>
                    <a:pt x="811" y="328"/>
                  </a:lnTo>
                  <a:lnTo>
                    <a:pt x="815" y="348"/>
                  </a:lnTo>
                  <a:lnTo>
                    <a:pt x="818" y="369"/>
                  </a:lnTo>
                  <a:lnTo>
                    <a:pt x="819" y="389"/>
                  </a:lnTo>
                  <a:lnTo>
                    <a:pt x="819" y="410"/>
                  </a:lnTo>
                  <a:lnTo>
                    <a:pt x="819" y="41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Freeform: Shape 11"/>
            <p:cNvSpPr/>
            <p:nvPr/>
          </p:nvSpPr>
          <p:spPr bwMode="auto">
            <a:xfrm>
              <a:off x="7258307" y="2065052"/>
              <a:ext cx="975748" cy="972189"/>
            </a:xfrm>
            <a:custGeom>
              <a:gdLst>
                <a:gd fmla="*/ 715 w 821" name="T0"/>
                <a:gd fmla="*/ 135 h 820" name="T1"/>
                <a:gd fmla="*/ 754 w 821" name="T2"/>
                <a:gd fmla="*/ 184 h 820" name="T3"/>
                <a:gd fmla="*/ 782 w 821" name="T4"/>
                <a:gd fmla="*/ 237 h 820" name="T5"/>
                <a:gd fmla="*/ 804 w 821" name="T6"/>
                <a:gd fmla="*/ 293 h 820" name="T7"/>
                <a:gd fmla="*/ 817 w 821" name="T8"/>
                <a:gd fmla="*/ 351 h 820" name="T9"/>
                <a:gd fmla="*/ 821 w 821" name="T10"/>
                <a:gd fmla="*/ 409 h 820" name="T11"/>
                <a:gd fmla="*/ 817 w 821" name="T12"/>
                <a:gd fmla="*/ 468 h 820" name="T13"/>
                <a:gd fmla="*/ 804 w 821" name="T14"/>
                <a:gd fmla="*/ 527 h 820" name="T15"/>
                <a:gd fmla="*/ 782 w 821" name="T16"/>
                <a:gd fmla="*/ 583 h 820" name="T17"/>
                <a:gd fmla="*/ 754 w 821" name="T18"/>
                <a:gd fmla="*/ 636 h 820" name="T19"/>
                <a:gd fmla="*/ 715 w 821" name="T20"/>
                <a:gd fmla="*/ 684 h 820" name="T21"/>
                <a:gd fmla="*/ 685 w 821" name="T22"/>
                <a:gd fmla="*/ 714 h 820" name="T23"/>
                <a:gd fmla="*/ 636 w 821" name="T24"/>
                <a:gd fmla="*/ 752 h 820" name="T25"/>
                <a:gd fmla="*/ 583 w 821" name="T26"/>
                <a:gd fmla="*/ 782 h 820" name="T27"/>
                <a:gd fmla="*/ 527 w 821" name="T28"/>
                <a:gd fmla="*/ 803 h 820" name="T29"/>
                <a:gd fmla="*/ 470 w 821" name="T30"/>
                <a:gd fmla="*/ 816 h 820" name="T31"/>
                <a:gd fmla="*/ 411 w 821" name="T32"/>
                <a:gd fmla="*/ 820 h 820" name="T33"/>
                <a:gd fmla="*/ 352 w 821" name="T34"/>
                <a:gd fmla="*/ 816 h 820" name="T35"/>
                <a:gd fmla="*/ 294 w 821" name="T36"/>
                <a:gd fmla="*/ 803 h 820" name="T37"/>
                <a:gd fmla="*/ 238 w 821" name="T38"/>
                <a:gd fmla="*/ 782 h 820" name="T39"/>
                <a:gd fmla="*/ 186 w 821" name="T40"/>
                <a:gd fmla="*/ 752 h 820" name="T41"/>
                <a:gd fmla="*/ 137 w 821" name="T42"/>
                <a:gd fmla="*/ 714 h 820" name="T43"/>
                <a:gd fmla="*/ 106 w 821" name="T44"/>
                <a:gd fmla="*/ 684 h 820" name="T45"/>
                <a:gd fmla="*/ 68 w 821" name="T46"/>
                <a:gd fmla="*/ 636 h 820" name="T47"/>
                <a:gd fmla="*/ 38 w 821" name="T48"/>
                <a:gd fmla="*/ 583 h 820" name="T49"/>
                <a:gd fmla="*/ 18 w 821" name="T50"/>
                <a:gd fmla="*/ 527 h 820" name="T51"/>
                <a:gd fmla="*/ 5 w 821" name="T52"/>
                <a:gd fmla="*/ 468 h 820" name="T53"/>
                <a:gd fmla="*/ 0 w 821" name="T54"/>
                <a:gd fmla="*/ 409 h 820" name="T55"/>
                <a:gd fmla="*/ 5 w 821" name="T56"/>
                <a:gd fmla="*/ 351 h 820" name="T57"/>
                <a:gd fmla="*/ 18 w 821" name="T58"/>
                <a:gd fmla="*/ 293 h 820" name="T59"/>
                <a:gd fmla="*/ 38 w 821" name="T60"/>
                <a:gd fmla="*/ 237 h 820" name="T61"/>
                <a:gd fmla="*/ 68 w 821" name="T62"/>
                <a:gd fmla="*/ 184 h 820" name="T63"/>
                <a:gd fmla="*/ 106 w 821" name="T64"/>
                <a:gd fmla="*/ 135 h 820" name="T65"/>
                <a:gd fmla="*/ 137 w 821" name="T66"/>
                <a:gd fmla="*/ 105 h 820" name="T67"/>
                <a:gd fmla="*/ 186 w 821" name="T68"/>
                <a:gd fmla="*/ 68 h 820" name="T69"/>
                <a:gd fmla="*/ 238 w 821" name="T70"/>
                <a:gd fmla="*/ 38 h 820" name="T71"/>
                <a:gd fmla="*/ 294 w 821" name="T72"/>
                <a:gd fmla="*/ 16 h 820" name="T73"/>
                <a:gd fmla="*/ 352 w 821" name="T74"/>
                <a:gd fmla="*/ 4 h 820" name="T75"/>
                <a:gd fmla="*/ 411 w 821" name="T76"/>
                <a:gd fmla="*/ 0 h 820" name="T77"/>
                <a:gd fmla="*/ 470 w 821" name="T78"/>
                <a:gd fmla="*/ 4 h 820" name="T79"/>
                <a:gd fmla="*/ 527 w 821" name="T80"/>
                <a:gd fmla="*/ 16 h 820" name="T81"/>
                <a:gd fmla="*/ 583 w 821" name="T82"/>
                <a:gd fmla="*/ 38 h 820" name="T83"/>
                <a:gd fmla="*/ 636 w 821" name="T84"/>
                <a:gd fmla="*/ 68 h 820" name="T85"/>
                <a:gd fmla="*/ 685 w 821" name="T86"/>
                <a:gd fmla="*/ 105 h 82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0" w="821">
                  <a:moveTo>
                    <a:pt x="700" y="120"/>
                  </a:moveTo>
                  <a:lnTo>
                    <a:pt x="700" y="120"/>
                  </a:lnTo>
                  <a:lnTo>
                    <a:pt x="715" y="135"/>
                  </a:lnTo>
                  <a:lnTo>
                    <a:pt x="729" y="151"/>
                  </a:lnTo>
                  <a:lnTo>
                    <a:pt x="741" y="168"/>
                  </a:lnTo>
                  <a:lnTo>
                    <a:pt x="754" y="184"/>
                  </a:lnTo>
                  <a:lnTo>
                    <a:pt x="763" y="202"/>
                  </a:lnTo>
                  <a:lnTo>
                    <a:pt x="774" y="219"/>
                  </a:lnTo>
                  <a:lnTo>
                    <a:pt x="782" y="237"/>
                  </a:lnTo>
                  <a:lnTo>
                    <a:pt x="791" y="255"/>
                  </a:lnTo>
                  <a:lnTo>
                    <a:pt x="797" y="274"/>
                  </a:lnTo>
                  <a:lnTo>
                    <a:pt x="804" y="293"/>
                  </a:lnTo>
                  <a:lnTo>
                    <a:pt x="808" y="312"/>
                  </a:lnTo>
                  <a:lnTo>
                    <a:pt x="814" y="331"/>
                  </a:lnTo>
                  <a:lnTo>
                    <a:pt x="817" y="351"/>
                  </a:lnTo>
                  <a:lnTo>
                    <a:pt x="819" y="371"/>
                  </a:lnTo>
                  <a:lnTo>
                    <a:pt x="821" y="390"/>
                  </a:lnTo>
                  <a:lnTo>
                    <a:pt x="821" y="409"/>
                  </a:lnTo>
                  <a:lnTo>
                    <a:pt x="821" y="430"/>
                  </a:lnTo>
                  <a:lnTo>
                    <a:pt x="819" y="449"/>
                  </a:lnTo>
                  <a:lnTo>
                    <a:pt x="817" y="468"/>
                  </a:lnTo>
                  <a:lnTo>
                    <a:pt x="814" y="488"/>
                  </a:lnTo>
                  <a:lnTo>
                    <a:pt x="808" y="508"/>
                  </a:lnTo>
                  <a:lnTo>
                    <a:pt x="804" y="527"/>
                  </a:lnTo>
                  <a:lnTo>
                    <a:pt x="797" y="546"/>
                  </a:lnTo>
                  <a:lnTo>
                    <a:pt x="791" y="564"/>
                  </a:lnTo>
                  <a:lnTo>
                    <a:pt x="782" y="583"/>
                  </a:lnTo>
                  <a:lnTo>
                    <a:pt x="774" y="600"/>
                  </a:lnTo>
                  <a:lnTo>
                    <a:pt x="763" y="618"/>
                  </a:lnTo>
                  <a:lnTo>
                    <a:pt x="754" y="636"/>
                  </a:lnTo>
                  <a:lnTo>
                    <a:pt x="741" y="652"/>
                  </a:lnTo>
                  <a:lnTo>
                    <a:pt x="729" y="669"/>
                  </a:lnTo>
                  <a:lnTo>
                    <a:pt x="715" y="684"/>
                  </a:lnTo>
                  <a:lnTo>
                    <a:pt x="700" y="700"/>
                  </a:lnTo>
                  <a:lnTo>
                    <a:pt x="700" y="700"/>
                  </a:lnTo>
                  <a:lnTo>
                    <a:pt x="685" y="714"/>
                  </a:lnTo>
                  <a:lnTo>
                    <a:pt x="669" y="727"/>
                  </a:lnTo>
                  <a:lnTo>
                    <a:pt x="653" y="741"/>
                  </a:lnTo>
                  <a:lnTo>
                    <a:pt x="636" y="752"/>
                  </a:lnTo>
                  <a:lnTo>
                    <a:pt x="619" y="763"/>
                  </a:lnTo>
                  <a:lnTo>
                    <a:pt x="601" y="773"/>
                  </a:lnTo>
                  <a:lnTo>
                    <a:pt x="583" y="782"/>
                  </a:lnTo>
                  <a:lnTo>
                    <a:pt x="565" y="790"/>
                  </a:lnTo>
                  <a:lnTo>
                    <a:pt x="546" y="797"/>
                  </a:lnTo>
                  <a:lnTo>
                    <a:pt x="527" y="803"/>
                  </a:lnTo>
                  <a:lnTo>
                    <a:pt x="508" y="808"/>
                  </a:lnTo>
                  <a:lnTo>
                    <a:pt x="489" y="812"/>
                  </a:lnTo>
                  <a:lnTo>
                    <a:pt x="470" y="816"/>
                  </a:lnTo>
                  <a:lnTo>
                    <a:pt x="451" y="818"/>
                  </a:lnTo>
                  <a:lnTo>
                    <a:pt x="430" y="819"/>
                  </a:lnTo>
                  <a:lnTo>
                    <a:pt x="411" y="820"/>
                  </a:lnTo>
                  <a:lnTo>
                    <a:pt x="391" y="819"/>
                  </a:lnTo>
                  <a:lnTo>
                    <a:pt x="371" y="818"/>
                  </a:lnTo>
                  <a:lnTo>
                    <a:pt x="352" y="816"/>
                  </a:lnTo>
                  <a:lnTo>
                    <a:pt x="332" y="812"/>
                  </a:lnTo>
                  <a:lnTo>
                    <a:pt x="313" y="808"/>
                  </a:lnTo>
                  <a:lnTo>
                    <a:pt x="294" y="803"/>
                  </a:lnTo>
                  <a:lnTo>
                    <a:pt x="274" y="797"/>
                  </a:lnTo>
                  <a:lnTo>
                    <a:pt x="257" y="790"/>
                  </a:lnTo>
                  <a:lnTo>
                    <a:pt x="238" y="782"/>
                  </a:lnTo>
                  <a:lnTo>
                    <a:pt x="220" y="773"/>
                  </a:lnTo>
                  <a:lnTo>
                    <a:pt x="202" y="763"/>
                  </a:lnTo>
                  <a:lnTo>
                    <a:pt x="186" y="752"/>
                  </a:lnTo>
                  <a:lnTo>
                    <a:pt x="168" y="741"/>
                  </a:lnTo>
                  <a:lnTo>
                    <a:pt x="152" y="727"/>
                  </a:lnTo>
                  <a:lnTo>
                    <a:pt x="137" y="714"/>
                  </a:lnTo>
                  <a:lnTo>
                    <a:pt x="120" y="700"/>
                  </a:lnTo>
                  <a:lnTo>
                    <a:pt x="120" y="700"/>
                  </a:lnTo>
                  <a:lnTo>
                    <a:pt x="106" y="684"/>
                  </a:lnTo>
                  <a:lnTo>
                    <a:pt x="93" y="669"/>
                  </a:lnTo>
                  <a:lnTo>
                    <a:pt x="81" y="652"/>
                  </a:lnTo>
                  <a:lnTo>
                    <a:pt x="68" y="636"/>
                  </a:lnTo>
                  <a:lnTo>
                    <a:pt x="57" y="618"/>
                  </a:lnTo>
                  <a:lnTo>
                    <a:pt x="48" y="600"/>
                  </a:lnTo>
                  <a:lnTo>
                    <a:pt x="38" y="583"/>
                  </a:lnTo>
                  <a:lnTo>
                    <a:pt x="30" y="564"/>
                  </a:lnTo>
                  <a:lnTo>
                    <a:pt x="23" y="546"/>
                  </a:lnTo>
                  <a:lnTo>
                    <a:pt x="18" y="527"/>
                  </a:lnTo>
                  <a:lnTo>
                    <a:pt x="12" y="508"/>
                  </a:lnTo>
                  <a:lnTo>
                    <a:pt x="8" y="488"/>
                  </a:lnTo>
                  <a:lnTo>
                    <a:pt x="5" y="468"/>
                  </a:lnTo>
                  <a:lnTo>
                    <a:pt x="3" y="449"/>
                  </a:lnTo>
                  <a:lnTo>
                    <a:pt x="1" y="430"/>
                  </a:lnTo>
                  <a:lnTo>
                    <a:pt x="0" y="409"/>
                  </a:lnTo>
                  <a:lnTo>
                    <a:pt x="1" y="390"/>
                  </a:lnTo>
                  <a:lnTo>
                    <a:pt x="3" y="371"/>
                  </a:lnTo>
                  <a:lnTo>
                    <a:pt x="5" y="351"/>
                  </a:lnTo>
                  <a:lnTo>
                    <a:pt x="8" y="331"/>
                  </a:lnTo>
                  <a:lnTo>
                    <a:pt x="12" y="312"/>
                  </a:lnTo>
                  <a:lnTo>
                    <a:pt x="18" y="293"/>
                  </a:lnTo>
                  <a:lnTo>
                    <a:pt x="23" y="274"/>
                  </a:lnTo>
                  <a:lnTo>
                    <a:pt x="30" y="255"/>
                  </a:lnTo>
                  <a:lnTo>
                    <a:pt x="38" y="237"/>
                  </a:lnTo>
                  <a:lnTo>
                    <a:pt x="48" y="219"/>
                  </a:lnTo>
                  <a:lnTo>
                    <a:pt x="57" y="202"/>
                  </a:lnTo>
                  <a:lnTo>
                    <a:pt x="68" y="184"/>
                  </a:lnTo>
                  <a:lnTo>
                    <a:pt x="81" y="168"/>
                  </a:lnTo>
                  <a:lnTo>
                    <a:pt x="93" y="151"/>
                  </a:lnTo>
                  <a:lnTo>
                    <a:pt x="106" y="135"/>
                  </a:lnTo>
                  <a:lnTo>
                    <a:pt x="120" y="120"/>
                  </a:lnTo>
                  <a:lnTo>
                    <a:pt x="120" y="120"/>
                  </a:lnTo>
                  <a:lnTo>
                    <a:pt x="137" y="105"/>
                  </a:lnTo>
                  <a:lnTo>
                    <a:pt x="152" y="91"/>
                  </a:lnTo>
                  <a:lnTo>
                    <a:pt x="168" y="79"/>
                  </a:lnTo>
                  <a:lnTo>
                    <a:pt x="186" y="68"/>
                  </a:lnTo>
                  <a:lnTo>
                    <a:pt x="202" y="57"/>
                  </a:lnTo>
                  <a:lnTo>
                    <a:pt x="220" y="46"/>
                  </a:lnTo>
                  <a:lnTo>
                    <a:pt x="238" y="38"/>
                  </a:lnTo>
                  <a:lnTo>
                    <a:pt x="257" y="30"/>
                  </a:lnTo>
                  <a:lnTo>
                    <a:pt x="274" y="23"/>
                  </a:lnTo>
                  <a:lnTo>
                    <a:pt x="294" y="16"/>
                  </a:lnTo>
                  <a:lnTo>
                    <a:pt x="313" y="12"/>
                  </a:lnTo>
                  <a:lnTo>
                    <a:pt x="332" y="8"/>
                  </a:lnTo>
                  <a:lnTo>
                    <a:pt x="352" y="4"/>
                  </a:lnTo>
                  <a:lnTo>
                    <a:pt x="371" y="1"/>
                  </a:lnTo>
                  <a:lnTo>
                    <a:pt x="391" y="0"/>
                  </a:lnTo>
                  <a:lnTo>
                    <a:pt x="411" y="0"/>
                  </a:lnTo>
                  <a:lnTo>
                    <a:pt x="430" y="0"/>
                  </a:lnTo>
                  <a:lnTo>
                    <a:pt x="451" y="1"/>
                  </a:lnTo>
                  <a:lnTo>
                    <a:pt x="470" y="4"/>
                  </a:lnTo>
                  <a:lnTo>
                    <a:pt x="489" y="8"/>
                  </a:lnTo>
                  <a:lnTo>
                    <a:pt x="508" y="12"/>
                  </a:lnTo>
                  <a:lnTo>
                    <a:pt x="527" y="16"/>
                  </a:lnTo>
                  <a:lnTo>
                    <a:pt x="546" y="23"/>
                  </a:lnTo>
                  <a:lnTo>
                    <a:pt x="565" y="30"/>
                  </a:lnTo>
                  <a:lnTo>
                    <a:pt x="583" y="38"/>
                  </a:lnTo>
                  <a:lnTo>
                    <a:pt x="601" y="46"/>
                  </a:lnTo>
                  <a:lnTo>
                    <a:pt x="619" y="57"/>
                  </a:lnTo>
                  <a:lnTo>
                    <a:pt x="636" y="68"/>
                  </a:lnTo>
                  <a:lnTo>
                    <a:pt x="653" y="79"/>
                  </a:lnTo>
                  <a:lnTo>
                    <a:pt x="669" y="91"/>
                  </a:lnTo>
                  <a:lnTo>
                    <a:pt x="685" y="105"/>
                  </a:lnTo>
                  <a:lnTo>
                    <a:pt x="700" y="120"/>
                  </a:lnTo>
                  <a:lnTo>
                    <a:pt x="700" y="12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Freeform: Shape 12"/>
            <p:cNvSpPr/>
            <p:nvPr/>
          </p:nvSpPr>
          <p:spPr bwMode="auto">
            <a:xfrm>
              <a:off x="9863244" y="4666734"/>
              <a:ext cx="972189" cy="972189"/>
            </a:xfrm>
            <a:custGeom>
              <a:gdLst>
                <a:gd fmla="*/ 714 w 821" name="T0"/>
                <a:gd fmla="*/ 135 h 820" name="T1"/>
                <a:gd fmla="*/ 752 w 821" name="T2"/>
                <a:gd fmla="*/ 184 h 820" name="T3"/>
                <a:gd fmla="*/ 782 w 821" name="T4"/>
                <a:gd fmla="*/ 238 h 820" name="T5"/>
                <a:gd fmla="*/ 803 w 821" name="T6"/>
                <a:gd fmla="*/ 294 h 820" name="T7"/>
                <a:gd fmla="*/ 817 w 821" name="T8"/>
                <a:gd fmla="*/ 351 h 820" name="T9"/>
                <a:gd fmla="*/ 821 w 821" name="T10"/>
                <a:gd fmla="*/ 410 h 820" name="T11"/>
                <a:gd fmla="*/ 817 w 821" name="T12"/>
                <a:gd fmla="*/ 469 h 820" name="T13"/>
                <a:gd fmla="*/ 803 w 821" name="T14"/>
                <a:gd fmla="*/ 526 h 820" name="T15"/>
                <a:gd fmla="*/ 782 w 821" name="T16"/>
                <a:gd fmla="*/ 582 h 820" name="T17"/>
                <a:gd fmla="*/ 752 w 821" name="T18"/>
                <a:gd fmla="*/ 635 h 820" name="T19"/>
                <a:gd fmla="*/ 714 w 821" name="T20"/>
                <a:gd fmla="*/ 684 h 820" name="T21"/>
                <a:gd fmla="*/ 685 w 821" name="T22"/>
                <a:gd fmla="*/ 714 h 820" name="T23"/>
                <a:gd fmla="*/ 636 w 821" name="T24"/>
                <a:gd fmla="*/ 753 h 820" name="T25"/>
                <a:gd fmla="*/ 583 w 821" name="T26"/>
                <a:gd fmla="*/ 781 h 820" name="T27"/>
                <a:gd fmla="*/ 527 w 821" name="T28"/>
                <a:gd fmla="*/ 803 h 820" name="T29"/>
                <a:gd fmla="*/ 468 w 821" name="T30"/>
                <a:gd fmla="*/ 815 h 820" name="T31"/>
                <a:gd fmla="*/ 410 w 821" name="T32"/>
                <a:gd fmla="*/ 820 h 820" name="T33"/>
                <a:gd fmla="*/ 351 w 821" name="T34"/>
                <a:gd fmla="*/ 815 h 820" name="T35"/>
                <a:gd fmla="*/ 294 w 821" name="T36"/>
                <a:gd fmla="*/ 803 h 820" name="T37"/>
                <a:gd fmla="*/ 238 w 821" name="T38"/>
                <a:gd fmla="*/ 781 h 820" name="T39"/>
                <a:gd fmla="*/ 184 w 821" name="T40"/>
                <a:gd fmla="*/ 753 h 820" name="T41"/>
                <a:gd fmla="*/ 135 w 821" name="T42"/>
                <a:gd fmla="*/ 714 h 820" name="T43"/>
                <a:gd fmla="*/ 105 w 821" name="T44"/>
                <a:gd fmla="*/ 684 h 820" name="T45"/>
                <a:gd fmla="*/ 68 w 821" name="T46"/>
                <a:gd fmla="*/ 635 h 820" name="T47"/>
                <a:gd fmla="*/ 38 w 821" name="T48"/>
                <a:gd fmla="*/ 582 h 820" name="T49"/>
                <a:gd fmla="*/ 16 w 821" name="T50"/>
                <a:gd fmla="*/ 526 h 820" name="T51"/>
                <a:gd fmla="*/ 4 w 821" name="T52"/>
                <a:gd fmla="*/ 469 h 820" name="T53"/>
                <a:gd fmla="*/ 0 w 821" name="T54"/>
                <a:gd fmla="*/ 410 h 820" name="T55"/>
                <a:gd fmla="*/ 4 w 821" name="T56"/>
                <a:gd fmla="*/ 351 h 820" name="T57"/>
                <a:gd fmla="*/ 16 w 821" name="T58"/>
                <a:gd fmla="*/ 294 h 820" name="T59"/>
                <a:gd fmla="*/ 38 w 821" name="T60"/>
                <a:gd fmla="*/ 238 h 820" name="T61"/>
                <a:gd fmla="*/ 68 w 821" name="T62"/>
                <a:gd fmla="*/ 184 h 820" name="T63"/>
                <a:gd fmla="*/ 105 w 821" name="T64"/>
                <a:gd fmla="*/ 135 h 820" name="T65"/>
                <a:gd fmla="*/ 135 w 821" name="T66"/>
                <a:gd fmla="*/ 105 h 820" name="T67"/>
                <a:gd fmla="*/ 184 w 821" name="T68"/>
                <a:gd fmla="*/ 67 h 820" name="T69"/>
                <a:gd fmla="*/ 238 w 821" name="T70"/>
                <a:gd fmla="*/ 38 h 820" name="T71"/>
                <a:gd fmla="*/ 294 w 821" name="T72"/>
                <a:gd fmla="*/ 16 h 820" name="T73"/>
                <a:gd fmla="*/ 351 w 821" name="T74"/>
                <a:gd fmla="*/ 4 h 820" name="T75"/>
                <a:gd fmla="*/ 410 w 821" name="T76"/>
                <a:gd fmla="*/ 0 h 820" name="T77"/>
                <a:gd fmla="*/ 468 w 821" name="T78"/>
                <a:gd fmla="*/ 4 h 820" name="T79"/>
                <a:gd fmla="*/ 527 w 821" name="T80"/>
                <a:gd fmla="*/ 16 h 820" name="T81"/>
                <a:gd fmla="*/ 583 w 821" name="T82"/>
                <a:gd fmla="*/ 38 h 820" name="T83"/>
                <a:gd fmla="*/ 636 w 821" name="T84"/>
                <a:gd fmla="*/ 67 h 820" name="T85"/>
                <a:gd fmla="*/ 685 w 821" name="T86"/>
                <a:gd fmla="*/ 105 h 82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0" w="821">
                  <a:moveTo>
                    <a:pt x="700" y="120"/>
                  </a:moveTo>
                  <a:lnTo>
                    <a:pt x="700" y="120"/>
                  </a:lnTo>
                  <a:lnTo>
                    <a:pt x="714" y="135"/>
                  </a:lnTo>
                  <a:lnTo>
                    <a:pt x="728" y="150"/>
                  </a:lnTo>
                  <a:lnTo>
                    <a:pt x="741" y="167"/>
                  </a:lnTo>
                  <a:lnTo>
                    <a:pt x="752" y="184"/>
                  </a:lnTo>
                  <a:lnTo>
                    <a:pt x="763" y="201"/>
                  </a:lnTo>
                  <a:lnTo>
                    <a:pt x="773" y="219"/>
                  </a:lnTo>
                  <a:lnTo>
                    <a:pt x="782" y="238"/>
                  </a:lnTo>
                  <a:lnTo>
                    <a:pt x="791" y="255"/>
                  </a:lnTo>
                  <a:lnTo>
                    <a:pt x="797" y="275"/>
                  </a:lnTo>
                  <a:lnTo>
                    <a:pt x="803" y="294"/>
                  </a:lnTo>
                  <a:lnTo>
                    <a:pt x="808" y="313"/>
                  </a:lnTo>
                  <a:lnTo>
                    <a:pt x="812" y="332"/>
                  </a:lnTo>
                  <a:lnTo>
                    <a:pt x="817" y="351"/>
                  </a:lnTo>
                  <a:lnTo>
                    <a:pt x="818" y="370"/>
                  </a:lnTo>
                  <a:lnTo>
                    <a:pt x="819" y="391"/>
                  </a:lnTo>
                  <a:lnTo>
                    <a:pt x="821" y="410"/>
                  </a:lnTo>
                  <a:lnTo>
                    <a:pt x="819" y="429"/>
                  </a:lnTo>
                  <a:lnTo>
                    <a:pt x="818" y="449"/>
                  </a:lnTo>
                  <a:lnTo>
                    <a:pt x="817" y="469"/>
                  </a:lnTo>
                  <a:lnTo>
                    <a:pt x="812" y="488"/>
                  </a:lnTo>
                  <a:lnTo>
                    <a:pt x="808" y="507"/>
                  </a:lnTo>
                  <a:lnTo>
                    <a:pt x="803" y="526"/>
                  </a:lnTo>
                  <a:lnTo>
                    <a:pt x="797" y="545"/>
                  </a:lnTo>
                  <a:lnTo>
                    <a:pt x="791" y="564"/>
                  </a:lnTo>
                  <a:lnTo>
                    <a:pt x="782" y="582"/>
                  </a:lnTo>
                  <a:lnTo>
                    <a:pt x="773" y="601"/>
                  </a:lnTo>
                  <a:lnTo>
                    <a:pt x="763" y="619"/>
                  </a:lnTo>
                  <a:lnTo>
                    <a:pt x="752" y="635"/>
                  </a:lnTo>
                  <a:lnTo>
                    <a:pt x="741" y="653"/>
                  </a:lnTo>
                  <a:lnTo>
                    <a:pt x="728" y="669"/>
                  </a:lnTo>
                  <a:lnTo>
                    <a:pt x="714" y="684"/>
                  </a:lnTo>
                  <a:lnTo>
                    <a:pt x="700" y="699"/>
                  </a:lnTo>
                  <a:lnTo>
                    <a:pt x="700" y="699"/>
                  </a:lnTo>
                  <a:lnTo>
                    <a:pt x="685" y="714"/>
                  </a:lnTo>
                  <a:lnTo>
                    <a:pt x="669" y="728"/>
                  </a:lnTo>
                  <a:lnTo>
                    <a:pt x="653" y="740"/>
                  </a:lnTo>
                  <a:lnTo>
                    <a:pt x="636" y="753"/>
                  </a:lnTo>
                  <a:lnTo>
                    <a:pt x="619" y="764"/>
                  </a:lnTo>
                  <a:lnTo>
                    <a:pt x="601" y="773"/>
                  </a:lnTo>
                  <a:lnTo>
                    <a:pt x="583" y="781"/>
                  </a:lnTo>
                  <a:lnTo>
                    <a:pt x="564" y="789"/>
                  </a:lnTo>
                  <a:lnTo>
                    <a:pt x="546" y="796"/>
                  </a:lnTo>
                  <a:lnTo>
                    <a:pt x="527" y="803"/>
                  </a:lnTo>
                  <a:lnTo>
                    <a:pt x="508" y="809"/>
                  </a:lnTo>
                  <a:lnTo>
                    <a:pt x="489" y="813"/>
                  </a:lnTo>
                  <a:lnTo>
                    <a:pt x="468" y="815"/>
                  </a:lnTo>
                  <a:lnTo>
                    <a:pt x="449" y="818"/>
                  </a:lnTo>
                  <a:lnTo>
                    <a:pt x="430" y="820"/>
                  </a:lnTo>
                  <a:lnTo>
                    <a:pt x="410" y="820"/>
                  </a:lnTo>
                  <a:lnTo>
                    <a:pt x="391" y="820"/>
                  </a:lnTo>
                  <a:lnTo>
                    <a:pt x="371" y="818"/>
                  </a:lnTo>
                  <a:lnTo>
                    <a:pt x="351" y="815"/>
                  </a:lnTo>
                  <a:lnTo>
                    <a:pt x="332" y="813"/>
                  </a:lnTo>
                  <a:lnTo>
                    <a:pt x="313" y="809"/>
                  </a:lnTo>
                  <a:lnTo>
                    <a:pt x="294" y="803"/>
                  </a:lnTo>
                  <a:lnTo>
                    <a:pt x="274" y="796"/>
                  </a:lnTo>
                  <a:lnTo>
                    <a:pt x="255" y="789"/>
                  </a:lnTo>
                  <a:lnTo>
                    <a:pt x="238" y="781"/>
                  </a:lnTo>
                  <a:lnTo>
                    <a:pt x="220" y="773"/>
                  </a:lnTo>
                  <a:lnTo>
                    <a:pt x="202" y="764"/>
                  </a:lnTo>
                  <a:lnTo>
                    <a:pt x="184" y="753"/>
                  </a:lnTo>
                  <a:lnTo>
                    <a:pt x="168" y="740"/>
                  </a:lnTo>
                  <a:lnTo>
                    <a:pt x="152" y="728"/>
                  </a:lnTo>
                  <a:lnTo>
                    <a:pt x="135" y="714"/>
                  </a:lnTo>
                  <a:lnTo>
                    <a:pt x="120" y="699"/>
                  </a:lnTo>
                  <a:lnTo>
                    <a:pt x="120" y="699"/>
                  </a:lnTo>
                  <a:lnTo>
                    <a:pt x="105" y="684"/>
                  </a:lnTo>
                  <a:lnTo>
                    <a:pt x="91" y="669"/>
                  </a:lnTo>
                  <a:lnTo>
                    <a:pt x="79" y="653"/>
                  </a:lnTo>
                  <a:lnTo>
                    <a:pt x="68" y="635"/>
                  </a:lnTo>
                  <a:lnTo>
                    <a:pt x="57" y="619"/>
                  </a:lnTo>
                  <a:lnTo>
                    <a:pt x="46" y="601"/>
                  </a:lnTo>
                  <a:lnTo>
                    <a:pt x="38" y="582"/>
                  </a:lnTo>
                  <a:lnTo>
                    <a:pt x="30" y="564"/>
                  </a:lnTo>
                  <a:lnTo>
                    <a:pt x="23" y="545"/>
                  </a:lnTo>
                  <a:lnTo>
                    <a:pt x="16" y="526"/>
                  </a:lnTo>
                  <a:lnTo>
                    <a:pt x="12" y="507"/>
                  </a:lnTo>
                  <a:lnTo>
                    <a:pt x="8" y="488"/>
                  </a:lnTo>
                  <a:lnTo>
                    <a:pt x="4" y="469"/>
                  </a:lnTo>
                  <a:lnTo>
                    <a:pt x="1" y="449"/>
                  </a:lnTo>
                  <a:lnTo>
                    <a:pt x="0" y="429"/>
                  </a:lnTo>
                  <a:lnTo>
                    <a:pt x="0" y="410"/>
                  </a:lnTo>
                  <a:lnTo>
                    <a:pt x="0" y="391"/>
                  </a:lnTo>
                  <a:lnTo>
                    <a:pt x="1" y="370"/>
                  </a:lnTo>
                  <a:lnTo>
                    <a:pt x="4" y="351"/>
                  </a:lnTo>
                  <a:lnTo>
                    <a:pt x="8" y="332"/>
                  </a:lnTo>
                  <a:lnTo>
                    <a:pt x="12" y="313"/>
                  </a:lnTo>
                  <a:lnTo>
                    <a:pt x="16" y="294"/>
                  </a:lnTo>
                  <a:lnTo>
                    <a:pt x="23" y="275"/>
                  </a:lnTo>
                  <a:lnTo>
                    <a:pt x="30" y="255"/>
                  </a:lnTo>
                  <a:lnTo>
                    <a:pt x="38" y="238"/>
                  </a:lnTo>
                  <a:lnTo>
                    <a:pt x="46" y="219"/>
                  </a:lnTo>
                  <a:lnTo>
                    <a:pt x="57" y="201"/>
                  </a:lnTo>
                  <a:lnTo>
                    <a:pt x="68" y="184"/>
                  </a:lnTo>
                  <a:lnTo>
                    <a:pt x="79" y="167"/>
                  </a:lnTo>
                  <a:lnTo>
                    <a:pt x="91" y="150"/>
                  </a:lnTo>
                  <a:lnTo>
                    <a:pt x="105" y="135"/>
                  </a:lnTo>
                  <a:lnTo>
                    <a:pt x="120" y="120"/>
                  </a:lnTo>
                  <a:lnTo>
                    <a:pt x="120" y="120"/>
                  </a:lnTo>
                  <a:lnTo>
                    <a:pt x="135" y="105"/>
                  </a:lnTo>
                  <a:lnTo>
                    <a:pt x="152" y="92"/>
                  </a:lnTo>
                  <a:lnTo>
                    <a:pt x="168" y="79"/>
                  </a:lnTo>
                  <a:lnTo>
                    <a:pt x="184" y="67"/>
                  </a:lnTo>
                  <a:lnTo>
                    <a:pt x="202" y="56"/>
                  </a:lnTo>
                  <a:lnTo>
                    <a:pt x="220" y="47"/>
                  </a:lnTo>
                  <a:lnTo>
                    <a:pt x="238" y="38"/>
                  </a:lnTo>
                  <a:lnTo>
                    <a:pt x="255" y="30"/>
                  </a:lnTo>
                  <a:lnTo>
                    <a:pt x="274" y="23"/>
                  </a:lnTo>
                  <a:lnTo>
                    <a:pt x="294" y="16"/>
                  </a:lnTo>
                  <a:lnTo>
                    <a:pt x="313" y="11"/>
                  </a:lnTo>
                  <a:lnTo>
                    <a:pt x="332" y="7"/>
                  </a:lnTo>
                  <a:lnTo>
                    <a:pt x="351" y="4"/>
                  </a:lnTo>
                  <a:lnTo>
                    <a:pt x="371" y="1"/>
                  </a:lnTo>
                  <a:lnTo>
                    <a:pt x="391" y="0"/>
                  </a:lnTo>
                  <a:lnTo>
                    <a:pt x="410" y="0"/>
                  </a:lnTo>
                  <a:lnTo>
                    <a:pt x="430" y="0"/>
                  </a:lnTo>
                  <a:lnTo>
                    <a:pt x="449" y="1"/>
                  </a:lnTo>
                  <a:lnTo>
                    <a:pt x="468" y="4"/>
                  </a:lnTo>
                  <a:lnTo>
                    <a:pt x="489" y="7"/>
                  </a:lnTo>
                  <a:lnTo>
                    <a:pt x="508" y="11"/>
                  </a:lnTo>
                  <a:lnTo>
                    <a:pt x="527" y="16"/>
                  </a:lnTo>
                  <a:lnTo>
                    <a:pt x="546" y="23"/>
                  </a:lnTo>
                  <a:lnTo>
                    <a:pt x="564" y="30"/>
                  </a:lnTo>
                  <a:lnTo>
                    <a:pt x="583" y="38"/>
                  </a:lnTo>
                  <a:lnTo>
                    <a:pt x="601" y="47"/>
                  </a:lnTo>
                  <a:lnTo>
                    <a:pt x="619" y="56"/>
                  </a:lnTo>
                  <a:lnTo>
                    <a:pt x="636" y="67"/>
                  </a:lnTo>
                  <a:lnTo>
                    <a:pt x="653" y="79"/>
                  </a:lnTo>
                  <a:lnTo>
                    <a:pt x="669" y="92"/>
                  </a:lnTo>
                  <a:lnTo>
                    <a:pt x="685" y="105"/>
                  </a:lnTo>
                  <a:lnTo>
                    <a:pt x="700" y="120"/>
                  </a:lnTo>
                  <a:lnTo>
                    <a:pt x="700" y="1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Freeform: Shape 13"/>
            <p:cNvSpPr/>
            <p:nvPr/>
          </p:nvSpPr>
          <p:spPr bwMode="auto">
            <a:xfrm>
              <a:off x="6719724" y="3365893"/>
              <a:ext cx="975748" cy="972189"/>
            </a:xfrm>
            <a:custGeom>
              <a:gdLst>
                <a:gd fmla="*/ 432 w 821" name="T0"/>
                <a:gd fmla="*/ 1 h 820" name="T1"/>
                <a:gd fmla="*/ 493 w 821" name="T2"/>
                <a:gd fmla="*/ 8 h 820" name="T3"/>
                <a:gd fmla="*/ 552 w 821" name="T4"/>
                <a:gd fmla="*/ 26 h 820" name="T5"/>
                <a:gd fmla="*/ 606 w 821" name="T6"/>
                <a:gd fmla="*/ 50 h 820" name="T7"/>
                <a:gd fmla="*/ 655 w 821" name="T8"/>
                <a:gd fmla="*/ 82 h 820" name="T9"/>
                <a:gd fmla="*/ 701 w 821" name="T10"/>
                <a:gd fmla="*/ 120 h 820" name="T11"/>
                <a:gd fmla="*/ 739 w 821" name="T12"/>
                <a:gd fmla="*/ 165 h 820" name="T13"/>
                <a:gd fmla="*/ 770 w 821" name="T14"/>
                <a:gd fmla="*/ 215 h 820" name="T15"/>
                <a:gd fmla="*/ 795 w 821" name="T16"/>
                <a:gd fmla="*/ 269 h 820" name="T17"/>
                <a:gd fmla="*/ 813 w 821" name="T18"/>
                <a:gd fmla="*/ 327 h 820" name="T19"/>
                <a:gd fmla="*/ 819 w 821" name="T20"/>
                <a:gd fmla="*/ 389 h 820" name="T21"/>
                <a:gd fmla="*/ 819 w 821" name="T22"/>
                <a:gd fmla="*/ 431 h 820" name="T23"/>
                <a:gd fmla="*/ 813 w 821" name="T24"/>
                <a:gd fmla="*/ 493 h 820" name="T25"/>
                <a:gd fmla="*/ 795 w 821" name="T26"/>
                <a:gd fmla="*/ 551 h 820" name="T27"/>
                <a:gd fmla="*/ 770 w 821" name="T28"/>
                <a:gd fmla="*/ 606 h 820" name="T29"/>
                <a:gd fmla="*/ 739 w 821" name="T30"/>
                <a:gd fmla="*/ 655 h 820" name="T31"/>
                <a:gd fmla="*/ 701 w 821" name="T32"/>
                <a:gd fmla="*/ 700 h 820" name="T33"/>
                <a:gd fmla="*/ 655 w 821" name="T34"/>
                <a:gd fmla="*/ 738 h 820" name="T35"/>
                <a:gd fmla="*/ 606 w 821" name="T36"/>
                <a:gd fmla="*/ 771 h 820" name="T37"/>
                <a:gd fmla="*/ 552 w 821" name="T38"/>
                <a:gd fmla="*/ 796 h 820" name="T39"/>
                <a:gd fmla="*/ 493 w 821" name="T40"/>
                <a:gd fmla="*/ 812 h 820" name="T41"/>
                <a:gd fmla="*/ 432 w 821" name="T42"/>
                <a:gd fmla="*/ 820 h 820" name="T43"/>
                <a:gd fmla="*/ 389 w 821" name="T44"/>
                <a:gd fmla="*/ 820 h 820" name="T45"/>
                <a:gd fmla="*/ 328 w 821" name="T46"/>
                <a:gd fmla="*/ 812 h 820" name="T47"/>
                <a:gd fmla="*/ 269 w 821" name="T48"/>
                <a:gd fmla="*/ 796 h 820" name="T49"/>
                <a:gd fmla="*/ 214 w 821" name="T50"/>
                <a:gd fmla="*/ 771 h 820" name="T51"/>
                <a:gd fmla="*/ 165 w 821" name="T52"/>
                <a:gd fmla="*/ 738 h 820" name="T53"/>
                <a:gd fmla="*/ 120 w 821" name="T54"/>
                <a:gd fmla="*/ 700 h 820" name="T55"/>
                <a:gd fmla="*/ 82 w 821" name="T56"/>
                <a:gd fmla="*/ 655 h 820" name="T57"/>
                <a:gd fmla="*/ 49 w 821" name="T58"/>
                <a:gd fmla="*/ 606 h 820" name="T59"/>
                <a:gd fmla="*/ 25 w 821" name="T60"/>
                <a:gd fmla="*/ 551 h 820" name="T61"/>
                <a:gd fmla="*/ 8 w 821" name="T62"/>
                <a:gd fmla="*/ 493 h 820" name="T63"/>
                <a:gd fmla="*/ 1 w 821" name="T64"/>
                <a:gd fmla="*/ 431 h 820" name="T65"/>
                <a:gd fmla="*/ 1 w 821" name="T66"/>
                <a:gd fmla="*/ 389 h 820" name="T67"/>
                <a:gd fmla="*/ 8 w 821" name="T68"/>
                <a:gd fmla="*/ 327 h 820" name="T69"/>
                <a:gd fmla="*/ 25 w 821" name="T70"/>
                <a:gd fmla="*/ 269 h 820" name="T71"/>
                <a:gd fmla="*/ 49 w 821" name="T72"/>
                <a:gd fmla="*/ 215 h 820" name="T73"/>
                <a:gd fmla="*/ 82 w 821" name="T74"/>
                <a:gd fmla="*/ 165 h 820" name="T75"/>
                <a:gd fmla="*/ 120 w 821" name="T76"/>
                <a:gd fmla="*/ 120 h 820" name="T77"/>
                <a:gd fmla="*/ 165 w 821" name="T78"/>
                <a:gd fmla="*/ 82 h 820" name="T79"/>
                <a:gd fmla="*/ 214 w 821" name="T80"/>
                <a:gd fmla="*/ 50 h 820" name="T81"/>
                <a:gd fmla="*/ 269 w 821" name="T82"/>
                <a:gd fmla="*/ 26 h 820" name="T83"/>
                <a:gd fmla="*/ 328 w 821" name="T84"/>
                <a:gd fmla="*/ 8 h 820" name="T85"/>
                <a:gd fmla="*/ 389 w 821" name="T86"/>
                <a:gd fmla="*/ 1 h 82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0" w="821">
                  <a:moveTo>
                    <a:pt x="410" y="0"/>
                  </a:moveTo>
                  <a:lnTo>
                    <a:pt x="410" y="0"/>
                  </a:lnTo>
                  <a:lnTo>
                    <a:pt x="432" y="1"/>
                  </a:lnTo>
                  <a:lnTo>
                    <a:pt x="452" y="2"/>
                  </a:lnTo>
                  <a:lnTo>
                    <a:pt x="473" y="5"/>
                  </a:lnTo>
                  <a:lnTo>
                    <a:pt x="493" y="8"/>
                  </a:lnTo>
                  <a:lnTo>
                    <a:pt x="512" y="13"/>
                  </a:lnTo>
                  <a:lnTo>
                    <a:pt x="533" y="19"/>
                  </a:lnTo>
                  <a:lnTo>
                    <a:pt x="552" y="26"/>
                  </a:lnTo>
                  <a:lnTo>
                    <a:pt x="569" y="32"/>
                  </a:lnTo>
                  <a:lnTo>
                    <a:pt x="589" y="41"/>
                  </a:lnTo>
                  <a:lnTo>
                    <a:pt x="606" y="50"/>
                  </a:lnTo>
                  <a:lnTo>
                    <a:pt x="623" y="60"/>
                  </a:lnTo>
                  <a:lnTo>
                    <a:pt x="639" y="71"/>
                  </a:lnTo>
                  <a:lnTo>
                    <a:pt x="655" y="82"/>
                  </a:lnTo>
                  <a:lnTo>
                    <a:pt x="671" y="94"/>
                  </a:lnTo>
                  <a:lnTo>
                    <a:pt x="686" y="106"/>
                  </a:lnTo>
                  <a:lnTo>
                    <a:pt x="701" y="120"/>
                  </a:lnTo>
                  <a:lnTo>
                    <a:pt x="714" y="135"/>
                  </a:lnTo>
                  <a:lnTo>
                    <a:pt x="726" y="150"/>
                  </a:lnTo>
                  <a:lnTo>
                    <a:pt x="739" y="165"/>
                  </a:lnTo>
                  <a:lnTo>
                    <a:pt x="750" y="181"/>
                  </a:lnTo>
                  <a:lnTo>
                    <a:pt x="761" y="198"/>
                  </a:lnTo>
                  <a:lnTo>
                    <a:pt x="770" y="215"/>
                  </a:lnTo>
                  <a:lnTo>
                    <a:pt x="780" y="232"/>
                  </a:lnTo>
                  <a:lnTo>
                    <a:pt x="788" y="251"/>
                  </a:lnTo>
                  <a:lnTo>
                    <a:pt x="795" y="269"/>
                  </a:lnTo>
                  <a:lnTo>
                    <a:pt x="802" y="288"/>
                  </a:lnTo>
                  <a:lnTo>
                    <a:pt x="807" y="308"/>
                  </a:lnTo>
                  <a:lnTo>
                    <a:pt x="813" y="327"/>
                  </a:lnTo>
                  <a:lnTo>
                    <a:pt x="815" y="348"/>
                  </a:lnTo>
                  <a:lnTo>
                    <a:pt x="818" y="368"/>
                  </a:lnTo>
                  <a:lnTo>
                    <a:pt x="819" y="389"/>
                  </a:lnTo>
                  <a:lnTo>
                    <a:pt x="821" y="411"/>
                  </a:lnTo>
                  <a:lnTo>
                    <a:pt x="821" y="411"/>
                  </a:lnTo>
                  <a:lnTo>
                    <a:pt x="819" y="431"/>
                  </a:lnTo>
                  <a:lnTo>
                    <a:pt x="818" y="452"/>
                  </a:lnTo>
                  <a:lnTo>
                    <a:pt x="815" y="472"/>
                  </a:lnTo>
                  <a:lnTo>
                    <a:pt x="813" y="493"/>
                  </a:lnTo>
                  <a:lnTo>
                    <a:pt x="807" y="513"/>
                  </a:lnTo>
                  <a:lnTo>
                    <a:pt x="802" y="532"/>
                  </a:lnTo>
                  <a:lnTo>
                    <a:pt x="795" y="551"/>
                  </a:lnTo>
                  <a:lnTo>
                    <a:pt x="788" y="570"/>
                  </a:lnTo>
                  <a:lnTo>
                    <a:pt x="780" y="588"/>
                  </a:lnTo>
                  <a:lnTo>
                    <a:pt x="770" y="606"/>
                  </a:lnTo>
                  <a:lnTo>
                    <a:pt x="761" y="622"/>
                  </a:lnTo>
                  <a:lnTo>
                    <a:pt x="750" y="640"/>
                  </a:lnTo>
                  <a:lnTo>
                    <a:pt x="739" y="655"/>
                  </a:lnTo>
                  <a:lnTo>
                    <a:pt x="726" y="672"/>
                  </a:lnTo>
                  <a:lnTo>
                    <a:pt x="714" y="687"/>
                  </a:lnTo>
                  <a:lnTo>
                    <a:pt x="701" y="700"/>
                  </a:lnTo>
                  <a:lnTo>
                    <a:pt x="686" y="714"/>
                  </a:lnTo>
                  <a:lnTo>
                    <a:pt x="671" y="726"/>
                  </a:lnTo>
                  <a:lnTo>
                    <a:pt x="655" y="738"/>
                  </a:lnTo>
                  <a:lnTo>
                    <a:pt x="639" y="751"/>
                  </a:lnTo>
                  <a:lnTo>
                    <a:pt x="623" y="760"/>
                  </a:lnTo>
                  <a:lnTo>
                    <a:pt x="606" y="771"/>
                  </a:lnTo>
                  <a:lnTo>
                    <a:pt x="589" y="779"/>
                  </a:lnTo>
                  <a:lnTo>
                    <a:pt x="569" y="788"/>
                  </a:lnTo>
                  <a:lnTo>
                    <a:pt x="552" y="796"/>
                  </a:lnTo>
                  <a:lnTo>
                    <a:pt x="533" y="801"/>
                  </a:lnTo>
                  <a:lnTo>
                    <a:pt x="512" y="807"/>
                  </a:lnTo>
                  <a:lnTo>
                    <a:pt x="493" y="812"/>
                  </a:lnTo>
                  <a:lnTo>
                    <a:pt x="473" y="815"/>
                  </a:lnTo>
                  <a:lnTo>
                    <a:pt x="452" y="818"/>
                  </a:lnTo>
                  <a:lnTo>
                    <a:pt x="432" y="820"/>
                  </a:lnTo>
                  <a:lnTo>
                    <a:pt x="410" y="820"/>
                  </a:lnTo>
                  <a:lnTo>
                    <a:pt x="410" y="820"/>
                  </a:lnTo>
                  <a:lnTo>
                    <a:pt x="389" y="820"/>
                  </a:lnTo>
                  <a:lnTo>
                    <a:pt x="369" y="818"/>
                  </a:lnTo>
                  <a:lnTo>
                    <a:pt x="348" y="815"/>
                  </a:lnTo>
                  <a:lnTo>
                    <a:pt x="328" y="812"/>
                  </a:lnTo>
                  <a:lnTo>
                    <a:pt x="307" y="807"/>
                  </a:lnTo>
                  <a:lnTo>
                    <a:pt x="288" y="801"/>
                  </a:lnTo>
                  <a:lnTo>
                    <a:pt x="269" y="796"/>
                  </a:lnTo>
                  <a:lnTo>
                    <a:pt x="251" y="788"/>
                  </a:lnTo>
                  <a:lnTo>
                    <a:pt x="232" y="779"/>
                  </a:lnTo>
                  <a:lnTo>
                    <a:pt x="214" y="771"/>
                  </a:lnTo>
                  <a:lnTo>
                    <a:pt x="198" y="760"/>
                  </a:lnTo>
                  <a:lnTo>
                    <a:pt x="182" y="751"/>
                  </a:lnTo>
                  <a:lnTo>
                    <a:pt x="165" y="738"/>
                  </a:lnTo>
                  <a:lnTo>
                    <a:pt x="149" y="726"/>
                  </a:lnTo>
                  <a:lnTo>
                    <a:pt x="135" y="714"/>
                  </a:lnTo>
                  <a:lnTo>
                    <a:pt x="120" y="700"/>
                  </a:lnTo>
                  <a:lnTo>
                    <a:pt x="107" y="687"/>
                  </a:lnTo>
                  <a:lnTo>
                    <a:pt x="94" y="672"/>
                  </a:lnTo>
                  <a:lnTo>
                    <a:pt x="82" y="655"/>
                  </a:lnTo>
                  <a:lnTo>
                    <a:pt x="70" y="640"/>
                  </a:lnTo>
                  <a:lnTo>
                    <a:pt x="60" y="622"/>
                  </a:lnTo>
                  <a:lnTo>
                    <a:pt x="49" y="606"/>
                  </a:lnTo>
                  <a:lnTo>
                    <a:pt x="41" y="588"/>
                  </a:lnTo>
                  <a:lnTo>
                    <a:pt x="33" y="570"/>
                  </a:lnTo>
                  <a:lnTo>
                    <a:pt x="25" y="551"/>
                  </a:lnTo>
                  <a:lnTo>
                    <a:pt x="19" y="532"/>
                  </a:lnTo>
                  <a:lnTo>
                    <a:pt x="14" y="513"/>
                  </a:lnTo>
                  <a:lnTo>
                    <a:pt x="8" y="493"/>
                  </a:lnTo>
                  <a:lnTo>
                    <a:pt x="6" y="472"/>
                  </a:lnTo>
                  <a:lnTo>
                    <a:pt x="3" y="452"/>
                  </a:lnTo>
                  <a:lnTo>
                    <a:pt x="1" y="431"/>
                  </a:lnTo>
                  <a:lnTo>
                    <a:pt x="0" y="411"/>
                  </a:lnTo>
                  <a:lnTo>
                    <a:pt x="0" y="411"/>
                  </a:lnTo>
                  <a:lnTo>
                    <a:pt x="1" y="389"/>
                  </a:lnTo>
                  <a:lnTo>
                    <a:pt x="3" y="368"/>
                  </a:lnTo>
                  <a:lnTo>
                    <a:pt x="6" y="348"/>
                  </a:lnTo>
                  <a:lnTo>
                    <a:pt x="8" y="327"/>
                  </a:lnTo>
                  <a:lnTo>
                    <a:pt x="14" y="308"/>
                  </a:lnTo>
                  <a:lnTo>
                    <a:pt x="19" y="288"/>
                  </a:lnTo>
                  <a:lnTo>
                    <a:pt x="25" y="269"/>
                  </a:lnTo>
                  <a:lnTo>
                    <a:pt x="33" y="251"/>
                  </a:lnTo>
                  <a:lnTo>
                    <a:pt x="41" y="232"/>
                  </a:lnTo>
                  <a:lnTo>
                    <a:pt x="49" y="215"/>
                  </a:lnTo>
                  <a:lnTo>
                    <a:pt x="60" y="198"/>
                  </a:lnTo>
                  <a:lnTo>
                    <a:pt x="70" y="181"/>
                  </a:lnTo>
                  <a:lnTo>
                    <a:pt x="82" y="165"/>
                  </a:lnTo>
                  <a:lnTo>
                    <a:pt x="94" y="150"/>
                  </a:lnTo>
                  <a:lnTo>
                    <a:pt x="107" y="135"/>
                  </a:lnTo>
                  <a:lnTo>
                    <a:pt x="120" y="120"/>
                  </a:lnTo>
                  <a:lnTo>
                    <a:pt x="135" y="106"/>
                  </a:lnTo>
                  <a:lnTo>
                    <a:pt x="149" y="94"/>
                  </a:lnTo>
                  <a:lnTo>
                    <a:pt x="165" y="82"/>
                  </a:lnTo>
                  <a:lnTo>
                    <a:pt x="182" y="71"/>
                  </a:lnTo>
                  <a:lnTo>
                    <a:pt x="198" y="60"/>
                  </a:lnTo>
                  <a:lnTo>
                    <a:pt x="214" y="50"/>
                  </a:lnTo>
                  <a:lnTo>
                    <a:pt x="232" y="41"/>
                  </a:lnTo>
                  <a:lnTo>
                    <a:pt x="251" y="32"/>
                  </a:lnTo>
                  <a:lnTo>
                    <a:pt x="269" y="26"/>
                  </a:lnTo>
                  <a:lnTo>
                    <a:pt x="288" y="19"/>
                  </a:lnTo>
                  <a:lnTo>
                    <a:pt x="307" y="13"/>
                  </a:lnTo>
                  <a:lnTo>
                    <a:pt x="328" y="8"/>
                  </a:lnTo>
                  <a:lnTo>
                    <a:pt x="348" y="5"/>
                  </a:lnTo>
                  <a:lnTo>
                    <a:pt x="369" y="2"/>
                  </a:lnTo>
                  <a:lnTo>
                    <a:pt x="389" y="1"/>
                  </a:lnTo>
                  <a:lnTo>
                    <a:pt x="410" y="0"/>
                  </a:lnTo>
                  <a:lnTo>
                    <a:pt x="41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Freeform: Shape 14"/>
            <p:cNvSpPr/>
            <p:nvPr/>
          </p:nvSpPr>
          <p:spPr bwMode="auto">
            <a:xfrm>
              <a:off x="10401827" y="3365893"/>
              <a:ext cx="972189" cy="972189"/>
            </a:xfrm>
            <a:custGeom>
              <a:gdLst>
                <a:gd fmla="*/ 431 w 821" name="T0"/>
                <a:gd fmla="*/ 1 h 820" name="T1"/>
                <a:gd fmla="*/ 493 w 821" name="T2"/>
                <a:gd fmla="*/ 8 h 820" name="T3"/>
                <a:gd fmla="*/ 552 w 821" name="T4"/>
                <a:gd fmla="*/ 26 h 820" name="T5"/>
                <a:gd fmla="*/ 606 w 821" name="T6"/>
                <a:gd fmla="*/ 50 h 820" name="T7"/>
                <a:gd fmla="*/ 655 w 821" name="T8"/>
                <a:gd fmla="*/ 82 h 820" name="T9"/>
                <a:gd fmla="*/ 700 w 821" name="T10"/>
                <a:gd fmla="*/ 120 h 820" name="T11"/>
                <a:gd fmla="*/ 739 w 821" name="T12"/>
                <a:gd fmla="*/ 165 h 820" name="T13"/>
                <a:gd fmla="*/ 771 w 821" name="T14"/>
                <a:gd fmla="*/ 215 h 820" name="T15"/>
                <a:gd fmla="*/ 796 w 821" name="T16"/>
                <a:gd fmla="*/ 269 h 820" name="T17"/>
                <a:gd fmla="*/ 812 w 821" name="T18"/>
                <a:gd fmla="*/ 327 h 820" name="T19"/>
                <a:gd fmla="*/ 821 w 821" name="T20"/>
                <a:gd fmla="*/ 389 h 820" name="T21"/>
                <a:gd fmla="*/ 821 w 821" name="T22"/>
                <a:gd fmla="*/ 431 h 820" name="T23"/>
                <a:gd fmla="*/ 812 w 821" name="T24"/>
                <a:gd fmla="*/ 493 h 820" name="T25"/>
                <a:gd fmla="*/ 796 w 821" name="T26"/>
                <a:gd fmla="*/ 551 h 820" name="T27"/>
                <a:gd fmla="*/ 771 w 821" name="T28"/>
                <a:gd fmla="*/ 606 h 820" name="T29"/>
                <a:gd fmla="*/ 739 w 821" name="T30"/>
                <a:gd fmla="*/ 655 h 820" name="T31"/>
                <a:gd fmla="*/ 700 w 821" name="T32"/>
                <a:gd fmla="*/ 700 h 820" name="T33"/>
                <a:gd fmla="*/ 655 w 821" name="T34"/>
                <a:gd fmla="*/ 738 h 820" name="T35"/>
                <a:gd fmla="*/ 606 w 821" name="T36"/>
                <a:gd fmla="*/ 771 h 820" name="T37"/>
                <a:gd fmla="*/ 552 w 821" name="T38"/>
                <a:gd fmla="*/ 796 h 820" name="T39"/>
                <a:gd fmla="*/ 493 w 821" name="T40"/>
                <a:gd fmla="*/ 812 h 820" name="T41"/>
                <a:gd fmla="*/ 431 w 821" name="T42"/>
                <a:gd fmla="*/ 820 h 820" name="T43"/>
                <a:gd fmla="*/ 389 w 821" name="T44"/>
                <a:gd fmla="*/ 820 h 820" name="T45"/>
                <a:gd fmla="*/ 328 w 821" name="T46"/>
                <a:gd fmla="*/ 812 h 820" name="T47"/>
                <a:gd fmla="*/ 269 w 821" name="T48"/>
                <a:gd fmla="*/ 796 h 820" name="T49"/>
                <a:gd fmla="*/ 216 w 821" name="T50"/>
                <a:gd fmla="*/ 771 h 820" name="T51"/>
                <a:gd fmla="*/ 165 w 821" name="T52"/>
                <a:gd fmla="*/ 738 h 820" name="T53"/>
                <a:gd fmla="*/ 120 w 821" name="T54"/>
                <a:gd fmla="*/ 700 h 820" name="T55"/>
                <a:gd fmla="*/ 82 w 821" name="T56"/>
                <a:gd fmla="*/ 655 h 820" name="T57"/>
                <a:gd fmla="*/ 50 w 821" name="T58"/>
                <a:gd fmla="*/ 606 h 820" name="T59"/>
                <a:gd fmla="*/ 26 w 821" name="T60"/>
                <a:gd fmla="*/ 551 h 820" name="T61"/>
                <a:gd fmla="*/ 9 w 821" name="T62"/>
                <a:gd fmla="*/ 493 h 820" name="T63"/>
                <a:gd fmla="*/ 1 w 821" name="T64"/>
                <a:gd fmla="*/ 431 h 820" name="T65"/>
                <a:gd fmla="*/ 1 w 821" name="T66"/>
                <a:gd fmla="*/ 389 h 820" name="T67"/>
                <a:gd fmla="*/ 9 w 821" name="T68"/>
                <a:gd fmla="*/ 327 h 820" name="T69"/>
                <a:gd fmla="*/ 26 w 821" name="T70"/>
                <a:gd fmla="*/ 269 h 820" name="T71"/>
                <a:gd fmla="*/ 50 w 821" name="T72"/>
                <a:gd fmla="*/ 215 h 820" name="T73"/>
                <a:gd fmla="*/ 82 w 821" name="T74"/>
                <a:gd fmla="*/ 165 h 820" name="T75"/>
                <a:gd fmla="*/ 120 w 821" name="T76"/>
                <a:gd fmla="*/ 120 h 820" name="T77"/>
                <a:gd fmla="*/ 165 w 821" name="T78"/>
                <a:gd fmla="*/ 82 h 820" name="T79"/>
                <a:gd fmla="*/ 216 w 821" name="T80"/>
                <a:gd fmla="*/ 50 h 820" name="T81"/>
                <a:gd fmla="*/ 269 w 821" name="T82"/>
                <a:gd fmla="*/ 26 h 820" name="T83"/>
                <a:gd fmla="*/ 328 w 821" name="T84"/>
                <a:gd fmla="*/ 8 h 820" name="T85"/>
                <a:gd fmla="*/ 389 w 821" name="T86"/>
                <a:gd fmla="*/ 1 h 82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0" w="821">
                  <a:moveTo>
                    <a:pt x="411" y="0"/>
                  </a:moveTo>
                  <a:lnTo>
                    <a:pt x="411" y="0"/>
                  </a:lnTo>
                  <a:lnTo>
                    <a:pt x="431" y="1"/>
                  </a:lnTo>
                  <a:lnTo>
                    <a:pt x="452" y="2"/>
                  </a:lnTo>
                  <a:lnTo>
                    <a:pt x="472" y="5"/>
                  </a:lnTo>
                  <a:lnTo>
                    <a:pt x="493" y="8"/>
                  </a:lnTo>
                  <a:lnTo>
                    <a:pt x="513" y="13"/>
                  </a:lnTo>
                  <a:lnTo>
                    <a:pt x="532" y="19"/>
                  </a:lnTo>
                  <a:lnTo>
                    <a:pt x="552" y="26"/>
                  </a:lnTo>
                  <a:lnTo>
                    <a:pt x="571" y="32"/>
                  </a:lnTo>
                  <a:lnTo>
                    <a:pt x="588" y="41"/>
                  </a:lnTo>
                  <a:lnTo>
                    <a:pt x="606" y="50"/>
                  </a:lnTo>
                  <a:lnTo>
                    <a:pt x="623" y="60"/>
                  </a:lnTo>
                  <a:lnTo>
                    <a:pt x="640" y="71"/>
                  </a:lnTo>
                  <a:lnTo>
                    <a:pt x="655" y="82"/>
                  </a:lnTo>
                  <a:lnTo>
                    <a:pt x="672" y="94"/>
                  </a:lnTo>
                  <a:lnTo>
                    <a:pt x="687" y="106"/>
                  </a:lnTo>
                  <a:lnTo>
                    <a:pt x="700" y="120"/>
                  </a:lnTo>
                  <a:lnTo>
                    <a:pt x="714" y="135"/>
                  </a:lnTo>
                  <a:lnTo>
                    <a:pt x="726" y="150"/>
                  </a:lnTo>
                  <a:lnTo>
                    <a:pt x="739" y="165"/>
                  </a:lnTo>
                  <a:lnTo>
                    <a:pt x="751" y="181"/>
                  </a:lnTo>
                  <a:lnTo>
                    <a:pt x="762" y="198"/>
                  </a:lnTo>
                  <a:lnTo>
                    <a:pt x="771" y="215"/>
                  </a:lnTo>
                  <a:lnTo>
                    <a:pt x="780" y="232"/>
                  </a:lnTo>
                  <a:lnTo>
                    <a:pt x="788" y="251"/>
                  </a:lnTo>
                  <a:lnTo>
                    <a:pt x="796" y="269"/>
                  </a:lnTo>
                  <a:lnTo>
                    <a:pt x="801" y="288"/>
                  </a:lnTo>
                  <a:lnTo>
                    <a:pt x="808" y="308"/>
                  </a:lnTo>
                  <a:lnTo>
                    <a:pt x="812" y="327"/>
                  </a:lnTo>
                  <a:lnTo>
                    <a:pt x="816" y="348"/>
                  </a:lnTo>
                  <a:lnTo>
                    <a:pt x="818" y="368"/>
                  </a:lnTo>
                  <a:lnTo>
                    <a:pt x="821" y="389"/>
                  </a:lnTo>
                  <a:lnTo>
                    <a:pt x="821" y="411"/>
                  </a:lnTo>
                  <a:lnTo>
                    <a:pt x="821" y="411"/>
                  </a:lnTo>
                  <a:lnTo>
                    <a:pt x="821" y="431"/>
                  </a:lnTo>
                  <a:lnTo>
                    <a:pt x="818" y="452"/>
                  </a:lnTo>
                  <a:lnTo>
                    <a:pt x="816" y="472"/>
                  </a:lnTo>
                  <a:lnTo>
                    <a:pt x="812" y="493"/>
                  </a:lnTo>
                  <a:lnTo>
                    <a:pt x="808" y="513"/>
                  </a:lnTo>
                  <a:lnTo>
                    <a:pt x="801" y="532"/>
                  </a:lnTo>
                  <a:lnTo>
                    <a:pt x="796" y="551"/>
                  </a:lnTo>
                  <a:lnTo>
                    <a:pt x="788" y="570"/>
                  </a:lnTo>
                  <a:lnTo>
                    <a:pt x="780" y="588"/>
                  </a:lnTo>
                  <a:lnTo>
                    <a:pt x="771" y="606"/>
                  </a:lnTo>
                  <a:lnTo>
                    <a:pt x="762" y="622"/>
                  </a:lnTo>
                  <a:lnTo>
                    <a:pt x="751" y="640"/>
                  </a:lnTo>
                  <a:lnTo>
                    <a:pt x="739" y="655"/>
                  </a:lnTo>
                  <a:lnTo>
                    <a:pt x="726" y="672"/>
                  </a:lnTo>
                  <a:lnTo>
                    <a:pt x="714" y="687"/>
                  </a:lnTo>
                  <a:lnTo>
                    <a:pt x="700" y="700"/>
                  </a:lnTo>
                  <a:lnTo>
                    <a:pt x="687" y="714"/>
                  </a:lnTo>
                  <a:lnTo>
                    <a:pt x="672" y="726"/>
                  </a:lnTo>
                  <a:lnTo>
                    <a:pt x="655" y="738"/>
                  </a:lnTo>
                  <a:lnTo>
                    <a:pt x="640" y="751"/>
                  </a:lnTo>
                  <a:lnTo>
                    <a:pt x="623" y="760"/>
                  </a:lnTo>
                  <a:lnTo>
                    <a:pt x="606" y="771"/>
                  </a:lnTo>
                  <a:lnTo>
                    <a:pt x="588" y="779"/>
                  </a:lnTo>
                  <a:lnTo>
                    <a:pt x="571" y="788"/>
                  </a:lnTo>
                  <a:lnTo>
                    <a:pt x="552" y="796"/>
                  </a:lnTo>
                  <a:lnTo>
                    <a:pt x="532" y="801"/>
                  </a:lnTo>
                  <a:lnTo>
                    <a:pt x="513" y="807"/>
                  </a:lnTo>
                  <a:lnTo>
                    <a:pt x="493" y="812"/>
                  </a:lnTo>
                  <a:lnTo>
                    <a:pt x="472" y="815"/>
                  </a:lnTo>
                  <a:lnTo>
                    <a:pt x="452" y="818"/>
                  </a:lnTo>
                  <a:lnTo>
                    <a:pt x="431" y="820"/>
                  </a:lnTo>
                  <a:lnTo>
                    <a:pt x="411" y="820"/>
                  </a:lnTo>
                  <a:lnTo>
                    <a:pt x="411" y="820"/>
                  </a:lnTo>
                  <a:lnTo>
                    <a:pt x="389" y="820"/>
                  </a:lnTo>
                  <a:lnTo>
                    <a:pt x="369" y="818"/>
                  </a:lnTo>
                  <a:lnTo>
                    <a:pt x="348" y="815"/>
                  </a:lnTo>
                  <a:lnTo>
                    <a:pt x="328" y="812"/>
                  </a:lnTo>
                  <a:lnTo>
                    <a:pt x="308" y="807"/>
                  </a:lnTo>
                  <a:lnTo>
                    <a:pt x="288" y="801"/>
                  </a:lnTo>
                  <a:lnTo>
                    <a:pt x="269" y="796"/>
                  </a:lnTo>
                  <a:lnTo>
                    <a:pt x="251" y="788"/>
                  </a:lnTo>
                  <a:lnTo>
                    <a:pt x="233" y="779"/>
                  </a:lnTo>
                  <a:lnTo>
                    <a:pt x="216" y="771"/>
                  </a:lnTo>
                  <a:lnTo>
                    <a:pt x="198" y="760"/>
                  </a:lnTo>
                  <a:lnTo>
                    <a:pt x="181" y="751"/>
                  </a:lnTo>
                  <a:lnTo>
                    <a:pt x="165" y="738"/>
                  </a:lnTo>
                  <a:lnTo>
                    <a:pt x="150" y="726"/>
                  </a:lnTo>
                  <a:lnTo>
                    <a:pt x="135" y="714"/>
                  </a:lnTo>
                  <a:lnTo>
                    <a:pt x="120" y="700"/>
                  </a:lnTo>
                  <a:lnTo>
                    <a:pt x="106" y="687"/>
                  </a:lnTo>
                  <a:lnTo>
                    <a:pt x="94" y="672"/>
                  </a:lnTo>
                  <a:lnTo>
                    <a:pt x="82" y="655"/>
                  </a:lnTo>
                  <a:lnTo>
                    <a:pt x="71" y="640"/>
                  </a:lnTo>
                  <a:lnTo>
                    <a:pt x="60" y="622"/>
                  </a:lnTo>
                  <a:lnTo>
                    <a:pt x="50" y="606"/>
                  </a:lnTo>
                  <a:lnTo>
                    <a:pt x="41" y="588"/>
                  </a:lnTo>
                  <a:lnTo>
                    <a:pt x="33" y="570"/>
                  </a:lnTo>
                  <a:lnTo>
                    <a:pt x="26" y="551"/>
                  </a:lnTo>
                  <a:lnTo>
                    <a:pt x="19" y="532"/>
                  </a:lnTo>
                  <a:lnTo>
                    <a:pt x="14" y="513"/>
                  </a:lnTo>
                  <a:lnTo>
                    <a:pt x="9" y="493"/>
                  </a:lnTo>
                  <a:lnTo>
                    <a:pt x="5" y="472"/>
                  </a:lnTo>
                  <a:lnTo>
                    <a:pt x="3" y="452"/>
                  </a:lnTo>
                  <a:lnTo>
                    <a:pt x="1" y="431"/>
                  </a:lnTo>
                  <a:lnTo>
                    <a:pt x="0" y="411"/>
                  </a:lnTo>
                  <a:lnTo>
                    <a:pt x="0" y="411"/>
                  </a:lnTo>
                  <a:lnTo>
                    <a:pt x="1" y="389"/>
                  </a:lnTo>
                  <a:lnTo>
                    <a:pt x="3" y="368"/>
                  </a:lnTo>
                  <a:lnTo>
                    <a:pt x="5" y="348"/>
                  </a:lnTo>
                  <a:lnTo>
                    <a:pt x="9" y="327"/>
                  </a:lnTo>
                  <a:lnTo>
                    <a:pt x="14" y="308"/>
                  </a:lnTo>
                  <a:lnTo>
                    <a:pt x="19" y="288"/>
                  </a:lnTo>
                  <a:lnTo>
                    <a:pt x="26" y="269"/>
                  </a:lnTo>
                  <a:lnTo>
                    <a:pt x="33" y="251"/>
                  </a:lnTo>
                  <a:lnTo>
                    <a:pt x="41" y="232"/>
                  </a:lnTo>
                  <a:lnTo>
                    <a:pt x="50" y="215"/>
                  </a:lnTo>
                  <a:lnTo>
                    <a:pt x="60" y="198"/>
                  </a:lnTo>
                  <a:lnTo>
                    <a:pt x="71" y="181"/>
                  </a:lnTo>
                  <a:lnTo>
                    <a:pt x="82" y="165"/>
                  </a:lnTo>
                  <a:lnTo>
                    <a:pt x="94" y="150"/>
                  </a:lnTo>
                  <a:lnTo>
                    <a:pt x="106" y="135"/>
                  </a:lnTo>
                  <a:lnTo>
                    <a:pt x="120" y="120"/>
                  </a:lnTo>
                  <a:lnTo>
                    <a:pt x="135" y="106"/>
                  </a:lnTo>
                  <a:lnTo>
                    <a:pt x="150" y="94"/>
                  </a:lnTo>
                  <a:lnTo>
                    <a:pt x="165" y="82"/>
                  </a:lnTo>
                  <a:lnTo>
                    <a:pt x="181" y="71"/>
                  </a:lnTo>
                  <a:lnTo>
                    <a:pt x="198" y="60"/>
                  </a:lnTo>
                  <a:lnTo>
                    <a:pt x="216" y="50"/>
                  </a:lnTo>
                  <a:lnTo>
                    <a:pt x="233" y="41"/>
                  </a:lnTo>
                  <a:lnTo>
                    <a:pt x="251" y="32"/>
                  </a:lnTo>
                  <a:lnTo>
                    <a:pt x="269" y="26"/>
                  </a:lnTo>
                  <a:lnTo>
                    <a:pt x="288" y="19"/>
                  </a:lnTo>
                  <a:lnTo>
                    <a:pt x="308" y="13"/>
                  </a:lnTo>
                  <a:lnTo>
                    <a:pt x="328" y="8"/>
                  </a:lnTo>
                  <a:lnTo>
                    <a:pt x="348" y="5"/>
                  </a:lnTo>
                  <a:lnTo>
                    <a:pt x="369" y="2"/>
                  </a:lnTo>
                  <a:lnTo>
                    <a:pt x="389" y="1"/>
                  </a:lnTo>
                  <a:lnTo>
                    <a:pt x="411" y="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Freeform: Shape 15"/>
            <p:cNvSpPr/>
            <p:nvPr/>
          </p:nvSpPr>
          <p:spPr bwMode="auto">
            <a:xfrm>
              <a:off x="7258307" y="4666734"/>
              <a:ext cx="975748" cy="972189"/>
            </a:xfrm>
            <a:custGeom>
              <a:gdLst>
                <a:gd fmla="*/ 137 w 821" name="T0"/>
                <a:gd fmla="*/ 105 h 820" name="T1"/>
                <a:gd fmla="*/ 186 w 821" name="T2"/>
                <a:gd fmla="*/ 67 h 820" name="T3"/>
                <a:gd fmla="*/ 238 w 821" name="T4"/>
                <a:gd fmla="*/ 38 h 820" name="T5"/>
                <a:gd fmla="*/ 294 w 821" name="T6"/>
                <a:gd fmla="*/ 16 h 820" name="T7"/>
                <a:gd fmla="*/ 352 w 821" name="T8"/>
                <a:gd fmla="*/ 4 h 820" name="T9"/>
                <a:gd fmla="*/ 411 w 821" name="T10"/>
                <a:gd fmla="*/ 0 h 820" name="T11"/>
                <a:gd fmla="*/ 470 w 821" name="T12"/>
                <a:gd fmla="*/ 4 h 820" name="T13"/>
                <a:gd fmla="*/ 527 w 821" name="T14"/>
                <a:gd fmla="*/ 16 h 820" name="T15"/>
                <a:gd fmla="*/ 583 w 821" name="T16"/>
                <a:gd fmla="*/ 38 h 820" name="T17"/>
                <a:gd fmla="*/ 636 w 821" name="T18"/>
                <a:gd fmla="*/ 67 h 820" name="T19"/>
                <a:gd fmla="*/ 685 w 821" name="T20"/>
                <a:gd fmla="*/ 105 h 820" name="T21"/>
                <a:gd fmla="*/ 715 w 821" name="T22"/>
                <a:gd fmla="*/ 135 h 820" name="T23"/>
                <a:gd fmla="*/ 754 w 821" name="T24"/>
                <a:gd fmla="*/ 184 h 820" name="T25"/>
                <a:gd fmla="*/ 782 w 821" name="T26"/>
                <a:gd fmla="*/ 238 h 820" name="T27"/>
                <a:gd fmla="*/ 804 w 821" name="T28"/>
                <a:gd fmla="*/ 294 h 820" name="T29"/>
                <a:gd fmla="*/ 817 w 821" name="T30"/>
                <a:gd fmla="*/ 351 h 820" name="T31"/>
                <a:gd fmla="*/ 821 w 821" name="T32"/>
                <a:gd fmla="*/ 410 h 820" name="T33"/>
                <a:gd fmla="*/ 817 w 821" name="T34"/>
                <a:gd fmla="*/ 469 h 820" name="T35"/>
                <a:gd fmla="*/ 804 w 821" name="T36"/>
                <a:gd fmla="*/ 526 h 820" name="T37"/>
                <a:gd fmla="*/ 782 w 821" name="T38"/>
                <a:gd fmla="*/ 582 h 820" name="T39"/>
                <a:gd fmla="*/ 754 w 821" name="T40"/>
                <a:gd fmla="*/ 635 h 820" name="T41"/>
                <a:gd fmla="*/ 715 w 821" name="T42"/>
                <a:gd fmla="*/ 684 h 820" name="T43"/>
                <a:gd fmla="*/ 685 w 821" name="T44"/>
                <a:gd fmla="*/ 714 h 820" name="T45"/>
                <a:gd fmla="*/ 636 w 821" name="T46"/>
                <a:gd fmla="*/ 753 h 820" name="T47"/>
                <a:gd fmla="*/ 583 w 821" name="T48"/>
                <a:gd fmla="*/ 781 h 820" name="T49"/>
                <a:gd fmla="*/ 527 w 821" name="T50"/>
                <a:gd fmla="*/ 803 h 820" name="T51"/>
                <a:gd fmla="*/ 470 w 821" name="T52"/>
                <a:gd fmla="*/ 815 h 820" name="T53"/>
                <a:gd fmla="*/ 411 w 821" name="T54"/>
                <a:gd fmla="*/ 820 h 820" name="T55"/>
                <a:gd fmla="*/ 352 w 821" name="T56"/>
                <a:gd fmla="*/ 815 h 820" name="T57"/>
                <a:gd fmla="*/ 294 w 821" name="T58"/>
                <a:gd fmla="*/ 803 h 820" name="T59"/>
                <a:gd fmla="*/ 238 w 821" name="T60"/>
                <a:gd fmla="*/ 781 h 820" name="T61"/>
                <a:gd fmla="*/ 186 w 821" name="T62"/>
                <a:gd fmla="*/ 753 h 820" name="T63"/>
                <a:gd fmla="*/ 137 w 821" name="T64"/>
                <a:gd fmla="*/ 714 h 820" name="T65"/>
                <a:gd fmla="*/ 106 w 821" name="T66"/>
                <a:gd fmla="*/ 684 h 820" name="T67"/>
                <a:gd fmla="*/ 68 w 821" name="T68"/>
                <a:gd fmla="*/ 635 h 820" name="T69"/>
                <a:gd fmla="*/ 38 w 821" name="T70"/>
                <a:gd fmla="*/ 582 h 820" name="T71"/>
                <a:gd fmla="*/ 18 w 821" name="T72"/>
                <a:gd fmla="*/ 526 h 820" name="T73"/>
                <a:gd fmla="*/ 5 w 821" name="T74"/>
                <a:gd fmla="*/ 469 h 820" name="T75"/>
                <a:gd fmla="*/ 0 w 821" name="T76"/>
                <a:gd fmla="*/ 410 h 820" name="T77"/>
                <a:gd fmla="*/ 5 w 821" name="T78"/>
                <a:gd fmla="*/ 351 h 820" name="T79"/>
                <a:gd fmla="*/ 18 w 821" name="T80"/>
                <a:gd fmla="*/ 294 h 820" name="T81"/>
                <a:gd fmla="*/ 38 w 821" name="T82"/>
                <a:gd fmla="*/ 238 h 820" name="T83"/>
                <a:gd fmla="*/ 68 w 821" name="T84"/>
                <a:gd fmla="*/ 184 h 820" name="T85"/>
                <a:gd fmla="*/ 106 w 821" name="T86"/>
                <a:gd fmla="*/ 135 h 82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0" w="821">
                  <a:moveTo>
                    <a:pt x="120" y="120"/>
                  </a:moveTo>
                  <a:lnTo>
                    <a:pt x="120" y="120"/>
                  </a:lnTo>
                  <a:lnTo>
                    <a:pt x="137" y="105"/>
                  </a:lnTo>
                  <a:lnTo>
                    <a:pt x="152" y="92"/>
                  </a:lnTo>
                  <a:lnTo>
                    <a:pt x="168" y="79"/>
                  </a:lnTo>
                  <a:lnTo>
                    <a:pt x="186" y="67"/>
                  </a:lnTo>
                  <a:lnTo>
                    <a:pt x="202" y="56"/>
                  </a:lnTo>
                  <a:lnTo>
                    <a:pt x="220" y="47"/>
                  </a:lnTo>
                  <a:lnTo>
                    <a:pt x="238" y="38"/>
                  </a:lnTo>
                  <a:lnTo>
                    <a:pt x="257" y="30"/>
                  </a:lnTo>
                  <a:lnTo>
                    <a:pt x="274" y="23"/>
                  </a:lnTo>
                  <a:lnTo>
                    <a:pt x="294" y="16"/>
                  </a:lnTo>
                  <a:lnTo>
                    <a:pt x="313" y="11"/>
                  </a:lnTo>
                  <a:lnTo>
                    <a:pt x="332" y="7"/>
                  </a:lnTo>
                  <a:lnTo>
                    <a:pt x="352" y="4"/>
                  </a:lnTo>
                  <a:lnTo>
                    <a:pt x="371" y="1"/>
                  </a:lnTo>
                  <a:lnTo>
                    <a:pt x="391" y="0"/>
                  </a:lnTo>
                  <a:lnTo>
                    <a:pt x="411" y="0"/>
                  </a:lnTo>
                  <a:lnTo>
                    <a:pt x="430" y="0"/>
                  </a:lnTo>
                  <a:lnTo>
                    <a:pt x="451" y="1"/>
                  </a:lnTo>
                  <a:lnTo>
                    <a:pt x="470" y="4"/>
                  </a:lnTo>
                  <a:lnTo>
                    <a:pt x="489" y="7"/>
                  </a:lnTo>
                  <a:lnTo>
                    <a:pt x="508" y="11"/>
                  </a:lnTo>
                  <a:lnTo>
                    <a:pt x="527" y="16"/>
                  </a:lnTo>
                  <a:lnTo>
                    <a:pt x="546" y="23"/>
                  </a:lnTo>
                  <a:lnTo>
                    <a:pt x="565" y="30"/>
                  </a:lnTo>
                  <a:lnTo>
                    <a:pt x="583" y="38"/>
                  </a:lnTo>
                  <a:lnTo>
                    <a:pt x="601" y="47"/>
                  </a:lnTo>
                  <a:lnTo>
                    <a:pt x="619" y="56"/>
                  </a:lnTo>
                  <a:lnTo>
                    <a:pt x="636" y="67"/>
                  </a:lnTo>
                  <a:lnTo>
                    <a:pt x="653" y="79"/>
                  </a:lnTo>
                  <a:lnTo>
                    <a:pt x="669" y="92"/>
                  </a:lnTo>
                  <a:lnTo>
                    <a:pt x="685" y="105"/>
                  </a:lnTo>
                  <a:lnTo>
                    <a:pt x="700" y="120"/>
                  </a:lnTo>
                  <a:lnTo>
                    <a:pt x="700" y="120"/>
                  </a:lnTo>
                  <a:lnTo>
                    <a:pt x="715" y="135"/>
                  </a:lnTo>
                  <a:lnTo>
                    <a:pt x="729" y="150"/>
                  </a:lnTo>
                  <a:lnTo>
                    <a:pt x="741" y="167"/>
                  </a:lnTo>
                  <a:lnTo>
                    <a:pt x="754" y="184"/>
                  </a:lnTo>
                  <a:lnTo>
                    <a:pt x="763" y="201"/>
                  </a:lnTo>
                  <a:lnTo>
                    <a:pt x="774" y="219"/>
                  </a:lnTo>
                  <a:lnTo>
                    <a:pt x="782" y="238"/>
                  </a:lnTo>
                  <a:lnTo>
                    <a:pt x="791" y="255"/>
                  </a:lnTo>
                  <a:lnTo>
                    <a:pt x="797" y="275"/>
                  </a:lnTo>
                  <a:lnTo>
                    <a:pt x="804" y="294"/>
                  </a:lnTo>
                  <a:lnTo>
                    <a:pt x="808" y="313"/>
                  </a:lnTo>
                  <a:lnTo>
                    <a:pt x="814" y="332"/>
                  </a:lnTo>
                  <a:lnTo>
                    <a:pt x="817" y="351"/>
                  </a:lnTo>
                  <a:lnTo>
                    <a:pt x="819" y="370"/>
                  </a:lnTo>
                  <a:lnTo>
                    <a:pt x="821" y="391"/>
                  </a:lnTo>
                  <a:lnTo>
                    <a:pt x="821" y="410"/>
                  </a:lnTo>
                  <a:lnTo>
                    <a:pt x="821" y="429"/>
                  </a:lnTo>
                  <a:lnTo>
                    <a:pt x="819" y="449"/>
                  </a:lnTo>
                  <a:lnTo>
                    <a:pt x="817" y="469"/>
                  </a:lnTo>
                  <a:lnTo>
                    <a:pt x="814" y="488"/>
                  </a:lnTo>
                  <a:lnTo>
                    <a:pt x="808" y="507"/>
                  </a:lnTo>
                  <a:lnTo>
                    <a:pt x="804" y="526"/>
                  </a:lnTo>
                  <a:lnTo>
                    <a:pt x="797" y="545"/>
                  </a:lnTo>
                  <a:lnTo>
                    <a:pt x="791" y="564"/>
                  </a:lnTo>
                  <a:lnTo>
                    <a:pt x="782" y="582"/>
                  </a:lnTo>
                  <a:lnTo>
                    <a:pt x="774" y="601"/>
                  </a:lnTo>
                  <a:lnTo>
                    <a:pt x="763" y="619"/>
                  </a:lnTo>
                  <a:lnTo>
                    <a:pt x="754" y="635"/>
                  </a:lnTo>
                  <a:lnTo>
                    <a:pt x="741" y="653"/>
                  </a:lnTo>
                  <a:lnTo>
                    <a:pt x="729" y="669"/>
                  </a:lnTo>
                  <a:lnTo>
                    <a:pt x="715" y="684"/>
                  </a:lnTo>
                  <a:lnTo>
                    <a:pt x="700" y="699"/>
                  </a:lnTo>
                  <a:lnTo>
                    <a:pt x="700" y="699"/>
                  </a:lnTo>
                  <a:lnTo>
                    <a:pt x="685" y="714"/>
                  </a:lnTo>
                  <a:lnTo>
                    <a:pt x="669" y="728"/>
                  </a:lnTo>
                  <a:lnTo>
                    <a:pt x="653" y="740"/>
                  </a:lnTo>
                  <a:lnTo>
                    <a:pt x="636" y="753"/>
                  </a:lnTo>
                  <a:lnTo>
                    <a:pt x="619" y="764"/>
                  </a:lnTo>
                  <a:lnTo>
                    <a:pt x="601" y="773"/>
                  </a:lnTo>
                  <a:lnTo>
                    <a:pt x="583" y="781"/>
                  </a:lnTo>
                  <a:lnTo>
                    <a:pt x="565" y="789"/>
                  </a:lnTo>
                  <a:lnTo>
                    <a:pt x="546" y="796"/>
                  </a:lnTo>
                  <a:lnTo>
                    <a:pt x="527" y="803"/>
                  </a:lnTo>
                  <a:lnTo>
                    <a:pt x="508" y="809"/>
                  </a:lnTo>
                  <a:lnTo>
                    <a:pt x="489" y="813"/>
                  </a:lnTo>
                  <a:lnTo>
                    <a:pt x="470" y="815"/>
                  </a:lnTo>
                  <a:lnTo>
                    <a:pt x="451" y="818"/>
                  </a:lnTo>
                  <a:lnTo>
                    <a:pt x="430" y="820"/>
                  </a:lnTo>
                  <a:lnTo>
                    <a:pt x="411" y="820"/>
                  </a:lnTo>
                  <a:lnTo>
                    <a:pt x="391" y="820"/>
                  </a:lnTo>
                  <a:lnTo>
                    <a:pt x="371" y="818"/>
                  </a:lnTo>
                  <a:lnTo>
                    <a:pt x="352" y="815"/>
                  </a:lnTo>
                  <a:lnTo>
                    <a:pt x="332" y="813"/>
                  </a:lnTo>
                  <a:lnTo>
                    <a:pt x="313" y="809"/>
                  </a:lnTo>
                  <a:lnTo>
                    <a:pt x="294" y="803"/>
                  </a:lnTo>
                  <a:lnTo>
                    <a:pt x="274" y="796"/>
                  </a:lnTo>
                  <a:lnTo>
                    <a:pt x="257" y="789"/>
                  </a:lnTo>
                  <a:lnTo>
                    <a:pt x="238" y="781"/>
                  </a:lnTo>
                  <a:lnTo>
                    <a:pt x="220" y="773"/>
                  </a:lnTo>
                  <a:lnTo>
                    <a:pt x="202" y="764"/>
                  </a:lnTo>
                  <a:lnTo>
                    <a:pt x="186" y="753"/>
                  </a:lnTo>
                  <a:lnTo>
                    <a:pt x="168" y="740"/>
                  </a:lnTo>
                  <a:lnTo>
                    <a:pt x="152" y="728"/>
                  </a:lnTo>
                  <a:lnTo>
                    <a:pt x="137" y="714"/>
                  </a:lnTo>
                  <a:lnTo>
                    <a:pt x="120" y="699"/>
                  </a:lnTo>
                  <a:lnTo>
                    <a:pt x="120" y="699"/>
                  </a:lnTo>
                  <a:lnTo>
                    <a:pt x="106" y="684"/>
                  </a:lnTo>
                  <a:lnTo>
                    <a:pt x="93" y="669"/>
                  </a:lnTo>
                  <a:lnTo>
                    <a:pt x="81" y="653"/>
                  </a:lnTo>
                  <a:lnTo>
                    <a:pt x="68" y="635"/>
                  </a:lnTo>
                  <a:lnTo>
                    <a:pt x="57" y="619"/>
                  </a:lnTo>
                  <a:lnTo>
                    <a:pt x="48" y="601"/>
                  </a:lnTo>
                  <a:lnTo>
                    <a:pt x="38" y="582"/>
                  </a:lnTo>
                  <a:lnTo>
                    <a:pt x="30" y="564"/>
                  </a:lnTo>
                  <a:lnTo>
                    <a:pt x="23" y="545"/>
                  </a:lnTo>
                  <a:lnTo>
                    <a:pt x="18" y="526"/>
                  </a:lnTo>
                  <a:lnTo>
                    <a:pt x="12" y="507"/>
                  </a:lnTo>
                  <a:lnTo>
                    <a:pt x="8" y="488"/>
                  </a:lnTo>
                  <a:lnTo>
                    <a:pt x="5" y="469"/>
                  </a:lnTo>
                  <a:lnTo>
                    <a:pt x="3" y="449"/>
                  </a:lnTo>
                  <a:lnTo>
                    <a:pt x="1" y="429"/>
                  </a:lnTo>
                  <a:lnTo>
                    <a:pt x="0" y="410"/>
                  </a:lnTo>
                  <a:lnTo>
                    <a:pt x="1" y="391"/>
                  </a:lnTo>
                  <a:lnTo>
                    <a:pt x="3" y="370"/>
                  </a:lnTo>
                  <a:lnTo>
                    <a:pt x="5" y="351"/>
                  </a:lnTo>
                  <a:lnTo>
                    <a:pt x="8" y="332"/>
                  </a:lnTo>
                  <a:lnTo>
                    <a:pt x="12" y="313"/>
                  </a:lnTo>
                  <a:lnTo>
                    <a:pt x="18" y="294"/>
                  </a:lnTo>
                  <a:lnTo>
                    <a:pt x="23" y="275"/>
                  </a:lnTo>
                  <a:lnTo>
                    <a:pt x="30" y="255"/>
                  </a:lnTo>
                  <a:lnTo>
                    <a:pt x="38" y="238"/>
                  </a:lnTo>
                  <a:lnTo>
                    <a:pt x="48" y="219"/>
                  </a:lnTo>
                  <a:lnTo>
                    <a:pt x="57" y="201"/>
                  </a:lnTo>
                  <a:lnTo>
                    <a:pt x="68" y="184"/>
                  </a:lnTo>
                  <a:lnTo>
                    <a:pt x="81" y="167"/>
                  </a:lnTo>
                  <a:lnTo>
                    <a:pt x="93" y="150"/>
                  </a:lnTo>
                  <a:lnTo>
                    <a:pt x="106" y="135"/>
                  </a:lnTo>
                  <a:lnTo>
                    <a:pt x="120" y="120"/>
                  </a:lnTo>
                  <a:lnTo>
                    <a:pt x="120" y="12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Freeform: Shape 16"/>
            <p:cNvSpPr/>
            <p:nvPr/>
          </p:nvSpPr>
          <p:spPr bwMode="auto">
            <a:xfrm>
              <a:off x="9863244" y="2065052"/>
              <a:ext cx="972189" cy="972189"/>
            </a:xfrm>
            <a:custGeom>
              <a:gdLst>
                <a:gd fmla="*/ 135 w 821" name="T0"/>
                <a:gd fmla="*/ 105 h 820" name="T1"/>
                <a:gd fmla="*/ 184 w 821" name="T2"/>
                <a:gd fmla="*/ 68 h 820" name="T3"/>
                <a:gd fmla="*/ 238 w 821" name="T4"/>
                <a:gd fmla="*/ 38 h 820" name="T5"/>
                <a:gd fmla="*/ 294 w 821" name="T6"/>
                <a:gd fmla="*/ 16 h 820" name="T7"/>
                <a:gd fmla="*/ 351 w 821" name="T8"/>
                <a:gd fmla="*/ 4 h 820" name="T9"/>
                <a:gd fmla="*/ 410 w 821" name="T10"/>
                <a:gd fmla="*/ 0 h 820" name="T11"/>
                <a:gd fmla="*/ 468 w 821" name="T12"/>
                <a:gd fmla="*/ 4 h 820" name="T13"/>
                <a:gd fmla="*/ 527 w 821" name="T14"/>
                <a:gd fmla="*/ 16 h 820" name="T15"/>
                <a:gd fmla="*/ 583 w 821" name="T16"/>
                <a:gd fmla="*/ 38 h 820" name="T17"/>
                <a:gd fmla="*/ 636 w 821" name="T18"/>
                <a:gd fmla="*/ 68 h 820" name="T19"/>
                <a:gd fmla="*/ 685 w 821" name="T20"/>
                <a:gd fmla="*/ 105 h 820" name="T21"/>
                <a:gd fmla="*/ 714 w 821" name="T22"/>
                <a:gd fmla="*/ 135 h 820" name="T23"/>
                <a:gd fmla="*/ 752 w 821" name="T24"/>
                <a:gd fmla="*/ 184 h 820" name="T25"/>
                <a:gd fmla="*/ 782 w 821" name="T26"/>
                <a:gd fmla="*/ 237 h 820" name="T27"/>
                <a:gd fmla="*/ 803 w 821" name="T28"/>
                <a:gd fmla="*/ 293 h 820" name="T29"/>
                <a:gd fmla="*/ 817 w 821" name="T30"/>
                <a:gd fmla="*/ 351 h 820" name="T31"/>
                <a:gd fmla="*/ 821 w 821" name="T32"/>
                <a:gd fmla="*/ 409 h 820" name="T33"/>
                <a:gd fmla="*/ 817 w 821" name="T34"/>
                <a:gd fmla="*/ 468 h 820" name="T35"/>
                <a:gd fmla="*/ 803 w 821" name="T36"/>
                <a:gd fmla="*/ 527 h 820" name="T37"/>
                <a:gd fmla="*/ 782 w 821" name="T38"/>
                <a:gd fmla="*/ 583 h 820" name="T39"/>
                <a:gd fmla="*/ 752 w 821" name="T40"/>
                <a:gd fmla="*/ 636 h 820" name="T41"/>
                <a:gd fmla="*/ 714 w 821" name="T42"/>
                <a:gd fmla="*/ 684 h 820" name="T43"/>
                <a:gd fmla="*/ 685 w 821" name="T44"/>
                <a:gd fmla="*/ 714 h 820" name="T45"/>
                <a:gd fmla="*/ 636 w 821" name="T46"/>
                <a:gd fmla="*/ 752 h 820" name="T47"/>
                <a:gd fmla="*/ 583 w 821" name="T48"/>
                <a:gd fmla="*/ 782 h 820" name="T49"/>
                <a:gd fmla="*/ 527 w 821" name="T50"/>
                <a:gd fmla="*/ 803 h 820" name="T51"/>
                <a:gd fmla="*/ 468 w 821" name="T52"/>
                <a:gd fmla="*/ 816 h 820" name="T53"/>
                <a:gd fmla="*/ 410 w 821" name="T54"/>
                <a:gd fmla="*/ 820 h 820" name="T55"/>
                <a:gd fmla="*/ 351 w 821" name="T56"/>
                <a:gd fmla="*/ 816 h 820" name="T57"/>
                <a:gd fmla="*/ 294 w 821" name="T58"/>
                <a:gd fmla="*/ 803 h 820" name="T59"/>
                <a:gd fmla="*/ 238 w 821" name="T60"/>
                <a:gd fmla="*/ 782 h 820" name="T61"/>
                <a:gd fmla="*/ 184 w 821" name="T62"/>
                <a:gd fmla="*/ 752 h 820" name="T63"/>
                <a:gd fmla="*/ 135 w 821" name="T64"/>
                <a:gd fmla="*/ 714 h 820" name="T65"/>
                <a:gd fmla="*/ 105 w 821" name="T66"/>
                <a:gd fmla="*/ 684 h 820" name="T67"/>
                <a:gd fmla="*/ 68 w 821" name="T68"/>
                <a:gd fmla="*/ 636 h 820" name="T69"/>
                <a:gd fmla="*/ 38 w 821" name="T70"/>
                <a:gd fmla="*/ 583 h 820" name="T71"/>
                <a:gd fmla="*/ 16 w 821" name="T72"/>
                <a:gd fmla="*/ 527 h 820" name="T73"/>
                <a:gd fmla="*/ 4 w 821" name="T74"/>
                <a:gd fmla="*/ 468 h 820" name="T75"/>
                <a:gd fmla="*/ 0 w 821" name="T76"/>
                <a:gd fmla="*/ 409 h 820" name="T77"/>
                <a:gd fmla="*/ 4 w 821" name="T78"/>
                <a:gd fmla="*/ 351 h 820" name="T79"/>
                <a:gd fmla="*/ 16 w 821" name="T80"/>
                <a:gd fmla="*/ 293 h 820" name="T81"/>
                <a:gd fmla="*/ 38 w 821" name="T82"/>
                <a:gd fmla="*/ 237 h 820" name="T83"/>
                <a:gd fmla="*/ 68 w 821" name="T84"/>
                <a:gd fmla="*/ 184 h 820" name="T85"/>
                <a:gd fmla="*/ 105 w 821" name="T86"/>
                <a:gd fmla="*/ 135 h 82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0" w="821">
                  <a:moveTo>
                    <a:pt x="120" y="120"/>
                  </a:moveTo>
                  <a:lnTo>
                    <a:pt x="120" y="120"/>
                  </a:lnTo>
                  <a:lnTo>
                    <a:pt x="135" y="105"/>
                  </a:lnTo>
                  <a:lnTo>
                    <a:pt x="152" y="91"/>
                  </a:lnTo>
                  <a:lnTo>
                    <a:pt x="168" y="79"/>
                  </a:lnTo>
                  <a:lnTo>
                    <a:pt x="184" y="68"/>
                  </a:lnTo>
                  <a:lnTo>
                    <a:pt x="202" y="57"/>
                  </a:lnTo>
                  <a:lnTo>
                    <a:pt x="220" y="46"/>
                  </a:lnTo>
                  <a:lnTo>
                    <a:pt x="238" y="38"/>
                  </a:lnTo>
                  <a:lnTo>
                    <a:pt x="255" y="30"/>
                  </a:lnTo>
                  <a:lnTo>
                    <a:pt x="274" y="23"/>
                  </a:lnTo>
                  <a:lnTo>
                    <a:pt x="294" y="16"/>
                  </a:lnTo>
                  <a:lnTo>
                    <a:pt x="313" y="12"/>
                  </a:lnTo>
                  <a:lnTo>
                    <a:pt x="332" y="8"/>
                  </a:lnTo>
                  <a:lnTo>
                    <a:pt x="351" y="4"/>
                  </a:lnTo>
                  <a:lnTo>
                    <a:pt x="371" y="1"/>
                  </a:lnTo>
                  <a:lnTo>
                    <a:pt x="391" y="0"/>
                  </a:lnTo>
                  <a:lnTo>
                    <a:pt x="410" y="0"/>
                  </a:lnTo>
                  <a:lnTo>
                    <a:pt x="430" y="0"/>
                  </a:lnTo>
                  <a:lnTo>
                    <a:pt x="449" y="1"/>
                  </a:lnTo>
                  <a:lnTo>
                    <a:pt x="468" y="4"/>
                  </a:lnTo>
                  <a:lnTo>
                    <a:pt x="489" y="8"/>
                  </a:lnTo>
                  <a:lnTo>
                    <a:pt x="508" y="12"/>
                  </a:lnTo>
                  <a:lnTo>
                    <a:pt x="527" y="16"/>
                  </a:lnTo>
                  <a:lnTo>
                    <a:pt x="546" y="23"/>
                  </a:lnTo>
                  <a:lnTo>
                    <a:pt x="564" y="30"/>
                  </a:lnTo>
                  <a:lnTo>
                    <a:pt x="583" y="38"/>
                  </a:lnTo>
                  <a:lnTo>
                    <a:pt x="601" y="46"/>
                  </a:lnTo>
                  <a:lnTo>
                    <a:pt x="619" y="57"/>
                  </a:lnTo>
                  <a:lnTo>
                    <a:pt x="636" y="68"/>
                  </a:lnTo>
                  <a:lnTo>
                    <a:pt x="653" y="79"/>
                  </a:lnTo>
                  <a:lnTo>
                    <a:pt x="669" y="91"/>
                  </a:lnTo>
                  <a:lnTo>
                    <a:pt x="685" y="105"/>
                  </a:lnTo>
                  <a:lnTo>
                    <a:pt x="700" y="120"/>
                  </a:lnTo>
                  <a:lnTo>
                    <a:pt x="700" y="120"/>
                  </a:lnTo>
                  <a:lnTo>
                    <a:pt x="714" y="135"/>
                  </a:lnTo>
                  <a:lnTo>
                    <a:pt x="728" y="151"/>
                  </a:lnTo>
                  <a:lnTo>
                    <a:pt x="741" y="168"/>
                  </a:lnTo>
                  <a:lnTo>
                    <a:pt x="752" y="184"/>
                  </a:lnTo>
                  <a:lnTo>
                    <a:pt x="763" y="202"/>
                  </a:lnTo>
                  <a:lnTo>
                    <a:pt x="773" y="219"/>
                  </a:lnTo>
                  <a:lnTo>
                    <a:pt x="782" y="237"/>
                  </a:lnTo>
                  <a:lnTo>
                    <a:pt x="791" y="255"/>
                  </a:lnTo>
                  <a:lnTo>
                    <a:pt x="797" y="274"/>
                  </a:lnTo>
                  <a:lnTo>
                    <a:pt x="803" y="293"/>
                  </a:lnTo>
                  <a:lnTo>
                    <a:pt x="808" y="312"/>
                  </a:lnTo>
                  <a:lnTo>
                    <a:pt x="812" y="331"/>
                  </a:lnTo>
                  <a:lnTo>
                    <a:pt x="817" y="351"/>
                  </a:lnTo>
                  <a:lnTo>
                    <a:pt x="818" y="371"/>
                  </a:lnTo>
                  <a:lnTo>
                    <a:pt x="819" y="390"/>
                  </a:lnTo>
                  <a:lnTo>
                    <a:pt x="821" y="409"/>
                  </a:lnTo>
                  <a:lnTo>
                    <a:pt x="819" y="430"/>
                  </a:lnTo>
                  <a:lnTo>
                    <a:pt x="818" y="449"/>
                  </a:lnTo>
                  <a:lnTo>
                    <a:pt x="817" y="468"/>
                  </a:lnTo>
                  <a:lnTo>
                    <a:pt x="812" y="488"/>
                  </a:lnTo>
                  <a:lnTo>
                    <a:pt x="808" y="508"/>
                  </a:lnTo>
                  <a:lnTo>
                    <a:pt x="803" y="527"/>
                  </a:lnTo>
                  <a:lnTo>
                    <a:pt x="797" y="546"/>
                  </a:lnTo>
                  <a:lnTo>
                    <a:pt x="791" y="564"/>
                  </a:lnTo>
                  <a:lnTo>
                    <a:pt x="782" y="583"/>
                  </a:lnTo>
                  <a:lnTo>
                    <a:pt x="773" y="600"/>
                  </a:lnTo>
                  <a:lnTo>
                    <a:pt x="763" y="618"/>
                  </a:lnTo>
                  <a:lnTo>
                    <a:pt x="752" y="636"/>
                  </a:lnTo>
                  <a:lnTo>
                    <a:pt x="741" y="652"/>
                  </a:lnTo>
                  <a:lnTo>
                    <a:pt x="728" y="669"/>
                  </a:lnTo>
                  <a:lnTo>
                    <a:pt x="714" y="684"/>
                  </a:lnTo>
                  <a:lnTo>
                    <a:pt x="700" y="700"/>
                  </a:lnTo>
                  <a:lnTo>
                    <a:pt x="700" y="700"/>
                  </a:lnTo>
                  <a:lnTo>
                    <a:pt x="685" y="714"/>
                  </a:lnTo>
                  <a:lnTo>
                    <a:pt x="669" y="727"/>
                  </a:lnTo>
                  <a:lnTo>
                    <a:pt x="653" y="741"/>
                  </a:lnTo>
                  <a:lnTo>
                    <a:pt x="636" y="752"/>
                  </a:lnTo>
                  <a:lnTo>
                    <a:pt x="619" y="763"/>
                  </a:lnTo>
                  <a:lnTo>
                    <a:pt x="601" y="773"/>
                  </a:lnTo>
                  <a:lnTo>
                    <a:pt x="583" y="782"/>
                  </a:lnTo>
                  <a:lnTo>
                    <a:pt x="564" y="790"/>
                  </a:lnTo>
                  <a:lnTo>
                    <a:pt x="546" y="797"/>
                  </a:lnTo>
                  <a:lnTo>
                    <a:pt x="527" y="803"/>
                  </a:lnTo>
                  <a:lnTo>
                    <a:pt x="508" y="808"/>
                  </a:lnTo>
                  <a:lnTo>
                    <a:pt x="489" y="812"/>
                  </a:lnTo>
                  <a:lnTo>
                    <a:pt x="468" y="816"/>
                  </a:lnTo>
                  <a:lnTo>
                    <a:pt x="449" y="818"/>
                  </a:lnTo>
                  <a:lnTo>
                    <a:pt x="430" y="819"/>
                  </a:lnTo>
                  <a:lnTo>
                    <a:pt x="410" y="820"/>
                  </a:lnTo>
                  <a:lnTo>
                    <a:pt x="391" y="819"/>
                  </a:lnTo>
                  <a:lnTo>
                    <a:pt x="371" y="818"/>
                  </a:lnTo>
                  <a:lnTo>
                    <a:pt x="351" y="816"/>
                  </a:lnTo>
                  <a:lnTo>
                    <a:pt x="332" y="812"/>
                  </a:lnTo>
                  <a:lnTo>
                    <a:pt x="313" y="808"/>
                  </a:lnTo>
                  <a:lnTo>
                    <a:pt x="294" y="803"/>
                  </a:lnTo>
                  <a:lnTo>
                    <a:pt x="274" y="797"/>
                  </a:lnTo>
                  <a:lnTo>
                    <a:pt x="255" y="790"/>
                  </a:lnTo>
                  <a:lnTo>
                    <a:pt x="238" y="782"/>
                  </a:lnTo>
                  <a:lnTo>
                    <a:pt x="220" y="773"/>
                  </a:lnTo>
                  <a:lnTo>
                    <a:pt x="202" y="763"/>
                  </a:lnTo>
                  <a:lnTo>
                    <a:pt x="184" y="752"/>
                  </a:lnTo>
                  <a:lnTo>
                    <a:pt x="168" y="741"/>
                  </a:lnTo>
                  <a:lnTo>
                    <a:pt x="152" y="727"/>
                  </a:lnTo>
                  <a:lnTo>
                    <a:pt x="135" y="714"/>
                  </a:lnTo>
                  <a:lnTo>
                    <a:pt x="120" y="700"/>
                  </a:lnTo>
                  <a:lnTo>
                    <a:pt x="120" y="700"/>
                  </a:lnTo>
                  <a:lnTo>
                    <a:pt x="105" y="684"/>
                  </a:lnTo>
                  <a:lnTo>
                    <a:pt x="91" y="669"/>
                  </a:lnTo>
                  <a:lnTo>
                    <a:pt x="79" y="652"/>
                  </a:lnTo>
                  <a:lnTo>
                    <a:pt x="68" y="636"/>
                  </a:lnTo>
                  <a:lnTo>
                    <a:pt x="57" y="618"/>
                  </a:lnTo>
                  <a:lnTo>
                    <a:pt x="46" y="600"/>
                  </a:lnTo>
                  <a:lnTo>
                    <a:pt x="38" y="583"/>
                  </a:lnTo>
                  <a:lnTo>
                    <a:pt x="30" y="564"/>
                  </a:lnTo>
                  <a:lnTo>
                    <a:pt x="23" y="546"/>
                  </a:lnTo>
                  <a:lnTo>
                    <a:pt x="16" y="527"/>
                  </a:lnTo>
                  <a:lnTo>
                    <a:pt x="12" y="508"/>
                  </a:lnTo>
                  <a:lnTo>
                    <a:pt x="8" y="488"/>
                  </a:lnTo>
                  <a:lnTo>
                    <a:pt x="4" y="468"/>
                  </a:lnTo>
                  <a:lnTo>
                    <a:pt x="1" y="449"/>
                  </a:lnTo>
                  <a:lnTo>
                    <a:pt x="0" y="430"/>
                  </a:lnTo>
                  <a:lnTo>
                    <a:pt x="0" y="409"/>
                  </a:lnTo>
                  <a:lnTo>
                    <a:pt x="0" y="390"/>
                  </a:lnTo>
                  <a:lnTo>
                    <a:pt x="1" y="371"/>
                  </a:lnTo>
                  <a:lnTo>
                    <a:pt x="4" y="351"/>
                  </a:lnTo>
                  <a:lnTo>
                    <a:pt x="8" y="331"/>
                  </a:lnTo>
                  <a:lnTo>
                    <a:pt x="12" y="312"/>
                  </a:lnTo>
                  <a:lnTo>
                    <a:pt x="16" y="293"/>
                  </a:lnTo>
                  <a:lnTo>
                    <a:pt x="23" y="274"/>
                  </a:lnTo>
                  <a:lnTo>
                    <a:pt x="30" y="255"/>
                  </a:lnTo>
                  <a:lnTo>
                    <a:pt x="38" y="237"/>
                  </a:lnTo>
                  <a:lnTo>
                    <a:pt x="46" y="219"/>
                  </a:lnTo>
                  <a:lnTo>
                    <a:pt x="57" y="202"/>
                  </a:lnTo>
                  <a:lnTo>
                    <a:pt x="68" y="184"/>
                  </a:lnTo>
                  <a:lnTo>
                    <a:pt x="79" y="168"/>
                  </a:lnTo>
                  <a:lnTo>
                    <a:pt x="91" y="151"/>
                  </a:lnTo>
                  <a:lnTo>
                    <a:pt x="105" y="135"/>
                  </a:lnTo>
                  <a:lnTo>
                    <a:pt x="120" y="120"/>
                  </a:lnTo>
                  <a:lnTo>
                    <a:pt x="120" y="1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Freeform: Shape 17"/>
            <p:cNvSpPr/>
            <p:nvPr/>
          </p:nvSpPr>
          <p:spPr bwMode="auto">
            <a:xfrm>
              <a:off x="8337740" y="3141234"/>
              <a:ext cx="1418565" cy="1421509"/>
            </a:xfrm>
            <a:custGeom>
              <a:gdLst>
                <a:gd fmla="*/ 1446 w 1447" name="T0"/>
                <a:gd fmla="*/ 761 h 1448" name="T1"/>
                <a:gd fmla="*/ 1432 w 1447" name="T2"/>
                <a:gd fmla="*/ 868 h 1448" name="T3"/>
                <a:gd fmla="*/ 1404 w 1447" name="T4"/>
                <a:gd fmla="*/ 972 h 1448" name="T5"/>
                <a:gd fmla="*/ 1360 w 1447" name="T6"/>
                <a:gd fmla="*/ 1068 h 1448" name="T7"/>
                <a:gd fmla="*/ 1304 w 1447" name="T8"/>
                <a:gd fmla="*/ 1157 h 1448" name="T9"/>
                <a:gd fmla="*/ 1236 w 1447" name="T10"/>
                <a:gd fmla="*/ 1234 h 1448" name="T11"/>
                <a:gd fmla="*/ 1157 w 1447" name="T12"/>
                <a:gd fmla="*/ 1303 h 1448" name="T13"/>
                <a:gd fmla="*/ 1069 w 1447" name="T14"/>
                <a:gd fmla="*/ 1360 h 1448" name="T15"/>
                <a:gd fmla="*/ 972 w 1447" name="T16"/>
                <a:gd fmla="*/ 1404 h 1448" name="T17"/>
                <a:gd fmla="*/ 870 w 1447" name="T18"/>
                <a:gd fmla="*/ 1433 h 1448" name="T19"/>
                <a:gd fmla="*/ 761 w 1447" name="T20"/>
                <a:gd fmla="*/ 1446 h 1448" name="T21"/>
                <a:gd fmla="*/ 687 w 1447" name="T22"/>
                <a:gd fmla="*/ 1446 h 1448" name="T23"/>
                <a:gd fmla="*/ 578 w 1447" name="T24"/>
                <a:gd fmla="*/ 1433 h 1448" name="T25"/>
                <a:gd fmla="*/ 475 w 1447" name="T26"/>
                <a:gd fmla="*/ 1404 h 1448" name="T27"/>
                <a:gd fmla="*/ 378 w 1447" name="T28"/>
                <a:gd fmla="*/ 1360 h 1448" name="T29"/>
                <a:gd fmla="*/ 291 w 1447" name="T30"/>
                <a:gd fmla="*/ 1303 h 1448" name="T31"/>
                <a:gd fmla="*/ 212 w 1447" name="T32"/>
                <a:gd fmla="*/ 1234 h 1448" name="T33"/>
                <a:gd fmla="*/ 143 w 1447" name="T34"/>
                <a:gd fmla="*/ 1157 h 1448" name="T35"/>
                <a:gd fmla="*/ 88 w 1447" name="T36"/>
                <a:gd fmla="*/ 1068 h 1448" name="T37"/>
                <a:gd fmla="*/ 44 w 1447" name="T38"/>
                <a:gd fmla="*/ 972 h 1448" name="T39"/>
                <a:gd fmla="*/ 15 w 1447" name="T40"/>
                <a:gd fmla="*/ 868 h 1448" name="T41"/>
                <a:gd fmla="*/ 1 w 1447" name="T42"/>
                <a:gd fmla="*/ 761 h 1448" name="T43"/>
                <a:gd fmla="*/ 1 w 1447" name="T44"/>
                <a:gd fmla="*/ 685 h 1448" name="T45"/>
                <a:gd fmla="*/ 15 w 1447" name="T46"/>
                <a:gd fmla="*/ 578 h 1448" name="T47"/>
                <a:gd fmla="*/ 44 w 1447" name="T48"/>
                <a:gd fmla="*/ 474 h 1448" name="T49"/>
                <a:gd fmla="*/ 88 w 1447" name="T50"/>
                <a:gd fmla="*/ 378 h 1448" name="T51"/>
                <a:gd fmla="*/ 143 w 1447" name="T52"/>
                <a:gd fmla="*/ 291 h 1448" name="T53"/>
                <a:gd fmla="*/ 212 w 1447" name="T54"/>
                <a:gd fmla="*/ 212 h 1448" name="T55"/>
                <a:gd fmla="*/ 291 w 1447" name="T56"/>
                <a:gd fmla="*/ 143 h 1448" name="T57"/>
                <a:gd fmla="*/ 378 w 1447" name="T58"/>
                <a:gd fmla="*/ 87 h 1448" name="T59"/>
                <a:gd fmla="*/ 475 w 1447" name="T60"/>
                <a:gd fmla="*/ 44 h 1448" name="T61"/>
                <a:gd fmla="*/ 578 w 1447" name="T62"/>
                <a:gd fmla="*/ 14 h 1448" name="T63"/>
                <a:gd fmla="*/ 687 w 1447" name="T64"/>
                <a:gd fmla="*/ 0 h 1448" name="T65"/>
                <a:gd fmla="*/ 761 w 1447" name="T66"/>
                <a:gd fmla="*/ 0 h 1448" name="T67"/>
                <a:gd fmla="*/ 870 w 1447" name="T68"/>
                <a:gd fmla="*/ 14 h 1448" name="T69"/>
                <a:gd fmla="*/ 972 w 1447" name="T70"/>
                <a:gd fmla="*/ 44 h 1448" name="T71"/>
                <a:gd fmla="*/ 1069 w 1447" name="T72"/>
                <a:gd fmla="*/ 87 h 1448" name="T73"/>
                <a:gd fmla="*/ 1157 w 1447" name="T74"/>
                <a:gd fmla="*/ 143 h 1448" name="T75"/>
                <a:gd fmla="*/ 1236 w 1447" name="T76"/>
                <a:gd fmla="*/ 212 h 1448" name="T77"/>
                <a:gd fmla="*/ 1304 w 1447" name="T78"/>
                <a:gd fmla="*/ 291 h 1448" name="T79"/>
                <a:gd fmla="*/ 1360 w 1447" name="T80"/>
                <a:gd fmla="*/ 378 h 1448" name="T81"/>
                <a:gd fmla="*/ 1404 w 1447" name="T82"/>
                <a:gd fmla="*/ 474 h 1448" name="T83"/>
                <a:gd fmla="*/ 1432 w 1447" name="T84"/>
                <a:gd fmla="*/ 578 h 1448" name="T85"/>
                <a:gd fmla="*/ 1446 w 1447" name="T86"/>
                <a:gd fmla="*/ 685 h 1448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448" w="1447">
                  <a:moveTo>
                    <a:pt x="1447" y="724"/>
                  </a:moveTo>
                  <a:lnTo>
                    <a:pt x="1447" y="724"/>
                  </a:lnTo>
                  <a:lnTo>
                    <a:pt x="1446" y="761"/>
                  </a:lnTo>
                  <a:lnTo>
                    <a:pt x="1443" y="797"/>
                  </a:lnTo>
                  <a:lnTo>
                    <a:pt x="1439" y="833"/>
                  </a:lnTo>
                  <a:lnTo>
                    <a:pt x="1432" y="868"/>
                  </a:lnTo>
                  <a:lnTo>
                    <a:pt x="1424" y="904"/>
                  </a:lnTo>
                  <a:lnTo>
                    <a:pt x="1415" y="938"/>
                  </a:lnTo>
                  <a:lnTo>
                    <a:pt x="1404" y="972"/>
                  </a:lnTo>
                  <a:lnTo>
                    <a:pt x="1390" y="1005"/>
                  </a:lnTo>
                  <a:lnTo>
                    <a:pt x="1376" y="1036"/>
                  </a:lnTo>
                  <a:lnTo>
                    <a:pt x="1360" y="1068"/>
                  </a:lnTo>
                  <a:lnTo>
                    <a:pt x="1342" y="1098"/>
                  </a:lnTo>
                  <a:lnTo>
                    <a:pt x="1325" y="1128"/>
                  </a:lnTo>
                  <a:lnTo>
                    <a:pt x="1304" y="1157"/>
                  </a:lnTo>
                  <a:lnTo>
                    <a:pt x="1282" y="1184"/>
                  </a:lnTo>
                  <a:lnTo>
                    <a:pt x="1259" y="1210"/>
                  </a:lnTo>
                  <a:lnTo>
                    <a:pt x="1236" y="1234"/>
                  </a:lnTo>
                  <a:lnTo>
                    <a:pt x="1210" y="1259"/>
                  </a:lnTo>
                  <a:lnTo>
                    <a:pt x="1184" y="1282"/>
                  </a:lnTo>
                  <a:lnTo>
                    <a:pt x="1157" y="1303"/>
                  </a:lnTo>
                  <a:lnTo>
                    <a:pt x="1128" y="1323"/>
                  </a:lnTo>
                  <a:lnTo>
                    <a:pt x="1099" y="1342"/>
                  </a:lnTo>
                  <a:lnTo>
                    <a:pt x="1069" y="1360"/>
                  </a:lnTo>
                  <a:lnTo>
                    <a:pt x="1038" y="1375"/>
                  </a:lnTo>
                  <a:lnTo>
                    <a:pt x="1005" y="1390"/>
                  </a:lnTo>
                  <a:lnTo>
                    <a:pt x="972" y="1404"/>
                  </a:lnTo>
                  <a:lnTo>
                    <a:pt x="940" y="1415"/>
                  </a:lnTo>
                  <a:lnTo>
                    <a:pt x="905" y="1424"/>
                  </a:lnTo>
                  <a:lnTo>
                    <a:pt x="870" y="1433"/>
                  </a:lnTo>
                  <a:lnTo>
                    <a:pt x="834" y="1439"/>
                  </a:lnTo>
                  <a:lnTo>
                    <a:pt x="798" y="1443"/>
                  </a:lnTo>
                  <a:lnTo>
                    <a:pt x="761" y="1446"/>
                  </a:lnTo>
                  <a:lnTo>
                    <a:pt x="724" y="1448"/>
                  </a:lnTo>
                  <a:lnTo>
                    <a:pt x="724" y="1448"/>
                  </a:lnTo>
                  <a:lnTo>
                    <a:pt x="687" y="1446"/>
                  </a:lnTo>
                  <a:lnTo>
                    <a:pt x="650" y="1443"/>
                  </a:lnTo>
                  <a:lnTo>
                    <a:pt x="613" y="1439"/>
                  </a:lnTo>
                  <a:lnTo>
                    <a:pt x="578" y="1433"/>
                  </a:lnTo>
                  <a:lnTo>
                    <a:pt x="544" y="1424"/>
                  </a:lnTo>
                  <a:lnTo>
                    <a:pt x="508" y="1415"/>
                  </a:lnTo>
                  <a:lnTo>
                    <a:pt x="475" y="1404"/>
                  </a:lnTo>
                  <a:lnTo>
                    <a:pt x="443" y="1390"/>
                  </a:lnTo>
                  <a:lnTo>
                    <a:pt x="410" y="1375"/>
                  </a:lnTo>
                  <a:lnTo>
                    <a:pt x="378" y="1360"/>
                  </a:lnTo>
                  <a:lnTo>
                    <a:pt x="348" y="1342"/>
                  </a:lnTo>
                  <a:lnTo>
                    <a:pt x="320" y="1323"/>
                  </a:lnTo>
                  <a:lnTo>
                    <a:pt x="291" y="1303"/>
                  </a:lnTo>
                  <a:lnTo>
                    <a:pt x="264" y="1282"/>
                  </a:lnTo>
                  <a:lnTo>
                    <a:pt x="238" y="1259"/>
                  </a:lnTo>
                  <a:lnTo>
                    <a:pt x="212" y="1234"/>
                  </a:lnTo>
                  <a:lnTo>
                    <a:pt x="189" y="1210"/>
                  </a:lnTo>
                  <a:lnTo>
                    <a:pt x="165" y="1184"/>
                  </a:lnTo>
                  <a:lnTo>
                    <a:pt x="143" y="1157"/>
                  </a:lnTo>
                  <a:lnTo>
                    <a:pt x="124" y="1128"/>
                  </a:lnTo>
                  <a:lnTo>
                    <a:pt x="105" y="1098"/>
                  </a:lnTo>
                  <a:lnTo>
                    <a:pt x="88" y="1068"/>
                  </a:lnTo>
                  <a:lnTo>
                    <a:pt x="71" y="1036"/>
                  </a:lnTo>
                  <a:lnTo>
                    <a:pt x="57" y="1005"/>
                  </a:lnTo>
                  <a:lnTo>
                    <a:pt x="44" y="972"/>
                  </a:lnTo>
                  <a:lnTo>
                    <a:pt x="33" y="938"/>
                  </a:lnTo>
                  <a:lnTo>
                    <a:pt x="23" y="904"/>
                  </a:lnTo>
                  <a:lnTo>
                    <a:pt x="15" y="868"/>
                  </a:lnTo>
                  <a:lnTo>
                    <a:pt x="8" y="833"/>
                  </a:lnTo>
                  <a:lnTo>
                    <a:pt x="4" y="797"/>
                  </a:lnTo>
                  <a:lnTo>
                    <a:pt x="1" y="761"/>
                  </a:lnTo>
                  <a:lnTo>
                    <a:pt x="0" y="724"/>
                  </a:lnTo>
                  <a:lnTo>
                    <a:pt x="0" y="724"/>
                  </a:lnTo>
                  <a:lnTo>
                    <a:pt x="1" y="685"/>
                  </a:lnTo>
                  <a:lnTo>
                    <a:pt x="4" y="649"/>
                  </a:lnTo>
                  <a:lnTo>
                    <a:pt x="8" y="613"/>
                  </a:lnTo>
                  <a:lnTo>
                    <a:pt x="15" y="578"/>
                  </a:lnTo>
                  <a:lnTo>
                    <a:pt x="23" y="542"/>
                  </a:lnTo>
                  <a:lnTo>
                    <a:pt x="33" y="508"/>
                  </a:lnTo>
                  <a:lnTo>
                    <a:pt x="44" y="474"/>
                  </a:lnTo>
                  <a:lnTo>
                    <a:pt x="57" y="441"/>
                  </a:lnTo>
                  <a:lnTo>
                    <a:pt x="71" y="410"/>
                  </a:lnTo>
                  <a:lnTo>
                    <a:pt x="88" y="378"/>
                  </a:lnTo>
                  <a:lnTo>
                    <a:pt x="105" y="348"/>
                  </a:lnTo>
                  <a:lnTo>
                    <a:pt x="124" y="318"/>
                  </a:lnTo>
                  <a:lnTo>
                    <a:pt x="143" y="291"/>
                  </a:lnTo>
                  <a:lnTo>
                    <a:pt x="165" y="263"/>
                  </a:lnTo>
                  <a:lnTo>
                    <a:pt x="189" y="236"/>
                  </a:lnTo>
                  <a:lnTo>
                    <a:pt x="212" y="212"/>
                  </a:lnTo>
                  <a:lnTo>
                    <a:pt x="238" y="187"/>
                  </a:lnTo>
                  <a:lnTo>
                    <a:pt x="264" y="165"/>
                  </a:lnTo>
                  <a:lnTo>
                    <a:pt x="291" y="143"/>
                  </a:lnTo>
                  <a:lnTo>
                    <a:pt x="320" y="123"/>
                  </a:lnTo>
                  <a:lnTo>
                    <a:pt x="348" y="104"/>
                  </a:lnTo>
                  <a:lnTo>
                    <a:pt x="378" y="87"/>
                  </a:lnTo>
                  <a:lnTo>
                    <a:pt x="410" y="71"/>
                  </a:lnTo>
                  <a:lnTo>
                    <a:pt x="443" y="56"/>
                  </a:lnTo>
                  <a:lnTo>
                    <a:pt x="475" y="44"/>
                  </a:lnTo>
                  <a:lnTo>
                    <a:pt x="508" y="33"/>
                  </a:lnTo>
                  <a:lnTo>
                    <a:pt x="544" y="22"/>
                  </a:lnTo>
                  <a:lnTo>
                    <a:pt x="578" y="14"/>
                  </a:lnTo>
                  <a:lnTo>
                    <a:pt x="613" y="8"/>
                  </a:lnTo>
                  <a:lnTo>
                    <a:pt x="650" y="3"/>
                  </a:lnTo>
                  <a:lnTo>
                    <a:pt x="687" y="0"/>
                  </a:lnTo>
                  <a:lnTo>
                    <a:pt x="724" y="0"/>
                  </a:lnTo>
                  <a:lnTo>
                    <a:pt x="724" y="0"/>
                  </a:lnTo>
                  <a:lnTo>
                    <a:pt x="761" y="0"/>
                  </a:lnTo>
                  <a:lnTo>
                    <a:pt x="798" y="3"/>
                  </a:lnTo>
                  <a:lnTo>
                    <a:pt x="834" y="8"/>
                  </a:lnTo>
                  <a:lnTo>
                    <a:pt x="870" y="14"/>
                  </a:lnTo>
                  <a:lnTo>
                    <a:pt x="905" y="22"/>
                  </a:lnTo>
                  <a:lnTo>
                    <a:pt x="940" y="33"/>
                  </a:lnTo>
                  <a:lnTo>
                    <a:pt x="972" y="44"/>
                  </a:lnTo>
                  <a:lnTo>
                    <a:pt x="1005" y="56"/>
                  </a:lnTo>
                  <a:lnTo>
                    <a:pt x="1038" y="71"/>
                  </a:lnTo>
                  <a:lnTo>
                    <a:pt x="1069" y="87"/>
                  </a:lnTo>
                  <a:lnTo>
                    <a:pt x="1099" y="104"/>
                  </a:lnTo>
                  <a:lnTo>
                    <a:pt x="1128" y="123"/>
                  </a:lnTo>
                  <a:lnTo>
                    <a:pt x="1157" y="143"/>
                  </a:lnTo>
                  <a:lnTo>
                    <a:pt x="1184" y="165"/>
                  </a:lnTo>
                  <a:lnTo>
                    <a:pt x="1210" y="187"/>
                  </a:lnTo>
                  <a:lnTo>
                    <a:pt x="1236" y="212"/>
                  </a:lnTo>
                  <a:lnTo>
                    <a:pt x="1259" y="236"/>
                  </a:lnTo>
                  <a:lnTo>
                    <a:pt x="1282" y="263"/>
                  </a:lnTo>
                  <a:lnTo>
                    <a:pt x="1304" y="291"/>
                  </a:lnTo>
                  <a:lnTo>
                    <a:pt x="1325" y="318"/>
                  </a:lnTo>
                  <a:lnTo>
                    <a:pt x="1342" y="348"/>
                  </a:lnTo>
                  <a:lnTo>
                    <a:pt x="1360" y="378"/>
                  </a:lnTo>
                  <a:lnTo>
                    <a:pt x="1376" y="410"/>
                  </a:lnTo>
                  <a:lnTo>
                    <a:pt x="1390" y="441"/>
                  </a:lnTo>
                  <a:lnTo>
                    <a:pt x="1404" y="474"/>
                  </a:lnTo>
                  <a:lnTo>
                    <a:pt x="1415" y="508"/>
                  </a:lnTo>
                  <a:lnTo>
                    <a:pt x="1424" y="542"/>
                  </a:lnTo>
                  <a:lnTo>
                    <a:pt x="1432" y="578"/>
                  </a:lnTo>
                  <a:lnTo>
                    <a:pt x="1439" y="613"/>
                  </a:lnTo>
                  <a:lnTo>
                    <a:pt x="1443" y="649"/>
                  </a:lnTo>
                  <a:lnTo>
                    <a:pt x="1446" y="685"/>
                  </a:lnTo>
                  <a:lnTo>
                    <a:pt x="1447" y="724"/>
                  </a:lnTo>
                  <a:lnTo>
                    <a:pt x="1447" y="724"/>
                  </a:lnTo>
                  <a:close/>
                </a:path>
              </a:pathLst>
            </a:custGeom>
            <a:solidFill>
              <a:srgbClr val="FDFEF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Rectangle 18"/>
            <p:cNvSpPr/>
            <p:nvPr/>
          </p:nvSpPr>
          <p:spPr>
            <a:xfrm>
              <a:off x="8813625" y="2009722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34" name="Rectangle 19"/>
            <p:cNvSpPr/>
            <p:nvPr/>
          </p:nvSpPr>
          <p:spPr>
            <a:xfrm>
              <a:off x="10115941" y="2593047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35" name="Rectangle 20"/>
            <p:cNvSpPr/>
            <p:nvPr/>
          </p:nvSpPr>
          <p:spPr>
            <a:xfrm>
              <a:off x="6959486" y="3870182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36" name="Rectangle 21"/>
            <p:cNvSpPr/>
            <p:nvPr/>
          </p:nvSpPr>
          <p:spPr>
            <a:xfrm>
              <a:off x="7501394" y="5180015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37" name="Rectangle 22"/>
            <p:cNvSpPr/>
            <p:nvPr/>
          </p:nvSpPr>
          <p:spPr>
            <a:xfrm>
              <a:off x="8813625" y="5721609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38" name="Rectangle 23"/>
            <p:cNvSpPr/>
            <p:nvPr/>
          </p:nvSpPr>
          <p:spPr>
            <a:xfrm>
              <a:off x="10115941" y="5166934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39" name="Rectangle 24"/>
            <p:cNvSpPr/>
            <p:nvPr/>
          </p:nvSpPr>
          <p:spPr>
            <a:xfrm>
              <a:off x="10654524" y="3908929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40" name="Rectangle 25"/>
            <p:cNvSpPr/>
            <p:nvPr/>
          </p:nvSpPr>
          <p:spPr>
            <a:xfrm>
              <a:off x="8768692" y="4015787"/>
              <a:ext cx="595035" cy="338554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>
                <a:buClr>
                  <a:srgbClr val="E24848"/>
                </a:buClr>
              </a:pPr>
              <a:r>
                <a:rPr altLang="en-US" b="1" 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grpSp>
          <p:nvGrpSpPr>
            <p:cNvPr id="41" name="Group 26"/>
            <p:cNvGrpSpPr/>
            <p:nvPr/>
          </p:nvGrpSpPr>
          <p:grpSpPr>
            <a:xfrm>
              <a:off x="8796586" y="3450637"/>
              <a:ext cx="492125" cy="527050"/>
              <a:chOff x="7315201" y="595313"/>
              <a:chExt cx="492125" cy="527050"/>
            </a:xfrm>
            <a:solidFill>
              <a:schemeClr val="tx2"/>
            </a:solidFill>
          </p:grpSpPr>
          <p:sp>
            <p:nvSpPr>
              <p:cNvPr id="77" name="Freeform: Shape 27"/>
              <p:cNvSpPr/>
              <p:nvPr/>
            </p:nvSpPr>
            <p:spPr bwMode="auto">
              <a:xfrm>
                <a:off x="7537451" y="820738"/>
                <a:ext cx="269875" cy="301625"/>
              </a:xfrm>
              <a:custGeom>
                <a:gdLst>
                  <a:gd fmla="*/ 170 w 170" name="T0"/>
                  <a:gd fmla="*/ 87 h 190" name="T1"/>
                  <a:gd fmla="*/ 84 w 170" name="T2"/>
                  <a:gd fmla="*/ 43 h 190" name="T3"/>
                  <a:gd fmla="*/ 0 w 170" name="T4"/>
                  <a:gd fmla="*/ 0 h 190" name="T5"/>
                  <a:gd fmla="*/ 24 w 170" name="T6"/>
                  <a:gd fmla="*/ 92 h 190" name="T7"/>
                  <a:gd fmla="*/ 47 w 170" name="T8"/>
                  <a:gd fmla="*/ 184 h 190" name="T9"/>
                  <a:gd fmla="*/ 68 w 170" name="T10"/>
                  <a:gd fmla="*/ 156 h 190" name="T11"/>
                  <a:gd fmla="*/ 83 w 170" name="T12"/>
                  <a:gd fmla="*/ 137 h 190" name="T13"/>
                  <a:gd fmla="*/ 125 w 170" name="T14"/>
                  <a:gd fmla="*/ 190 h 190" name="T15"/>
                  <a:gd fmla="*/ 157 w 170" name="T16"/>
                  <a:gd fmla="*/ 165 h 190" name="T17"/>
                  <a:gd fmla="*/ 114 w 170" name="T18"/>
                  <a:gd fmla="*/ 112 h 190" name="T19"/>
                  <a:gd fmla="*/ 137 w 170" name="T20"/>
                  <a:gd fmla="*/ 101 h 190" name="T21"/>
                  <a:gd fmla="*/ 170 w 170" name="T22"/>
                  <a:gd fmla="*/ 87 h 190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90" w="170">
                    <a:moveTo>
                      <a:pt x="170" y="87"/>
                    </a:moveTo>
                    <a:lnTo>
                      <a:pt x="84" y="43"/>
                    </a:lnTo>
                    <a:lnTo>
                      <a:pt x="0" y="0"/>
                    </a:lnTo>
                    <a:lnTo>
                      <a:pt x="24" y="92"/>
                    </a:lnTo>
                    <a:lnTo>
                      <a:pt x="47" y="184"/>
                    </a:lnTo>
                    <a:lnTo>
                      <a:pt x="68" y="156"/>
                    </a:lnTo>
                    <a:lnTo>
                      <a:pt x="83" y="137"/>
                    </a:lnTo>
                    <a:lnTo>
                      <a:pt x="125" y="190"/>
                    </a:lnTo>
                    <a:lnTo>
                      <a:pt x="157" y="165"/>
                    </a:lnTo>
                    <a:lnTo>
                      <a:pt x="114" y="112"/>
                    </a:lnTo>
                    <a:lnTo>
                      <a:pt x="137" y="101"/>
                    </a:lnTo>
                    <a:lnTo>
                      <a:pt x="170" y="8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8" name="Freeform: Shape 28"/>
              <p:cNvSpPr/>
              <p:nvPr/>
            </p:nvSpPr>
            <p:spPr bwMode="auto">
              <a:xfrm>
                <a:off x="7399338" y="677863"/>
                <a:ext cx="277813" cy="276225"/>
              </a:xfrm>
              <a:custGeom>
                <a:gdLst>
                  <a:gd fmla="*/ 89 w 175" name="T0"/>
                  <a:gd fmla="*/ 146 h 174" name="T1"/>
                  <a:gd fmla="*/ 87 w 175" name="T2"/>
                  <a:gd fmla="*/ 146 h 174" name="T3"/>
                  <a:gd fmla="*/ 64 w 175" name="T4"/>
                  <a:gd fmla="*/ 141 h 174" name="T5"/>
                  <a:gd fmla="*/ 46 w 175" name="T6"/>
                  <a:gd fmla="*/ 129 h 174" name="T7"/>
                  <a:gd fmla="*/ 34 w 175" name="T8"/>
                  <a:gd fmla="*/ 111 h 174" name="T9"/>
                  <a:gd fmla="*/ 29 w 175" name="T10"/>
                  <a:gd fmla="*/ 88 h 174" name="T11"/>
                  <a:gd fmla="*/ 30 w 175" name="T12"/>
                  <a:gd fmla="*/ 75 h 174" name="T13"/>
                  <a:gd fmla="*/ 39 w 175" name="T14"/>
                  <a:gd fmla="*/ 55 h 174" name="T15"/>
                  <a:gd fmla="*/ 54 w 175" name="T16"/>
                  <a:gd fmla="*/ 39 h 174" name="T17"/>
                  <a:gd fmla="*/ 76 w 175" name="T18"/>
                  <a:gd fmla="*/ 30 h 174" name="T19"/>
                  <a:gd fmla="*/ 87 w 175" name="T20"/>
                  <a:gd fmla="*/ 29 h 174" name="T21"/>
                  <a:gd fmla="*/ 110 w 175" name="T22"/>
                  <a:gd fmla="*/ 33 h 174" name="T23"/>
                  <a:gd fmla="*/ 128 w 175" name="T24"/>
                  <a:gd fmla="*/ 46 h 174" name="T25"/>
                  <a:gd fmla="*/ 141 w 175" name="T26"/>
                  <a:gd fmla="*/ 65 h 174" name="T27"/>
                  <a:gd fmla="*/ 145 w 175" name="T28"/>
                  <a:gd fmla="*/ 88 h 174" name="T29"/>
                  <a:gd fmla="*/ 145 w 175" name="T30"/>
                  <a:gd fmla="*/ 97 h 174" name="T31"/>
                  <a:gd fmla="*/ 169 w 175" name="T32"/>
                  <a:gd fmla="*/ 120 h 174" name="T33"/>
                  <a:gd fmla="*/ 171 w 175" name="T34"/>
                  <a:gd fmla="*/ 112 h 174" name="T35"/>
                  <a:gd fmla="*/ 175 w 175" name="T36"/>
                  <a:gd fmla="*/ 96 h 174" name="T37"/>
                  <a:gd fmla="*/ 175 w 175" name="T38"/>
                  <a:gd fmla="*/ 88 h 174" name="T39"/>
                  <a:gd fmla="*/ 172 w 175" name="T40"/>
                  <a:gd fmla="*/ 70 h 174" name="T41"/>
                  <a:gd fmla="*/ 168 w 175" name="T42"/>
                  <a:gd fmla="*/ 54 h 174" name="T43"/>
                  <a:gd fmla="*/ 160 w 175" name="T44"/>
                  <a:gd fmla="*/ 39 h 174" name="T45"/>
                  <a:gd fmla="*/ 149 w 175" name="T46"/>
                  <a:gd fmla="*/ 25 h 174" name="T47"/>
                  <a:gd fmla="*/ 136 w 175" name="T48"/>
                  <a:gd fmla="*/ 15 h 174" name="T49"/>
                  <a:gd fmla="*/ 121 w 175" name="T50"/>
                  <a:gd fmla="*/ 7 h 174" name="T51"/>
                  <a:gd fmla="*/ 105 w 175" name="T52"/>
                  <a:gd fmla="*/ 1 h 174" name="T53"/>
                  <a:gd fmla="*/ 87 w 175" name="T54"/>
                  <a:gd fmla="*/ 0 h 174" name="T55"/>
                  <a:gd fmla="*/ 78 w 175" name="T56"/>
                  <a:gd fmla="*/ 0 h 174" name="T57"/>
                  <a:gd fmla="*/ 61 w 175" name="T58"/>
                  <a:gd fmla="*/ 4 h 174" name="T59"/>
                  <a:gd fmla="*/ 45 w 175" name="T60"/>
                  <a:gd fmla="*/ 11 h 174" name="T61"/>
                  <a:gd fmla="*/ 31 w 175" name="T62"/>
                  <a:gd fmla="*/ 20 h 174" name="T63"/>
                  <a:gd fmla="*/ 20 w 175" name="T64"/>
                  <a:gd fmla="*/ 32 h 174" name="T65"/>
                  <a:gd fmla="*/ 10 w 175" name="T66"/>
                  <a:gd fmla="*/ 46 h 174" name="T67"/>
                  <a:gd fmla="*/ 4 w 175" name="T68"/>
                  <a:gd fmla="*/ 62 h 174" name="T69"/>
                  <a:gd fmla="*/ 1 w 175" name="T70"/>
                  <a:gd fmla="*/ 79 h 174" name="T71"/>
                  <a:gd fmla="*/ 0 w 175" name="T72"/>
                  <a:gd fmla="*/ 88 h 174" name="T73"/>
                  <a:gd fmla="*/ 2 w 175" name="T74"/>
                  <a:gd fmla="*/ 105 h 174" name="T75"/>
                  <a:gd fmla="*/ 6 w 175" name="T76"/>
                  <a:gd fmla="*/ 122 h 174" name="T77"/>
                  <a:gd fmla="*/ 14 w 175" name="T78"/>
                  <a:gd fmla="*/ 137 h 174" name="T79"/>
                  <a:gd fmla="*/ 26 w 175" name="T80"/>
                  <a:gd fmla="*/ 149 h 174" name="T81"/>
                  <a:gd fmla="*/ 38 w 175" name="T82"/>
                  <a:gd fmla="*/ 160 h 174" name="T83"/>
                  <a:gd fmla="*/ 53 w 175" name="T84"/>
                  <a:gd fmla="*/ 167 h 174" name="T85"/>
                  <a:gd fmla="*/ 70 w 175" name="T86"/>
                  <a:gd fmla="*/ 173 h 174" name="T87"/>
                  <a:gd fmla="*/ 87 w 175" name="T88"/>
                  <a:gd fmla="*/ 174 h 174" name="T89"/>
                  <a:gd fmla="*/ 96 w 175" name="T90"/>
                  <a:gd fmla="*/ 174 h 174" name="T9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b="b" l="0" r="r" t="0"/>
                <a:pathLst>
                  <a:path h="174" w="175">
                    <a:moveTo>
                      <a:pt x="89" y="146"/>
                    </a:moveTo>
                    <a:lnTo>
                      <a:pt x="89" y="146"/>
                    </a:lnTo>
                    <a:lnTo>
                      <a:pt x="87" y="146"/>
                    </a:lnTo>
                    <a:lnTo>
                      <a:pt x="87" y="146"/>
                    </a:lnTo>
                    <a:lnTo>
                      <a:pt x="76" y="145"/>
                    </a:lnTo>
                    <a:lnTo>
                      <a:pt x="64" y="141"/>
                    </a:lnTo>
                    <a:lnTo>
                      <a:pt x="54" y="136"/>
                    </a:lnTo>
                    <a:lnTo>
                      <a:pt x="46" y="129"/>
                    </a:lnTo>
                    <a:lnTo>
                      <a:pt x="39" y="120"/>
                    </a:lnTo>
                    <a:lnTo>
                      <a:pt x="34" y="111"/>
                    </a:lnTo>
                    <a:lnTo>
                      <a:pt x="30" y="99"/>
                    </a:lnTo>
                    <a:lnTo>
                      <a:pt x="29" y="88"/>
                    </a:lnTo>
                    <a:lnTo>
                      <a:pt x="29" y="88"/>
                    </a:lnTo>
                    <a:lnTo>
                      <a:pt x="30" y="75"/>
                    </a:lnTo>
                    <a:lnTo>
                      <a:pt x="34" y="65"/>
                    </a:lnTo>
                    <a:lnTo>
                      <a:pt x="39" y="55"/>
                    </a:lnTo>
                    <a:lnTo>
                      <a:pt x="46" y="46"/>
                    </a:lnTo>
                    <a:lnTo>
                      <a:pt x="54" y="39"/>
                    </a:lnTo>
                    <a:lnTo>
                      <a:pt x="64" y="33"/>
                    </a:lnTo>
                    <a:lnTo>
                      <a:pt x="76" y="30"/>
                    </a:lnTo>
                    <a:lnTo>
                      <a:pt x="87" y="29"/>
                    </a:lnTo>
                    <a:lnTo>
                      <a:pt x="87" y="29"/>
                    </a:lnTo>
                    <a:lnTo>
                      <a:pt x="99" y="30"/>
                    </a:lnTo>
                    <a:lnTo>
                      <a:pt x="110" y="33"/>
                    </a:lnTo>
                    <a:lnTo>
                      <a:pt x="120" y="39"/>
                    </a:lnTo>
                    <a:lnTo>
                      <a:pt x="128" y="46"/>
                    </a:lnTo>
                    <a:lnTo>
                      <a:pt x="136" y="55"/>
                    </a:lnTo>
                    <a:lnTo>
                      <a:pt x="141" y="65"/>
                    </a:lnTo>
                    <a:lnTo>
                      <a:pt x="144" y="75"/>
                    </a:lnTo>
                    <a:lnTo>
                      <a:pt x="145" y="88"/>
                    </a:lnTo>
                    <a:lnTo>
                      <a:pt x="145" y="88"/>
                    </a:lnTo>
                    <a:lnTo>
                      <a:pt x="145" y="97"/>
                    </a:lnTo>
                    <a:lnTo>
                      <a:pt x="143" y="106"/>
                    </a:lnTo>
                    <a:lnTo>
                      <a:pt x="169" y="120"/>
                    </a:lnTo>
                    <a:lnTo>
                      <a:pt x="169" y="120"/>
                    </a:lnTo>
                    <a:lnTo>
                      <a:pt x="171" y="112"/>
                    </a:lnTo>
                    <a:lnTo>
                      <a:pt x="172" y="104"/>
                    </a:lnTo>
                    <a:lnTo>
                      <a:pt x="175" y="96"/>
                    </a:lnTo>
                    <a:lnTo>
                      <a:pt x="175" y="88"/>
                    </a:lnTo>
                    <a:lnTo>
                      <a:pt x="175" y="88"/>
                    </a:lnTo>
                    <a:lnTo>
                      <a:pt x="174" y="79"/>
                    </a:lnTo>
                    <a:lnTo>
                      <a:pt x="172" y="70"/>
                    </a:lnTo>
                    <a:lnTo>
                      <a:pt x="170" y="62"/>
                    </a:lnTo>
                    <a:lnTo>
                      <a:pt x="168" y="54"/>
                    </a:lnTo>
                    <a:lnTo>
                      <a:pt x="164" y="46"/>
                    </a:lnTo>
                    <a:lnTo>
                      <a:pt x="160" y="39"/>
                    </a:lnTo>
                    <a:lnTo>
                      <a:pt x="154" y="32"/>
                    </a:lnTo>
                    <a:lnTo>
                      <a:pt x="149" y="25"/>
                    </a:lnTo>
                    <a:lnTo>
                      <a:pt x="143" y="20"/>
                    </a:lnTo>
                    <a:lnTo>
                      <a:pt x="136" y="15"/>
                    </a:lnTo>
                    <a:lnTo>
                      <a:pt x="129" y="11"/>
                    </a:lnTo>
                    <a:lnTo>
                      <a:pt x="121" y="7"/>
                    </a:lnTo>
                    <a:lnTo>
                      <a:pt x="113" y="4"/>
                    </a:lnTo>
                    <a:lnTo>
                      <a:pt x="105" y="1"/>
                    </a:lnTo>
                    <a:lnTo>
                      <a:pt x="96" y="0"/>
                    </a:lnTo>
                    <a:lnTo>
                      <a:pt x="87" y="0"/>
                    </a:lnTo>
                    <a:lnTo>
                      <a:pt x="87" y="0"/>
                    </a:lnTo>
                    <a:lnTo>
                      <a:pt x="78" y="0"/>
                    </a:lnTo>
                    <a:lnTo>
                      <a:pt x="70" y="1"/>
                    </a:lnTo>
                    <a:lnTo>
                      <a:pt x="61" y="4"/>
                    </a:lnTo>
                    <a:lnTo>
                      <a:pt x="53" y="7"/>
                    </a:lnTo>
                    <a:lnTo>
                      <a:pt x="45" y="11"/>
                    </a:lnTo>
                    <a:lnTo>
                      <a:pt x="38" y="15"/>
                    </a:lnTo>
                    <a:lnTo>
                      <a:pt x="31" y="20"/>
                    </a:lnTo>
                    <a:lnTo>
                      <a:pt x="26" y="25"/>
                    </a:lnTo>
                    <a:lnTo>
                      <a:pt x="20" y="32"/>
                    </a:lnTo>
                    <a:lnTo>
                      <a:pt x="14" y="39"/>
                    </a:lnTo>
                    <a:lnTo>
                      <a:pt x="10" y="46"/>
                    </a:lnTo>
                    <a:lnTo>
                      <a:pt x="6" y="54"/>
                    </a:lnTo>
                    <a:lnTo>
                      <a:pt x="4" y="62"/>
                    </a:lnTo>
                    <a:lnTo>
                      <a:pt x="2" y="70"/>
                    </a:lnTo>
                    <a:lnTo>
                      <a:pt x="1" y="79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1" y="97"/>
                    </a:lnTo>
                    <a:lnTo>
                      <a:pt x="2" y="105"/>
                    </a:lnTo>
                    <a:lnTo>
                      <a:pt x="4" y="113"/>
                    </a:lnTo>
                    <a:lnTo>
                      <a:pt x="6" y="122"/>
                    </a:lnTo>
                    <a:lnTo>
                      <a:pt x="10" y="129"/>
                    </a:lnTo>
                    <a:lnTo>
                      <a:pt x="14" y="137"/>
                    </a:lnTo>
                    <a:lnTo>
                      <a:pt x="20" y="144"/>
                    </a:lnTo>
                    <a:lnTo>
                      <a:pt x="26" y="149"/>
                    </a:lnTo>
                    <a:lnTo>
                      <a:pt x="31" y="155"/>
                    </a:lnTo>
                    <a:lnTo>
                      <a:pt x="38" y="160"/>
                    </a:lnTo>
                    <a:lnTo>
                      <a:pt x="45" y="164"/>
                    </a:lnTo>
                    <a:lnTo>
                      <a:pt x="53" y="167"/>
                    </a:lnTo>
                    <a:lnTo>
                      <a:pt x="61" y="171"/>
                    </a:lnTo>
                    <a:lnTo>
                      <a:pt x="70" y="173"/>
                    </a:lnTo>
                    <a:lnTo>
                      <a:pt x="78" y="174"/>
                    </a:lnTo>
                    <a:lnTo>
                      <a:pt x="87" y="174"/>
                    </a:lnTo>
                    <a:lnTo>
                      <a:pt x="87" y="174"/>
                    </a:lnTo>
                    <a:lnTo>
                      <a:pt x="96" y="174"/>
                    </a:lnTo>
                    <a:lnTo>
                      <a:pt x="89" y="14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9" name="Freeform: Shape 29"/>
              <p:cNvSpPr/>
              <p:nvPr/>
            </p:nvSpPr>
            <p:spPr bwMode="auto">
              <a:xfrm>
                <a:off x="7315201" y="595313"/>
                <a:ext cx="444500" cy="444500"/>
              </a:xfrm>
              <a:custGeom>
                <a:gdLst>
                  <a:gd fmla="*/ 155 w 280" name="T0"/>
                  <a:gd fmla="*/ 249 h 280" name="T1"/>
                  <a:gd fmla="*/ 140 w 280" name="T2"/>
                  <a:gd fmla="*/ 250 h 280" name="T3"/>
                  <a:gd fmla="*/ 117 w 280" name="T4"/>
                  <a:gd fmla="*/ 248 h 280" name="T5"/>
                  <a:gd fmla="*/ 97 w 280" name="T6"/>
                  <a:gd fmla="*/ 241 h 280" name="T7"/>
                  <a:gd fmla="*/ 79 w 280" name="T8"/>
                  <a:gd fmla="*/ 231 h 280" name="T9"/>
                  <a:gd fmla="*/ 62 w 280" name="T10"/>
                  <a:gd fmla="*/ 217 h 280" name="T11"/>
                  <a:gd fmla="*/ 48 w 280" name="T12"/>
                  <a:gd fmla="*/ 201 h 280" name="T13"/>
                  <a:gd fmla="*/ 38 w 280" name="T14"/>
                  <a:gd fmla="*/ 183 h 280" name="T15"/>
                  <a:gd fmla="*/ 32 w 280" name="T16"/>
                  <a:gd fmla="*/ 161 h 280" name="T17"/>
                  <a:gd fmla="*/ 30 w 280" name="T18"/>
                  <a:gd fmla="*/ 140 h 280" name="T19"/>
                  <a:gd fmla="*/ 30 w 280" name="T20"/>
                  <a:gd fmla="*/ 129 h 280" name="T21"/>
                  <a:gd fmla="*/ 34 w 280" name="T22"/>
                  <a:gd fmla="*/ 107 h 280" name="T23"/>
                  <a:gd fmla="*/ 42 w 280" name="T24"/>
                  <a:gd fmla="*/ 86 h 280" name="T25"/>
                  <a:gd fmla="*/ 55 w 280" name="T26"/>
                  <a:gd fmla="*/ 69 h 280" name="T27"/>
                  <a:gd fmla="*/ 70 w 280" name="T28"/>
                  <a:gd fmla="*/ 55 h 280" name="T29"/>
                  <a:gd fmla="*/ 88 w 280" name="T30"/>
                  <a:gd fmla="*/ 42 h 280" name="T31"/>
                  <a:gd fmla="*/ 107 w 280" name="T32"/>
                  <a:gd fmla="*/ 34 h 280" name="T33"/>
                  <a:gd fmla="*/ 129 w 280" name="T34"/>
                  <a:gd fmla="*/ 30 h 280" name="T35"/>
                  <a:gd fmla="*/ 140 w 280" name="T36"/>
                  <a:gd fmla="*/ 28 h 280" name="T37"/>
                  <a:gd fmla="*/ 163 w 280" name="T38"/>
                  <a:gd fmla="*/ 31 h 280" name="T39"/>
                  <a:gd fmla="*/ 183 w 280" name="T40"/>
                  <a:gd fmla="*/ 38 h 280" name="T41"/>
                  <a:gd fmla="*/ 202 w 280" name="T42"/>
                  <a:gd fmla="*/ 48 h 280" name="T43"/>
                  <a:gd fmla="*/ 219 w 280" name="T44"/>
                  <a:gd fmla="*/ 61 h 280" name="T45"/>
                  <a:gd fmla="*/ 232 w 280" name="T46"/>
                  <a:gd fmla="*/ 77 h 280" name="T47"/>
                  <a:gd fmla="*/ 243 w 280" name="T48"/>
                  <a:gd fmla="*/ 97 h 280" name="T49"/>
                  <a:gd fmla="*/ 248 w 280" name="T50"/>
                  <a:gd fmla="*/ 117 h 280" name="T51"/>
                  <a:gd fmla="*/ 250 w 280" name="T52"/>
                  <a:gd fmla="*/ 140 h 280" name="T53"/>
                  <a:gd fmla="*/ 250 w 280" name="T54"/>
                  <a:gd fmla="*/ 150 h 280" name="T55"/>
                  <a:gd fmla="*/ 246 w 280" name="T56"/>
                  <a:gd fmla="*/ 172 h 280" name="T57"/>
                  <a:gd fmla="*/ 269 w 280" name="T58"/>
                  <a:gd fmla="*/ 196 h 280" name="T59"/>
                  <a:gd fmla="*/ 273 w 280" name="T60"/>
                  <a:gd fmla="*/ 182 h 280" name="T61"/>
                  <a:gd fmla="*/ 279 w 280" name="T62"/>
                  <a:gd fmla="*/ 155 h 280" name="T63"/>
                  <a:gd fmla="*/ 280 w 280" name="T64"/>
                  <a:gd fmla="*/ 140 h 280" name="T65"/>
                  <a:gd fmla="*/ 277 w 280" name="T66"/>
                  <a:gd fmla="*/ 111 h 280" name="T67"/>
                  <a:gd fmla="*/ 269 w 280" name="T68"/>
                  <a:gd fmla="*/ 85 h 280" name="T69"/>
                  <a:gd fmla="*/ 256 w 280" name="T70"/>
                  <a:gd fmla="*/ 61 h 280" name="T71"/>
                  <a:gd fmla="*/ 239 w 280" name="T72"/>
                  <a:gd fmla="*/ 41 h 280" name="T73"/>
                  <a:gd fmla="*/ 219 w 280" name="T74"/>
                  <a:gd fmla="*/ 24 h 280" name="T75"/>
                  <a:gd fmla="*/ 195 w 280" name="T76"/>
                  <a:gd fmla="*/ 10 h 280" name="T77"/>
                  <a:gd fmla="*/ 169 w 280" name="T78"/>
                  <a:gd fmla="*/ 2 h 280" name="T79"/>
                  <a:gd fmla="*/ 140 w 280" name="T80"/>
                  <a:gd fmla="*/ 0 h 280" name="T81"/>
                  <a:gd fmla="*/ 125 w 280" name="T82"/>
                  <a:gd fmla="*/ 0 h 280" name="T83"/>
                  <a:gd fmla="*/ 98 w 280" name="T84"/>
                  <a:gd fmla="*/ 6 h 280" name="T85"/>
                  <a:gd fmla="*/ 73 w 280" name="T86"/>
                  <a:gd fmla="*/ 17 h 280" name="T87"/>
                  <a:gd fmla="*/ 51 w 280" name="T88"/>
                  <a:gd fmla="*/ 32 h 280" name="T89"/>
                  <a:gd fmla="*/ 32 w 280" name="T90"/>
                  <a:gd fmla="*/ 50 h 280" name="T91"/>
                  <a:gd fmla="*/ 17 w 280" name="T92"/>
                  <a:gd fmla="*/ 73 h 280" name="T93"/>
                  <a:gd fmla="*/ 7 w 280" name="T94"/>
                  <a:gd fmla="*/ 98 h 280" name="T95"/>
                  <a:gd fmla="*/ 1 w 280" name="T96"/>
                  <a:gd fmla="*/ 125 h 280" name="T97"/>
                  <a:gd fmla="*/ 0 w 280" name="T98"/>
                  <a:gd fmla="*/ 140 h 280" name="T99"/>
                  <a:gd fmla="*/ 4 w 280" name="T100"/>
                  <a:gd fmla="*/ 167 h 280" name="T101"/>
                  <a:gd fmla="*/ 12 w 280" name="T102"/>
                  <a:gd fmla="*/ 193 h 280" name="T103"/>
                  <a:gd fmla="*/ 24 w 280" name="T104"/>
                  <a:gd fmla="*/ 217 h 280" name="T105"/>
                  <a:gd fmla="*/ 41 w 280" name="T106"/>
                  <a:gd fmla="*/ 239 h 280" name="T107"/>
                  <a:gd fmla="*/ 62 w 280" name="T108"/>
                  <a:gd fmla="*/ 256 h 280" name="T109"/>
                  <a:gd fmla="*/ 86 w 280" name="T110"/>
                  <a:gd fmla="*/ 268 h 280" name="T111"/>
                  <a:gd fmla="*/ 112 w 280" name="T112"/>
                  <a:gd fmla="*/ 276 h 280" name="T113"/>
                  <a:gd fmla="*/ 140 w 280" name="T114"/>
                  <a:gd fmla="*/ 280 h 280" name="T115"/>
                  <a:gd fmla="*/ 152 w 280" name="T116"/>
                  <a:gd fmla="*/ 279 h 280" name="T117"/>
                  <a:gd fmla="*/ 155 w 280" name="T118"/>
                  <a:gd fmla="*/ 249 h 280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280" w="280">
                    <a:moveTo>
                      <a:pt x="155" y="249"/>
                    </a:moveTo>
                    <a:lnTo>
                      <a:pt x="155" y="249"/>
                    </a:lnTo>
                    <a:lnTo>
                      <a:pt x="140" y="250"/>
                    </a:lnTo>
                    <a:lnTo>
                      <a:pt x="140" y="250"/>
                    </a:lnTo>
                    <a:lnTo>
                      <a:pt x="129" y="249"/>
                    </a:lnTo>
                    <a:lnTo>
                      <a:pt x="117" y="248"/>
                    </a:lnTo>
                    <a:lnTo>
                      <a:pt x="107" y="246"/>
                    </a:lnTo>
                    <a:lnTo>
                      <a:pt x="97" y="241"/>
                    </a:lnTo>
                    <a:lnTo>
                      <a:pt x="88" y="237"/>
                    </a:lnTo>
                    <a:lnTo>
                      <a:pt x="79" y="231"/>
                    </a:lnTo>
                    <a:lnTo>
                      <a:pt x="70" y="225"/>
                    </a:lnTo>
                    <a:lnTo>
                      <a:pt x="62" y="217"/>
                    </a:lnTo>
                    <a:lnTo>
                      <a:pt x="55" y="210"/>
                    </a:lnTo>
                    <a:lnTo>
                      <a:pt x="48" y="201"/>
                    </a:lnTo>
                    <a:lnTo>
                      <a:pt x="42" y="192"/>
                    </a:lnTo>
                    <a:lnTo>
                      <a:pt x="38" y="183"/>
                    </a:lnTo>
                    <a:lnTo>
                      <a:pt x="34" y="173"/>
                    </a:lnTo>
                    <a:lnTo>
                      <a:pt x="32" y="161"/>
                    </a:lnTo>
                    <a:lnTo>
                      <a:pt x="30" y="151"/>
                    </a:lnTo>
                    <a:lnTo>
                      <a:pt x="30" y="140"/>
                    </a:lnTo>
                    <a:lnTo>
                      <a:pt x="30" y="140"/>
                    </a:lnTo>
                    <a:lnTo>
                      <a:pt x="30" y="129"/>
                    </a:lnTo>
                    <a:lnTo>
                      <a:pt x="32" y="117"/>
                    </a:lnTo>
                    <a:lnTo>
                      <a:pt x="34" y="107"/>
                    </a:lnTo>
                    <a:lnTo>
                      <a:pt x="38" y="97"/>
                    </a:lnTo>
                    <a:lnTo>
                      <a:pt x="42" y="86"/>
                    </a:lnTo>
                    <a:lnTo>
                      <a:pt x="48" y="77"/>
                    </a:lnTo>
                    <a:lnTo>
                      <a:pt x="55" y="69"/>
                    </a:lnTo>
                    <a:lnTo>
                      <a:pt x="62" y="61"/>
                    </a:lnTo>
                    <a:lnTo>
                      <a:pt x="70" y="55"/>
                    </a:lnTo>
                    <a:lnTo>
                      <a:pt x="79" y="48"/>
                    </a:lnTo>
                    <a:lnTo>
                      <a:pt x="88" y="42"/>
                    </a:lnTo>
                    <a:lnTo>
                      <a:pt x="97" y="38"/>
                    </a:lnTo>
                    <a:lnTo>
                      <a:pt x="107" y="34"/>
                    </a:lnTo>
                    <a:lnTo>
                      <a:pt x="117" y="31"/>
                    </a:lnTo>
                    <a:lnTo>
                      <a:pt x="129" y="30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52" y="30"/>
                    </a:lnTo>
                    <a:lnTo>
                      <a:pt x="163" y="31"/>
                    </a:lnTo>
                    <a:lnTo>
                      <a:pt x="173" y="34"/>
                    </a:lnTo>
                    <a:lnTo>
                      <a:pt x="183" y="38"/>
                    </a:lnTo>
                    <a:lnTo>
                      <a:pt x="192" y="42"/>
                    </a:lnTo>
                    <a:lnTo>
                      <a:pt x="202" y="48"/>
                    </a:lnTo>
                    <a:lnTo>
                      <a:pt x="211" y="55"/>
                    </a:lnTo>
                    <a:lnTo>
                      <a:pt x="219" y="61"/>
                    </a:lnTo>
                    <a:lnTo>
                      <a:pt x="225" y="69"/>
                    </a:lnTo>
                    <a:lnTo>
                      <a:pt x="232" y="77"/>
                    </a:lnTo>
                    <a:lnTo>
                      <a:pt x="238" y="86"/>
                    </a:lnTo>
                    <a:lnTo>
                      <a:pt x="243" y="97"/>
                    </a:lnTo>
                    <a:lnTo>
                      <a:pt x="246" y="107"/>
                    </a:lnTo>
                    <a:lnTo>
                      <a:pt x="248" y="117"/>
                    </a:lnTo>
                    <a:lnTo>
                      <a:pt x="250" y="129"/>
                    </a:lnTo>
                    <a:lnTo>
                      <a:pt x="250" y="140"/>
                    </a:lnTo>
                    <a:lnTo>
                      <a:pt x="250" y="140"/>
                    </a:lnTo>
                    <a:lnTo>
                      <a:pt x="250" y="150"/>
                    </a:lnTo>
                    <a:lnTo>
                      <a:pt x="248" y="161"/>
                    </a:lnTo>
                    <a:lnTo>
                      <a:pt x="246" y="172"/>
                    </a:lnTo>
                    <a:lnTo>
                      <a:pt x="243" y="182"/>
                    </a:lnTo>
                    <a:lnTo>
                      <a:pt x="269" y="196"/>
                    </a:lnTo>
                    <a:lnTo>
                      <a:pt x="269" y="196"/>
                    </a:lnTo>
                    <a:lnTo>
                      <a:pt x="273" y="182"/>
                    </a:lnTo>
                    <a:lnTo>
                      <a:pt x="277" y="168"/>
                    </a:lnTo>
                    <a:lnTo>
                      <a:pt x="279" y="155"/>
                    </a:lnTo>
                    <a:lnTo>
                      <a:pt x="280" y="140"/>
                    </a:lnTo>
                    <a:lnTo>
                      <a:pt x="280" y="140"/>
                    </a:lnTo>
                    <a:lnTo>
                      <a:pt x="279" y="125"/>
                    </a:lnTo>
                    <a:lnTo>
                      <a:pt x="277" y="111"/>
                    </a:lnTo>
                    <a:lnTo>
                      <a:pt x="273" y="98"/>
                    </a:lnTo>
                    <a:lnTo>
                      <a:pt x="269" y="85"/>
                    </a:lnTo>
                    <a:lnTo>
                      <a:pt x="263" y="73"/>
                    </a:lnTo>
                    <a:lnTo>
                      <a:pt x="256" y="61"/>
                    </a:lnTo>
                    <a:lnTo>
                      <a:pt x="248" y="50"/>
                    </a:lnTo>
                    <a:lnTo>
                      <a:pt x="239" y="41"/>
                    </a:lnTo>
                    <a:lnTo>
                      <a:pt x="229" y="32"/>
                    </a:lnTo>
                    <a:lnTo>
                      <a:pt x="219" y="24"/>
                    </a:lnTo>
                    <a:lnTo>
                      <a:pt x="207" y="17"/>
                    </a:lnTo>
                    <a:lnTo>
                      <a:pt x="195" y="10"/>
                    </a:lnTo>
                    <a:lnTo>
                      <a:pt x="182" y="6"/>
                    </a:lnTo>
                    <a:lnTo>
                      <a:pt x="169" y="2"/>
                    </a:lnTo>
                    <a:lnTo>
                      <a:pt x="155" y="0"/>
                    </a:lnTo>
                    <a:lnTo>
                      <a:pt x="140" y="0"/>
                    </a:lnTo>
                    <a:lnTo>
                      <a:pt x="140" y="0"/>
                    </a:lnTo>
                    <a:lnTo>
                      <a:pt x="125" y="0"/>
                    </a:lnTo>
                    <a:lnTo>
                      <a:pt x="112" y="2"/>
                    </a:lnTo>
                    <a:lnTo>
                      <a:pt x="98" y="6"/>
                    </a:lnTo>
                    <a:lnTo>
                      <a:pt x="86" y="10"/>
                    </a:lnTo>
                    <a:lnTo>
                      <a:pt x="73" y="17"/>
                    </a:lnTo>
                    <a:lnTo>
                      <a:pt x="62" y="24"/>
                    </a:lnTo>
                    <a:lnTo>
                      <a:pt x="51" y="32"/>
                    </a:lnTo>
                    <a:lnTo>
                      <a:pt x="41" y="41"/>
                    </a:lnTo>
                    <a:lnTo>
                      <a:pt x="32" y="50"/>
                    </a:lnTo>
                    <a:lnTo>
                      <a:pt x="24" y="61"/>
                    </a:lnTo>
                    <a:lnTo>
                      <a:pt x="17" y="73"/>
                    </a:lnTo>
                    <a:lnTo>
                      <a:pt x="12" y="85"/>
                    </a:lnTo>
                    <a:lnTo>
                      <a:pt x="7" y="98"/>
                    </a:lnTo>
                    <a:lnTo>
                      <a:pt x="4" y="111"/>
                    </a:lnTo>
                    <a:lnTo>
                      <a:pt x="1" y="125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1" y="154"/>
                    </a:lnTo>
                    <a:lnTo>
                      <a:pt x="4" y="167"/>
                    </a:lnTo>
                    <a:lnTo>
                      <a:pt x="7" y="181"/>
                    </a:lnTo>
                    <a:lnTo>
                      <a:pt x="12" y="193"/>
                    </a:lnTo>
                    <a:lnTo>
                      <a:pt x="17" y="206"/>
                    </a:lnTo>
                    <a:lnTo>
                      <a:pt x="24" y="217"/>
                    </a:lnTo>
                    <a:lnTo>
                      <a:pt x="32" y="229"/>
                    </a:lnTo>
                    <a:lnTo>
                      <a:pt x="41" y="239"/>
                    </a:lnTo>
                    <a:lnTo>
                      <a:pt x="51" y="247"/>
                    </a:lnTo>
                    <a:lnTo>
                      <a:pt x="62" y="256"/>
                    </a:lnTo>
                    <a:lnTo>
                      <a:pt x="73" y="263"/>
                    </a:lnTo>
                    <a:lnTo>
                      <a:pt x="86" y="268"/>
                    </a:lnTo>
                    <a:lnTo>
                      <a:pt x="98" y="273"/>
                    </a:lnTo>
                    <a:lnTo>
                      <a:pt x="112" y="276"/>
                    </a:lnTo>
                    <a:lnTo>
                      <a:pt x="125" y="279"/>
                    </a:lnTo>
                    <a:lnTo>
                      <a:pt x="140" y="280"/>
                    </a:lnTo>
                    <a:lnTo>
                      <a:pt x="140" y="280"/>
                    </a:lnTo>
                    <a:lnTo>
                      <a:pt x="152" y="279"/>
                    </a:lnTo>
                    <a:lnTo>
                      <a:pt x="163" y="278"/>
                    </a:lnTo>
                    <a:lnTo>
                      <a:pt x="155" y="2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42" name="Rectangle 30"/>
            <p:cNvSpPr/>
            <p:nvPr/>
          </p:nvSpPr>
          <p:spPr>
            <a:xfrm>
              <a:off x="7515931" y="2555249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grpSp>
          <p:nvGrpSpPr>
            <p:cNvPr id="43" name="Group 31"/>
            <p:cNvGrpSpPr/>
            <p:nvPr/>
          </p:nvGrpSpPr>
          <p:grpSpPr>
            <a:xfrm>
              <a:off x="7042026" y="3578572"/>
              <a:ext cx="294729" cy="248302"/>
              <a:chOff x="1189038" y="1773238"/>
              <a:chExt cx="474663" cy="363538"/>
            </a:xfrm>
            <a:solidFill>
              <a:schemeClr val="bg1"/>
            </a:solidFill>
          </p:grpSpPr>
          <p:sp>
            <p:nvSpPr>
              <p:cNvPr id="74" name="Freeform: Shape 32"/>
              <p:cNvSpPr/>
              <p:nvPr/>
            </p:nvSpPr>
            <p:spPr bwMode="auto">
              <a:xfrm>
                <a:off x="1189038" y="1966913"/>
                <a:ext cx="474663" cy="169863"/>
              </a:xfrm>
              <a:custGeom>
                <a:gdLst>
                  <a:gd fmla="*/ 296 w 299" name="T0"/>
                  <a:gd fmla="*/ 0 h 107" name="T1"/>
                  <a:gd fmla="*/ 296 w 299" name="T2"/>
                  <a:gd fmla="*/ 0 h 107" name="T3"/>
                  <a:gd fmla="*/ 294 w 299" name="T4"/>
                  <a:gd fmla="*/ 1 h 107" name="T5"/>
                  <a:gd fmla="*/ 292 w 299" name="T6"/>
                  <a:gd fmla="*/ 3 h 107" name="T7"/>
                  <a:gd fmla="*/ 292 w 299" name="T8"/>
                  <a:gd fmla="*/ 97 h 107" name="T9"/>
                  <a:gd fmla="*/ 292 w 299" name="T10"/>
                  <a:gd fmla="*/ 97 h 107" name="T11"/>
                  <a:gd fmla="*/ 291 w 299" name="T12"/>
                  <a:gd fmla="*/ 99 h 107" name="T13"/>
                  <a:gd fmla="*/ 289 w 299" name="T14"/>
                  <a:gd fmla="*/ 100 h 107" name="T15"/>
                  <a:gd fmla="*/ 11 w 299" name="T16"/>
                  <a:gd fmla="*/ 100 h 107" name="T17"/>
                  <a:gd fmla="*/ 11 w 299" name="T18"/>
                  <a:gd fmla="*/ 100 h 107" name="T19"/>
                  <a:gd fmla="*/ 8 w 299" name="T20"/>
                  <a:gd fmla="*/ 99 h 107" name="T21"/>
                  <a:gd fmla="*/ 7 w 299" name="T22"/>
                  <a:gd fmla="*/ 97 h 107" name="T23"/>
                  <a:gd fmla="*/ 7 w 299" name="T24"/>
                  <a:gd fmla="*/ 3 h 107" name="T25"/>
                  <a:gd fmla="*/ 7 w 299" name="T26"/>
                  <a:gd fmla="*/ 3 h 107" name="T27"/>
                  <a:gd fmla="*/ 6 w 299" name="T28"/>
                  <a:gd fmla="*/ 1 h 107" name="T29"/>
                  <a:gd fmla="*/ 4 w 299" name="T30"/>
                  <a:gd fmla="*/ 0 h 107" name="T31"/>
                  <a:gd fmla="*/ 4 w 299" name="T32"/>
                  <a:gd fmla="*/ 0 h 107" name="T33"/>
                  <a:gd fmla="*/ 0 w 299" name="T34"/>
                  <a:gd fmla="*/ 1 h 107" name="T35"/>
                  <a:gd fmla="*/ 0 w 299" name="T36"/>
                  <a:gd fmla="*/ 3 h 107" name="T37"/>
                  <a:gd fmla="*/ 0 w 299" name="T38"/>
                  <a:gd fmla="*/ 97 h 107" name="T39"/>
                  <a:gd fmla="*/ 0 w 299" name="T40"/>
                  <a:gd fmla="*/ 97 h 107" name="T41"/>
                  <a:gd fmla="*/ 0 w 299" name="T42"/>
                  <a:gd fmla="*/ 100 h 107" name="T43"/>
                  <a:gd fmla="*/ 3 w 299" name="T44"/>
                  <a:gd fmla="*/ 104 h 107" name="T45"/>
                  <a:gd fmla="*/ 6 w 299" name="T46"/>
                  <a:gd fmla="*/ 106 h 107" name="T47"/>
                  <a:gd fmla="*/ 11 w 299" name="T48"/>
                  <a:gd fmla="*/ 107 h 107" name="T49"/>
                  <a:gd fmla="*/ 289 w 299" name="T50"/>
                  <a:gd fmla="*/ 107 h 107" name="T51"/>
                  <a:gd fmla="*/ 289 w 299" name="T52"/>
                  <a:gd fmla="*/ 107 h 107" name="T53"/>
                  <a:gd fmla="*/ 294 w 299" name="T54"/>
                  <a:gd fmla="*/ 106 h 107" name="T55"/>
                  <a:gd fmla="*/ 296 w 299" name="T56"/>
                  <a:gd fmla="*/ 104 h 107" name="T57"/>
                  <a:gd fmla="*/ 298 w 299" name="T58"/>
                  <a:gd fmla="*/ 100 h 107" name="T59"/>
                  <a:gd fmla="*/ 299 w 299" name="T60"/>
                  <a:gd fmla="*/ 97 h 107" name="T61"/>
                  <a:gd fmla="*/ 299 w 299" name="T62"/>
                  <a:gd fmla="*/ 3 h 107" name="T63"/>
                  <a:gd fmla="*/ 299 w 299" name="T64"/>
                  <a:gd fmla="*/ 3 h 107" name="T65"/>
                  <a:gd fmla="*/ 298 w 299" name="T66"/>
                  <a:gd fmla="*/ 1 h 107" name="T67"/>
                  <a:gd fmla="*/ 296 w 299" name="T68"/>
                  <a:gd fmla="*/ 0 h 107" name="T69"/>
                  <a:gd fmla="*/ 296 w 299" name="T70"/>
                  <a:gd fmla="*/ 0 h 107" name="T7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07" w="299">
                    <a:moveTo>
                      <a:pt x="296" y="0"/>
                    </a:moveTo>
                    <a:lnTo>
                      <a:pt x="296" y="0"/>
                    </a:lnTo>
                    <a:lnTo>
                      <a:pt x="294" y="1"/>
                    </a:lnTo>
                    <a:lnTo>
                      <a:pt x="292" y="3"/>
                    </a:lnTo>
                    <a:lnTo>
                      <a:pt x="292" y="97"/>
                    </a:lnTo>
                    <a:lnTo>
                      <a:pt x="292" y="97"/>
                    </a:lnTo>
                    <a:lnTo>
                      <a:pt x="291" y="99"/>
                    </a:lnTo>
                    <a:lnTo>
                      <a:pt x="289" y="100"/>
                    </a:lnTo>
                    <a:lnTo>
                      <a:pt x="11" y="100"/>
                    </a:lnTo>
                    <a:lnTo>
                      <a:pt x="11" y="100"/>
                    </a:lnTo>
                    <a:lnTo>
                      <a:pt x="8" y="99"/>
                    </a:lnTo>
                    <a:lnTo>
                      <a:pt x="7" y="97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100"/>
                    </a:lnTo>
                    <a:lnTo>
                      <a:pt x="3" y="104"/>
                    </a:lnTo>
                    <a:lnTo>
                      <a:pt x="6" y="106"/>
                    </a:lnTo>
                    <a:lnTo>
                      <a:pt x="11" y="107"/>
                    </a:lnTo>
                    <a:lnTo>
                      <a:pt x="289" y="107"/>
                    </a:lnTo>
                    <a:lnTo>
                      <a:pt x="289" y="107"/>
                    </a:lnTo>
                    <a:lnTo>
                      <a:pt x="294" y="106"/>
                    </a:lnTo>
                    <a:lnTo>
                      <a:pt x="296" y="104"/>
                    </a:lnTo>
                    <a:lnTo>
                      <a:pt x="298" y="100"/>
                    </a:lnTo>
                    <a:lnTo>
                      <a:pt x="299" y="97"/>
                    </a:lnTo>
                    <a:lnTo>
                      <a:pt x="299" y="3"/>
                    </a:lnTo>
                    <a:lnTo>
                      <a:pt x="299" y="3"/>
                    </a:lnTo>
                    <a:lnTo>
                      <a:pt x="298" y="1"/>
                    </a:lnTo>
                    <a:lnTo>
                      <a:pt x="296" y="0"/>
                    </a:lnTo>
                    <a:lnTo>
                      <a:pt x="29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5" name="Freeform: Shape 33"/>
              <p:cNvSpPr/>
              <p:nvPr/>
            </p:nvSpPr>
            <p:spPr bwMode="auto">
              <a:xfrm>
                <a:off x="1189038" y="1852613"/>
                <a:ext cx="474663" cy="147638"/>
              </a:xfrm>
              <a:custGeom>
                <a:gdLst>
                  <a:gd fmla="*/ 289 w 299" name="T0"/>
                  <a:gd fmla="*/ 0 h 93" name="T1"/>
                  <a:gd fmla="*/ 11 w 299" name="T2"/>
                  <a:gd fmla="*/ 0 h 93" name="T3"/>
                  <a:gd fmla="*/ 11 w 299" name="T4"/>
                  <a:gd fmla="*/ 0 h 93" name="T5"/>
                  <a:gd fmla="*/ 6 w 299" name="T6"/>
                  <a:gd fmla="*/ 1 h 93" name="T7"/>
                  <a:gd fmla="*/ 3 w 299" name="T8"/>
                  <a:gd fmla="*/ 4 h 93" name="T9"/>
                  <a:gd fmla="*/ 0 w 299" name="T10"/>
                  <a:gd fmla="*/ 7 h 93" name="T11"/>
                  <a:gd fmla="*/ 0 w 299" name="T12"/>
                  <a:gd fmla="*/ 11 h 93" name="T13"/>
                  <a:gd fmla="*/ 0 w 299" name="T14"/>
                  <a:gd fmla="*/ 54 h 93" name="T15"/>
                  <a:gd fmla="*/ 0 w 299" name="T16"/>
                  <a:gd fmla="*/ 54 h 93" name="T17"/>
                  <a:gd fmla="*/ 0 w 299" name="T18"/>
                  <a:gd fmla="*/ 56 h 93" name="T19"/>
                  <a:gd fmla="*/ 4 w 299" name="T20"/>
                  <a:gd fmla="*/ 58 h 93" name="T21"/>
                  <a:gd fmla="*/ 100 w 299" name="T22"/>
                  <a:gd fmla="*/ 58 h 93" name="T23"/>
                  <a:gd fmla="*/ 100 w 299" name="T24"/>
                  <a:gd fmla="*/ 82 h 93" name="T25"/>
                  <a:gd fmla="*/ 100 w 299" name="T26"/>
                  <a:gd fmla="*/ 82 h 93" name="T27"/>
                  <a:gd fmla="*/ 101 w 299" name="T28"/>
                  <a:gd fmla="*/ 87 h 93" name="T29"/>
                  <a:gd fmla="*/ 103 w 299" name="T30"/>
                  <a:gd fmla="*/ 90 h 93" name="T31"/>
                  <a:gd fmla="*/ 107 w 299" name="T32"/>
                  <a:gd fmla="*/ 93 h 93" name="T33"/>
                  <a:gd fmla="*/ 110 w 299" name="T34"/>
                  <a:gd fmla="*/ 93 h 93" name="T35"/>
                  <a:gd fmla="*/ 188 w 299" name="T36"/>
                  <a:gd fmla="*/ 93 h 93" name="T37"/>
                  <a:gd fmla="*/ 188 w 299" name="T38"/>
                  <a:gd fmla="*/ 93 h 93" name="T39"/>
                  <a:gd fmla="*/ 193 w 299" name="T40"/>
                  <a:gd fmla="*/ 93 h 93" name="T41"/>
                  <a:gd fmla="*/ 197 w 299" name="T42"/>
                  <a:gd fmla="*/ 90 h 93" name="T43"/>
                  <a:gd fmla="*/ 199 w 299" name="T44"/>
                  <a:gd fmla="*/ 87 h 93" name="T45"/>
                  <a:gd fmla="*/ 200 w 299" name="T46"/>
                  <a:gd fmla="*/ 82 h 93" name="T47"/>
                  <a:gd fmla="*/ 200 w 299" name="T48"/>
                  <a:gd fmla="*/ 58 h 93" name="T49"/>
                  <a:gd fmla="*/ 296 w 299" name="T50"/>
                  <a:gd fmla="*/ 58 h 93" name="T51"/>
                  <a:gd fmla="*/ 296 w 299" name="T52"/>
                  <a:gd fmla="*/ 58 h 93" name="T53"/>
                  <a:gd fmla="*/ 298 w 299" name="T54"/>
                  <a:gd fmla="*/ 56 h 93" name="T55"/>
                  <a:gd fmla="*/ 299 w 299" name="T56"/>
                  <a:gd fmla="*/ 54 h 93" name="T57"/>
                  <a:gd fmla="*/ 299 w 299" name="T58"/>
                  <a:gd fmla="*/ 11 h 93" name="T59"/>
                  <a:gd fmla="*/ 299 w 299" name="T60"/>
                  <a:gd fmla="*/ 11 h 93" name="T61"/>
                  <a:gd fmla="*/ 298 w 299" name="T62"/>
                  <a:gd fmla="*/ 7 h 93" name="T63"/>
                  <a:gd fmla="*/ 296 w 299" name="T64"/>
                  <a:gd fmla="*/ 4 h 93" name="T65"/>
                  <a:gd fmla="*/ 294 w 299" name="T66"/>
                  <a:gd fmla="*/ 1 h 93" name="T67"/>
                  <a:gd fmla="*/ 289 w 299" name="T68"/>
                  <a:gd fmla="*/ 0 h 93" name="T69"/>
                  <a:gd fmla="*/ 289 w 299" name="T70"/>
                  <a:gd fmla="*/ 0 h 93" name="T71"/>
                  <a:gd fmla="*/ 192 w 299" name="T72"/>
                  <a:gd fmla="*/ 82 h 93" name="T73"/>
                  <a:gd fmla="*/ 192 w 299" name="T74"/>
                  <a:gd fmla="*/ 82 h 93" name="T75"/>
                  <a:gd fmla="*/ 192 w 299" name="T76"/>
                  <a:gd fmla="*/ 84 h 93" name="T77"/>
                  <a:gd fmla="*/ 188 w 299" name="T78"/>
                  <a:gd fmla="*/ 86 h 93" name="T79"/>
                  <a:gd fmla="*/ 110 w 299" name="T80"/>
                  <a:gd fmla="*/ 86 h 93" name="T81"/>
                  <a:gd fmla="*/ 110 w 299" name="T82"/>
                  <a:gd fmla="*/ 86 h 93" name="T83"/>
                  <a:gd fmla="*/ 108 w 299" name="T84"/>
                  <a:gd fmla="*/ 84 h 93" name="T85"/>
                  <a:gd fmla="*/ 107 w 299" name="T86"/>
                  <a:gd fmla="*/ 82 h 93" name="T87"/>
                  <a:gd fmla="*/ 107 w 299" name="T88"/>
                  <a:gd fmla="*/ 58 h 93" name="T89"/>
                  <a:gd fmla="*/ 192 w 299" name="T90"/>
                  <a:gd fmla="*/ 58 h 93" name="T91"/>
                  <a:gd fmla="*/ 192 w 299" name="T92"/>
                  <a:gd fmla="*/ 82 h 93" name="T93"/>
                  <a:gd fmla="*/ 292 w 299" name="T94"/>
                  <a:gd fmla="*/ 51 h 93" name="T95"/>
                  <a:gd fmla="*/ 7 w 299" name="T96"/>
                  <a:gd fmla="*/ 51 h 93" name="T97"/>
                  <a:gd fmla="*/ 7 w 299" name="T98"/>
                  <a:gd fmla="*/ 11 h 93" name="T99"/>
                  <a:gd fmla="*/ 7 w 299" name="T100"/>
                  <a:gd fmla="*/ 11 h 93" name="T101"/>
                  <a:gd fmla="*/ 8 w 299" name="T102"/>
                  <a:gd fmla="*/ 8 h 93" name="T103"/>
                  <a:gd fmla="*/ 11 w 299" name="T104"/>
                  <a:gd fmla="*/ 7 h 93" name="T105"/>
                  <a:gd fmla="*/ 289 w 299" name="T106"/>
                  <a:gd fmla="*/ 7 h 93" name="T107"/>
                  <a:gd fmla="*/ 289 w 299" name="T108"/>
                  <a:gd fmla="*/ 7 h 93" name="T109"/>
                  <a:gd fmla="*/ 291 w 299" name="T110"/>
                  <a:gd fmla="*/ 8 h 93" name="T111"/>
                  <a:gd fmla="*/ 292 w 299" name="T112"/>
                  <a:gd fmla="*/ 11 h 93" name="T113"/>
                  <a:gd fmla="*/ 292 w 299" name="T114"/>
                  <a:gd fmla="*/ 51 h 93" name="T1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b="b" l="0" r="r" t="0"/>
                <a:pathLst>
                  <a:path h="93" w="299">
                    <a:moveTo>
                      <a:pt x="289" y="0"/>
                    </a:moveTo>
                    <a:lnTo>
                      <a:pt x="11" y="0"/>
                    </a:lnTo>
                    <a:lnTo>
                      <a:pt x="11" y="0"/>
                    </a:lnTo>
                    <a:lnTo>
                      <a:pt x="6" y="1"/>
                    </a:lnTo>
                    <a:lnTo>
                      <a:pt x="3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6"/>
                    </a:lnTo>
                    <a:lnTo>
                      <a:pt x="4" y="58"/>
                    </a:lnTo>
                    <a:lnTo>
                      <a:pt x="100" y="58"/>
                    </a:lnTo>
                    <a:lnTo>
                      <a:pt x="100" y="82"/>
                    </a:lnTo>
                    <a:lnTo>
                      <a:pt x="100" y="82"/>
                    </a:lnTo>
                    <a:lnTo>
                      <a:pt x="101" y="87"/>
                    </a:lnTo>
                    <a:lnTo>
                      <a:pt x="103" y="90"/>
                    </a:lnTo>
                    <a:lnTo>
                      <a:pt x="107" y="93"/>
                    </a:lnTo>
                    <a:lnTo>
                      <a:pt x="110" y="93"/>
                    </a:lnTo>
                    <a:lnTo>
                      <a:pt x="188" y="93"/>
                    </a:lnTo>
                    <a:lnTo>
                      <a:pt x="188" y="93"/>
                    </a:lnTo>
                    <a:lnTo>
                      <a:pt x="193" y="93"/>
                    </a:lnTo>
                    <a:lnTo>
                      <a:pt x="197" y="90"/>
                    </a:lnTo>
                    <a:lnTo>
                      <a:pt x="199" y="87"/>
                    </a:lnTo>
                    <a:lnTo>
                      <a:pt x="200" y="82"/>
                    </a:lnTo>
                    <a:lnTo>
                      <a:pt x="200" y="58"/>
                    </a:lnTo>
                    <a:lnTo>
                      <a:pt x="296" y="58"/>
                    </a:lnTo>
                    <a:lnTo>
                      <a:pt x="296" y="58"/>
                    </a:lnTo>
                    <a:lnTo>
                      <a:pt x="298" y="56"/>
                    </a:lnTo>
                    <a:lnTo>
                      <a:pt x="299" y="54"/>
                    </a:lnTo>
                    <a:lnTo>
                      <a:pt x="299" y="11"/>
                    </a:lnTo>
                    <a:lnTo>
                      <a:pt x="299" y="11"/>
                    </a:lnTo>
                    <a:lnTo>
                      <a:pt x="298" y="7"/>
                    </a:lnTo>
                    <a:lnTo>
                      <a:pt x="296" y="4"/>
                    </a:lnTo>
                    <a:lnTo>
                      <a:pt x="294" y="1"/>
                    </a:lnTo>
                    <a:lnTo>
                      <a:pt x="289" y="0"/>
                    </a:lnTo>
                    <a:lnTo>
                      <a:pt x="289" y="0"/>
                    </a:lnTo>
                    <a:close/>
                    <a:moveTo>
                      <a:pt x="192" y="82"/>
                    </a:moveTo>
                    <a:lnTo>
                      <a:pt x="192" y="82"/>
                    </a:lnTo>
                    <a:lnTo>
                      <a:pt x="192" y="84"/>
                    </a:lnTo>
                    <a:lnTo>
                      <a:pt x="188" y="86"/>
                    </a:lnTo>
                    <a:lnTo>
                      <a:pt x="110" y="86"/>
                    </a:lnTo>
                    <a:lnTo>
                      <a:pt x="110" y="86"/>
                    </a:lnTo>
                    <a:lnTo>
                      <a:pt x="108" y="84"/>
                    </a:lnTo>
                    <a:lnTo>
                      <a:pt x="107" y="82"/>
                    </a:lnTo>
                    <a:lnTo>
                      <a:pt x="107" y="58"/>
                    </a:lnTo>
                    <a:lnTo>
                      <a:pt x="192" y="58"/>
                    </a:lnTo>
                    <a:lnTo>
                      <a:pt x="192" y="82"/>
                    </a:lnTo>
                    <a:close/>
                    <a:moveTo>
                      <a:pt x="292" y="51"/>
                    </a:moveTo>
                    <a:lnTo>
                      <a:pt x="7" y="5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8" y="8"/>
                    </a:lnTo>
                    <a:lnTo>
                      <a:pt x="11" y="7"/>
                    </a:lnTo>
                    <a:lnTo>
                      <a:pt x="289" y="7"/>
                    </a:lnTo>
                    <a:lnTo>
                      <a:pt x="289" y="7"/>
                    </a:lnTo>
                    <a:lnTo>
                      <a:pt x="291" y="8"/>
                    </a:lnTo>
                    <a:lnTo>
                      <a:pt x="292" y="11"/>
                    </a:lnTo>
                    <a:lnTo>
                      <a:pt x="292" y="5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6" name="Freeform: Shape 34"/>
              <p:cNvSpPr/>
              <p:nvPr/>
            </p:nvSpPr>
            <p:spPr bwMode="auto">
              <a:xfrm>
                <a:off x="1347788" y="1773238"/>
                <a:ext cx="158750" cy="68263"/>
              </a:xfrm>
              <a:custGeom>
                <a:gdLst>
                  <a:gd fmla="*/ 10 w 100" name="T0"/>
                  <a:gd fmla="*/ 0 h 43" name="T1"/>
                  <a:gd fmla="*/ 10 w 100" name="T2"/>
                  <a:gd fmla="*/ 0 h 43" name="T3"/>
                  <a:gd fmla="*/ 7 w 100" name="T4"/>
                  <a:gd fmla="*/ 1 h 43" name="T5"/>
                  <a:gd fmla="*/ 3 w 100" name="T6"/>
                  <a:gd fmla="*/ 4 h 43" name="T7"/>
                  <a:gd fmla="*/ 1 w 100" name="T8"/>
                  <a:gd fmla="*/ 7 h 43" name="T9"/>
                  <a:gd fmla="*/ 0 w 100" name="T10"/>
                  <a:gd fmla="*/ 11 h 43" name="T11"/>
                  <a:gd fmla="*/ 0 w 100" name="T12"/>
                  <a:gd fmla="*/ 40 h 43" name="T13"/>
                  <a:gd fmla="*/ 0 w 100" name="T14"/>
                  <a:gd fmla="*/ 40 h 43" name="T15"/>
                  <a:gd fmla="*/ 1 w 100" name="T16"/>
                  <a:gd fmla="*/ 42 h 43" name="T17"/>
                  <a:gd fmla="*/ 3 w 100" name="T18"/>
                  <a:gd fmla="*/ 43 h 43" name="T19"/>
                  <a:gd fmla="*/ 3 w 100" name="T20"/>
                  <a:gd fmla="*/ 43 h 43" name="T21"/>
                  <a:gd fmla="*/ 5 w 100" name="T22"/>
                  <a:gd fmla="*/ 42 h 43" name="T23"/>
                  <a:gd fmla="*/ 7 w 100" name="T24"/>
                  <a:gd fmla="*/ 40 h 43" name="T25"/>
                  <a:gd fmla="*/ 7 w 100" name="T26"/>
                  <a:gd fmla="*/ 11 h 43" name="T27"/>
                  <a:gd fmla="*/ 7 w 100" name="T28"/>
                  <a:gd fmla="*/ 11 h 43" name="T29"/>
                  <a:gd fmla="*/ 8 w 100" name="T30"/>
                  <a:gd fmla="*/ 8 h 43" name="T31"/>
                  <a:gd fmla="*/ 10 w 100" name="T32"/>
                  <a:gd fmla="*/ 7 h 43" name="T33"/>
                  <a:gd fmla="*/ 88 w 100" name="T34"/>
                  <a:gd fmla="*/ 7 h 43" name="T35"/>
                  <a:gd fmla="*/ 88 w 100" name="T36"/>
                  <a:gd fmla="*/ 7 h 43" name="T37"/>
                  <a:gd fmla="*/ 92 w 100" name="T38"/>
                  <a:gd fmla="*/ 8 h 43" name="T39"/>
                  <a:gd fmla="*/ 92 w 100" name="T40"/>
                  <a:gd fmla="*/ 11 h 43" name="T41"/>
                  <a:gd fmla="*/ 92 w 100" name="T42"/>
                  <a:gd fmla="*/ 40 h 43" name="T43"/>
                  <a:gd fmla="*/ 92 w 100" name="T44"/>
                  <a:gd fmla="*/ 40 h 43" name="T45"/>
                  <a:gd fmla="*/ 93 w 100" name="T46"/>
                  <a:gd fmla="*/ 42 h 43" name="T47"/>
                  <a:gd fmla="*/ 97 w 100" name="T48"/>
                  <a:gd fmla="*/ 43 h 43" name="T49"/>
                  <a:gd fmla="*/ 97 w 100" name="T50"/>
                  <a:gd fmla="*/ 43 h 43" name="T51"/>
                  <a:gd fmla="*/ 99 w 100" name="T52"/>
                  <a:gd fmla="*/ 42 h 43" name="T53"/>
                  <a:gd fmla="*/ 100 w 100" name="T54"/>
                  <a:gd fmla="*/ 40 h 43" name="T55"/>
                  <a:gd fmla="*/ 100 w 100" name="T56"/>
                  <a:gd fmla="*/ 11 h 43" name="T57"/>
                  <a:gd fmla="*/ 100 w 100" name="T58"/>
                  <a:gd fmla="*/ 11 h 43" name="T59"/>
                  <a:gd fmla="*/ 99 w 100" name="T60"/>
                  <a:gd fmla="*/ 7 h 43" name="T61"/>
                  <a:gd fmla="*/ 97 w 100" name="T62"/>
                  <a:gd fmla="*/ 4 h 43" name="T63"/>
                  <a:gd fmla="*/ 93 w 100" name="T64"/>
                  <a:gd fmla="*/ 1 h 43" name="T65"/>
                  <a:gd fmla="*/ 88 w 100" name="T66"/>
                  <a:gd fmla="*/ 0 h 43" name="T67"/>
                  <a:gd fmla="*/ 10 w 100" name="T68"/>
                  <a:gd fmla="*/ 0 h 43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43" w="100">
                    <a:moveTo>
                      <a:pt x="10" y="0"/>
                    </a:moveTo>
                    <a:lnTo>
                      <a:pt x="10" y="0"/>
                    </a:lnTo>
                    <a:lnTo>
                      <a:pt x="7" y="1"/>
                    </a:lnTo>
                    <a:lnTo>
                      <a:pt x="3" y="4"/>
                    </a:lnTo>
                    <a:lnTo>
                      <a:pt x="1" y="7"/>
                    </a:lnTo>
                    <a:lnTo>
                      <a:pt x="0" y="11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1" y="42"/>
                    </a:lnTo>
                    <a:lnTo>
                      <a:pt x="3" y="43"/>
                    </a:lnTo>
                    <a:lnTo>
                      <a:pt x="3" y="43"/>
                    </a:lnTo>
                    <a:lnTo>
                      <a:pt x="5" y="42"/>
                    </a:lnTo>
                    <a:lnTo>
                      <a:pt x="7" y="40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8" y="8"/>
                    </a:lnTo>
                    <a:lnTo>
                      <a:pt x="10" y="7"/>
                    </a:lnTo>
                    <a:lnTo>
                      <a:pt x="88" y="7"/>
                    </a:lnTo>
                    <a:lnTo>
                      <a:pt x="88" y="7"/>
                    </a:lnTo>
                    <a:lnTo>
                      <a:pt x="92" y="8"/>
                    </a:lnTo>
                    <a:lnTo>
                      <a:pt x="92" y="11"/>
                    </a:lnTo>
                    <a:lnTo>
                      <a:pt x="92" y="40"/>
                    </a:lnTo>
                    <a:lnTo>
                      <a:pt x="92" y="40"/>
                    </a:lnTo>
                    <a:lnTo>
                      <a:pt x="93" y="42"/>
                    </a:lnTo>
                    <a:lnTo>
                      <a:pt x="97" y="43"/>
                    </a:lnTo>
                    <a:lnTo>
                      <a:pt x="97" y="43"/>
                    </a:lnTo>
                    <a:lnTo>
                      <a:pt x="99" y="42"/>
                    </a:lnTo>
                    <a:lnTo>
                      <a:pt x="100" y="40"/>
                    </a:lnTo>
                    <a:lnTo>
                      <a:pt x="100" y="11"/>
                    </a:lnTo>
                    <a:lnTo>
                      <a:pt x="100" y="11"/>
                    </a:lnTo>
                    <a:lnTo>
                      <a:pt x="99" y="7"/>
                    </a:lnTo>
                    <a:lnTo>
                      <a:pt x="97" y="4"/>
                    </a:lnTo>
                    <a:lnTo>
                      <a:pt x="93" y="1"/>
                    </a:lnTo>
                    <a:lnTo>
                      <a:pt x="88" y="0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44" name="Group 35"/>
            <p:cNvGrpSpPr/>
            <p:nvPr/>
          </p:nvGrpSpPr>
          <p:grpSpPr>
            <a:xfrm>
              <a:off x="7645441" y="4892081"/>
              <a:ext cx="197142" cy="247216"/>
              <a:chOff x="1165226" y="2363788"/>
              <a:chExt cx="317500" cy="361950"/>
            </a:xfrm>
            <a:solidFill>
              <a:schemeClr val="bg1"/>
            </a:solidFill>
          </p:grpSpPr>
          <p:sp>
            <p:nvSpPr>
              <p:cNvPr id="72" name="Freeform: Shape 36"/>
              <p:cNvSpPr/>
              <p:nvPr/>
            </p:nvSpPr>
            <p:spPr bwMode="auto">
              <a:xfrm>
                <a:off x="1176338" y="2465388"/>
                <a:ext cx="295275" cy="260350"/>
              </a:xfrm>
              <a:custGeom>
                <a:gdLst>
                  <a:gd fmla="*/ 4 w 186" name="T0"/>
                  <a:gd fmla="*/ 0 h 164" name="T1"/>
                  <a:gd fmla="*/ 0 w 186" name="T2"/>
                  <a:gd fmla="*/ 3 h 164" name="T3"/>
                  <a:gd fmla="*/ 0 w 186" name="T4"/>
                  <a:gd fmla="*/ 153 h 164" name="T5"/>
                  <a:gd fmla="*/ 2 w 186" name="T6"/>
                  <a:gd fmla="*/ 159 h 164" name="T7"/>
                  <a:gd fmla="*/ 5 w 186" name="T8"/>
                  <a:gd fmla="*/ 161 h 164" name="T9"/>
                  <a:gd fmla="*/ 12 w 186" name="T10"/>
                  <a:gd fmla="*/ 164 h 164" name="T11"/>
                  <a:gd fmla="*/ 16 w 186" name="T12"/>
                  <a:gd fmla="*/ 164 h 164" name="T13"/>
                  <a:gd fmla="*/ 25 w 186" name="T14"/>
                  <a:gd fmla="*/ 159 h 164" name="T15"/>
                  <a:gd fmla="*/ 47 w 186" name="T16"/>
                  <a:gd fmla="*/ 144 h 164" name="T17"/>
                  <a:gd fmla="*/ 80 w 186" name="T18"/>
                  <a:gd fmla="*/ 112 h 164" name="T19"/>
                  <a:gd fmla="*/ 95 w 186" name="T20"/>
                  <a:gd fmla="*/ 98 h 164" name="T21"/>
                  <a:gd fmla="*/ 129 w 186" name="T22"/>
                  <a:gd fmla="*/ 133 h 164" name="T23"/>
                  <a:gd fmla="*/ 152 w 186" name="T24"/>
                  <a:gd fmla="*/ 152 h 164" name="T25"/>
                  <a:gd fmla="*/ 171 w 186" name="T26"/>
                  <a:gd fmla="*/ 164 h 164" name="T27"/>
                  <a:gd fmla="*/ 177 w 186" name="T28"/>
                  <a:gd fmla="*/ 164 h 164" name="T29"/>
                  <a:gd fmla="*/ 182 w 186" name="T30"/>
                  <a:gd fmla="*/ 161 h 164" name="T31"/>
                  <a:gd fmla="*/ 185 w 186" name="T32"/>
                  <a:gd fmla="*/ 159 h 164" name="T33"/>
                  <a:gd fmla="*/ 186 w 186" name="T34"/>
                  <a:gd fmla="*/ 153 h 164" name="T35"/>
                  <a:gd fmla="*/ 186 w 186" name="T36"/>
                  <a:gd fmla="*/ 3 h 164" name="T37"/>
                  <a:gd fmla="*/ 182 w 186" name="T38"/>
                  <a:gd fmla="*/ 0 h 164" name="T39"/>
                  <a:gd fmla="*/ 180 w 186" name="T40"/>
                  <a:gd fmla="*/ 1 h 164" name="T41"/>
                  <a:gd fmla="*/ 179 w 186" name="T42"/>
                  <a:gd fmla="*/ 153 h 164" name="T43"/>
                  <a:gd fmla="*/ 179 w 186" name="T44"/>
                  <a:gd fmla="*/ 155 h 164" name="T45"/>
                  <a:gd fmla="*/ 178 w 186" name="T46"/>
                  <a:gd fmla="*/ 157 h 164" name="T47"/>
                  <a:gd fmla="*/ 173 w 186" name="T48"/>
                  <a:gd fmla="*/ 157 h 164" name="T49"/>
                  <a:gd fmla="*/ 168 w 186" name="T50"/>
                  <a:gd fmla="*/ 155 h 164" name="T51"/>
                  <a:gd fmla="*/ 152 w 186" name="T52"/>
                  <a:gd fmla="*/ 144 h 164" name="T53"/>
                  <a:gd fmla="*/ 127 w 186" name="T54"/>
                  <a:gd fmla="*/ 121 h 164" name="T55"/>
                  <a:gd fmla="*/ 97 w 186" name="T56"/>
                  <a:gd fmla="*/ 90 h 164" name="T57"/>
                  <a:gd fmla="*/ 95 w 186" name="T58"/>
                  <a:gd fmla="*/ 89 h 164" name="T59"/>
                  <a:gd fmla="*/ 91 w 186" name="T60"/>
                  <a:gd fmla="*/ 90 h 164" name="T61"/>
                  <a:gd fmla="*/ 82 w 186" name="T62"/>
                  <a:gd fmla="*/ 100 h 164" name="T63"/>
                  <a:gd fmla="*/ 48 w 186" name="T64"/>
                  <a:gd fmla="*/ 133 h 164" name="T65"/>
                  <a:gd fmla="*/ 23 w 186" name="T66"/>
                  <a:gd fmla="*/ 152 h 164" name="T67"/>
                  <a:gd fmla="*/ 14 w 186" name="T68"/>
                  <a:gd fmla="*/ 157 h 164" name="T69"/>
                  <a:gd fmla="*/ 9 w 186" name="T70"/>
                  <a:gd fmla="*/ 157 h 164" name="T71"/>
                  <a:gd fmla="*/ 8 w 186" name="T72"/>
                  <a:gd fmla="*/ 155 h 164" name="T73"/>
                  <a:gd fmla="*/ 8 w 186" name="T74"/>
                  <a:gd fmla="*/ 3 h 164" name="T75"/>
                  <a:gd fmla="*/ 7 w 186" name="T76"/>
                  <a:gd fmla="*/ 1 h 164" name="T77"/>
                  <a:gd fmla="*/ 4 w 186" name="T78"/>
                  <a:gd fmla="*/ 0 h 164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164" w="186">
                    <a:moveTo>
                      <a:pt x="4" y="0"/>
                    </a:moveTo>
                    <a:lnTo>
                      <a:pt x="4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153"/>
                    </a:lnTo>
                    <a:lnTo>
                      <a:pt x="0" y="153"/>
                    </a:lnTo>
                    <a:lnTo>
                      <a:pt x="1" y="157"/>
                    </a:lnTo>
                    <a:lnTo>
                      <a:pt x="2" y="159"/>
                    </a:lnTo>
                    <a:lnTo>
                      <a:pt x="5" y="161"/>
                    </a:lnTo>
                    <a:lnTo>
                      <a:pt x="5" y="161"/>
                    </a:lnTo>
                    <a:lnTo>
                      <a:pt x="8" y="164"/>
                    </a:lnTo>
                    <a:lnTo>
                      <a:pt x="12" y="164"/>
                    </a:lnTo>
                    <a:lnTo>
                      <a:pt x="12" y="164"/>
                    </a:lnTo>
                    <a:lnTo>
                      <a:pt x="16" y="164"/>
                    </a:lnTo>
                    <a:lnTo>
                      <a:pt x="16" y="164"/>
                    </a:lnTo>
                    <a:lnTo>
                      <a:pt x="25" y="159"/>
                    </a:lnTo>
                    <a:lnTo>
                      <a:pt x="35" y="152"/>
                    </a:lnTo>
                    <a:lnTo>
                      <a:pt x="47" y="144"/>
                    </a:lnTo>
                    <a:lnTo>
                      <a:pt x="58" y="133"/>
                    </a:lnTo>
                    <a:lnTo>
                      <a:pt x="80" y="112"/>
                    </a:lnTo>
                    <a:lnTo>
                      <a:pt x="95" y="98"/>
                    </a:lnTo>
                    <a:lnTo>
                      <a:pt x="95" y="98"/>
                    </a:lnTo>
                    <a:lnTo>
                      <a:pt x="108" y="112"/>
                    </a:lnTo>
                    <a:lnTo>
                      <a:pt x="129" y="133"/>
                    </a:lnTo>
                    <a:lnTo>
                      <a:pt x="140" y="144"/>
                    </a:lnTo>
                    <a:lnTo>
                      <a:pt x="152" y="152"/>
                    </a:lnTo>
                    <a:lnTo>
                      <a:pt x="163" y="159"/>
                    </a:lnTo>
                    <a:lnTo>
                      <a:pt x="171" y="164"/>
                    </a:lnTo>
                    <a:lnTo>
                      <a:pt x="171" y="164"/>
                    </a:lnTo>
                    <a:lnTo>
                      <a:pt x="177" y="164"/>
                    </a:lnTo>
                    <a:lnTo>
                      <a:pt x="179" y="164"/>
                    </a:lnTo>
                    <a:lnTo>
                      <a:pt x="182" y="161"/>
                    </a:lnTo>
                    <a:lnTo>
                      <a:pt x="182" y="161"/>
                    </a:lnTo>
                    <a:lnTo>
                      <a:pt x="185" y="159"/>
                    </a:lnTo>
                    <a:lnTo>
                      <a:pt x="186" y="157"/>
                    </a:lnTo>
                    <a:lnTo>
                      <a:pt x="186" y="153"/>
                    </a:lnTo>
                    <a:lnTo>
                      <a:pt x="186" y="3"/>
                    </a:lnTo>
                    <a:lnTo>
                      <a:pt x="186" y="3"/>
                    </a:lnTo>
                    <a:lnTo>
                      <a:pt x="185" y="1"/>
                    </a:lnTo>
                    <a:lnTo>
                      <a:pt x="182" y="0"/>
                    </a:lnTo>
                    <a:lnTo>
                      <a:pt x="182" y="0"/>
                    </a:lnTo>
                    <a:lnTo>
                      <a:pt x="180" y="1"/>
                    </a:lnTo>
                    <a:lnTo>
                      <a:pt x="179" y="3"/>
                    </a:lnTo>
                    <a:lnTo>
                      <a:pt x="179" y="153"/>
                    </a:lnTo>
                    <a:lnTo>
                      <a:pt x="179" y="153"/>
                    </a:lnTo>
                    <a:lnTo>
                      <a:pt x="179" y="155"/>
                    </a:lnTo>
                    <a:lnTo>
                      <a:pt x="178" y="157"/>
                    </a:lnTo>
                    <a:lnTo>
                      <a:pt x="178" y="157"/>
                    </a:lnTo>
                    <a:lnTo>
                      <a:pt x="175" y="157"/>
                    </a:lnTo>
                    <a:lnTo>
                      <a:pt x="173" y="157"/>
                    </a:lnTo>
                    <a:lnTo>
                      <a:pt x="173" y="157"/>
                    </a:lnTo>
                    <a:lnTo>
                      <a:pt x="168" y="155"/>
                    </a:lnTo>
                    <a:lnTo>
                      <a:pt x="164" y="152"/>
                    </a:lnTo>
                    <a:lnTo>
                      <a:pt x="152" y="144"/>
                    </a:lnTo>
                    <a:lnTo>
                      <a:pt x="139" y="133"/>
                    </a:lnTo>
                    <a:lnTo>
                      <a:pt x="127" y="121"/>
                    </a:lnTo>
                    <a:lnTo>
                      <a:pt x="106" y="100"/>
                    </a:lnTo>
                    <a:lnTo>
                      <a:pt x="97" y="90"/>
                    </a:lnTo>
                    <a:lnTo>
                      <a:pt x="97" y="90"/>
                    </a:lnTo>
                    <a:lnTo>
                      <a:pt x="95" y="89"/>
                    </a:lnTo>
                    <a:lnTo>
                      <a:pt x="95" y="89"/>
                    </a:lnTo>
                    <a:lnTo>
                      <a:pt x="91" y="90"/>
                    </a:lnTo>
                    <a:lnTo>
                      <a:pt x="91" y="90"/>
                    </a:lnTo>
                    <a:lnTo>
                      <a:pt x="82" y="100"/>
                    </a:lnTo>
                    <a:lnTo>
                      <a:pt x="61" y="121"/>
                    </a:lnTo>
                    <a:lnTo>
                      <a:pt x="48" y="133"/>
                    </a:lnTo>
                    <a:lnTo>
                      <a:pt x="35" y="144"/>
                    </a:lnTo>
                    <a:lnTo>
                      <a:pt x="23" y="152"/>
                    </a:lnTo>
                    <a:lnTo>
                      <a:pt x="14" y="157"/>
                    </a:lnTo>
                    <a:lnTo>
                      <a:pt x="14" y="157"/>
                    </a:lnTo>
                    <a:lnTo>
                      <a:pt x="12" y="157"/>
                    </a:lnTo>
                    <a:lnTo>
                      <a:pt x="9" y="157"/>
                    </a:lnTo>
                    <a:lnTo>
                      <a:pt x="9" y="157"/>
                    </a:lnTo>
                    <a:lnTo>
                      <a:pt x="8" y="155"/>
                    </a:lnTo>
                    <a:lnTo>
                      <a:pt x="8" y="15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3" name="Freeform: Shape 37"/>
              <p:cNvSpPr/>
              <p:nvPr/>
            </p:nvSpPr>
            <p:spPr bwMode="auto">
              <a:xfrm>
                <a:off x="1165226" y="2363788"/>
                <a:ext cx="317500" cy="79375"/>
              </a:xfrm>
              <a:custGeom>
                <a:gdLst>
                  <a:gd fmla="*/ 200 w 200" name="T0"/>
                  <a:gd fmla="*/ 46 h 50" name="T1"/>
                  <a:gd fmla="*/ 200 w 200" name="T2"/>
                  <a:gd fmla="*/ 10 h 50" name="T3"/>
                  <a:gd fmla="*/ 200 w 200" name="T4"/>
                  <a:gd fmla="*/ 10 h 50" name="T5"/>
                  <a:gd fmla="*/ 200 w 200" name="T6"/>
                  <a:gd fmla="*/ 7 h 50" name="T7"/>
                  <a:gd fmla="*/ 198 w 200" name="T8"/>
                  <a:gd fmla="*/ 3 h 50" name="T9"/>
                  <a:gd fmla="*/ 194 w 200" name="T10"/>
                  <a:gd fmla="*/ 1 h 50" name="T11"/>
                  <a:gd fmla="*/ 189 w 200" name="T12"/>
                  <a:gd fmla="*/ 0 h 50" name="T13"/>
                  <a:gd fmla="*/ 11 w 200" name="T14"/>
                  <a:gd fmla="*/ 0 h 50" name="T15"/>
                  <a:gd fmla="*/ 11 w 200" name="T16"/>
                  <a:gd fmla="*/ 0 h 50" name="T17"/>
                  <a:gd fmla="*/ 7 w 200" name="T18"/>
                  <a:gd fmla="*/ 1 h 50" name="T19"/>
                  <a:gd fmla="*/ 4 w 200" name="T20"/>
                  <a:gd fmla="*/ 3 h 50" name="T21"/>
                  <a:gd fmla="*/ 1 w 200" name="T22"/>
                  <a:gd fmla="*/ 7 h 50" name="T23"/>
                  <a:gd fmla="*/ 0 w 200" name="T24"/>
                  <a:gd fmla="*/ 10 h 50" name="T25"/>
                  <a:gd fmla="*/ 0 w 200" name="T26"/>
                  <a:gd fmla="*/ 46 h 50" name="T27"/>
                  <a:gd fmla="*/ 0 w 200" name="T28"/>
                  <a:gd fmla="*/ 46 h 50" name="T29"/>
                  <a:gd fmla="*/ 1 w 200" name="T30"/>
                  <a:gd fmla="*/ 49 h 50" name="T31"/>
                  <a:gd fmla="*/ 4 w 200" name="T32"/>
                  <a:gd fmla="*/ 50 h 50" name="T33"/>
                  <a:gd fmla="*/ 196 w 200" name="T34"/>
                  <a:gd fmla="*/ 50 h 50" name="T35"/>
                  <a:gd fmla="*/ 196 w 200" name="T36"/>
                  <a:gd fmla="*/ 50 h 50" name="T37"/>
                  <a:gd fmla="*/ 199 w 200" name="T38"/>
                  <a:gd fmla="*/ 49 h 50" name="T39"/>
                  <a:gd fmla="*/ 200 w 200" name="T40"/>
                  <a:gd fmla="*/ 46 h 50" name="T41"/>
                  <a:gd fmla="*/ 200 w 200" name="T42"/>
                  <a:gd fmla="*/ 46 h 50" name="T43"/>
                  <a:gd fmla="*/ 193 w 200" name="T44"/>
                  <a:gd fmla="*/ 43 h 50" name="T45"/>
                  <a:gd fmla="*/ 7 w 200" name="T46"/>
                  <a:gd fmla="*/ 43 h 50" name="T47"/>
                  <a:gd fmla="*/ 7 w 200" name="T48"/>
                  <a:gd fmla="*/ 10 h 50" name="T49"/>
                  <a:gd fmla="*/ 7 w 200" name="T50"/>
                  <a:gd fmla="*/ 10 h 50" name="T51"/>
                  <a:gd fmla="*/ 8 w 200" name="T52"/>
                  <a:gd fmla="*/ 8 h 50" name="T53"/>
                  <a:gd fmla="*/ 11 w 200" name="T54"/>
                  <a:gd fmla="*/ 7 h 50" name="T55"/>
                  <a:gd fmla="*/ 189 w 200" name="T56"/>
                  <a:gd fmla="*/ 7 h 50" name="T57"/>
                  <a:gd fmla="*/ 189 w 200" name="T58"/>
                  <a:gd fmla="*/ 7 h 50" name="T59"/>
                  <a:gd fmla="*/ 192 w 200" name="T60"/>
                  <a:gd fmla="*/ 8 h 50" name="T61"/>
                  <a:gd fmla="*/ 193 w 200" name="T62"/>
                  <a:gd fmla="*/ 10 h 50" name="T63"/>
                  <a:gd fmla="*/ 193 w 200" name="T64"/>
                  <a:gd fmla="*/ 43 h 50" name="T6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b="b" l="0" r="r" t="0"/>
                <a:pathLst>
                  <a:path h="50" w="200">
                    <a:moveTo>
                      <a:pt x="200" y="46"/>
                    </a:moveTo>
                    <a:lnTo>
                      <a:pt x="200" y="10"/>
                    </a:lnTo>
                    <a:lnTo>
                      <a:pt x="200" y="10"/>
                    </a:lnTo>
                    <a:lnTo>
                      <a:pt x="200" y="7"/>
                    </a:lnTo>
                    <a:lnTo>
                      <a:pt x="198" y="3"/>
                    </a:lnTo>
                    <a:lnTo>
                      <a:pt x="194" y="1"/>
                    </a:lnTo>
                    <a:lnTo>
                      <a:pt x="189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1"/>
                    </a:lnTo>
                    <a:lnTo>
                      <a:pt x="4" y="3"/>
                    </a:lnTo>
                    <a:lnTo>
                      <a:pt x="1" y="7"/>
                    </a:lnTo>
                    <a:lnTo>
                      <a:pt x="0" y="10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1" y="49"/>
                    </a:lnTo>
                    <a:lnTo>
                      <a:pt x="4" y="50"/>
                    </a:lnTo>
                    <a:lnTo>
                      <a:pt x="196" y="50"/>
                    </a:lnTo>
                    <a:lnTo>
                      <a:pt x="196" y="50"/>
                    </a:lnTo>
                    <a:lnTo>
                      <a:pt x="199" y="49"/>
                    </a:lnTo>
                    <a:lnTo>
                      <a:pt x="200" y="46"/>
                    </a:lnTo>
                    <a:lnTo>
                      <a:pt x="200" y="46"/>
                    </a:lnTo>
                    <a:close/>
                    <a:moveTo>
                      <a:pt x="193" y="43"/>
                    </a:moveTo>
                    <a:lnTo>
                      <a:pt x="7" y="43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8" y="8"/>
                    </a:lnTo>
                    <a:lnTo>
                      <a:pt x="11" y="7"/>
                    </a:lnTo>
                    <a:lnTo>
                      <a:pt x="189" y="7"/>
                    </a:lnTo>
                    <a:lnTo>
                      <a:pt x="189" y="7"/>
                    </a:lnTo>
                    <a:lnTo>
                      <a:pt x="192" y="8"/>
                    </a:lnTo>
                    <a:lnTo>
                      <a:pt x="193" y="10"/>
                    </a:lnTo>
                    <a:lnTo>
                      <a:pt x="193" y="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45" name="Group 38"/>
            <p:cNvGrpSpPr/>
            <p:nvPr/>
          </p:nvGrpSpPr>
          <p:grpSpPr>
            <a:xfrm>
              <a:off x="10786506" y="3602630"/>
              <a:ext cx="198110" cy="299123"/>
              <a:chOff x="1901826" y="2363788"/>
              <a:chExt cx="239713" cy="361951"/>
            </a:xfrm>
            <a:solidFill>
              <a:schemeClr val="bg1"/>
            </a:solidFill>
          </p:grpSpPr>
          <p:sp>
            <p:nvSpPr>
              <p:cNvPr id="66" name="Freeform: Shape 39"/>
              <p:cNvSpPr/>
              <p:nvPr/>
            </p:nvSpPr>
            <p:spPr bwMode="auto">
              <a:xfrm>
                <a:off x="1901826" y="2363788"/>
                <a:ext cx="239713" cy="11113"/>
              </a:xfrm>
              <a:custGeom>
                <a:gdLst>
                  <a:gd fmla="*/ 151 w 151" name="T0"/>
                  <a:gd fmla="*/ 3 h 7" name="T1"/>
                  <a:gd fmla="*/ 151 w 151" name="T2"/>
                  <a:gd fmla="*/ 3 h 7" name="T3"/>
                  <a:gd fmla="*/ 150 w 151" name="T4"/>
                  <a:gd fmla="*/ 1 h 7" name="T5"/>
                  <a:gd fmla="*/ 147 w 151" name="T6"/>
                  <a:gd fmla="*/ 0 h 7" name="T7"/>
                  <a:gd fmla="*/ 4 w 151" name="T8"/>
                  <a:gd fmla="*/ 0 h 7" name="T9"/>
                  <a:gd fmla="*/ 4 w 151" name="T10"/>
                  <a:gd fmla="*/ 0 h 7" name="T11"/>
                  <a:gd fmla="*/ 1 w 151" name="T12"/>
                  <a:gd fmla="*/ 1 h 7" name="T13"/>
                  <a:gd fmla="*/ 0 w 151" name="T14"/>
                  <a:gd fmla="*/ 3 h 7" name="T15"/>
                  <a:gd fmla="*/ 0 w 151" name="T16"/>
                  <a:gd fmla="*/ 3 h 7" name="T17"/>
                  <a:gd fmla="*/ 1 w 151" name="T18"/>
                  <a:gd fmla="*/ 5 h 7" name="T19"/>
                  <a:gd fmla="*/ 4 w 151" name="T20"/>
                  <a:gd fmla="*/ 7 h 7" name="T21"/>
                  <a:gd fmla="*/ 147 w 151" name="T22"/>
                  <a:gd fmla="*/ 7 h 7" name="T23"/>
                  <a:gd fmla="*/ 147 w 151" name="T24"/>
                  <a:gd fmla="*/ 7 h 7" name="T25"/>
                  <a:gd fmla="*/ 150 w 151" name="T26"/>
                  <a:gd fmla="*/ 5 h 7" name="T27"/>
                  <a:gd fmla="*/ 151 w 151" name="T28"/>
                  <a:gd fmla="*/ 3 h 7" name="T29"/>
                  <a:gd fmla="*/ 151 w 151" name="T30"/>
                  <a:gd fmla="*/ 3 h 7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7" w="151">
                    <a:moveTo>
                      <a:pt x="151" y="3"/>
                    </a:moveTo>
                    <a:lnTo>
                      <a:pt x="151" y="3"/>
                    </a:lnTo>
                    <a:lnTo>
                      <a:pt x="150" y="1"/>
                    </a:lnTo>
                    <a:lnTo>
                      <a:pt x="14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4" y="7"/>
                    </a:lnTo>
                    <a:lnTo>
                      <a:pt x="147" y="7"/>
                    </a:lnTo>
                    <a:lnTo>
                      <a:pt x="147" y="7"/>
                    </a:lnTo>
                    <a:lnTo>
                      <a:pt x="150" y="5"/>
                    </a:lnTo>
                    <a:lnTo>
                      <a:pt x="151" y="3"/>
                    </a:lnTo>
                    <a:lnTo>
                      <a:pt x="151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7" name="Freeform: Shape 40"/>
              <p:cNvSpPr/>
              <p:nvPr/>
            </p:nvSpPr>
            <p:spPr bwMode="auto">
              <a:xfrm>
                <a:off x="1914526" y="2386013"/>
                <a:ext cx="215900" cy="317500"/>
              </a:xfrm>
              <a:custGeom>
                <a:gdLst>
                  <a:gd fmla="*/ 136 w 136" name="T0"/>
                  <a:gd fmla="*/ 3 h 200" name="T1"/>
                  <a:gd fmla="*/ 135 w 136" name="T2"/>
                  <a:gd fmla="*/ 1 h 200" name="T3"/>
                  <a:gd fmla="*/ 4 w 136" name="T4"/>
                  <a:gd fmla="*/ 0 h 200" name="T5"/>
                  <a:gd fmla="*/ 1 w 136" name="T6"/>
                  <a:gd fmla="*/ 1 h 200" name="T7"/>
                  <a:gd fmla="*/ 0 w 136" name="T8"/>
                  <a:gd fmla="*/ 29 h 200" name="T9"/>
                  <a:gd fmla="*/ 1 w 136" name="T10"/>
                  <a:gd fmla="*/ 42 h 200" name="T11"/>
                  <a:gd fmla="*/ 10 w 136" name="T12"/>
                  <a:gd fmla="*/ 64 h 200" name="T13"/>
                  <a:gd fmla="*/ 22 w 136" name="T14"/>
                  <a:gd fmla="*/ 81 h 200" name="T15"/>
                  <a:gd fmla="*/ 43 w 136" name="T16"/>
                  <a:gd fmla="*/ 100 h 200" name="T17"/>
                  <a:gd fmla="*/ 36 w 136" name="T18"/>
                  <a:gd fmla="*/ 105 h 200" name="T19"/>
                  <a:gd fmla="*/ 21 w 136" name="T20"/>
                  <a:gd fmla="*/ 119 h 200" name="T21"/>
                  <a:gd fmla="*/ 8 w 136" name="T22"/>
                  <a:gd fmla="*/ 136 h 200" name="T23"/>
                  <a:gd fmla="*/ 0 w 136" name="T24"/>
                  <a:gd fmla="*/ 157 h 200" name="T25"/>
                  <a:gd fmla="*/ 0 w 136" name="T26"/>
                  <a:gd fmla="*/ 196 h 200" name="T27"/>
                  <a:gd fmla="*/ 0 w 136" name="T28"/>
                  <a:gd fmla="*/ 198 h 200" name="T29"/>
                  <a:gd fmla="*/ 132 w 136" name="T30"/>
                  <a:gd fmla="*/ 200 h 200" name="T31"/>
                  <a:gd fmla="*/ 135 w 136" name="T32"/>
                  <a:gd fmla="*/ 198 h 200" name="T33"/>
                  <a:gd fmla="*/ 136 w 136" name="T34"/>
                  <a:gd fmla="*/ 170 h 200" name="T35"/>
                  <a:gd fmla="*/ 135 w 136" name="T36"/>
                  <a:gd fmla="*/ 157 h 200" name="T37"/>
                  <a:gd fmla="*/ 125 w 136" name="T38"/>
                  <a:gd fmla="*/ 135 h 200" name="T39"/>
                  <a:gd fmla="*/ 112 w 136" name="T40"/>
                  <a:gd fmla="*/ 118 h 200" name="T41"/>
                  <a:gd fmla="*/ 91 w 136" name="T42"/>
                  <a:gd fmla="*/ 100 h 200" name="T43"/>
                  <a:gd fmla="*/ 98 w 136" name="T44"/>
                  <a:gd fmla="*/ 94 h 200" name="T45"/>
                  <a:gd fmla="*/ 114 w 136" name="T46"/>
                  <a:gd fmla="*/ 81 h 200" name="T47"/>
                  <a:gd fmla="*/ 126 w 136" name="T48"/>
                  <a:gd fmla="*/ 64 h 200" name="T49"/>
                  <a:gd fmla="*/ 135 w 136" name="T50"/>
                  <a:gd fmla="*/ 42 h 200" name="T51"/>
                  <a:gd fmla="*/ 136 w 136" name="T52"/>
                  <a:gd fmla="*/ 29 h 200" name="T53"/>
                  <a:gd fmla="*/ 102 w 136" name="T54"/>
                  <a:gd fmla="*/ 192 h 200" name="T55"/>
                  <a:gd fmla="*/ 68 w 136" name="T56"/>
                  <a:gd fmla="*/ 159 h 200" name="T57"/>
                  <a:gd fmla="*/ 83 w 136" name="T58"/>
                  <a:gd fmla="*/ 97 h 200" name="T59"/>
                  <a:gd fmla="*/ 82 w 136" name="T60"/>
                  <a:gd fmla="*/ 100 h 200" name="T61"/>
                  <a:gd fmla="*/ 82 w 136" name="T62"/>
                  <a:gd fmla="*/ 101 h 200" name="T63"/>
                  <a:gd fmla="*/ 83 w 136" name="T64"/>
                  <a:gd fmla="*/ 103 h 200" name="T65"/>
                  <a:gd fmla="*/ 103 w 136" name="T66"/>
                  <a:gd fmla="*/ 119 h 200" name="T67"/>
                  <a:gd fmla="*/ 117 w 136" name="T68"/>
                  <a:gd fmla="*/ 135 h 200" name="T69"/>
                  <a:gd fmla="*/ 126 w 136" name="T70"/>
                  <a:gd fmla="*/ 157 h 200" name="T71"/>
                  <a:gd fmla="*/ 128 w 136" name="T72"/>
                  <a:gd fmla="*/ 170 h 200" name="T73"/>
                  <a:gd fmla="*/ 111 w 136" name="T74"/>
                  <a:gd fmla="*/ 192 h 200" name="T75"/>
                  <a:gd fmla="*/ 111 w 136" name="T76"/>
                  <a:gd fmla="*/ 192 h 200" name="T77"/>
                  <a:gd fmla="*/ 72 w 136" name="T78"/>
                  <a:gd fmla="*/ 146 h 200" name="T79"/>
                  <a:gd fmla="*/ 70 w 136" name="T80"/>
                  <a:gd fmla="*/ 143 h 200" name="T81"/>
                  <a:gd fmla="*/ 68 w 136" name="T82"/>
                  <a:gd fmla="*/ 142 h 200" name="T83"/>
                  <a:gd fmla="*/ 63 w 136" name="T84"/>
                  <a:gd fmla="*/ 146 h 200" name="T85"/>
                  <a:gd fmla="*/ 24 w 136" name="T86"/>
                  <a:gd fmla="*/ 192 h 200" name="T87"/>
                  <a:gd fmla="*/ 24 w 136" name="T88"/>
                  <a:gd fmla="*/ 192 h 200" name="T89"/>
                  <a:gd fmla="*/ 7 w 136" name="T90"/>
                  <a:gd fmla="*/ 170 h 200" name="T91"/>
                  <a:gd fmla="*/ 8 w 136" name="T92"/>
                  <a:gd fmla="*/ 159 h 200" name="T93"/>
                  <a:gd fmla="*/ 17 w 136" name="T94"/>
                  <a:gd fmla="*/ 136 h 200" name="T95"/>
                  <a:gd fmla="*/ 31 w 136" name="T96"/>
                  <a:gd fmla="*/ 120 h 200" name="T97"/>
                  <a:gd fmla="*/ 52 w 136" name="T98"/>
                  <a:gd fmla="*/ 103 h 200" name="T99"/>
                  <a:gd fmla="*/ 53 w 136" name="T100"/>
                  <a:gd fmla="*/ 101 h 200" name="T101"/>
                  <a:gd fmla="*/ 53 w 136" name="T102"/>
                  <a:gd fmla="*/ 100 h 200" name="T103"/>
                  <a:gd fmla="*/ 52 w 136" name="T104"/>
                  <a:gd fmla="*/ 97 h 200" name="T105"/>
                  <a:gd fmla="*/ 39 w 136" name="T106"/>
                  <a:gd fmla="*/ 87 h 200" name="T107"/>
                  <a:gd fmla="*/ 25 w 136" name="T108"/>
                  <a:gd fmla="*/ 73 h 200" name="T109"/>
                  <a:gd fmla="*/ 12 w 136" name="T110"/>
                  <a:gd fmla="*/ 53 h 200" name="T111"/>
                  <a:gd fmla="*/ 7 w 136" name="T112"/>
                  <a:gd fmla="*/ 36 h 200" name="T113"/>
                  <a:gd fmla="*/ 7 w 136" name="T114"/>
                  <a:gd fmla="*/ 7 h 200" name="T115"/>
                  <a:gd fmla="*/ 128 w 136" name="T116"/>
                  <a:gd fmla="*/ 29 h 200" name="T117"/>
                  <a:gd fmla="*/ 126 w 136" name="T118"/>
                  <a:gd fmla="*/ 42 h 200" name="T119"/>
                  <a:gd fmla="*/ 118 w 136" name="T120"/>
                  <a:gd fmla="*/ 63 h 200" name="T121"/>
                  <a:gd fmla="*/ 105 w 136" name="T122"/>
                  <a:gd fmla="*/ 80 h 200" name="T123"/>
                  <a:gd fmla="*/ 83 w 136" name="T124"/>
                  <a:gd fmla="*/ 97 h 200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200" w="136">
                    <a:moveTo>
                      <a:pt x="136" y="29"/>
                    </a:moveTo>
                    <a:lnTo>
                      <a:pt x="136" y="3"/>
                    </a:lnTo>
                    <a:lnTo>
                      <a:pt x="136" y="3"/>
                    </a:lnTo>
                    <a:lnTo>
                      <a:pt x="135" y="1"/>
                    </a:lnTo>
                    <a:lnTo>
                      <a:pt x="132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1" y="42"/>
                    </a:lnTo>
                    <a:lnTo>
                      <a:pt x="5" y="53"/>
                    </a:lnTo>
                    <a:lnTo>
                      <a:pt x="10" y="64"/>
                    </a:lnTo>
                    <a:lnTo>
                      <a:pt x="15" y="73"/>
                    </a:lnTo>
                    <a:lnTo>
                      <a:pt x="22" y="81"/>
                    </a:lnTo>
                    <a:lnTo>
                      <a:pt x="29" y="90"/>
                    </a:lnTo>
                    <a:lnTo>
                      <a:pt x="43" y="100"/>
                    </a:lnTo>
                    <a:lnTo>
                      <a:pt x="43" y="100"/>
                    </a:lnTo>
                    <a:lnTo>
                      <a:pt x="36" y="105"/>
                    </a:lnTo>
                    <a:lnTo>
                      <a:pt x="28" y="111"/>
                    </a:lnTo>
                    <a:lnTo>
                      <a:pt x="21" y="119"/>
                    </a:lnTo>
                    <a:lnTo>
                      <a:pt x="14" y="127"/>
                    </a:lnTo>
                    <a:lnTo>
                      <a:pt x="8" y="136"/>
                    </a:lnTo>
                    <a:lnTo>
                      <a:pt x="4" y="147"/>
                    </a:lnTo>
                    <a:lnTo>
                      <a:pt x="0" y="157"/>
                    </a:lnTo>
                    <a:lnTo>
                      <a:pt x="0" y="170"/>
                    </a:lnTo>
                    <a:lnTo>
                      <a:pt x="0" y="196"/>
                    </a:lnTo>
                    <a:lnTo>
                      <a:pt x="0" y="196"/>
                    </a:lnTo>
                    <a:lnTo>
                      <a:pt x="0" y="198"/>
                    </a:lnTo>
                    <a:lnTo>
                      <a:pt x="4" y="200"/>
                    </a:lnTo>
                    <a:lnTo>
                      <a:pt x="132" y="200"/>
                    </a:lnTo>
                    <a:lnTo>
                      <a:pt x="132" y="200"/>
                    </a:lnTo>
                    <a:lnTo>
                      <a:pt x="135" y="198"/>
                    </a:lnTo>
                    <a:lnTo>
                      <a:pt x="136" y="196"/>
                    </a:lnTo>
                    <a:lnTo>
                      <a:pt x="136" y="170"/>
                    </a:lnTo>
                    <a:lnTo>
                      <a:pt x="136" y="170"/>
                    </a:lnTo>
                    <a:lnTo>
                      <a:pt x="135" y="157"/>
                    </a:lnTo>
                    <a:lnTo>
                      <a:pt x="131" y="146"/>
                    </a:lnTo>
                    <a:lnTo>
                      <a:pt x="125" y="135"/>
                    </a:lnTo>
                    <a:lnTo>
                      <a:pt x="119" y="126"/>
                    </a:lnTo>
                    <a:lnTo>
                      <a:pt x="112" y="118"/>
                    </a:lnTo>
                    <a:lnTo>
                      <a:pt x="105" y="111"/>
                    </a:lnTo>
                    <a:lnTo>
                      <a:pt x="91" y="100"/>
                    </a:lnTo>
                    <a:lnTo>
                      <a:pt x="91" y="100"/>
                    </a:lnTo>
                    <a:lnTo>
                      <a:pt x="98" y="94"/>
                    </a:lnTo>
                    <a:lnTo>
                      <a:pt x="107" y="88"/>
                    </a:lnTo>
                    <a:lnTo>
                      <a:pt x="114" y="81"/>
                    </a:lnTo>
                    <a:lnTo>
                      <a:pt x="121" y="73"/>
                    </a:lnTo>
                    <a:lnTo>
                      <a:pt x="126" y="64"/>
                    </a:lnTo>
                    <a:lnTo>
                      <a:pt x="131" y="53"/>
                    </a:lnTo>
                    <a:lnTo>
                      <a:pt x="135" y="42"/>
                    </a:lnTo>
                    <a:lnTo>
                      <a:pt x="136" y="29"/>
                    </a:lnTo>
                    <a:lnTo>
                      <a:pt x="136" y="29"/>
                    </a:lnTo>
                    <a:close/>
                    <a:moveTo>
                      <a:pt x="68" y="159"/>
                    </a:moveTo>
                    <a:lnTo>
                      <a:pt x="102" y="192"/>
                    </a:lnTo>
                    <a:lnTo>
                      <a:pt x="33" y="192"/>
                    </a:lnTo>
                    <a:lnTo>
                      <a:pt x="68" y="159"/>
                    </a:lnTo>
                    <a:close/>
                    <a:moveTo>
                      <a:pt x="83" y="97"/>
                    </a:moveTo>
                    <a:lnTo>
                      <a:pt x="83" y="97"/>
                    </a:lnTo>
                    <a:lnTo>
                      <a:pt x="82" y="98"/>
                    </a:lnTo>
                    <a:lnTo>
                      <a:pt x="82" y="100"/>
                    </a:lnTo>
                    <a:lnTo>
                      <a:pt x="82" y="100"/>
                    </a:lnTo>
                    <a:lnTo>
                      <a:pt x="82" y="101"/>
                    </a:lnTo>
                    <a:lnTo>
                      <a:pt x="83" y="103"/>
                    </a:lnTo>
                    <a:lnTo>
                      <a:pt x="83" y="103"/>
                    </a:lnTo>
                    <a:lnTo>
                      <a:pt x="96" y="112"/>
                    </a:lnTo>
                    <a:lnTo>
                      <a:pt x="103" y="119"/>
                    </a:lnTo>
                    <a:lnTo>
                      <a:pt x="111" y="127"/>
                    </a:lnTo>
                    <a:lnTo>
                      <a:pt x="117" y="135"/>
                    </a:lnTo>
                    <a:lnTo>
                      <a:pt x="123" y="146"/>
                    </a:lnTo>
                    <a:lnTo>
                      <a:pt x="126" y="157"/>
                    </a:lnTo>
                    <a:lnTo>
                      <a:pt x="128" y="164"/>
                    </a:lnTo>
                    <a:lnTo>
                      <a:pt x="128" y="170"/>
                    </a:lnTo>
                    <a:lnTo>
                      <a:pt x="128" y="192"/>
                    </a:lnTo>
                    <a:lnTo>
                      <a:pt x="111" y="192"/>
                    </a:lnTo>
                    <a:lnTo>
                      <a:pt x="111" y="192"/>
                    </a:lnTo>
                    <a:lnTo>
                      <a:pt x="111" y="192"/>
                    </a:lnTo>
                    <a:lnTo>
                      <a:pt x="72" y="152"/>
                    </a:lnTo>
                    <a:lnTo>
                      <a:pt x="72" y="146"/>
                    </a:lnTo>
                    <a:lnTo>
                      <a:pt x="72" y="146"/>
                    </a:lnTo>
                    <a:lnTo>
                      <a:pt x="70" y="143"/>
                    </a:lnTo>
                    <a:lnTo>
                      <a:pt x="68" y="142"/>
                    </a:lnTo>
                    <a:lnTo>
                      <a:pt x="68" y="142"/>
                    </a:lnTo>
                    <a:lnTo>
                      <a:pt x="65" y="143"/>
                    </a:lnTo>
                    <a:lnTo>
                      <a:pt x="63" y="146"/>
                    </a:lnTo>
                    <a:lnTo>
                      <a:pt x="63" y="152"/>
                    </a:lnTo>
                    <a:lnTo>
                      <a:pt x="24" y="192"/>
                    </a:lnTo>
                    <a:lnTo>
                      <a:pt x="24" y="192"/>
                    </a:lnTo>
                    <a:lnTo>
                      <a:pt x="24" y="192"/>
                    </a:lnTo>
                    <a:lnTo>
                      <a:pt x="7" y="192"/>
                    </a:lnTo>
                    <a:lnTo>
                      <a:pt x="7" y="170"/>
                    </a:lnTo>
                    <a:lnTo>
                      <a:pt x="7" y="170"/>
                    </a:lnTo>
                    <a:lnTo>
                      <a:pt x="8" y="159"/>
                    </a:lnTo>
                    <a:lnTo>
                      <a:pt x="12" y="147"/>
                    </a:lnTo>
                    <a:lnTo>
                      <a:pt x="17" y="136"/>
                    </a:lnTo>
                    <a:lnTo>
                      <a:pt x="22" y="128"/>
                    </a:lnTo>
                    <a:lnTo>
                      <a:pt x="31" y="120"/>
                    </a:lnTo>
                    <a:lnTo>
                      <a:pt x="38" y="113"/>
                    </a:lnTo>
                    <a:lnTo>
                      <a:pt x="52" y="103"/>
                    </a:lnTo>
                    <a:lnTo>
                      <a:pt x="52" y="103"/>
                    </a:lnTo>
                    <a:lnTo>
                      <a:pt x="53" y="101"/>
                    </a:lnTo>
                    <a:lnTo>
                      <a:pt x="53" y="100"/>
                    </a:lnTo>
                    <a:lnTo>
                      <a:pt x="53" y="100"/>
                    </a:lnTo>
                    <a:lnTo>
                      <a:pt x="53" y="98"/>
                    </a:lnTo>
                    <a:lnTo>
                      <a:pt x="52" y="97"/>
                    </a:lnTo>
                    <a:lnTo>
                      <a:pt x="52" y="97"/>
                    </a:lnTo>
                    <a:lnTo>
                      <a:pt x="39" y="87"/>
                    </a:lnTo>
                    <a:lnTo>
                      <a:pt x="32" y="81"/>
                    </a:lnTo>
                    <a:lnTo>
                      <a:pt x="25" y="73"/>
                    </a:lnTo>
                    <a:lnTo>
                      <a:pt x="18" y="64"/>
                    </a:lnTo>
                    <a:lnTo>
                      <a:pt x="12" y="53"/>
                    </a:lnTo>
                    <a:lnTo>
                      <a:pt x="8" y="42"/>
                    </a:lnTo>
                    <a:lnTo>
                      <a:pt x="7" y="36"/>
                    </a:lnTo>
                    <a:lnTo>
                      <a:pt x="7" y="29"/>
                    </a:lnTo>
                    <a:lnTo>
                      <a:pt x="7" y="7"/>
                    </a:lnTo>
                    <a:lnTo>
                      <a:pt x="128" y="7"/>
                    </a:lnTo>
                    <a:lnTo>
                      <a:pt x="128" y="29"/>
                    </a:lnTo>
                    <a:lnTo>
                      <a:pt x="128" y="29"/>
                    </a:lnTo>
                    <a:lnTo>
                      <a:pt x="126" y="42"/>
                    </a:lnTo>
                    <a:lnTo>
                      <a:pt x="123" y="52"/>
                    </a:lnTo>
                    <a:lnTo>
                      <a:pt x="118" y="63"/>
                    </a:lnTo>
                    <a:lnTo>
                      <a:pt x="112" y="72"/>
                    </a:lnTo>
                    <a:lnTo>
                      <a:pt x="105" y="80"/>
                    </a:lnTo>
                    <a:lnTo>
                      <a:pt x="97" y="86"/>
                    </a:lnTo>
                    <a:lnTo>
                      <a:pt x="83" y="97"/>
                    </a:lnTo>
                    <a:lnTo>
                      <a:pt x="83" y="9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8" name="Freeform: Shape 41"/>
              <p:cNvSpPr/>
              <p:nvPr/>
            </p:nvSpPr>
            <p:spPr bwMode="auto">
              <a:xfrm>
                <a:off x="1960563" y="2465388"/>
                <a:ext cx="123825" cy="63500"/>
              </a:xfrm>
              <a:custGeom>
                <a:gdLst>
                  <a:gd fmla="*/ 74 w 78" name="T0"/>
                  <a:gd fmla="*/ 0 h 40" name="T1"/>
                  <a:gd fmla="*/ 4 w 78" name="T2"/>
                  <a:gd fmla="*/ 0 h 40" name="T3"/>
                  <a:gd fmla="*/ 4 w 78" name="T4"/>
                  <a:gd fmla="*/ 0 h 40" name="T5"/>
                  <a:gd fmla="*/ 3 w 78" name="T6"/>
                  <a:gd fmla="*/ 0 h 40" name="T7"/>
                  <a:gd fmla="*/ 2 w 78" name="T8"/>
                  <a:gd fmla="*/ 1 h 40" name="T9"/>
                  <a:gd fmla="*/ 2 w 78" name="T10"/>
                  <a:gd fmla="*/ 1 h 40" name="T11"/>
                  <a:gd fmla="*/ 0 w 78" name="T12"/>
                  <a:gd fmla="*/ 3 h 40" name="T13"/>
                  <a:gd fmla="*/ 2 w 78" name="T14"/>
                  <a:gd fmla="*/ 5 h 40" name="T15"/>
                  <a:gd fmla="*/ 2 w 78" name="T16"/>
                  <a:gd fmla="*/ 5 h 40" name="T17"/>
                  <a:gd fmla="*/ 9 w 78" name="T18"/>
                  <a:gd fmla="*/ 15 h 40" name="T19"/>
                  <a:gd fmla="*/ 17 w 78" name="T20"/>
                  <a:gd fmla="*/ 23 h 40" name="T21"/>
                  <a:gd fmla="*/ 26 w 78" name="T22"/>
                  <a:gd fmla="*/ 30 h 40" name="T23"/>
                  <a:gd fmla="*/ 36 w 78" name="T24"/>
                  <a:gd fmla="*/ 37 h 40" name="T25"/>
                  <a:gd fmla="*/ 37 w 78" name="T26"/>
                  <a:gd fmla="*/ 38 h 40" name="T27"/>
                  <a:gd fmla="*/ 37 w 78" name="T28"/>
                  <a:gd fmla="*/ 38 h 40" name="T29"/>
                  <a:gd fmla="*/ 39 w 78" name="T30"/>
                  <a:gd fmla="*/ 40 h 40" name="T31"/>
                  <a:gd fmla="*/ 39 w 78" name="T32"/>
                  <a:gd fmla="*/ 40 h 40" name="T33"/>
                  <a:gd fmla="*/ 40 w 78" name="T34"/>
                  <a:gd fmla="*/ 38 h 40" name="T35"/>
                  <a:gd fmla="*/ 40 w 78" name="T36"/>
                  <a:gd fmla="*/ 38 h 40" name="T37"/>
                  <a:gd fmla="*/ 46 w 78" name="T38"/>
                  <a:gd fmla="*/ 35 h 40" name="T39"/>
                  <a:gd fmla="*/ 46 w 78" name="T40"/>
                  <a:gd fmla="*/ 35 h 40" name="T41"/>
                  <a:gd fmla="*/ 55 w 78" name="T42"/>
                  <a:gd fmla="*/ 28 h 40" name="T43"/>
                  <a:gd fmla="*/ 64 w 78" name="T44"/>
                  <a:gd fmla="*/ 21 h 40" name="T45"/>
                  <a:gd fmla="*/ 71 w 78" name="T46"/>
                  <a:gd fmla="*/ 14 h 40" name="T47"/>
                  <a:gd fmla="*/ 78 w 78" name="T48"/>
                  <a:gd fmla="*/ 5 h 40" name="T49"/>
                  <a:gd fmla="*/ 78 w 78" name="T50"/>
                  <a:gd fmla="*/ 5 h 40" name="T51"/>
                  <a:gd fmla="*/ 78 w 78" name="T52"/>
                  <a:gd fmla="*/ 3 h 40" name="T53"/>
                  <a:gd fmla="*/ 78 w 78" name="T54"/>
                  <a:gd fmla="*/ 1 h 40" name="T55"/>
                  <a:gd fmla="*/ 78 w 78" name="T56"/>
                  <a:gd fmla="*/ 1 h 40" name="T57"/>
                  <a:gd fmla="*/ 76 w 78" name="T58"/>
                  <a:gd fmla="*/ 0 h 40" name="T59"/>
                  <a:gd fmla="*/ 74 w 78" name="T60"/>
                  <a:gd fmla="*/ 0 h 40" name="T61"/>
                  <a:gd fmla="*/ 74 w 78" name="T62"/>
                  <a:gd fmla="*/ 0 h 40" name="T63"/>
                  <a:gd fmla="*/ 43 w 78" name="T64"/>
                  <a:gd fmla="*/ 29 h 40" name="T65"/>
                  <a:gd fmla="*/ 43 w 78" name="T66"/>
                  <a:gd fmla="*/ 29 h 40" name="T67"/>
                  <a:gd fmla="*/ 39 w 78" name="T68"/>
                  <a:gd fmla="*/ 31 h 40" name="T69"/>
                  <a:gd fmla="*/ 39 w 78" name="T70"/>
                  <a:gd fmla="*/ 31 h 40" name="T71"/>
                  <a:gd fmla="*/ 24 w 78" name="T72"/>
                  <a:gd fmla="*/ 20 h 40" name="T73"/>
                  <a:gd fmla="*/ 17 w 78" name="T74"/>
                  <a:gd fmla="*/ 14 h 40" name="T75"/>
                  <a:gd fmla="*/ 11 w 78" name="T76"/>
                  <a:gd fmla="*/ 7 h 40" name="T77"/>
                  <a:gd fmla="*/ 68 w 78" name="T78"/>
                  <a:gd fmla="*/ 7 h 40" name="T79"/>
                  <a:gd fmla="*/ 68 w 78" name="T80"/>
                  <a:gd fmla="*/ 7 h 40" name="T81"/>
                  <a:gd fmla="*/ 62 w 78" name="T82"/>
                  <a:gd fmla="*/ 13 h 40" name="T83"/>
                  <a:gd fmla="*/ 57 w 78" name="T84"/>
                  <a:gd fmla="*/ 19 h 40" name="T85"/>
                  <a:gd fmla="*/ 43 w 78" name="T86"/>
                  <a:gd fmla="*/ 29 h 40" name="T87"/>
                  <a:gd fmla="*/ 43 w 78" name="T88"/>
                  <a:gd fmla="*/ 29 h 40" name="T8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b="b" l="0" r="r" t="0"/>
                <a:pathLst>
                  <a:path h="40" w="78">
                    <a:moveTo>
                      <a:pt x="74" y="0"/>
                    </a:moveTo>
                    <a:lnTo>
                      <a:pt x="4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9" y="15"/>
                    </a:lnTo>
                    <a:lnTo>
                      <a:pt x="17" y="23"/>
                    </a:lnTo>
                    <a:lnTo>
                      <a:pt x="26" y="30"/>
                    </a:lnTo>
                    <a:lnTo>
                      <a:pt x="36" y="37"/>
                    </a:lnTo>
                    <a:lnTo>
                      <a:pt x="37" y="38"/>
                    </a:lnTo>
                    <a:lnTo>
                      <a:pt x="37" y="38"/>
                    </a:lnTo>
                    <a:lnTo>
                      <a:pt x="39" y="40"/>
                    </a:lnTo>
                    <a:lnTo>
                      <a:pt x="39" y="40"/>
                    </a:lnTo>
                    <a:lnTo>
                      <a:pt x="40" y="38"/>
                    </a:lnTo>
                    <a:lnTo>
                      <a:pt x="40" y="38"/>
                    </a:lnTo>
                    <a:lnTo>
                      <a:pt x="46" y="35"/>
                    </a:lnTo>
                    <a:lnTo>
                      <a:pt x="46" y="35"/>
                    </a:lnTo>
                    <a:lnTo>
                      <a:pt x="55" y="28"/>
                    </a:lnTo>
                    <a:lnTo>
                      <a:pt x="64" y="21"/>
                    </a:lnTo>
                    <a:lnTo>
                      <a:pt x="71" y="14"/>
                    </a:lnTo>
                    <a:lnTo>
                      <a:pt x="78" y="5"/>
                    </a:lnTo>
                    <a:lnTo>
                      <a:pt x="78" y="5"/>
                    </a:lnTo>
                    <a:lnTo>
                      <a:pt x="78" y="3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6" y="0"/>
                    </a:lnTo>
                    <a:lnTo>
                      <a:pt x="74" y="0"/>
                    </a:lnTo>
                    <a:lnTo>
                      <a:pt x="74" y="0"/>
                    </a:lnTo>
                    <a:close/>
                    <a:moveTo>
                      <a:pt x="43" y="29"/>
                    </a:moveTo>
                    <a:lnTo>
                      <a:pt x="43" y="29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24" y="20"/>
                    </a:lnTo>
                    <a:lnTo>
                      <a:pt x="17" y="14"/>
                    </a:lnTo>
                    <a:lnTo>
                      <a:pt x="11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2" y="13"/>
                    </a:lnTo>
                    <a:lnTo>
                      <a:pt x="57" y="19"/>
                    </a:lnTo>
                    <a:lnTo>
                      <a:pt x="43" y="29"/>
                    </a:lnTo>
                    <a:lnTo>
                      <a:pt x="43" y="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9" name="Freeform: Shape 42"/>
              <p:cNvSpPr/>
              <p:nvPr/>
            </p:nvSpPr>
            <p:spPr bwMode="auto">
              <a:xfrm>
                <a:off x="1901826" y="2714626"/>
                <a:ext cx="239713" cy="11113"/>
              </a:xfrm>
              <a:custGeom>
                <a:gdLst>
                  <a:gd fmla="*/ 4 w 151" name="T0"/>
                  <a:gd fmla="*/ 7 h 7" name="T1"/>
                  <a:gd fmla="*/ 147 w 151" name="T2"/>
                  <a:gd fmla="*/ 7 h 7" name="T3"/>
                  <a:gd fmla="*/ 147 w 151" name="T4"/>
                  <a:gd fmla="*/ 7 h 7" name="T5"/>
                  <a:gd fmla="*/ 150 w 151" name="T6"/>
                  <a:gd fmla="*/ 7 h 7" name="T7"/>
                  <a:gd fmla="*/ 151 w 151" name="T8"/>
                  <a:gd fmla="*/ 3 h 7" name="T9"/>
                  <a:gd fmla="*/ 151 w 151" name="T10"/>
                  <a:gd fmla="*/ 3 h 7" name="T11"/>
                  <a:gd fmla="*/ 150 w 151" name="T12"/>
                  <a:gd fmla="*/ 1 h 7" name="T13"/>
                  <a:gd fmla="*/ 147 w 151" name="T14"/>
                  <a:gd fmla="*/ 0 h 7" name="T15"/>
                  <a:gd fmla="*/ 4 w 151" name="T16"/>
                  <a:gd fmla="*/ 0 h 7" name="T17"/>
                  <a:gd fmla="*/ 4 w 151" name="T18"/>
                  <a:gd fmla="*/ 0 h 7" name="T19"/>
                  <a:gd fmla="*/ 1 w 151" name="T20"/>
                  <a:gd fmla="*/ 1 h 7" name="T21"/>
                  <a:gd fmla="*/ 0 w 151" name="T22"/>
                  <a:gd fmla="*/ 3 h 7" name="T23"/>
                  <a:gd fmla="*/ 0 w 151" name="T24"/>
                  <a:gd fmla="*/ 3 h 7" name="T25"/>
                  <a:gd fmla="*/ 1 w 151" name="T26"/>
                  <a:gd fmla="*/ 7 h 7" name="T27"/>
                  <a:gd fmla="*/ 4 w 151" name="T28"/>
                  <a:gd fmla="*/ 7 h 7" name="T29"/>
                  <a:gd fmla="*/ 4 w 151" name="T30"/>
                  <a:gd fmla="*/ 7 h 7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7" w="151">
                    <a:moveTo>
                      <a:pt x="4" y="7"/>
                    </a:moveTo>
                    <a:lnTo>
                      <a:pt x="147" y="7"/>
                    </a:lnTo>
                    <a:lnTo>
                      <a:pt x="147" y="7"/>
                    </a:lnTo>
                    <a:lnTo>
                      <a:pt x="150" y="7"/>
                    </a:lnTo>
                    <a:lnTo>
                      <a:pt x="151" y="3"/>
                    </a:lnTo>
                    <a:lnTo>
                      <a:pt x="151" y="3"/>
                    </a:lnTo>
                    <a:lnTo>
                      <a:pt x="150" y="1"/>
                    </a:lnTo>
                    <a:lnTo>
                      <a:pt x="14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7"/>
                    </a:lnTo>
                    <a:lnTo>
                      <a:pt x="4" y="7"/>
                    </a:lnTo>
                    <a:lnTo>
                      <a:pt x="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0" name="Freeform: Shape 43"/>
              <p:cNvSpPr/>
              <p:nvPr/>
            </p:nvSpPr>
            <p:spPr bwMode="auto">
              <a:xfrm>
                <a:off x="2014538" y="2578101"/>
                <a:ext cx="14288" cy="22225"/>
              </a:xfrm>
              <a:custGeom>
                <a:gdLst>
                  <a:gd fmla="*/ 5 w 9" name="T0"/>
                  <a:gd fmla="*/ 0 h 14" name="T1"/>
                  <a:gd fmla="*/ 5 w 9" name="T2"/>
                  <a:gd fmla="*/ 0 h 14" name="T3"/>
                  <a:gd fmla="*/ 2 w 9" name="T4"/>
                  <a:gd fmla="*/ 1 h 14" name="T5"/>
                  <a:gd fmla="*/ 0 w 9" name="T6"/>
                  <a:gd fmla="*/ 4 h 14" name="T7"/>
                  <a:gd fmla="*/ 0 w 9" name="T8"/>
                  <a:gd fmla="*/ 11 h 14" name="T9"/>
                  <a:gd fmla="*/ 0 w 9" name="T10"/>
                  <a:gd fmla="*/ 11 h 14" name="T11"/>
                  <a:gd fmla="*/ 2 w 9" name="T12"/>
                  <a:gd fmla="*/ 13 h 14" name="T13"/>
                  <a:gd fmla="*/ 5 w 9" name="T14"/>
                  <a:gd fmla="*/ 14 h 14" name="T15"/>
                  <a:gd fmla="*/ 5 w 9" name="T16"/>
                  <a:gd fmla="*/ 14 h 14" name="T17"/>
                  <a:gd fmla="*/ 7 w 9" name="T18"/>
                  <a:gd fmla="*/ 13 h 14" name="T19"/>
                  <a:gd fmla="*/ 9 w 9" name="T20"/>
                  <a:gd fmla="*/ 11 h 14" name="T21"/>
                  <a:gd fmla="*/ 9 w 9" name="T22"/>
                  <a:gd fmla="*/ 4 h 14" name="T23"/>
                  <a:gd fmla="*/ 9 w 9" name="T24"/>
                  <a:gd fmla="*/ 4 h 14" name="T25"/>
                  <a:gd fmla="*/ 7 w 9" name="T26"/>
                  <a:gd fmla="*/ 1 h 14" name="T27"/>
                  <a:gd fmla="*/ 5 w 9" name="T28"/>
                  <a:gd fmla="*/ 0 h 14" name="T29"/>
                  <a:gd fmla="*/ 5 w 9" name="T30"/>
                  <a:gd fmla="*/ 0 h 14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4" w="9">
                    <a:moveTo>
                      <a:pt x="5" y="0"/>
                    </a:moveTo>
                    <a:lnTo>
                      <a:pt x="5" y="0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2" y="13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7" y="13"/>
                    </a:lnTo>
                    <a:lnTo>
                      <a:pt x="9" y="11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1" name="Freeform: Shape 44"/>
              <p:cNvSpPr/>
              <p:nvPr/>
            </p:nvSpPr>
            <p:spPr bwMode="auto">
              <a:xfrm>
                <a:off x="2014538" y="2544763"/>
                <a:ext cx="14288" cy="22225"/>
              </a:xfrm>
              <a:custGeom>
                <a:gdLst>
                  <a:gd fmla="*/ 5 w 9" name="T0"/>
                  <a:gd fmla="*/ 0 h 14" name="T1"/>
                  <a:gd fmla="*/ 5 w 9" name="T2"/>
                  <a:gd fmla="*/ 0 h 14" name="T3"/>
                  <a:gd fmla="*/ 2 w 9" name="T4"/>
                  <a:gd fmla="*/ 1 h 14" name="T5"/>
                  <a:gd fmla="*/ 0 w 9" name="T6"/>
                  <a:gd fmla="*/ 4 h 14" name="T7"/>
                  <a:gd fmla="*/ 0 w 9" name="T8"/>
                  <a:gd fmla="*/ 11 h 14" name="T9"/>
                  <a:gd fmla="*/ 0 w 9" name="T10"/>
                  <a:gd fmla="*/ 11 h 14" name="T11"/>
                  <a:gd fmla="*/ 2 w 9" name="T12"/>
                  <a:gd fmla="*/ 13 h 14" name="T13"/>
                  <a:gd fmla="*/ 5 w 9" name="T14"/>
                  <a:gd fmla="*/ 14 h 14" name="T15"/>
                  <a:gd fmla="*/ 5 w 9" name="T16"/>
                  <a:gd fmla="*/ 14 h 14" name="T17"/>
                  <a:gd fmla="*/ 7 w 9" name="T18"/>
                  <a:gd fmla="*/ 13 h 14" name="T19"/>
                  <a:gd fmla="*/ 9 w 9" name="T20"/>
                  <a:gd fmla="*/ 11 h 14" name="T21"/>
                  <a:gd fmla="*/ 9 w 9" name="T22"/>
                  <a:gd fmla="*/ 4 h 14" name="T23"/>
                  <a:gd fmla="*/ 9 w 9" name="T24"/>
                  <a:gd fmla="*/ 4 h 14" name="T25"/>
                  <a:gd fmla="*/ 7 w 9" name="T26"/>
                  <a:gd fmla="*/ 1 h 14" name="T27"/>
                  <a:gd fmla="*/ 5 w 9" name="T28"/>
                  <a:gd fmla="*/ 0 h 14" name="T29"/>
                  <a:gd fmla="*/ 5 w 9" name="T30"/>
                  <a:gd fmla="*/ 0 h 14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4" w="9">
                    <a:moveTo>
                      <a:pt x="5" y="0"/>
                    </a:moveTo>
                    <a:lnTo>
                      <a:pt x="5" y="0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2" y="13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7" y="13"/>
                    </a:lnTo>
                    <a:lnTo>
                      <a:pt x="9" y="11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46" name="Freeform: Shape 45"/>
            <p:cNvSpPr/>
            <p:nvPr/>
          </p:nvSpPr>
          <p:spPr bwMode="auto">
            <a:xfrm>
              <a:off x="10205020" y="2251901"/>
              <a:ext cx="288636" cy="329045"/>
            </a:xfrm>
            <a:custGeom>
              <a:gdLst>
                <a:gd fmla="*/ 92 w 200" name="T0"/>
                <a:gd fmla="*/ 0 h 228" name="T1"/>
                <a:gd fmla="*/ 71 w 200" name="T2"/>
                <a:gd fmla="*/ 5 h 228" name="T3"/>
                <a:gd fmla="*/ 41 w 200" name="T4"/>
                <a:gd fmla="*/ 31 h 228" name="T5"/>
                <a:gd fmla="*/ 29 w 200" name="T6"/>
                <a:gd fmla="*/ 57 h 228" name="T7"/>
                <a:gd fmla="*/ 28 w 200" name="T8"/>
                <a:gd fmla="*/ 92 h 228" name="T9"/>
                <a:gd fmla="*/ 14 w 200" name="T10"/>
                <a:gd fmla="*/ 93 h 228" name="T11"/>
                <a:gd fmla="*/ 1 w 200" name="T12"/>
                <a:gd fmla="*/ 104 h 228" name="T13"/>
                <a:gd fmla="*/ 0 w 200" name="T14"/>
                <a:gd fmla="*/ 210 h 228" name="T15"/>
                <a:gd fmla="*/ 1 w 200" name="T16"/>
                <a:gd fmla="*/ 217 h 228" name="T17"/>
                <a:gd fmla="*/ 14 w 200" name="T18"/>
                <a:gd fmla="*/ 228 h 228" name="T19"/>
                <a:gd fmla="*/ 181 w 200" name="T20"/>
                <a:gd fmla="*/ 228 h 228" name="T21"/>
                <a:gd fmla="*/ 194 w 200" name="T22"/>
                <a:gd fmla="*/ 223 h 228" name="T23"/>
                <a:gd fmla="*/ 200 w 200" name="T24"/>
                <a:gd fmla="*/ 210 h 228" name="T25"/>
                <a:gd fmla="*/ 199 w 200" name="T26"/>
                <a:gd fmla="*/ 107 h 228" name="T27"/>
                <a:gd fmla="*/ 188 w 200" name="T28"/>
                <a:gd fmla="*/ 94 h 228" name="T29"/>
                <a:gd fmla="*/ 171 w 200" name="T30"/>
                <a:gd fmla="*/ 92 h 228" name="T31"/>
                <a:gd fmla="*/ 171 w 200" name="T32"/>
                <a:gd fmla="*/ 64 h 228" name="T33"/>
                <a:gd fmla="*/ 166 w 200" name="T34"/>
                <a:gd fmla="*/ 43 h 228" name="T35"/>
                <a:gd fmla="*/ 139 w 200" name="T36"/>
                <a:gd fmla="*/ 11 h 228" name="T37"/>
                <a:gd fmla="*/ 115 w 200" name="T38"/>
                <a:gd fmla="*/ 1 h 228" name="T39"/>
                <a:gd fmla="*/ 99 w 200" name="T40"/>
                <a:gd fmla="*/ 0 h 228" name="T41"/>
                <a:gd fmla="*/ 36 w 200" name="T42"/>
                <a:gd fmla="*/ 58 h 228" name="T43"/>
                <a:gd fmla="*/ 54 w 200" name="T44"/>
                <a:gd fmla="*/ 25 h 228" name="T45"/>
                <a:gd fmla="*/ 86 w 200" name="T46"/>
                <a:gd fmla="*/ 8 h 228" name="T47"/>
                <a:gd fmla="*/ 112 w 200" name="T48"/>
                <a:gd fmla="*/ 8 h 228" name="T49"/>
                <a:gd fmla="*/ 145 w 200" name="T50"/>
                <a:gd fmla="*/ 25 h 228" name="T51"/>
                <a:gd fmla="*/ 162 w 200" name="T52"/>
                <a:gd fmla="*/ 58 h 228" name="T53"/>
                <a:gd fmla="*/ 143 w 200" name="T54"/>
                <a:gd fmla="*/ 92 h 228" name="T55"/>
                <a:gd fmla="*/ 141 w 200" name="T56"/>
                <a:gd fmla="*/ 63 h 228" name="T57"/>
                <a:gd fmla="*/ 130 w 200" name="T58"/>
                <a:gd fmla="*/ 41 h 228" name="T59"/>
                <a:gd fmla="*/ 109 w 200" name="T60"/>
                <a:gd fmla="*/ 29 h 228" name="T61"/>
                <a:gd fmla="*/ 91 w 200" name="T62"/>
                <a:gd fmla="*/ 29 h 228" name="T63"/>
                <a:gd fmla="*/ 69 w 200" name="T64"/>
                <a:gd fmla="*/ 41 h 228" name="T65"/>
                <a:gd fmla="*/ 57 w 200" name="T66"/>
                <a:gd fmla="*/ 63 h 228" name="T67"/>
                <a:gd fmla="*/ 35 w 200" name="T68"/>
                <a:gd fmla="*/ 92 h 228" name="T69"/>
                <a:gd fmla="*/ 64 w 200" name="T70"/>
                <a:gd fmla="*/ 92 h 228" name="T71"/>
                <a:gd fmla="*/ 64 w 200" name="T72"/>
                <a:gd fmla="*/ 64 h 228" name="T73"/>
                <a:gd fmla="*/ 75 w 200" name="T74"/>
                <a:gd fmla="*/ 45 h 228" name="T75"/>
                <a:gd fmla="*/ 92 w 200" name="T76"/>
                <a:gd fmla="*/ 36 h 228" name="T77"/>
                <a:gd fmla="*/ 106 w 200" name="T78"/>
                <a:gd fmla="*/ 36 h 228" name="T79"/>
                <a:gd fmla="*/ 125 w 200" name="T80"/>
                <a:gd fmla="*/ 45 h 228" name="T81"/>
                <a:gd fmla="*/ 134 w 200" name="T82"/>
                <a:gd fmla="*/ 64 h 228" name="T83"/>
                <a:gd fmla="*/ 88 w 200" name="T84"/>
                <a:gd fmla="*/ 149 h 228" name="T85"/>
                <a:gd fmla="*/ 55 w 200" name="T86"/>
                <a:gd fmla="*/ 149 h 228" name="T87"/>
                <a:gd fmla="*/ 95 w 200" name="T88"/>
                <a:gd fmla="*/ 185 h 228" name="T89"/>
                <a:gd fmla="*/ 130 w 200" name="T90"/>
                <a:gd fmla="*/ 149 h 228" name="T91"/>
                <a:gd fmla="*/ 105 w 200" name="T92"/>
                <a:gd fmla="*/ 185 h 228" name="T93"/>
                <a:gd fmla="*/ 193 w 200" name="T94"/>
                <a:gd fmla="*/ 149 h 228" name="T95"/>
                <a:gd fmla="*/ 184 w 200" name="T96"/>
                <a:gd fmla="*/ 149 h 228" name="T97"/>
                <a:gd fmla="*/ 7 w 200" name="T98"/>
                <a:gd fmla="*/ 185 h 228" name="T99"/>
                <a:gd fmla="*/ 9 w 200" name="T100"/>
                <a:gd fmla="*/ 185 h 228" name="T101"/>
                <a:gd fmla="*/ 18 w 200" name="T102"/>
                <a:gd fmla="*/ 221 h 228" name="T103"/>
                <a:gd fmla="*/ 8 w 200" name="T104"/>
                <a:gd fmla="*/ 215 h 228" name="T105"/>
                <a:gd fmla="*/ 193 w 200" name="T106"/>
                <a:gd fmla="*/ 192 h 228" name="T107"/>
                <a:gd fmla="*/ 192 w 200" name="T108"/>
                <a:gd fmla="*/ 215 h 228" name="T109"/>
                <a:gd fmla="*/ 181 w 200" name="T110"/>
                <a:gd fmla="*/ 221 h 228" name="T111"/>
                <a:gd fmla="*/ 193 w 200" name="T112"/>
                <a:gd fmla="*/ 142 h 228" name="T113"/>
                <a:gd fmla="*/ 7 w 200" name="T114"/>
                <a:gd fmla="*/ 111 h 228" name="T115"/>
                <a:gd fmla="*/ 13 w 200" name="T116"/>
                <a:gd fmla="*/ 100 h 228" name="T117"/>
                <a:gd fmla="*/ 181 w 200" name="T118"/>
                <a:gd fmla="*/ 99 h 228" name="T119"/>
                <a:gd fmla="*/ 192 w 200" name="T120"/>
                <a:gd fmla="*/ 106 h 228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228" w="200">
                  <a:moveTo>
                    <a:pt x="99" y="0"/>
                  </a:moveTo>
                  <a:lnTo>
                    <a:pt x="99" y="0"/>
                  </a:lnTo>
                  <a:lnTo>
                    <a:pt x="92" y="0"/>
                  </a:lnTo>
                  <a:lnTo>
                    <a:pt x="85" y="1"/>
                  </a:lnTo>
                  <a:lnTo>
                    <a:pt x="78" y="3"/>
                  </a:lnTo>
                  <a:lnTo>
                    <a:pt x="71" y="5"/>
                  </a:lnTo>
                  <a:lnTo>
                    <a:pt x="60" y="11"/>
                  </a:lnTo>
                  <a:lnTo>
                    <a:pt x="49" y="21"/>
                  </a:lnTo>
                  <a:lnTo>
                    <a:pt x="41" y="31"/>
                  </a:lnTo>
                  <a:lnTo>
                    <a:pt x="34" y="43"/>
                  </a:lnTo>
                  <a:lnTo>
                    <a:pt x="32" y="50"/>
                  </a:lnTo>
                  <a:lnTo>
                    <a:pt x="29" y="57"/>
                  </a:lnTo>
                  <a:lnTo>
                    <a:pt x="28" y="64"/>
                  </a:lnTo>
                  <a:lnTo>
                    <a:pt x="28" y="71"/>
                  </a:lnTo>
                  <a:lnTo>
                    <a:pt x="28" y="92"/>
                  </a:lnTo>
                  <a:lnTo>
                    <a:pt x="18" y="92"/>
                  </a:lnTo>
                  <a:lnTo>
                    <a:pt x="18" y="92"/>
                  </a:lnTo>
                  <a:lnTo>
                    <a:pt x="14" y="93"/>
                  </a:lnTo>
                  <a:lnTo>
                    <a:pt x="11" y="94"/>
                  </a:lnTo>
                  <a:lnTo>
                    <a:pt x="5" y="98"/>
                  </a:lnTo>
                  <a:lnTo>
                    <a:pt x="1" y="104"/>
                  </a:lnTo>
                  <a:lnTo>
                    <a:pt x="0" y="107"/>
                  </a:lnTo>
                  <a:lnTo>
                    <a:pt x="0" y="111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0" y="214"/>
                  </a:lnTo>
                  <a:lnTo>
                    <a:pt x="1" y="217"/>
                  </a:lnTo>
                  <a:lnTo>
                    <a:pt x="5" y="223"/>
                  </a:lnTo>
                  <a:lnTo>
                    <a:pt x="11" y="226"/>
                  </a:lnTo>
                  <a:lnTo>
                    <a:pt x="14" y="228"/>
                  </a:lnTo>
                  <a:lnTo>
                    <a:pt x="18" y="228"/>
                  </a:lnTo>
                  <a:lnTo>
                    <a:pt x="181" y="228"/>
                  </a:lnTo>
                  <a:lnTo>
                    <a:pt x="181" y="228"/>
                  </a:lnTo>
                  <a:lnTo>
                    <a:pt x="186" y="228"/>
                  </a:lnTo>
                  <a:lnTo>
                    <a:pt x="188" y="226"/>
                  </a:lnTo>
                  <a:lnTo>
                    <a:pt x="194" y="223"/>
                  </a:lnTo>
                  <a:lnTo>
                    <a:pt x="199" y="217"/>
                  </a:lnTo>
                  <a:lnTo>
                    <a:pt x="199" y="214"/>
                  </a:lnTo>
                  <a:lnTo>
                    <a:pt x="200" y="210"/>
                  </a:lnTo>
                  <a:lnTo>
                    <a:pt x="200" y="111"/>
                  </a:lnTo>
                  <a:lnTo>
                    <a:pt x="200" y="111"/>
                  </a:lnTo>
                  <a:lnTo>
                    <a:pt x="199" y="107"/>
                  </a:lnTo>
                  <a:lnTo>
                    <a:pt x="199" y="104"/>
                  </a:lnTo>
                  <a:lnTo>
                    <a:pt x="194" y="98"/>
                  </a:lnTo>
                  <a:lnTo>
                    <a:pt x="188" y="94"/>
                  </a:lnTo>
                  <a:lnTo>
                    <a:pt x="186" y="93"/>
                  </a:lnTo>
                  <a:lnTo>
                    <a:pt x="181" y="92"/>
                  </a:lnTo>
                  <a:lnTo>
                    <a:pt x="171" y="92"/>
                  </a:lnTo>
                  <a:lnTo>
                    <a:pt x="171" y="71"/>
                  </a:lnTo>
                  <a:lnTo>
                    <a:pt x="171" y="71"/>
                  </a:lnTo>
                  <a:lnTo>
                    <a:pt x="171" y="64"/>
                  </a:lnTo>
                  <a:lnTo>
                    <a:pt x="169" y="57"/>
                  </a:lnTo>
                  <a:lnTo>
                    <a:pt x="168" y="50"/>
                  </a:lnTo>
                  <a:lnTo>
                    <a:pt x="166" y="43"/>
                  </a:lnTo>
                  <a:lnTo>
                    <a:pt x="159" y="31"/>
                  </a:lnTo>
                  <a:lnTo>
                    <a:pt x="150" y="21"/>
                  </a:lnTo>
                  <a:lnTo>
                    <a:pt x="139" y="11"/>
                  </a:lnTo>
                  <a:lnTo>
                    <a:pt x="127" y="5"/>
                  </a:lnTo>
                  <a:lnTo>
                    <a:pt x="120" y="3"/>
                  </a:lnTo>
                  <a:lnTo>
                    <a:pt x="115" y="1"/>
                  </a:lnTo>
                  <a:lnTo>
                    <a:pt x="106" y="0"/>
                  </a:lnTo>
                  <a:lnTo>
                    <a:pt x="99" y="0"/>
                  </a:lnTo>
                  <a:lnTo>
                    <a:pt x="99" y="0"/>
                  </a:lnTo>
                  <a:close/>
                  <a:moveTo>
                    <a:pt x="35" y="71"/>
                  </a:moveTo>
                  <a:lnTo>
                    <a:pt x="35" y="71"/>
                  </a:lnTo>
                  <a:lnTo>
                    <a:pt x="36" y="58"/>
                  </a:lnTo>
                  <a:lnTo>
                    <a:pt x="41" y="46"/>
                  </a:lnTo>
                  <a:lnTo>
                    <a:pt x="47" y="35"/>
                  </a:lnTo>
                  <a:lnTo>
                    <a:pt x="54" y="25"/>
                  </a:lnTo>
                  <a:lnTo>
                    <a:pt x="64" y="17"/>
                  </a:lnTo>
                  <a:lnTo>
                    <a:pt x="75" y="11"/>
                  </a:lnTo>
                  <a:lnTo>
                    <a:pt x="86" y="8"/>
                  </a:lnTo>
                  <a:lnTo>
                    <a:pt x="99" y="7"/>
                  </a:lnTo>
                  <a:lnTo>
                    <a:pt x="99" y="7"/>
                  </a:lnTo>
                  <a:lnTo>
                    <a:pt x="112" y="8"/>
                  </a:lnTo>
                  <a:lnTo>
                    <a:pt x="125" y="11"/>
                  </a:lnTo>
                  <a:lnTo>
                    <a:pt x="136" y="17"/>
                  </a:lnTo>
                  <a:lnTo>
                    <a:pt x="145" y="25"/>
                  </a:lnTo>
                  <a:lnTo>
                    <a:pt x="153" y="35"/>
                  </a:lnTo>
                  <a:lnTo>
                    <a:pt x="159" y="46"/>
                  </a:lnTo>
                  <a:lnTo>
                    <a:pt x="162" y="58"/>
                  </a:lnTo>
                  <a:lnTo>
                    <a:pt x="164" y="71"/>
                  </a:lnTo>
                  <a:lnTo>
                    <a:pt x="164" y="92"/>
                  </a:lnTo>
                  <a:lnTo>
                    <a:pt x="143" y="92"/>
                  </a:lnTo>
                  <a:lnTo>
                    <a:pt x="143" y="71"/>
                  </a:lnTo>
                  <a:lnTo>
                    <a:pt x="143" y="71"/>
                  </a:lnTo>
                  <a:lnTo>
                    <a:pt x="141" y="63"/>
                  </a:lnTo>
                  <a:lnTo>
                    <a:pt x="139" y="55"/>
                  </a:lnTo>
                  <a:lnTo>
                    <a:pt x="136" y="48"/>
                  </a:lnTo>
                  <a:lnTo>
                    <a:pt x="130" y="41"/>
                  </a:lnTo>
                  <a:lnTo>
                    <a:pt x="124" y="36"/>
                  </a:lnTo>
                  <a:lnTo>
                    <a:pt x="116" y="31"/>
                  </a:lnTo>
                  <a:lnTo>
                    <a:pt x="109" y="29"/>
                  </a:lnTo>
                  <a:lnTo>
                    <a:pt x="99" y="28"/>
                  </a:lnTo>
                  <a:lnTo>
                    <a:pt x="99" y="28"/>
                  </a:lnTo>
                  <a:lnTo>
                    <a:pt x="91" y="29"/>
                  </a:lnTo>
                  <a:lnTo>
                    <a:pt x="83" y="31"/>
                  </a:lnTo>
                  <a:lnTo>
                    <a:pt x="76" y="36"/>
                  </a:lnTo>
                  <a:lnTo>
                    <a:pt x="69" y="41"/>
                  </a:lnTo>
                  <a:lnTo>
                    <a:pt x="64" y="48"/>
                  </a:lnTo>
                  <a:lnTo>
                    <a:pt x="60" y="55"/>
                  </a:lnTo>
                  <a:lnTo>
                    <a:pt x="57" y="63"/>
                  </a:lnTo>
                  <a:lnTo>
                    <a:pt x="57" y="71"/>
                  </a:lnTo>
                  <a:lnTo>
                    <a:pt x="57" y="92"/>
                  </a:lnTo>
                  <a:lnTo>
                    <a:pt x="35" y="92"/>
                  </a:lnTo>
                  <a:lnTo>
                    <a:pt x="35" y="71"/>
                  </a:lnTo>
                  <a:close/>
                  <a:moveTo>
                    <a:pt x="136" y="92"/>
                  </a:moveTo>
                  <a:lnTo>
                    <a:pt x="64" y="92"/>
                  </a:lnTo>
                  <a:lnTo>
                    <a:pt x="64" y="71"/>
                  </a:lnTo>
                  <a:lnTo>
                    <a:pt x="64" y="71"/>
                  </a:lnTo>
                  <a:lnTo>
                    <a:pt x="64" y="64"/>
                  </a:lnTo>
                  <a:lnTo>
                    <a:pt x="67" y="57"/>
                  </a:lnTo>
                  <a:lnTo>
                    <a:pt x="70" y="51"/>
                  </a:lnTo>
                  <a:lnTo>
                    <a:pt x="75" y="45"/>
                  </a:lnTo>
                  <a:lnTo>
                    <a:pt x="79" y="42"/>
                  </a:lnTo>
                  <a:lnTo>
                    <a:pt x="85" y="38"/>
                  </a:lnTo>
                  <a:lnTo>
                    <a:pt x="92" y="36"/>
                  </a:lnTo>
                  <a:lnTo>
                    <a:pt x="99" y="36"/>
                  </a:lnTo>
                  <a:lnTo>
                    <a:pt x="99" y="36"/>
                  </a:lnTo>
                  <a:lnTo>
                    <a:pt x="106" y="36"/>
                  </a:lnTo>
                  <a:lnTo>
                    <a:pt x="113" y="38"/>
                  </a:lnTo>
                  <a:lnTo>
                    <a:pt x="119" y="42"/>
                  </a:lnTo>
                  <a:lnTo>
                    <a:pt x="125" y="45"/>
                  </a:lnTo>
                  <a:lnTo>
                    <a:pt x="130" y="51"/>
                  </a:lnTo>
                  <a:lnTo>
                    <a:pt x="132" y="57"/>
                  </a:lnTo>
                  <a:lnTo>
                    <a:pt x="134" y="64"/>
                  </a:lnTo>
                  <a:lnTo>
                    <a:pt x="136" y="71"/>
                  </a:lnTo>
                  <a:lnTo>
                    <a:pt x="136" y="92"/>
                  </a:lnTo>
                  <a:close/>
                  <a:moveTo>
                    <a:pt x="88" y="149"/>
                  </a:moveTo>
                  <a:lnTo>
                    <a:pt x="51" y="185"/>
                  </a:lnTo>
                  <a:lnTo>
                    <a:pt x="19" y="185"/>
                  </a:lnTo>
                  <a:lnTo>
                    <a:pt x="55" y="149"/>
                  </a:lnTo>
                  <a:lnTo>
                    <a:pt x="88" y="149"/>
                  </a:lnTo>
                  <a:close/>
                  <a:moveTo>
                    <a:pt x="130" y="149"/>
                  </a:moveTo>
                  <a:lnTo>
                    <a:pt x="95" y="185"/>
                  </a:lnTo>
                  <a:lnTo>
                    <a:pt x="62" y="185"/>
                  </a:lnTo>
                  <a:lnTo>
                    <a:pt x="97" y="149"/>
                  </a:lnTo>
                  <a:lnTo>
                    <a:pt x="130" y="149"/>
                  </a:lnTo>
                  <a:close/>
                  <a:moveTo>
                    <a:pt x="173" y="149"/>
                  </a:moveTo>
                  <a:lnTo>
                    <a:pt x="138" y="185"/>
                  </a:lnTo>
                  <a:lnTo>
                    <a:pt x="105" y="185"/>
                  </a:lnTo>
                  <a:lnTo>
                    <a:pt x="140" y="149"/>
                  </a:lnTo>
                  <a:lnTo>
                    <a:pt x="173" y="149"/>
                  </a:lnTo>
                  <a:close/>
                  <a:moveTo>
                    <a:pt x="193" y="149"/>
                  </a:moveTo>
                  <a:lnTo>
                    <a:pt x="193" y="185"/>
                  </a:lnTo>
                  <a:lnTo>
                    <a:pt x="147" y="185"/>
                  </a:lnTo>
                  <a:lnTo>
                    <a:pt x="184" y="149"/>
                  </a:lnTo>
                  <a:lnTo>
                    <a:pt x="193" y="149"/>
                  </a:lnTo>
                  <a:close/>
                  <a:moveTo>
                    <a:pt x="9" y="185"/>
                  </a:moveTo>
                  <a:lnTo>
                    <a:pt x="7" y="185"/>
                  </a:lnTo>
                  <a:lnTo>
                    <a:pt x="7" y="149"/>
                  </a:lnTo>
                  <a:lnTo>
                    <a:pt x="44" y="149"/>
                  </a:lnTo>
                  <a:lnTo>
                    <a:pt x="9" y="185"/>
                  </a:lnTo>
                  <a:close/>
                  <a:moveTo>
                    <a:pt x="181" y="221"/>
                  </a:moveTo>
                  <a:lnTo>
                    <a:pt x="18" y="221"/>
                  </a:lnTo>
                  <a:lnTo>
                    <a:pt x="18" y="221"/>
                  </a:lnTo>
                  <a:lnTo>
                    <a:pt x="13" y="221"/>
                  </a:lnTo>
                  <a:lnTo>
                    <a:pt x="9" y="218"/>
                  </a:lnTo>
                  <a:lnTo>
                    <a:pt x="8" y="215"/>
                  </a:lnTo>
                  <a:lnTo>
                    <a:pt x="7" y="210"/>
                  </a:lnTo>
                  <a:lnTo>
                    <a:pt x="7" y="192"/>
                  </a:lnTo>
                  <a:lnTo>
                    <a:pt x="193" y="192"/>
                  </a:lnTo>
                  <a:lnTo>
                    <a:pt x="193" y="210"/>
                  </a:lnTo>
                  <a:lnTo>
                    <a:pt x="193" y="210"/>
                  </a:lnTo>
                  <a:lnTo>
                    <a:pt x="192" y="215"/>
                  </a:lnTo>
                  <a:lnTo>
                    <a:pt x="189" y="218"/>
                  </a:lnTo>
                  <a:lnTo>
                    <a:pt x="186" y="221"/>
                  </a:lnTo>
                  <a:lnTo>
                    <a:pt x="181" y="221"/>
                  </a:lnTo>
                  <a:lnTo>
                    <a:pt x="181" y="221"/>
                  </a:lnTo>
                  <a:close/>
                  <a:moveTo>
                    <a:pt x="193" y="111"/>
                  </a:moveTo>
                  <a:lnTo>
                    <a:pt x="193" y="142"/>
                  </a:lnTo>
                  <a:lnTo>
                    <a:pt x="7" y="142"/>
                  </a:lnTo>
                  <a:lnTo>
                    <a:pt x="7" y="111"/>
                  </a:lnTo>
                  <a:lnTo>
                    <a:pt x="7" y="111"/>
                  </a:lnTo>
                  <a:lnTo>
                    <a:pt x="8" y="106"/>
                  </a:lnTo>
                  <a:lnTo>
                    <a:pt x="9" y="102"/>
                  </a:lnTo>
                  <a:lnTo>
                    <a:pt x="13" y="100"/>
                  </a:lnTo>
                  <a:lnTo>
                    <a:pt x="18" y="99"/>
                  </a:lnTo>
                  <a:lnTo>
                    <a:pt x="181" y="99"/>
                  </a:lnTo>
                  <a:lnTo>
                    <a:pt x="181" y="99"/>
                  </a:lnTo>
                  <a:lnTo>
                    <a:pt x="186" y="100"/>
                  </a:lnTo>
                  <a:lnTo>
                    <a:pt x="189" y="102"/>
                  </a:lnTo>
                  <a:lnTo>
                    <a:pt x="192" y="106"/>
                  </a:lnTo>
                  <a:lnTo>
                    <a:pt x="193" y="111"/>
                  </a:lnTo>
                  <a:lnTo>
                    <a:pt x="193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10202043" y="4865483"/>
              <a:ext cx="294600" cy="271938"/>
              <a:chOff x="2552701" y="2952751"/>
              <a:chExt cx="392113" cy="361950"/>
            </a:xfrm>
            <a:solidFill>
              <a:schemeClr val="bg1"/>
            </a:solidFill>
          </p:grpSpPr>
          <p:sp>
            <p:nvSpPr>
              <p:cNvPr id="63" name="Freeform: Shape 47"/>
              <p:cNvSpPr/>
              <p:nvPr/>
            </p:nvSpPr>
            <p:spPr bwMode="auto">
              <a:xfrm>
                <a:off x="2552701" y="2974976"/>
                <a:ext cx="363538" cy="234950"/>
              </a:xfrm>
              <a:custGeom>
                <a:gdLst>
                  <a:gd fmla="*/ 193 w 229" name="T0"/>
                  <a:gd fmla="*/ 3 h 148" name="T1"/>
                  <a:gd fmla="*/ 192 w 229" name="T2"/>
                  <a:gd fmla="*/ 0 h 148" name="T3"/>
                  <a:gd fmla="*/ 103 w 229" name="T4"/>
                  <a:gd fmla="*/ 46 h 148" name="T5"/>
                  <a:gd fmla="*/ 102 w 229" name="T6"/>
                  <a:gd fmla="*/ 47 h 148" name="T7"/>
                  <a:gd fmla="*/ 103 w 229" name="T8"/>
                  <a:gd fmla="*/ 54 h 148" name="T9"/>
                  <a:gd fmla="*/ 54 w 229" name="T10"/>
                  <a:gd fmla="*/ 81 h 148" name="T11"/>
                  <a:gd fmla="*/ 53 w 229" name="T12"/>
                  <a:gd fmla="*/ 86 h 148" name="T13"/>
                  <a:gd fmla="*/ 3 w 229" name="T14"/>
                  <a:gd fmla="*/ 115 h 148" name="T15"/>
                  <a:gd fmla="*/ 0 w 229" name="T16"/>
                  <a:gd fmla="*/ 116 h 148" name="T17"/>
                  <a:gd fmla="*/ 12 w 229" name="T18"/>
                  <a:gd fmla="*/ 145 h 148" name="T19"/>
                  <a:gd fmla="*/ 13 w 229" name="T20"/>
                  <a:gd fmla="*/ 146 h 148" name="T21"/>
                  <a:gd fmla="*/ 14 w 229" name="T22"/>
                  <a:gd fmla="*/ 148 h 148" name="T23"/>
                  <a:gd fmla="*/ 70 w 229" name="T24"/>
                  <a:gd fmla="*/ 128 h 148" name="T25"/>
                  <a:gd fmla="*/ 72 w 229" name="T26"/>
                  <a:gd fmla="*/ 131 h 148" name="T27"/>
                  <a:gd fmla="*/ 75 w 229" name="T28"/>
                  <a:gd fmla="*/ 134 h 148" name="T29"/>
                  <a:gd fmla="*/ 76 w 229" name="T30"/>
                  <a:gd fmla="*/ 134 h 148" name="T31"/>
                  <a:gd fmla="*/ 130 w 229" name="T32"/>
                  <a:gd fmla="*/ 123 h 148" name="T33"/>
                  <a:gd fmla="*/ 131 w 229" name="T34"/>
                  <a:gd fmla="*/ 124 h 148" name="T35"/>
                  <a:gd fmla="*/ 134 w 229" name="T36"/>
                  <a:gd fmla="*/ 125 h 148" name="T37"/>
                  <a:gd fmla="*/ 227 w 229" name="T38"/>
                  <a:gd fmla="*/ 96 h 148" name="T39"/>
                  <a:gd fmla="*/ 229 w 229" name="T40"/>
                  <a:gd fmla="*/ 95 h 148" name="T41"/>
                  <a:gd fmla="*/ 229 w 229" name="T42"/>
                  <a:gd fmla="*/ 91 h 148" name="T43"/>
                  <a:gd fmla="*/ 17 w 229" name="T44"/>
                  <a:gd fmla="*/ 139 h 148" name="T45"/>
                  <a:gd fmla="*/ 58 w 229" name="T46"/>
                  <a:gd fmla="*/ 96 h 148" name="T47"/>
                  <a:gd fmla="*/ 17 w 229" name="T48"/>
                  <a:gd fmla="*/ 139 h 148" name="T49"/>
                  <a:gd fmla="*/ 76 w 229" name="T50"/>
                  <a:gd fmla="*/ 122 h 148" name="T51"/>
                  <a:gd fmla="*/ 62 w 229" name="T52"/>
                  <a:gd fmla="*/ 90 h 148" name="T53"/>
                  <a:gd fmla="*/ 61 w 229" name="T54"/>
                  <a:gd fmla="*/ 86 h 148" name="T55"/>
                  <a:gd fmla="*/ 123 w 229" name="T56"/>
                  <a:gd fmla="*/ 105 h 148" name="T57"/>
                  <a:gd fmla="*/ 77 w 229" name="T58"/>
                  <a:gd fmla="*/ 125 h 148" name="T59"/>
                  <a:gd fmla="*/ 134 w 229" name="T60"/>
                  <a:gd fmla="*/ 114 h 148" name="T61"/>
                  <a:gd fmla="*/ 134 w 229" name="T62"/>
                  <a:gd fmla="*/ 112 h 148" name="T63"/>
                  <a:gd fmla="*/ 110 w 229" name="T64"/>
                  <a:gd fmla="*/ 51 h 148" name="T65"/>
                  <a:gd fmla="*/ 221 w 229" name="T66"/>
                  <a:gd fmla="*/ 90 h 148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148" w="229">
                    <a:moveTo>
                      <a:pt x="193" y="3"/>
                    </a:moveTo>
                    <a:lnTo>
                      <a:pt x="193" y="3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89" y="0"/>
                    </a:lnTo>
                    <a:lnTo>
                      <a:pt x="103" y="46"/>
                    </a:lnTo>
                    <a:lnTo>
                      <a:pt x="103" y="46"/>
                    </a:lnTo>
                    <a:lnTo>
                      <a:pt x="102" y="47"/>
                    </a:lnTo>
                    <a:lnTo>
                      <a:pt x="102" y="49"/>
                    </a:lnTo>
                    <a:lnTo>
                      <a:pt x="103" y="54"/>
                    </a:lnTo>
                    <a:lnTo>
                      <a:pt x="54" y="81"/>
                    </a:lnTo>
                    <a:lnTo>
                      <a:pt x="54" y="81"/>
                    </a:lnTo>
                    <a:lnTo>
                      <a:pt x="53" y="83"/>
                    </a:lnTo>
                    <a:lnTo>
                      <a:pt x="53" y="86"/>
                    </a:lnTo>
                    <a:lnTo>
                      <a:pt x="54" y="89"/>
                    </a:lnTo>
                    <a:lnTo>
                      <a:pt x="3" y="115"/>
                    </a:lnTo>
                    <a:lnTo>
                      <a:pt x="3" y="115"/>
                    </a:lnTo>
                    <a:lnTo>
                      <a:pt x="0" y="116"/>
                    </a:lnTo>
                    <a:lnTo>
                      <a:pt x="0" y="119"/>
                    </a:lnTo>
                    <a:lnTo>
                      <a:pt x="12" y="145"/>
                    </a:lnTo>
                    <a:lnTo>
                      <a:pt x="12" y="145"/>
                    </a:lnTo>
                    <a:lnTo>
                      <a:pt x="13" y="146"/>
                    </a:lnTo>
                    <a:lnTo>
                      <a:pt x="14" y="148"/>
                    </a:lnTo>
                    <a:lnTo>
                      <a:pt x="14" y="148"/>
                    </a:lnTo>
                    <a:lnTo>
                      <a:pt x="16" y="146"/>
                    </a:lnTo>
                    <a:lnTo>
                      <a:pt x="70" y="128"/>
                    </a:lnTo>
                    <a:lnTo>
                      <a:pt x="72" y="131"/>
                    </a:lnTo>
                    <a:lnTo>
                      <a:pt x="72" y="131"/>
                    </a:lnTo>
                    <a:lnTo>
                      <a:pt x="73" y="134"/>
                    </a:lnTo>
                    <a:lnTo>
                      <a:pt x="75" y="134"/>
                    </a:lnTo>
                    <a:lnTo>
                      <a:pt x="75" y="134"/>
                    </a:lnTo>
                    <a:lnTo>
                      <a:pt x="76" y="134"/>
                    </a:lnTo>
                    <a:lnTo>
                      <a:pt x="128" y="118"/>
                    </a:lnTo>
                    <a:lnTo>
                      <a:pt x="130" y="123"/>
                    </a:lnTo>
                    <a:lnTo>
                      <a:pt x="130" y="123"/>
                    </a:lnTo>
                    <a:lnTo>
                      <a:pt x="131" y="124"/>
                    </a:lnTo>
                    <a:lnTo>
                      <a:pt x="134" y="125"/>
                    </a:lnTo>
                    <a:lnTo>
                      <a:pt x="134" y="125"/>
                    </a:lnTo>
                    <a:lnTo>
                      <a:pt x="135" y="125"/>
                    </a:lnTo>
                    <a:lnTo>
                      <a:pt x="227" y="96"/>
                    </a:lnTo>
                    <a:lnTo>
                      <a:pt x="227" y="96"/>
                    </a:lnTo>
                    <a:lnTo>
                      <a:pt x="229" y="95"/>
                    </a:lnTo>
                    <a:lnTo>
                      <a:pt x="229" y="95"/>
                    </a:lnTo>
                    <a:lnTo>
                      <a:pt x="229" y="91"/>
                    </a:lnTo>
                    <a:lnTo>
                      <a:pt x="193" y="3"/>
                    </a:lnTo>
                    <a:close/>
                    <a:moveTo>
                      <a:pt x="17" y="139"/>
                    </a:moveTo>
                    <a:lnTo>
                      <a:pt x="9" y="119"/>
                    </a:lnTo>
                    <a:lnTo>
                      <a:pt x="58" y="96"/>
                    </a:lnTo>
                    <a:lnTo>
                      <a:pt x="68" y="121"/>
                    </a:lnTo>
                    <a:lnTo>
                      <a:pt x="17" y="139"/>
                    </a:lnTo>
                    <a:close/>
                    <a:moveTo>
                      <a:pt x="77" y="125"/>
                    </a:moveTo>
                    <a:lnTo>
                      <a:pt x="76" y="122"/>
                    </a:lnTo>
                    <a:lnTo>
                      <a:pt x="76" y="122"/>
                    </a:lnTo>
                    <a:lnTo>
                      <a:pt x="62" y="90"/>
                    </a:lnTo>
                    <a:lnTo>
                      <a:pt x="62" y="90"/>
                    </a:lnTo>
                    <a:lnTo>
                      <a:pt x="61" y="86"/>
                    </a:lnTo>
                    <a:lnTo>
                      <a:pt x="107" y="61"/>
                    </a:lnTo>
                    <a:lnTo>
                      <a:pt x="123" y="105"/>
                    </a:lnTo>
                    <a:lnTo>
                      <a:pt x="125" y="112"/>
                    </a:lnTo>
                    <a:lnTo>
                      <a:pt x="77" y="125"/>
                    </a:lnTo>
                    <a:close/>
                    <a:moveTo>
                      <a:pt x="135" y="117"/>
                    </a:moveTo>
                    <a:lnTo>
                      <a:pt x="134" y="114"/>
                    </a:lnTo>
                    <a:lnTo>
                      <a:pt x="134" y="114"/>
                    </a:lnTo>
                    <a:lnTo>
                      <a:pt x="134" y="112"/>
                    </a:lnTo>
                    <a:lnTo>
                      <a:pt x="129" y="102"/>
                    </a:lnTo>
                    <a:lnTo>
                      <a:pt x="110" y="51"/>
                    </a:lnTo>
                    <a:lnTo>
                      <a:pt x="189" y="8"/>
                    </a:lnTo>
                    <a:lnTo>
                      <a:pt x="221" y="90"/>
                    </a:lnTo>
                    <a:lnTo>
                      <a:pt x="135" y="1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4" name="Freeform: Shape 48"/>
              <p:cNvSpPr/>
              <p:nvPr/>
            </p:nvSpPr>
            <p:spPr bwMode="auto">
              <a:xfrm>
                <a:off x="2867026" y="2952751"/>
                <a:ext cx="77788" cy="180975"/>
              </a:xfrm>
              <a:custGeom>
                <a:gdLst>
                  <a:gd fmla="*/ 7 w 49" name="T0"/>
                  <a:gd fmla="*/ 3 h 114" name="T1"/>
                  <a:gd fmla="*/ 7 w 49" name="T2"/>
                  <a:gd fmla="*/ 3 h 114" name="T3"/>
                  <a:gd fmla="*/ 5 w 49" name="T4"/>
                  <a:gd fmla="*/ 0 h 114" name="T5"/>
                  <a:gd fmla="*/ 2 w 49" name="T6"/>
                  <a:gd fmla="*/ 0 h 114" name="T7"/>
                  <a:gd fmla="*/ 2 w 49" name="T8"/>
                  <a:gd fmla="*/ 0 h 114" name="T9"/>
                  <a:gd fmla="*/ 0 w 49" name="T10"/>
                  <a:gd fmla="*/ 1 h 114" name="T11"/>
                  <a:gd fmla="*/ 0 w 49" name="T12"/>
                  <a:gd fmla="*/ 5 h 114" name="T13"/>
                  <a:gd fmla="*/ 43 w 49" name="T14"/>
                  <a:gd fmla="*/ 111 h 114" name="T15"/>
                  <a:gd fmla="*/ 43 w 49" name="T16"/>
                  <a:gd fmla="*/ 111 h 114" name="T17"/>
                  <a:gd fmla="*/ 44 w 49" name="T18"/>
                  <a:gd fmla="*/ 114 h 114" name="T19"/>
                  <a:gd fmla="*/ 45 w 49" name="T20"/>
                  <a:gd fmla="*/ 114 h 114" name="T21"/>
                  <a:gd fmla="*/ 45 w 49" name="T22"/>
                  <a:gd fmla="*/ 114 h 114" name="T23"/>
                  <a:gd fmla="*/ 47 w 49" name="T24"/>
                  <a:gd fmla="*/ 114 h 114" name="T25"/>
                  <a:gd fmla="*/ 47 w 49" name="T26"/>
                  <a:gd fmla="*/ 114 h 114" name="T27"/>
                  <a:gd fmla="*/ 49 w 49" name="T28"/>
                  <a:gd fmla="*/ 112 h 114" name="T29"/>
                  <a:gd fmla="*/ 49 w 49" name="T30"/>
                  <a:gd fmla="*/ 109 h 114" name="T31"/>
                  <a:gd fmla="*/ 7 w 49" name="T32"/>
                  <a:gd fmla="*/ 3 h 114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14" w="49">
                    <a:moveTo>
                      <a:pt x="7" y="3"/>
                    </a:moveTo>
                    <a:lnTo>
                      <a:pt x="7" y="3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5"/>
                    </a:lnTo>
                    <a:lnTo>
                      <a:pt x="43" y="111"/>
                    </a:lnTo>
                    <a:lnTo>
                      <a:pt x="43" y="111"/>
                    </a:lnTo>
                    <a:lnTo>
                      <a:pt x="44" y="114"/>
                    </a:lnTo>
                    <a:lnTo>
                      <a:pt x="45" y="114"/>
                    </a:lnTo>
                    <a:lnTo>
                      <a:pt x="45" y="114"/>
                    </a:lnTo>
                    <a:lnTo>
                      <a:pt x="47" y="114"/>
                    </a:lnTo>
                    <a:lnTo>
                      <a:pt x="47" y="114"/>
                    </a:lnTo>
                    <a:lnTo>
                      <a:pt x="49" y="112"/>
                    </a:lnTo>
                    <a:lnTo>
                      <a:pt x="49" y="109"/>
                    </a:lnTo>
                    <a:lnTo>
                      <a:pt x="7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5" name="Freeform: Shape 49"/>
              <p:cNvSpPr/>
              <p:nvPr/>
            </p:nvSpPr>
            <p:spPr bwMode="auto">
              <a:xfrm>
                <a:off x="2627313" y="3190876"/>
                <a:ext cx="215900" cy="123825"/>
              </a:xfrm>
              <a:custGeom>
                <a:gdLst>
                  <a:gd fmla="*/ 80 w 136" name="T0"/>
                  <a:gd fmla="*/ 0 h 78" name="T1"/>
                  <a:gd fmla="*/ 57 w 136" name="T2"/>
                  <a:gd fmla="*/ 0 h 78" name="T3"/>
                  <a:gd fmla="*/ 57 w 136" name="T4"/>
                  <a:gd fmla="*/ 0 h 78" name="T5"/>
                  <a:gd fmla="*/ 52 w 136" name="T6"/>
                  <a:gd fmla="*/ 1 h 78" name="T7"/>
                  <a:gd fmla="*/ 48 w 136" name="T8"/>
                  <a:gd fmla="*/ 3 h 78" name="T9"/>
                  <a:gd fmla="*/ 44 w 136" name="T10"/>
                  <a:gd fmla="*/ 8 h 78" name="T11"/>
                  <a:gd fmla="*/ 43 w 136" name="T12"/>
                  <a:gd fmla="*/ 14 h 78" name="T13"/>
                  <a:gd fmla="*/ 43 w 136" name="T14"/>
                  <a:gd fmla="*/ 23 h 78" name="T15"/>
                  <a:gd fmla="*/ 1 w 136" name="T16"/>
                  <a:gd fmla="*/ 72 h 78" name="T17"/>
                  <a:gd fmla="*/ 1 w 136" name="T18"/>
                  <a:gd fmla="*/ 72 h 78" name="T19"/>
                  <a:gd fmla="*/ 0 w 136" name="T20"/>
                  <a:gd fmla="*/ 75 h 78" name="T21"/>
                  <a:gd fmla="*/ 1 w 136" name="T22"/>
                  <a:gd fmla="*/ 77 h 78" name="T23"/>
                  <a:gd fmla="*/ 1 w 136" name="T24"/>
                  <a:gd fmla="*/ 77 h 78" name="T25"/>
                  <a:gd fmla="*/ 4 w 136" name="T26"/>
                  <a:gd fmla="*/ 78 h 78" name="T27"/>
                  <a:gd fmla="*/ 4 w 136" name="T28"/>
                  <a:gd fmla="*/ 78 h 78" name="T29"/>
                  <a:gd fmla="*/ 7 w 136" name="T30"/>
                  <a:gd fmla="*/ 77 h 78" name="T31"/>
                  <a:gd fmla="*/ 48 w 136" name="T32"/>
                  <a:gd fmla="*/ 28 h 78" name="T33"/>
                  <a:gd fmla="*/ 64 w 136" name="T34"/>
                  <a:gd fmla="*/ 28 h 78" name="T35"/>
                  <a:gd fmla="*/ 64 w 136" name="T36"/>
                  <a:gd fmla="*/ 75 h 78" name="T37"/>
                  <a:gd fmla="*/ 64 w 136" name="T38"/>
                  <a:gd fmla="*/ 75 h 78" name="T39"/>
                  <a:gd fmla="*/ 66 w 136" name="T40"/>
                  <a:gd fmla="*/ 77 h 78" name="T41"/>
                  <a:gd fmla="*/ 68 w 136" name="T42"/>
                  <a:gd fmla="*/ 78 h 78" name="T43"/>
                  <a:gd fmla="*/ 68 w 136" name="T44"/>
                  <a:gd fmla="*/ 78 h 78" name="T45"/>
                  <a:gd fmla="*/ 71 w 136" name="T46"/>
                  <a:gd fmla="*/ 77 h 78" name="T47"/>
                  <a:gd fmla="*/ 71 w 136" name="T48"/>
                  <a:gd fmla="*/ 75 h 78" name="T49"/>
                  <a:gd fmla="*/ 71 w 136" name="T50"/>
                  <a:gd fmla="*/ 28 h 78" name="T51"/>
                  <a:gd fmla="*/ 88 w 136" name="T52"/>
                  <a:gd fmla="*/ 28 h 78" name="T53"/>
                  <a:gd fmla="*/ 130 w 136" name="T54"/>
                  <a:gd fmla="*/ 77 h 78" name="T55"/>
                  <a:gd fmla="*/ 130 w 136" name="T56"/>
                  <a:gd fmla="*/ 77 h 78" name="T57"/>
                  <a:gd fmla="*/ 132 w 136" name="T58"/>
                  <a:gd fmla="*/ 78 h 78" name="T59"/>
                  <a:gd fmla="*/ 132 w 136" name="T60"/>
                  <a:gd fmla="*/ 78 h 78" name="T61"/>
                  <a:gd fmla="*/ 134 w 136" name="T62"/>
                  <a:gd fmla="*/ 77 h 78" name="T63"/>
                  <a:gd fmla="*/ 134 w 136" name="T64"/>
                  <a:gd fmla="*/ 77 h 78" name="T65"/>
                  <a:gd fmla="*/ 136 w 136" name="T66"/>
                  <a:gd fmla="*/ 75 h 78" name="T67"/>
                  <a:gd fmla="*/ 136 w 136" name="T68"/>
                  <a:gd fmla="*/ 72 h 78" name="T69"/>
                  <a:gd fmla="*/ 94 w 136" name="T70"/>
                  <a:gd fmla="*/ 23 h 78" name="T71"/>
                  <a:gd fmla="*/ 94 w 136" name="T72"/>
                  <a:gd fmla="*/ 15 h 78" name="T73"/>
                  <a:gd fmla="*/ 94 w 136" name="T74"/>
                  <a:gd fmla="*/ 15 h 78" name="T75"/>
                  <a:gd fmla="*/ 92 w 136" name="T76"/>
                  <a:gd fmla="*/ 9 h 78" name="T77"/>
                  <a:gd fmla="*/ 89 w 136" name="T78"/>
                  <a:gd fmla="*/ 5 h 78" name="T79"/>
                  <a:gd fmla="*/ 84 w 136" name="T80"/>
                  <a:gd fmla="*/ 1 h 78" name="T81"/>
                  <a:gd fmla="*/ 80 w 136" name="T82"/>
                  <a:gd fmla="*/ 0 h 78" name="T83"/>
                  <a:gd fmla="*/ 80 w 136" name="T84"/>
                  <a:gd fmla="*/ 0 h 78" name="T85"/>
                  <a:gd fmla="*/ 87 w 136" name="T86"/>
                  <a:gd fmla="*/ 21 h 78" name="T87"/>
                  <a:gd fmla="*/ 50 w 136" name="T88"/>
                  <a:gd fmla="*/ 21 h 78" name="T89"/>
                  <a:gd fmla="*/ 50 w 136" name="T90"/>
                  <a:gd fmla="*/ 14 h 78" name="T91"/>
                  <a:gd fmla="*/ 50 w 136" name="T92"/>
                  <a:gd fmla="*/ 14 h 78" name="T93"/>
                  <a:gd fmla="*/ 52 w 136" name="T94"/>
                  <a:gd fmla="*/ 12 h 78" name="T95"/>
                  <a:gd fmla="*/ 53 w 136" name="T96"/>
                  <a:gd fmla="*/ 9 h 78" name="T97"/>
                  <a:gd fmla="*/ 55 w 136" name="T98"/>
                  <a:gd fmla="*/ 7 h 78" name="T99"/>
                  <a:gd fmla="*/ 57 w 136" name="T100"/>
                  <a:gd fmla="*/ 7 h 78" name="T101"/>
                  <a:gd fmla="*/ 80 w 136" name="T102"/>
                  <a:gd fmla="*/ 7 h 78" name="T103"/>
                  <a:gd fmla="*/ 80 w 136" name="T104"/>
                  <a:gd fmla="*/ 7 h 78" name="T105"/>
                  <a:gd fmla="*/ 82 w 136" name="T106"/>
                  <a:gd fmla="*/ 8 h 78" name="T107"/>
                  <a:gd fmla="*/ 84 w 136" name="T108"/>
                  <a:gd fmla="*/ 9 h 78" name="T109"/>
                  <a:gd fmla="*/ 85 w 136" name="T110"/>
                  <a:gd fmla="*/ 12 h 78" name="T111"/>
                  <a:gd fmla="*/ 87 w 136" name="T112"/>
                  <a:gd fmla="*/ 15 h 78" name="T113"/>
                  <a:gd fmla="*/ 87 w 136" name="T114"/>
                  <a:gd fmla="*/ 21 h 78" name="T1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b="b" l="0" r="r" t="0"/>
                <a:pathLst>
                  <a:path h="78" w="136">
                    <a:moveTo>
                      <a:pt x="80" y="0"/>
                    </a:moveTo>
                    <a:lnTo>
                      <a:pt x="57" y="0"/>
                    </a:lnTo>
                    <a:lnTo>
                      <a:pt x="57" y="0"/>
                    </a:lnTo>
                    <a:lnTo>
                      <a:pt x="52" y="1"/>
                    </a:lnTo>
                    <a:lnTo>
                      <a:pt x="48" y="3"/>
                    </a:lnTo>
                    <a:lnTo>
                      <a:pt x="44" y="8"/>
                    </a:lnTo>
                    <a:lnTo>
                      <a:pt x="43" y="14"/>
                    </a:lnTo>
                    <a:lnTo>
                      <a:pt x="43" y="23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0" y="75"/>
                    </a:lnTo>
                    <a:lnTo>
                      <a:pt x="1" y="77"/>
                    </a:lnTo>
                    <a:lnTo>
                      <a:pt x="1" y="77"/>
                    </a:lnTo>
                    <a:lnTo>
                      <a:pt x="4" y="78"/>
                    </a:lnTo>
                    <a:lnTo>
                      <a:pt x="4" y="78"/>
                    </a:lnTo>
                    <a:lnTo>
                      <a:pt x="7" y="77"/>
                    </a:lnTo>
                    <a:lnTo>
                      <a:pt x="48" y="28"/>
                    </a:lnTo>
                    <a:lnTo>
                      <a:pt x="64" y="28"/>
                    </a:lnTo>
                    <a:lnTo>
                      <a:pt x="64" y="75"/>
                    </a:lnTo>
                    <a:lnTo>
                      <a:pt x="64" y="75"/>
                    </a:lnTo>
                    <a:lnTo>
                      <a:pt x="66" y="77"/>
                    </a:lnTo>
                    <a:lnTo>
                      <a:pt x="68" y="78"/>
                    </a:lnTo>
                    <a:lnTo>
                      <a:pt x="68" y="78"/>
                    </a:lnTo>
                    <a:lnTo>
                      <a:pt x="71" y="77"/>
                    </a:lnTo>
                    <a:lnTo>
                      <a:pt x="71" y="75"/>
                    </a:lnTo>
                    <a:lnTo>
                      <a:pt x="71" y="28"/>
                    </a:lnTo>
                    <a:lnTo>
                      <a:pt x="88" y="28"/>
                    </a:lnTo>
                    <a:lnTo>
                      <a:pt x="130" y="77"/>
                    </a:lnTo>
                    <a:lnTo>
                      <a:pt x="130" y="77"/>
                    </a:lnTo>
                    <a:lnTo>
                      <a:pt x="132" y="78"/>
                    </a:lnTo>
                    <a:lnTo>
                      <a:pt x="132" y="78"/>
                    </a:lnTo>
                    <a:lnTo>
                      <a:pt x="134" y="77"/>
                    </a:lnTo>
                    <a:lnTo>
                      <a:pt x="134" y="77"/>
                    </a:lnTo>
                    <a:lnTo>
                      <a:pt x="136" y="75"/>
                    </a:lnTo>
                    <a:lnTo>
                      <a:pt x="136" y="72"/>
                    </a:lnTo>
                    <a:lnTo>
                      <a:pt x="94" y="23"/>
                    </a:lnTo>
                    <a:lnTo>
                      <a:pt x="94" y="15"/>
                    </a:lnTo>
                    <a:lnTo>
                      <a:pt x="94" y="15"/>
                    </a:lnTo>
                    <a:lnTo>
                      <a:pt x="92" y="9"/>
                    </a:lnTo>
                    <a:lnTo>
                      <a:pt x="89" y="5"/>
                    </a:lnTo>
                    <a:lnTo>
                      <a:pt x="84" y="1"/>
                    </a:lnTo>
                    <a:lnTo>
                      <a:pt x="80" y="0"/>
                    </a:lnTo>
                    <a:lnTo>
                      <a:pt x="80" y="0"/>
                    </a:lnTo>
                    <a:close/>
                    <a:moveTo>
                      <a:pt x="87" y="21"/>
                    </a:moveTo>
                    <a:lnTo>
                      <a:pt x="50" y="21"/>
                    </a:lnTo>
                    <a:lnTo>
                      <a:pt x="50" y="14"/>
                    </a:lnTo>
                    <a:lnTo>
                      <a:pt x="50" y="14"/>
                    </a:lnTo>
                    <a:lnTo>
                      <a:pt x="52" y="12"/>
                    </a:lnTo>
                    <a:lnTo>
                      <a:pt x="53" y="9"/>
                    </a:lnTo>
                    <a:lnTo>
                      <a:pt x="55" y="7"/>
                    </a:lnTo>
                    <a:lnTo>
                      <a:pt x="57" y="7"/>
                    </a:lnTo>
                    <a:lnTo>
                      <a:pt x="80" y="7"/>
                    </a:lnTo>
                    <a:lnTo>
                      <a:pt x="80" y="7"/>
                    </a:lnTo>
                    <a:lnTo>
                      <a:pt x="82" y="8"/>
                    </a:lnTo>
                    <a:lnTo>
                      <a:pt x="84" y="9"/>
                    </a:lnTo>
                    <a:lnTo>
                      <a:pt x="85" y="12"/>
                    </a:lnTo>
                    <a:lnTo>
                      <a:pt x="87" y="15"/>
                    </a:lnTo>
                    <a:lnTo>
                      <a:pt x="87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48" name="Group 50"/>
            <p:cNvGrpSpPr/>
            <p:nvPr/>
          </p:nvGrpSpPr>
          <p:grpSpPr>
            <a:xfrm>
              <a:off x="8841443" y="5382946"/>
              <a:ext cx="393595" cy="299132"/>
              <a:chOff x="3228976" y="2952751"/>
              <a:chExt cx="476250" cy="361950"/>
            </a:xfrm>
            <a:solidFill>
              <a:schemeClr val="bg1"/>
            </a:solidFill>
          </p:grpSpPr>
          <p:sp>
            <p:nvSpPr>
              <p:cNvPr id="59" name="Freeform: Shape 51"/>
              <p:cNvSpPr/>
              <p:nvPr/>
            </p:nvSpPr>
            <p:spPr bwMode="auto">
              <a:xfrm>
                <a:off x="3228976" y="3019426"/>
                <a:ext cx="295275" cy="295275"/>
              </a:xfrm>
              <a:custGeom>
                <a:gdLst>
                  <a:gd fmla="*/ 32 w 186" name="T0"/>
                  <a:gd fmla="*/ 122 h 186" name="T1"/>
                  <a:gd fmla="*/ 21 w 186" name="T2"/>
                  <a:gd fmla="*/ 149 h 186" name="T3"/>
                  <a:gd fmla="*/ 37 w 186" name="T4"/>
                  <a:gd fmla="*/ 165 h 186" name="T5"/>
                  <a:gd fmla="*/ 64 w 186" name="T6"/>
                  <a:gd fmla="*/ 155 h 186" name="T7"/>
                  <a:gd fmla="*/ 78 w 186" name="T8"/>
                  <a:gd fmla="*/ 178 h 186" name="T9"/>
                  <a:gd fmla="*/ 93 w 186" name="T10"/>
                  <a:gd fmla="*/ 186 h 186" name="T11"/>
                  <a:gd fmla="*/ 106 w 186" name="T12"/>
                  <a:gd fmla="*/ 181 h 186" name="T13"/>
                  <a:gd fmla="*/ 121 w 186" name="T14"/>
                  <a:gd fmla="*/ 153 h 186" name="T15"/>
                  <a:gd fmla="*/ 145 w 186" name="T16"/>
                  <a:gd fmla="*/ 165 h 186" name="T17"/>
                  <a:gd fmla="*/ 162 w 186" name="T18"/>
                  <a:gd fmla="*/ 155 h 186" name="T19"/>
                  <a:gd fmla="*/ 153 w 186" name="T20"/>
                  <a:gd fmla="*/ 127 h 186" name="T21"/>
                  <a:gd fmla="*/ 159 w 186" name="T22"/>
                  <a:gd fmla="*/ 113 h 186" name="T23"/>
                  <a:gd fmla="*/ 186 w 186" name="T24"/>
                  <a:gd fmla="*/ 100 h 186" name="T25"/>
                  <a:gd fmla="*/ 184 w 186" name="T26"/>
                  <a:gd fmla="*/ 84 h 186" name="T27"/>
                  <a:gd fmla="*/ 158 w 186" name="T28"/>
                  <a:gd fmla="*/ 73 h 186" name="T29"/>
                  <a:gd fmla="*/ 163 w 186" name="T30"/>
                  <a:gd fmla="*/ 44 h 186" name="T31"/>
                  <a:gd fmla="*/ 154 w 186" name="T32"/>
                  <a:gd fmla="*/ 24 h 186" name="T33"/>
                  <a:gd fmla="*/ 126 w 186" name="T34"/>
                  <a:gd fmla="*/ 33 h 186" name="T35"/>
                  <a:gd fmla="*/ 113 w 186" name="T36"/>
                  <a:gd fmla="*/ 30 h 186" name="T37"/>
                  <a:gd fmla="*/ 101 w 186" name="T38"/>
                  <a:gd fmla="*/ 1 h 186" name="T39"/>
                  <a:gd fmla="*/ 86 w 186" name="T40"/>
                  <a:gd fmla="*/ 0 h 186" name="T41"/>
                  <a:gd fmla="*/ 73 w 186" name="T42"/>
                  <a:gd fmla="*/ 27 h 186" name="T43"/>
                  <a:gd fmla="*/ 59 w 186" name="T44"/>
                  <a:gd fmla="*/ 33 h 186" name="T45"/>
                  <a:gd fmla="*/ 31 w 186" name="T46"/>
                  <a:gd fmla="*/ 24 h 186" name="T47"/>
                  <a:gd fmla="*/ 22 w 186" name="T48"/>
                  <a:gd fmla="*/ 44 h 186" name="T49"/>
                  <a:gd fmla="*/ 30 w 186" name="T50"/>
                  <a:gd fmla="*/ 70 h 186" name="T51"/>
                  <a:gd fmla="*/ 2 w 186" name="T52"/>
                  <a:gd fmla="*/ 82 h 186" name="T53"/>
                  <a:gd fmla="*/ 0 w 186" name="T54"/>
                  <a:gd fmla="*/ 100 h 186" name="T55"/>
                  <a:gd fmla="*/ 27 w 186" name="T56"/>
                  <a:gd fmla="*/ 113 h 186" name="T57"/>
                  <a:gd fmla="*/ 9 w 186" name="T58"/>
                  <a:gd fmla="*/ 86 h 186" name="T59"/>
                  <a:gd fmla="*/ 36 w 186" name="T60"/>
                  <a:gd fmla="*/ 74 h 186" name="T61"/>
                  <a:gd fmla="*/ 38 w 186" name="T62"/>
                  <a:gd fmla="*/ 56 h 186" name="T63"/>
                  <a:gd fmla="*/ 36 w 186" name="T64"/>
                  <a:gd fmla="*/ 30 h 186" name="T65"/>
                  <a:gd fmla="*/ 62 w 186" name="T66"/>
                  <a:gd fmla="*/ 40 h 186" name="T67"/>
                  <a:gd fmla="*/ 79 w 186" name="T68"/>
                  <a:gd fmla="*/ 32 h 186" name="T69"/>
                  <a:gd fmla="*/ 87 w 186" name="T70"/>
                  <a:gd fmla="*/ 9 h 186" name="T71"/>
                  <a:gd fmla="*/ 100 w 186" name="T72"/>
                  <a:gd fmla="*/ 10 h 186" name="T73"/>
                  <a:gd fmla="*/ 113 w 186" name="T74"/>
                  <a:gd fmla="*/ 37 h 186" name="T75"/>
                  <a:gd fmla="*/ 130 w 186" name="T76"/>
                  <a:gd fmla="*/ 39 h 186" name="T77"/>
                  <a:gd fmla="*/ 158 w 186" name="T78"/>
                  <a:gd fmla="*/ 37 h 186" name="T79"/>
                  <a:gd fmla="*/ 146 w 186" name="T80"/>
                  <a:gd fmla="*/ 62 h 186" name="T81"/>
                  <a:gd fmla="*/ 153 w 186" name="T82"/>
                  <a:gd fmla="*/ 79 h 186" name="T83"/>
                  <a:gd fmla="*/ 179 w 186" name="T84"/>
                  <a:gd fmla="*/ 88 h 186" name="T85"/>
                  <a:gd fmla="*/ 177 w 186" name="T86"/>
                  <a:gd fmla="*/ 101 h 186" name="T87"/>
                  <a:gd fmla="*/ 151 w 186" name="T88"/>
                  <a:gd fmla="*/ 111 h 186" name="T89"/>
                  <a:gd fmla="*/ 146 w 186" name="T90"/>
                  <a:gd fmla="*/ 128 h 186" name="T91"/>
                  <a:gd fmla="*/ 149 w 186" name="T92"/>
                  <a:gd fmla="*/ 158 h 186" name="T93"/>
                  <a:gd fmla="*/ 130 w 186" name="T94"/>
                  <a:gd fmla="*/ 148 h 186" name="T95"/>
                  <a:gd fmla="*/ 111 w 186" name="T96"/>
                  <a:gd fmla="*/ 151 h 186" name="T97"/>
                  <a:gd fmla="*/ 100 w 186" name="T98"/>
                  <a:gd fmla="*/ 178 h 186" name="T99"/>
                  <a:gd fmla="*/ 87 w 186" name="T100"/>
                  <a:gd fmla="*/ 179 h 186" name="T101"/>
                  <a:gd fmla="*/ 77 w 186" name="T102"/>
                  <a:gd fmla="*/ 153 h 186" name="T103"/>
                  <a:gd fmla="*/ 62 w 186" name="T104"/>
                  <a:gd fmla="*/ 146 h 186" name="T105"/>
                  <a:gd fmla="*/ 36 w 186" name="T106"/>
                  <a:gd fmla="*/ 158 h 186" name="T107"/>
                  <a:gd fmla="*/ 38 w 186" name="T108"/>
                  <a:gd fmla="*/ 130 h 186" name="T109"/>
                  <a:gd fmla="*/ 36 w 186" name="T110"/>
                  <a:gd fmla="*/ 114 h 186" name="T111"/>
                  <a:gd fmla="*/ 9 w 186" name="T112"/>
                  <a:gd fmla="*/ 102 h 186" name="T1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b="b" l="0" r="r" t="0"/>
                <a:pathLst>
                  <a:path h="186" w="186">
                    <a:moveTo>
                      <a:pt x="27" y="113"/>
                    </a:moveTo>
                    <a:lnTo>
                      <a:pt x="27" y="113"/>
                    </a:lnTo>
                    <a:lnTo>
                      <a:pt x="28" y="114"/>
                    </a:lnTo>
                    <a:lnTo>
                      <a:pt x="30" y="116"/>
                    </a:lnTo>
                    <a:lnTo>
                      <a:pt x="32" y="122"/>
                    </a:lnTo>
                    <a:lnTo>
                      <a:pt x="32" y="122"/>
                    </a:lnTo>
                    <a:lnTo>
                      <a:pt x="32" y="124"/>
                    </a:lnTo>
                    <a:lnTo>
                      <a:pt x="32" y="127"/>
                    </a:lnTo>
                    <a:lnTo>
                      <a:pt x="22" y="143"/>
                    </a:lnTo>
                    <a:lnTo>
                      <a:pt x="22" y="143"/>
                    </a:lnTo>
                    <a:lnTo>
                      <a:pt x="21" y="146"/>
                    </a:lnTo>
                    <a:lnTo>
                      <a:pt x="21" y="149"/>
                    </a:lnTo>
                    <a:lnTo>
                      <a:pt x="22" y="152"/>
                    </a:lnTo>
                    <a:lnTo>
                      <a:pt x="23" y="155"/>
                    </a:lnTo>
                    <a:lnTo>
                      <a:pt x="31" y="163"/>
                    </a:lnTo>
                    <a:lnTo>
                      <a:pt x="31" y="163"/>
                    </a:lnTo>
                    <a:lnTo>
                      <a:pt x="34" y="165"/>
                    </a:lnTo>
                    <a:lnTo>
                      <a:pt x="37" y="165"/>
                    </a:lnTo>
                    <a:lnTo>
                      <a:pt x="41" y="165"/>
                    </a:lnTo>
                    <a:lnTo>
                      <a:pt x="43" y="164"/>
                    </a:lnTo>
                    <a:lnTo>
                      <a:pt x="59" y="155"/>
                    </a:lnTo>
                    <a:lnTo>
                      <a:pt x="59" y="155"/>
                    </a:lnTo>
                    <a:lnTo>
                      <a:pt x="62" y="153"/>
                    </a:lnTo>
                    <a:lnTo>
                      <a:pt x="64" y="155"/>
                    </a:lnTo>
                    <a:lnTo>
                      <a:pt x="70" y="157"/>
                    </a:lnTo>
                    <a:lnTo>
                      <a:pt x="70" y="157"/>
                    </a:lnTo>
                    <a:lnTo>
                      <a:pt x="72" y="158"/>
                    </a:lnTo>
                    <a:lnTo>
                      <a:pt x="73" y="160"/>
                    </a:lnTo>
                    <a:lnTo>
                      <a:pt x="78" y="178"/>
                    </a:lnTo>
                    <a:lnTo>
                      <a:pt x="78" y="178"/>
                    </a:lnTo>
                    <a:lnTo>
                      <a:pt x="79" y="181"/>
                    </a:lnTo>
                    <a:lnTo>
                      <a:pt x="80" y="184"/>
                    </a:lnTo>
                    <a:lnTo>
                      <a:pt x="84" y="185"/>
                    </a:lnTo>
                    <a:lnTo>
                      <a:pt x="86" y="186"/>
                    </a:lnTo>
                    <a:lnTo>
                      <a:pt x="86" y="186"/>
                    </a:lnTo>
                    <a:lnTo>
                      <a:pt x="93" y="186"/>
                    </a:lnTo>
                    <a:lnTo>
                      <a:pt x="93" y="186"/>
                    </a:lnTo>
                    <a:lnTo>
                      <a:pt x="99" y="186"/>
                    </a:lnTo>
                    <a:lnTo>
                      <a:pt x="99" y="186"/>
                    </a:lnTo>
                    <a:lnTo>
                      <a:pt x="101" y="185"/>
                    </a:lnTo>
                    <a:lnTo>
                      <a:pt x="105" y="184"/>
                    </a:lnTo>
                    <a:lnTo>
                      <a:pt x="106" y="181"/>
                    </a:lnTo>
                    <a:lnTo>
                      <a:pt x="107" y="178"/>
                    </a:lnTo>
                    <a:lnTo>
                      <a:pt x="112" y="160"/>
                    </a:lnTo>
                    <a:lnTo>
                      <a:pt x="112" y="160"/>
                    </a:lnTo>
                    <a:lnTo>
                      <a:pt x="113" y="158"/>
                    </a:lnTo>
                    <a:lnTo>
                      <a:pt x="115" y="157"/>
                    </a:lnTo>
                    <a:lnTo>
                      <a:pt x="121" y="153"/>
                    </a:lnTo>
                    <a:lnTo>
                      <a:pt x="121" y="153"/>
                    </a:lnTo>
                    <a:lnTo>
                      <a:pt x="124" y="153"/>
                    </a:lnTo>
                    <a:lnTo>
                      <a:pt x="126" y="155"/>
                    </a:lnTo>
                    <a:lnTo>
                      <a:pt x="142" y="164"/>
                    </a:lnTo>
                    <a:lnTo>
                      <a:pt x="142" y="164"/>
                    </a:lnTo>
                    <a:lnTo>
                      <a:pt x="145" y="165"/>
                    </a:lnTo>
                    <a:lnTo>
                      <a:pt x="147" y="165"/>
                    </a:lnTo>
                    <a:lnTo>
                      <a:pt x="147" y="165"/>
                    </a:lnTo>
                    <a:lnTo>
                      <a:pt x="151" y="165"/>
                    </a:lnTo>
                    <a:lnTo>
                      <a:pt x="154" y="163"/>
                    </a:lnTo>
                    <a:lnTo>
                      <a:pt x="162" y="155"/>
                    </a:lnTo>
                    <a:lnTo>
                      <a:pt x="162" y="155"/>
                    </a:lnTo>
                    <a:lnTo>
                      <a:pt x="165" y="152"/>
                    </a:lnTo>
                    <a:lnTo>
                      <a:pt x="165" y="149"/>
                    </a:lnTo>
                    <a:lnTo>
                      <a:pt x="165" y="146"/>
                    </a:lnTo>
                    <a:lnTo>
                      <a:pt x="163" y="143"/>
                    </a:lnTo>
                    <a:lnTo>
                      <a:pt x="153" y="127"/>
                    </a:lnTo>
                    <a:lnTo>
                      <a:pt x="153" y="127"/>
                    </a:lnTo>
                    <a:lnTo>
                      <a:pt x="153" y="124"/>
                    </a:lnTo>
                    <a:lnTo>
                      <a:pt x="153" y="122"/>
                    </a:lnTo>
                    <a:lnTo>
                      <a:pt x="155" y="116"/>
                    </a:lnTo>
                    <a:lnTo>
                      <a:pt x="155" y="116"/>
                    </a:lnTo>
                    <a:lnTo>
                      <a:pt x="158" y="114"/>
                    </a:lnTo>
                    <a:lnTo>
                      <a:pt x="159" y="113"/>
                    </a:lnTo>
                    <a:lnTo>
                      <a:pt x="177" y="108"/>
                    </a:lnTo>
                    <a:lnTo>
                      <a:pt x="177" y="108"/>
                    </a:lnTo>
                    <a:lnTo>
                      <a:pt x="181" y="107"/>
                    </a:lnTo>
                    <a:lnTo>
                      <a:pt x="183" y="106"/>
                    </a:lnTo>
                    <a:lnTo>
                      <a:pt x="184" y="102"/>
                    </a:lnTo>
                    <a:lnTo>
                      <a:pt x="186" y="100"/>
                    </a:lnTo>
                    <a:lnTo>
                      <a:pt x="186" y="100"/>
                    </a:lnTo>
                    <a:lnTo>
                      <a:pt x="186" y="94"/>
                    </a:lnTo>
                    <a:lnTo>
                      <a:pt x="186" y="94"/>
                    </a:lnTo>
                    <a:lnTo>
                      <a:pt x="186" y="87"/>
                    </a:lnTo>
                    <a:lnTo>
                      <a:pt x="186" y="87"/>
                    </a:lnTo>
                    <a:lnTo>
                      <a:pt x="184" y="84"/>
                    </a:lnTo>
                    <a:lnTo>
                      <a:pt x="183" y="82"/>
                    </a:lnTo>
                    <a:lnTo>
                      <a:pt x="181" y="80"/>
                    </a:lnTo>
                    <a:lnTo>
                      <a:pt x="177" y="79"/>
                    </a:lnTo>
                    <a:lnTo>
                      <a:pt x="159" y="74"/>
                    </a:lnTo>
                    <a:lnTo>
                      <a:pt x="159" y="74"/>
                    </a:lnTo>
                    <a:lnTo>
                      <a:pt x="158" y="73"/>
                    </a:lnTo>
                    <a:lnTo>
                      <a:pt x="155" y="70"/>
                    </a:lnTo>
                    <a:lnTo>
                      <a:pt x="153" y="65"/>
                    </a:lnTo>
                    <a:lnTo>
                      <a:pt x="153" y="65"/>
                    </a:lnTo>
                    <a:lnTo>
                      <a:pt x="153" y="62"/>
                    </a:lnTo>
                    <a:lnTo>
                      <a:pt x="153" y="60"/>
                    </a:lnTo>
                    <a:lnTo>
                      <a:pt x="163" y="44"/>
                    </a:lnTo>
                    <a:lnTo>
                      <a:pt x="163" y="44"/>
                    </a:lnTo>
                    <a:lnTo>
                      <a:pt x="165" y="41"/>
                    </a:lnTo>
                    <a:lnTo>
                      <a:pt x="165" y="38"/>
                    </a:lnTo>
                    <a:lnTo>
                      <a:pt x="163" y="35"/>
                    </a:lnTo>
                    <a:lnTo>
                      <a:pt x="162" y="32"/>
                    </a:lnTo>
                    <a:lnTo>
                      <a:pt x="154" y="24"/>
                    </a:lnTo>
                    <a:lnTo>
                      <a:pt x="154" y="24"/>
                    </a:lnTo>
                    <a:lnTo>
                      <a:pt x="152" y="23"/>
                    </a:lnTo>
                    <a:lnTo>
                      <a:pt x="148" y="21"/>
                    </a:lnTo>
                    <a:lnTo>
                      <a:pt x="145" y="21"/>
                    </a:lnTo>
                    <a:lnTo>
                      <a:pt x="142" y="23"/>
                    </a:lnTo>
                    <a:lnTo>
                      <a:pt x="126" y="33"/>
                    </a:lnTo>
                    <a:lnTo>
                      <a:pt x="126" y="33"/>
                    </a:lnTo>
                    <a:lnTo>
                      <a:pt x="124" y="33"/>
                    </a:lnTo>
                    <a:lnTo>
                      <a:pt x="121" y="33"/>
                    </a:lnTo>
                    <a:lnTo>
                      <a:pt x="115" y="31"/>
                    </a:lnTo>
                    <a:lnTo>
                      <a:pt x="115" y="31"/>
                    </a:lnTo>
                    <a:lnTo>
                      <a:pt x="113" y="30"/>
                    </a:lnTo>
                    <a:lnTo>
                      <a:pt x="112" y="27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6" y="6"/>
                    </a:lnTo>
                    <a:lnTo>
                      <a:pt x="105" y="4"/>
                    </a:lnTo>
                    <a:lnTo>
                      <a:pt x="101" y="1"/>
                    </a:lnTo>
                    <a:lnTo>
                      <a:pt x="99" y="0"/>
                    </a:lnTo>
                    <a:lnTo>
                      <a:pt x="99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86" y="0"/>
                    </a:lnTo>
                    <a:lnTo>
                      <a:pt x="86" y="0"/>
                    </a:lnTo>
                    <a:lnTo>
                      <a:pt x="84" y="1"/>
                    </a:lnTo>
                    <a:lnTo>
                      <a:pt x="80" y="4"/>
                    </a:lnTo>
                    <a:lnTo>
                      <a:pt x="79" y="6"/>
                    </a:lnTo>
                    <a:lnTo>
                      <a:pt x="78" y="9"/>
                    </a:lnTo>
                    <a:lnTo>
                      <a:pt x="73" y="27"/>
                    </a:lnTo>
                    <a:lnTo>
                      <a:pt x="73" y="27"/>
                    </a:lnTo>
                    <a:lnTo>
                      <a:pt x="72" y="30"/>
                    </a:lnTo>
                    <a:lnTo>
                      <a:pt x="70" y="31"/>
                    </a:lnTo>
                    <a:lnTo>
                      <a:pt x="64" y="33"/>
                    </a:lnTo>
                    <a:lnTo>
                      <a:pt x="64" y="33"/>
                    </a:lnTo>
                    <a:lnTo>
                      <a:pt x="62" y="33"/>
                    </a:lnTo>
                    <a:lnTo>
                      <a:pt x="59" y="33"/>
                    </a:lnTo>
                    <a:lnTo>
                      <a:pt x="43" y="23"/>
                    </a:lnTo>
                    <a:lnTo>
                      <a:pt x="43" y="23"/>
                    </a:lnTo>
                    <a:lnTo>
                      <a:pt x="41" y="21"/>
                    </a:lnTo>
                    <a:lnTo>
                      <a:pt x="37" y="21"/>
                    </a:lnTo>
                    <a:lnTo>
                      <a:pt x="34" y="23"/>
                    </a:lnTo>
                    <a:lnTo>
                      <a:pt x="31" y="24"/>
                    </a:lnTo>
                    <a:lnTo>
                      <a:pt x="23" y="32"/>
                    </a:lnTo>
                    <a:lnTo>
                      <a:pt x="23" y="32"/>
                    </a:lnTo>
                    <a:lnTo>
                      <a:pt x="22" y="35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22" y="44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32" y="62"/>
                    </a:lnTo>
                    <a:lnTo>
                      <a:pt x="32" y="65"/>
                    </a:lnTo>
                    <a:lnTo>
                      <a:pt x="30" y="70"/>
                    </a:lnTo>
                    <a:lnTo>
                      <a:pt x="30" y="70"/>
                    </a:lnTo>
                    <a:lnTo>
                      <a:pt x="28" y="73"/>
                    </a:lnTo>
                    <a:lnTo>
                      <a:pt x="27" y="74"/>
                    </a:lnTo>
                    <a:lnTo>
                      <a:pt x="8" y="79"/>
                    </a:lnTo>
                    <a:lnTo>
                      <a:pt x="8" y="79"/>
                    </a:lnTo>
                    <a:lnTo>
                      <a:pt x="4" y="80"/>
                    </a:lnTo>
                    <a:lnTo>
                      <a:pt x="2" y="82"/>
                    </a:lnTo>
                    <a:lnTo>
                      <a:pt x="1" y="84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100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2" y="106"/>
                    </a:lnTo>
                    <a:lnTo>
                      <a:pt x="4" y="107"/>
                    </a:lnTo>
                    <a:lnTo>
                      <a:pt x="8" y="108"/>
                    </a:lnTo>
                    <a:lnTo>
                      <a:pt x="27" y="113"/>
                    </a:lnTo>
                    <a:close/>
                    <a:moveTo>
                      <a:pt x="7" y="94"/>
                    </a:moveTo>
                    <a:lnTo>
                      <a:pt x="7" y="94"/>
                    </a:lnTo>
                    <a:lnTo>
                      <a:pt x="7" y="88"/>
                    </a:lnTo>
                    <a:lnTo>
                      <a:pt x="7" y="88"/>
                    </a:lnTo>
                    <a:lnTo>
                      <a:pt x="8" y="87"/>
                    </a:lnTo>
                    <a:lnTo>
                      <a:pt x="9" y="86"/>
                    </a:lnTo>
                    <a:lnTo>
                      <a:pt x="28" y="81"/>
                    </a:lnTo>
                    <a:lnTo>
                      <a:pt x="28" y="81"/>
                    </a:lnTo>
                    <a:lnTo>
                      <a:pt x="30" y="80"/>
                    </a:lnTo>
                    <a:lnTo>
                      <a:pt x="32" y="79"/>
                    </a:lnTo>
                    <a:lnTo>
                      <a:pt x="35" y="76"/>
                    </a:lnTo>
                    <a:lnTo>
                      <a:pt x="36" y="74"/>
                    </a:lnTo>
                    <a:lnTo>
                      <a:pt x="38" y="68"/>
                    </a:lnTo>
                    <a:lnTo>
                      <a:pt x="38" y="68"/>
                    </a:lnTo>
                    <a:lnTo>
                      <a:pt x="40" y="65"/>
                    </a:lnTo>
                    <a:lnTo>
                      <a:pt x="40" y="62"/>
                    </a:lnTo>
                    <a:lnTo>
                      <a:pt x="40" y="59"/>
                    </a:lnTo>
                    <a:lnTo>
                      <a:pt x="38" y="56"/>
                    </a:lnTo>
                    <a:lnTo>
                      <a:pt x="28" y="40"/>
                    </a:lnTo>
                    <a:lnTo>
                      <a:pt x="28" y="40"/>
                    </a:lnTo>
                    <a:lnTo>
                      <a:pt x="28" y="39"/>
                    </a:lnTo>
                    <a:lnTo>
                      <a:pt x="28" y="38"/>
                    </a:lnTo>
                    <a:lnTo>
                      <a:pt x="36" y="30"/>
                    </a:lnTo>
                    <a:lnTo>
                      <a:pt x="36" y="30"/>
                    </a:lnTo>
                    <a:lnTo>
                      <a:pt x="38" y="28"/>
                    </a:lnTo>
                    <a:lnTo>
                      <a:pt x="40" y="28"/>
                    </a:lnTo>
                    <a:lnTo>
                      <a:pt x="56" y="39"/>
                    </a:lnTo>
                    <a:lnTo>
                      <a:pt x="56" y="39"/>
                    </a:lnTo>
                    <a:lnTo>
                      <a:pt x="58" y="40"/>
                    </a:lnTo>
                    <a:lnTo>
                      <a:pt x="62" y="40"/>
                    </a:lnTo>
                    <a:lnTo>
                      <a:pt x="66" y="39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5" y="35"/>
                    </a:lnTo>
                    <a:lnTo>
                      <a:pt x="77" y="34"/>
                    </a:lnTo>
                    <a:lnTo>
                      <a:pt x="79" y="32"/>
                    </a:lnTo>
                    <a:lnTo>
                      <a:pt x="80" y="28"/>
                    </a:lnTo>
                    <a:lnTo>
                      <a:pt x="85" y="10"/>
                    </a:lnTo>
                    <a:lnTo>
                      <a:pt x="85" y="10"/>
                    </a:lnTo>
                    <a:lnTo>
                      <a:pt x="85" y="9"/>
                    </a:lnTo>
                    <a:lnTo>
                      <a:pt x="87" y="9"/>
                    </a:lnTo>
                    <a:lnTo>
                      <a:pt x="87" y="9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8" y="9"/>
                    </a:lnTo>
                    <a:lnTo>
                      <a:pt x="98" y="9"/>
                    </a:lnTo>
                    <a:lnTo>
                      <a:pt x="100" y="9"/>
                    </a:lnTo>
                    <a:lnTo>
                      <a:pt x="100" y="10"/>
                    </a:lnTo>
                    <a:lnTo>
                      <a:pt x="105" y="28"/>
                    </a:lnTo>
                    <a:lnTo>
                      <a:pt x="105" y="28"/>
                    </a:lnTo>
                    <a:lnTo>
                      <a:pt x="106" y="32"/>
                    </a:lnTo>
                    <a:lnTo>
                      <a:pt x="108" y="34"/>
                    </a:lnTo>
                    <a:lnTo>
                      <a:pt x="111" y="35"/>
                    </a:lnTo>
                    <a:lnTo>
                      <a:pt x="113" y="37"/>
                    </a:lnTo>
                    <a:lnTo>
                      <a:pt x="118" y="39"/>
                    </a:lnTo>
                    <a:lnTo>
                      <a:pt x="118" y="39"/>
                    </a:lnTo>
                    <a:lnTo>
                      <a:pt x="121" y="40"/>
                    </a:lnTo>
                    <a:lnTo>
                      <a:pt x="124" y="40"/>
                    </a:lnTo>
                    <a:lnTo>
                      <a:pt x="127" y="40"/>
                    </a:lnTo>
                    <a:lnTo>
                      <a:pt x="130" y="39"/>
                    </a:lnTo>
                    <a:lnTo>
                      <a:pt x="146" y="28"/>
                    </a:lnTo>
                    <a:lnTo>
                      <a:pt x="146" y="28"/>
                    </a:lnTo>
                    <a:lnTo>
                      <a:pt x="147" y="28"/>
                    </a:lnTo>
                    <a:lnTo>
                      <a:pt x="149" y="30"/>
                    </a:lnTo>
                    <a:lnTo>
                      <a:pt x="158" y="37"/>
                    </a:lnTo>
                    <a:lnTo>
                      <a:pt x="158" y="37"/>
                    </a:lnTo>
                    <a:lnTo>
                      <a:pt x="158" y="39"/>
                    </a:lnTo>
                    <a:lnTo>
                      <a:pt x="158" y="40"/>
                    </a:lnTo>
                    <a:lnTo>
                      <a:pt x="147" y="56"/>
                    </a:lnTo>
                    <a:lnTo>
                      <a:pt x="147" y="56"/>
                    </a:lnTo>
                    <a:lnTo>
                      <a:pt x="146" y="59"/>
                    </a:lnTo>
                    <a:lnTo>
                      <a:pt x="146" y="62"/>
                    </a:lnTo>
                    <a:lnTo>
                      <a:pt x="146" y="65"/>
                    </a:lnTo>
                    <a:lnTo>
                      <a:pt x="147" y="68"/>
                    </a:lnTo>
                    <a:lnTo>
                      <a:pt x="149" y="73"/>
                    </a:lnTo>
                    <a:lnTo>
                      <a:pt x="149" y="73"/>
                    </a:lnTo>
                    <a:lnTo>
                      <a:pt x="151" y="76"/>
                    </a:lnTo>
                    <a:lnTo>
                      <a:pt x="153" y="79"/>
                    </a:lnTo>
                    <a:lnTo>
                      <a:pt x="155" y="80"/>
                    </a:lnTo>
                    <a:lnTo>
                      <a:pt x="158" y="81"/>
                    </a:lnTo>
                    <a:lnTo>
                      <a:pt x="176" y="86"/>
                    </a:lnTo>
                    <a:lnTo>
                      <a:pt x="176" y="86"/>
                    </a:lnTo>
                    <a:lnTo>
                      <a:pt x="177" y="87"/>
                    </a:lnTo>
                    <a:lnTo>
                      <a:pt x="179" y="88"/>
                    </a:lnTo>
                    <a:lnTo>
                      <a:pt x="179" y="88"/>
                    </a:lnTo>
                    <a:lnTo>
                      <a:pt x="179" y="94"/>
                    </a:lnTo>
                    <a:lnTo>
                      <a:pt x="179" y="94"/>
                    </a:lnTo>
                    <a:lnTo>
                      <a:pt x="179" y="98"/>
                    </a:lnTo>
                    <a:lnTo>
                      <a:pt x="179" y="98"/>
                    </a:lnTo>
                    <a:lnTo>
                      <a:pt x="177" y="101"/>
                    </a:lnTo>
                    <a:lnTo>
                      <a:pt x="176" y="102"/>
                    </a:lnTo>
                    <a:lnTo>
                      <a:pt x="158" y="106"/>
                    </a:lnTo>
                    <a:lnTo>
                      <a:pt x="158" y="106"/>
                    </a:lnTo>
                    <a:lnTo>
                      <a:pt x="155" y="107"/>
                    </a:lnTo>
                    <a:lnTo>
                      <a:pt x="153" y="109"/>
                    </a:lnTo>
                    <a:lnTo>
                      <a:pt x="151" y="111"/>
                    </a:lnTo>
                    <a:lnTo>
                      <a:pt x="149" y="114"/>
                    </a:lnTo>
                    <a:lnTo>
                      <a:pt x="147" y="120"/>
                    </a:lnTo>
                    <a:lnTo>
                      <a:pt x="147" y="120"/>
                    </a:lnTo>
                    <a:lnTo>
                      <a:pt x="146" y="122"/>
                    </a:lnTo>
                    <a:lnTo>
                      <a:pt x="146" y="124"/>
                    </a:lnTo>
                    <a:lnTo>
                      <a:pt x="146" y="128"/>
                    </a:lnTo>
                    <a:lnTo>
                      <a:pt x="147" y="130"/>
                    </a:lnTo>
                    <a:lnTo>
                      <a:pt x="158" y="146"/>
                    </a:lnTo>
                    <a:lnTo>
                      <a:pt x="158" y="146"/>
                    </a:lnTo>
                    <a:lnTo>
                      <a:pt x="158" y="149"/>
                    </a:lnTo>
                    <a:lnTo>
                      <a:pt x="158" y="150"/>
                    </a:lnTo>
                    <a:lnTo>
                      <a:pt x="149" y="158"/>
                    </a:lnTo>
                    <a:lnTo>
                      <a:pt x="149" y="158"/>
                    </a:lnTo>
                    <a:lnTo>
                      <a:pt x="147" y="158"/>
                    </a:lnTo>
                    <a:lnTo>
                      <a:pt x="147" y="158"/>
                    </a:lnTo>
                    <a:lnTo>
                      <a:pt x="146" y="158"/>
                    </a:lnTo>
                    <a:lnTo>
                      <a:pt x="130" y="148"/>
                    </a:lnTo>
                    <a:lnTo>
                      <a:pt x="130" y="148"/>
                    </a:lnTo>
                    <a:lnTo>
                      <a:pt x="127" y="146"/>
                    </a:lnTo>
                    <a:lnTo>
                      <a:pt x="124" y="146"/>
                    </a:lnTo>
                    <a:lnTo>
                      <a:pt x="119" y="148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1" y="151"/>
                    </a:lnTo>
                    <a:lnTo>
                      <a:pt x="108" y="153"/>
                    </a:lnTo>
                    <a:lnTo>
                      <a:pt x="106" y="156"/>
                    </a:lnTo>
                    <a:lnTo>
                      <a:pt x="105" y="158"/>
                    </a:lnTo>
                    <a:lnTo>
                      <a:pt x="100" y="177"/>
                    </a:lnTo>
                    <a:lnTo>
                      <a:pt x="100" y="177"/>
                    </a:lnTo>
                    <a:lnTo>
                      <a:pt x="100" y="178"/>
                    </a:lnTo>
                    <a:lnTo>
                      <a:pt x="98" y="179"/>
                    </a:lnTo>
                    <a:lnTo>
                      <a:pt x="98" y="179"/>
                    </a:lnTo>
                    <a:lnTo>
                      <a:pt x="93" y="179"/>
                    </a:lnTo>
                    <a:lnTo>
                      <a:pt x="93" y="179"/>
                    </a:lnTo>
                    <a:lnTo>
                      <a:pt x="87" y="179"/>
                    </a:lnTo>
                    <a:lnTo>
                      <a:pt x="87" y="179"/>
                    </a:lnTo>
                    <a:lnTo>
                      <a:pt x="85" y="178"/>
                    </a:lnTo>
                    <a:lnTo>
                      <a:pt x="85" y="177"/>
                    </a:lnTo>
                    <a:lnTo>
                      <a:pt x="80" y="158"/>
                    </a:lnTo>
                    <a:lnTo>
                      <a:pt x="80" y="158"/>
                    </a:lnTo>
                    <a:lnTo>
                      <a:pt x="79" y="156"/>
                    </a:lnTo>
                    <a:lnTo>
                      <a:pt x="77" y="153"/>
                    </a:lnTo>
                    <a:lnTo>
                      <a:pt x="76" y="151"/>
                    </a:lnTo>
                    <a:lnTo>
                      <a:pt x="72" y="150"/>
                    </a:lnTo>
                    <a:lnTo>
                      <a:pt x="68" y="148"/>
                    </a:lnTo>
                    <a:lnTo>
                      <a:pt x="68" y="148"/>
                    </a:lnTo>
                    <a:lnTo>
                      <a:pt x="62" y="146"/>
                    </a:lnTo>
                    <a:lnTo>
                      <a:pt x="62" y="146"/>
                    </a:lnTo>
                    <a:lnTo>
                      <a:pt x="58" y="146"/>
                    </a:lnTo>
                    <a:lnTo>
                      <a:pt x="56" y="148"/>
                    </a:lnTo>
                    <a:lnTo>
                      <a:pt x="40" y="158"/>
                    </a:lnTo>
                    <a:lnTo>
                      <a:pt x="40" y="158"/>
                    </a:lnTo>
                    <a:lnTo>
                      <a:pt x="38" y="158"/>
                    </a:lnTo>
                    <a:lnTo>
                      <a:pt x="36" y="158"/>
                    </a:lnTo>
                    <a:lnTo>
                      <a:pt x="28" y="150"/>
                    </a:lnTo>
                    <a:lnTo>
                      <a:pt x="28" y="150"/>
                    </a:lnTo>
                    <a:lnTo>
                      <a:pt x="28" y="149"/>
                    </a:lnTo>
                    <a:lnTo>
                      <a:pt x="28" y="146"/>
                    </a:lnTo>
                    <a:lnTo>
                      <a:pt x="38" y="130"/>
                    </a:lnTo>
                    <a:lnTo>
                      <a:pt x="38" y="130"/>
                    </a:lnTo>
                    <a:lnTo>
                      <a:pt x="40" y="128"/>
                    </a:lnTo>
                    <a:lnTo>
                      <a:pt x="40" y="125"/>
                    </a:lnTo>
                    <a:lnTo>
                      <a:pt x="40" y="122"/>
                    </a:lnTo>
                    <a:lnTo>
                      <a:pt x="38" y="120"/>
                    </a:lnTo>
                    <a:lnTo>
                      <a:pt x="36" y="114"/>
                    </a:lnTo>
                    <a:lnTo>
                      <a:pt x="36" y="114"/>
                    </a:lnTo>
                    <a:lnTo>
                      <a:pt x="35" y="111"/>
                    </a:lnTo>
                    <a:lnTo>
                      <a:pt x="32" y="109"/>
                    </a:lnTo>
                    <a:lnTo>
                      <a:pt x="30" y="107"/>
                    </a:lnTo>
                    <a:lnTo>
                      <a:pt x="28" y="106"/>
                    </a:lnTo>
                    <a:lnTo>
                      <a:pt x="9" y="102"/>
                    </a:lnTo>
                    <a:lnTo>
                      <a:pt x="9" y="102"/>
                    </a:lnTo>
                    <a:lnTo>
                      <a:pt x="8" y="101"/>
                    </a:lnTo>
                    <a:lnTo>
                      <a:pt x="7" y="98"/>
                    </a:lnTo>
                    <a:lnTo>
                      <a:pt x="7" y="98"/>
                    </a:lnTo>
                    <a:lnTo>
                      <a:pt x="7" y="94"/>
                    </a:lnTo>
                    <a:lnTo>
                      <a:pt x="7" y="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Freeform: Shape 52"/>
              <p:cNvSpPr/>
              <p:nvPr/>
            </p:nvSpPr>
            <p:spPr bwMode="auto">
              <a:xfrm>
                <a:off x="3314701" y="3105151"/>
                <a:ext cx="123825" cy="123825"/>
              </a:xfrm>
              <a:custGeom>
                <a:gdLst>
                  <a:gd fmla="*/ 39 w 78" name="T0"/>
                  <a:gd fmla="*/ 78 h 78" name="T1"/>
                  <a:gd fmla="*/ 54 w 78" name="T2"/>
                  <a:gd fmla="*/ 76 h 78" name="T3"/>
                  <a:gd fmla="*/ 66 w 78" name="T4"/>
                  <a:gd fmla="*/ 67 h 78" name="T5"/>
                  <a:gd fmla="*/ 74 w 78" name="T6"/>
                  <a:gd fmla="*/ 55 h 78" name="T7"/>
                  <a:gd fmla="*/ 78 w 78" name="T8"/>
                  <a:gd fmla="*/ 40 h 78" name="T9"/>
                  <a:gd fmla="*/ 77 w 78" name="T10"/>
                  <a:gd fmla="*/ 32 h 78" name="T11"/>
                  <a:gd fmla="*/ 71 w 78" name="T12"/>
                  <a:gd fmla="*/ 18 h 78" name="T13"/>
                  <a:gd fmla="*/ 60 w 78" name="T14"/>
                  <a:gd fmla="*/ 7 h 78" name="T15"/>
                  <a:gd fmla="*/ 46 w 78" name="T16"/>
                  <a:gd fmla="*/ 1 h 78" name="T17"/>
                  <a:gd fmla="*/ 39 w 78" name="T18"/>
                  <a:gd fmla="*/ 0 h 78" name="T19"/>
                  <a:gd fmla="*/ 23 w 78" name="T20"/>
                  <a:gd fmla="*/ 4 h 78" name="T21"/>
                  <a:gd fmla="*/ 11 w 78" name="T22"/>
                  <a:gd fmla="*/ 12 h 78" name="T23"/>
                  <a:gd fmla="*/ 3 w 78" name="T24"/>
                  <a:gd fmla="*/ 25 h 78" name="T25"/>
                  <a:gd fmla="*/ 0 w 78" name="T26"/>
                  <a:gd fmla="*/ 40 h 78" name="T27"/>
                  <a:gd fmla="*/ 1 w 78" name="T28"/>
                  <a:gd fmla="*/ 47 h 78" name="T29"/>
                  <a:gd fmla="*/ 7 w 78" name="T30"/>
                  <a:gd fmla="*/ 61 h 78" name="T31"/>
                  <a:gd fmla="*/ 17 w 78" name="T32"/>
                  <a:gd fmla="*/ 73 h 78" name="T33"/>
                  <a:gd fmla="*/ 31 w 78" name="T34"/>
                  <a:gd fmla="*/ 78 h 78" name="T35"/>
                  <a:gd fmla="*/ 39 w 78" name="T36"/>
                  <a:gd fmla="*/ 78 h 78" name="T37"/>
                  <a:gd fmla="*/ 39 w 78" name="T38"/>
                  <a:gd fmla="*/ 7 h 78" name="T39"/>
                  <a:gd fmla="*/ 51 w 78" name="T40"/>
                  <a:gd fmla="*/ 9 h 78" name="T41"/>
                  <a:gd fmla="*/ 61 w 78" name="T42"/>
                  <a:gd fmla="*/ 16 h 78" name="T43"/>
                  <a:gd fmla="*/ 68 w 78" name="T44"/>
                  <a:gd fmla="*/ 27 h 78" name="T45"/>
                  <a:gd fmla="*/ 71 w 78" name="T46"/>
                  <a:gd fmla="*/ 40 h 78" name="T47"/>
                  <a:gd fmla="*/ 70 w 78" name="T48"/>
                  <a:gd fmla="*/ 46 h 78" name="T49"/>
                  <a:gd fmla="*/ 65 w 78" name="T50"/>
                  <a:gd fmla="*/ 57 h 78" name="T51"/>
                  <a:gd fmla="*/ 57 w 78" name="T52"/>
                  <a:gd fmla="*/ 66 h 78" name="T53"/>
                  <a:gd fmla="*/ 45 w 78" name="T54"/>
                  <a:gd fmla="*/ 71 h 78" name="T55"/>
                  <a:gd fmla="*/ 39 w 78" name="T56"/>
                  <a:gd fmla="*/ 71 h 78" name="T57"/>
                  <a:gd fmla="*/ 26 w 78" name="T58"/>
                  <a:gd fmla="*/ 69 h 78" name="T59"/>
                  <a:gd fmla="*/ 16 w 78" name="T60"/>
                  <a:gd fmla="*/ 62 h 78" name="T61"/>
                  <a:gd fmla="*/ 9 w 78" name="T62"/>
                  <a:gd fmla="*/ 52 h 78" name="T63"/>
                  <a:gd fmla="*/ 7 w 78" name="T64"/>
                  <a:gd fmla="*/ 40 h 78" name="T65"/>
                  <a:gd fmla="*/ 8 w 78" name="T66"/>
                  <a:gd fmla="*/ 33 h 78" name="T67"/>
                  <a:gd fmla="*/ 12 w 78" name="T68"/>
                  <a:gd fmla="*/ 21 h 78" name="T69"/>
                  <a:gd fmla="*/ 21 w 78" name="T70"/>
                  <a:gd fmla="*/ 13 h 78" name="T71"/>
                  <a:gd fmla="*/ 32 w 78" name="T72"/>
                  <a:gd fmla="*/ 8 h 78" name="T73"/>
                  <a:gd fmla="*/ 39 w 78" name="T74"/>
                  <a:gd fmla="*/ 7 h 78" name="T7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b="b" l="0" r="r" t="0"/>
                <a:pathLst>
                  <a:path h="78" w="78">
                    <a:moveTo>
                      <a:pt x="39" y="78"/>
                    </a:moveTo>
                    <a:lnTo>
                      <a:pt x="39" y="78"/>
                    </a:lnTo>
                    <a:lnTo>
                      <a:pt x="46" y="78"/>
                    </a:lnTo>
                    <a:lnTo>
                      <a:pt x="54" y="76"/>
                    </a:lnTo>
                    <a:lnTo>
                      <a:pt x="60" y="73"/>
                    </a:lnTo>
                    <a:lnTo>
                      <a:pt x="66" y="67"/>
                    </a:lnTo>
                    <a:lnTo>
                      <a:pt x="71" y="61"/>
                    </a:lnTo>
                    <a:lnTo>
                      <a:pt x="74" y="55"/>
                    </a:lnTo>
                    <a:lnTo>
                      <a:pt x="77" y="47"/>
                    </a:lnTo>
                    <a:lnTo>
                      <a:pt x="78" y="40"/>
                    </a:lnTo>
                    <a:lnTo>
                      <a:pt x="78" y="40"/>
                    </a:lnTo>
                    <a:lnTo>
                      <a:pt x="77" y="32"/>
                    </a:lnTo>
                    <a:lnTo>
                      <a:pt x="74" y="25"/>
                    </a:lnTo>
                    <a:lnTo>
                      <a:pt x="71" y="18"/>
                    </a:lnTo>
                    <a:lnTo>
                      <a:pt x="66" y="12"/>
                    </a:lnTo>
                    <a:lnTo>
                      <a:pt x="60" y="7"/>
                    </a:lnTo>
                    <a:lnTo>
                      <a:pt x="54" y="4"/>
                    </a:lnTo>
                    <a:lnTo>
                      <a:pt x="46" y="1"/>
                    </a:lnTo>
                    <a:lnTo>
                      <a:pt x="39" y="0"/>
                    </a:lnTo>
                    <a:lnTo>
                      <a:pt x="39" y="0"/>
                    </a:lnTo>
                    <a:lnTo>
                      <a:pt x="31" y="1"/>
                    </a:lnTo>
                    <a:lnTo>
                      <a:pt x="23" y="4"/>
                    </a:lnTo>
                    <a:lnTo>
                      <a:pt x="17" y="7"/>
                    </a:lnTo>
                    <a:lnTo>
                      <a:pt x="11" y="12"/>
                    </a:lnTo>
                    <a:lnTo>
                      <a:pt x="7" y="18"/>
                    </a:lnTo>
                    <a:lnTo>
                      <a:pt x="3" y="25"/>
                    </a:lnTo>
                    <a:lnTo>
                      <a:pt x="1" y="32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1" y="47"/>
                    </a:lnTo>
                    <a:lnTo>
                      <a:pt x="3" y="55"/>
                    </a:lnTo>
                    <a:lnTo>
                      <a:pt x="7" y="61"/>
                    </a:lnTo>
                    <a:lnTo>
                      <a:pt x="11" y="67"/>
                    </a:lnTo>
                    <a:lnTo>
                      <a:pt x="17" y="73"/>
                    </a:lnTo>
                    <a:lnTo>
                      <a:pt x="23" y="76"/>
                    </a:lnTo>
                    <a:lnTo>
                      <a:pt x="31" y="78"/>
                    </a:lnTo>
                    <a:lnTo>
                      <a:pt x="39" y="78"/>
                    </a:lnTo>
                    <a:lnTo>
                      <a:pt x="39" y="78"/>
                    </a:lnTo>
                    <a:close/>
                    <a:moveTo>
                      <a:pt x="39" y="7"/>
                    </a:moveTo>
                    <a:lnTo>
                      <a:pt x="39" y="7"/>
                    </a:lnTo>
                    <a:lnTo>
                      <a:pt x="45" y="8"/>
                    </a:lnTo>
                    <a:lnTo>
                      <a:pt x="51" y="9"/>
                    </a:lnTo>
                    <a:lnTo>
                      <a:pt x="57" y="13"/>
                    </a:lnTo>
                    <a:lnTo>
                      <a:pt x="61" y="16"/>
                    </a:lnTo>
                    <a:lnTo>
                      <a:pt x="65" y="21"/>
                    </a:lnTo>
                    <a:lnTo>
                      <a:pt x="68" y="27"/>
                    </a:lnTo>
                    <a:lnTo>
                      <a:pt x="70" y="33"/>
                    </a:lnTo>
                    <a:lnTo>
                      <a:pt x="71" y="40"/>
                    </a:lnTo>
                    <a:lnTo>
                      <a:pt x="71" y="40"/>
                    </a:lnTo>
                    <a:lnTo>
                      <a:pt x="70" y="46"/>
                    </a:lnTo>
                    <a:lnTo>
                      <a:pt x="68" y="52"/>
                    </a:lnTo>
                    <a:lnTo>
                      <a:pt x="65" y="57"/>
                    </a:lnTo>
                    <a:lnTo>
                      <a:pt x="61" y="62"/>
                    </a:lnTo>
                    <a:lnTo>
                      <a:pt x="57" y="66"/>
                    </a:lnTo>
                    <a:lnTo>
                      <a:pt x="51" y="69"/>
                    </a:lnTo>
                    <a:lnTo>
                      <a:pt x="45" y="71"/>
                    </a:lnTo>
                    <a:lnTo>
                      <a:pt x="39" y="71"/>
                    </a:lnTo>
                    <a:lnTo>
                      <a:pt x="39" y="71"/>
                    </a:lnTo>
                    <a:lnTo>
                      <a:pt x="32" y="71"/>
                    </a:lnTo>
                    <a:lnTo>
                      <a:pt x="26" y="69"/>
                    </a:lnTo>
                    <a:lnTo>
                      <a:pt x="21" y="66"/>
                    </a:lnTo>
                    <a:lnTo>
                      <a:pt x="16" y="62"/>
                    </a:lnTo>
                    <a:lnTo>
                      <a:pt x="12" y="57"/>
                    </a:lnTo>
                    <a:lnTo>
                      <a:pt x="9" y="52"/>
                    </a:lnTo>
                    <a:lnTo>
                      <a:pt x="8" y="46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8" y="33"/>
                    </a:lnTo>
                    <a:lnTo>
                      <a:pt x="9" y="27"/>
                    </a:lnTo>
                    <a:lnTo>
                      <a:pt x="12" y="21"/>
                    </a:lnTo>
                    <a:lnTo>
                      <a:pt x="16" y="16"/>
                    </a:lnTo>
                    <a:lnTo>
                      <a:pt x="21" y="13"/>
                    </a:lnTo>
                    <a:lnTo>
                      <a:pt x="26" y="9"/>
                    </a:lnTo>
                    <a:lnTo>
                      <a:pt x="32" y="8"/>
                    </a:lnTo>
                    <a:lnTo>
                      <a:pt x="39" y="7"/>
                    </a:lnTo>
                    <a:lnTo>
                      <a:pt x="39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1" name="Freeform: Shape 53"/>
              <p:cNvSpPr/>
              <p:nvPr/>
            </p:nvSpPr>
            <p:spPr bwMode="auto">
              <a:xfrm>
                <a:off x="3502026" y="2952751"/>
                <a:ext cx="203200" cy="204788"/>
              </a:xfrm>
              <a:custGeom>
                <a:gdLst>
                  <a:gd fmla="*/ 9 w 128" name="T0"/>
                  <a:gd fmla="*/ 39 h 129" name="T1"/>
                  <a:gd fmla="*/ 2 w 128" name="T2"/>
                  <a:gd fmla="*/ 43 h 129" name="T3"/>
                  <a:gd fmla="*/ 0 w 128" name="T4"/>
                  <a:gd fmla="*/ 55 h 129" name="T5"/>
                  <a:gd fmla="*/ 15 w 128" name="T6"/>
                  <a:gd fmla="*/ 67 h 129" name="T7"/>
                  <a:gd fmla="*/ 7 w 128" name="T8"/>
                  <a:gd fmla="*/ 84 h 129" name="T9"/>
                  <a:gd fmla="*/ 5 w 128" name="T10"/>
                  <a:gd fmla="*/ 94 h 129" name="T11"/>
                  <a:gd fmla="*/ 16 w 128" name="T12"/>
                  <a:gd fmla="*/ 104 h 129" name="T13"/>
                  <a:gd fmla="*/ 37 w 128" name="T14"/>
                  <a:gd fmla="*/ 103 h 129" name="T15"/>
                  <a:gd fmla="*/ 38 w 128" name="T16"/>
                  <a:gd fmla="*/ 121 h 129" name="T17"/>
                  <a:gd fmla="*/ 48 w 128" name="T18"/>
                  <a:gd fmla="*/ 128 h 129" name="T19"/>
                  <a:gd fmla="*/ 53 w 128" name="T20"/>
                  <a:gd fmla="*/ 129 h 129" name="T21"/>
                  <a:gd fmla="*/ 69 w 128" name="T22"/>
                  <a:gd fmla="*/ 111 h 129" name="T23"/>
                  <a:gd fmla="*/ 84 w 128" name="T24"/>
                  <a:gd fmla="*/ 121 h 129" name="T25"/>
                  <a:gd fmla="*/ 100 w 128" name="T26"/>
                  <a:gd fmla="*/ 117 h 129" name="T27"/>
                  <a:gd fmla="*/ 104 w 128" name="T28"/>
                  <a:gd fmla="*/ 109 h 129" name="T29"/>
                  <a:gd fmla="*/ 102 w 128" name="T30"/>
                  <a:gd fmla="*/ 90 h 129" name="T31"/>
                  <a:gd fmla="*/ 122 w 128" name="T32"/>
                  <a:gd fmla="*/ 88 h 129" name="T33"/>
                  <a:gd fmla="*/ 127 w 128" name="T34"/>
                  <a:gd fmla="*/ 80 h 129" name="T35"/>
                  <a:gd fmla="*/ 126 w 128" name="T36"/>
                  <a:gd fmla="*/ 69 h 129" name="T37"/>
                  <a:gd fmla="*/ 109 w 128" name="T38"/>
                  <a:gd fmla="*/ 55 h 129" name="T39"/>
                  <a:gd fmla="*/ 121 w 128" name="T40"/>
                  <a:gd fmla="*/ 41 h 129" name="T41"/>
                  <a:gd fmla="*/ 118 w 128" name="T42"/>
                  <a:gd fmla="*/ 27 h 129" name="T43"/>
                  <a:gd fmla="*/ 95 w 128" name="T44"/>
                  <a:gd fmla="*/ 28 h 129" name="T45"/>
                  <a:gd fmla="*/ 88 w 128" name="T46"/>
                  <a:gd fmla="*/ 22 h 129" name="T47"/>
                  <a:gd fmla="*/ 86 w 128" name="T48"/>
                  <a:gd fmla="*/ 3 h 129" name="T49"/>
                  <a:gd fmla="*/ 76 w 128" name="T50"/>
                  <a:gd fmla="*/ 0 h 129" name="T51"/>
                  <a:gd fmla="*/ 67 w 128" name="T52"/>
                  <a:gd fmla="*/ 4 h 129" name="T53"/>
                  <a:gd fmla="*/ 55 w 128" name="T54"/>
                  <a:gd fmla="*/ 18 h 129" name="T55"/>
                  <a:gd fmla="*/ 38 w 128" name="T56"/>
                  <a:gd fmla="*/ 5 h 129" name="T57"/>
                  <a:gd fmla="*/ 24 w 128" name="T58"/>
                  <a:gd fmla="*/ 12 h 129" name="T59"/>
                  <a:gd fmla="*/ 28 w 128" name="T60"/>
                  <a:gd fmla="*/ 32 h 129" name="T61"/>
                  <a:gd fmla="*/ 32 w 128" name="T62"/>
                  <a:gd fmla="*/ 39 h 129" name="T63"/>
                  <a:gd fmla="*/ 30 w 128" name="T64"/>
                  <a:gd fmla="*/ 17 h 129" name="T65"/>
                  <a:gd fmla="*/ 50 w 128" name="T66"/>
                  <a:gd fmla="*/ 24 h 129" name="T67"/>
                  <a:gd fmla="*/ 59 w 128" name="T68"/>
                  <a:gd fmla="*/ 24 h 129" name="T69"/>
                  <a:gd fmla="*/ 74 w 128" name="T70"/>
                  <a:gd fmla="*/ 7 h 129" name="T71"/>
                  <a:gd fmla="*/ 81 w 128" name="T72"/>
                  <a:gd fmla="*/ 8 h 129" name="T73"/>
                  <a:gd fmla="*/ 86 w 128" name="T74"/>
                  <a:gd fmla="*/ 31 h 129" name="T75"/>
                  <a:gd fmla="*/ 111 w 128" name="T76"/>
                  <a:gd fmla="*/ 31 h 129" name="T77"/>
                  <a:gd fmla="*/ 115 w 128" name="T78"/>
                  <a:gd fmla="*/ 39 h 129" name="T79"/>
                  <a:gd fmla="*/ 104 w 128" name="T80"/>
                  <a:gd fmla="*/ 60 h 129" name="T81"/>
                  <a:gd fmla="*/ 120 w 128" name="T82"/>
                  <a:gd fmla="*/ 74 h 129" name="T83"/>
                  <a:gd fmla="*/ 119 w 128" name="T84"/>
                  <a:gd fmla="*/ 82 h 129" name="T85"/>
                  <a:gd fmla="*/ 100 w 128" name="T86"/>
                  <a:gd fmla="*/ 83 h 129" name="T87"/>
                  <a:gd fmla="*/ 93 w 128" name="T88"/>
                  <a:gd fmla="*/ 98 h 129" name="T89"/>
                  <a:gd fmla="*/ 90 w 128" name="T90"/>
                  <a:gd fmla="*/ 116 h 129" name="T91"/>
                  <a:gd fmla="*/ 73 w 128" name="T92"/>
                  <a:gd fmla="*/ 103 h 129" name="T93"/>
                  <a:gd fmla="*/ 60 w 128" name="T94"/>
                  <a:gd fmla="*/ 109 h 129" name="T95"/>
                  <a:gd fmla="*/ 53 w 128" name="T96"/>
                  <a:gd fmla="*/ 122 h 129" name="T97"/>
                  <a:gd fmla="*/ 45 w 128" name="T98"/>
                  <a:gd fmla="*/ 118 h 129" name="T99"/>
                  <a:gd fmla="*/ 38 w 128" name="T100"/>
                  <a:gd fmla="*/ 95 h 129" name="T101"/>
                  <a:gd fmla="*/ 29 w 128" name="T102"/>
                  <a:gd fmla="*/ 94 h 129" name="T103"/>
                  <a:gd fmla="*/ 12 w 128" name="T104"/>
                  <a:gd fmla="*/ 90 h 129" name="T105"/>
                  <a:gd fmla="*/ 24 w 128" name="T106"/>
                  <a:gd fmla="*/ 72 h 129" name="T107"/>
                  <a:gd fmla="*/ 7 w 128" name="T108"/>
                  <a:gd fmla="*/ 54 h 129" name="T109"/>
                  <a:gd fmla="*/ 7 w 128" name="T110"/>
                  <a:gd fmla="*/ 49 h 129" name="T111"/>
                  <a:gd fmla="*/ 22 w 128" name="T112"/>
                  <a:gd fmla="*/ 46 h 129" name="T1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b="b" l="0" r="r" t="0"/>
                <a:pathLst>
                  <a:path h="129" w="128">
                    <a:moveTo>
                      <a:pt x="24" y="38"/>
                    </a:moveTo>
                    <a:lnTo>
                      <a:pt x="24" y="38"/>
                    </a:lnTo>
                    <a:lnTo>
                      <a:pt x="22" y="39"/>
                    </a:lnTo>
                    <a:lnTo>
                      <a:pt x="9" y="39"/>
                    </a:lnTo>
                    <a:lnTo>
                      <a:pt x="9" y="39"/>
                    </a:lnTo>
                    <a:lnTo>
                      <a:pt x="7" y="39"/>
                    </a:lnTo>
                    <a:lnTo>
                      <a:pt x="4" y="40"/>
                    </a:lnTo>
                    <a:lnTo>
                      <a:pt x="3" y="42"/>
                    </a:lnTo>
                    <a:lnTo>
                      <a:pt x="2" y="43"/>
                    </a:lnTo>
                    <a:lnTo>
                      <a:pt x="2" y="43"/>
                    </a:lnTo>
                    <a:lnTo>
                      <a:pt x="1" y="48"/>
                    </a:lnTo>
                    <a:lnTo>
                      <a:pt x="1" y="48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0" y="55"/>
                    </a:lnTo>
                    <a:lnTo>
                      <a:pt x="0" y="58"/>
                    </a:lnTo>
                    <a:lnTo>
                      <a:pt x="2" y="59"/>
                    </a:lnTo>
                    <a:lnTo>
                      <a:pt x="3" y="61"/>
                    </a:lnTo>
                    <a:lnTo>
                      <a:pt x="15" y="67"/>
                    </a:lnTo>
                    <a:lnTo>
                      <a:pt x="15" y="67"/>
                    </a:lnTo>
                    <a:lnTo>
                      <a:pt x="16" y="69"/>
                    </a:lnTo>
                    <a:lnTo>
                      <a:pt x="17" y="74"/>
                    </a:lnTo>
                    <a:lnTo>
                      <a:pt x="17" y="74"/>
                    </a:lnTo>
                    <a:lnTo>
                      <a:pt x="16" y="75"/>
                    </a:lnTo>
                    <a:lnTo>
                      <a:pt x="7" y="84"/>
                    </a:lnTo>
                    <a:lnTo>
                      <a:pt x="7" y="84"/>
                    </a:lnTo>
                    <a:lnTo>
                      <a:pt x="5" y="87"/>
                    </a:lnTo>
                    <a:lnTo>
                      <a:pt x="4" y="89"/>
                    </a:lnTo>
                    <a:lnTo>
                      <a:pt x="4" y="91"/>
                    </a:lnTo>
                    <a:lnTo>
                      <a:pt x="5" y="94"/>
                    </a:lnTo>
                    <a:lnTo>
                      <a:pt x="10" y="101"/>
                    </a:lnTo>
                    <a:lnTo>
                      <a:pt x="10" y="101"/>
                    </a:lnTo>
                    <a:lnTo>
                      <a:pt x="11" y="103"/>
                    </a:lnTo>
                    <a:lnTo>
                      <a:pt x="14" y="104"/>
                    </a:lnTo>
                    <a:lnTo>
                      <a:pt x="16" y="104"/>
                    </a:lnTo>
                    <a:lnTo>
                      <a:pt x="18" y="104"/>
                    </a:lnTo>
                    <a:lnTo>
                      <a:pt x="31" y="101"/>
                    </a:lnTo>
                    <a:lnTo>
                      <a:pt x="31" y="101"/>
                    </a:lnTo>
                    <a:lnTo>
                      <a:pt x="33" y="101"/>
                    </a:lnTo>
                    <a:lnTo>
                      <a:pt x="37" y="103"/>
                    </a:lnTo>
                    <a:lnTo>
                      <a:pt x="37" y="103"/>
                    </a:lnTo>
                    <a:lnTo>
                      <a:pt x="38" y="105"/>
                    </a:lnTo>
                    <a:lnTo>
                      <a:pt x="38" y="118"/>
                    </a:lnTo>
                    <a:lnTo>
                      <a:pt x="38" y="118"/>
                    </a:lnTo>
                    <a:lnTo>
                      <a:pt x="38" y="121"/>
                    </a:lnTo>
                    <a:lnTo>
                      <a:pt x="39" y="123"/>
                    </a:lnTo>
                    <a:lnTo>
                      <a:pt x="42" y="125"/>
                    </a:lnTo>
                    <a:lnTo>
                      <a:pt x="43" y="126"/>
                    </a:lnTo>
                    <a:lnTo>
                      <a:pt x="43" y="126"/>
                    </a:lnTo>
                    <a:lnTo>
                      <a:pt x="48" y="128"/>
                    </a:lnTo>
                    <a:lnTo>
                      <a:pt x="48" y="128"/>
                    </a:lnTo>
                    <a:lnTo>
                      <a:pt x="52" y="129"/>
                    </a:lnTo>
                    <a:lnTo>
                      <a:pt x="52" y="129"/>
                    </a:lnTo>
                    <a:lnTo>
                      <a:pt x="53" y="129"/>
                    </a:lnTo>
                    <a:lnTo>
                      <a:pt x="53" y="129"/>
                    </a:lnTo>
                    <a:lnTo>
                      <a:pt x="57" y="128"/>
                    </a:lnTo>
                    <a:lnTo>
                      <a:pt x="60" y="124"/>
                    </a:lnTo>
                    <a:lnTo>
                      <a:pt x="66" y="112"/>
                    </a:lnTo>
                    <a:lnTo>
                      <a:pt x="66" y="112"/>
                    </a:lnTo>
                    <a:lnTo>
                      <a:pt x="69" y="111"/>
                    </a:lnTo>
                    <a:lnTo>
                      <a:pt x="73" y="110"/>
                    </a:lnTo>
                    <a:lnTo>
                      <a:pt x="73" y="110"/>
                    </a:lnTo>
                    <a:lnTo>
                      <a:pt x="74" y="111"/>
                    </a:lnTo>
                    <a:lnTo>
                      <a:pt x="84" y="121"/>
                    </a:lnTo>
                    <a:lnTo>
                      <a:pt x="84" y="121"/>
                    </a:lnTo>
                    <a:lnTo>
                      <a:pt x="86" y="122"/>
                    </a:lnTo>
                    <a:lnTo>
                      <a:pt x="88" y="123"/>
                    </a:lnTo>
                    <a:lnTo>
                      <a:pt x="91" y="123"/>
                    </a:lnTo>
                    <a:lnTo>
                      <a:pt x="93" y="122"/>
                    </a:lnTo>
                    <a:lnTo>
                      <a:pt x="100" y="117"/>
                    </a:lnTo>
                    <a:lnTo>
                      <a:pt x="100" y="117"/>
                    </a:lnTo>
                    <a:lnTo>
                      <a:pt x="102" y="116"/>
                    </a:lnTo>
                    <a:lnTo>
                      <a:pt x="104" y="114"/>
                    </a:lnTo>
                    <a:lnTo>
                      <a:pt x="104" y="111"/>
                    </a:lnTo>
                    <a:lnTo>
                      <a:pt x="104" y="109"/>
                    </a:lnTo>
                    <a:lnTo>
                      <a:pt x="100" y="96"/>
                    </a:lnTo>
                    <a:lnTo>
                      <a:pt x="100" y="96"/>
                    </a:lnTo>
                    <a:lnTo>
                      <a:pt x="100" y="94"/>
                    </a:lnTo>
                    <a:lnTo>
                      <a:pt x="102" y="90"/>
                    </a:lnTo>
                    <a:lnTo>
                      <a:pt x="102" y="90"/>
                    </a:lnTo>
                    <a:lnTo>
                      <a:pt x="105" y="89"/>
                    </a:lnTo>
                    <a:lnTo>
                      <a:pt x="118" y="89"/>
                    </a:lnTo>
                    <a:lnTo>
                      <a:pt x="118" y="89"/>
                    </a:lnTo>
                    <a:lnTo>
                      <a:pt x="120" y="89"/>
                    </a:lnTo>
                    <a:lnTo>
                      <a:pt x="122" y="88"/>
                    </a:lnTo>
                    <a:lnTo>
                      <a:pt x="125" y="87"/>
                    </a:lnTo>
                    <a:lnTo>
                      <a:pt x="126" y="84"/>
                    </a:lnTo>
                    <a:lnTo>
                      <a:pt x="126" y="84"/>
                    </a:lnTo>
                    <a:lnTo>
                      <a:pt x="127" y="80"/>
                    </a:lnTo>
                    <a:lnTo>
                      <a:pt x="127" y="80"/>
                    </a:lnTo>
                    <a:lnTo>
                      <a:pt x="128" y="76"/>
                    </a:lnTo>
                    <a:lnTo>
                      <a:pt x="128" y="76"/>
                    </a:lnTo>
                    <a:lnTo>
                      <a:pt x="128" y="73"/>
                    </a:lnTo>
                    <a:lnTo>
                      <a:pt x="127" y="70"/>
                    </a:lnTo>
                    <a:lnTo>
                      <a:pt x="126" y="69"/>
                    </a:lnTo>
                    <a:lnTo>
                      <a:pt x="123" y="67"/>
                    </a:lnTo>
                    <a:lnTo>
                      <a:pt x="112" y="61"/>
                    </a:lnTo>
                    <a:lnTo>
                      <a:pt x="112" y="61"/>
                    </a:lnTo>
                    <a:lnTo>
                      <a:pt x="111" y="60"/>
                    </a:lnTo>
                    <a:lnTo>
                      <a:pt x="109" y="55"/>
                    </a:lnTo>
                    <a:lnTo>
                      <a:pt x="109" y="55"/>
                    </a:lnTo>
                    <a:lnTo>
                      <a:pt x="111" y="53"/>
                    </a:lnTo>
                    <a:lnTo>
                      <a:pt x="120" y="43"/>
                    </a:lnTo>
                    <a:lnTo>
                      <a:pt x="120" y="43"/>
                    </a:lnTo>
                    <a:lnTo>
                      <a:pt x="121" y="41"/>
                    </a:lnTo>
                    <a:lnTo>
                      <a:pt x="122" y="39"/>
                    </a:lnTo>
                    <a:lnTo>
                      <a:pt x="122" y="36"/>
                    </a:lnTo>
                    <a:lnTo>
                      <a:pt x="121" y="34"/>
                    </a:lnTo>
                    <a:lnTo>
                      <a:pt x="118" y="27"/>
                    </a:lnTo>
                    <a:lnTo>
                      <a:pt x="118" y="27"/>
                    </a:lnTo>
                    <a:lnTo>
                      <a:pt x="115" y="25"/>
                    </a:lnTo>
                    <a:lnTo>
                      <a:pt x="113" y="24"/>
                    </a:lnTo>
                    <a:lnTo>
                      <a:pt x="111" y="24"/>
                    </a:lnTo>
                    <a:lnTo>
                      <a:pt x="108" y="24"/>
                    </a:lnTo>
                    <a:lnTo>
                      <a:pt x="95" y="28"/>
                    </a:lnTo>
                    <a:lnTo>
                      <a:pt x="95" y="28"/>
                    </a:lnTo>
                    <a:lnTo>
                      <a:pt x="93" y="27"/>
                    </a:lnTo>
                    <a:lnTo>
                      <a:pt x="90" y="25"/>
                    </a:lnTo>
                    <a:lnTo>
                      <a:pt x="90" y="25"/>
                    </a:lnTo>
                    <a:lnTo>
                      <a:pt x="88" y="22"/>
                    </a:lnTo>
                    <a:lnTo>
                      <a:pt x="88" y="10"/>
                    </a:lnTo>
                    <a:lnTo>
                      <a:pt x="88" y="10"/>
                    </a:lnTo>
                    <a:lnTo>
                      <a:pt x="88" y="7"/>
                    </a:lnTo>
                    <a:lnTo>
                      <a:pt x="87" y="5"/>
                    </a:lnTo>
                    <a:lnTo>
                      <a:pt x="86" y="3"/>
                    </a:lnTo>
                    <a:lnTo>
                      <a:pt x="84" y="1"/>
                    </a:lnTo>
                    <a:lnTo>
                      <a:pt x="84" y="1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6" y="0"/>
                    </a:lnTo>
                    <a:lnTo>
                      <a:pt x="76" y="0"/>
                    </a:lnTo>
                    <a:lnTo>
                      <a:pt x="74" y="0"/>
                    </a:lnTo>
                    <a:lnTo>
                      <a:pt x="74" y="0"/>
                    </a:lnTo>
                    <a:lnTo>
                      <a:pt x="70" y="1"/>
                    </a:lnTo>
                    <a:lnTo>
                      <a:pt x="67" y="4"/>
                    </a:lnTo>
                    <a:lnTo>
                      <a:pt x="60" y="15"/>
                    </a:lnTo>
                    <a:lnTo>
                      <a:pt x="60" y="15"/>
                    </a:lnTo>
                    <a:lnTo>
                      <a:pt x="59" y="17"/>
                    </a:lnTo>
                    <a:lnTo>
                      <a:pt x="55" y="18"/>
                    </a:lnTo>
                    <a:lnTo>
                      <a:pt x="55" y="18"/>
                    </a:lnTo>
                    <a:lnTo>
                      <a:pt x="52" y="17"/>
                    </a:lnTo>
                    <a:lnTo>
                      <a:pt x="43" y="7"/>
                    </a:lnTo>
                    <a:lnTo>
                      <a:pt x="43" y="7"/>
                    </a:lnTo>
                    <a:lnTo>
                      <a:pt x="40" y="6"/>
                    </a:lnTo>
                    <a:lnTo>
                      <a:pt x="38" y="5"/>
                    </a:lnTo>
                    <a:lnTo>
                      <a:pt x="36" y="5"/>
                    </a:lnTo>
                    <a:lnTo>
                      <a:pt x="33" y="6"/>
                    </a:lnTo>
                    <a:lnTo>
                      <a:pt x="26" y="11"/>
                    </a:lnTo>
                    <a:lnTo>
                      <a:pt x="26" y="11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3" y="17"/>
                    </a:lnTo>
                    <a:lnTo>
                      <a:pt x="23" y="19"/>
                    </a:lnTo>
                    <a:lnTo>
                      <a:pt x="28" y="32"/>
                    </a:lnTo>
                    <a:lnTo>
                      <a:pt x="28" y="32"/>
                    </a:lnTo>
                    <a:lnTo>
                      <a:pt x="26" y="34"/>
                    </a:lnTo>
                    <a:lnTo>
                      <a:pt x="24" y="38"/>
                    </a:lnTo>
                    <a:close/>
                    <a:moveTo>
                      <a:pt x="30" y="42"/>
                    </a:moveTo>
                    <a:lnTo>
                      <a:pt x="32" y="39"/>
                    </a:lnTo>
                    <a:lnTo>
                      <a:pt x="32" y="39"/>
                    </a:lnTo>
                    <a:lnTo>
                      <a:pt x="35" y="34"/>
                    </a:lnTo>
                    <a:lnTo>
                      <a:pt x="35" y="29"/>
                    </a:lnTo>
                    <a:lnTo>
                      <a:pt x="30" y="17"/>
                    </a:lnTo>
                    <a:lnTo>
                      <a:pt x="30" y="17"/>
                    </a:lnTo>
                    <a:lnTo>
                      <a:pt x="30" y="17"/>
                    </a:lnTo>
                    <a:lnTo>
                      <a:pt x="37" y="12"/>
                    </a:lnTo>
                    <a:lnTo>
                      <a:pt x="38" y="13"/>
                    </a:lnTo>
                    <a:lnTo>
                      <a:pt x="48" y="22"/>
                    </a:lnTo>
                    <a:lnTo>
                      <a:pt x="48" y="22"/>
                    </a:lnTo>
                    <a:lnTo>
                      <a:pt x="50" y="24"/>
                    </a:lnTo>
                    <a:lnTo>
                      <a:pt x="55" y="25"/>
                    </a:lnTo>
                    <a:lnTo>
                      <a:pt x="55" y="25"/>
                    </a:lnTo>
                    <a:lnTo>
                      <a:pt x="56" y="25"/>
                    </a:lnTo>
                    <a:lnTo>
                      <a:pt x="59" y="24"/>
                    </a:lnTo>
                    <a:lnTo>
                      <a:pt x="59" y="24"/>
                    </a:lnTo>
                    <a:lnTo>
                      <a:pt x="64" y="22"/>
                    </a:lnTo>
                    <a:lnTo>
                      <a:pt x="67" y="19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4" y="7"/>
                    </a:lnTo>
                    <a:lnTo>
                      <a:pt x="74" y="7"/>
                    </a:lnTo>
                    <a:lnTo>
                      <a:pt x="78" y="7"/>
                    </a:lnTo>
                    <a:lnTo>
                      <a:pt x="78" y="7"/>
                    </a:lnTo>
                    <a:lnTo>
                      <a:pt x="81" y="8"/>
                    </a:lnTo>
                    <a:lnTo>
                      <a:pt x="81" y="8"/>
                    </a:lnTo>
                    <a:lnTo>
                      <a:pt x="81" y="10"/>
                    </a:lnTo>
                    <a:lnTo>
                      <a:pt x="81" y="22"/>
                    </a:lnTo>
                    <a:lnTo>
                      <a:pt x="81" y="22"/>
                    </a:lnTo>
                    <a:lnTo>
                      <a:pt x="83" y="27"/>
                    </a:lnTo>
                    <a:lnTo>
                      <a:pt x="86" y="31"/>
                    </a:lnTo>
                    <a:lnTo>
                      <a:pt x="90" y="33"/>
                    </a:lnTo>
                    <a:lnTo>
                      <a:pt x="90" y="33"/>
                    </a:lnTo>
                    <a:lnTo>
                      <a:pt x="93" y="35"/>
                    </a:lnTo>
                    <a:lnTo>
                      <a:pt x="98" y="34"/>
                    </a:lnTo>
                    <a:lnTo>
                      <a:pt x="111" y="31"/>
                    </a:lnTo>
                    <a:lnTo>
                      <a:pt x="111" y="31"/>
                    </a:lnTo>
                    <a:lnTo>
                      <a:pt x="111" y="31"/>
                    </a:lnTo>
                    <a:lnTo>
                      <a:pt x="115" y="38"/>
                    </a:lnTo>
                    <a:lnTo>
                      <a:pt x="115" y="38"/>
                    </a:lnTo>
                    <a:lnTo>
                      <a:pt x="115" y="39"/>
                    </a:lnTo>
                    <a:lnTo>
                      <a:pt x="106" y="48"/>
                    </a:lnTo>
                    <a:lnTo>
                      <a:pt x="106" y="48"/>
                    </a:lnTo>
                    <a:lnTo>
                      <a:pt x="104" y="52"/>
                    </a:lnTo>
                    <a:lnTo>
                      <a:pt x="102" y="56"/>
                    </a:lnTo>
                    <a:lnTo>
                      <a:pt x="104" y="60"/>
                    </a:lnTo>
                    <a:lnTo>
                      <a:pt x="104" y="60"/>
                    </a:lnTo>
                    <a:lnTo>
                      <a:pt x="105" y="65"/>
                    </a:lnTo>
                    <a:lnTo>
                      <a:pt x="108" y="68"/>
                    </a:lnTo>
                    <a:lnTo>
                      <a:pt x="120" y="74"/>
                    </a:lnTo>
                    <a:lnTo>
                      <a:pt x="120" y="74"/>
                    </a:lnTo>
                    <a:lnTo>
                      <a:pt x="121" y="75"/>
                    </a:lnTo>
                    <a:lnTo>
                      <a:pt x="121" y="75"/>
                    </a:lnTo>
                    <a:lnTo>
                      <a:pt x="120" y="79"/>
                    </a:lnTo>
                    <a:lnTo>
                      <a:pt x="120" y="79"/>
                    </a:lnTo>
                    <a:lnTo>
                      <a:pt x="119" y="82"/>
                    </a:lnTo>
                    <a:lnTo>
                      <a:pt x="119" y="82"/>
                    </a:lnTo>
                    <a:lnTo>
                      <a:pt x="118" y="82"/>
                    </a:lnTo>
                    <a:lnTo>
                      <a:pt x="105" y="82"/>
                    </a:lnTo>
                    <a:lnTo>
                      <a:pt x="105" y="82"/>
                    </a:lnTo>
                    <a:lnTo>
                      <a:pt x="100" y="83"/>
                    </a:lnTo>
                    <a:lnTo>
                      <a:pt x="97" y="87"/>
                    </a:lnTo>
                    <a:lnTo>
                      <a:pt x="94" y="89"/>
                    </a:lnTo>
                    <a:lnTo>
                      <a:pt x="94" y="89"/>
                    </a:lnTo>
                    <a:lnTo>
                      <a:pt x="93" y="94"/>
                    </a:lnTo>
                    <a:lnTo>
                      <a:pt x="93" y="98"/>
                    </a:lnTo>
                    <a:lnTo>
                      <a:pt x="97" y="111"/>
                    </a:lnTo>
                    <a:lnTo>
                      <a:pt x="97" y="111"/>
                    </a:lnTo>
                    <a:lnTo>
                      <a:pt x="97" y="111"/>
                    </a:lnTo>
                    <a:lnTo>
                      <a:pt x="90" y="116"/>
                    </a:lnTo>
                    <a:lnTo>
                      <a:pt x="90" y="116"/>
                    </a:lnTo>
                    <a:lnTo>
                      <a:pt x="80" y="107"/>
                    </a:lnTo>
                    <a:lnTo>
                      <a:pt x="80" y="107"/>
                    </a:lnTo>
                    <a:lnTo>
                      <a:pt x="77" y="104"/>
                    </a:lnTo>
                    <a:lnTo>
                      <a:pt x="73" y="103"/>
                    </a:lnTo>
                    <a:lnTo>
                      <a:pt x="73" y="103"/>
                    </a:lnTo>
                    <a:lnTo>
                      <a:pt x="72" y="103"/>
                    </a:lnTo>
                    <a:lnTo>
                      <a:pt x="67" y="104"/>
                    </a:lnTo>
                    <a:lnTo>
                      <a:pt x="67" y="104"/>
                    </a:lnTo>
                    <a:lnTo>
                      <a:pt x="63" y="105"/>
                    </a:lnTo>
                    <a:lnTo>
                      <a:pt x="60" y="109"/>
                    </a:lnTo>
                    <a:lnTo>
                      <a:pt x="53" y="121"/>
                    </a:lnTo>
                    <a:lnTo>
                      <a:pt x="53" y="121"/>
                    </a:lnTo>
                    <a:lnTo>
                      <a:pt x="53" y="122"/>
                    </a:lnTo>
                    <a:lnTo>
                      <a:pt x="53" y="122"/>
                    </a:lnTo>
                    <a:lnTo>
                      <a:pt x="53" y="122"/>
                    </a:lnTo>
                    <a:lnTo>
                      <a:pt x="50" y="121"/>
                    </a:lnTo>
                    <a:lnTo>
                      <a:pt x="50" y="121"/>
                    </a:lnTo>
                    <a:lnTo>
                      <a:pt x="46" y="119"/>
                    </a:lnTo>
                    <a:lnTo>
                      <a:pt x="46" y="119"/>
                    </a:lnTo>
                    <a:lnTo>
                      <a:pt x="45" y="118"/>
                    </a:lnTo>
                    <a:lnTo>
                      <a:pt x="45" y="105"/>
                    </a:lnTo>
                    <a:lnTo>
                      <a:pt x="45" y="105"/>
                    </a:lnTo>
                    <a:lnTo>
                      <a:pt x="44" y="101"/>
                    </a:lnTo>
                    <a:lnTo>
                      <a:pt x="42" y="97"/>
                    </a:lnTo>
                    <a:lnTo>
                      <a:pt x="38" y="95"/>
                    </a:lnTo>
                    <a:lnTo>
                      <a:pt x="38" y="95"/>
                    </a:lnTo>
                    <a:lnTo>
                      <a:pt x="35" y="94"/>
                    </a:lnTo>
                    <a:lnTo>
                      <a:pt x="31" y="93"/>
                    </a:lnTo>
                    <a:lnTo>
                      <a:pt x="31" y="93"/>
                    </a:lnTo>
                    <a:lnTo>
                      <a:pt x="29" y="94"/>
                    </a:lnTo>
                    <a:lnTo>
                      <a:pt x="16" y="97"/>
                    </a:lnTo>
                    <a:lnTo>
                      <a:pt x="16" y="97"/>
                    </a:lnTo>
                    <a:lnTo>
                      <a:pt x="16" y="97"/>
                    </a:lnTo>
                    <a:lnTo>
                      <a:pt x="12" y="90"/>
                    </a:lnTo>
                    <a:lnTo>
                      <a:pt x="12" y="90"/>
                    </a:lnTo>
                    <a:lnTo>
                      <a:pt x="12" y="90"/>
                    </a:lnTo>
                    <a:lnTo>
                      <a:pt x="22" y="81"/>
                    </a:lnTo>
                    <a:lnTo>
                      <a:pt x="22" y="81"/>
                    </a:lnTo>
                    <a:lnTo>
                      <a:pt x="24" y="76"/>
                    </a:lnTo>
                    <a:lnTo>
                      <a:pt x="24" y="72"/>
                    </a:lnTo>
                    <a:lnTo>
                      <a:pt x="23" y="68"/>
                    </a:lnTo>
                    <a:lnTo>
                      <a:pt x="23" y="68"/>
                    </a:lnTo>
                    <a:lnTo>
                      <a:pt x="22" y="63"/>
                    </a:lnTo>
                    <a:lnTo>
                      <a:pt x="18" y="61"/>
                    </a:lnTo>
                    <a:lnTo>
                      <a:pt x="7" y="54"/>
                    </a:lnTo>
                    <a:lnTo>
                      <a:pt x="7" y="54"/>
                    </a:lnTo>
                    <a:lnTo>
                      <a:pt x="7" y="54"/>
                    </a:lnTo>
                    <a:lnTo>
                      <a:pt x="7" y="54"/>
                    </a:lnTo>
                    <a:lnTo>
                      <a:pt x="7" y="49"/>
                    </a:lnTo>
                    <a:lnTo>
                      <a:pt x="7" y="49"/>
                    </a:lnTo>
                    <a:lnTo>
                      <a:pt x="8" y="46"/>
                    </a:lnTo>
                    <a:lnTo>
                      <a:pt x="8" y="46"/>
                    </a:lnTo>
                    <a:lnTo>
                      <a:pt x="9" y="46"/>
                    </a:lnTo>
                    <a:lnTo>
                      <a:pt x="22" y="46"/>
                    </a:lnTo>
                    <a:lnTo>
                      <a:pt x="22" y="46"/>
                    </a:lnTo>
                    <a:lnTo>
                      <a:pt x="26" y="45"/>
                    </a:lnTo>
                    <a:lnTo>
                      <a:pt x="30" y="42"/>
                    </a:lnTo>
                    <a:lnTo>
                      <a:pt x="30" y="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2" name="Freeform: Shape 54"/>
              <p:cNvSpPr/>
              <p:nvPr/>
            </p:nvSpPr>
            <p:spPr bwMode="auto">
              <a:xfrm>
                <a:off x="3568701" y="3019426"/>
                <a:ext cx="68263" cy="69850"/>
              </a:xfrm>
              <a:custGeom>
                <a:gdLst>
                  <a:gd fmla="*/ 22 w 43" name="T0"/>
                  <a:gd fmla="*/ 44 h 44" name="T1"/>
                  <a:gd fmla="*/ 22 w 43" name="T2"/>
                  <a:gd fmla="*/ 44 h 44" name="T3"/>
                  <a:gd fmla="*/ 25 w 43" name="T4"/>
                  <a:gd fmla="*/ 44 h 44" name="T5"/>
                  <a:gd fmla="*/ 30 w 43" name="T6"/>
                  <a:gd fmla="*/ 41 h 44" name="T7"/>
                  <a:gd fmla="*/ 34 w 43" name="T8"/>
                  <a:gd fmla="*/ 40 h 44" name="T9"/>
                  <a:gd fmla="*/ 37 w 43" name="T10"/>
                  <a:gd fmla="*/ 38 h 44" name="T11"/>
                  <a:gd fmla="*/ 39 w 43" name="T12"/>
                  <a:gd fmla="*/ 34 h 44" name="T13"/>
                  <a:gd fmla="*/ 42 w 43" name="T14"/>
                  <a:gd fmla="*/ 31 h 44" name="T15"/>
                  <a:gd fmla="*/ 43 w 43" name="T16"/>
                  <a:gd fmla="*/ 26 h 44" name="T17"/>
                  <a:gd fmla="*/ 43 w 43" name="T18"/>
                  <a:gd fmla="*/ 23 h 44" name="T19"/>
                  <a:gd fmla="*/ 43 w 43" name="T20"/>
                  <a:gd fmla="*/ 23 h 44" name="T21"/>
                  <a:gd fmla="*/ 43 w 43" name="T22"/>
                  <a:gd fmla="*/ 18 h 44" name="T23"/>
                  <a:gd fmla="*/ 42 w 43" name="T24"/>
                  <a:gd fmla="*/ 13 h 44" name="T25"/>
                  <a:gd fmla="*/ 39 w 43" name="T26"/>
                  <a:gd fmla="*/ 10 h 44" name="T27"/>
                  <a:gd fmla="*/ 37 w 43" name="T28"/>
                  <a:gd fmla="*/ 7 h 44" name="T29"/>
                  <a:gd fmla="*/ 34 w 43" name="T30"/>
                  <a:gd fmla="*/ 4 h 44" name="T31"/>
                  <a:gd fmla="*/ 30 w 43" name="T32"/>
                  <a:gd fmla="*/ 3 h 44" name="T33"/>
                  <a:gd fmla="*/ 25 w 43" name="T34"/>
                  <a:gd fmla="*/ 1 h 44" name="T35"/>
                  <a:gd fmla="*/ 22 w 43" name="T36"/>
                  <a:gd fmla="*/ 0 h 44" name="T37"/>
                  <a:gd fmla="*/ 22 w 43" name="T38"/>
                  <a:gd fmla="*/ 0 h 44" name="T39"/>
                  <a:gd fmla="*/ 17 w 43" name="T40"/>
                  <a:gd fmla="*/ 1 h 44" name="T41"/>
                  <a:gd fmla="*/ 14 w 43" name="T42"/>
                  <a:gd fmla="*/ 3 h 44" name="T43"/>
                  <a:gd fmla="*/ 9 w 43" name="T44"/>
                  <a:gd fmla="*/ 4 h 44" name="T45"/>
                  <a:gd fmla="*/ 7 w 43" name="T46"/>
                  <a:gd fmla="*/ 7 h 44" name="T47"/>
                  <a:gd fmla="*/ 4 w 43" name="T48"/>
                  <a:gd fmla="*/ 10 h 44" name="T49"/>
                  <a:gd fmla="*/ 2 w 43" name="T50"/>
                  <a:gd fmla="*/ 13 h 44" name="T51"/>
                  <a:gd fmla="*/ 1 w 43" name="T52"/>
                  <a:gd fmla="*/ 18 h 44" name="T53"/>
                  <a:gd fmla="*/ 0 w 43" name="T54"/>
                  <a:gd fmla="*/ 23 h 44" name="T55"/>
                  <a:gd fmla="*/ 0 w 43" name="T56"/>
                  <a:gd fmla="*/ 23 h 44" name="T57"/>
                  <a:gd fmla="*/ 1 w 43" name="T58"/>
                  <a:gd fmla="*/ 26 h 44" name="T59"/>
                  <a:gd fmla="*/ 2 w 43" name="T60"/>
                  <a:gd fmla="*/ 31 h 44" name="T61"/>
                  <a:gd fmla="*/ 4 w 43" name="T62"/>
                  <a:gd fmla="*/ 34 h 44" name="T63"/>
                  <a:gd fmla="*/ 7 w 43" name="T64"/>
                  <a:gd fmla="*/ 38 h 44" name="T65"/>
                  <a:gd fmla="*/ 9 w 43" name="T66"/>
                  <a:gd fmla="*/ 40 h 44" name="T67"/>
                  <a:gd fmla="*/ 14 w 43" name="T68"/>
                  <a:gd fmla="*/ 41 h 44" name="T69"/>
                  <a:gd fmla="*/ 17 w 43" name="T70"/>
                  <a:gd fmla="*/ 44 h 44" name="T71"/>
                  <a:gd fmla="*/ 22 w 43" name="T72"/>
                  <a:gd fmla="*/ 44 h 44" name="T73"/>
                  <a:gd fmla="*/ 22 w 43" name="T74"/>
                  <a:gd fmla="*/ 44 h 44" name="T75"/>
                  <a:gd fmla="*/ 22 w 43" name="T76"/>
                  <a:gd fmla="*/ 7 h 44" name="T77"/>
                  <a:gd fmla="*/ 22 w 43" name="T78"/>
                  <a:gd fmla="*/ 7 h 44" name="T79"/>
                  <a:gd fmla="*/ 27 w 43" name="T80"/>
                  <a:gd fmla="*/ 9 h 44" name="T81"/>
                  <a:gd fmla="*/ 31 w 43" name="T82"/>
                  <a:gd fmla="*/ 12 h 44" name="T83"/>
                  <a:gd fmla="*/ 35 w 43" name="T84"/>
                  <a:gd fmla="*/ 17 h 44" name="T85"/>
                  <a:gd fmla="*/ 36 w 43" name="T86"/>
                  <a:gd fmla="*/ 23 h 44" name="T87"/>
                  <a:gd fmla="*/ 36 w 43" name="T88"/>
                  <a:gd fmla="*/ 23 h 44" name="T89"/>
                  <a:gd fmla="*/ 35 w 43" name="T90"/>
                  <a:gd fmla="*/ 27 h 44" name="T91"/>
                  <a:gd fmla="*/ 31 w 43" name="T92"/>
                  <a:gd fmla="*/ 32 h 44" name="T93"/>
                  <a:gd fmla="*/ 27 w 43" name="T94"/>
                  <a:gd fmla="*/ 35 h 44" name="T95"/>
                  <a:gd fmla="*/ 22 w 43" name="T96"/>
                  <a:gd fmla="*/ 37 h 44" name="T97"/>
                  <a:gd fmla="*/ 22 w 43" name="T98"/>
                  <a:gd fmla="*/ 37 h 44" name="T99"/>
                  <a:gd fmla="*/ 16 w 43" name="T100"/>
                  <a:gd fmla="*/ 35 h 44" name="T101"/>
                  <a:gd fmla="*/ 11 w 43" name="T102"/>
                  <a:gd fmla="*/ 32 h 44" name="T103"/>
                  <a:gd fmla="*/ 8 w 43" name="T104"/>
                  <a:gd fmla="*/ 27 h 44" name="T105"/>
                  <a:gd fmla="*/ 7 w 43" name="T106"/>
                  <a:gd fmla="*/ 23 h 44" name="T107"/>
                  <a:gd fmla="*/ 7 w 43" name="T108"/>
                  <a:gd fmla="*/ 23 h 44" name="T109"/>
                  <a:gd fmla="*/ 8 w 43" name="T110"/>
                  <a:gd fmla="*/ 17 h 44" name="T111"/>
                  <a:gd fmla="*/ 11 w 43" name="T112"/>
                  <a:gd fmla="*/ 12 h 44" name="T113"/>
                  <a:gd fmla="*/ 16 w 43" name="T114"/>
                  <a:gd fmla="*/ 9 h 44" name="T115"/>
                  <a:gd fmla="*/ 22 w 43" name="T116"/>
                  <a:gd fmla="*/ 7 h 44" name="T117"/>
                  <a:gd fmla="*/ 22 w 43" name="T118"/>
                  <a:gd fmla="*/ 7 h 44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44" w="43">
                    <a:moveTo>
                      <a:pt x="22" y="44"/>
                    </a:moveTo>
                    <a:lnTo>
                      <a:pt x="22" y="44"/>
                    </a:lnTo>
                    <a:lnTo>
                      <a:pt x="25" y="44"/>
                    </a:lnTo>
                    <a:lnTo>
                      <a:pt x="30" y="41"/>
                    </a:lnTo>
                    <a:lnTo>
                      <a:pt x="34" y="40"/>
                    </a:lnTo>
                    <a:lnTo>
                      <a:pt x="37" y="38"/>
                    </a:lnTo>
                    <a:lnTo>
                      <a:pt x="39" y="34"/>
                    </a:lnTo>
                    <a:lnTo>
                      <a:pt x="42" y="31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  <a:lnTo>
                      <a:pt x="43" y="18"/>
                    </a:lnTo>
                    <a:lnTo>
                      <a:pt x="42" y="13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4" y="4"/>
                    </a:lnTo>
                    <a:lnTo>
                      <a:pt x="30" y="3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7" y="1"/>
                    </a:lnTo>
                    <a:lnTo>
                      <a:pt x="14" y="3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4" y="10"/>
                    </a:lnTo>
                    <a:lnTo>
                      <a:pt x="2" y="13"/>
                    </a:lnTo>
                    <a:lnTo>
                      <a:pt x="1" y="18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1" y="26"/>
                    </a:lnTo>
                    <a:lnTo>
                      <a:pt x="2" y="31"/>
                    </a:lnTo>
                    <a:lnTo>
                      <a:pt x="4" y="34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14" y="41"/>
                    </a:lnTo>
                    <a:lnTo>
                      <a:pt x="17" y="44"/>
                    </a:lnTo>
                    <a:lnTo>
                      <a:pt x="22" y="44"/>
                    </a:lnTo>
                    <a:lnTo>
                      <a:pt x="22" y="44"/>
                    </a:lnTo>
                    <a:close/>
                    <a:moveTo>
                      <a:pt x="22" y="7"/>
                    </a:moveTo>
                    <a:lnTo>
                      <a:pt x="22" y="7"/>
                    </a:lnTo>
                    <a:lnTo>
                      <a:pt x="27" y="9"/>
                    </a:lnTo>
                    <a:lnTo>
                      <a:pt x="31" y="12"/>
                    </a:lnTo>
                    <a:lnTo>
                      <a:pt x="35" y="17"/>
                    </a:lnTo>
                    <a:lnTo>
                      <a:pt x="36" y="23"/>
                    </a:lnTo>
                    <a:lnTo>
                      <a:pt x="36" y="23"/>
                    </a:lnTo>
                    <a:lnTo>
                      <a:pt x="35" y="27"/>
                    </a:lnTo>
                    <a:lnTo>
                      <a:pt x="31" y="32"/>
                    </a:lnTo>
                    <a:lnTo>
                      <a:pt x="27" y="35"/>
                    </a:lnTo>
                    <a:lnTo>
                      <a:pt x="22" y="37"/>
                    </a:lnTo>
                    <a:lnTo>
                      <a:pt x="22" y="37"/>
                    </a:lnTo>
                    <a:lnTo>
                      <a:pt x="16" y="35"/>
                    </a:lnTo>
                    <a:lnTo>
                      <a:pt x="11" y="32"/>
                    </a:lnTo>
                    <a:lnTo>
                      <a:pt x="8" y="27"/>
                    </a:lnTo>
                    <a:lnTo>
                      <a:pt x="7" y="23"/>
                    </a:lnTo>
                    <a:lnTo>
                      <a:pt x="7" y="23"/>
                    </a:lnTo>
                    <a:lnTo>
                      <a:pt x="8" y="17"/>
                    </a:lnTo>
                    <a:lnTo>
                      <a:pt x="11" y="12"/>
                    </a:lnTo>
                    <a:lnTo>
                      <a:pt x="16" y="9"/>
                    </a:lnTo>
                    <a:lnTo>
                      <a:pt x="22" y="7"/>
                    </a:lnTo>
                    <a:lnTo>
                      <a:pt x="22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49" name="Group 55"/>
            <p:cNvGrpSpPr/>
            <p:nvPr/>
          </p:nvGrpSpPr>
          <p:grpSpPr>
            <a:xfrm>
              <a:off x="7593134" y="2251443"/>
              <a:ext cx="300444" cy="300445"/>
              <a:chOff x="2536826" y="3541713"/>
              <a:chExt cx="363537" cy="363538"/>
            </a:xfrm>
            <a:solidFill>
              <a:schemeClr val="bg1"/>
            </a:solidFill>
          </p:grpSpPr>
          <p:sp>
            <p:nvSpPr>
              <p:cNvPr id="56" name="Freeform: Shape 56"/>
              <p:cNvSpPr/>
              <p:nvPr/>
            </p:nvSpPr>
            <p:spPr bwMode="auto">
              <a:xfrm>
                <a:off x="2538413" y="3541713"/>
                <a:ext cx="361950" cy="363538"/>
              </a:xfrm>
              <a:custGeom>
                <a:gdLst>
                  <a:gd fmla="*/ 203 w 228" name="T0"/>
                  <a:gd fmla="*/ 7 h 229" name="T1"/>
                  <a:gd fmla="*/ 201 w 228" name="T2"/>
                  <a:gd fmla="*/ 4 h 229" name="T3"/>
                  <a:gd fmla="*/ 175 w 228" name="T4"/>
                  <a:gd fmla="*/ 1 h 229" name="T5"/>
                  <a:gd fmla="*/ 152 w 228" name="T6"/>
                  <a:gd fmla="*/ 13 h 229" name="T7"/>
                  <a:gd fmla="*/ 143 w 228" name="T8"/>
                  <a:gd fmla="*/ 29 h 229" name="T9"/>
                  <a:gd fmla="*/ 140 w 228" name="T10"/>
                  <a:gd fmla="*/ 53 h 229" name="T11"/>
                  <a:gd fmla="*/ 53 w 228" name="T12"/>
                  <a:gd fmla="*/ 140 h 229" name="T13"/>
                  <a:gd fmla="*/ 27 w 228" name="T14"/>
                  <a:gd fmla="*/ 143 h 229" name="T15"/>
                  <a:gd fmla="*/ 8 w 228" name="T16"/>
                  <a:gd fmla="*/ 159 h 229" name="T17"/>
                  <a:gd fmla="*/ 0 w 228" name="T18"/>
                  <a:gd fmla="*/ 182 h 229" name="T19"/>
                  <a:gd fmla="*/ 3 w 228" name="T20"/>
                  <a:gd fmla="*/ 202 h 229" name="T21"/>
                  <a:gd fmla="*/ 7 w 228" name="T22"/>
                  <a:gd fmla="*/ 203 h 229" name="T23"/>
                  <a:gd fmla="*/ 37 w 228" name="T24"/>
                  <a:gd fmla="*/ 176 h 229" name="T25"/>
                  <a:gd fmla="*/ 51 w 228" name="T26"/>
                  <a:gd fmla="*/ 191 h 229" name="T27"/>
                  <a:gd fmla="*/ 25 w 228" name="T28"/>
                  <a:gd fmla="*/ 221 h 229" name="T29"/>
                  <a:gd fmla="*/ 27 w 228" name="T30"/>
                  <a:gd fmla="*/ 224 h 229" name="T31"/>
                  <a:gd fmla="*/ 44 w 228" name="T32"/>
                  <a:gd fmla="*/ 229 h 229" name="T33"/>
                  <a:gd fmla="*/ 75 w 228" name="T34"/>
                  <a:gd fmla="*/ 216 h 229" name="T35"/>
                  <a:gd fmla="*/ 85 w 228" name="T36"/>
                  <a:gd fmla="*/ 200 h 229" name="T37"/>
                  <a:gd fmla="*/ 88 w 228" name="T38"/>
                  <a:gd fmla="*/ 175 h 229" name="T39"/>
                  <a:gd fmla="*/ 175 w 228" name="T40"/>
                  <a:gd fmla="*/ 89 h 229" name="T41"/>
                  <a:gd fmla="*/ 200 w 228" name="T42"/>
                  <a:gd fmla="*/ 85 h 229" name="T43"/>
                  <a:gd fmla="*/ 220 w 228" name="T44"/>
                  <a:gd fmla="*/ 70 h 229" name="T45"/>
                  <a:gd fmla="*/ 228 w 228" name="T46"/>
                  <a:gd fmla="*/ 46 h 229" name="T47"/>
                  <a:gd fmla="*/ 224 w 228" name="T48"/>
                  <a:gd fmla="*/ 27 h 229" name="T49"/>
                  <a:gd fmla="*/ 220 w 228" name="T50"/>
                  <a:gd fmla="*/ 25 h 229" name="T51"/>
                  <a:gd fmla="*/ 190 w 228" name="T52"/>
                  <a:gd fmla="*/ 52 h 229" name="T53"/>
                  <a:gd fmla="*/ 175 w 228" name="T54"/>
                  <a:gd fmla="*/ 37 h 229" name="T55"/>
                  <a:gd fmla="*/ 182 w 228" name="T56"/>
                  <a:gd fmla="*/ 56 h 229" name="T57"/>
                  <a:gd fmla="*/ 195 w 228" name="T58"/>
                  <a:gd fmla="*/ 58 h 229" name="T59"/>
                  <a:gd fmla="*/ 221 w 228" name="T60"/>
                  <a:gd fmla="*/ 44 h 229" name="T61"/>
                  <a:gd fmla="*/ 210 w 228" name="T62"/>
                  <a:gd fmla="*/ 70 h 229" name="T63"/>
                  <a:gd fmla="*/ 182 w 228" name="T64"/>
                  <a:gd fmla="*/ 81 h 229" name="T65"/>
                  <a:gd fmla="*/ 168 w 228" name="T66"/>
                  <a:gd fmla="*/ 79 h 229" name="T67"/>
                  <a:gd fmla="*/ 79 w 228" name="T68"/>
                  <a:gd fmla="*/ 166 h 229" name="T69"/>
                  <a:gd fmla="*/ 79 w 228" name="T70"/>
                  <a:gd fmla="*/ 175 h 229" name="T71"/>
                  <a:gd fmla="*/ 78 w 228" name="T72"/>
                  <a:gd fmla="*/ 197 h 229" name="T73"/>
                  <a:gd fmla="*/ 70 w 228" name="T74"/>
                  <a:gd fmla="*/ 211 h 229" name="T75"/>
                  <a:gd fmla="*/ 34 w 228" name="T76"/>
                  <a:gd fmla="*/ 219 h 229" name="T77"/>
                  <a:gd fmla="*/ 58 w 228" name="T78"/>
                  <a:gd fmla="*/ 191 h 229" name="T79"/>
                  <a:gd fmla="*/ 44 w 228" name="T80"/>
                  <a:gd fmla="*/ 171 h 229" name="T81"/>
                  <a:gd fmla="*/ 29 w 228" name="T82"/>
                  <a:gd fmla="*/ 173 h 229" name="T83"/>
                  <a:gd fmla="*/ 8 w 228" name="T84"/>
                  <a:gd fmla="*/ 175 h 229" name="T85"/>
                  <a:gd fmla="*/ 23 w 228" name="T86"/>
                  <a:gd fmla="*/ 154 h 229" name="T87"/>
                  <a:gd fmla="*/ 44 w 228" name="T88"/>
                  <a:gd fmla="*/ 147 h 229" name="T89"/>
                  <a:gd fmla="*/ 61 w 228" name="T90"/>
                  <a:gd fmla="*/ 150 h 229" name="T91"/>
                  <a:gd fmla="*/ 150 w 228" name="T92"/>
                  <a:gd fmla="*/ 62 h 229" name="T93"/>
                  <a:gd fmla="*/ 146 w 228" name="T94"/>
                  <a:gd fmla="*/ 49 h 229" name="T95"/>
                  <a:gd fmla="*/ 151 w 228" name="T96"/>
                  <a:gd fmla="*/ 27 h 229" name="T97"/>
                  <a:gd fmla="*/ 165 w 228" name="T98"/>
                  <a:gd fmla="*/ 11 h 229" name="T99"/>
                  <a:gd fmla="*/ 172 w 228" name="T100"/>
                  <a:gd fmla="*/ 30 h 229" name="T101"/>
                  <a:gd fmla="*/ 169 w 228" name="T102"/>
                  <a:gd fmla="*/ 42 h 229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229" w="228">
                    <a:moveTo>
                      <a:pt x="202" y="10"/>
                    </a:moveTo>
                    <a:lnTo>
                      <a:pt x="202" y="10"/>
                    </a:lnTo>
                    <a:lnTo>
                      <a:pt x="202" y="8"/>
                    </a:lnTo>
                    <a:lnTo>
                      <a:pt x="203" y="7"/>
                    </a:lnTo>
                    <a:lnTo>
                      <a:pt x="203" y="7"/>
                    </a:lnTo>
                    <a:lnTo>
                      <a:pt x="202" y="6"/>
                    </a:lnTo>
                    <a:lnTo>
                      <a:pt x="201" y="4"/>
                    </a:lnTo>
                    <a:lnTo>
                      <a:pt x="201" y="4"/>
                    </a:lnTo>
                    <a:lnTo>
                      <a:pt x="194" y="2"/>
                    </a:lnTo>
                    <a:lnTo>
                      <a:pt x="188" y="0"/>
                    </a:lnTo>
                    <a:lnTo>
                      <a:pt x="181" y="0"/>
                    </a:lnTo>
                    <a:lnTo>
                      <a:pt x="175" y="1"/>
                    </a:lnTo>
                    <a:lnTo>
                      <a:pt x="169" y="2"/>
                    </a:lnTo>
                    <a:lnTo>
                      <a:pt x="162" y="4"/>
                    </a:lnTo>
                    <a:lnTo>
                      <a:pt x="158" y="8"/>
                    </a:lnTo>
                    <a:lnTo>
                      <a:pt x="152" y="13"/>
                    </a:lnTo>
                    <a:lnTo>
                      <a:pt x="152" y="13"/>
                    </a:lnTo>
                    <a:lnTo>
                      <a:pt x="148" y="17"/>
                    </a:lnTo>
                    <a:lnTo>
                      <a:pt x="145" y="23"/>
                    </a:lnTo>
                    <a:lnTo>
                      <a:pt x="143" y="29"/>
                    </a:lnTo>
                    <a:lnTo>
                      <a:pt x="140" y="35"/>
                    </a:lnTo>
                    <a:lnTo>
                      <a:pt x="139" y="41"/>
                    </a:lnTo>
                    <a:lnTo>
                      <a:pt x="139" y="48"/>
                    </a:lnTo>
                    <a:lnTo>
                      <a:pt x="140" y="53"/>
                    </a:lnTo>
                    <a:lnTo>
                      <a:pt x="141" y="59"/>
                    </a:lnTo>
                    <a:lnTo>
                      <a:pt x="60" y="142"/>
                    </a:lnTo>
                    <a:lnTo>
                      <a:pt x="60" y="142"/>
                    </a:lnTo>
                    <a:lnTo>
                      <a:pt x="53" y="140"/>
                    </a:lnTo>
                    <a:lnTo>
                      <a:pt x="44" y="140"/>
                    </a:lnTo>
                    <a:lnTo>
                      <a:pt x="44" y="140"/>
                    </a:lnTo>
                    <a:lnTo>
                      <a:pt x="36" y="141"/>
                    </a:lnTo>
                    <a:lnTo>
                      <a:pt x="27" y="143"/>
                    </a:lnTo>
                    <a:lnTo>
                      <a:pt x="20" y="147"/>
                    </a:lnTo>
                    <a:lnTo>
                      <a:pt x="13" y="153"/>
                    </a:lnTo>
                    <a:lnTo>
                      <a:pt x="13" y="153"/>
                    </a:lnTo>
                    <a:lnTo>
                      <a:pt x="8" y="159"/>
                    </a:lnTo>
                    <a:lnTo>
                      <a:pt x="5" y="163"/>
                    </a:lnTo>
                    <a:lnTo>
                      <a:pt x="2" y="169"/>
                    </a:lnTo>
                    <a:lnTo>
                      <a:pt x="0" y="176"/>
                    </a:lnTo>
                    <a:lnTo>
                      <a:pt x="0" y="182"/>
                    </a:lnTo>
                    <a:lnTo>
                      <a:pt x="0" y="189"/>
                    </a:lnTo>
                    <a:lnTo>
                      <a:pt x="1" y="195"/>
                    </a:lnTo>
                    <a:lnTo>
                      <a:pt x="3" y="202"/>
                    </a:lnTo>
                    <a:lnTo>
                      <a:pt x="3" y="202"/>
                    </a:lnTo>
                    <a:lnTo>
                      <a:pt x="5" y="203"/>
                    </a:lnTo>
                    <a:lnTo>
                      <a:pt x="6" y="203"/>
                    </a:lnTo>
                    <a:lnTo>
                      <a:pt x="6" y="203"/>
                    </a:lnTo>
                    <a:lnTo>
                      <a:pt x="7" y="203"/>
                    </a:lnTo>
                    <a:lnTo>
                      <a:pt x="9" y="202"/>
                    </a:lnTo>
                    <a:lnTo>
                      <a:pt x="34" y="177"/>
                    </a:lnTo>
                    <a:lnTo>
                      <a:pt x="34" y="177"/>
                    </a:lnTo>
                    <a:lnTo>
                      <a:pt x="37" y="176"/>
                    </a:lnTo>
                    <a:lnTo>
                      <a:pt x="40" y="177"/>
                    </a:lnTo>
                    <a:lnTo>
                      <a:pt x="50" y="188"/>
                    </a:lnTo>
                    <a:lnTo>
                      <a:pt x="50" y="188"/>
                    </a:lnTo>
                    <a:lnTo>
                      <a:pt x="51" y="191"/>
                    </a:lnTo>
                    <a:lnTo>
                      <a:pt x="50" y="194"/>
                    </a:lnTo>
                    <a:lnTo>
                      <a:pt x="26" y="218"/>
                    </a:lnTo>
                    <a:lnTo>
                      <a:pt x="26" y="218"/>
                    </a:lnTo>
                    <a:lnTo>
                      <a:pt x="25" y="221"/>
                    </a:lnTo>
                    <a:lnTo>
                      <a:pt x="25" y="222"/>
                    </a:lnTo>
                    <a:lnTo>
                      <a:pt x="25" y="222"/>
                    </a:lnTo>
                    <a:lnTo>
                      <a:pt x="25" y="223"/>
                    </a:lnTo>
                    <a:lnTo>
                      <a:pt x="27" y="224"/>
                    </a:lnTo>
                    <a:lnTo>
                      <a:pt x="27" y="224"/>
                    </a:lnTo>
                    <a:lnTo>
                      <a:pt x="35" y="228"/>
                    </a:lnTo>
                    <a:lnTo>
                      <a:pt x="44" y="229"/>
                    </a:lnTo>
                    <a:lnTo>
                      <a:pt x="44" y="229"/>
                    </a:lnTo>
                    <a:lnTo>
                      <a:pt x="54" y="228"/>
                    </a:lnTo>
                    <a:lnTo>
                      <a:pt x="61" y="225"/>
                    </a:lnTo>
                    <a:lnTo>
                      <a:pt x="69" y="222"/>
                    </a:lnTo>
                    <a:lnTo>
                      <a:pt x="75" y="216"/>
                    </a:lnTo>
                    <a:lnTo>
                      <a:pt x="75" y="216"/>
                    </a:lnTo>
                    <a:lnTo>
                      <a:pt x="79" y="211"/>
                    </a:lnTo>
                    <a:lnTo>
                      <a:pt x="83" y="205"/>
                    </a:lnTo>
                    <a:lnTo>
                      <a:pt x="85" y="200"/>
                    </a:lnTo>
                    <a:lnTo>
                      <a:pt x="86" y="194"/>
                    </a:lnTo>
                    <a:lnTo>
                      <a:pt x="88" y="188"/>
                    </a:lnTo>
                    <a:lnTo>
                      <a:pt x="88" y="181"/>
                    </a:lnTo>
                    <a:lnTo>
                      <a:pt x="88" y="175"/>
                    </a:lnTo>
                    <a:lnTo>
                      <a:pt x="85" y="169"/>
                    </a:lnTo>
                    <a:lnTo>
                      <a:pt x="168" y="86"/>
                    </a:lnTo>
                    <a:lnTo>
                      <a:pt x="168" y="86"/>
                    </a:lnTo>
                    <a:lnTo>
                      <a:pt x="175" y="89"/>
                    </a:lnTo>
                    <a:lnTo>
                      <a:pt x="182" y="89"/>
                    </a:lnTo>
                    <a:lnTo>
                      <a:pt x="182" y="89"/>
                    </a:lnTo>
                    <a:lnTo>
                      <a:pt x="192" y="87"/>
                    </a:lnTo>
                    <a:lnTo>
                      <a:pt x="200" y="85"/>
                    </a:lnTo>
                    <a:lnTo>
                      <a:pt x="208" y="81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20" y="70"/>
                    </a:lnTo>
                    <a:lnTo>
                      <a:pt x="223" y="65"/>
                    </a:lnTo>
                    <a:lnTo>
                      <a:pt x="226" y="59"/>
                    </a:lnTo>
                    <a:lnTo>
                      <a:pt x="227" y="52"/>
                    </a:lnTo>
                    <a:lnTo>
                      <a:pt x="228" y="46"/>
                    </a:lnTo>
                    <a:lnTo>
                      <a:pt x="228" y="39"/>
                    </a:lnTo>
                    <a:lnTo>
                      <a:pt x="227" y="34"/>
                    </a:lnTo>
                    <a:lnTo>
                      <a:pt x="224" y="27"/>
                    </a:lnTo>
                    <a:lnTo>
                      <a:pt x="224" y="27"/>
                    </a:lnTo>
                    <a:lnTo>
                      <a:pt x="223" y="25"/>
                    </a:lnTo>
                    <a:lnTo>
                      <a:pt x="221" y="25"/>
                    </a:lnTo>
                    <a:lnTo>
                      <a:pt x="221" y="25"/>
                    </a:lnTo>
                    <a:lnTo>
                      <a:pt x="220" y="25"/>
                    </a:lnTo>
                    <a:lnTo>
                      <a:pt x="219" y="27"/>
                    </a:lnTo>
                    <a:lnTo>
                      <a:pt x="193" y="51"/>
                    </a:lnTo>
                    <a:lnTo>
                      <a:pt x="193" y="51"/>
                    </a:lnTo>
                    <a:lnTo>
                      <a:pt x="190" y="52"/>
                    </a:lnTo>
                    <a:lnTo>
                      <a:pt x="187" y="51"/>
                    </a:lnTo>
                    <a:lnTo>
                      <a:pt x="176" y="41"/>
                    </a:lnTo>
                    <a:lnTo>
                      <a:pt x="176" y="41"/>
                    </a:lnTo>
                    <a:lnTo>
                      <a:pt x="175" y="37"/>
                    </a:lnTo>
                    <a:lnTo>
                      <a:pt x="176" y="35"/>
                    </a:lnTo>
                    <a:lnTo>
                      <a:pt x="202" y="10"/>
                    </a:lnTo>
                    <a:close/>
                    <a:moveTo>
                      <a:pt x="172" y="45"/>
                    </a:moveTo>
                    <a:lnTo>
                      <a:pt x="182" y="56"/>
                    </a:lnTo>
                    <a:lnTo>
                      <a:pt x="182" y="56"/>
                    </a:lnTo>
                    <a:lnTo>
                      <a:pt x="186" y="58"/>
                    </a:lnTo>
                    <a:lnTo>
                      <a:pt x="190" y="59"/>
                    </a:lnTo>
                    <a:lnTo>
                      <a:pt x="195" y="58"/>
                    </a:lnTo>
                    <a:lnTo>
                      <a:pt x="199" y="56"/>
                    </a:lnTo>
                    <a:lnTo>
                      <a:pt x="220" y="35"/>
                    </a:lnTo>
                    <a:lnTo>
                      <a:pt x="220" y="35"/>
                    </a:lnTo>
                    <a:lnTo>
                      <a:pt x="221" y="44"/>
                    </a:lnTo>
                    <a:lnTo>
                      <a:pt x="220" y="53"/>
                    </a:lnTo>
                    <a:lnTo>
                      <a:pt x="216" y="63"/>
                    </a:lnTo>
                    <a:lnTo>
                      <a:pt x="210" y="70"/>
                    </a:lnTo>
                    <a:lnTo>
                      <a:pt x="210" y="70"/>
                    </a:lnTo>
                    <a:lnTo>
                      <a:pt x="205" y="74"/>
                    </a:lnTo>
                    <a:lnTo>
                      <a:pt x="198" y="79"/>
                    </a:lnTo>
                    <a:lnTo>
                      <a:pt x="190" y="80"/>
                    </a:lnTo>
                    <a:lnTo>
                      <a:pt x="182" y="81"/>
                    </a:lnTo>
                    <a:lnTo>
                      <a:pt x="182" y="81"/>
                    </a:lnTo>
                    <a:lnTo>
                      <a:pt x="175" y="80"/>
                    </a:lnTo>
                    <a:lnTo>
                      <a:pt x="168" y="79"/>
                    </a:lnTo>
                    <a:lnTo>
                      <a:pt x="168" y="79"/>
                    </a:lnTo>
                    <a:lnTo>
                      <a:pt x="166" y="79"/>
                    </a:lnTo>
                    <a:lnTo>
                      <a:pt x="165" y="79"/>
                    </a:lnTo>
                    <a:lnTo>
                      <a:pt x="79" y="166"/>
                    </a:lnTo>
                    <a:lnTo>
                      <a:pt x="79" y="166"/>
                    </a:lnTo>
                    <a:lnTo>
                      <a:pt x="78" y="167"/>
                    </a:lnTo>
                    <a:lnTo>
                      <a:pt x="78" y="169"/>
                    </a:lnTo>
                    <a:lnTo>
                      <a:pt x="78" y="169"/>
                    </a:lnTo>
                    <a:lnTo>
                      <a:pt x="79" y="175"/>
                    </a:lnTo>
                    <a:lnTo>
                      <a:pt x="81" y="180"/>
                    </a:lnTo>
                    <a:lnTo>
                      <a:pt x="81" y="186"/>
                    </a:lnTo>
                    <a:lnTo>
                      <a:pt x="81" y="191"/>
                    </a:lnTo>
                    <a:lnTo>
                      <a:pt x="78" y="197"/>
                    </a:lnTo>
                    <a:lnTo>
                      <a:pt x="76" y="202"/>
                    </a:lnTo>
                    <a:lnTo>
                      <a:pt x="74" y="207"/>
                    </a:lnTo>
                    <a:lnTo>
                      <a:pt x="70" y="211"/>
                    </a:lnTo>
                    <a:lnTo>
                      <a:pt x="70" y="211"/>
                    </a:lnTo>
                    <a:lnTo>
                      <a:pt x="62" y="217"/>
                    </a:lnTo>
                    <a:lnTo>
                      <a:pt x="54" y="221"/>
                    </a:lnTo>
                    <a:lnTo>
                      <a:pt x="43" y="222"/>
                    </a:lnTo>
                    <a:lnTo>
                      <a:pt x="34" y="219"/>
                    </a:lnTo>
                    <a:lnTo>
                      <a:pt x="55" y="198"/>
                    </a:lnTo>
                    <a:lnTo>
                      <a:pt x="55" y="198"/>
                    </a:lnTo>
                    <a:lnTo>
                      <a:pt x="57" y="195"/>
                    </a:lnTo>
                    <a:lnTo>
                      <a:pt x="58" y="191"/>
                    </a:lnTo>
                    <a:lnTo>
                      <a:pt x="58" y="187"/>
                    </a:lnTo>
                    <a:lnTo>
                      <a:pt x="56" y="183"/>
                    </a:lnTo>
                    <a:lnTo>
                      <a:pt x="44" y="171"/>
                    </a:lnTo>
                    <a:lnTo>
                      <a:pt x="44" y="171"/>
                    </a:lnTo>
                    <a:lnTo>
                      <a:pt x="41" y="169"/>
                    </a:lnTo>
                    <a:lnTo>
                      <a:pt x="37" y="169"/>
                    </a:lnTo>
                    <a:lnTo>
                      <a:pt x="33" y="170"/>
                    </a:lnTo>
                    <a:lnTo>
                      <a:pt x="29" y="173"/>
                    </a:lnTo>
                    <a:lnTo>
                      <a:pt x="8" y="194"/>
                    </a:lnTo>
                    <a:lnTo>
                      <a:pt x="8" y="194"/>
                    </a:lnTo>
                    <a:lnTo>
                      <a:pt x="7" y="184"/>
                    </a:lnTo>
                    <a:lnTo>
                      <a:pt x="8" y="175"/>
                    </a:lnTo>
                    <a:lnTo>
                      <a:pt x="12" y="166"/>
                    </a:lnTo>
                    <a:lnTo>
                      <a:pt x="18" y="159"/>
                    </a:lnTo>
                    <a:lnTo>
                      <a:pt x="18" y="159"/>
                    </a:lnTo>
                    <a:lnTo>
                      <a:pt x="23" y="154"/>
                    </a:lnTo>
                    <a:lnTo>
                      <a:pt x="30" y="150"/>
                    </a:lnTo>
                    <a:lnTo>
                      <a:pt x="37" y="148"/>
                    </a:lnTo>
                    <a:lnTo>
                      <a:pt x="44" y="147"/>
                    </a:lnTo>
                    <a:lnTo>
                      <a:pt x="44" y="147"/>
                    </a:lnTo>
                    <a:lnTo>
                      <a:pt x="53" y="148"/>
                    </a:lnTo>
                    <a:lnTo>
                      <a:pt x="58" y="149"/>
                    </a:lnTo>
                    <a:lnTo>
                      <a:pt x="58" y="149"/>
                    </a:lnTo>
                    <a:lnTo>
                      <a:pt x="61" y="150"/>
                    </a:lnTo>
                    <a:lnTo>
                      <a:pt x="63" y="149"/>
                    </a:lnTo>
                    <a:lnTo>
                      <a:pt x="148" y="63"/>
                    </a:lnTo>
                    <a:lnTo>
                      <a:pt x="148" y="63"/>
                    </a:lnTo>
                    <a:lnTo>
                      <a:pt x="150" y="62"/>
                    </a:lnTo>
                    <a:lnTo>
                      <a:pt x="150" y="59"/>
                    </a:lnTo>
                    <a:lnTo>
                      <a:pt x="150" y="59"/>
                    </a:lnTo>
                    <a:lnTo>
                      <a:pt x="147" y="53"/>
                    </a:lnTo>
                    <a:lnTo>
                      <a:pt x="146" y="49"/>
                    </a:lnTo>
                    <a:lnTo>
                      <a:pt x="146" y="43"/>
                    </a:lnTo>
                    <a:lnTo>
                      <a:pt x="147" y="37"/>
                    </a:lnTo>
                    <a:lnTo>
                      <a:pt x="148" y="31"/>
                    </a:lnTo>
                    <a:lnTo>
                      <a:pt x="151" y="27"/>
                    </a:lnTo>
                    <a:lnTo>
                      <a:pt x="154" y="22"/>
                    </a:lnTo>
                    <a:lnTo>
                      <a:pt x="158" y="17"/>
                    </a:lnTo>
                    <a:lnTo>
                      <a:pt x="158" y="17"/>
                    </a:lnTo>
                    <a:lnTo>
                      <a:pt x="165" y="11"/>
                    </a:lnTo>
                    <a:lnTo>
                      <a:pt x="174" y="8"/>
                    </a:lnTo>
                    <a:lnTo>
                      <a:pt x="183" y="7"/>
                    </a:lnTo>
                    <a:lnTo>
                      <a:pt x="193" y="9"/>
                    </a:lnTo>
                    <a:lnTo>
                      <a:pt x="172" y="30"/>
                    </a:lnTo>
                    <a:lnTo>
                      <a:pt x="172" y="30"/>
                    </a:lnTo>
                    <a:lnTo>
                      <a:pt x="169" y="34"/>
                    </a:lnTo>
                    <a:lnTo>
                      <a:pt x="168" y="37"/>
                    </a:lnTo>
                    <a:lnTo>
                      <a:pt x="169" y="42"/>
                    </a:lnTo>
                    <a:lnTo>
                      <a:pt x="172" y="45"/>
                    </a:lnTo>
                    <a:lnTo>
                      <a:pt x="172" y="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7" name="Freeform: Shape 57"/>
              <p:cNvSpPr/>
              <p:nvPr/>
            </p:nvSpPr>
            <p:spPr bwMode="auto">
              <a:xfrm>
                <a:off x="2735263" y="3740151"/>
                <a:ext cx="163513" cy="163513"/>
              </a:xfrm>
              <a:custGeom>
                <a:gdLst>
                  <a:gd fmla="*/ 84 w 103" name="T0"/>
                  <a:gd fmla="*/ 93 h 103" name="T1"/>
                  <a:gd fmla="*/ 84 w 103" name="T2"/>
                  <a:gd fmla="*/ 93 h 103" name="T3"/>
                  <a:gd fmla="*/ 81 w 103" name="T4"/>
                  <a:gd fmla="*/ 96 h 103" name="T5"/>
                  <a:gd fmla="*/ 78 w 103" name="T6"/>
                  <a:gd fmla="*/ 93 h 103" name="T7"/>
                  <a:gd fmla="*/ 7 w 103" name="T8"/>
                  <a:gd fmla="*/ 22 h 103" name="T9"/>
                  <a:gd fmla="*/ 7 w 103" name="T10"/>
                  <a:gd fmla="*/ 22 h 103" name="T11"/>
                  <a:gd fmla="*/ 3 w 103" name="T12"/>
                  <a:gd fmla="*/ 22 h 103" name="T13"/>
                  <a:gd fmla="*/ 1 w 103" name="T14"/>
                  <a:gd fmla="*/ 22 h 103" name="T15"/>
                  <a:gd fmla="*/ 1 w 103" name="T16"/>
                  <a:gd fmla="*/ 22 h 103" name="T17"/>
                  <a:gd fmla="*/ 0 w 103" name="T18"/>
                  <a:gd fmla="*/ 25 h 103" name="T19"/>
                  <a:gd fmla="*/ 1 w 103" name="T20"/>
                  <a:gd fmla="*/ 28 h 103" name="T21"/>
                  <a:gd fmla="*/ 74 w 103" name="T22"/>
                  <a:gd fmla="*/ 99 h 103" name="T23"/>
                  <a:gd fmla="*/ 74 w 103" name="T24"/>
                  <a:gd fmla="*/ 99 h 103" name="T25"/>
                  <a:gd fmla="*/ 77 w 103" name="T26"/>
                  <a:gd fmla="*/ 101 h 103" name="T27"/>
                  <a:gd fmla="*/ 81 w 103" name="T28"/>
                  <a:gd fmla="*/ 103 h 103" name="T29"/>
                  <a:gd fmla="*/ 81 w 103" name="T30"/>
                  <a:gd fmla="*/ 103 h 103" name="T31"/>
                  <a:gd fmla="*/ 81 w 103" name="T32"/>
                  <a:gd fmla="*/ 103 h 103" name="T33"/>
                  <a:gd fmla="*/ 81 w 103" name="T34"/>
                  <a:gd fmla="*/ 103 h 103" name="T35"/>
                  <a:gd fmla="*/ 85 w 103" name="T36"/>
                  <a:gd fmla="*/ 101 h 103" name="T37"/>
                  <a:gd fmla="*/ 89 w 103" name="T38"/>
                  <a:gd fmla="*/ 99 h 103" name="T39"/>
                  <a:gd fmla="*/ 99 w 103" name="T40"/>
                  <a:gd fmla="*/ 89 h 103" name="T41"/>
                  <a:gd fmla="*/ 99 w 103" name="T42"/>
                  <a:gd fmla="*/ 89 h 103" name="T43"/>
                  <a:gd fmla="*/ 102 w 103" name="T44"/>
                  <a:gd fmla="*/ 84 h 103" name="T45"/>
                  <a:gd fmla="*/ 103 w 103" name="T46"/>
                  <a:gd fmla="*/ 80 h 103" name="T47"/>
                  <a:gd fmla="*/ 102 w 103" name="T48"/>
                  <a:gd fmla="*/ 76 h 103" name="T49"/>
                  <a:gd fmla="*/ 99 w 103" name="T50"/>
                  <a:gd fmla="*/ 72 h 103" name="T51"/>
                  <a:gd fmla="*/ 28 w 103" name="T52"/>
                  <a:gd fmla="*/ 1 h 103" name="T53"/>
                  <a:gd fmla="*/ 28 w 103" name="T54"/>
                  <a:gd fmla="*/ 1 h 103" name="T55"/>
                  <a:gd fmla="*/ 26 w 103" name="T56"/>
                  <a:gd fmla="*/ 0 h 103" name="T57"/>
                  <a:gd fmla="*/ 23 w 103" name="T58"/>
                  <a:gd fmla="*/ 1 h 103" name="T59"/>
                  <a:gd fmla="*/ 23 w 103" name="T60"/>
                  <a:gd fmla="*/ 1 h 103" name="T61"/>
                  <a:gd fmla="*/ 22 w 103" name="T62"/>
                  <a:gd fmla="*/ 3 h 103" name="T63"/>
                  <a:gd fmla="*/ 23 w 103" name="T64"/>
                  <a:gd fmla="*/ 6 h 103" name="T65"/>
                  <a:gd fmla="*/ 95 w 103" name="T66"/>
                  <a:gd fmla="*/ 77 h 103" name="T67"/>
                  <a:gd fmla="*/ 95 w 103" name="T68"/>
                  <a:gd fmla="*/ 77 h 103" name="T69"/>
                  <a:gd fmla="*/ 96 w 103" name="T70"/>
                  <a:gd fmla="*/ 80 h 103" name="T71"/>
                  <a:gd fmla="*/ 95 w 103" name="T72"/>
                  <a:gd fmla="*/ 83 h 103" name="T73"/>
                  <a:gd fmla="*/ 84 w 103" name="T74"/>
                  <a:gd fmla="*/ 93 h 103" name="T7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b="b" l="0" r="r" t="0"/>
                <a:pathLst>
                  <a:path h="103" w="103">
                    <a:moveTo>
                      <a:pt x="84" y="93"/>
                    </a:moveTo>
                    <a:lnTo>
                      <a:pt x="84" y="93"/>
                    </a:lnTo>
                    <a:lnTo>
                      <a:pt x="81" y="96"/>
                    </a:lnTo>
                    <a:lnTo>
                      <a:pt x="78" y="93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3" y="22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0" y="25"/>
                    </a:lnTo>
                    <a:lnTo>
                      <a:pt x="1" y="28"/>
                    </a:lnTo>
                    <a:lnTo>
                      <a:pt x="74" y="99"/>
                    </a:lnTo>
                    <a:lnTo>
                      <a:pt x="74" y="99"/>
                    </a:lnTo>
                    <a:lnTo>
                      <a:pt x="77" y="101"/>
                    </a:lnTo>
                    <a:lnTo>
                      <a:pt x="81" y="103"/>
                    </a:lnTo>
                    <a:lnTo>
                      <a:pt x="81" y="103"/>
                    </a:lnTo>
                    <a:lnTo>
                      <a:pt x="81" y="103"/>
                    </a:lnTo>
                    <a:lnTo>
                      <a:pt x="81" y="103"/>
                    </a:lnTo>
                    <a:lnTo>
                      <a:pt x="85" y="101"/>
                    </a:lnTo>
                    <a:lnTo>
                      <a:pt x="89" y="99"/>
                    </a:lnTo>
                    <a:lnTo>
                      <a:pt x="99" y="89"/>
                    </a:lnTo>
                    <a:lnTo>
                      <a:pt x="99" y="89"/>
                    </a:lnTo>
                    <a:lnTo>
                      <a:pt x="102" y="84"/>
                    </a:lnTo>
                    <a:lnTo>
                      <a:pt x="103" y="80"/>
                    </a:lnTo>
                    <a:lnTo>
                      <a:pt x="102" y="76"/>
                    </a:lnTo>
                    <a:lnTo>
                      <a:pt x="99" y="72"/>
                    </a:lnTo>
                    <a:lnTo>
                      <a:pt x="28" y="1"/>
                    </a:lnTo>
                    <a:lnTo>
                      <a:pt x="28" y="1"/>
                    </a:lnTo>
                    <a:lnTo>
                      <a:pt x="26" y="0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2" y="3"/>
                    </a:lnTo>
                    <a:lnTo>
                      <a:pt x="23" y="6"/>
                    </a:lnTo>
                    <a:lnTo>
                      <a:pt x="95" y="77"/>
                    </a:lnTo>
                    <a:lnTo>
                      <a:pt x="95" y="77"/>
                    </a:lnTo>
                    <a:lnTo>
                      <a:pt x="96" y="80"/>
                    </a:lnTo>
                    <a:lnTo>
                      <a:pt x="95" y="83"/>
                    </a:lnTo>
                    <a:lnTo>
                      <a:pt x="84" y="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Freeform: Shape 58"/>
              <p:cNvSpPr/>
              <p:nvPr/>
            </p:nvSpPr>
            <p:spPr bwMode="auto">
              <a:xfrm>
                <a:off x="2536826" y="3541713"/>
                <a:ext cx="147638" cy="147638"/>
              </a:xfrm>
              <a:custGeom>
                <a:gdLst>
                  <a:gd fmla="*/ 42 w 93" name="T0"/>
                  <a:gd fmla="*/ 22 h 93" name="T1"/>
                  <a:gd fmla="*/ 21 w 93" name="T2"/>
                  <a:gd fmla="*/ 1 h 93" name="T3"/>
                  <a:gd fmla="*/ 21 w 93" name="T4"/>
                  <a:gd fmla="*/ 1 h 93" name="T5"/>
                  <a:gd fmla="*/ 19 w 93" name="T6"/>
                  <a:gd fmla="*/ 0 h 93" name="T7"/>
                  <a:gd fmla="*/ 16 w 93" name="T8"/>
                  <a:gd fmla="*/ 1 h 93" name="T9"/>
                  <a:gd fmla="*/ 1 w 93" name="T10"/>
                  <a:gd fmla="*/ 15 h 93" name="T11"/>
                  <a:gd fmla="*/ 1 w 93" name="T12"/>
                  <a:gd fmla="*/ 15 h 93" name="T13"/>
                  <a:gd fmla="*/ 0 w 93" name="T14"/>
                  <a:gd fmla="*/ 18 h 93" name="T15"/>
                  <a:gd fmla="*/ 1 w 93" name="T16"/>
                  <a:gd fmla="*/ 21 h 93" name="T17"/>
                  <a:gd fmla="*/ 23 w 93" name="T18"/>
                  <a:gd fmla="*/ 42 h 93" name="T19"/>
                  <a:gd fmla="*/ 23 w 93" name="T20"/>
                  <a:gd fmla="*/ 42 h 93" name="T21"/>
                  <a:gd fmla="*/ 26 w 93" name="T22"/>
                  <a:gd fmla="*/ 43 h 93" name="T23"/>
                  <a:gd fmla="*/ 26 w 93" name="T24"/>
                  <a:gd fmla="*/ 43 h 93" name="T25"/>
                  <a:gd fmla="*/ 28 w 93" name="T26"/>
                  <a:gd fmla="*/ 42 h 93" name="T27"/>
                  <a:gd fmla="*/ 33 w 93" name="T28"/>
                  <a:gd fmla="*/ 37 h 93" name="T29"/>
                  <a:gd fmla="*/ 87 w 93" name="T30"/>
                  <a:gd fmla="*/ 92 h 93" name="T31"/>
                  <a:gd fmla="*/ 87 w 93" name="T32"/>
                  <a:gd fmla="*/ 92 h 93" name="T33"/>
                  <a:gd fmla="*/ 90 w 93" name="T34"/>
                  <a:gd fmla="*/ 93 h 93" name="T35"/>
                  <a:gd fmla="*/ 90 w 93" name="T36"/>
                  <a:gd fmla="*/ 93 h 93" name="T37"/>
                  <a:gd fmla="*/ 92 w 93" name="T38"/>
                  <a:gd fmla="*/ 92 h 93" name="T39"/>
                  <a:gd fmla="*/ 92 w 93" name="T40"/>
                  <a:gd fmla="*/ 92 h 93" name="T41"/>
                  <a:gd fmla="*/ 93 w 93" name="T42"/>
                  <a:gd fmla="*/ 90 h 93" name="T43"/>
                  <a:gd fmla="*/ 92 w 93" name="T44"/>
                  <a:gd fmla="*/ 86 h 93" name="T45"/>
                  <a:gd fmla="*/ 37 w 93" name="T46"/>
                  <a:gd fmla="*/ 32 h 93" name="T47"/>
                  <a:gd fmla="*/ 42 w 93" name="T48"/>
                  <a:gd fmla="*/ 28 h 93" name="T49"/>
                  <a:gd fmla="*/ 42 w 93" name="T50"/>
                  <a:gd fmla="*/ 28 h 93" name="T51"/>
                  <a:gd fmla="*/ 43 w 93" name="T52"/>
                  <a:gd fmla="*/ 25 h 93" name="T53"/>
                  <a:gd fmla="*/ 42 w 93" name="T54"/>
                  <a:gd fmla="*/ 22 h 93" name="T55"/>
                  <a:gd fmla="*/ 42 w 93" name="T56"/>
                  <a:gd fmla="*/ 22 h 93" name="T57"/>
                  <a:gd fmla="*/ 26 w 93" name="T58"/>
                  <a:gd fmla="*/ 35 h 93" name="T59"/>
                  <a:gd fmla="*/ 9 w 93" name="T60"/>
                  <a:gd fmla="*/ 18 h 93" name="T61"/>
                  <a:gd fmla="*/ 19 w 93" name="T62"/>
                  <a:gd fmla="*/ 9 h 93" name="T63"/>
                  <a:gd fmla="*/ 35 w 93" name="T64"/>
                  <a:gd fmla="*/ 25 h 93" name="T65"/>
                  <a:gd fmla="*/ 26 w 93" name="T66"/>
                  <a:gd fmla="*/ 35 h 93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93" w="93">
                    <a:moveTo>
                      <a:pt x="42" y="22"/>
                    </a:moveTo>
                    <a:lnTo>
                      <a:pt x="21" y="1"/>
                    </a:lnTo>
                    <a:lnTo>
                      <a:pt x="21" y="1"/>
                    </a:lnTo>
                    <a:lnTo>
                      <a:pt x="19" y="0"/>
                    </a:lnTo>
                    <a:lnTo>
                      <a:pt x="16" y="1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3" y="42"/>
                    </a:lnTo>
                    <a:lnTo>
                      <a:pt x="23" y="42"/>
                    </a:lnTo>
                    <a:lnTo>
                      <a:pt x="26" y="43"/>
                    </a:lnTo>
                    <a:lnTo>
                      <a:pt x="26" y="43"/>
                    </a:lnTo>
                    <a:lnTo>
                      <a:pt x="28" y="42"/>
                    </a:lnTo>
                    <a:lnTo>
                      <a:pt x="33" y="37"/>
                    </a:lnTo>
                    <a:lnTo>
                      <a:pt x="87" y="92"/>
                    </a:lnTo>
                    <a:lnTo>
                      <a:pt x="87" y="92"/>
                    </a:lnTo>
                    <a:lnTo>
                      <a:pt x="90" y="93"/>
                    </a:lnTo>
                    <a:lnTo>
                      <a:pt x="90" y="93"/>
                    </a:lnTo>
                    <a:lnTo>
                      <a:pt x="92" y="92"/>
                    </a:lnTo>
                    <a:lnTo>
                      <a:pt x="92" y="92"/>
                    </a:lnTo>
                    <a:lnTo>
                      <a:pt x="93" y="90"/>
                    </a:lnTo>
                    <a:lnTo>
                      <a:pt x="92" y="86"/>
                    </a:lnTo>
                    <a:lnTo>
                      <a:pt x="37" y="32"/>
                    </a:lnTo>
                    <a:lnTo>
                      <a:pt x="42" y="28"/>
                    </a:lnTo>
                    <a:lnTo>
                      <a:pt x="42" y="28"/>
                    </a:lnTo>
                    <a:lnTo>
                      <a:pt x="43" y="25"/>
                    </a:lnTo>
                    <a:lnTo>
                      <a:pt x="42" y="22"/>
                    </a:lnTo>
                    <a:lnTo>
                      <a:pt x="42" y="22"/>
                    </a:lnTo>
                    <a:close/>
                    <a:moveTo>
                      <a:pt x="26" y="35"/>
                    </a:moveTo>
                    <a:lnTo>
                      <a:pt x="9" y="18"/>
                    </a:lnTo>
                    <a:lnTo>
                      <a:pt x="19" y="9"/>
                    </a:lnTo>
                    <a:lnTo>
                      <a:pt x="35" y="25"/>
                    </a:lnTo>
                    <a:lnTo>
                      <a:pt x="26" y="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50" name="Group 59"/>
            <p:cNvGrpSpPr/>
            <p:nvPr/>
          </p:nvGrpSpPr>
          <p:grpSpPr>
            <a:xfrm>
              <a:off x="8845850" y="1687924"/>
              <a:ext cx="393595" cy="299132"/>
              <a:chOff x="3240088" y="4721226"/>
              <a:chExt cx="476250" cy="361950"/>
            </a:xfrm>
            <a:solidFill>
              <a:schemeClr val="bg1"/>
            </a:solidFill>
          </p:grpSpPr>
          <p:sp>
            <p:nvSpPr>
              <p:cNvPr id="51" name="Freeform: Shape 60"/>
              <p:cNvSpPr/>
              <p:nvPr/>
            </p:nvSpPr>
            <p:spPr bwMode="auto">
              <a:xfrm>
                <a:off x="3513138" y="4878388"/>
                <a:ext cx="203200" cy="204788"/>
              </a:xfrm>
              <a:custGeom>
                <a:gdLst>
                  <a:gd fmla="*/ 83 w 128" name="T0"/>
                  <a:gd fmla="*/ 0 h 129" name="T1"/>
                  <a:gd fmla="*/ 78 w 128" name="T2"/>
                  <a:gd fmla="*/ 3 h 129" name="T3"/>
                  <a:gd fmla="*/ 78 w 128" name="T4"/>
                  <a:gd fmla="*/ 6 h 129" name="T5"/>
                  <a:gd fmla="*/ 80 w 128" name="T6"/>
                  <a:gd fmla="*/ 7 h 129" name="T7"/>
                  <a:gd fmla="*/ 99 w 128" name="T8"/>
                  <a:gd fmla="*/ 15 h 129" name="T9"/>
                  <a:gd fmla="*/ 111 w 128" name="T10"/>
                  <a:gd fmla="*/ 25 h 129" name="T11"/>
                  <a:gd fmla="*/ 119 w 128" name="T12"/>
                  <a:gd fmla="*/ 36 h 129" name="T13"/>
                  <a:gd fmla="*/ 121 w 128" name="T14"/>
                  <a:gd fmla="*/ 50 h 129" name="T15"/>
                  <a:gd fmla="*/ 120 w 128" name="T16"/>
                  <a:gd fmla="*/ 58 h 129" name="T17"/>
                  <a:gd fmla="*/ 115 w 128" name="T18"/>
                  <a:gd fmla="*/ 69 h 129" name="T19"/>
                  <a:gd fmla="*/ 102 w 128" name="T20"/>
                  <a:gd fmla="*/ 83 h 129" name="T21"/>
                  <a:gd fmla="*/ 94 w 128" name="T22"/>
                  <a:gd fmla="*/ 90 h 129" name="T23"/>
                  <a:gd fmla="*/ 92 w 128" name="T24"/>
                  <a:gd fmla="*/ 94 h 129" name="T25"/>
                  <a:gd fmla="*/ 92 w 128" name="T26"/>
                  <a:gd fmla="*/ 121 h 129" name="T27"/>
                  <a:gd fmla="*/ 76 w 128" name="T28"/>
                  <a:gd fmla="*/ 111 h 129" name="T29"/>
                  <a:gd fmla="*/ 70 w 128" name="T30"/>
                  <a:gd fmla="*/ 105 h 129" name="T31"/>
                  <a:gd fmla="*/ 66 w 128" name="T32"/>
                  <a:gd fmla="*/ 104 h 129" name="T33"/>
                  <a:gd fmla="*/ 60 w 128" name="T34"/>
                  <a:gd fmla="*/ 105 h 129" name="T35"/>
                  <a:gd fmla="*/ 55 w 128" name="T36"/>
                  <a:gd fmla="*/ 107 h 129" name="T37"/>
                  <a:gd fmla="*/ 50 w 128" name="T38"/>
                  <a:gd fmla="*/ 108 h 129" name="T39"/>
                  <a:gd fmla="*/ 25 w 128" name="T40"/>
                  <a:gd fmla="*/ 104 h 129" name="T41"/>
                  <a:gd fmla="*/ 5 w 128" name="T42"/>
                  <a:gd fmla="*/ 94 h 129" name="T43"/>
                  <a:gd fmla="*/ 2 w 128" name="T44"/>
                  <a:gd fmla="*/ 94 h 129" name="T45"/>
                  <a:gd fmla="*/ 0 w 128" name="T46"/>
                  <a:gd fmla="*/ 95 h 129" name="T47"/>
                  <a:gd fmla="*/ 1 w 128" name="T48"/>
                  <a:gd fmla="*/ 100 h 129" name="T49"/>
                  <a:gd fmla="*/ 11 w 128" name="T50"/>
                  <a:gd fmla="*/ 107 h 129" name="T51"/>
                  <a:gd fmla="*/ 36 w 128" name="T52"/>
                  <a:gd fmla="*/ 114 h 129" name="T53"/>
                  <a:gd fmla="*/ 50 w 128" name="T54"/>
                  <a:gd fmla="*/ 115 h 129" name="T55"/>
                  <a:gd fmla="*/ 63 w 128" name="T56"/>
                  <a:gd fmla="*/ 112 h 129" name="T57"/>
                  <a:gd fmla="*/ 66 w 128" name="T58"/>
                  <a:gd fmla="*/ 111 h 129" name="T59"/>
                  <a:gd fmla="*/ 71 w 128" name="T60"/>
                  <a:gd fmla="*/ 116 h 129" name="T61"/>
                  <a:gd fmla="*/ 85 w 128" name="T62"/>
                  <a:gd fmla="*/ 125 h 129" name="T63"/>
                  <a:gd fmla="*/ 95 w 128" name="T64"/>
                  <a:gd fmla="*/ 129 h 129" name="T65"/>
                  <a:gd fmla="*/ 95 w 128" name="T66"/>
                  <a:gd fmla="*/ 129 h 129" name="T67"/>
                  <a:gd fmla="*/ 98 w 128" name="T68"/>
                  <a:gd fmla="*/ 128 h 129" name="T69"/>
                  <a:gd fmla="*/ 99 w 128" name="T70"/>
                  <a:gd fmla="*/ 125 h 129" name="T71"/>
                  <a:gd fmla="*/ 99 w 128" name="T72"/>
                  <a:gd fmla="*/ 95 h 129" name="T73"/>
                  <a:gd fmla="*/ 116 w 128" name="T74"/>
                  <a:gd fmla="*/ 80 h 129" name="T75"/>
                  <a:gd fmla="*/ 123 w 128" name="T76"/>
                  <a:gd fmla="*/ 68 h 129" name="T77"/>
                  <a:gd fmla="*/ 127 w 128" name="T78"/>
                  <a:gd fmla="*/ 56 h 129" name="T79"/>
                  <a:gd fmla="*/ 128 w 128" name="T80"/>
                  <a:gd fmla="*/ 50 h 129" name="T81"/>
                  <a:gd fmla="*/ 125 w 128" name="T82"/>
                  <a:gd fmla="*/ 34 h 129" name="T83"/>
                  <a:gd fmla="*/ 116 w 128" name="T84"/>
                  <a:gd fmla="*/ 20 h 129" name="T85"/>
                  <a:gd fmla="*/ 102 w 128" name="T86"/>
                  <a:gd fmla="*/ 10 h 129" name="T87"/>
                  <a:gd fmla="*/ 83 w 128" name="T88"/>
                  <a:gd fmla="*/ 0 h 129" name="T8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b="b" l="0" r="r" t="0"/>
                <a:pathLst>
                  <a:path h="129" w="128">
                    <a:moveTo>
                      <a:pt x="83" y="0"/>
                    </a:moveTo>
                    <a:lnTo>
                      <a:pt x="83" y="0"/>
                    </a:lnTo>
                    <a:lnTo>
                      <a:pt x="80" y="0"/>
                    </a:lnTo>
                    <a:lnTo>
                      <a:pt x="78" y="3"/>
                    </a:lnTo>
                    <a:lnTo>
                      <a:pt x="78" y="3"/>
                    </a:lnTo>
                    <a:lnTo>
                      <a:pt x="78" y="6"/>
                    </a:lnTo>
                    <a:lnTo>
                      <a:pt x="80" y="7"/>
                    </a:lnTo>
                    <a:lnTo>
                      <a:pt x="80" y="7"/>
                    </a:lnTo>
                    <a:lnTo>
                      <a:pt x="90" y="11"/>
                    </a:lnTo>
                    <a:lnTo>
                      <a:pt x="99" y="15"/>
                    </a:lnTo>
                    <a:lnTo>
                      <a:pt x="106" y="19"/>
                    </a:lnTo>
                    <a:lnTo>
                      <a:pt x="111" y="25"/>
                    </a:lnTo>
                    <a:lnTo>
                      <a:pt x="115" y="29"/>
                    </a:lnTo>
                    <a:lnTo>
                      <a:pt x="119" y="36"/>
                    </a:lnTo>
                    <a:lnTo>
                      <a:pt x="120" y="42"/>
                    </a:lnTo>
                    <a:lnTo>
                      <a:pt x="121" y="50"/>
                    </a:lnTo>
                    <a:lnTo>
                      <a:pt x="121" y="50"/>
                    </a:lnTo>
                    <a:lnTo>
                      <a:pt x="120" y="58"/>
                    </a:lnTo>
                    <a:lnTo>
                      <a:pt x="118" y="63"/>
                    </a:lnTo>
                    <a:lnTo>
                      <a:pt x="115" y="69"/>
                    </a:lnTo>
                    <a:lnTo>
                      <a:pt x="111" y="75"/>
                    </a:lnTo>
                    <a:lnTo>
                      <a:pt x="102" y="83"/>
                    </a:lnTo>
                    <a:lnTo>
                      <a:pt x="94" y="90"/>
                    </a:lnTo>
                    <a:lnTo>
                      <a:pt x="94" y="90"/>
                    </a:lnTo>
                    <a:lnTo>
                      <a:pt x="93" y="91"/>
                    </a:lnTo>
                    <a:lnTo>
                      <a:pt x="92" y="94"/>
                    </a:lnTo>
                    <a:lnTo>
                      <a:pt x="92" y="121"/>
                    </a:lnTo>
                    <a:lnTo>
                      <a:pt x="92" y="121"/>
                    </a:lnTo>
                    <a:lnTo>
                      <a:pt x="83" y="116"/>
                    </a:lnTo>
                    <a:lnTo>
                      <a:pt x="76" y="111"/>
                    </a:lnTo>
                    <a:lnTo>
                      <a:pt x="70" y="105"/>
                    </a:lnTo>
                    <a:lnTo>
                      <a:pt x="70" y="105"/>
                    </a:lnTo>
                    <a:lnTo>
                      <a:pt x="69" y="104"/>
                    </a:lnTo>
                    <a:lnTo>
                      <a:pt x="66" y="104"/>
                    </a:lnTo>
                    <a:lnTo>
                      <a:pt x="66" y="104"/>
                    </a:lnTo>
                    <a:lnTo>
                      <a:pt x="60" y="105"/>
                    </a:lnTo>
                    <a:lnTo>
                      <a:pt x="60" y="105"/>
                    </a:lnTo>
                    <a:lnTo>
                      <a:pt x="55" y="107"/>
                    </a:lnTo>
                    <a:lnTo>
                      <a:pt x="50" y="108"/>
                    </a:lnTo>
                    <a:lnTo>
                      <a:pt x="50" y="108"/>
                    </a:lnTo>
                    <a:lnTo>
                      <a:pt x="37" y="107"/>
                    </a:lnTo>
                    <a:lnTo>
                      <a:pt x="25" y="104"/>
                    </a:lnTo>
                    <a:lnTo>
                      <a:pt x="15" y="100"/>
                    </a:lnTo>
                    <a:lnTo>
                      <a:pt x="5" y="94"/>
                    </a:lnTo>
                    <a:lnTo>
                      <a:pt x="5" y="94"/>
                    </a:lnTo>
                    <a:lnTo>
                      <a:pt x="2" y="94"/>
                    </a:lnTo>
                    <a:lnTo>
                      <a:pt x="0" y="95"/>
                    </a:lnTo>
                    <a:lnTo>
                      <a:pt x="0" y="95"/>
                    </a:lnTo>
                    <a:lnTo>
                      <a:pt x="0" y="97"/>
                    </a:lnTo>
                    <a:lnTo>
                      <a:pt x="1" y="100"/>
                    </a:lnTo>
                    <a:lnTo>
                      <a:pt x="1" y="100"/>
                    </a:lnTo>
                    <a:lnTo>
                      <a:pt x="11" y="107"/>
                    </a:lnTo>
                    <a:lnTo>
                      <a:pt x="23" y="111"/>
                    </a:lnTo>
                    <a:lnTo>
                      <a:pt x="36" y="114"/>
                    </a:lnTo>
                    <a:lnTo>
                      <a:pt x="50" y="115"/>
                    </a:lnTo>
                    <a:lnTo>
                      <a:pt x="50" y="115"/>
                    </a:lnTo>
                    <a:lnTo>
                      <a:pt x="56" y="114"/>
                    </a:lnTo>
                    <a:lnTo>
                      <a:pt x="63" y="112"/>
                    </a:lnTo>
                    <a:lnTo>
                      <a:pt x="63" y="112"/>
                    </a:lnTo>
                    <a:lnTo>
                      <a:pt x="66" y="111"/>
                    </a:lnTo>
                    <a:lnTo>
                      <a:pt x="66" y="111"/>
                    </a:lnTo>
                    <a:lnTo>
                      <a:pt x="71" y="116"/>
                    </a:lnTo>
                    <a:lnTo>
                      <a:pt x="76" y="119"/>
                    </a:lnTo>
                    <a:lnTo>
                      <a:pt x="85" y="125"/>
                    </a:lnTo>
                    <a:lnTo>
                      <a:pt x="92" y="128"/>
                    </a:lnTo>
                    <a:lnTo>
                      <a:pt x="95" y="129"/>
                    </a:lnTo>
                    <a:lnTo>
                      <a:pt x="95" y="129"/>
                    </a:lnTo>
                    <a:lnTo>
                      <a:pt x="95" y="129"/>
                    </a:lnTo>
                    <a:lnTo>
                      <a:pt x="95" y="129"/>
                    </a:lnTo>
                    <a:lnTo>
                      <a:pt x="98" y="128"/>
                    </a:lnTo>
                    <a:lnTo>
                      <a:pt x="98" y="128"/>
                    </a:lnTo>
                    <a:lnTo>
                      <a:pt x="99" y="125"/>
                    </a:lnTo>
                    <a:lnTo>
                      <a:pt x="99" y="95"/>
                    </a:lnTo>
                    <a:lnTo>
                      <a:pt x="99" y="95"/>
                    </a:lnTo>
                    <a:lnTo>
                      <a:pt x="112" y="84"/>
                    </a:lnTo>
                    <a:lnTo>
                      <a:pt x="116" y="80"/>
                    </a:lnTo>
                    <a:lnTo>
                      <a:pt x="120" y="74"/>
                    </a:lnTo>
                    <a:lnTo>
                      <a:pt x="123" y="68"/>
                    </a:lnTo>
                    <a:lnTo>
                      <a:pt x="126" y="62"/>
                    </a:lnTo>
                    <a:lnTo>
                      <a:pt x="127" y="56"/>
                    </a:lnTo>
                    <a:lnTo>
                      <a:pt x="128" y="50"/>
                    </a:lnTo>
                    <a:lnTo>
                      <a:pt x="128" y="50"/>
                    </a:lnTo>
                    <a:lnTo>
                      <a:pt x="127" y="41"/>
                    </a:lnTo>
                    <a:lnTo>
                      <a:pt x="125" y="34"/>
                    </a:lnTo>
                    <a:lnTo>
                      <a:pt x="121" y="27"/>
                    </a:lnTo>
                    <a:lnTo>
                      <a:pt x="116" y="20"/>
                    </a:lnTo>
                    <a:lnTo>
                      <a:pt x="111" y="14"/>
                    </a:lnTo>
                    <a:lnTo>
                      <a:pt x="102" y="10"/>
                    </a:lnTo>
                    <a:lnTo>
                      <a:pt x="93" y="5"/>
                    </a:lnTo>
                    <a:lnTo>
                      <a:pt x="83" y="0"/>
                    </a:lnTo>
                    <a:lnTo>
                      <a:pt x="8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Freeform: Shape 61"/>
              <p:cNvSpPr/>
              <p:nvPr/>
            </p:nvSpPr>
            <p:spPr bwMode="auto">
              <a:xfrm>
                <a:off x="3240088" y="4721226"/>
                <a:ext cx="374650" cy="342900"/>
              </a:xfrm>
              <a:custGeom>
                <a:gdLst>
                  <a:gd fmla="*/ 235 w 236" name="T0"/>
                  <a:gd fmla="*/ 85 h 216" name="T1"/>
                  <a:gd fmla="*/ 227 w 236" name="T2"/>
                  <a:gd fmla="*/ 57 h 216" name="T3"/>
                  <a:gd fmla="*/ 210 w 236" name="T4"/>
                  <a:gd fmla="*/ 34 h 216" name="T5"/>
                  <a:gd fmla="*/ 186 w 236" name="T6"/>
                  <a:gd fmla="*/ 15 h 216" name="T7"/>
                  <a:gd fmla="*/ 154 w 236" name="T8"/>
                  <a:gd fmla="*/ 3 h 216" name="T9"/>
                  <a:gd fmla="*/ 119 w 236" name="T10"/>
                  <a:gd fmla="*/ 0 h 216" name="T11"/>
                  <a:gd fmla="*/ 94 w 236" name="T12"/>
                  <a:gd fmla="*/ 1 h 216" name="T13"/>
                  <a:gd fmla="*/ 62 w 236" name="T14"/>
                  <a:gd fmla="*/ 10 h 216" name="T15"/>
                  <a:gd fmla="*/ 35 w 236" name="T16"/>
                  <a:gd fmla="*/ 27 h 216" name="T17"/>
                  <a:gd fmla="*/ 14 w 236" name="T18"/>
                  <a:gd fmla="*/ 49 h 216" name="T19"/>
                  <a:gd fmla="*/ 2 w 236" name="T20"/>
                  <a:gd fmla="*/ 76 h 216" name="T21"/>
                  <a:gd fmla="*/ 0 w 236" name="T22"/>
                  <a:gd fmla="*/ 96 h 216" name="T23"/>
                  <a:gd fmla="*/ 8 w 236" name="T24"/>
                  <a:gd fmla="*/ 128 h 216" name="T25"/>
                  <a:gd fmla="*/ 28 w 236" name="T26"/>
                  <a:gd fmla="*/ 153 h 216" name="T27"/>
                  <a:gd fmla="*/ 43 w 236" name="T28"/>
                  <a:gd fmla="*/ 213 h 216" name="T29"/>
                  <a:gd fmla="*/ 44 w 236" name="T30"/>
                  <a:gd fmla="*/ 216 h 216" name="T31"/>
                  <a:gd fmla="*/ 47 w 236" name="T32"/>
                  <a:gd fmla="*/ 216 h 216" name="T33"/>
                  <a:gd fmla="*/ 52 w 236" name="T34"/>
                  <a:gd fmla="*/ 214 h 216" name="T35"/>
                  <a:gd fmla="*/ 86 w 236" name="T36"/>
                  <a:gd fmla="*/ 189 h 216" name="T37"/>
                  <a:gd fmla="*/ 108 w 236" name="T38"/>
                  <a:gd fmla="*/ 185 h 216" name="T39"/>
                  <a:gd fmla="*/ 135 w 236" name="T40"/>
                  <a:gd fmla="*/ 185 h 216" name="T41"/>
                  <a:gd fmla="*/ 169 w 236" name="T42"/>
                  <a:gd fmla="*/ 179 h 216" name="T43"/>
                  <a:gd fmla="*/ 196 w 236" name="T44"/>
                  <a:gd fmla="*/ 166 h 216" name="T45"/>
                  <a:gd fmla="*/ 217 w 236" name="T46"/>
                  <a:gd fmla="*/ 147 h 216" name="T47"/>
                  <a:gd fmla="*/ 231 w 236" name="T48"/>
                  <a:gd fmla="*/ 124 h 216" name="T49"/>
                  <a:gd fmla="*/ 236 w 236" name="T50"/>
                  <a:gd fmla="*/ 96 h 216" name="T51"/>
                  <a:gd fmla="*/ 123 w 236" name="T52"/>
                  <a:gd fmla="*/ 178 h 216" name="T53"/>
                  <a:gd fmla="*/ 93 w 236" name="T54"/>
                  <a:gd fmla="*/ 174 h 216" name="T55"/>
                  <a:gd fmla="*/ 90 w 236" name="T56"/>
                  <a:gd fmla="*/ 175 h 216" name="T57"/>
                  <a:gd fmla="*/ 58 w 236" name="T58"/>
                  <a:gd fmla="*/ 202 h 216" name="T59"/>
                  <a:gd fmla="*/ 50 w 236" name="T60"/>
                  <a:gd fmla="*/ 164 h 216" name="T61"/>
                  <a:gd fmla="*/ 49 w 236" name="T62"/>
                  <a:gd fmla="*/ 161 h 216" name="T63"/>
                  <a:gd fmla="*/ 21 w 236" name="T64"/>
                  <a:gd fmla="*/ 134 h 216" name="T65"/>
                  <a:gd fmla="*/ 8 w 236" name="T66"/>
                  <a:gd fmla="*/ 106 h 216" name="T67"/>
                  <a:gd fmla="*/ 8 w 236" name="T68"/>
                  <a:gd fmla="*/ 86 h 216" name="T69"/>
                  <a:gd fmla="*/ 16 w 236" name="T70"/>
                  <a:gd fmla="*/ 61 h 216" name="T71"/>
                  <a:gd fmla="*/ 33 w 236" name="T72"/>
                  <a:gd fmla="*/ 38 h 216" name="T73"/>
                  <a:gd fmla="*/ 56 w 236" name="T74"/>
                  <a:gd fmla="*/ 22 h 216" name="T75"/>
                  <a:gd fmla="*/ 85 w 236" name="T76"/>
                  <a:gd fmla="*/ 10 h 216" name="T77"/>
                  <a:gd fmla="*/ 119 w 236" name="T78"/>
                  <a:gd fmla="*/ 7 h 216" name="T79"/>
                  <a:gd fmla="*/ 141 w 236" name="T80"/>
                  <a:gd fmla="*/ 8 h 216" name="T81"/>
                  <a:gd fmla="*/ 172 w 236" name="T82"/>
                  <a:gd fmla="*/ 17 h 216" name="T83"/>
                  <a:gd fmla="*/ 197 w 236" name="T84"/>
                  <a:gd fmla="*/ 33 h 216" name="T85"/>
                  <a:gd fmla="*/ 216 w 236" name="T86"/>
                  <a:gd fmla="*/ 52 h 216" name="T87"/>
                  <a:gd fmla="*/ 227 w 236" name="T88"/>
                  <a:gd fmla="*/ 77 h 216" name="T89"/>
                  <a:gd fmla="*/ 229 w 236" name="T90"/>
                  <a:gd fmla="*/ 96 h 216" name="T91"/>
                  <a:gd fmla="*/ 224 w 236" name="T92"/>
                  <a:gd fmla="*/ 121 h 216" name="T93"/>
                  <a:gd fmla="*/ 211 w 236" name="T94"/>
                  <a:gd fmla="*/ 144 h 216" name="T95"/>
                  <a:gd fmla="*/ 191 w 236" name="T96"/>
                  <a:gd fmla="*/ 160 h 216" name="T97"/>
                  <a:gd fmla="*/ 166 w 236" name="T98"/>
                  <a:gd fmla="*/ 172 h 216" name="T99"/>
                  <a:gd fmla="*/ 134 w 236" name="T100"/>
                  <a:gd fmla="*/ 178 h 216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216" w="236">
                    <a:moveTo>
                      <a:pt x="236" y="96"/>
                    </a:moveTo>
                    <a:lnTo>
                      <a:pt x="236" y="96"/>
                    </a:lnTo>
                    <a:lnTo>
                      <a:pt x="235" y="85"/>
                    </a:lnTo>
                    <a:lnTo>
                      <a:pt x="234" y="76"/>
                    </a:lnTo>
                    <a:lnTo>
                      <a:pt x="230" y="67"/>
                    </a:lnTo>
                    <a:lnTo>
                      <a:pt x="227" y="57"/>
                    </a:lnTo>
                    <a:lnTo>
                      <a:pt x="222" y="49"/>
                    </a:lnTo>
                    <a:lnTo>
                      <a:pt x="216" y="41"/>
                    </a:lnTo>
                    <a:lnTo>
                      <a:pt x="210" y="34"/>
                    </a:lnTo>
                    <a:lnTo>
                      <a:pt x="202" y="27"/>
                    </a:lnTo>
                    <a:lnTo>
                      <a:pt x="194" y="21"/>
                    </a:lnTo>
                    <a:lnTo>
                      <a:pt x="186" y="15"/>
                    </a:lnTo>
                    <a:lnTo>
                      <a:pt x="175" y="10"/>
                    </a:lnTo>
                    <a:lnTo>
                      <a:pt x="166" y="7"/>
                    </a:lnTo>
                    <a:lnTo>
                      <a:pt x="154" y="3"/>
                    </a:lnTo>
                    <a:lnTo>
                      <a:pt x="144" y="1"/>
                    </a:lnTo>
                    <a:lnTo>
                      <a:pt x="132" y="0"/>
                    </a:lnTo>
                    <a:lnTo>
                      <a:pt x="119" y="0"/>
                    </a:lnTo>
                    <a:lnTo>
                      <a:pt x="119" y="0"/>
                    </a:lnTo>
                    <a:lnTo>
                      <a:pt x="107" y="0"/>
                    </a:lnTo>
                    <a:lnTo>
                      <a:pt x="94" y="1"/>
                    </a:lnTo>
                    <a:lnTo>
                      <a:pt x="83" y="3"/>
                    </a:lnTo>
                    <a:lnTo>
                      <a:pt x="72" y="7"/>
                    </a:lnTo>
                    <a:lnTo>
                      <a:pt x="62" y="10"/>
                    </a:lnTo>
                    <a:lnTo>
                      <a:pt x="52" y="15"/>
                    </a:lnTo>
                    <a:lnTo>
                      <a:pt x="43" y="21"/>
                    </a:lnTo>
                    <a:lnTo>
                      <a:pt x="35" y="27"/>
                    </a:lnTo>
                    <a:lnTo>
                      <a:pt x="27" y="34"/>
                    </a:lnTo>
                    <a:lnTo>
                      <a:pt x="20" y="42"/>
                    </a:lnTo>
                    <a:lnTo>
                      <a:pt x="14" y="49"/>
                    </a:lnTo>
                    <a:lnTo>
                      <a:pt x="9" y="58"/>
                    </a:lnTo>
                    <a:lnTo>
                      <a:pt x="6" y="67"/>
                    </a:lnTo>
                    <a:lnTo>
                      <a:pt x="2" y="76"/>
                    </a:lnTo>
                    <a:lnTo>
                      <a:pt x="1" y="8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1" y="107"/>
                    </a:lnTo>
                    <a:lnTo>
                      <a:pt x="4" y="118"/>
                    </a:lnTo>
                    <a:lnTo>
                      <a:pt x="8" y="128"/>
                    </a:lnTo>
                    <a:lnTo>
                      <a:pt x="14" y="138"/>
                    </a:lnTo>
                    <a:lnTo>
                      <a:pt x="21" y="146"/>
                    </a:lnTo>
                    <a:lnTo>
                      <a:pt x="28" y="153"/>
                    </a:lnTo>
                    <a:lnTo>
                      <a:pt x="35" y="160"/>
                    </a:lnTo>
                    <a:lnTo>
                      <a:pt x="43" y="166"/>
                    </a:lnTo>
                    <a:lnTo>
                      <a:pt x="43" y="213"/>
                    </a:lnTo>
                    <a:lnTo>
                      <a:pt x="43" y="213"/>
                    </a:lnTo>
                    <a:lnTo>
                      <a:pt x="43" y="215"/>
                    </a:lnTo>
                    <a:lnTo>
                      <a:pt x="44" y="216"/>
                    </a:lnTo>
                    <a:lnTo>
                      <a:pt x="44" y="216"/>
                    </a:lnTo>
                    <a:lnTo>
                      <a:pt x="47" y="216"/>
                    </a:lnTo>
                    <a:lnTo>
                      <a:pt x="47" y="216"/>
                    </a:lnTo>
                    <a:lnTo>
                      <a:pt x="48" y="216"/>
                    </a:lnTo>
                    <a:lnTo>
                      <a:pt x="48" y="216"/>
                    </a:lnTo>
                    <a:lnTo>
                      <a:pt x="52" y="214"/>
                    </a:lnTo>
                    <a:lnTo>
                      <a:pt x="64" y="207"/>
                    </a:lnTo>
                    <a:lnTo>
                      <a:pt x="78" y="196"/>
                    </a:lnTo>
                    <a:lnTo>
                      <a:pt x="86" y="189"/>
                    </a:lnTo>
                    <a:lnTo>
                      <a:pt x="94" y="182"/>
                    </a:lnTo>
                    <a:lnTo>
                      <a:pt x="94" y="182"/>
                    </a:lnTo>
                    <a:lnTo>
                      <a:pt x="108" y="185"/>
                    </a:lnTo>
                    <a:lnTo>
                      <a:pt x="123" y="185"/>
                    </a:lnTo>
                    <a:lnTo>
                      <a:pt x="123" y="185"/>
                    </a:lnTo>
                    <a:lnTo>
                      <a:pt x="135" y="185"/>
                    </a:lnTo>
                    <a:lnTo>
                      <a:pt x="147" y="183"/>
                    </a:lnTo>
                    <a:lnTo>
                      <a:pt x="159" y="181"/>
                    </a:lnTo>
                    <a:lnTo>
                      <a:pt x="169" y="179"/>
                    </a:lnTo>
                    <a:lnTo>
                      <a:pt x="179" y="175"/>
                    </a:lnTo>
                    <a:lnTo>
                      <a:pt x="188" y="171"/>
                    </a:lnTo>
                    <a:lnTo>
                      <a:pt x="196" y="166"/>
                    </a:lnTo>
                    <a:lnTo>
                      <a:pt x="204" y="160"/>
                    </a:lnTo>
                    <a:lnTo>
                      <a:pt x="211" y="154"/>
                    </a:lnTo>
                    <a:lnTo>
                      <a:pt x="217" y="147"/>
                    </a:lnTo>
                    <a:lnTo>
                      <a:pt x="223" y="140"/>
                    </a:lnTo>
                    <a:lnTo>
                      <a:pt x="228" y="132"/>
                    </a:lnTo>
                    <a:lnTo>
                      <a:pt x="231" y="124"/>
                    </a:lnTo>
                    <a:lnTo>
                      <a:pt x="234" y="114"/>
                    </a:lnTo>
                    <a:lnTo>
                      <a:pt x="235" y="105"/>
                    </a:lnTo>
                    <a:lnTo>
                      <a:pt x="236" y="96"/>
                    </a:lnTo>
                    <a:lnTo>
                      <a:pt x="236" y="96"/>
                    </a:lnTo>
                    <a:close/>
                    <a:moveTo>
                      <a:pt x="123" y="178"/>
                    </a:moveTo>
                    <a:lnTo>
                      <a:pt x="123" y="178"/>
                    </a:lnTo>
                    <a:lnTo>
                      <a:pt x="108" y="176"/>
                    </a:lnTo>
                    <a:lnTo>
                      <a:pt x="93" y="174"/>
                    </a:lnTo>
                    <a:lnTo>
                      <a:pt x="93" y="174"/>
                    </a:lnTo>
                    <a:lnTo>
                      <a:pt x="92" y="174"/>
                    </a:lnTo>
                    <a:lnTo>
                      <a:pt x="90" y="175"/>
                    </a:lnTo>
                    <a:lnTo>
                      <a:pt x="90" y="175"/>
                    </a:lnTo>
                    <a:lnTo>
                      <a:pt x="79" y="187"/>
                    </a:lnTo>
                    <a:lnTo>
                      <a:pt x="68" y="196"/>
                    </a:lnTo>
                    <a:lnTo>
                      <a:pt x="58" y="202"/>
                    </a:lnTo>
                    <a:lnTo>
                      <a:pt x="50" y="207"/>
                    </a:lnTo>
                    <a:lnTo>
                      <a:pt x="50" y="164"/>
                    </a:lnTo>
                    <a:lnTo>
                      <a:pt x="50" y="164"/>
                    </a:lnTo>
                    <a:lnTo>
                      <a:pt x="50" y="162"/>
                    </a:lnTo>
                    <a:lnTo>
                      <a:pt x="49" y="161"/>
                    </a:lnTo>
                    <a:lnTo>
                      <a:pt x="49" y="161"/>
                    </a:lnTo>
                    <a:lnTo>
                      <a:pt x="34" y="149"/>
                    </a:lnTo>
                    <a:lnTo>
                      <a:pt x="27" y="142"/>
                    </a:lnTo>
                    <a:lnTo>
                      <a:pt x="21" y="134"/>
                    </a:lnTo>
                    <a:lnTo>
                      <a:pt x="15" y="126"/>
                    </a:lnTo>
                    <a:lnTo>
                      <a:pt x="11" y="117"/>
                    </a:lnTo>
                    <a:lnTo>
                      <a:pt x="8" y="106"/>
                    </a:lnTo>
                    <a:lnTo>
                      <a:pt x="7" y="96"/>
                    </a:lnTo>
                    <a:lnTo>
                      <a:pt x="7" y="96"/>
                    </a:lnTo>
                    <a:lnTo>
                      <a:pt x="8" y="86"/>
                    </a:lnTo>
                    <a:lnTo>
                      <a:pt x="9" y="77"/>
                    </a:lnTo>
                    <a:lnTo>
                      <a:pt x="13" y="69"/>
                    </a:lnTo>
                    <a:lnTo>
                      <a:pt x="16" y="61"/>
                    </a:lnTo>
                    <a:lnTo>
                      <a:pt x="21" y="52"/>
                    </a:lnTo>
                    <a:lnTo>
                      <a:pt x="25" y="45"/>
                    </a:lnTo>
                    <a:lnTo>
                      <a:pt x="33" y="38"/>
                    </a:lnTo>
                    <a:lnTo>
                      <a:pt x="40" y="33"/>
                    </a:lnTo>
                    <a:lnTo>
                      <a:pt x="48" y="27"/>
                    </a:lnTo>
                    <a:lnTo>
                      <a:pt x="56" y="22"/>
                    </a:lnTo>
                    <a:lnTo>
                      <a:pt x="65" y="17"/>
                    </a:lnTo>
                    <a:lnTo>
                      <a:pt x="75" y="14"/>
                    </a:lnTo>
                    <a:lnTo>
                      <a:pt x="85" y="10"/>
                    </a:lnTo>
                    <a:lnTo>
                      <a:pt x="97" y="8"/>
                    </a:lnTo>
                    <a:lnTo>
                      <a:pt x="107" y="7"/>
                    </a:lnTo>
                    <a:lnTo>
                      <a:pt x="119" y="7"/>
                    </a:lnTo>
                    <a:lnTo>
                      <a:pt x="119" y="7"/>
                    </a:lnTo>
                    <a:lnTo>
                      <a:pt x="131" y="7"/>
                    </a:lnTo>
                    <a:lnTo>
                      <a:pt x="141" y="8"/>
                    </a:lnTo>
                    <a:lnTo>
                      <a:pt x="153" y="10"/>
                    </a:lnTo>
                    <a:lnTo>
                      <a:pt x="162" y="13"/>
                    </a:lnTo>
                    <a:lnTo>
                      <a:pt x="172" y="17"/>
                    </a:lnTo>
                    <a:lnTo>
                      <a:pt x="181" y="21"/>
                    </a:lnTo>
                    <a:lnTo>
                      <a:pt x="189" y="27"/>
                    </a:lnTo>
                    <a:lnTo>
                      <a:pt x="197" y="33"/>
                    </a:lnTo>
                    <a:lnTo>
                      <a:pt x="204" y="38"/>
                    </a:lnTo>
                    <a:lnTo>
                      <a:pt x="210" y="45"/>
                    </a:lnTo>
                    <a:lnTo>
                      <a:pt x="216" y="52"/>
                    </a:lnTo>
                    <a:lnTo>
                      <a:pt x="221" y="61"/>
                    </a:lnTo>
                    <a:lnTo>
                      <a:pt x="224" y="69"/>
                    </a:lnTo>
                    <a:lnTo>
                      <a:pt x="227" y="77"/>
                    </a:lnTo>
                    <a:lnTo>
                      <a:pt x="228" y="86"/>
                    </a:lnTo>
                    <a:lnTo>
                      <a:pt x="229" y="96"/>
                    </a:lnTo>
                    <a:lnTo>
                      <a:pt x="229" y="96"/>
                    </a:lnTo>
                    <a:lnTo>
                      <a:pt x="228" y="105"/>
                    </a:lnTo>
                    <a:lnTo>
                      <a:pt x="227" y="113"/>
                    </a:lnTo>
                    <a:lnTo>
                      <a:pt x="224" y="121"/>
                    </a:lnTo>
                    <a:lnTo>
                      <a:pt x="221" y="130"/>
                    </a:lnTo>
                    <a:lnTo>
                      <a:pt x="217" y="137"/>
                    </a:lnTo>
                    <a:lnTo>
                      <a:pt x="211" y="144"/>
                    </a:lnTo>
                    <a:lnTo>
                      <a:pt x="205" y="149"/>
                    </a:lnTo>
                    <a:lnTo>
                      <a:pt x="200" y="155"/>
                    </a:lnTo>
                    <a:lnTo>
                      <a:pt x="191" y="160"/>
                    </a:lnTo>
                    <a:lnTo>
                      <a:pt x="184" y="165"/>
                    </a:lnTo>
                    <a:lnTo>
                      <a:pt x="175" y="168"/>
                    </a:lnTo>
                    <a:lnTo>
                      <a:pt x="166" y="172"/>
                    </a:lnTo>
                    <a:lnTo>
                      <a:pt x="156" y="174"/>
                    </a:lnTo>
                    <a:lnTo>
                      <a:pt x="146" y="176"/>
                    </a:lnTo>
                    <a:lnTo>
                      <a:pt x="134" y="178"/>
                    </a:lnTo>
                    <a:lnTo>
                      <a:pt x="123" y="178"/>
                    </a:lnTo>
                    <a:lnTo>
                      <a:pt x="123" y="1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3" name="Freeform: Shape 62"/>
              <p:cNvSpPr/>
              <p:nvPr/>
            </p:nvSpPr>
            <p:spPr bwMode="auto">
              <a:xfrm>
                <a:off x="3405188" y="4851401"/>
                <a:ext cx="44450" cy="44450"/>
              </a:xfrm>
              <a:custGeom>
                <a:gdLst>
                  <a:gd fmla="*/ 14 w 28" name="T0"/>
                  <a:gd fmla="*/ 0 h 28" name="T1"/>
                  <a:gd fmla="*/ 14 w 28" name="T2"/>
                  <a:gd fmla="*/ 0 h 28" name="T3"/>
                  <a:gd fmla="*/ 8 w 28" name="T4"/>
                  <a:gd fmla="*/ 1 h 28" name="T5"/>
                  <a:gd fmla="*/ 3 w 28" name="T6"/>
                  <a:gd fmla="*/ 3 h 28" name="T7"/>
                  <a:gd fmla="*/ 1 w 28" name="T8"/>
                  <a:gd fmla="*/ 8 h 28" name="T9"/>
                  <a:gd fmla="*/ 0 w 28" name="T10"/>
                  <a:gd fmla="*/ 14 h 28" name="T11"/>
                  <a:gd fmla="*/ 0 w 28" name="T12"/>
                  <a:gd fmla="*/ 14 h 28" name="T13"/>
                  <a:gd fmla="*/ 1 w 28" name="T14"/>
                  <a:gd fmla="*/ 20 h 28" name="T15"/>
                  <a:gd fmla="*/ 3 w 28" name="T16"/>
                  <a:gd fmla="*/ 24 h 28" name="T17"/>
                  <a:gd fmla="*/ 8 w 28" name="T18"/>
                  <a:gd fmla="*/ 27 h 28" name="T19"/>
                  <a:gd fmla="*/ 14 w 28" name="T20"/>
                  <a:gd fmla="*/ 28 h 28" name="T21"/>
                  <a:gd fmla="*/ 14 w 28" name="T22"/>
                  <a:gd fmla="*/ 28 h 28" name="T23"/>
                  <a:gd fmla="*/ 20 w 28" name="T24"/>
                  <a:gd fmla="*/ 27 h 28" name="T25"/>
                  <a:gd fmla="*/ 24 w 28" name="T26"/>
                  <a:gd fmla="*/ 24 h 28" name="T27"/>
                  <a:gd fmla="*/ 27 w 28" name="T28"/>
                  <a:gd fmla="*/ 20 h 28" name="T29"/>
                  <a:gd fmla="*/ 28 w 28" name="T30"/>
                  <a:gd fmla="*/ 14 h 28" name="T31"/>
                  <a:gd fmla="*/ 28 w 28" name="T32"/>
                  <a:gd fmla="*/ 14 h 28" name="T33"/>
                  <a:gd fmla="*/ 27 w 28" name="T34"/>
                  <a:gd fmla="*/ 8 h 28" name="T35"/>
                  <a:gd fmla="*/ 24 w 28" name="T36"/>
                  <a:gd fmla="*/ 3 h 28" name="T37"/>
                  <a:gd fmla="*/ 20 w 28" name="T38"/>
                  <a:gd fmla="*/ 1 h 28" name="T39"/>
                  <a:gd fmla="*/ 14 w 28" name="T40"/>
                  <a:gd fmla="*/ 0 h 28" name="T41"/>
                  <a:gd fmla="*/ 14 w 28" name="T42"/>
                  <a:gd fmla="*/ 0 h 28" name="T43"/>
                  <a:gd fmla="*/ 14 w 28" name="T44"/>
                  <a:gd fmla="*/ 21 h 28" name="T45"/>
                  <a:gd fmla="*/ 14 w 28" name="T46"/>
                  <a:gd fmla="*/ 21 h 28" name="T47"/>
                  <a:gd fmla="*/ 11 w 28" name="T48"/>
                  <a:gd fmla="*/ 21 h 28" name="T49"/>
                  <a:gd fmla="*/ 9 w 28" name="T50"/>
                  <a:gd fmla="*/ 18 h 28" name="T51"/>
                  <a:gd fmla="*/ 7 w 28" name="T52"/>
                  <a:gd fmla="*/ 16 h 28" name="T53"/>
                  <a:gd fmla="*/ 7 w 28" name="T54"/>
                  <a:gd fmla="*/ 14 h 28" name="T55"/>
                  <a:gd fmla="*/ 7 w 28" name="T56"/>
                  <a:gd fmla="*/ 14 h 28" name="T57"/>
                  <a:gd fmla="*/ 7 w 28" name="T58"/>
                  <a:gd fmla="*/ 11 h 28" name="T59"/>
                  <a:gd fmla="*/ 9 w 28" name="T60"/>
                  <a:gd fmla="*/ 9 h 28" name="T61"/>
                  <a:gd fmla="*/ 11 w 28" name="T62"/>
                  <a:gd fmla="*/ 7 h 28" name="T63"/>
                  <a:gd fmla="*/ 14 w 28" name="T64"/>
                  <a:gd fmla="*/ 7 h 28" name="T65"/>
                  <a:gd fmla="*/ 14 w 28" name="T66"/>
                  <a:gd fmla="*/ 7 h 28" name="T67"/>
                  <a:gd fmla="*/ 16 w 28" name="T68"/>
                  <a:gd fmla="*/ 7 h 28" name="T69"/>
                  <a:gd fmla="*/ 19 w 28" name="T70"/>
                  <a:gd fmla="*/ 9 h 28" name="T71"/>
                  <a:gd fmla="*/ 21 w 28" name="T72"/>
                  <a:gd fmla="*/ 11 h 28" name="T73"/>
                  <a:gd fmla="*/ 21 w 28" name="T74"/>
                  <a:gd fmla="*/ 14 h 28" name="T75"/>
                  <a:gd fmla="*/ 21 w 28" name="T76"/>
                  <a:gd fmla="*/ 14 h 28" name="T77"/>
                  <a:gd fmla="*/ 21 w 28" name="T78"/>
                  <a:gd fmla="*/ 16 h 28" name="T79"/>
                  <a:gd fmla="*/ 19 w 28" name="T80"/>
                  <a:gd fmla="*/ 18 h 28" name="T81"/>
                  <a:gd fmla="*/ 16 w 28" name="T82"/>
                  <a:gd fmla="*/ 21 h 28" name="T83"/>
                  <a:gd fmla="*/ 14 w 28" name="T84"/>
                  <a:gd fmla="*/ 21 h 28" name="T85"/>
                  <a:gd fmla="*/ 14 w 28" name="T86"/>
                  <a:gd fmla="*/ 21 h 28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28" w="28">
                    <a:moveTo>
                      <a:pt x="14" y="0"/>
                    </a:moveTo>
                    <a:lnTo>
                      <a:pt x="14" y="0"/>
                    </a:lnTo>
                    <a:lnTo>
                      <a:pt x="8" y="1"/>
                    </a:lnTo>
                    <a:lnTo>
                      <a:pt x="3" y="3"/>
                    </a:lnTo>
                    <a:lnTo>
                      <a:pt x="1" y="8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20"/>
                    </a:lnTo>
                    <a:lnTo>
                      <a:pt x="3" y="24"/>
                    </a:lnTo>
                    <a:lnTo>
                      <a:pt x="8" y="27"/>
                    </a:lnTo>
                    <a:lnTo>
                      <a:pt x="14" y="28"/>
                    </a:lnTo>
                    <a:lnTo>
                      <a:pt x="14" y="28"/>
                    </a:lnTo>
                    <a:lnTo>
                      <a:pt x="20" y="27"/>
                    </a:lnTo>
                    <a:lnTo>
                      <a:pt x="24" y="24"/>
                    </a:lnTo>
                    <a:lnTo>
                      <a:pt x="27" y="20"/>
                    </a:lnTo>
                    <a:lnTo>
                      <a:pt x="28" y="14"/>
                    </a:lnTo>
                    <a:lnTo>
                      <a:pt x="28" y="14"/>
                    </a:lnTo>
                    <a:lnTo>
                      <a:pt x="27" y="8"/>
                    </a:lnTo>
                    <a:lnTo>
                      <a:pt x="24" y="3"/>
                    </a:lnTo>
                    <a:lnTo>
                      <a:pt x="20" y="1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  <a:moveTo>
                      <a:pt x="14" y="21"/>
                    </a:moveTo>
                    <a:lnTo>
                      <a:pt x="14" y="21"/>
                    </a:lnTo>
                    <a:lnTo>
                      <a:pt x="11" y="21"/>
                    </a:lnTo>
                    <a:lnTo>
                      <a:pt x="9" y="18"/>
                    </a:lnTo>
                    <a:lnTo>
                      <a:pt x="7" y="16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1"/>
                    </a:lnTo>
                    <a:lnTo>
                      <a:pt x="9" y="9"/>
                    </a:lnTo>
                    <a:lnTo>
                      <a:pt x="11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6" y="7"/>
                    </a:lnTo>
                    <a:lnTo>
                      <a:pt x="19" y="9"/>
                    </a:lnTo>
                    <a:lnTo>
                      <a:pt x="21" y="11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1" y="16"/>
                    </a:lnTo>
                    <a:lnTo>
                      <a:pt x="19" y="18"/>
                    </a:lnTo>
                    <a:lnTo>
                      <a:pt x="16" y="21"/>
                    </a:lnTo>
                    <a:lnTo>
                      <a:pt x="14" y="21"/>
                    </a:ln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Freeform: Shape 63"/>
              <p:cNvSpPr/>
              <p:nvPr/>
            </p:nvSpPr>
            <p:spPr bwMode="auto">
              <a:xfrm>
                <a:off x="3484563" y="4851401"/>
                <a:ext cx="44450" cy="44450"/>
              </a:xfrm>
              <a:custGeom>
                <a:gdLst>
                  <a:gd fmla="*/ 14 w 28" name="T0"/>
                  <a:gd fmla="*/ 0 h 28" name="T1"/>
                  <a:gd fmla="*/ 14 w 28" name="T2"/>
                  <a:gd fmla="*/ 0 h 28" name="T3"/>
                  <a:gd fmla="*/ 8 w 28" name="T4"/>
                  <a:gd fmla="*/ 1 h 28" name="T5"/>
                  <a:gd fmla="*/ 4 w 28" name="T6"/>
                  <a:gd fmla="*/ 3 h 28" name="T7"/>
                  <a:gd fmla="*/ 1 w 28" name="T8"/>
                  <a:gd fmla="*/ 8 h 28" name="T9"/>
                  <a:gd fmla="*/ 0 w 28" name="T10"/>
                  <a:gd fmla="*/ 14 h 28" name="T11"/>
                  <a:gd fmla="*/ 0 w 28" name="T12"/>
                  <a:gd fmla="*/ 14 h 28" name="T13"/>
                  <a:gd fmla="*/ 1 w 28" name="T14"/>
                  <a:gd fmla="*/ 20 h 28" name="T15"/>
                  <a:gd fmla="*/ 4 w 28" name="T16"/>
                  <a:gd fmla="*/ 24 h 28" name="T17"/>
                  <a:gd fmla="*/ 8 w 28" name="T18"/>
                  <a:gd fmla="*/ 27 h 28" name="T19"/>
                  <a:gd fmla="*/ 14 w 28" name="T20"/>
                  <a:gd fmla="*/ 28 h 28" name="T21"/>
                  <a:gd fmla="*/ 14 w 28" name="T22"/>
                  <a:gd fmla="*/ 28 h 28" name="T23"/>
                  <a:gd fmla="*/ 20 w 28" name="T24"/>
                  <a:gd fmla="*/ 27 h 28" name="T25"/>
                  <a:gd fmla="*/ 23 w 28" name="T26"/>
                  <a:gd fmla="*/ 24 h 28" name="T27"/>
                  <a:gd fmla="*/ 27 w 28" name="T28"/>
                  <a:gd fmla="*/ 20 h 28" name="T29"/>
                  <a:gd fmla="*/ 28 w 28" name="T30"/>
                  <a:gd fmla="*/ 14 h 28" name="T31"/>
                  <a:gd fmla="*/ 28 w 28" name="T32"/>
                  <a:gd fmla="*/ 14 h 28" name="T33"/>
                  <a:gd fmla="*/ 27 w 28" name="T34"/>
                  <a:gd fmla="*/ 8 h 28" name="T35"/>
                  <a:gd fmla="*/ 23 w 28" name="T36"/>
                  <a:gd fmla="*/ 3 h 28" name="T37"/>
                  <a:gd fmla="*/ 20 w 28" name="T38"/>
                  <a:gd fmla="*/ 1 h 28" name="T39"/>
                  <a:gd fmla="*/ 14 w 28" name="T40"/>
                  <a:gd fmla="*/ 0 h 28" name="T41"/>
                  <a:gd fmla="*/ 14 w 28" name="T42"/>
                  <a:gd fmla="*/ 0 h 28" name="T43"/>
                  <a:gd fmla="*/ 14 w 28" name="T44"/>
                  <a:gd fmla="*/ 21 h 28" name="T45"/>
                  <a:gd fmla="*/ 14 w 28" name="T46"/>
                  <a:gd fmla="*/ 21 h 28" name="T47"/>
                  <a:gd fmla="*/ 11 w 28" name="T48"/>
                  <a:gd fmla="*/ 21 h 28" name="T49"/>
                  <a:gd fmla="*/ 8 w 28" name="T50"/>
                  <a:gd fmla="*/ 18 h 28" name="T51"/>
                  <a:gd fmla="*/ 7 w 28" name="T52"/>
                  <a:gd fmla="*/ 16 h 28" name="T53"/>
                  <a:gd fmla="*/ 7 w 28" name="T54"/>
                  <a:gd fmla="*/ 14 h 28" name="T55"/>
                  <a:gd fmla="*/ 7 w 28" name="T56"/>
                  <a:gd fmla="*/ 14 h 28" name="T57"/>
                  <a:gd fmla="*/ 7 w 28" name="T58"/>
                  <a:gd fmla="*/ 11 h 28" name="T59"/>
                  <a:gd fmla="*/ 8 w 28" name="T60"/>
                  <a:gd fmla="*/ 9 h 28" name="T61"/>
                  <a:gd fmla="*/ 11 w 28" name="T62"/>
                  <a:gd fmla="*/ 7 h 28" name="T63"/>
                  <a:gd fmla="*/ 14 w 28" name="T64"/>
                  <a:gd fmla="*/ 7 h 28" name="T65"/>
                  <a:gd fmla="*/ 14 w 28" name="T66"/>
                  <a:gd fmla="*/ 7 h 28" name="T67"/>
                  <a:gd fmla="*/ 16 w 28" name="T68"/>
                  <a:gd fmla="*/ 7 h 28" name="T69"/>
                  <a:gd fmla="*/ 19 w 28" name="T70"/>
                  <a:gd fmla="*/ 9 h 28" name="T71"/>
                  <a:gd fmla="*/ 20 w 28" name="T72"/>
                  <a:gd fmla="*/ 11 h 28" name="T73"/>
                  <a:gd fmla="*/ 21 w 28" name="T74"/>
                  <a:gd fmla="*/ 14 h 28" name="T75"/>
                  <a:gd fmla="*/ 21 w 28" name="T76"/>
                  <a:gd fmla="*/ 14 h 28" name="T77"/>
                  <a:gd fmla="*/ 20 w 28" name="T78"/>
                  <a:gd fmla="*/ 16 h 28" name="T79"/>
                  <a:gd fmla="*/ 19 w 28" name="T80"/>
                  <a:gd fmla="*/ 18 h 28" name="T81"/>
                  <a:gd fmla="*/ 16 w 28" name="T82"/>
                  <a:gd fmla="*/ 21 h 28" name="T83"/>
                  <a:gd fmla="*/ 14 w 28" name="T84"/>
                  <a:gd fmla="*/ 21 h 28" name="T85"/>
                  <a:gd fmla="*/ 14 w 28" name="T86"/>
                  <a:gd fmla="*/ 21 h 28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28" w="28">
                    <a:moveTo>
                      <a:pt x="14" y="0"/>
                    </a:moveTo>
                    <a:lnTo>
                      <a:pt x="14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1" y="8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20"/>
                    </a:lnTo>
                    <a:lnTo>
                      <a:pt x="4" y="24"/>
                    </a:lnTo>
                    <a:lnTo>
                      <a:pt x="8" y="27"/>
                    </a:lnTo>
                    <a:lnTo>
                      <a:pt x="14" y="28"/>
                    </a:lnTo>
                    <a:lnTo>
                      <a:pt x="14" y="28"/>
                    </a:lnTo>
                    <a:lnTo>
                      <a:pt x="20" y="27"/>
                    </a:lnTo>
                    <a:lnTo>
                      <a:pt x="23" y="24"/>
                    </a:lnTo>
                    <a:lnTo>
                      <a:pt x="27" y="20"/>
                    </a:lnTo>
                    <a:lnTo>
                      <a:pt x="28" y="14"/>
                    </a:lnTo>
                    <a:lnTo>
                      <a:pt x="28" y="14"/>
                    </a:lnTo>
                    <a:lnTo>
                      <a:pt x="27" y="8"/>
                    </a:lnTo>
                    <a:lnTo>
                      <a:pt x="23" y="3"/>
                    </a:lnTo>
                    <a:lnTo>
                      <a:pt x="20" y="1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  <a:moveTo>
                      <a:pt x="14" y="21"/>
                    </a:moveTo>
                    <a:lnTo>
                      <a:pt x="14" y="21"/>
                    </a:lnTo>
                    <a:lnTo>
                      <a:pt x="11" y="21"/>
                    </a:lnTo>
                    <a:lnTo>
                      <a:pt x="8" y="18"/>
                    </a:lnTo>
                    <a:lnTo>
                      <a:pt x="7" y="16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1"/>
                    </a:lnTo>
                    <a:lnTo>
                      <a:pt x="8" y="9"/>
                    </a:lnTo>
                    <a:lnTo>
                      <a:pt x="11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6" y="7"/>
                    </a:lnTo>
                    <a:lnTo>
                      <a:pt x="19" y="9"/>
                    </a:lnTo>
                    <a:lnTo>
                      <a:pt x="20" y="11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0" y="16"/>
                    </a:lnTo>
                    <a:lnTo>
                      <a:pt x="19" y="18"/>
                    </a:lnTo>
                    <a:lnTo>
                      <a:pt x="16" y="21"/>
                    </a:lnTo>
                    <a:lnTo>
                      <a:pt x="14" y="21"/>
                    </a:ln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5" name="Freeform: Shape 64"/>
              <p:cNvSpPr/>
              <p:nvPr/>
            </p:nvSpPr>
            <p:spPr bwMode="auto">
              <a:xfrm>
                <a:off x="3325813" y="4851401"/>
                <a:ext cx="44450" cy="46038"/>
              </a:xfrm>
              <a:custGeom>
                <a:gdLst>
                  <a:gd fmla="*/ 14 w 28" name="T0"/>
                  <a:gd fmla="*/ 0 h 29" name="T1"/>
                  <a:gd fmla="*/ 14 w 28" name="T2"/>
                  <a:gd fmla="*/ 0 h 29" name="T3"/>
                  <a:gd fmla="*/ 9 w 28" name="T4"/>
                  <a:gd fmla="*/ 1 h 29" name="T5"/>
                  <a:gd fmla="*/ 4 w 28" name="T6"/>
                  <a:gd fmla="*/ 4 h 29" name="T7"/>
                  <a:gd fmla="*/ 1 w 28" name="T8"/>
                  <a:gd fmla="*/ 9 h 29" name="T9"/>
                  <a:gd fmla="*/ 0 w 28" name="T10"/>
                  <a:gd fmla="*/ 15 h 29" name="T11"/>
                  <a:gd fmla="*/ 0 w 28" name="T12"/>
                  <a:gd fmla="*/ 15 h 29" name="T13"/>
                  <a:gd fmla="*/ 1 w 28" name="T14"/>
                  <a:gd fmla="*/ 20 h 29" name="T15"/>
                  <a:gd fmla="*/ 4 w 28" name="T16"/>
                  <a:gd fmla="*/ 24 h 29" name="T17"/>
                  <a:gd fmla="*/ 9 w 28" name="T18"/>
                  <a:gd fmla="*/ 28 h 29" name="T19"/>
                  <a:gd fmla="*/ 14 w 28" name="T20"/>
                  <a:gd fmla="*/ 29 h 29" name="T21"/>
                  <a:gd fmla="*/ 14 w 28" name="T22"/>
                  <a:gd fmla="*/ 29 h 29" name="T23"/>
                  <a:gd fmla="*/ 19 w 28" name="T24"/>
                  <a:gd fmla="*/ 28 h 29" name="T25"/>
                  <a:gd fmla="*/ 24 w 28" name="T26"/>
                  <a:gd fmla="*/ 24 h 29" name="T27"/>
                  <a:gd fmla="*/ 28 w 28" name="T28"/>
                  <a:gd fmla="*/ 20 h 29" name="T29"/>
                  <a:gd fmla="*/ 28 w 28" name="T30"/>
                  <a:gd fmla="*/ 15 h 29" name="T31"/>
                  <a:gd fmla="*/ 28 w 28" name="T32"/>
                  <a:gd fmla="*/ 15 h 29" name="T33"/>
                  <a:gd fmla="*/ 28 w 28" name="T34"/>
                  <a:gd fmla="*/ 9 h 29" name="T35"/>
                  <a:gd fmla="*/ 24 w 28" name="T36"/>
                  <a:gd fmla="*/ 4 h 29" name="T37"/>
                  <a:gd fmla="*/ 19 w 28" name="T38"/>
                  <a:gd fmla="*/ 1 h 29" name="T39"/>
                  <a:gd fmla="*/ 14 w 28" name="T40"/>
                  <a:gd fmla="*/ 0 h 29" name="T41"/>
                  <a:gd fmla="*/ 14 w 28" name="T42"/>
                  <a:gd fmla="*/ 0 h 29" name="T43"/>
                  <a:gd fmla="*/ 14 w 28" name="T44"/>
                  <a:gd fmla="*/ 22 h 29" name="T45"/>
                  <a:gd fmla="*/ 14 w 28" name="T46"/>
                  <a:gd fmla="*/ 22 h 29" name="T47"/>
                  <a:gd fmla="*/ 11 w 28" name="T48"/>
                  <a:gd fmla="*/ 21 h 29" name="T49"/>
                  <a:gd fmla="*/ 9 w 28" name="T50"/>
                  <a:gd fmla="*/ 20 h 29" name="T51"/>
                  <a:gd fmla="*/ 8 w 28" name="T52"/>
                  <a:gd fmla="*/ 17 h 29" name="T53"/>
                  <a:gd fmla="*/ 7 w 28" name="T54"/>
                  <a:gd fmla="*/ 15 h 29" name="T55"/>
                  <a:gd fmla="*/ 7 w 28" name="T56"/>
                  <a:gd fmla="*/ 15 h 29" name="T57"/>
                  <a:gd fmla="*/ 8 w 28" name="T58"/>
                  <a:gd fmla="*/ 11 h 29" name="T59"/>
                  <a:gd fmla="*/ 9 w 28" name="T60"/>
                  <a:gd fmla="*/ 9 h 29" name="T61"/>
                  <a:gd fmla="*/ 11 w 28" name="T62"/>
                  <a:gd fmla="*/ 8 h 29" name="T63"/>
                  <a:gd fmla="*/ 14 w 28" name="T64"/>
                  <a:gd fmla="*/ 8 h 29" name="T65"/>
                  <a:gd fmla="*/ 14 w 28" name="T66"/>
                  <a:gd fmla="*/ 8 h 29" name="T67"/>
                  <a:gd fmla="*/ 17 w 28" name="T68"/>
                  <a:gd fmla="*/ 8 h 29" name="T69"/>
                  <a:gd fmla="*/ 19 w 28" name="T70"/>
                  <a:gd fmla="*/ 9 h 29" name="T71"/>
                  <a:gd fmla="*/ 21 w 28" name="T72"/>
                  <a:gd fmla="*/ 11 h 29" name="T73"/>
                  <a:gd fmla="*/ 21 w 28" name="T74"/>
                  <a:gd fmla="*/ 15 h 29" name="T75"/>
                  <a:gd fmla="*/ 21 w 28" name="T76"/>
                  <a:gd fmla="*/ 15 h 29" name="T77"/>
                  <a:gd fmla="*/ 21 w 28" name="T78"/>
                  <a:gd fmla="*/ 17 h 29" name="T79"/>
                  <a:gd fmla="*/ 19 w 28" name="T80"/>
                  <a:gd fmla="*/ 20 h 29" name="T81"/>
                  <a:gd fmla="*/ 17 w 28" name="T82"/>
                  <a:gd fmla="*/ 21 h 29" name="T83"/>
                  <a:gd fmla="*/ 14 w 28" name="T84"/>
                  <a:gd fmla="*/ 22 h 29" name="T85"/>
                  <a:gd fmla="*/ 14 w 28" name="T86"/>
                  <a:gd fmla="*/ 22 h 29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28" w="28">
                    <a:moveTo>
                      <a:pt x="14" y="0"/>
                    </a:moveTo>
                    <a:lnTo>
                      <a:pt x="14" y="0"/>
                    </a:lnTo>
                    <a:lnTo>
                      <a:pt x="9" y="1"/>
                    </a:lnTo>
                    <a:lnTo>
                      <a:pt x="4" y="4"/>
                    </a:lnTo>
                    <a:lnTo>
                      <a:pt x="1" y="9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20"/>
                    </a:lnTo>
                    <a:lnTo>
                      <a:pt x="4" y="24"/>
                    </a:lnTo>
                    <a:lnTo>
                      <a:pt x="9" y="28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9" y="28"/>
                    </a:lnTo>
                    <a:lnTo>
                      <a:pt x="24" y="24"/>
                    </a:lnTo>
                    <a:lnTo>
                      <a:pt x="28" y="20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9"/>
                    </a:lnTo>
                    <a:lnTo>
                      <a:pt x="24" y="4"/>
                    </a:lnTo>
                    <a:lnTo>
                      <a:pt x="19" y="1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  <a:moveTo>
                      <a:pt x="14" y="22"/>
                    </a:moveTo>
                    <a:lnTo>
                      <a:pt x="14" y="22"/>
                    </a:lnTo>
                    <a:lnTo>
                      <a:pt x="11" y="21"/>
                    </a:lnTo>
                    <a:lnTo>
                      <a:pt x="9" y="20"/>
                    </a:lnTo>
                    <a:lnTo>
                      <a:pt x="8" y="17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8" y="11"/>
                    </a:lnTo>
                    <a:lnTo>
                      <a:pt x="9" y="9"/>
                    </a:lnTo>
                    <a:lnTo>
                      <a:pt x="11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7" y="8"/>
                    </a:lnTo>
                    <a:lnTo>
                      <a:pt x="19" y="9"/>
                    </a:lnTo>
                    <a:lnTo>
                      <a:pt x="21" y="11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1" y="17"/>
                    </a:lnTo>
                    <a:lnTo>
                      <a:pt x="19" y="20"/>
                    </a:lnTo>
                    <a:lnTo>
                      <a:pt x="17" y="21"/>
                    </a:lnTo>
                    <a:lnTo>
                      <a:pt x="14" y="22"/>
                    </a:lnTo>
                    <a:lnTo>
                      <a:pt x="14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539751" y="1560253"/>
            <a:ext cx="8066410" cy="2314454"/>
            <a:chOff x="539751" y="1560253"/>
            <a:chExt cx="8066410" cy="2314454"/>
          </a:xfrm>
        </p:grpSpPr>
        <p:grpSp>
          <p:nvGrpSpPr>
            <p:cNvPr id="5" name="Group 70"/>
            <p:cNvGrpSpPr/>
            <p:nvPr/>
          </p:nvGrpSpPr>
          <p:grpSpPr>
            <a:xfrm>
              <a:off x="539751" y="1560253"/>
              <a:ext cx="1987061" cy="568040"/>
              <a:chOff x="719668" y="2080337"/>
              <a:chExt cx="2649414" cy="757387"/>
            </a:xfrm>
          </p:grpSpPr>
          <p:sp>
            <p:nvSpPr>
              <p:cNvPr id="21" name="TextBox 77"/>
              <p:cNvSpPr txBox="1"/>
              <p:nvPr/>
            </p:nvSpPr>
            <p:spPr>
              <a:xfrm>
                <a:off x="719668" y="2283726"/>
                <a:ext cx="2649413" cy="553998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8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 algn="r">
                  <a:lnSpc>
                    <a:spcPct val="120000"/>
                  </a:lnSpc>
                </a:pPr>
                <a:r>
                  <a:rPr altLang="en-US" lang="zh-CN" sz="8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22" name="Rectangle 1"/>
              <p:cNvSpPr/>
              <p:nvPr/>
            </p:nvSpPr>
            <p:spPr>
              <a:xfrm>
                <a:off x="2564375" y="2080337"/>
                <a:ext cx="804707" cy="230832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pPr algn="r"/>
                <a:r>
                  <a:rPr altLang="en-US" b="1" lang="zh-CN" sz="1000">
                    <a:solidFill>
                      <a:schemeClr val="accent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 </a:t>
                </a:r>
              </a:p>
            </p:txBody>
          </p:sp>
        </p:grpSp>
        <p:grpSp>
          <p:nvGrpSpPr>
            <p:cNvPr id="6" name="Group 72"/>
            <p:cNvGrpSpPr/>
            <p:nvPr/>
          </p:nvGrpSpPr>
          <p:grpSpPr>
            <a:xfrm>
              <a:off x="539751" y="2433460"/>
              <a:ext cx="1987061" cy="568040"/>
              <a:chOff x="719668" y="3244613"/>
              <a:chExt cx="2649414" cy="757387"/>
            </a:xfrm>
          </p:grpSpPr>
          <p:sp>
            <p:nvSpPr>
              <p:cNvPr id="19" name="TextBox 78"/>
              <p:cNvSpPr txBox="1"/>
              <p:nvPr/>
            </p:nvSpPr>
            <p:spPr>
              <a:xfrm>
                <a:off x="719668" y="3448002"/>
                <a:ext cx="2649413" cy="553998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8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 algn="r">
                  <a:lnSpc>
                    <a:spcPct val="120000"/>
                  </a:lnSpc>
                </a:pPr>
                <a:r>
                  <a:rPr altLang="en-US" lang="zh-CN" sz="8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20" name="Rectangle 79"/>
              <p:cNvSpPr/>
              <p:nvPr/>
            </p:nvSpPr>
            <p:spPr>
              <a:xfrm>
                <a:off x="2564375" y="3244613"/>
                <a:ext cx="804707" cy="230832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pPr algn="r"/>
                <a:r>
                  <a:rPr altLang="en-US" b="1" lang="zh-CN" sz="1000">
                    <a:solidFill>
                      <a:schemeClr val="tx2">
                        <a:lumMod val="50000"/>
                      </a:schemeClr>
                    </a:solidFill>
                    <a:ea charset="-122" panose="020b0503020204020204" pitchFamily="34" typeface="微软雅黑"/>
                  </a:rPr>
                  <a:t>标题文本预设 </a:t>
                </a:r>
              </a:p>
            </p:txBody>
          </p:sp>
        </p:grpSp>
        <p:grpSp>
          <p:nvGrpSpPr>
            <p:cNvPr id="7" name="Group 73"/>
            <p:cNvGrpSpPr/>
            <p:nvPr/>
          </p:nvGrpSpPr>
          <p:grpSpPr>
            <a:xfrm>
              <a:off x="539751" y="3306667"/>
              <a:ext cx="1987061" cy="568040"/>
              <a:chOff x="719668" y="4408889"/>
              <a:chExt cx="2649414" cy="757387"/>
            </a:xfrm>
          </p:grpSpPr>
          <p:sp>
            <p:nvSpPr>
              <p:cNvPr id="17" name="TextBox 81"/>
              <p:cNvSpPr txBox="1"/>
              <p:nvPr/>
            </p:nvSpPr>
            <p:spPr>
              <a:xfrm>
                <a:off x="719668" y="4612278"/>
                <a:ext cx="2649413" cy="553998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8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 algn="r">
                  <a:lnSpc>
                    <a:spcPct val="120000"/>
                  </a:lnSpc>
                </a:pPr>
                <a:r>
                  <a:rPr altLang="en-US" lang="zh-CN" sz="8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18" name="Rectangle 82"/>
              <p:cNvSpPr/>
              <p:nvPr/>
            </p:nvSpPr>
            <p:spPr>
              <a:xfrm>
                <a:off x="2564375" y="4408889"/>
                <a:ext cx="804707" cy="230832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pPr algn="r"/>
                <a:r>
                  <a:rPr altLang="en-US" b="1" lang="zh-CN" sz="1000">
                    <a:solidFill>
                      <a:schemeClr val="accent1">
                        <a:lumMod val="75000"/>
                      </a:schemeClr>
                    </a:solidFill>
                    <a:ea charset="-122" panose="020b0503020204020204" pitchFamily="34" typeface="微软雅黑"/>
                  </a:rPr>
                  <a:t>标题文本预设 </a:t>
                </a:r>
              </a:p>
            </p:txBody>
          </p:sp>
        </p:grpSp>
        <p:grpSp>
          <p:nvGrpSpPr>
            <p:cNvPr id="8" name="Group 92"/>
            <p:cNvGrpSpPr/>
            <p:nvPr/>
          </p:nvGrpSpPr>
          <p:grpSpPr>
            <a:xfrm>
              <a:off x="6619101" y="1560253"/>
              <a:ext cx="1987060" cy="568040"/>
              <a:chOff x="8825468" y="2080337"/>
              <a:chExt cx="2649413" cy="757387"/>
            </a:xfrm>
          </p:grpSpPr>
          <p:sp>
            <p:nvSpPr>
              <p:cNvPr id="15" name="TextBox 84"/>
              <p:cNvSpPr txBox="1"/>
              <p:nvPr/>
            </p:nvSpPr>
            <p:spPr>
              <a:xfrm>
                <a:off x="8825468" y="2283726"/>
                <a:ext cx="2649413" cy="553998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16" name="Rectangle 85"/>
              <p:cNvSpPr/>
              <p:nvPr/>
            </p:nvSpPr>
            <p:spPr>
              <a:xfrm>
                <a:off x="8825469" y="2080337"/>
                <a:ext cx="804707" cy="230832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r>
                  <a:rPr altLang="en-US" b="1" lang="zh-CN" sz="1000">
                    <a:solidFill>
                      <a:schemeClr val="accent3"/>
                    </a:solidFill>
                    <a:ea charset="-122" panose="020b0503020204020204" pitchFamily="34" typeface="微软雅黑"/>
                  </a:rPr>
                  <a:t>标题文本预设 </a:t>
                </a:r>
              </a:p>
            </p:txBody>
          </p:sp>
        </p:grpSp>
        <p:grpSp>
          <p:nvGrpSpPr>
            <p:cNvPr id="9" name="Group 93"/>
            <p:cNvGrpSpPr/>
            <p:nvPr/>
          </p:nvGrpSpPr>
          <p:grpSpPr>
            <a:xfrm>
              <a:off x="6619101" y="2433460"/>
              <a:ext cx="1987060" cy="568040"/>
              <a:chOff x="8825468" y="3244613"/>
              <a:chExt cx="2649413" cy="757387"/>
            </a:xfrm>
          </p:grpSpPr>
          <p:sp>
            <p:nvSpPr>
              <p:cNvPr id="13" name="TextBox 87"/>
              <p:cNvSpPr txBox="1"/>
              <p:nvPr/>
            </p:nvSpPr>
            <p:spPr>
              <a:xfrm>
                <a:off x="8825468" y="3448002"/>
                <a:ext cx="2649413" cy="553998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14" name="Rectangle 88"/>
              <p:cNvSpPr/>
              <p:nvPr/>
            </p:nvSpPr>
            <p:spPr>
              <a:xfrm>
                <a:off x="8825469" y="3244613"/>
                <a:ext cx="804707" cy="230832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r>
                  <a:rPr altLang="en-US" b="1" lang="zh-CN" sz="1000">
                    <a:solidFill>
                      <a:schemeClr val="accent4"/>
                    </a:solidFill>
                    <a:ea charset="-122" panose="020b0503020204020204" pitchFamily="34" typeface="微软雅黑"/>
                  </a:rPr>
                  <a:t>标题文本预设 </a:t>
                </a:r>
              </a:p>
            </p:txBody>
          </p:sp>
        </p:grpSp>
        <p:grpSp>
          <p:nvGrpSpPr>
            <p:cNvPr id="10" name="Group 94"/>
            <p:cNvGrpSpPr/>
            <p:nvPr/>
          </p:nvGrpSpPr>
          <p:grpSpPr>
            <a:xfrm>
              <a:off x="6619101" y="3306667"/>
              <a:ext cx="1987060" cy="568040"/>
              <a:chOff x="8825468" y="4408889"/>
              <a:chExt cx="2649413" cy="757387"/>
            </a:xfrm>
          </p:grpSpPr>
          <p:sp>
            <p:nvSpPr>
              <p:cNvPr id="11" name="TextBox 90"/>
              <p:cNvSpPr txBox="1"/>
              <p:nvPr/>
            </p:nvSpPr>
            <p:spPr>
              <a:xfrm>
                <a:off x="8825468" y="4612278"/>
                <a:ext cx="2649413" cy="553998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12" name="Rectangle 91"/>
              <p:cNvSpPr/>
              <p:nvPr/>
            </p:nvSpPr>
            <p:spPr>
              <a:xfrm>
                <a:off x="8825469" y="4408889"/>
                <a:ext cx="804707" cy="230832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r>
                  <a:rPr altLang="en-US" b="1" lang="zh-CN" sz="1000">
                    <a:solidFill>
                      <a:schemeClr val="accent5"/>
                    </a:solidFill>
                    <a:ea charset="-122" panose="020b0503020204020204" pitchFamily="34" typeface="微软雅黑"/>
                  </a:rPr>
                  <a:t>标题文本预设 </a:t>
                </a:r>
              </a:p>
            </p:txBody>
          </p:sp>
        </p:grpSp>
      </p:grpSp>
      <p:sp>
        <p:nvSpPr>
          <p:cNvPr id="86" name="Title 1">
            <a:extLst>
              <a:ext uri="{FF2B5EF4-FFF2-40B4-BE49-F238E27FC236}">
                <a16:creationId xmlns:a16="http://schemas.microsoft.com/office/drawing/2014/main" id="{771448BE-00DE-4D97-BE03-94E9C729672D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工作完成情况</a:t>
            </a:r>
          </a:p>
        </p:txBody>
      </p:sp>
    </p:spTree>
    <p:extLst>
      <p:ext uri="{BB962C8B-B14F-4D97-AF65-F5344CB8AC3E}">
        <p14:creationId val="40526380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click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: Rounded Corners 4"/>
          <p:cNvSpPr/>
          <p:nvPr/>
        </p:nvSpPr>
        <p:spPr>
          <a:xfrm>
            <a:off x="6338018" y="1005577"/>
            <a:ext cx="1617281" cy="40432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wrap="none">
            <a:normAutofit/>
          </a:bodyPr>
          <a:lstStyle/>
          <a:p>
            <a:pPr algn="ctr"/>
            <a:r>
              <a:rPr altLang="en-US" b="1" lang="zh-CN" sz="1600">
                <a:ea charset="-122" panose="020b0503020204020204" pitchFamily="34" typeface="微软雅黑"/>
              </a:rPr>
              <a:t>标题文本预设</a:t>
            </a:r>
          </a:p>
        </p:txBody>
      </p:sp>
      <p:sp>
        <p:nvSpPr>
          <p:cNvPr id="5" name="Rectangle: Rounded Corners 5"/>
          <p:cNvSpPr/>
          <p:nvPr/>
        </p:nvSpPr>
        <p:spPr>
          <a:xfrm>
            <a:off x="6516626" y="3116389"/>
            <a:ext cx="1617281" cy="404321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wrap="none">
            <a:normAutofit/>
          </a:bodyPr>
          <a:lstStyle/>
          <a:p>
            <a:pPr algn="ctr"/>
            <a:r>
              <a:rPr altLang="en-US" b="1" lang="zh-CN" sz="1600">
                <a:ea charset="-122" panose="020b0503020204020204" pitchFamily="34" typeface="微软雅黑"/>
              </a:rPr>
              <a:t>标题文本预设</a:t>
            </a:r>
          </a:p>
        </p:txBody>
      </p:sp>
      <p:sp>
        <p:nvSpPr>
          <p:cNvPr id="6" name="Rectangle: Rounded Corners 6"/>
          <p:cNvSpPr/>
          <p:nvPr/>
        </p:nvSpPr>
        <p:spPr>
          <a:xfrm>
            <a:off x="6094463" y="2024567"/>
            <a:ext cx="1617281" cy="40432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wrap="none">
            <a:normAutofit/>
          </a:bodyPr>
          <a:lstStyle/>
          <a:p>
            <a:pPr algn="ctr"/>
            <a:r>
              <a:rPr altLang="en-US" b="1" lang="zh-CN" sz="1600">
                <a:ea charset="-122" panose="020b0503020204020204" pitchFamily="34" typeface="微软雅黑"/>
              </a:rPr>
              <a:t>标题文本预设</a:t>
            </a:r>
          </a:p>
        </p:txBody>
      </p:sp>
      <p:sp>
        <p:nvSpPr>
          <p:cNvPr id="7" name="Rectangle: Rounded Corners 7"/>
          <p:cNvSpPr/>
          <p:nvPr/>
        </p:nvSpPr>
        <p:spPr>
          <a:xfrm>
            <a:off x="1416472" y="2251886"/>
            <a:ext cx="1617281" cy="40432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wrap="none">
            <a:normAutofit/>
          </a:bodyPr>
          <a:lstStyle/>
          <a:p>
            <a:pPr algn="ctr"/>
            <a:r>
              <a:rPr altLang="en-US" b="1" lang="zh-CN" sz="1600">
                <a:ea charset="-122" panose="020b0503020204020204" pitchFamily="34" typeface="微软雅黑"/>
              </a:rPr>
              <a:t>标题文本预设</a:t>
            </a:r>
          </a:p>
        </p:txBody>
      </p:sp>
      <p:sp>
        <p:nvSpPr>
          <p:cNvPr id="8" name="Rectangle: Rounded Corners 8"/>
          <p:cNvSpPr/>
          <p:nvPr/>
        </p:nvSpPr>
        <p:spPr>
          <a:xfrm>
            <a:off x="1010096" y="1167947"/>
            <a:ext cx="1617281" cy="404321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wrap="none">
            <a:normAutofit/>
          </a:bodyPr>
          <a:lstStyle/>
          <a:p>
            <a:pPr algn="ctr"/>
            <a:r>
              <a:rPr altLang="en-US" b="1" lang="zh-CN" sz="1600">
                <a:ea charset="-122" panose="020b0503020204020204" pitchFamily="34" typeface="微软雅黑"/>
              </a:rPr>
              <a:t>标题文本预设</a:t>
            </a:r>
          </a:p>
        </p:txBody>
      </p:sp>
      <p:sp>
        <p:nvSpPr>
          <p:cNvPr id="9" name="Rectangle: Rounded Corners 9"/>
          <p:cNvSpPr/>
          <p:nvPr/>
        </p:nvSpPr>
        <p:spPr>
          <a:xfrm>
            <a:off x="1139993" y="3260525"/>
            <a:ext cx="1617281" cy="40432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wrap="none">
            <a:normAutofit/>
          </a:bodyPr>
          <a:lstStyle/>
          <a:p>
            <a:pPr algn="ctr"/>
            <a:r>
              <a:rPr altLang="en-US" b="1" lang="zh-CN" sz="1600">
                <a:ea charset="-122" panose="020b0503020204020204" pitchFamily="34" typeface="微软雅黑"/>
              </a:rPr>
              <a:t>标题文本预设</a:t>
            </a:r>
          </a:p>
        </p:txBody>
      </p:sp>
      <p:sp>
        <p:nvSpPr>
          <p:cNvPr id="10" name="Freeform: Shape 10"/>
          <p:cNvSpPr/>
          <p:nvPr/>
        </p:nvSpPr>
        <p:spPr bwMode="auto">
          <a:xfrm>
            <a:off x="4677407" y="1193497"/>
            <a:ext cx="1625056" cy="271970"/>
          </a:xfrm>
          <a:custGeom>
            <a:gdLst>
              <a:gd fmla="*/ 339 w 902" name="T0"/>
              <a:gd fmla="*/ 147 h 151" name="T1"/>
              <a:gd fmla="*/ 342 w 902" name="T2"/>
              <a:gd fmla="*/ 151 h 151" name="T3"/>
              <a:gd fmla="*/ 480 w 902" name="T4"/>
              <a:gd fmla="*/ 13 h 151" name="T5"/>
              <a:gd fmla="*/ 902 w 902" name="T6"/>
              <a:gd fmla="*/ 13 h 151" name="T7"/>
              <a:gd fmla="*/ 902 w 902" name="T8"/>
              <a:gd fmla="*/ 3 h 151" name="T9"/>
              <a:gd fmla="*/ 475 w 902" name="T10"/>
              <a:gd fmla="*/ 3 h 151" name="T11"/>
              <a:gd fmla="*/ 475 w 902" name="T12"/>
              <a:gd fmla="*/ 5 h 151" name="T13"/>
              <a:gd fmla="*/ 475 w 902" name="T14"/>
              <a:gd fmla="*/ 4 h 151" name="T15"/>
              <a:gd fmla="*/ 340 w 902" name="T16"/>
              <a:gd fmla="*/ 139 h 151" name="T17"/>
              <a:gd fmla="*/ 0 w 902" name="T18"/>
              <a:gd fmla="*/ 0 h 151" name="T19"/>
              <a:gd fmla="*/ 0 w 902" name="T20"/>
              <a:gd fmla="*/ 7 h 151" name="T21"/>
              <a:gd fmla="*/ 339 w 902" name="T22"/>
              <a:gd fmla="*/ 148 h 151" name="T23"/>
              <a:gd fmla="*/ 339 w 902" name="T24"/>
              <a:gd fmla="*/ 147 h 151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51" w="902">
                <a:moveTo>
                  <a:pt x="339" y="147"/>
                </a:moveTo>
                <a:cubicBezTo>
                  <a:pt x="342" y="151"/>
                  <a:pt x="342" y="151"/>
                  <a:pt x="342" y="151"/>
                </a:cubicBezTo>
                <a:cubicBezTo>
                  <a:pt x="480" y="13"/>
                  <a:pt x="480" y="13"/>
                  <a:pt x="480" y="13"/>
                </a:cubicBezTo>
                <a:cubicBezTo>
                  <a:pt x="902" y="13"/>
                  <a:pt x="902" y="13"/>
                  <a:pt x="902" y="13"/>
                </a:cubicBezTo>
                <a:cubicBezTo>
                  <a:pt x="902" y="3"/>
                  <a:pt x="902" y="3"/>
                  <a:pt x="902" y="3"/>
                </a:cubicBezTo>
                <a:cubicBezTo>
                  <a:pt x="475" y="3"/>
                  <a:pt x="475" y="3"/>
                  <a:pt x="475" y="3"/>
                </a:cubicBezTo>
                <a:cubicBezTo>
                  <a:pt x="475" y="5"/>
                  <a:pt x="475" y="5"/>
                  <a:pt x="475" y="5"/>
                </a:cubicBezTo>
                <a:cubicBezTo>
                  <a:pt x="475" y="4"/>
                  <a:pt x="475" y="4"/>
                  <a:pt x="475" y="4"/>
                </a:cubicBezTo>
                <a:cubicBezTo>
                  <a:pt x="340" y="139"/>
                  <a:pt x="340" y="139"/>
                  <a:pt x="340" y="139"/>
                </a:cubicBezTo>
                <a:cubicBezTo>
                  <a:pt x="243" y="60"/>
                  <a:pt x="125" y="12"/>
                  <a:pt x="0" y="0"/>
                </a:cubicBezTo>
                <a:cubicBezTo>
                  <a:pt x="0" y="7"/>
                  <a:pt x="0" y="7"/>
                  <a:pt x="0" y="7"/>
                </a:cubicBezTo>
                <a:cubicBezTo>
                  <a:pt x="128" y="20"/>
                  <a:pt x="244" y="70"/>
                  <a:pt x="339" y="148"/>
                </a:cubicBezTo>
                <a:lnTo>
                  <a:pt x="339" y="14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1" name="Freeform: Shape 11"/>
          <p:cNvSpPr/>
          <p:nvPr/>
        </p:nvSpPr>
        <p:spPr bwMode="auto">
          <a:xfrm>
            <a:off x="2825033" y="3221773"/>
            <a:ext cx="1625056" cy="271970"/>
          </a:xfrm>
          <a:custGeom>
            <a:gdLst>
              <a:gd fmla="*/ 564 w 902" name="T0"/>
              <a:gd fmla="*/ 3 h 151" name="T1"/>
              <a:gd fmla="*/ 560 w 902" name="T2"/>
              <a:gd fmla="*/ 0 h 151" name="T3"/>
              <a:gd fmla="*/ 422 w 902" name="T4"/>
              <a:gd fmla="*/ 138 h 151" name="T5"/>
              <a:gd fmla="*/ 0 w 902" name="T6"/>
              <a:gd fmla="*/ 138 h 151" name="T7"/>
              <a:gd fmla="*/ 0 w 902" name="T8"/>
              <a:gd fmla="*/ 148 h 151" name="T9"/>
              <a:gd fmla="*/ 427 w 902" name="T10"/>
              <a:gd fmla="*/ 148 h 151" name="T11"/>
              <a:gd fmla="*/ 427 w 902" name="T12"/>
              <a:gd fmla="*/ 146 h 151" name="T13"/>
              <a:gd fmla="*/ 428 w 902" name="T14"/>
              <a:gd fmla="*/ 146 h 151" name="T15"/>
              <a:gd fmla="*/ 562 w 902" name="T16"/>
              <a:gd fmla="*/ 12 h 151" name="T17"/>
              <a:gd fmla="*/ 902 w 902" name="T18"/>
              <a:gd fmla="*/ 151 h 151" name="T19"/>
              <a:gd fmla="*/ 902 w 902" name="T20"/>
              <a:gd fmla="*/ 144 h 151" name="T21"/>
              <a:gd fmla="*/ 564 w 902" name="T22"/>
              <a:gd fmla="*/ 3 h 151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151" w="902">
                <a:moveTo>
                  <a:pt x="564" y="3"/>
                </a:moveTo>
                <a:cubicBezTo>
                  <a:pt x="560" y="0"/>
                  <a:pt x="560" y="0"/>
                  <a:pt x="560" y="0"/>
                </a:cubicBezTo>
                <a:cubicBezTo>
                  <a:pt x="422" y="138"/>
                  <a:pt x="422" y="138"/>
                  <a:pt x="422" y="138"/>
                </a:cubicBezTo>
                <a:cubicBezTo>
                  <a:pt x="0" y="138"/>
                  <a:pt x="0" y="138"/>
                  <a:pt x="0" y="138"/>
                </a:cubicBezTo>
                <a:cubicBezTo>
                  <a:pt x="0" y="148"/>
                  <a:pt x="0" y="148"/>
                  <a:pt x="0" y="148"/>
                </a:cubicBezTo>
                <a:cubicBezTo>
                  <a:pt x="427" y="148"/>
                  <a:pt x="427" y="148"/>
                  <a:pt x="427" y="148"/>
                </a:cubicBezTo>
                <a:cubicBezTo>
                  <a:pt x="427" y="146"/>
                  <a:pt x="427" y="146"/>
                  <a:pt x="427" y="146"/>
                </a:cubicBezTo>
                <a:cubicBezTo>
                  <a:pt x="428" y="146"/>
                  <a:pt x="428" y="146"/>
                  <a:pt x="428" y="146"/>
                </a:cubicBezTo>
                <a:cubicBezTo>
                  <a:pt x="562" y="12"/>
                  <a:pt x="562" y="12"/>
                  <a:pt x="562" y="12"/>
                </a:cubicBezTo>
                <a:cubicBezTo>
                  <a:pt x="660" y="91"/>
                  <a:pt x="777" y="139"/>
                  <a:pt x="902" y="151"/>
                </a:cubicBezTo>
                <a:cubicBezTo>
                  <a:pt x="902" y="144"/>
                  <a:pt x="902" y="144"/>
                  <a:pt x="902" y="144"/>
                </a:cubicBezTo>
                <a:cubicBezTo>
                  <a:pt x="775" y="131"/>
                  <a:pt x="658" y="80"/>
                  <a:pt x="564" y="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2" name="Freeform: Shape 12"/>
          <p:cNvSpPr/>
          <p:nvPr/>
        </p:nvSpPr>
        <p:spPr bwMode="auto">
          <a:xfrm>
            <a:off x="5445958" y="1610247"/>
            <a:ext cx="608888" cy="629186"/>
          </a:xfrm>
          <a:custGeom>
            <a:gdLst>
              <a:gd fmla="*/ 338 w 338" name="T0"/>
              <a:gd fmla="*/ 349 h 349" name="T1"/>
              <a:gd fmla="*/ 338 w 338" name="T2"/>
              <a:gd fmla="*/ 339 h 349" name="T3"/>
              <a:gd fmla="*/ 148 w 338" name="T4"/>
              <a:gd fmla="*/ 339 h 349" name="T5"/>
              <a:gd fmla="*/ 6 w 338" name="T6"/>
              <a:gd fmla="*/ 0 h 349" name="T7"/>
              <a:gd fmla="*/ 0 w 338" name="T8"/>
              <a:gd fmla="*/ 5 h 349" name="T9"/>
              <a:gd fmla="*/ 141 w 338" name="T10"/>
              <a:gd fmla="*/ 344 h 349" name="T11"/>
              <a:gd fmla="*/ 141 w 338" name="T12"/>
              <a:gd fmla="*/ 344 h 349" name="T13"/>
              <a:gd fmla="*/ 141 w 338" name="T14"/>
              <a:gd fmla="*/ 349 h 349" name="T15"/>
              <a:gd fmla="*/ 338 w 338" name="T16"/>
              <a:gd fmla="*/ 349 h 349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49" w="338">
                <a:moveTo>
                  <a:pt x="338" y="349"/>
                </a:moveTo>
                <a:cubicBezTo>
                  <a:pt x="338" y="339"/>
                  <a:pt x="338" y="339"/>
                  <a:pt x="338" y="339"/>
                </a:cubicBezTo>
                <a:cubicBezTo>
                  <a:pt x="148" y="339"/>
                  <a:pt x="148" y="339"/>
                  <a:pt x="148" y="339"/>
                </a:cubicBezTo>
                <a:cubicBezTo>
                  <a:pt x="135" y="214"/>
                  <a:pt x="86" y="97"/>
                  <a:pt x="6" y="0"/>
                </a:cubicBezTo>
                <a:cubicBezTo>
                  <a:pt x="0" y="5"/>
                  <a:pt x="0" y="5"/>
                  <a:pt x="0" y="5"/>
                </a:cubicBezTo>
                <a:cubicBezTo>
                  <a:pt x="78" y="100"/>
                  <a:pt x="128" y="216"/>
                  <a:pt x="141" y="344"/>
                </a:cubicBezTo>
                <a:cubicBezTo>
                  <a:pt x="141" y="344"/>
                  <a:pt x="141" y="344"/>
                  <a:pt x="141" y="344"/>
                </a:cubicBezTo>
                <a:cubicBezTo>
                  <a:pt x="141" y="349"/>
                  <a:pt x="141" y="349"/>
                  <a:pt x="141" y="349"/>
                </a:cubicBezTo>
                <a:lnTo>
                  <a:pt x="338" y="34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3" name="Freeform: Shape 13"/>
          <p:cNvSpPr/>
          <p:nvPr/>
        </p:nvSpPr>
        <p:spPr bwMode="auto">
          <a:xfrm>
            <a:off x="2662662" y="1359928"/>
            <a:ext cx="1022933" cy="870035"/>
          </a:xfrm>
          <a:custGeom>
            <a:gdLst>
              <a:gd fmla="*/ 556 w 568" name="T0"/>
              <a:gd fmla="*/ 143 h 483" name="T1"/>
              <a:gd fmla="*/ 417 w 568" name="T2"/>
              <a:gd fmla="*/ 483 h 483" name="T3"/>
              <a:gd fmla="*/ 424 w 568" name="T4"/>
              <a:gd fmla="*/ 483 h 483" name="T5"/>
              <a:gd fmla="*/ 565 w 568" name="T6"/>
              <a:gd fmla="*/ 144 h 483" name="T7"/>
              <a:gd fmla="*/ 565 w 568" name="T8"/>
              <a:gd fmla="*/ 144 h 483" name="T9"/>
              <a:gd fmla="*/ 568 w 568" name="T10"/>
              <a:gd fmla="*/ 141 h 483" name="T11"/>
              <a:gd fmla="*/ 429 w 568" name="T12"/>
              <a:gd fmla="*/ 1 h 483" name="T13"/>
              <a:gd fmla="*/ 427 w 568" name="T14"/>
              <a:gd fmla="*/ 3 h 483" name="T15"/>
              <a:gd fmla="*/ 427 w 568" name="T16"/>
              <a:gd fmla="*/ 0 h 483" name="T17"/>
              <a:gd fmla="*/ 0 w 568" name="T18"/>
              <a:gd fmla="*/ 0 h 483" name="T19"/>
              <a:gd fmla="*/ 0 w 568" name="T20"/>
              <a:gd fmla="*/ 10 h 483" name="T21"/>
              <a:gd fmla="*/ 423 w 568" name="T22"/>
              <a:gd fmla="*/ 10 h 483" name="T23"/>
              <a:gd fmla="*/ 556 w 568" name="T24"/>
              <a:gd fmla="*/ 143 h 483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482" w="568">
                <a:moveTo>
                  <a:pt x="556" y="143"/>
                </a:moveTo>
                <a:cubicBezTo>
                  <a:pt x="477" y="240"/>
                  <a:pt x="429" y="358"/>
                  <a:pt x="417" y="483"/>
                </a:cubicBezTo>
                <a:cubicBezTo>
                  <a:pt x="424" y="483"/>
                  <a:pt x="424" y="483"/>
                  <a:pt x="424" y="483"/>
                </a:cubicBezTo>
                <a:cubicBezTo>
                  <a:pt x="437" y="355"/>
                  <a:pt x="488" y="239"/>
                  <a:pt x="565" y="144"/>
                </a:cubicBezTo>
                <a:cubicBezTo>
                  <a:pt x="565" y="144"/>
                  <a:pt x="565" y="144"/>
                  <a:pt x="565" y="144"/>
                </a:cubicBezTo>
                <a:cubicBezTo>
                  <a:pt x="568" y="141"/>
                  <a:pt x="568" y="141"/>
                  <a:pt x="568" y="141"/>
                </a:cubicBezTo>
                <a:cubicBezTo>
                  <a:pt x="429" y="1"/>
                  <a:pt x="429" y="1"/>
                  <a:pt x="429" y="1"/>
                </a:cubicBezTo>
                <a:cubicBezTo>
                  <a:pt x="427" y="3"/>
                  <a:pt x="427" y="3"/>
                  <a:pt x="427" y="3"/>
                </a:cubicBezTo>
                <a:cubicBezTo>
                  <a:pt x="427" y="0"/>
                  <a:pt x="427" y="0"/>
                  <a:pt x="42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"/>
                  <a:pt x="0" y="10"/>
                  <a:pt x="0" y="10"/>
                </a:cubicBezTo>
                <a:cubicBezTo>
                  <a:pt x="423" y="10"/>
                  <a:pt x="423" y="10"/>
                  <a:pt x="423" y="10"/>
                </a:cubicBezTo>
                <a:lnTo>
                  <a:pt x="556" y="14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4" name="Freeform: Shape 14"/>
          <p:cNvSpPr/>
          <p:nvPr/>
        </p:nvSpPr>
        <p:spPr bwMode="auto">
          <a:xfrm>
            <a:off x="3071293" y="2447807"/>
            <a:ext cx="608888" cy="629186"/>
          </a:xfrm>
          <a:custGeom>
            <a:gdLst>
              <a:gd fmla="*/ 0 w 338" name="T0"/>
              <a:gd fmla="*/ 0 h 349" name="T1"/>
              <a:gd fmla="*/ 0 w 338" name="T2"/>
              <a:gd fmla="*/ 10 h 349" name="T3"/>
              <a:gd fmla="*/ 191 w 338" name="T4"/>
              <a:gd fmla="*/ 10 h 349" name="T5"/>
              <a:gd fmla="*/ 332 w 338" name="T6"/>
              <a:gd fmla="*/ 349 h 349" name="T7"/>
              <a:gd fmla="*/ 338 w 338" name="T8"/>
              <a:gd fmla="*/ 343 h 349" name="T9"/>
              <a:gd fmla="*/ 197 w 338" name="T10"/>
              <a:gd fmla="*/ 5 h 349" name="T11"/>
              <a:gd fmla="*/ 197 w 338" name="T12"/>
              <a:gd fmla="*/ 5 h 349" name="T13"/>
              <a:gd fmla="*/ 197 w 338" name="T14"/>
              <a:gd fmla="*/ 0 h 349" name="T15"/>
              <a:gd fmla="*/ 0 w 338" name="T16"/>
              <a:gd fmla="*/ 0 h 349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49" w="338">
                <a:moveTo>
                  <a:pt x="0" y="0"/>
                </a:moveTo>
                <a:cubicBezTo>
                  <a:pt x="0" y="10"/>
                  <a:pt x="0" y="10"/>
                  <a:pt x="0" y="10"/>
                </a:cubicBezTo>
                <a:cubicBezTo>
                  <a:pt x="191" y="10"/>
                  <a:pt x="191" y="10"/>
                  <a:pt x="191" y="10"/>
                </a:cubicBezTo>
                <a:cubicBezTo>
                  <a:pt x="204" y="135"/>
                  <a:pt x="253" y="252"/>
                  <a:pt x="332" y="349"/>
                </a:cubicBezTo>
                <a:cubicBezTo>
                  <a:pt x="338" y="343"/>
                  <a:pt x="338" y="343"/>
                  <a:pt x="338" y="343"/>
                </a:cubicBezTo>
                <a:cubicBezTo>
                  <a:pt x="261" y="249"/>
                  <a:pt x="210" y="132"/>
                  <a:pt x="197" y="5"/>
                </a:cubicBezTo>
                <a:cubicBezTo>
                  <a:pt x="197" y="5"/>
                  <a:pt x="197" y="5"/>
                  <a:pt x="197" y="5"/>
                </a:cubicBezTo>
                <a:cubicBezTo>
                  <a:pt x="197" y="0"/>
                  <a:pt x="197" y="0"/>
                  <a:pt x="19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5" name="Freeform: Shape 15"/>
          <p:cNvSpPr/>
          <p:nvPr/>
        </p:nvSpPr>
        <p:spPr bwMode="auto">
          <a:xfrm>
            <a:off x="5440546" y="2457278"/>
            <a:ext cx="1021580" cy="870035"/>
          </a:xfrm>
          <a:custGeom>
            <a:gdLst>
              <a:gd fmla="*/ 145 w 567" name="T0"/>
              <a:gd fmla="*/ 473 h 483" name="T1"/>
              <a:gd fmla="*/ 12 w 567" name="T2"/>
              <a:gd fmla="*/ 340 h 483" name="T3"/>
              <a:gd fmla="*/ 151 w 567" name="T4"/>
              <a:gd fmla="*/ 0 h 483" name="T5"/>
              <a:gd fmla="*/ 144 w 567" name="T6"/>
              <a:gd fmla="*/ 0 h 483" name="T7"/>
              <a:gd fmla="*/ 3 w 567" name="T8"/>
              <a:gd fmla="*/ 338 h 483" name="T9"/>
              <a:gd fmla="*/ 4 w 567" name="T10"/>
              <a:gd fmla="*/ 338 h 483" name="T11"/>
              <a:gd fmla="*/ 0 w 567" name="T12"/>
              <a:gd fmla="*/ 342 h 483" name="T13"/>
              <a:gd fmla="*/ 140 w 567" name="T14"/>
              <a:gd fmla="*/ 481 h 483" name="T15"/>
              <a:gd fmla="*/ 140 w 567" name="T16"/>
              <a:gd fmla="*/ 481 h 483" name="T17"/>
              <a:gd fmla="*/ 140 w 567" name="T18"/>
              <a:gd fmla="*/ 483 h 483" name="T19"/>
              <a:gd fmla="*/ 567 w 567" name="T20"/>
              <a:gd fmla="*/ 483 h 483" name="T21"/>
              <a:gd fmla="*/ 567 w 567" name="T22"/>
              <a:gd fmla="*/ 473 h 483" name="T23"/>
              <a:gd fmla="*/ 145 w 567" name="T24"/>
              <a:gd fmla="*/ 473 h 483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482" w="567">
                <a:moveTo>
                  <a:pt x="145" y="473"/>
                </a:moveTo>
                <a:cubicBezTo>
                  <a:pt x="12" y="340"/>
                  <a:pt x="12" y="340"/>
                  <a:pt x="12" y="340"/>
                </a:cubicBezTo>
                <a:cubicBezTo>
                  <a:pt x="91" y="242"/>
                  <a:pt x="139" y="125"/>
                  <a:pt x="151" y="0"/>
                </a:cubicBezTo>
                <a:cubicBezTo>
                  <a:pt x="144" y="0"/>
                  <a:pt x="144" y="0"/>
                  <a:pt x="144" y="0"/>
                </a:cubicBezTo>
                <a:cubicBezTo>
                  <a:pt x="131" y="127"/>
                  <a:pt x="81" y="244"/>
                  <a:pt x="3" y="338"/>
                </a:cubicBezTo>
                <a:cubicBezTo>
                  <a:pt x="4" y="338"/>
                  <a:pt x="4" y="338"/>
                  <a:pt x="4" y="338"/>
                </a:cubicBezTo>
                <a:cubicBezTo>
                  <a:pt x="0" y="342"/>
                  <a:pt x="0" y="342"/>
                  <a:pt x="0" y="342"/>
                </a:cubicBezTo>
                <a:cubicBezTo>
                  <a:pt x="140" y="481"/>
                  <a:pt x="140" y="481"/>
                  <a:pt x="140" y="481"/>
                </a:cubicBezTo>
                <a:cubicBezTo>
                  <a:pt x="140" y="481"/>
                  <a:pt x="140" y="481"/>
                  <a:pt x="140" y="481"/>
                </a:cubicBezTo>
                <a:cubicBezTo>
                  <a:pt x="140" y="483"/>
                  <a:pt x="140" y="483"/>
                  <a:pt x="140" y="483"/>
                </a:cubicBezTo>
                <a:cubicBezTo>
                  <a:pt x="567" y="483"/>
                  <a:pt x="567" y="483"/>
                  <a:pt x="567" y="483"/>
                </a:cubicBezTo>
                <a:cubicBezTo>
                  <a:pt x="567" y="473"/>
                  <a:pt x="567" y="473"/>
                  <a:pt x="567" y="473"/>
                </a:cubicBezTo>
                <a:lnTo>
                  <a:pt x="145" y="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6" name="TextBox 16"/>
          <p:cNvSpPr txBox="1"/>
          <p:nvPr/>
        </p:nvSpPr>
        <p:spPr>
          <a:xfrm>
            <a:off x="3436894" y="3650190"/>
            <a:ext cx="2238293" cy="921770"/>
          </a:xfrm>
          <a:prstGeom prst="rect">
            <a:avLst/>
          </a:prstGeom>
          <a:noFill/>
        </p:spPr>
        <p:txBody>
          <a:bodyPr bIns="0" lIns="0" rIns="0" tIns="0" wrap="square">
            <a:norm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z="1200">
                <a:ea charset="-122" panose="020b0503020204020204" pitchFamily="34" typeface="微软雅黑"/>
              </a:rPr>
              <a:t>点击输入替换内容编辑文字</a:t>
            </a:r>
          </a:p>
          <a:p>
            <a:pPr algn="ctr">
              <a:lnSpc>
                <a:spcPct val="120000"/>
              </a:lnSpc>
            </a:pPr>
            <a:r>
              <a:rPr altLang="en-US" lang="zh-CN" sz="1200">
                <a:ea charset="-122" panose="020b0503020204020204" pitchFamily="34" typeface="微软雅黑"/>
              </a:rPr>
              <a:t>点击输入替换内容编辑文字</a:t>
            </a:r>
          </a:p>
        </p:txBody>
      </p:sp>
      <p:grpSp>
        <p:nvGrpSpPr>
          <p:cNvPr id="17" name="Group 17"/>
          <p:cNvGrpSpPr/>
          <p:nvPr/>
        </p:nvGrpSpPr>
        <p:grpSpPr>
          <a:xfrm>
            <a:off x="3425802" y="1205676"/>
            <a:ext cx="2274536" cy="2281302"/>
            <a:chOff x="4762500" y="2147889"/>
            <a:chExt cx="2668588" cy="2676525"/>
          </a:xfrm>
        </p:grpSpPr>
        <p:sp>
          <p:nvSpPr>
            <p:cNvPr id="18" name="Freeform: Shape 18"/>
            <p:cNvSpPr/>
            <p:nvPr/>
          </p:nvSpPr>
          <p:spPr bwMode="auto">
            <a:xfrm>
              <a:off x="4762500" y="2625726"/>
              <a:ext cx="444500" cy="741363"/>
            </a:xfrm>
            <a:custGeom>
              <a:gdLst>
                <a:gd fmla="*/ 210 w 210" name="T0"/>
                <a:gd fmla="*/ 54 h 350" name="T1"/>
                <a:gd fmla="*/ 144 w 210" name="T2"/>
                <a:gd fmla="*/ 0 h 350" name="T3"/>
                <a:gd fmla="*/ 0 w 210" name="T4"/>
                <a:gd fmla="*/ 342 h 350" name="T5"/>
                <a:gd fmla="*/ 86 w 210" name="T6"/>
                <a:gd fmla="*/ 350 h 350" name="T7"/>
                <a:gd fmla="*/ 210 w 210" name="T8"/>
                <a:gd fmla="*/ 54 h 35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50" w="210">
                  <a:moveTo>
                    <a:pt x="210" y="54"/>
                  </a:moveTo>
                  <a:cubicBezTo>
                    <a:pt x="144" y="0"/>
                    <a:pt x="144" y="0"/>
                    <a:pt x="144" y="0"/>
                  </a:cubicBezTo>
                  <a:cubicBezTo>
                    <a:pt x="7" y="132"/>
                    <a:pt x="0" y="342"/>
                    <a:pt x="0" y="342"/>
                  </a:cubicBezTo>
                  <a:cubicBezTo>
                    <a:pt x="86" y="350"/>
                    <a:pt x="86" y="350"/>
                    <a:pt x="86" y="350"/>
                  </a:cubicBezTo>
                  <a:cubicBezTo>
                    <a:pt x="97" y="238"/>
                    <a:pt x="142" y="136"/>
                    <a:pt x="210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Freeform: Shape 19"/>
            <p:cNvSpPr/>
            <p:nvPr/>
          </p:nvSpPr>
          <p:spPr bwMode="auto">
            <a:xfrm>
              <a:off x="4762500" y="3597276"/>
              <a:ext cx="442913" cy="733425"/>
            </a:xfrm>
            <a:custGeom>
              <a:gdLst>
                <a:gd fmla="*/ 87 w 209" name="T0"/>
                <a:gd fmla="*/ 0 h 347" name="T1"/>
                <a:gd fmla="*/ 0 w 209" name="T2"/>
                <a:gd fmla="*/ 9 h 347" name="T3"/>
                <a:gd fmla="*/ 141 w 209" name="T4"/>
                <a:gd fmla="*/ 347 h 347" name="T5"/>
                <a:gd fmla="*/ 209 w 209" name="T6"/>
                <a:gd fmla="*/ 291 h 347" name="T7"/>
                <a:gd fmla="*/ 87 w 209" name="T8"/>
                <a:gd fmla="*/ 0 h 34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47" w="209">
                  <a:moveTo>
                    <a:pt x="87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4" y="217"/>
                    <a:pt x="141" y="347"/>
                    <a:pt x="141" y="347"/>
                  </a:cubicBezTo>
                  <a:cubicBezTo>
                    <a:pt x="209" y="291"/>
                    <a:pt x="209" y="291"/>
                    <a:pt x="209" y="291"/>
                  </a:cubicBezTo>
                  <a:cubicBezTo>
                    <a:pt x="142" y="210"/>
                    <a:pt x="98" y="110"/>
                    <a:pt x="8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Freeform: Shape 20"/>
            <p:cNvSpPr/>
            <p:nvPr/>
          </p:nvSpPr>
          <p:spPr bwMode="auto">
            <a:xfrm>
              <a:off x="5240338" y="4368801"/>
              <a:ext cx="742950" cy="455613"/>
            </a:xfrm>
            <a:custGeom>
              <a:gdLst>
                <a:gd fmla="*/ 56 w 351" name="T0"/>
                <a:gd fmla="*/ 0 h 215" name="T1"/>
                <a:gd fmla="*/ 0 w 351" name="T2"/>
                <a:gd fmla="*/ 68 h 215" name="T3"/>
                <a:gd fmla="*/ 342 w 351" name="T4"/>
                <a:gd fmla="*/ 212 h 215" name="T5"/>
                <a:gd fmla="*/ 351 w 351" name="T6"/>
                <a:gd fmla="*/ 123 h 215" name="T7"/>
                <a:gd fmla="*/ 56 w 351" name="T8"/>
                <a:gd fmla="*/ 0 h 2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5" w="351">
                  <a:moveTo>
                    <a:pt x="56" y="0"/>
                  </a:moveTo>
                  <a:cubicBezTo>
                    <a:pt x="0" y="68"/>
                    <a:pt x="0" y="68"/>
                    <a:pt x="0" y="68"/>
                  </a:cubicBezTo>
                  <a:cubicBezTo>
                    <a:pt x="173" y="215"/>
                    <a:pt x="342" y="212"/>
                    <a:pt x="342" y="212"/>
                  </a:cubicBezTo>
                  <a:cubicBezTo>
                    <a:pt x="351" y="123"/>
                    <a:pt x="351" y="123"/>
                    <a:pt x="351" y="123"/>
                  </a:cubicBezTo>
                  <a:cubicBezTo>
                    <a:pt x="240" y="112"/>
                    <a:pt x="138" y="68"/>
                    <a:pt x="56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Freeform: Shape 21"/>
            <p:cNvSpPr/>
            <p:nvPr/>
          </p:nvSpPr>
          <p:spPr bwMode="auto">
            <a:xfrm>
              <a:off x="6194425" y="4373564"/>
              <a:ext cx="741363" cy="434975"/>
            </a:xfrm>
            <a:custGeom>
              <a:gdLst>
                <a:gd fmla="*/ 0 w 351" name="T0"/>
                <a:gd fmla="*/ 121 h 206" name="T1"/>
                <a:gd fmla="*/ 8 w 351" name="T2"/>
                <a:gd fmla="*/ 206 h 206" name="T3"/>
                <a:gd fmla="*/ 351 w 351" name="T4"/>
                <a:gd fmla="*/ 66 h 206" name="T5"/>
                <a:gd fmla="*/ 298 w 351" name="T6"/>
                <a:gd fmla="*/ 0 h 206" name="T7"/>
                <a:gd fmla="*/ 0 w 351" name="T8"/>
                <a:gd fmla="*/ 121 h 20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6" w="351">
                  <a:moveTo>
                    <a:pt x="0" y="121"/>
                  </a:moveTo>
                  <a:cubicBezTo>
                    <a:pt x="8" y="206"/>
                    <a:pt x="8" y="206"/>
                    <a:pt x="8" y="206"/>
                  </a:cubicBezTo>
                  <a:cubicBezTo>
                    <a:pt x="8" y="206"/>
                    <a:pt x="223" y="197"/>
                    <a:pt x="351" y="66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15" y="68"/>
                    <a:pt x="113" y="111"/>
                    <a:pt x="0" y="12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Freeform: Shape 22"/>
            <p:cNvSpPr/>
            <p:nvPr/>
          </p:nvSpPr>
          <p:spPr bwMode="auto">
            <a:xfrm>
              <a:off x="6980238" y="3597276"/>
              <a:ext cx="450850" cy="742950"/>
            </a:xfrm>
            <a:custGeom>
              <a:gdLst>
                <a:gd fmla="*/ 124 w 213" name="T0"/>
                <a:gd fmla="*/ 0 h 351" name="T1"/>
                <a:gd fmla="*/ 0 w 213" name="T2"/>
                <a:gd fmla="*/ 294 h 351" name="T3"/>
                <a:gd fmla="*/ 69 w 213" name="T4"/>
                <a:gd fmla="*/ 351 h 351" name="T5"/>
                <a:gd fmla="*/ 213 w 213" name="T6"/>
                <a:gd fmla="*/ 9 h 351" name="T7"/>
                <a:gd fmla="*/ 124 w 213" name="T8"/>
                <a:gd fmla="*/ 0 h 35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51" w="213">
                  <a:moveTo>
                    <a:pt x="124" y="0"/>
                  </a:moveTo>
                  <a:cubicBezTo>
                    <a:pt x="113" y="111"/>
                    <a:pt x="68" y="212"/>
                    <a:pt x="0" y="294"/>
                  </a:cubicBezTo>
                  <a:cubicBezTo>
                    <a:pt x="69" y="351"/>
                    <a:pt x="69" y="351"/>
                    <a:pt x="69" y="351"/>
                  </a:cubicBezTo>
                  <a:cubicBezTo>
                    <a:pt x="69" y="351"/>
                    <a:pt x="209" y="205"/>
                    <a:pt x="213" y="9"/>
                  </a:cubicBezTo>
                  <a:lnTo>
                    <a:pt x="1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Freeform: Shape 23"/>
            <p:cNvSpPr/>
            <p:nvPr/>
          </p:nvSpPr>
          <p:spPr bwMode="auto">
            <a:xfrm>
              <a:off x="6991350" y="2632076"/>
              <a:ext cx="439738" cy="744538"/>
            </a:xfrm>
            <a:custGeom>
              <a:gdLst>
                <a:gd fmla="*/ 120 w 208" name="T0"/>
                <a:gd fmla="*/ 352 h 352" name="T1"/>
                <a:gd fmla="*/ 208 w 208" name="T2"/>
                <a:gd fmla="*/ 344 h 352" name="T3"/>
                <a:gd fmla="*/ 67 w 208" name="T4"/>
                <a:gd fmla="*/ 0 h 352" name="T5"/>
                <a:gd fmla="*/ 0 w 208" name="T6"/>
                <a:gd fmla="*/ 56 h 352" name="T7"/>
                <a:gd fmla="*/ 120 w 208" name="T8"/>
                <a:gd fmla="*/ 352 h 3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52" w="208">
                  <a:moveTo>
                    <a:pt x="120" y="352"/>
                  </a:moveTo>
                  <a:cubicBezTo>
                    <a:pt x="208" y="344"/>
                    <a:pt x="208" y="344"/>
                    <a:pt x="208" y="344"/>
                  </a:cubicBezTo>
                  <a:cubicBezTo>
                    <a:pt x="208" y="344"/>
                    <a:pt x="207" y="153"/>
                    <a:pt x="67" y="0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67" y="138"/>
                    <a:pt x="110" y="240"/>
                    <a:pt x="120" y="35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Freeform: Shape 24"/>
            <p:cNvSpPr/>
            <p:nvPr/>
          </p:nvSpPr>
          <p:spPr bwMode="auto">
            <a:xfrm>
              <a:off x="6211888" y="2147889"/>
              <a:ext cx="741363" cy="444500"/>
            </a:xfrm>
            <a:custGeom>
              <a:gdLst>
                <a:gd fmla="*/ 296 w 351" name="T0"/>
                <a:gd fmla="*/ 210 h 210" name="T1"/>
                <a:gd fmla="*/ 351 w 351" name="T2"/>
                <a:gd fmla="*/ 144 h 210" name="T3"/>
                <a:gd fmla="*/ 9 w 351" name="T4"/>
                <a:gd fmla="*/ 0 h 210" name="T5"/>
                <a:gd fmla="*/ 0 w 351" name="T6"/>
                <a:gd fmla="*/ 86 h 210" name="T7"/>
                <a:gd fmla="*/ 296 w 351" name="T8"/>
                <a:gd fmla="*/ 210 h 2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0" w="351">
                  <a:moveTo>
                    <a:pt x="296" y="210"/>
                  </a:moveTo>
                  <a:cubicBezTo>
                    <a:pt x="351" y="144"/>
                    <a:pt x="351" y="144"/>
                    <a:pt x="351" y="144"/>
                  </a:cubicBezTo>
                  <a:cubicBezTo>
                    <a:pt x="351" y="144"/>
                    <a:pt x="238" y="19"/>
                    <a:pt x="9" y="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12" y="97"/>
                    <a:pt x="214" y="142"/>
                    <a:pt x="296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Freeform: Shape 25"/>
            <p:cNvSpPr/>
            <p:nvPr/>
          </p:nvSpPr>
          <p:spPr bwMode="auto">
            <a:xfrm>
              <a:off x="5249863" y="2147889"/>
              <a:ext cx="741363" cy="438150"/>
            </a:xfrm>
            <a:custGeom>
              <a:gdLst>
                <a:gd fmla="*/ 351 w 351" name="T0"/>
                <a:gd fmla="*/ 85 h 207" name="T1"/>
                <a:gd fmla="*/ 343 w 351" name="T2"/>
                <a:gd fmla="*/ 0 h 207" name="T3"/>
                <a:gd fmla="*/ 0 w 351" name="T4"/>
                <a:gd fmla="*/ 141 h 207" name="T5"/>
                <a:gd fmla="*/ 54 w 351" name="T6"/>
                <a:gd fmla="*/ 207 h 207" name="T7"/>
                <a:gd fmla="*/ 351 w 351" name="T8"/>
                <a:gd fmla="*/ 85 h 20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6" w="351">
                  <a:moveTo>
                    <a:pt x="351" y="85"/>
                  </a:moveTo>
                  <a:cubicBezTo>
                    <a:pt x="343" y="0"/>
                    <a:pt x="343" y="0"/>
                    <a:pt x="343" y="0"/>
                  </a:cubicBezTo>
                  <a:cubicBezTo>
                    <a:pt x="343" y="0"/>
                    <a:pt x="153" y="0"/>
                    <a:pt x="0" y="141"/>
                  </a:cubicBezTo>
                  <a:cubicBezTo>
                    <a:pt x="54" y="207"/>
                    <a:pt x="54" y="207"/>
                    <a:pt x="54" y="207"/>
                  </a:cubicBezTo>
                  <a:cubicBezTo>
                    <a:pt x="136" y="139"/>
                    <a:pt x="239" y="95"/>
                    <a:pt x="351" y="8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6" name="Group 26"/>
            <p:cNvGrpSpPr/>
            <p:nvPr/>
          </p:nvGrpSpPr>
          <p:grpSpPr>
            <a:xfrm>
              <a:off x="5670419" y="3034929"/>
              <a:ext cx="903360" cy="930324"/>
              <a:chOff x="3681413" y="3632200"/>
              <a:chExt cx="638175" cy="657225"/>
            </a:xfrm>
            <a:solidFill>
              <a:schemeClr val="tx2"/>
            </a:solidFill>
          </p:grpSpPr>
          <p:sp>
            <p:nvSpPr>
              <p:cNvPr id="27" name="Freeform: Shape 27"/>
              <p:cNvSpPr/>
              <p:nvPr/>
            </p:nvSpPr>
            <p:spPr bwMode="auto">
              <a:xfrm>
                <a:off x="3976688" y="3681413"/>
                <a:ext cx="342900" cy="533400"/>
              </a:xfrm>
              <a:custGeom>
                <a:cxnLst>
                  <a:cxn ang="0">
                    <a:pos x="135" y="53"/>
                  </a:cxn>
                  <a:cxn ang="0">
                    <a:pos x="134" y="52"/>
                  </a:cxn>
                  <a:cxn ang="0">
                    <a:pos x="121" y="47"/>
                  </a:cxn>
                  <a:cxn ang="0">
                    <a:pos x="112" y="56"/>
                  </a:cxn>
                  <a:cxn ang="0">
                    <a:pos x="103" y="46"/>
                  </a:cxn>
                  <a:cxn ang="0">
                    <a:pos x="103" y="46"/>
                  </a:cxn>
                  <a:cxn ang="0">
                    <a:pos x="91" y="52"/>
                  </a:cxn>
                  <a:cxn ang="0">
                    <a:pos x="88" y="53"/>
                  </a:cxn>
                  <a:cxn ang="0">
                    <a:pos x="71" y="55"/>
                  </a:cxn>
                  <a:cxn ang="0">
                    <a:pos x="29" y="9"/>
                  </a:cxn>
                  <a:cxn ang="0">
                    <a:pos x="22" y="2"/>
                  </a:cxn>
                  <a:cxn ang="0">
                    <a:pos x="18" y="1"/>
                  </a:cxn>
                  <a:cxn ang="0">
                    <a:pos x="10" y="2"/>
                  </a:cxn>
                  <a:cxn ang="0">
                    <a:pos x="3" y="21"/>
                  </a:cxn>
                  <a:cxn ang="0">
                    <a:pos x="12" y="36"/>
                  </a:cxn>
                  <a:cxn ang="0">
                    <a:pos x="16" y="41"/>
                  </a:cxn>
                  <a:cxn ang="0">
                    <a:pos x="63" y="82"/>
                  </a:cxn>
                  <a:cxn ang="0">
                    <a:pos x="75" y="84"/>
                  </a:cxn>
                  <a:cxn ang="0">
                    <a:pos x="75" y="158"/>
                  </a:cxn>
                  <a:cxn ang="0">
                    <a:pos x="77" y="168"/>
                  </a:cxn>
                  <a:cxn ang="0">
                    <a:pos x="77" y="170"/>
                  </a:cxn>
                  <a:cxn ang="0">
                    <a:pos x="77" y="305"/>
                  </a:cxn>
                  <a:cxn ang="0">
                    <a:pos x="93" y="321"/>
                  </a:cxn>
                  <a:cxn ang="0">
                    <a:pos x="110" y="305"/>
                  </a:cxn>
                  <a:cxn ang="0">
                    <a:pos x="110" y="190"/>
                  </a:cxn>
                  <a:cxn ang="0">
                    <a:pos x="112" y="190"/>
                  </a:cxn>
                  <a:cxn ang="0">
                    <a:pos x="112" y="190"/>
                  </a:cxn>
                  <a:cxn ang="0">
                    <a:pos x="112" y="305"/>
                  </a:cxn>
                  <a:cxn ang="0">
                    <a:pos x="129" y="321"/>
                  </a:cxn>
                  <a:cxn ang="0">
                    <a:pos x="129" y="321"/>
                  </a:cxn>
                  <a:cxn ang="0">
                    <a:pos x="146" y="305"/>
                  </a:cxn>
                  <a:cxn ang="0">
                    <a:pos x="146" y="173"/>
                  </a:cxn>
                  <a:cxn ang="0">
                    <a:pos x="149" y="175"/>
                  </a:cxn>
                  <a:cxn ang="0">
                    <a:pos x="155" y="177"/>
                  </a:cxn>
                  <a:cxn ang="0">
                    <a:pos x="168" y="170"/>
                  </a:cxn>
                  <a:cxn ang="0">
                    <a:pos x="135" y="53"/>
                  </a:cxn>
                  <a:cxn ang="0">
                    <a:pos x="112" y="127"/>
                  </a:cxn>
                  <a:cxn ang="0">
                    <a:pos x="112" y="127"/>
                  </a:cxn>
                  <a:cxn ang="0">
                    <a:pos x="103" y="115"/>
                  </a:cxn>
                  <a:cxn ang="0">
                    <a:pos x="112" y="57"/>
                  </a:cxn>
                  <a:cxn ang="0">
                    <a:pos x="112" y="57"/>
                  </a:cxn>
                  <a:cxn ang="0">
                    <a:pos x="121" y="115"/>
                  </a:cxn>
                  <a:cxn ang="0">
                    <a:pos x="112" y="127"/>
                  </a:cxn>
                  <a:cxn ang="0">
                    <a:pos x="149" y="143"/>
                  </a:cxn>
                  <a:cxn ang="0">
                    <a:pos x="149" y="103"/>
                  </a:cxn>
                  <a:cxn ang="0">
                    <a:pos x="149" y="143"/>
                  </a:cxn>
                  <a:cxn ang="0">
                    <a:pos x="149" y="143"/>
                  </a:cxn>
                  <a:cxn ang="0">
                    <a:pos x="149" y="143"/>
                  </a:cxn>
                </a:cxnLst>
                <a:rect b="b" l="0" r="r" t="0"/>
                <a:pathLst>
                  <a:path h="321" w="206">
                    <a:moveTo>
                      <a:pt x="135" y="53"/>
                    </a:moveTo>
                    <a:cubicBezTo>
                      <a:pt x="135" y="53"/>
                      <a:pt x="134" y="52"/>
                      <a:pt x="134" y="52"/>
                    </a:cubicBezTo>
                    <a:cubicBezTo>
                      <a:pt x="130" y="50"/>
                      <a:pt x="126" y="48"/>
                      <a:pt x="121" y="47"/>
                    </a:cubicBezTo>
                    <a:cubicBezTo>
                      <a:pt x="112" y="56"/>
                      <a:pt x="112" y="56"/>
                      <a:pt x="112" y="56"/>
                    </a:cubicBezTo>
                    <a:cubicBezTo>
                      <a:pt x="103" y="46"/>
                      <a:pt x="103" y="46"/>
                      <a:pt x="103" y="46"/>
                    </a:cubicBezTo>
                    <a:cubicBezTo>
                      <a:pt x="103" y="46"/>
                      <a:pt x="103" y="46"/>
                      <a:pt x="103" y="46"/>
                    </a:cubicBezTo>
                    <a:cubicBezTo>
                      <a:pt x="99" y="48"/>
                      <a:pt x="95" y="49"/>
                      <a:pt x="91" y="52"/>
                    </a:cubicBezTo>
                    <a:cubicBezTo>
                      <a:pt x="90" y="52"/>
                      <a:pt x="89" y="52"/>
                      <a:pt x="88" y="53"/>
                    </a:cubicBezTo>
                    <a:cubicBezTo>
                      <a:pt x="82" y="56"/>
                      <a:pt x="77" y="57"/>
                      <a:pt x="71" y="55"/>
                    </a:cubicBezTo>
                    <a:cubicBezTo>
                      <a:pt x="52" y="49"/>
                      <a:pt x="34" y="19"/>
                      <a:pt x="29" y="9"/>
                    </a:cubicBezTo>
                    <a:cubicBezTo>
                      <a:pt x="27" y="6"/>
                      <a:pt x="25" y="4"/>
                      <a:pt x="22" y="2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6" y="0"/>
                      <a:pt x="13" y="1"/>
                      <a:pt x="10" y="2"/>
                    </a:cubicBezTo>
                    <a:cubicBezTo>
                      <a:pt x="3" y="5"/>
                      <a:pt x="0" y="14"/>
                      <a:pt x="3" y="21"/>
                    </a:cubicBezTo>
                    <a:cubicBezTo>
                      <a:pt x="4" y="23"/>
                      <a:pt x="7" y="29"/>
                      <a:pt x="12" y="36"/>
                    </a:cubicBezTo>
                    <a:cubicBezTo>
                      <a:pt x="16" y="41"/>
                      <a:pt x="16" y="41"/>
                      <a:pt x="16" y="41"/>
                    </a:cubicBezTo>
                    <a:cubicBezTo>
                      <a:pt x="26" y="56"/>
                      <a:pt x="42" y="75"/>
                      <a:pt x="63" y="82"/>
                    </a:cubicBezTo>
                    <a:cubicBezTo>
                      <a:pt x="67" y="83"/>
                      <a:pt x="71" y="84"/>
                      <a:pt x="75" y="84"/>
                    </a:cubicBezTo>
                    <a:cubicBezTo>
                      <a:pt x="75" y="158"/>
                      <a:pt x="75" y="158"/>
                      <a:pt x="75" y="158"/>
                    </a:cubicBezTo>
                    <a:cubicBezTo>
                      <a:pt x="75" y="162"/>
                      <a:pt x="76" y="165"/>
                      <a:pt x="77" y="168"/>
                    </a:cubicBezTo>
                    <a:cubicBezTo>
                      <a:pt x="77" y="169"/>
                      <a:pt x="77" y="170"/>
                      <a:pt x="77" y="170"/>
                    </a:cubicBezTo>
                    <a:cubicBezTo>
                      <a:pt x="77" y="305"/>
                      <a:pt x="77" y="305"/>
                      <a:pt x="77" y="305"/>
                    </a:cubicBezTo>
                    <a:cubicBezTo>
                      <a:pt x="77" y="314"/>
                      <a:pt x="84" y="321"/>
                      <a:pt x="93" y="321"/>
                    </a:cubicBezTo>
                    <a:cubicBezTo>
                      <a:pt x="103" y="321"/>
                      <a:pt x="110" y="314"/>
                      <a:pt x="110" y="305"/>
                    </a:cubicBezTo>
                    <a:cubicBezTo>
                      <a:pt x="110" y="190"/>
                      <a:pt x="110" y="190"/>
                      <a:pt x="110" y="190"/>
                    </a:cubicBezTo>
                    <a:cubicBezTo>
                      <a:pt x="111" y="190"/>
                      <a:pt x="111" y="190"/>
                      <a:pt x="112" y="190"/>
                    </a:cubicBezTo>
                    <a:cubicBezTo>
                      <a:pt x="112" y="190"/>
                      <a:pt x="112" y="190"/>
                      <a:pt x="112" y="190"/>
                    </a:cubicBezTo>
                    <a:cubicBezTo>
                      <a:pt x="112" y="305"/>
                      <a:pt x="112" y="305"/>
                      <a:pt x="112" y="305"/>
                    </a:cubicBezTo>
                    <a:cubicBezTo>
                      <a:pt x="112" y="314"/>
                      <a:pt x="120" y="321"/>
                      <a:pt x="129" y="321"/>
                    </a:cubicBezTo>
                    <a:cubicBezTo>
                      <a:pt x="129" y="321"/>
                      <a:pt x="129" y="321"/>
                      <a:pt x="129" y="321"/>
                    </a:cubicBezTo>
                    <a:cubicBezTo>
                      <a:pt x="138" y="321"/>
                      <a:pt x="146" y="314"/>
                      <a:pt x="146" y="305"/>
                    </a:cubicBezTo>
                    <a:cubicBezTo>
                      <a:pt x="146" y="173"/>
                      <a:pt x="146" y="173"/>
                      <a:pt x="146" y="173"/>
                    </a:cubicBezTo>
                    <a:cubicBezTo>
                      <a:pt x="146" y="174"/>
                      <a:pt x="147" y="175"/>
                      <a:pt x="149" y="175"/>
                    </a:cubicBezTo>
                    <a:cubicBezTo>
                      <a:pt x="151" y="176"/>
                      <a:pt x="153" y="177"/>
                      <a:pt x="155" y="177"/>
                    </a:cubicBezTo>
                    <a:cubicBezTo>
                      <a:pt x="160" y="177"/>
                      <a:pt x="165" y="174"/>
                      <a:pt x="168" y="170"/>
                    </a:cubicBezTo>
                    <a:cubicBezTo>
                      <a:pt x="207" y="97"/>
                      <a:pt x="153" y="64"/>
                      <a:pt x="135" y="53"/>
                    </a:cubicBezTo>
                    <a:close/>
                    <a:moveTo>
                      <a:pt x="112" y="127"/>
                    </a:moveTo>
                    <a:cubicBezTo>
                      <a:pt x="112" y="127"/>
                      <a:pt x="112" y="127"/>
                      <a:pt x="112" y="127"/>
                    </a:cubicBezTo>
                    <a:cubicBezTo>
                      <a:pt x="103" y="115"/>
                      <a:pt x="103" y="115"/>
                      <a:pt x="103" y="115"/>
                    </a:cubicBezTo>
                    <a:cubicBezTo>
                      <a:pt x="112" y="57"/>
                      <a:pt x="112" y="57"/>
                      <a:pt x="112" y="57"/>
                    </a:cubicBezTo>
                    <a:cubicBezTo>
                      <a:pt x="112" y="57"/>
                      <a:pt x="112" y="57"/>
                      <a:pt x="112" y="57"/>
                    </a:cubicBezTo>
                    <a:cubicBezTo>
                      <a:pt x="121" y="115"/>
                      <a:pt x="121" y="115"/>
                      <a:pt x="121" y="115"/>
                    </a:cubicBezTo>
                    <a:lnTo>
                      <a:pt x="112" y="127"/>
                    </a:lnTo>
                    <a:close/>
                    <a:moveTo>
                      <a:pt x="149" y="143"/>
                    </a:moveTo>
                    <a:cubicBezTo>
                      <a:pt x="149" y="103"/>
                      <a:pt x="149" y="103"/>
                      <a:pt x="149" y="103"/>
                    </a:cubicBezTo>
                    <a:cubicBezTo>
                      <a:pt x="154" y="113"/>
                      <a:pt x="156" y="126"/>
                      <a:pt x="149" y="143"/>
                    </a:cubicBezTo>
                    <a:close/>
                    <a:moveTo>
                      <a:pt x="149" y="143"/>
                    </a:moveTo>
                    <a:cubicBezTo>
                      <a:pt x="149" y="143"/>
                      <a:pt x="149" y="143"/>
                      <a:pt x="149" y="143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Freeform: Shape 28"/>
              <p:cNvSpPr/>
              <p:nvPr/>
            </p:nvSpPr>
            <p:spPr bwMode="auto">
              <a:xfrm>
                <a:off x="4102100" y="3633788"/>
                <a:ext cx="119063" cy="120650"/>
              </a:xfrm>
              <a:custGeom>
                <a:cxnLst>
                  <a:cxn ang="0">
                    <a:pos x="72" y="36"/>
                  </a:cxn>
                  <a:cxn ang="0">
                    <a:pos x="36" y="72"/>
                  </a:cxn>
                  <a:cxn ang="0">
                    <a:pos x="0" y="36"/>
                  </a:cxn>
                  <a:cxn ang="0">
                    <a:pos x="36" y="0"/>
                  </a:cxn>
                  <a:cxn ang="0">
                    <a:pos x="72" y="36"/>
                  </a:cxn>
                  <a:cxn ang="0">
                    <a:pos x="72" y="36"/>
                  </a:cxn>
                  <a:cxn ang="0">
                    <a:pos x="72" y="36"/>
                  </a:cxn>
                </a:cxnLst>
                <a:rect b="b" l="0" r="r" t="0"/>
                <a:pathLst>
                  <a:path h="72" w="72">
                    <a:moveTo>
                      <a:pt x="72" y="36"/>
                    </a:moveTo>
                    <a:cubicBezTo>
                      <a:pt x="72" y="56"/>
                      <a:pt x="56" y="72"/>
                      <a:pt x="36" y="72"/>
                    </a:cubicBezTo>
                    <a:cubicBezTo>
                      <a:pt x="16" y="72"/>
                      <a:pt x="0" y="56"/>
                      <a:pt x="0" y="36"/>
                    </a:cubicBezTo>
                    <a:cubicBezTo>
                      <a:pt x="0" y="16"/>
                      <a:pt x="16" y="0"/>
                      <a:pt x="36" y="0"/>
                    </a:cubicBezTo>
                    <a:cubicBezTo>
                      <a:pt x="56" y="0"/>
                      <a:pt x="72" y="16"/>
                      <a:pt x="72" y="36"/>
                    </a:cubicBezTo>
                    <a:close/>
                    <a:moveTo>
                      <a:pt x="72" y="36"/>
                    </a:moveTo>
                    <a:cubicBezTo>
                      <a:pt x="72" y="36"/>
                      <a:pt x="72" y="36"/>
                      <a:pt x="72" y="36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Freeform: Shape 29"/>
              <p:cNvSpPr/>
              <p:nvPr/>
            </p:nvSpPr>
            <p:spPr bwMode="auto">
              <a:xfrm>
                <a:off x="3703638" y="3632200"/>
                <a:ext cx="361950" cy="338137"/>
              </a:xfrm>
              <a:custGeom>
                <a:cxnLst>
                  <a:cxn ang="0">
                    <a:pos x="197" y="203"/>
                  </a:cxn>
                  <a:cxn ang="0">
                    <a:pos x="20" y="203"/>
                  </a:cxn>
                  <a:cxn ang="0">
                    <a:pos x="0" y="182"/>
                  </a:cxn>
                  <a:cxn ang="0">
                    <a:pos x="0" y="20"/>
                  </a:cxn>
                  <a:cxn ang="0">
                    <a:pos x="20" y="0"/>
                  </a:cxn>
                  <a:cxn ang="0">
                    <a:pos x="197" y="0"/>
                  </a:cxn>
                  <a:cxn ang="0">
                    <a:pos x="218" y="20"/>
                  </a:cxn>
                  <a:cxn ang="0">
                    <a:pos x="218" y="182"/>
                  </a:cxn>
                  <a:cxn ang="0">
                    <a:pos x="197" y="203"/>
                  </a:cxn>
                  <a:cxn ang="0">
                    <a:pos x="20" y="13"/>
                  </a:cxn>
                  <a:cxn ang="0">
                    <a:pos x="13" y="20"/>
                  </a:cxn>
                  <a:cxn ang="0">
                    <a:pos x="13" y="182"/>
                  </a:cxn>
                  <a:cxn ang="0">
                    <a:pos x="20" y="189"/>
                  </a:cxn>
                  <a:cxn ang="0">
                    <a:pos x="197" y="189"/>
                  </a:cxn>
                  <a:cxn ang="0">
                    <a:pos x="204" y="182"/>
                  </a:cxn>
                  <a:cxn ang="0">
                    <a:pos x="204" y="20"/>
                  </a:cxn>
                  <a:cxn ang="0">
                    <a:pos x="197" y="13"/>
                  </a:cxn>
                  <a:cxn ang="0">
                    <a:pos x="20" y="13"/>
                  </a:cxn>
                  <a:cxn ang="0">
                    <a:pos x="20" y="13"/>
                  </a:cxn>
                  <a:cxn ang="0">
                    <a:pos x="20" y="13"/>
                  </a:cxn>
                </a:cxnLst>
                <a:rect b="b" l="0" r="r" t="0"/>
                <a:pathLst>
                  <a:path h="203" w="218">
                    <a:moveTo>
                      <a:pt x="197" y="203"/>
                    </a:moveTo>
                    <a:cubicBezTo>
                      <a:pt x="20" y="203"/>
                      <a:pt x="20" y="203"/>
                      <a:pt x="20" y="203"/>
                    </a:cubicBezTo>
                    <a:cubicBezTo>
                      <a:pt x="9" y="203"/>
                      <a:pt x="0" y="194"/>
                      <a:pt x="0" y="182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197" y="0"/>
                      <a:pt x="197" y="0"/>
                      <a:pt x="197" y="0"/>
                    </a:cubicBezTo>
                    <a:cubicBezTo>
                      <a:pt x="208" y="0"/>
                      <a:pt x="218" y="9"/>
                      <a:pt x="218" y="20"/>
                    </a:cubicBezTo>
                    <a:cubicBezTo>
                      <a:pt x="218" y="182"/>
                      <a:pt x="218" y="182"/>
                      <a:pt x="218" y="182"/>
                    </a:cubicBezTo>
                    <a:cubicBezTo>
                      <a:pt x="218" y="194"/>
                      <a:pt x="208" y="203"/>
                      <a:pt x="197" y="203"/>
                    </a:cubicBezTo>
                    <a:close/>
                    <a:moveTo>
                      <a:pt x="20" y="13"/>
                    </a:moveTo>
                    <a:cubicBezTo>
                      <a:pt x="16" y="13"/>
                      <a:pt x="13" y="16"/>
                      <a:pt x="13" y="20"/>
                    </a:cubicBezTo>
                    <a:cubicBezTo>
                      <a:pt x="13" y="182"/>
                      <a:pt x="13" y="182"/>
                      <a:pt x="13" y="182"/>
                    </a:cubicBezTo>
                    <a:cubicBezTo>
                      <a:pt x="13" y="186"/>
                      <a:pt x="16" y="189"/>
                      <a:pt x="20" y="189"/>
                    </a:cubicBezTo>
                    <a:cubicBezTo>
                      <a:pt x="197" y="189"/>
                      <a:pt x="197" y="189"/>
                      <a:pt x="197" y="189"/>
                    </a:cubicBezTo>
                    <a:cubicBezTo>
                      <a:pt x="201" y="189"/>
                      <a:pt x="204" y="186"/>
                      <a:pt x="204" y="182"/>
                    </a:cubicBezTo>
                    <a:cubicBezTo>
                      <a:pt x="204" y="20"/>
                      <a:pt x="204" y="20"/>
                      <a:pt x="204" y="20"/>
                    </a:cubicBezTo>
                    <a:cubicBezTo>
                      <a:pt x="204" y="16"/>
                      <a:pt x="201" y="13"/>
                      <a:pt x="197" y="13"/>
                    </a:cubicBezTo>
                    <a:lnTo>
                      <a:pt x="20" y="13"/>
                    </a:lnTo>
                    <a:close/>
                    <a:moveTo>
                      <a:pt x="20" y="13"/>
                    </a:moveTo>
                    <a:cubicBezTo>
                      <a:pt x="20" y="13"/>
                      <a:pt x="20" y="13"/>
                      <a:pt x="20" y="13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Freeform: Shape 30"/>
              <p:cNvSpPr/>
              <p:nvPr/>
            </p:nvSpPr>
            <p:spPr bwMode="auto">
              <a:xfrm>
                <a:off x="3743325" y="4003675"/>
                <a:ext cx="96838" cy="93662"/>
              </a:xfrm>
              <a:custGeom>
                <a:cxnLst>
                  <a:cxn ang="0">
                    <a:pos x="58" y="29"/>
                  </a:cxn>
                  <a:cxn ang="0">
                    <a:pos x="29" y="57"/>
                  </a:cxn>
                  <a:cxn ang="0">
                    <a:pos x="0" y="29"/>
                  </a:cxn>
                  <a:cxn ang="0">
                    <a:pos x="29" y="0"/>
                  </a:cxn>
                  <a:cxn ang="0">
                    <a:pos x="58" y="29"/>
                  </a:cxn>
                  <a:cxn ang="0">
                    <a:pos x="58" y="29"/>
                  </a:cxn>
                  <a:cxn ang="0">
                    <a:pos x="58" y="29"/>
                  </a:cxn>
                </a:cxnLst>
                <a:rect b="b" l="0" r="r" t="0"/>
                <a:pathLst>
                  <a:path h="57" w="57">
                    <a:moveTo>
                      <a:pt x="58" y="29"/>
                    </a:moveTo>
                    <a:cubicBezTo>
                      <a:pt x="58" y="45"/>
                      <a:pt x="45" y="57"/>
                      <a:pt x="29" y="57"/>
                    </a:cubicBezTo>
                    <a:cubicBezTo>
                      <a:pt x="13" y="57"/>
                      <a:pt x="0" y="45"/>
                      <a:pt x="0" y="29"/>
                    </a:cubicBezTo>
                    <a:cubicBezTo>
                      <a:pt x="0" y="13"/>
                      <a:pt x="13" y="0"/>
                      <a:pt x="29" y="0"/>
                    </a:cubicBezTo>
                    <a:cubicBezTo>
                      <a:pt x="45" y="0"/>
                      <a:pt x="58" y="13"/>
                      <a:pt x="58" y="29"/>
                    </a:cubicBezTo>
                    <a:close/>
                    <a:moveTo>
                      <a:pt x="58" y="29"/>
                    </a:moveTo>
                    <a:cubicBezTo>
                      <a:pt x="58" y="29"/>
                      <a:pt x="58" y="29"/>
                      <a:pt x="58" y="29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Freeform: Shape 31"/>
              <p:cNvSpPr/>
              <p:nvPr/>
            </p:nvSpPr>
            <p:spPr bwMode="auto">
              <a:xfrm>
                <a:off x="3695700" y="4100513"/>
                <a:ext cx="192088" cy="106362"/>
              </a:xfrm>
              <a:custGeom>
                <a:cxnLst>
                  <a:cxn ang="0">
                    <a:pos x="25" y="64"/>
                  </a:cxn>
                  <a:cxn ang="0">
                    <a:pos x="29" y="44"/>
                  </a:cxn>
                  <a:cxn ang="0">
                    <a:pos x="29" y="64"/>
                  </a:cxn>
                  <a:cxn ang="0">
                    <a:pos x="58" y="64"/>
                  </a:cxn>
                  <a:cxn ang="0">
                    <a:pos x="51" y="54"/>
                  </a:cxn>
                  <a:cxn ang="0">
                    <a:pos x="58" y="8"/>
                  </a:cxn>
                  <a:cxn ang="0">
                    <a:pos x="58" y="8"/>
                  </a:cxn>
                  <a:cxn ang="0">
                    <a:pos x="65" y="54"/>
                  </a:cxn>
                  <a:cxn ang="0">
                    <a:pos x="58" y="64"/>
                  </a:cxn>
                  <a:cxn ang="0">
                    <a:pos x="87" y="64"/>
                  </a:cxn>
                  <a:cxn ang="0">
                    <a:pos x="87" y="44"/>
                  </a:cxn>
                  <a:cxn ang="0">
                    <a:pos x="91" y="64"/>
                  </a:cxn>
                  <a:cxn ang="0">
                    <a:pos x="114" y="64"/>
                  </a:cxn>
                  <a:cxn ang="0">
                    <a:pos x="77" y="5"/>
                  </a:cxn>
                  <a:cxn ang="0">
                    <a:pos x="76" y="5"/>
                  </a:cxn>
                  <a:cxn ang="0">
                    <a:pos x="65" y="0"/>
                  </a:cxn>
                  <a:cxn ang="0">
                    <a:pos x="58" y="7"/>
                  </a:cxn>
                  <a:cxn ang="0">
                    <a:pos x="51" y="0"/>
                  </a:cxn>
                  <a:cxn ang="0">
                    <a:pos x="51" y="0"/>
                  </a:cxn>
                  <a:cxn ang="0">
                    <a:pos x="40" y="5"/>
                  </a:cxn>
                  <a:cxn ang="0">
                    <a:pos x="39" y="5"/>
                  </a:cxn>
                  <a:cxn ang="0">
                    <a:pos x="2" y="64"/>
                  </a:cxn>
                  <a:cxn ang="0">
                    <a:pos x="25" y="64"/>
                  </a:cxn>
                  <a:cxn ang="0">
                    <a:pos x="25" y="64"/>
                  </a:cxn>
                  <a:cxn ang="0">
                    <a:pos x="25" y="64"/>
                  </a:cxn>
                </a:cxnLst>
                <a:rect b="b" l="0" r="r" t="0"/>
                <a:pathLst>
                  <a:path h="64" w="115">
                    <a:moveTo>
                      <a:pt x="25" y="64"/>
                    </a:moveTo>
                    <a:cubicBezTo>
                      <a:pt x="24" y="56"/>
                      <a:pt x="26" y="49"/>
                      <a:pt x="29" y="44"/>
                    </a:cubicBezTo>
                    <a:cubicBezTo>
                      <a:pt x="29" y="64"/>
                      <a:pt x="29" y="64"/>
                      <a:pt x="29" y="64"/>
                    </a:cubicBezTo>
                    <a:cubicBezTo>
                      <a:pt x="58" y="64"/>
                      <a:pt x="58" y="64"/>
                      <a:pt x="58" y="64"/>
                    </a:cubicBezTo>
                    <a:cubicBezTo>
                      <a:pt x="51" y="54"/>
                      <a:pt x="51" y="54"/>
                      <a:pt x="51" y="54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65" y="54"/>
                      <a:pt x="65" y="54"/>
                      <a:pt x="65" y="54"/>
                    </a:cubicBezTo>
                    <a:cubicBezTo>
                      <a:pt x="58" y="64"/>
                      <a:pt x="58" y="64"/>
                      <a:pt x="58" y="64"/>
                    </a:cubicBezTo>
                    <a:cubicBezTo>
                      <a:pt x="87" y="64"/>
                      <a:pt x="87" y="64"/>
                      <a:pt x="87" y="64"/>
                    </a:cubicBezTo>
                    <a:cubicBezTo>
                      <a:pt x="87" y="44"/>
                      <a:pt x="87" y="44"/>
                      <a:pt x="87" y="44"/>
                    </a:cubicBezTo>
                    <a:cubicBezTo>
                      <a:pt x="90" y="49"/>
                      <a:pt x="92" y="56"/>
                      <a:pt x="91" y="64"/>
                    </a:cubicBezTo>
                    <a:cubicBezTo>
                      <a:pt x="114" y="64"/>
                      <a:pt x="114" y="64"/>
                      <a:pt x="114" y="64"/>
                    </a:cubicBezTo>
                    <a:cubicBezTo>
                      <a:pt x="116" y="29"/>
                      <a:pt x="88" y="12"/>
                      <a:pt x="77" y="5"/>
                    </a:cubicBezTo>
                    <a:cubicBezTo>
                      <a:pt x="77" y="5"/>
                      <a:pt x="76" y="5"/>
                      <a:pt x="76" y="5"/>
                    </a:cubicBezTo>
                    <a:cubicBezTo>
                      <a:pt x="72" y="2"/>
                      <a:pt x="69" y="1"/>
                      <a:pt x="65" y="0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47" y="1"/>
                      <a:pt x="44" y="2"/>
                      <a:pt x="40" y="5"/>
                    </a:cubicBezTo>
                    <a:cubicBezTo>
                      <a:pt x="40" y="5"/>
                      <a:pt x="39" y="5"/>
                      <a:pt x="39" y="5"/>
                    </a:cubicBezTo>
                    <a:cubicBezTo>
                      <a:pt x="28" y="12"/>
                      <a:pt x="0" y="29"/>
                      <a:pt x="2" y="64"/>
                    </a:cubicBezTo>
                    <a:lnTo>
                      <a:pt x="25" y="64"/>
                    </a:lnTo>
                    <a:close/>
                    <a:moveTo>
                      <a:pt x="25" y="64"/>
                    </a:moveTo>
                    <a:cubicBezTo>
                      <a:pt x="25" y="64"/>
                      <a:pt x="25" y="64"/>
                      <a:pt x="25" y="64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" name="Freeform: Shape 32"/>
              <p:cNvSpPr/>
              <p:nvPr/>
            </p:nvSpPr>
            <p:spPr bwMode="auto">
              <a:xfrm>
                <a:off x="3929063" y="4003675"/>
                <a:ext cx="93663" cy="93662"/>
              </a:xfrm>
              <a:custGeom>
                <a:cxnLst>
                  <a:cxn ang="0">
                    <a:pos x="57" y="29"/>
                  </a:cxn>
                  <a:cxn ang="0">
                    <a:pos x="28" y="57"/>
                  </a:cxn>
                  <a:cxn ang="0">
                    <a:pos x="0" y="29"/>
                  </a:cxn>
                  <a:cxn ang="0">
                    <a:pos x="28" y="0"/>
                  </a:cxn>
                  <a:cxn ang="0">
                    <a:pos x="57" y="29"/>
                  </a:cxn>
                  <a:cxn ang="0">
                    <a:pos x="57" y="29"/>
                  </a:cxn>
                  <a:cxn ang="0">
                    <a:pos x="57" y="29"/>
                  </a:cxn>
                </a:cxnLst>
                <a:rect b="b" l="0" r="r" t="0"/>
                <a:pathLst>
                  <a:path h="57" w="57">
                    <a:moveTo>
                      <a:pt x="57" y="29"/>
                    </a:moveTo>
                    <a:cubicBezTo>
                      <a:pt x="57" y="45"/>
                      <a:pt x="44" y="57"/>
                      <a:pt x="28" y="57"/>
                    </a:cubicBezTo>
                    <a:cubicBezTo>
                      <a:pt x="13" y="57"/>
                      <a:pt x="0" y="45"/>
                      <a:pt x="0" y="29"/>
                    </a:cubicBezTo>
                    <a:cubicBezTo>
                      <a:pt x="0" y="13"/>
                      <a:pt x="13" y="0"/>
                      <a:pt x="28" y="0"/>
                    </a:cubicBezTo>
                    <a:cubicBezTo>
                      <a:pt x="44" y="0"/>
                      <a:pt x="57" y="13"/>
                      <a:pt x="57" y="29"/>
                    </a:cubicBezTo>
                    <a:close/>
                    <a:moveTo>
                      <a:pt x="57" y="29"/>
                    </a:moveTo>
                    <a:cubicBezTo>
                      <a:pt x="57" y="29"/>
                      <a:pt x="57" y="29"/>
                      <a:pt x="57" y="29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Freeform: Shape 33"/>
              <p:cNvSpPr/>
              <p:nvPr/>
            </p:nvSpPr>
            <p:spPr bwMode="auto">
              <a:xfrm>
                <a:off x="3879850" y="4100513"/>
                <a:ext cx="192088" cy="106362"/>
              </a:xfrm>
              <a:custGeom>
                <a:cxnLst>
                  <a:cxn ang="0">
                    <a:pos x="25" y="64"/>
                  </a:cxn>
                  <a:cxn ang="0">
                    <a:pos x="29" y="44"/>
                  </a:cxn>
                  <a:cxn ang="0">
                    <a:pos x="29" y="64"/>
                  </a:cxn>
                  <a:cxn ang="0">
                    <a:pos x="58" y="64"/>
                  </a:cxn>
                  <a:cxn ang="0">
                    <a:pos x="51" y="54"/>
                  </a:cxn>
                  <a:cxn ang="0">
                    <a:pos x="58" y="8"/>
                  </a:cxn>
                  <a:cxn ang="0">
                    <a:pos x="58" y="8"/>
                  </a:cxn>
                  <a:cxn ang="0">
                    <a:pos x="65" y="54"/>
                  </a:cxn>
                  <a:cxn ang="0">
                    <a:pos x="59" y="64"/>
                  </a:cxn>
                  <a:cxn ang="0">
                    <a:pos x="88" y="64"/>
                  </a:cxn>
                  <a:cxn ang="0">
                    <a:pos x="88" y="44"/>
                  </a:cxn>
                  <a:cxn ang="0">
                    <a:pos x="92" y="64"/>
                  </a:cxn>
                  <a:cxn ang="0">
                    <a:pos x="114" y="64"/>
                  </a:cxn>
                  <a:cxn ang="0">
                    <a:pos x="77" y="5"/>
                  </a:cxn>
                  <a:cxn ang="0">
                    <a:pos x="76" y="5"/>
                  </a:cxn>
                  <a:cxn ang="0">
                    <a:pos x="66" y="0"/>
                  </a:cxn>
                  <a:cxn ang="0">
                    <a:pos x="58" y="7"/>
                  </a:cxn>
                  <a:cxn ang="0">
                    <a:pos x="52" y="0"/>
                  </a:cxn>
                  <a:cxn ang="0">
                    <a:pos x="51" y="0"/>
                  </a:cxn>
                  <a:cxn ang="0">
                    <a:pos x="41" y="5"/>
                  </a:cxn>
                  <a:cxn ang="0">
                    <a:pos x="39" y="5"/>
                  </a:cxn>
                  <a:cxn ang="0">
                    <a:pos x="3" y="64"/>
                  </a:cxn>
                  <a:cxn ang="0">
                    <a:pos x="25" y="64"/>
                  </a:cxn>
                  <a:cxn ang="0">
                    <a:pos x="25" y="64"/>
                  </a:cxn>
                  <a:cxn ang="0">
                    <a:pos x="25" y="64"/>
                  </a:cxn>
                </a:cxnLst>
                <a:rect b="b" l="0" r="r" t="0"/>
                <a:pathLst>
                  <a:path h="64" w="115">
                    <a:moveTo>
                      <a:pt x="25" y="64"/>
                    </a:moveTo>
                    <a:cubicBezTo>
                      <a:pt x="24" y="56"/>
                      <a:pt x="26" y="49"/>
                      <a:pt x="29" y="44"/>
                    </a:cubicBezTo>
                    <a:cubicBezTo>
                      <a:pt x="29" y="64"/>
                      <a:pt x="29" y="64"/>
                      <a:pt x="29" y="64"/>
                    </a:cubicBezTo>
                    <a:cubicBezTo>
                      <a:pt x="58" y="64"/>
                      <a:pt x="58" y="64"/>
                      <a:pt x="58" y="64"/>
                    </a:cubicBezTo>
                    <a:cubicBezTo>
                      <a:pt x="51" y="54"/>
                      <a:pt x="51" y="54"/>
                      <a:pt x="51" y="54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65" y="54"/>
                      <a:pt x="65" y="54"/>
                      <a:pt x="65" y="54"/>
                    </a:cubicBezTo>
                    <a:cubicBezTo>
                      <a:pt x="59" y="64"/>
                      <a:pt x="59" y="64"/>
                      <a:pt x="59" y="64"/>
                    </a:cubicBezTo>
                    <a:cubicBezTo>
                      <a:pt x="88" y="64"/>
                      <a:pt x="88" y="64"/>
                      <a:pt x="88" y="64"/>
                    </a:cubicBezTo>
                    <a:cubicBezTo>
                      <a:pt x="88" y="44"/>
                      <a:pt x="88" y="44"/>
                      <a:pt x="88" y="44"/>
                    </a:cubicBezTo>
                    <a:cubicBezTo>
                      <a:pt x="91" y="49"/>
                      <a:pt x="92" y="56"/>
                      <a:pt x="92" y="64"/>
                    </a:cubicBezTo>
                    <a:cubicBezTo>
                      <a:pt x="114" y="64"/>
                      <a:pt x="114" y="64"/>
                      <a:pt x="114" y="64"/>
                    </a:cubicBezTo>
                    <a:cubicBezTo>
                      <a:pt x="116" y="29"/>
                      <a:pt x="88" y="12"/>
                      <a:pt x="77" y="5"/>
                    </a:cubicBezTo>
                    <a:cubicBezTo>
                      <a:pt x="77" y="5"/>
                      <a:pt x="76" y="5"/>
                      <a:pt x="76" y="5"/>
                    </a:cubicBezTo>
                    <a:cubicBezTo>
                      <a:pt x="73" y="2"/>
                      <a:pt x="69" y="1"/>
                      <a:pt x="66" y="0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48" y="1"/>
                      <a:pt x="44" y="2"/>
                      <a:pt x="41" y="5"/>
                    </a:cubicBezTo>
                    <a:cubicBezTo>
                      <a:pt x="40" y="5"/>
                      <a:pt x="40" y="5"/>
                      <a:pt x="39" y="5"/>
                    </a:cubicBezTo>
                    <a:cubicBezTo>
                      <a:pt x="28" y="12"/>
                      <a:pt x="0" y="29"/>
                      <a:pt x="3" y="64"/>
                    </a:cubicBezTo>
                    <a:lnTo>
                      <a:pt x="25" y="64"/>
                    </a:lnTo>
                    <a:close/>
                    <a:moveTo>
                      <a:pt x="25" y="64"/>
                    </a:moveTo>
                    <a:cubicBezTo>
                      <a:pt x="25" y="64"/>
                      <a:pt x="25" y="64"/>
                      <a:pt x="25" y="64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" name="Rectangle 34"/>
              <p:cNvSpPr/>
              <p:nvPr/>
            </p:nvSpPr>
            <p:spPr bwMode="auto">
              <a:xfrm>
                <a:off x="3681413" y="4222750"/>
                <a:ext cx="542925" cy="66675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Freeform: Shape 35"/>
              <p:cNvSpPr/>
              <p:nvPr/>
            </p:nvSpPr>
            <p:spPr bwMode="auto">
              <a:xfrm>
                <a:off x="3795713" y="3709988"/>
                <a:ext cx="177800" cy="179387"/>
              </a:xfrm>
              <a:custGeom>
                <a:cxnLst>
                  <a:cxn ang="0">
                    <a:pos x="103" y="61"/>
                  </a:cxn>
                  <a:cxn ang="0">
                    <a:pos x="97" y="59"/>
                  </a:cxn>
                  <a:cxn ang="0">
                    <a:pos x="97" y="46"/>
                  </a:cxn>
                  <a:cxn ang="0">
                    <a:pos x="102" y="44"/>
                  </a:cxn>
                  <a:cxn ang="0">
                    <a:pos x="105" y="35"/>
                  </a:cxn>
                  <a:cxn ang="0">
                    <a:pos x="102" y="28"/>
                  </a:cxn>
                  <a:cxn ang="0">
                    <a:pos x="93" y="24"/>
                  </a:cxn>
                  <a:cxn ang="0">
                    <a:pos x="88" y="27"/>
                  </a:cxn>
                  <a:cxn ang="0">
                    <a:pos x="78" y="18"/>
                  </a:cxn>
                  <a:cxn ang="0">
                    <a:pos x="81" y="13"/>
                  </a:cxn>
                  <a:cxn ang="0">
                    <a:pos x="76" y="4"/>
                  </a:cxn>
                  <a:cxn ang="0">
                    <a:pos x="69" y="1"/>
                  </a:cxn>
                  <a:cxn ang="0">
                    <a:pos x="60" y="5"/>
                  </a:cxn>
                  <a:cxn ang="0">
                    <a:pos x="58" y="11"/>
                  </a:cxn>
                  <a:cxn ang="0">
                    <a:pos x="46" y="11"/>
                  </a:cxn>
                  <a:cxn ang="0">
                    <a:pos x="43" y="6"/>
                  </a:cxn>
                  <a:cxn ang="0">
                    <a:pos x="34" y="3"/>
                  </a:cxn>
                  <a:cxn ang="0">
                    <a:pos x="27" y="6"/>
                  </a:cxn>
                  <a:cxn ang="0">
                    <a:pos x="24" y="15"/>
                  </a:cxn>
                  <a:cxn ang="0">
                    <a:pos x="26" y="20"/>
                  </a:cxn>
                  <a:cxn ang="0">
                    <a:pos x="18" y="30"/>
                  </a:cxn>
                  <a:cxn ang="0">
                    <a:pos x="12" y="28"/>
                  </a:cxn>
                  <a:cxn ang="0">
                    <a:pos x="3" y="32"/>
                  </a:cxn>
                  <a:cxn ang="0">
                    <a:pos x="1" y="39"/>
                  </a:cxn>
                  <a:cxn ang="0">
                    <a:pos x="1" y="44"/>
                  </a:cxn>
                  <a:cxn ang="0">
                    <a:pos x="5" y="48"/>
                  </a:cxn>
                  <a:cxn ang="0">
                    <a:pos x="10" y="50"/>
                  </a:cxn>
                  <a:cxn ang="0">
                    <a:pos x="11" y="62"/>
                  </a:cxn>
                  <a:cxn ang="0">
                    <a:pos x="5" y="65"/>
                  </a:cxn>
                  <a:cxn ang="0">
                    <a:pos x="2" y="74"/>
                  </a:cxn>
                  <a:cxn ang="0">
                    <a:pos x="5" y="81"/>
                  </a:cxn>
                  <a:cxn ang="0">
                    <a:pos x="14" y="84"/>
                  </a:cxn>
                  <a:cxn ang="0">
                    <a:pos x="20" y="82"/>
                  </a:cxn>
                  <a:cxn ang="0">
                    <a:pos x="29" y="90"/>
                  </a:cxn>
                  <a:cxn ang="0">
                    <a:pos x="27" y="96"/>
                  </a:cxn>
                  <a:cxn ang="0">
                    <a:pos x="27" y="101"/>
                  </a:cxn>
                  <a:cxn ang="0">
                    <a:pos x="31" y="105"/>
                  </a:cxn>
                  <a:cxn ang="0">
                    <a:pos x="38" y="107"/>
                  </a:cxn>
                  <a:cxn ang="0">
                    <a:pos x="43" y="107"/>
                  </a:cxn>
                  <a:cxn ang="0">
                    <a:pos x="47" y="103"/>
                  </a:cxn>
                  <a:cxn ang="0">
                    <a:pos x="49" y="98"/>
                  </a:cxn>
                  <a:cxn ang="0">
                    <a:pos x="62" y="97"/>
                  </a:cxn>
                  <a:cxn ang="0">
                    <a:pos x="64" y="103"/>
                  </a:cxn>
                  <a:cxn ang="0">
                    <a:pos x="73" y="106"/>
                  </a:cxn>
                  <a:cxn ang="0">
                    <a:pos x="80" y="103"/>
                  </a:cxn>
                  <a:cxn ang="0">
                    <a:pos x="84" y="94"/>
                  </a:cxn>
                  <a:cxn ang="0">
                    <a:pos x="81" y="88"/>
                  </a:cxn>
                  <a:cxn ang="0">
                    <a:pos x="90" y="79"/>
                  </a:cxn>
                  <a:cxn ang="0">
                    <a:pos x="95" y="81"/>
                  </a:cxn>
                  <a:cxn ang="0">
                    <a:pos x="101" y="81"/>
                  </a:cxn>
                  <a:cxn ang="0">
                    <a:pos x="104" y="77"/>
                  </a:cxn>
                  <a:cxn ang="0">
                    <a:pos x="107" y="70"/>
                  </a:cxn>
                  <a:cxn ang="0">
                    <a:pos x="103" y="61"/>
                  </a:cxn>
                  <a:cxn ang="0">
                    <a:pos x="65" y="79"/>
                  </a:cxn>
                  <a:cxn ang="0">
                    <a:pos x="54" y="81"/>
                  </a:cxn>
                  <a:cxn ang="0">
                    <a:pos x="29" y="66"/>
                  </a:cxn>
                  <a:cxn ang="0">
                    <a:pos x="42" y="30"/>
                  </a:cxn>
                  <a:cxn ang="0">
                    <a:pos x="54" y="27"/>
                  </a:cxn>
                  <a:cxn ang="0">
                    <a:pos x="78" y="43"/>
                  </a:cxn>
                  <a:cxn ang="0">
                    <a:pos x="65" y="79"/>
                  </a:cxn>
                  <a:cxn ang="0">
                    <a:pos x="65" y="79"/>
                  </a:cxn>
                  <a:cxn ang="0">
                    <a:pos x="65" y="79"/>
                  </a:cxn>
                </a:cxnLst>
                <a:rect b="b" l="0" r="r" t="0"/>
                <a:pathLst>
                  <a:path h="108" w="108">
                    <a:moveTo>
                      <a:pt x="103" y="61"/>
                    </a:moveTo>
                    <a:cubicBezTo>
                      <a:pt x="97" y="59"/>
                      <a:pt x="97" y="59"/>
                      <a:pt x="97" y="59"/>
                    </a:cubicBezTo>
                    <a:cubicBezTo>
                      <a:pt x="98" y="55"/>
                      <a:pt x="97" y="51"/>
                      <a:pt x="97" y="46"/>
                    </a:cubicBezTo>
                    <a:cubicBezTo>
                      <a:pt x="102" y="44"/>
                      <a:pt x="102" y="44"/>
                      <a:pt x="102" y="44"/>
                    </a:cubicBezTo>
                    <a:cubicBezTo>
                      <a:pt x="106" y="42"/>
                      <a:pt x="107" y="38"/>
                      <a:pt x="105" y="35"/>
                    </a:cubicBezTo>
                    <a:cubicBezTo>
                      <a:pt x="102" y="28"/>
                      <a:pt x="102" y="28"/>
                      <a:pt x="102" y="28"/>
                    </a:cubicBezTo>
                    <a:cubicBezTo>
                      <a:pt x="101" y="24"/>
                      <a:pt x="97" y="23"/>
                      <a:pt x="93" y="24"/>
                    </a:cubicBezTo>
                    <a:cubicBezTo>
                      <a:pt x="88" y="27"/>
                      <a:pt x="88" y="27"/>
                      <a:pt x="88" y="27"/>
                    </a:cubicBezTo>
                    <a:cubicBezTo>
                      <a:pt x="85" y="24"/>
                      <a:pt x="82" y="21"/>
                      <a:pt x="78" y="18"/>
                    </a:cubicBezTo>
                    <a:cubicBezTo>
                      <a:pt x="81" y="13"/>
                      <a:pt x="81" y="13"/>
                      <a:pt x="81" y="13"/>
                    </a:cubicBezTo>
                    <a:cubicBezTo>
                      <a:pt x="82" y="9"/>
                      <a:pt x="80" y="5"/>
                      <a:pt x="76" y="4"/>
                    </a:cubicBezTo>
                    <a:cubicBezTo>
                      <a:pt x="69" y="1"/>
                      <a:pt x="69" y="1"/>
                      <a:pt x="69" y="1"/>
                    </a:cubicBezTo>
                    <a:cubicBezTo>
                      <a:pt x="66" y="0"/>
                      <a:pt x="62" y="2"/>
                      <a:pt x="60" y="5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54" y="10"/>
                      <a:pt x="50" y="11"/>
                      <a:pt x="46" y="11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42" y="2"/>
                      <a:pt x="38" y="1"/>
                      <a:pt x="34" y="3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4" y="7"/>
                      <a:pt x="22" y="11"/>
                      <a:pt x="24" y="15"/>
                    </a:cubicBezTo>
                    <a:cubicBezTo>
                      <a:pt x="26" y="20"/>
                      <a:pt x="26" y="20"/>
                      <a:pt x="26" y="20"/>
                    </a:cubicBezTo>
                    <a:cubicBezTo>
                      <a:pt x="23" y="23"/>
                      <a:pt x="20" y="26"/>
                      <a:pt x="18" y="30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9" y="26"/>
                      <a:pt x="4" y="28"/>
                      <a:pt x="3" y="32"/>
                    </a:cubicBezTo>
                    <a:cubicBezTo>
                      <a:pt x="1" y="39"/>
                      <a:pt x="1" y="39"/>
                      <a:pt x="1" y="39"/>
                    </a:cubicBezTo>
                    <a:cubicBezTo>
                      <a:pt x="0" y="41"/>
                      <a:pt x="0" y="42"/>
                      <a:pt x="1" y="44"/>
                    </a:cubicBezTo>
                    <a:cubicBezTo>
                      <a:pt x="2" y="46"/>
                      <a:pt x="3" y="47"/>
                      <a:pt x="5" y="48"/>
                    </a:cubicBezTo>
                    <a:cubicBezTo>
                      <a:pt x="10" y="50"/>
                      <a:pt x="10" y="50"/>
                      <a:pt x="10" y="50"/>
                    </a:cubicBezTo>
                    <a:cubicBezTo>
                      <a:pt x="10" y="54"/>
                      <a:pt x="10" y="58"/>
                      <a:pt x="11" y="62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2" y="66"/>
                      <a:pt x="0" y="71"/>
                      <a:pt x="2" y="74"/>
                    </a:cubicBezTo>
                    <a:cubicBezTo>
                      <a:pt x="5" y="81"/>
                      <a:pt x="5" y="81"/>
                      <a:pt x="5" y="81"/>
                    </a:cubicBezTo>
                    <a:cubicBezTo>
                      <a:pt x="7" y="84"/>
                      <a:pt x="11" y="86"/>
                      <a:pt x="14" y="84"/>
                    </a:cubicBezTo>
                    <a:cubicBezTo>
                      <a:pt x="20" y="82"/>
                      <a:pt x="20" y="82"/>
                      <a:pt x="20" y="82"/>
                    </a:cubicBezTo>
                    <a:cubicBezTo>
                      <a:pt x="22" y="85"/>
                      <a:pt x="26" y="88"/>
                      <a:pt x="29" y="90"/>
                    </a:cubicBezTo>
                    <a:cubicBezTo>
                      <a:pt x="27" y="96"/>
                      <a:pt x="27" y="96"/>
                      <a:pt x="27" y="96"/>
                    </a:cubicBezTo>
                    <a:cubicBezTo>
                      <a:pt x="26" y="98"/>
                      <a:pt x="26" y="100"/>
                      <a:pt x="27" y="101"/>
                    </a:cubicBezTo>
                    <a:cubicBezTo>
                      <a:pt x="28" y="103"/>
                      <a:pt x="29" y="104"/>
                      <a:pt x="31" y="105"/>
                    </a:cubicBezTo>
                    <a:cubicBezTo>
                      <a:pt x="38" y="107"/>
                      <a:pt x="38" y="107"/>
                      <a:pt x="38" y="107"/>
                    </a:cubicBezTo>
                    <a:cubicBezTo>
                      <a:pt x="40" y="108"/>
                      <a:pt x="42" y="108"/>
                      <a:pt x="43" y="107"/>
                    </a:cubicBezTo>
                    <a:cubicBezTo>
                      <a:pt x="45" y="107"/>
                      <a:pt x="46" y="105"/>
                      <a:pt x="47" y="103"/>
                    </a:cubicBezTo>
                    <a:cubicBezTo>
                      <a:pt x="49" y="98"/>
                      <a:pt x="49" y="98"/>
                      <a:pt x="49" y="98"/>
                    </a:cubicBezTo>
                    <a:cubicBezTo>
                      <a:pt x="53" y="98"/>
                      <a:pt x="57" y="98"/>
                      <a:pt x="62" y="97"/>
                    </a:cubicBezTo>
                    <a:cubicBezTo>
                      <a:pt x="64" y="103"/>
                      <a:pt x="64" y="103"/>
                      <a:pt x="64" y="103"/>
                    </a:cubicBezTo>
                    <a:cubicBezTo>
                      <a:pt x="66" y="106"/>
                      <a:pt x="70" y="108"/>
                      <a:pt x="73" y="106"/>
                    </a:cubicBezTo>
                    <a:cubicBezTo>
                      <a:pt x="80" y="103"/>
                      <a:pt x="80" y="103"/>
                      <a:pt x="80" y="103"/>
                    </a:cubicBezTo>
                    <a:cubicBezTo>
                      <a:pt x="84" y="101"/>
                      <a:pt x="85" y="97"/>
                      <a:pt x="84" y="94"/>
                    </a:cubicBezTo>
                    <a:cubicBezTo>
                      <a:pt x="81" y="88"/>
                      <a:pt x="81" y="88"/>
                      <a:pt x="81" y="88"/>
                    </a:cubicBezTo>
                    <a:cubicBezTo>
                      <a:pt x="84" y="86"/>
                      <a:pt x="87" y="82"/>
                      <a:pt x="90" y="79"/>
                    </a:cubicBezTo>
                    <a:cubicBezTo>
                      <a:pt x="95" y="81"/>
                      <a:pt x="95" y="81"/>
                      <a:pt x="95" y="81"/>
                    </a:cubicBezTo>
                    <a:cubicBezTo>
                      <a:pt x="97" y="82"/>
                      <a:pt x="99" y="82"/>
                      <a:pt x="101" y="81"/>
                    </a:cubicBezTo>
                    <a:cubicBezTo>
                      <a:pt x="102" y="80"/>
                      <a:pt x="104" y="79"/>
                      <a:pt x="104" y="77"/>
                    </a:cubicBezTo>
                    <a:cubicBezTo>
                      <a:pt x="107" y="70"/>
                      <a:pt x="107" y="70"/>
                      <a:pt x="107" y="70"/>
                    </a:cubicBezTo>
                    <a:cubicBezTo>
                      <a:pt x="108" y="66"/>
                      <a:pt x="106" y="62"/>
                      <a:pt x="103" y="61"/>
                    </a:cubicBezTo>
                    <a:close/>
                    <a:moveTo>
                      <a:pt x="65" y="79"/>
                    </a:moveTo>
                    <a:cubicBezTo>
                      <a:pt x="61" y="81"/>
                      <a:pt x="58" y="81"/>
                      <a:pt x="54" y="81"/>
                    </a:cubicBezTo>
                    <a:cubicBezTo>
                      <a:pt x="43" y="81"/>
                      <a:pt x="33" y="75"/>
                      <a:pt x="29" y="66"/>
                    </a:cubicBezTo>
                    <a:cubicBezTo>
                      <a:pt x="23" y="52"/>
                      <a:pt x="29" y="36"/>
                      <a:pt x="42" y="30"/>
                    </a:cubicBezTo>
                    <a:cubicBezTo>
                      <a:pt x="46" y="28"/>
                      <a:pt x="50" y="27"/>
                      <a:pt x="54" y="27"/>
                    </a:cubicBezTo>
                    <a:cubicBezTo>
                      <a:pt x="64" y="27"/>
                      <a:pt x="74" y="33"/>
                      <a:pt x="78" y="43"/>
                    </a:cubicBezTo>
                    <a:cubicBezTo>
                      <a:pt x="85" y="57"/>
                      <a:pt x="79" y="73"/>
                      <a:pt x="65" y="79"/>
                    </a:cubicBezTo>
                    <a:close/>
                    <a:moveTo>
                      <a:pt x="65" y="79"/>
                    </a:moveTo>
                    <a:cubicBezTo>
                      <a:pt x="65" y="79"/>
                      <a:pt x="65" y="79"/>
                      <a:pt x="65" y="79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37" name="Title 1">
            <a:extLst>
              <a:ext uri="{FF2B5EF4-FFF2-40B4-BE49-F238E27FC236}">
                <a16:creationId xmlns:a16="http://schemas.microsoft.com/office/drawing/2014/main" id="{1760F8B2-1926-4EB9-87E0-4359875C18CE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工作完成情况</a:t>
            </a:r>
          </a:p>
        </p:txBody>
      </p:sp>
    </p:spTree>
    <p:extLst>
      <p:ext uri="{BB962C8B-B14F-4D97-AF65-F5344CB8AC3E}">
        <p14:creationId val="100239902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îṥļîḑé-Rectangle 6">
            <a:extLst>
              <a:ext uri="{FF2B5EF4-FFF2-40B4-BE49-F238E27FC236}">
                <a16:creationId xmlns:a16="http://schemas.microsoft.com/office/drawing/2014/main" id="{7941AC8C-AEDB-458B-B94B-E717D997AC59}"/>
              </a:ext>
            </a:extLst>
          </p:cNvPr>
          <p:cNvSpPr/>
          <p:nvPr/>
        </p:nvSpPr>
        <p:spPr>
          <a:xfrm>
            <a:off x="3602593" y="1164211"/>
            <a:ext cx="5002054" cy="2743200"/>
          </a:xfrm>
          <a:prstGeom prst="rect">
            <a:avLst/>
          </a:prstGeom>
          <a:blipFill dpi="0" rotWithShape="1">
            <a:blip r:embed="rId3"/>
            <a:stretch>
              <a:fillRect b="-10495" t="-10593"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E41830FB-E7F1-4176-B9F1-AE0B2A87D335}"/>
              </a:ext>
            </a:extLst>
          </p:cNvPr>
          <p:cNvGrpSpPr/>
          <p:nvPr/>
        </p:nvGrpSpPr>
        <p:grpSpPr>
          <a:xfrm>
            <a:off x="539354" y="1164211"/>
            <a:ext cx="1493463" cy="1355652"/>
            <a:chOff x="539354" y="1164211"/>
            <a:chExt cx="1493463" cy="1355652"/>
          </a:xfrm>
        </p:grpSpPr>
        <p:sp>
          <p:nvSpPr>
            <p:cNvPr id="9" name="îṥļîḑé-Rectangle 8">
              <a:extLst>
                <a:ext uri="{FF2B5EF4-FFF2-40B4-BE49-F238E27FC236}">
                  <a16:creationId xmlns:a16="http://schemas.microsoft.com/office/drawing/2014/main" id="{AA1F17FD-14BA-4FE4-A2F6-E755332D7096}"/>
                </a:ext>
              </a:extLst>
            </p:cNvPr>
            <p:cNvSpPr/>
            <p:nvPr/>
          </p:nvSpPr>
          <p:spPr>
            <a:xfrm>
              <a:off x="539354" y="1164211"/>
              <a:ext cx="1493463" cy="13556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îṥļîḑé-Rectangle 9">
              <a:extLst>
                <a:ext uri="{FF2B5EF4-FFF2-40B4-BE49-F238E27FC236}">
                  <a16:creationId xmlns:a16="http://schemas.microsoft.com/office/drawing/2014/main" id="{862DA80C-8C67-41B6-A2FE-F93A15C7022C}"/>
                </a:ext>
              </a:extLst>
            </p:cNvPr>
            <p:cNvSpPr/>
            <p:nvPr/>
          </p:nvSpPr>
          <p:spPr>
            <a:xfrm>
              <a:off x="655529" y="1520760"/>
              <a:ext cx="1325924" cy="249299"/>
            </a:xfrm>
            <a:prstGeom prst="rect">
              <a:avLst/>
            </a:prstGeom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4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1" name="îṥļîḑé-Rectangle 10">
              <a:extLst>
                <a:ext uri="{FF2B5EF4-FFF2-40B4-BE49-F238E27FC236}">
                  <a16:creationId xmlns:a16="http://schemas.microsoft.com/office/drawing/2014/main" id="{E775F7BD-5250-47DB-BACD-D715C09D3362}"/>
                </a:ext>
              </a:extLst>
            </p:cNvPr>
            <p:cNvSpPr/>
            <p:nvPr/>
          </p:nvSpPr>
          <p:spPr>
            <a:xfrm>
              <a:off x="655529" y="1801956"/>
              <a:ext cx="1349631" cy="429348"/>
            </a:xfrm>
            <a:prstGeom prst="rect">
              <a:avLst/>
            </a:prstGeom>
          </p:spPr>
          <p:txBody>
            <a:bodyPr bIns="0" lIns="0" rIns="0" tIns="0" wrap="square">
              <a:norm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000">
                  <a:solidFill>
                    <a:schemeClr val="bg1"/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000">
                  <a:solidFill>
                    <a:schemeClr val="bg1"/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7CC83A27-E416-465C-AF30-ED379B357976}"/>
              </a:ext>
            </a:extLst>
          </p:cNvPr>
          <p:cNvGrpSpPr/>
          <p:nvPr/>
        </p:nvGrpSpPr>
        <p:grpSpPr>
          <a:xfrm>
            <a:off x="539354" y="2551759"/>
            <a:ext cx="1493463" cy="1355652"/>
            <a:chOff x="539354" y="2551759"/>
            <a:chExt cx="1493463" cy="1355652"/>
          </a:xfrm>
        </p:grpSpPr>
        <p:sp>
          <p:nvSpPr>
            <p:cNvPr id="8" name="îṥļîḑé-Rectangle 7">
              <a:extLst>
                <a:ext uri="{FF2B5EF4-FFF2-40B4-BE49-F238E27FC236}">
                  <a16:creationId xmlns:a16="http://schemas.microsoft.com/office/drawing/2014/main" id="{B4BE92FD-759F-4D26-9989-4258566AE3AC}"/>
                </a:ext>
              </a:extLst>
            </p:cNvPr>
            <p:cNvSpPr/>
            <p:nvPr/>
          </p:nvSpPr>
          <p:spPr>
            <a:xfrm>
              <a:off x="539354" y="2551759"/>
              <a:ext cx="1493463" cy="135565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îṥļîḑé-Rectangle 11">
              <a:extLst>
                <a:ext uri="{FF2B5EF4-FFF2-40B4-BE49-F238E27FC236}">
                  <a16:creationId xmlns:a16="http://schemas.microsoft.com/office/drawing/2014/main" id="{A9B54C2A-FF62-4E51-8636-E797829A25FD}"/>
                </a:ext>
              </a:extLst>
            </p:cNvPr>
            <p:cNvSpPr/>
            <p:nvPr/>
          </p:nvSpPr>
          <p:spPr>
            <a:xfrm>
              <a:off x="655529" y="2906203"/>
              <a:ext cx="1325924" cy="249299"/>
            </a:xfrm>
            <a:prstGeom prst="rect">
              <a:avLst/>
            </a:prstGeom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400"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3" name="îṥļîḑé-Rectangle 12">
              <a:extLst>
                <a:ext uri="{FF2B5EF4-FFF2-40B4-BE49-F238E27FC236}">
                  <a16:creationId xmlns:a16="http://schemas.microsoft.com/office/drawing/2014/main" id="{6A888D8B-D6A3-4FB1-91F0-D8D48AF2EEC8}"/>
                </a:ext>
              </a:extLst>
            </p:cNvPr>
            <p:cNvSpPr/>
            <p:nvPr/>
          </p:nvSpPr>
          <p:spPr>
            <a:xfrm>
              <a:off x="655529" y="3187398"/>
              <a:ext cx="1349631" cy="429348"/>
            </a:xfrm>
            <a:prstGeom prst="rect">
              <a:avLst/>
            </a:prstGeom>
          </p:spPr>
          <p:txBody>
            <a:bodyPr bIns="0" lIns="0" rIns="0" tIns="0" wrap="square">
              <a:norm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EC7A1161-18F7-499F-BD53-7E3070F2E4BC}"/>
              </a:ext>
            </a:extLst>
          </p:cNvPr>
          <p:cNvGrpSpPr/>
          <p:nvPr/>
        </p:nvGrpSpPr>
        <p:grpSpPr>
          <a:xfrm>
            <a:off x="2070974" y="1164211"/>
            <a:ext cx="1493463" cy="1355652"/>
            <a:chOff x="2070974" y="1164211"/>
            <a:chExt cx="1493463" cy="1355652"/>
          </a:xfrm>
        </p:grpSpPr>
        <p:sp>
          <p:nvSpPr>
            <p:cNvPr id="15" name="îṥļîḑé-Rectangle 14">
              <a:extLst>
                <a:ext uri="{FF2B5EF4-FFF2-40B4-BE49-F238E27FC236}">
                  <a16:creationId xmlns:a16="http://schemas.microsoft.com/office/drawing/2014/main" id="{D678097C-9EEF-4EFD-845C-1464FE73D44A}"/>
                </a:ext>
              </a:extLst>
            </p:cNvPr>
            <p:cNvSpPr/>
            <p:nvPr/>
          </p:nvSpPr>
          <p:spPr>
            <a:xfrm>
              <a:off x="2070974" y="1164211"/>
              <a:ext cx="1493463" cy="135565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îṥļîḑé-Rectangle 15">
              <a:extLst>
                <a:ext uri="{FF2B5EF4-FFF2-40B4-BE49-F238E27FC236}">
                  <a16:creationId xmlns:a16="http://schemas.microsoft.com/office/drawing/2014/main" id="{E223D759-A754-4ABA-91AB-B54CF33FAC32}"/>
                </a:ext>
              </a:extLst>
            </p:cNvPr>
            <p:cNvSpPr/>
            <p:nvPr/>
          </p:nvSpPr>
          <p:spPr>
            <a:xfrm>
              <a:off x="2187148" y="1520760"/>
              <a:ext cx="1325923" cy="249299"/>
            </a:xfrm>
            <a:prstGeom prst="rect">
              <a:avLst/>
            </a:prstGeom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400"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7" name="îṥļîḑé-Rectangle 16">
              <a:extLst>
                <a:ext uri="{FF2B5EF4-FFF2-40B4-BE49-F238E27FC236}">
                  <a16:creationId xmlns:a16="http://schemas.microsoft.com/office/drawing/2014/main" id="{6D17EDB8-3DD8-44C5-8118-CE9543DB014D}"/>
                </a:ext>
              </a:extLst>
            </p:cNvPr>
            <p:cNvSpPr/>
            <p:nvPr/>
          </p:nvSpPr>
          <p:spPr>
            <a:xfrm>
              <a:off x="2187148" y="1801956"/>
              <a:ext cx="1349631" cy="429348"/>
            </a:xfrm>
            <a:prstGeom prst="rect">
              <a:avLst/>
            </a:prstGeom>
          </p:spPr>
          <p:txBody>
            <a:bodyPr bIns="0" lIns="0" rIns="0" tIns="0" wrap="square">
              <a:norm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11DD89AE-71D8-4E1F-832D-3B7ABDD1934B}"/>
              </a:ext>
            </a:extLst>
          </p:cNvPr>
          <p:cNvGrpSpPr/>
          <p:nvPr/>
        </p:nvGrpSpPr>
        <p:grpSpPr>
          <a:xfrm>
            <a:off x="2070974" y="2551759"/>
            <a:ext cx="1493463" cy="1355652"/>
            <a:chOff x="2070974" y="2551759"/>
            <a:chExt cx="1493463" cy="1355652"/>
          </a:xfrm>
        </p:grpSpPr>
        <p:sp>
          <p:nvSpPr>
            <p:cNvPr id="14" name="îṥļîḑé-Rectangle 13">
              <a:extLst>
                <a:ext uri="{FF2B5EF4-FFF2-40B4-BE49-F238E27FC236}">
                  <a16:creationId xmlns:a16="http://schemas.microsoft.com/office/drawing/2014/main" id="{5827295F-E896-4949-A759-19C634597C95}"/>
                </a:ext>
              </a:extLst>
            </p:cNvPr>
            <p:cNvSpPr/>
            <p:nvPr/>
          </p:nvSpPr>
          <p:spPr>
            <a:xfrm>
              <a:off x="2070974" y="2551759"/>
              <a:ext cx="1493463" cy="135565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îṥļîḑé-Rectangle 17">
              <a:extLst>
                <a:ext uri="{FF2B5EF4-FFF2-40B4-BE49-F238E27FC236}">
                  <a16:creationId xmlns:a16="http://schemas.microsoft.com/office/drawing/2014/main" id="{B015CBF0-F53E-42E5-B41B-199F6DC790EB}"/>
                </a:ext>
              </a:extLst>
            </p:cNvPr>
            <p:cNvSpPr/>
            <p:nvPr/>
          </p:nvSpPr>
          <p:spPr>
            <a:xfrm>
              <a:off x="2187148" y="2906203"/>
              <a:ext cx="1325923" cy="249299"/>
            </a:xfrm>
            <a:prstGeom prst="rect">
              <a:avLst/>
            </a:prstGeom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4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9" name="íṡľíḍè-Rectangle 18">
              <a:extLst>
                <a:ext uri="{FF2B5EF4-FFF2-40B4-BE49-F238E27FC236}">
                  <a16:creationId xmlns:a16="http://schemas.microsoft.com/office/drawing/2014/main" id="{FF998934-C713-41BA-AEB0-C020231B7511}"/>
                </a:ext>
              </a:extLst>
            </p:cNvPr>
            <p:cNvSpPr/>
            <p:nvPr/>
          </p:nvSpPr>
          <p:spPr>
            <a:xfrm>
              <a:off x="2187148" y="3187398"/>
              <a:ext cx="1349631" cy="429348"/>
            </a:xfrm>
            <a:prstGeom prst="rect">
              <a:avLst/>
            </a:prstGeom>
          </p:spPr>
          <p:txBody>
            <a:bodyPr bIns="0" lIns="0" rIns="0" tIns="0" wrap="square">
              <a:norm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000">
                  <a:solidFill>
                    <a:schemeClr val="bg1"/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000">
                  <a:solidFill>
                    <a:schemeClr val="bg1"/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975AB903-323F-458D-9DE4-E17B6BE9CB71}"/>
              </a:ext>
            </a:extLst>
          </p:cNvPr>
          <p:cNvGrpSpPr/>
          <p:nvPr/>
        </p:nvGrpSpPr>
        <p:grpSpPr>
          <a:xfrm>
            <a:off x="3602593" y="1164760"/>
            <a:ext cx="1586627" cy="2742650"/>
            <a:chOff x="3602593" y="1164760"/>
            <a:chExt cx="1586627" cy="2742650"/>
          </a:xfrm>
        </p:grpSpPr>
        <p:sp>
          <p:nvSpPr>
            <p:cNvPr id="4" name="íṡľíḍè-Rounded Rectangle 6">
              <a:extLst>
                <a:ext uri="{FF2B5EF4-FFF2-40B4-BE49-F238E27FC236}">
                  <a16:creationId xmlns:a16="http://schemas.microsoft.com/office/drawing/2014/main" id="{97C6B196-58A4-495E-A3DB-2886830C04C3}"/>
                </a:ext>
              </a:extLst>
            </p:cNvPr>
            <p:cNvSpPr/>
            <p:nvPr/>
          </p:nvSpPr>
          <p:spPr bwMode="auto">
            <a:xfrm>
              <a:off x="3602593" y="1164760"/>
              <a:ext cx="1586627" cy="2742650"/>
            </a:xfrm>
            <a:prstGeom prst="roundRect">
              <a:avLst>
                <a:gd fmla="val 0" name="adj"/>
              </a:avLst>
            </a:prstGeom>
            <a:solidFill>
              <a:schemeClr val="tx1">
                <a:alpha val="70000"/>
              </a:schemeClr>
            </a:solidFill>
            <a:ln cap="flat" w="25400">
              <a:noFill/>
              <a:miter lim="4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txBody>
            <a:bodyPr anchor="t"/>
            <a:lstStyle/>
            <a:p>
              <a:pPr algn="ctr"/>
              <a:endParaRPr altLang="zh-CN" b="1" lang="en-US" sz="2000">
                <a:solidFill>
                  <a:schemeClr val="bg1"/>
                </a:solidFill>
                <a:ea charset="-122" panose="020b0503020204020204" pitchFamily="34" typeface="微软雅黑"/>
              </a:endParaRPr>
            </a:p>
          </p:txBody>
        </p: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6F10C9D0-6DDC-4475-B8A7-EBF13CBACFF8}"/>
                </a:ext>
              </a:extLst>
            </p:cNvPr>
            <p:cNvGrpSpPr/>
            <p:nvPr/>
          </p:nvGrpSpPr>
          <p:grpSpPr>
            <a:xfrm>
              <a:off x="3711148" y="2906203"/>
              <a:ext cx="1349631" cy="710543"/>
              <a:chOff x="3711148" y="2906203"/>
              <a:chExt cx="1349631" cy="710543"/>
            </a:xfrm>
          </p:grpSpPr>
          <p:sp>
            <p:nvSpPr>
              <p:cNvPr id="5" name="íṡľíḍè-Rectangle 4">
                <a:extLst>
                  <a:ext uri="{FF2B5EF4-FFF2-40B4-BE49-F238E27FC236}">
                    <a16:creationId xmlns:a16="http://schemas.microsoft.com/office/drawing/2014/main" id="{E34487CE-3CF7-430C-931D-7230FBA708F6}"/>
                  </a:ext>
                </a:extLst>
              </p:cNvPr>
              <p:cNvSpPr/>
              <p:nvPr/>
            </p:nvSpPr>
            <p:spPr>
              <a:xfrm>
                <a:off x="3711148" y="2906203"/>
                <a:ext cx="1325924" cy="249299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r>
                  <a:rPr altLang="en-US" b="1" lang="zh-CN" sz="14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6" name="íṡľíḍè-Rectangle 5">
                <a:extLst>
                  <a:ext uri="{FF2B5EF4-FFF2-40B4-BE49-F238E27FC236}">
                    <a16:creationId xmlns:a16="http://schemas.microsoft.com/office/drawing/2014/main" id="{01D6449A-31CC-46FD-951A-34ACE7C940AD}"/>
                  </a:ext>
                </a:extLst>
              </p:cNvPr>
              <p:cNvSpPr/>
              <p:nvPr/>
            </p:nvSpPr>
            <p:spPr>
              <a:xfrm>
                <a:off x="3711148" y="3187398"/>
                <a:ext cx="1349631" cy="429348"/>
              </a:xfrm>
              <a:prstGeom prst="rect">
                <a:avLst/>
              </a:prstGeom>
            </p:spPr>
            <p:txBody>
              <a:bodyPr bIns="0" lIns="0" rIns="0" tIns="0" wrap="square"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z="10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50000"/>
                  </a:lnSpc>
                </a:pPr>
                <a:r>
                  <a:rPr altLang="en-US" lang="zh-CN" sz="10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418142AD-910C-4479-97D9-FDA492658461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工作完成情况</a:t>
            </a:r>
          </a:p>
        </p:txBody>
      </p:sp>
    </p:spTree>
    <p:custDataLst>
      <p:tags r:id="rId4"/>
    </p:custDataLst>
    <p:extLst>
      <p:ext uri="{BB962C8B-B14F-4D97-AF65-F5344CB8AC3E}">
        <p14:creationId val="84097631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ABE9E936-2188-4BD8-AF06-93C4BB011C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575A6515-3B38-4AF9-92DF-32DF4AF18BB4}"/>
              </a:ext>
            </a:extLst>
          </p:cNvPr>
          <p:cNvGrpSpPr/>
          <p:nvPr/>
        </p:nvGrpSpPr>
        <p:grpSpPr>
          <a:xfrm>
            <a:off x="1907704" y="627534"/>
            <a:ext cx="1802348" cy="3528392"/>
            <a:chOff x="1907704" y="627534"/>
            <a:chExt cx="1802348" cy="3528392"/>
          </a:xfrm>
        </p:grpSpPr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C69ED0E8-4F3D-427A-86BA-0AEF5AB3C542}"/>
                </a:ext>
              </a:extLst>
            </p:cNvPr>
            <p:cNvSpPr txBox="1"/>
            <p:nvPr/>
          </p:nvSpPr>
          <p:spPr>
            <a:xfrm rot="5400000">
              <a:off x="893921" y="1862522"/>
              <a:ext cx="3096344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5400">
                  <a:solidFill>
                    <a:srgbClr val="C05263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2019</a:t>
              </a:r>
            </a:p>
          </p:txBody>
        </p:sp>
        <p:sp>
          <p:nvSpPr>
            <p:cNvPr id="9" name="矩形 12">
              <a:extLst>
                <a:ext uri="{FF2B5EF4-FFF2-40B4-BE49-F238E27FC236}">
                  <a16:creationId xmlns:a16="http://schemas.microsoft.com/office/drawing/2014/main" id="{D965D532-7D1D-41AB-88BE-00BE7F53122B}"/>
                </a:ext>
              </a:extLst>
            </p:cNvPr>
            <p:cNvSpPr/>
            <p:nvPr/>
          </p:nvSpPr>
          <p:spPr>
            <a:xfrm>
              <a:off x="1907704" y="627534"/>
              <a:ext cx="1802348" cy="3528392"/>
            </a:xfrm>
            <a:custGeom>
              <a:gdLst>
                <a:gd fmla="*/ 1799803 w 1802348" name="connsiteX0"/>
                <a:gd fmla="*/ 2475334 h 3528392" name="connsiteY0"/>
                <a:gd fmla="*/ 1800200 w 1802348" name="connsiteX1"/>
                <a:gd fmla="*/ 3528392 h 3528392" name="connsiteY1"/>
                <a:gd fmla="*/ 0 w 1802348" name="connsiteX2"/>
                <a:gd fmla="*/ 3528392 h 3528392" name="connsiteY2"/>
                <a:gd fmla="*/ 0 w 1802348" name="connsiteX3"/>
                <a:gd fmla="*/ 0 h 3528392" name="connsiteY3"/>
                <a:gd fmla="*/ 1800200 w 1802348" name="connsiteX4"/>
                <a:gd fmla="*/ 0 h 3528392" name="connsiteY4"/>
                <a:gd fmla="*/ 1800755 w 1802348" name="connsiteX5"/>
                <a:gd fmla="*/ 966574 h 352839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528392" w="1802348">
                  <a:moveTo>
                    <a:pt x="1799803" y="2475334"/>
                  </a:moveTo>
                  <a:cubicBezTo>
                    <a:pt x="1804698" y="3377215"/>
                    <a:pt x="1800068" y="2631273"/>
                    <a:pt x="1800200" y="3528392"/>
                  </a:cubicBezTo>
                  <a:lnTo>
                    <a:pt x="0" y="3528392"/>
                  </a:lnTo>
                  <a:lnTo>
                    <a:pt x="0" y="0"/>
                  </a:lnTo>
                  <a:lnTo>
                    <a:pt x="1800200" y="0"/>
                  </a:lnTo>
                  <a:cubicBezTo>
                    <a:pt x="1800068" y="279011"/>
                    <a:pt x="1804697" y="415148"/>
                    <a:pt x="1800755" y="966574"/>
                  </a:cubicBezTo>
                </a:path>
              </a:pathLst>
            </a:custGeom>
            <a:noFill/>
            <a:ln w="57150">
              <a:solidFill>
                <a:srgbClr val="C052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7F509AC1-690D-4372-91C7-3F7A00ED409C}"/>
              </a:ext>
            </a:extLst>
          </p:cNvPr>
          <p:cNvGrpSpPr/>
          <p:nvPr/>
        </p:nvGrpSpPr>
        <p:grpSpPr>
          <a:xfrm>
            <a:off x="2808878" y="1651615"/>
            <a:ext cx="4787458" cy="1424191"/>
            <a:chOff x="2808878" y="1651615"/>
            <a:chExt cx="4787458" cy="1424191"/>
          </a:xfrm>
        </p:grpSpPr>
        <p:sp>
          <p:nvSpPr>
            <p:cNvPr id="11" name="平行四边形 10">
              <a:extLst>
                <a:ext uri="{FF2B5EF4-FFF2-40B4-BE49-F238E27FC236}">
                  <a16:creationId xmlns:a16="http://schemas.microsoft.com/office/drawing/2014/main" id="{FEDE1899-516D-4CD3-9534-C1BA932EB7EF}"/>
                </a:ext>
              </a:extLst>
            </p:cNvPr>
            <p:cNvSpPr/>
            <p:nvPr/>
          </p:nvSpPr>
          <p:spPr>
            <a:xfrm>
              <a:off x="2808878" y="1651615"/>
              <a:ext cx="4787458" cy="1424191"/>
            </a:xfrm>
            <a:prstGeom prst="parallelogram">
              <a:avLst/>
            </a:prstGeom>
            <a:solidFill>
              <a:srgbClr val="C05263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142F906A-5DCD-4340-A035-D60C35A3A95A}"/>
                </a:ext>
              </a:extLst>
            </p:cNvPr>
            <p:cNvSpPr/>
            <p:nvPr/>
          </p:nvSpPr>
          <p:spPr>
            <a:xfrm>
              <a:off x="4368738" y="2282261"/>
              <a:ext cx="2707013" cy="518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成功项目展示</a:t>
              </a:r>
            </a:p>
          </p:txBody>
        </p:sp>
        <p:sp>
          <p:nvSpPr>
            <p:cNvPr id="15" name="TextBox 11">
              <a:extLst>
                <a:ext uri="{FF2B5EF4-FFF2-40B4-BE49-F238E27FC236}">
                  <a16:creationId xmlns:a16="http://schemas.microsoft.com/office/drawing/2014/main" id="{B6F8614B-5E40-4501-910D-AED32E23A94C}"/>
                </a:ext>
              </a:extLst>
            </p:cNvPr>
            <p:cNvSpPr txBox="1"/>
            <p:nvPr/>
          </p:nvSpPr>
          <p:spPr>
            <a:xfrm flipH="1">
              <a:off x="3419872" y="1851670"/>
              <a:ext cx="1341897" cy="1097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lang="en-US" sz="6600">
                  <a:solidFill>
                    <a:schemeClr val="bg1"/>
                  </a:solidFill>
                  <a:latin charset="0" panose="020b0503020202020204" pitchFamily="34" typeface="Agency FB"/>
                </a:rPr>
                <a:t>03</a:t>
              </a:r>
            </a:p>
          </p:txBody>
        </p:sp>
      </p:grpSp>
    </p:spTree>
    <p:extLst>
      <p:ext uri="{BB962C8B-B14F-4D97-AF65-F5344CB8AC3E}">
        <p14:creationId val="244039047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32"/>
          <p:cNvGrpSpPr/>
          <p:nvPr/>
        </p:nvGrpSpPr>
        <p:grpSpPr>
          <a:xfrm>
            <a:off x="621672" y="1142632"/>
            <a:ext cx="7900656" cy="1861167"/>
            <a:chOff x="922947" y="1520789"/>
            <a:chExt cx="9581198" cy="2257053"/>
          </a:xfrm>
        </p:grpSpPr>
        <p:sp>
          <p:nvSpPr>
            <p:cNvPr id="37" name="Freeform: Shape 7"/>
            <p:cNvSpPr/>
            <p:nvPr/>
          </p:nvSpPr>
          <p:spPr bwMode="auto">
            <a:xfrm>
              <a:off x="8108846" y="2651068"/>
              <a:ext cx="2395299" cy="1104565"/>
            </a:xfrm>
            <a:custGeom>
              <a:gdLst>
                <a:gd fmla="*/ 207 w 513" name="T0"/>
                <a:gd fmla="*/ 0 h 399" name="T1"/>
                <a:gd fmla="*/ 18 w 513" name="T2"/>
                <a:gd fmla="*/ 377 h 399" name="T3"/>
                <a:gd fmla="*/ 0 w 513" name="T4"/>
                <a:gd fmla="*/ 393 h 399" name="T5"/>
                <a:gd fmla="*/ 294 w 513" name="T6"/>
                <a:gd fmla="*/ 399 h 399" name="T7"/>
                <a:gd fmla="*/ 305 w 513" name="T8"/>
                <a:gd fmla="*/ 398 h 399" name="T9"/>
                <a:gd fmla="*/ 337 w 513" name="T10"/>
                <a:gd fmla="*/ 364 h 399" name="T11"/>
                <a:gd fmla="*/ 513 w 513" name="T12"/>
                <a:gd fmla="*/ 0 h 399" name="T13"/>
                <a:gd fmla="*/ 207 w 513" name="T14"/>
                <a:gd fmla="*/ 0 h 399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99" w="513">
                  <a:moveTo>
                    <a:pt x="207" y="0"/>
                  </a:moveTo>
                  <a:cubicBezTo>
                    <a:pt x="18" y="377"/>
                    <a:pt x="18" y="377"/>
                    <a:pt x="18" y="377"/>
                  </a:cubicBezTo>
                  <a:cubicBezTo>
                    <a:pt x="8" y="398"/>
                    <a:pt x="6" y="392"/>
                    <a:pt x="0" y="393"/>
                  </a:cubicBezTo>
                  <a:cubicBezTo>
                    <a:pt x="294" y="399"/>
                    <a:pt x="294" y="399"/>
                    <a:pt x="294" y="399"/>
                  </a:cubicBezTo>
                  <a:cubicBezTo>
                    <a:pt x="298" y="399"/>
                    <a:pt x="302" y="399"/>
                    <a:pt x="305" y="398"/>
                  </a:cubicBezTo>
                  <a:cubicBezTo>
                    <a:pt x="320" y="397"/>
                    <a:pt x="326" y="387"/>
                    <a:pt x="337" y="364"/>
                  </a:cubicBezTo>
                  <a:cubicBezTo>
                    <a:pt x="513" y="0"/>
                    <a:pt x="513" y="0"/>
                    <a:pt x="513" y="0"/>
                  </a:cubicBezTo>
                  <a:lnTo>
                    <a:pt x="207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8" name="Freeform: Shape 8"/>
            <p:cNvSpPr/>
            <p:nvPr/>
          </p:nvSpPr>
          <p:spPr bwMode="auto">
            <a:xfrm>
              <a:off x="922947" y="1520789"/>
              <a:ext cx="2393328" cy="1130280"/>
            </a:xfrm>
            <a:custGeom>
              <a:gdLst>
                <a:gd fmla="*/ 307 w 513" name="T0"/>
                <a:gd fmla="*/ 408 h 408" name="T1"/>
                <a:gd fmla="*/ 495 w 513" name="T2"/>
                <a:gd fmla="*/ 23 h 408" name="T3"/>
                <a:gd fmla="*/ 513 w 513" name="T4"/>
                <a:gd fmla="*/ 7 h 408" name="T5"/>
                <a:gd fmla="*/ 220 w 513" name="T6"/>
                <a:gd fmla="*/ 0 h 408" name="T7"/>
                <a:gd fmla="*/ 208 w 513" name="T8"/>
                <a:gd fmla="*/ 1 h 408" name="T9"/>
                <a:gd fmla="*/ 177 w 513" name="T10"/>
                <a:gd fmla="*/ 35 h 408" name="T11"/>
                <a:gd fmla="*/ 0 w 513" name="T12"/>
                <a:gd fmla="*/ 408 h 408" name="T13"/>
                <a:gd fmla="*/ 307 w 513" name="T14"/>
                <a:gd fmla="*/ 408 h 40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8" w="513">
                  <a:moveTo>
                    <a:pt x="307" y="408"/>
                  </a:moveTo>
                  <a:cubicBezTo>
                    <a:pt x="495" y="23"/>
                    <a:pt x="495" y="23"/>
                    <a:pt x="495" y="23"/>
                  </a:cubicBezTo>
                  <a:cubicBezTo>
                    <a:pt x="505" y="2"/>
                    <a:pt x="507" y="8"/>
                    <a:pt x="513" y="7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15" y="1"/>
                    <a:pt x="211" y="1"/>
                    <a:pt x="208" y="1"/>
                  </a:cubicBezTo>
                  <a:cubicBezTo>
                    <a:pt x="193" y="2"/>
                    <a:pt x="187" y="13"/>
                    <a:pt x="177" y="35"/>
                  </a:cubicBezTo>
                  <a:cubicBezTo>
                    <a:pt x="0" y="408"/>
                    <a:pt x="0" y="408"/>
                    <a:pt x="0" y="408"/>
                  </a:cubicBezTo>
                  <a:lnTo>
                    <a:pt x="307" y="40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9" name="Freeform: Shape 9"/>
            <p:cNvSpPr/>
            <p:nvPr/>
          </p:nvSpPr>
          <p:spPr bwMode="auto">
            <a:xfrm>
              <a:off x="922947" y="2651069"/>
              <a:ext cx="2393328" cy="1126773"/>
            </a:xfrm>
            <a:custGeom>
              <a:gdLst>
                <a:gd fmla="*/ 307 w 513" name="T0"/>
                <a:gd fmla="*/ 0 h 407" name="T1"/>
                <a:gd fmla="*/ 495 w 513" name="T2"/>
                <a:gd fmla="*/ 384 h 407" name="T3"/>
                <a:gd fmla="*/ 513 w 513" name="T4"/>
                <a:gd fmla="*/ 401 h 407" name="T5"/>
                <a:gd fmla="*/ 220 w 513" name="T6"/>
                <a:gd fmla="*/ 407 h 407" name="T7"/>
                <a:gd fmla="*/ 208 w 513" name="T8"/>
                <a:gd fmla="*/ 406 h 407" name="T9"/>
                <a:gd fmla="*/ 177 w 513" name="T10"/>
                <a:gd fmla="*/ 372 h 407" name="T11"/>
                <a:gd fmla="*/ 0 w 513" name="T12"/>
                <a:gd fmla="*/ 0 h 407" name="T13"/>
                <a:gd fmla="*/ 307 w 513" name="T14"/>
                <a:gd fmla="*/ 0 h 40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7" w="513">
                  <a:moveTo>
                    <a:pt x="307" y="0"/>
                  </a:moveTo>
                  <a:cubicBezTo>
                    <a:pt x="495" y="384"/>
                    <a:pt x="495" y="384"/>
                    <a:pt x="495" y="384"/>
                  </a:cubicBezTo>
                  <a:cubicBezTo>
                    <a:pt x="505" y="406"/>
                    <a:pt x="507" y="400"/>
                    <a:pt x="513" y="401"/>
                  </a:cubicBezTo>
                  <a:cubicBezTo>
                    <a:pt x="220" y="407"/>
                    <a:pt x="220" y="407"/>
                    <a:pt x="220" y="407"/>
                  </a:cubicBezTo>
                  <a:cubicBezTo>
                    <a:pt x="215" y="407"/>
                    <a:pt x="211" y="407"/>
                    <a:pt x="208" y="406"/>
                  </a:cubicBezTo>
                  <a:cubicBezTo>
                    <a:pt x="193" y="405"/>
                    <a:pt x="187" y="395"/>
                    <a:pt x="177" y="3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07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0" name="Freeform: Shape 10"/>
            <p:cNvSpPr/>
            <p:nvPr/>
          </p:nvSpPr>
          <p:spPr bwMode="auto">
            <a:xfrm>
              <a:off x="8108846" y="1541829"/>
              <a:ext cx="2395299" cy="1109240"/>
            </a:xfrm>
            <a:custGeom>
              <a:gdLst>
                <a:gd fmla="*/ 207 w 513" name="T0"/>
                <a:gd fmla="*/ 400 h 400" name="T1"/>
                <a:gd fmla="*/ 18 w 513" name="T2"/>
                <a:gd fmla="*/ 23 h 400" name="T3"/>
                <a:gd fmla="*/ 0 w 513" name="T4"/>
                <a:gd fmla="*/ 7 h 400" name="T5"/>
                <a:gd fmla="*/ 294 w 513" name="T6"/>
                <a:gd fmla="*/ 0 h 400" name="T7"/>
                <a:gd fmla="*/ 305 w 513" name="T8"/>
                <a:gd fmla="*/ 1 h 400" name="T9"/>
                <a:gd fmla="*/ 337 w 513" name="T10"/>
                <a:gd fmla="*/ 35 h 400" name="T11"/>
                <a:gd fmla="*/ 513 w 513" name="T12"/>
                <a:gd fmla="*/ 400 h 400" name="T13"/>
                <a:gd fmla="*/ 207 w 513" name="T14"/>
                <a:gd fmla="*/ 400 h 40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0" w="513">
                  <a:moveTo>
                    <a:pt x="207" y="400"/>
                  </a:moveTo>
                  <a:cubicBezTo>
                    <a:pt x="18" y="23"/>
                    <a:pt x="18" y="23"/>
                    <a:pt x="18" y="23"/>
                  </a:cubicBezTo>
                  <a:cubicBezTo>
                    <a:pt x="8" y="1"/>
                    <a:pt x="6" y="7"/>
                    <a:pt x="0" y="7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98" y="1"/>
                    <a:pt x="302" y="1"/>
                    <a:pt x="305" y="1"/>
                  </a:cubicBezTo>
                  <a:cubicBezTo>
                    <a:pt x="320" y="2"/>
                    <a:pt x="326" y="12"/>
                    <a:pt x="337" y="35"/>
                  </a:cubicBezTo>
                  <a:cubicBezTo>
                    <a:pt x="513" y="400"/>
                    <a:pt x="513" y="400"/>
                    <a:pt x="513" y="400"/>
                  </a:cubicBezTo>
                  <a:lnTo>
                    <a:pt x="207" y="40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1" name="Freeform: Shape 11"/>
            <p:cNvSpPr/>
            <p:nvPr/>
          </p:nvSpPr>
          <p:spPr bwMode="auto">
            <a:xfrm>
              <a:off x="4987457" y="1520789"/>
              <a:ext cx="2393328" cy="1130280"/>
            </a:xfrm>
            <a:custGeom>
              <a:gdLst>
                <a:gd fmla="*/ 306 w 513" name="T0"/>
                <a:gd fmla="*/ 408 h 408" name="T1"/>
                <a:gd fmla="*/ 495 w 513" name="T2"/>
                <a:gd fmla="*/ 23 h 408" name="T3"/>
                <a:gd fmla="*/ 510 w 513" name="T4"/>
                <a:gd fmla="*/ 7 h 408" name="T5"/>
                <a:gd fmla="*/ 513 w 513" name="T6"/>
                <a:gd fmla="*/ 7 h 408" name="T7"/>
                <a:gd fmla="*/ 219 w 513" name="T8"/>
                <a:gd fmla="*/ 0 h 408" name="T9"/>
                <a:gd fmla="*/ 208 w 513" name="T10"/>
                <a:gd fmla="*/ 1 h 408" name="T11"/>
                <a:gd fmla="*/ 176 w 513" name="T12"/>
                <a:gd fmla="*/ 35 h 408" name="T13"/>
                <a:gd fmla="*/ 0 w 513" name="T14"/>
                <a:gd fmla="*/ 408 h 408" name="T15"/>
                <a:gd fmla="*/ 306 w 513" name="T16"/>
                <a:gd fmla="*/ 408 h 40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8" w="513">
                  <a:moveTo>
                    <a:pt x="306" y="408"/>
                  </a:moveTo>
                  <a:cubicBezTo>
                    <a:pt x="495" y="23"/>
                    <a:pt x="495" y="23"/>
                    <a:pt x="495" y="23"/>
                  </a:cubicBezTo>
                  <a:cubicBezTo>
                    <a:pt x="503" y="6"/>
                    <a:pt x="506" y="6"/>
                    <a:pt x="510" y="7"/>
                  </a:cubicBezTo>
                  <a:cubicBezTo>
                    <a:pt x="511" y="7"/>
                    <a:pt x="512" y="7"/>
                    <a:pt x="513" y="7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15" y="1"/>
                    <a:pt x="211" y="1"/>
                    <a:pt x="208" y="1"/>
                  </a:cubicBezTo>
                  <a:cubicBezTo>
                    <a:pt x="193" y="2"/>
                    <a:pt x="187" y="13"/>
                    <a:pt x="176" y="35"/>
                  </a:cubicBezTo>
                  <a:cubicBezTo>
                    <a:pt x="0" y="408"/>
                    <a:pt x="0" y="408"/>
                    <a:pt x="0" y="408"/>
                  </a:cubicBezTo>
                  <a:cubicBezTo>
                    <a:pt x="306" y="408"/>
                    <a:pt x="306" y="408"/>
                    <a:pt x="306" y="40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2" name="Freeform: Shape 12"/>
            <p:cNvSpPr/>
            <p:nvPr/>
          </p:nvSpPr>
          <p:spPr bwMode="auto">
            <a:xfrm>
              <a:off x="4044334" y="2628861"/>
              <a:ext cx="2365705" cy="1126773"/>
            </a:xfrm>
            <a:custGeom>
              <a:gdLst>
                <a:gd fmla="*/ 207 w 507" name="T0"/>
                <a:gd fmla="*/ 0 h 407" name="T1"/>
                <a:gd fmla="*/ 18 w 507" name="T2"/>
                <a:gd fmla="*/ 385 h 407" name="T3"/>
                <a:gd fmla="*/ 3 w 507" name="T4"/>
                <a:gd fmla="*/ 401 h 407" name="T5"/>
                <a:gd fmla="*/ 0 w 507" name="T6"/>
                <a:gd fmla="*/ 401 h 407" name="T7"/>
                <a:gd fmla="*/ 294 w 507" name="T8"/>
                <a:gd fmla="*/ 407 h 407" name="T9"/>
                <a:gd fmla="*/ 305 w 507" name="T10"/>
                <a:gd fmla="*/ 406 h 407" name="T11"/>
                <a:gd fmla="*/ 337 w 507" name="T12"/>
                <a:gd fmla="*/ 372 h 407" name="T13"/>
                <a:gd fmla="*/ 507 w 507" name="T14"/>
                <a:gd fmla="*/ 14 h 407" name="T15"/>
                <a:gd fmla="*/ 207 w 507" name="T16"/>
                <a:gd fmla="*/ 0 h 40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7" w="507">
                  <a:moveTo>
                    <a:pt x="207" y="0"/>
                  </a:moveTo>
                  <a:cubicBezTo>
                    <a:pt x="18" y="385"/>
                    <a:pt x="18" y="385"/>
                    <a:pt x="18" y="385"/>
                  </a:cubicBezTo>
                  <a:cubicBezTo>
                    <a:pt x="10" y="402"/>
                    <a:pt x="7" y="401"/>
                    <a:pt x="3" y="401"/>
                  </a:cubicBezTo>
                  <a:cubicBezTo>
                    <a:pt x="2" y="401"/>
                    <a:pt x="1" y="401"/>
                    <a:pt x="0" y="401"/>
                  </a:cubicBezTo>
                  <a:cubicBezTo>
                    <a:pt x="294" y="407"/>
                    <a:pt x="294" y="407"/>
                    <a:pt x="294" y="407"/>
                  </a:cubicBezTo>
                  <a:cubicBezTo>
                    <a:pt x="298" y="407"/>
                    <a:pt x="302" y="407"/>
                    <a:pt x="305" y="406"/>
                  </a:cubicBezTo>
                  <a:cubicBezTo>
                    <a:pt x="320" y="405"/>
                    <a:pt x="326" y="395"/>
                    <a:pt x="337" y="372"/>
                  </a:cubicBezTo>
                  <a:cubicBezTo>
                    <a:pt x="507" y="14"/>
                    <a:pt x="507" y="14"/>
                    <a:pt x="507" y="14"/>
                  </a:cubicBezTo>
                  <a:cubicBezTo>
                    <a:pt x="207" y="0"/>
                    <a:pt x="207" y="0"/>
                    <a:pt x="207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3" name="Freeform: Shape 13"/>
            <p:cNvSpPr/>
            <p:nvPr/>
          </p:nvSpPr>
          <p:spPr bwMode="auto">
            <a:xfrm>
              <a:off x="4922347" y="2628860"/>
              <a:ext cx="1469933" cy="974823"/>
            </a:xfrm>
            <a:custGeom>
              <a:gdLst>
                <a:gd fmla="*/ 19 w 315" name="T0"/>
                <a:gd fmla="*/ 0 h 352" name="T1"/>
                <a:gd fmla="*/ 0 w 315" name="T2"/>
                <a:gd fmla="*/ 40 h 352" name="T3"/>
                <a:gd fmla="*/ 158 w 315" name="T4"/>
                <a:gd fmla="*/ 352 h 352" name="T5"/>
                <a:gd fmla="*/ 158 w 315" name="T6"/>
                <a:gd fmla="*/ 352 h 352" name="T7"/>
                <a:gd fmla="*/ 315 w 315" name="T8"/>
                <a:gd fmla="*/ 20 h 352" name="T9"/>
                <a:gd fmla="*/ 312 w 315" name="T10"/>
                <a:gd fmla="*/ 14 h 352" name="T11"/>
                <a:gd fmla="*/ 184 w 315" name="T12"/>
                <a:gd fmla="*/ 8 h 352" name="T13"/>
                <a:gd fmla="*/ 19 w 315" name="T14"/>
                <a:gd fmla="*/ 0 h 35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52" w="315">
                  <a:moveTo>
                    <a:pt x="19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155" y="352"/>
                    <a:pt x="158" y="352"/>
                  </a:cubicBezTo>
                  <a:cubicBezTo>
                    <a:pt x="158" y="352"/>
                    <a:pt x="158" y="352"/>
                    <a:pt x="158" y="352"/>
                  </a:cubicBezTo>
                  <a:cubicBezTo>
                    <a:pt x="315" y="20"/>
                    <a:pt x="315" y="20"/>
                    <a:pt x="315" y="20"/>
                  </a:cubicBezTo>
                  <a:cubicBezTo>
                    <a:pt x="312" y="14"/>
                    <a:pt x="312" y="14"/>
                    <a:pt x="312" y="14"/>
                  </a:cubicBezTo>
                  <a:cubicBezTo>
                    <a:pt x="184" y="8"/>
                    <a:pt x="184" y="8"/>
                    <a:pt x="184" y="8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4" name="Freeform: Shape 14"/>
            <p:cNvSpPr/>
            <p:nvPr/>
          </p:nvSpPr>
          <p:spPr bwMode="auto">
            <a:xfrm>
              <a:off x="4044334" y="1541829"/>
              <a:ext cx="2389380" cy="1131449"/>
            </a:xfrm>
            <a:custGeom>
              <a:gdLst>
                <a:gd fmla="*/ 207 w 512" name="T0"/>
                <a:gd fmla="*/ 408 h 408" name="T1"/>
                <a:gd fmla="*/ 18 w 512" name="T2"/>
                <a:gd fmla="*/ 23 h 408" name="T3"/>
                <a:gd fmla="*/ 0 w 512" name="T4"/>
                <a:gd fmla="*/ 7 h 408" name="T5"/>
                <a:gd fmla="*/ 294 w 512" name="T6"/>
                <a:gd fmla="*/ 0 h 408" name="T7"/>
                <a:gd fmla="*/ 305 w 512" name="T8"/>
                <a:gd fmla="*/ 1 h 408" name="T9"/>
                <a:gd fmla="*/ 335 w 512" name="T10"/>
                <a:gd fmla="*/ 36 h 408" name="T11"/>
                <a:gd fmla="*/ 512 w 512" name="T12"/>
                <a:gd fmla="*/ 408 h 408" name="T13"/>
                <a:gd fmla="*/ 207 w 512" name="T14"/>
                <a:gd fmla="*/ 408 h 40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8" w="512">
                  <a:moveTo>
                    <a:pt x="207" y="408"/>
                  </a:moveTo>
                  <a:cubicBezTo>
                    <a:pt x="18" y="23"/>
                    <a:pt x="18" y="23"/>
                    <a:pt x="18" y="23"/>
                  </a:cubicBezTo>
                  <a:cubicBezTo>
                    <a:pt x="8" y="1"/>
                    <a:pt x="6" y="7"/>
                    <a:pt x="0" y="7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98" y="1"/>
                    <a:pt x="302" y="1"/>
                    <a:pt x="305" y="1"/>
                  </a:cubicBezTo>
                  <a:cubicBezTo>
                    <a:pt x="320" y="2"/>
                    <a:pt x="326" y="12"/>
                    <a:pt x="335" y="36"/>
                  </a:cubicBezTo>
                  <a:cubicBezTo>
                    <a:pt x="512" y="408"/>
                    <a:pt x="512" y="408"/>
                    <a:pt x="512" y="408"/>
                  </a:cubicBezTo>
                  <a:lnTo>
                    <a:pt x="207" y="408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5" name="Freeform: Shape 15"/>
            <p:cNvSpPr/>
            <p:nvPr/>
          </p:nvSpPr>
          <p:spPr bwMode="auto">
            <a:xfrm>
              <a:off x="4987457" y="2651069"/>
              <a:ext cx="2393328" cy="1126773"/>
            </a:xfrm>
            <a:custGeom>
              <a:gdLst>
                <a:gd fmla="*/ 306 w 513" name="T0"/>
                <a:gd fmla="*/ 0 h 407" name="T1"/>
                <a:gd fmla="*/ 495 w 513" name="T2"/>
                <a:gd fmla="*/ 384 h 407" name="T3"/>
                <a:gd fmla="*/ 513 w 513" name="T4"/>
                <a:gd fmla="*/ 401 h 407" name="T5"/>
                <a:gd fmla="*/ 219 w 513" name="T6"/>
                <a:gd fmla="*/ 407 h 407" name="T7"/>
                <a:gd fmla="*/ 208 w 513" name="T8"/>
                <a:gd fmla="*/ 406 h 407" name="T9"/>
                <a:gd fmla="*/ 176 w 513" name="T10"/>
                <a:gd fmla="*/ 372 h 407" name="T11"/>
                <a:gd fmla="*/ 0 w 513" name="T12"/>
                <a:gd fmla="*/ 0 h 407" name="T13"/>
                <a:gd fmla="*/ 306 w 513" name="T14"/>
                <a:gd fmla="*/ 0 h 40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7" w="513">
                  <a:moveTo>
                    <a:pt x="306" y="0"/>
                  </a:moveTo>
                  <a:cubicBezTo>
                    <a:pt x="495" y="384"/>
                    <a:pt x="495" y="384"/>
                    <a:pt x="495" y="384"/>
                  </a:cubicBezTo>
                  <a:cubicBezTo>
                    <a:pt x="505" y="406"/>
                    <a:pt x="507" y="400"/>
                    <a:pt x="513" y="401"/>
                  </a:cubicBezTo>
                  <a:cubicBezTo>
                    <a:pt x="219" y="407"/>
                    <a:pt x="219" y="407"/>
                    <a:pt x="219" y="407"/>
                  </a:cubicBezTo>
                  <a:cubicBezTo>
                    <a:pt x="215" y="407"/>
                    <a:pt x="211" y="407"/>
                    <a:pt x="208" y="406"/>
                  </a:cubicBezTo>
                  <a:cubicBezTo>
                    <a:pt x="193" y="405"/>
                    <a:pt x="187" y="395"/>
                    <a:pt x="176" y="3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06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6" name="Freeform: Shape 16"/>
            <p:cNvSpPr/>
            <p:nvPr/>
          </p:nvSpPr>
          <p:spPr bwMode="auto">
            <a:xfrm>
              <a:off x="5999639" y="2651069"/>
              <a:ext cx="2507764" cy="1126773"/>
            </a:xfrm>
            <a:custGeom>
              <a:gdLst>
                <a:gd fmla="*/ 214 w 537" name="T0"/>
                <a:gd fmla="*/ 0 h 407" name="T1"/>
                <a:gd fmla="*/ 26 w 537" name="T2"/>
                <a:gd fmla="*/ 384 h 407" name="T3"/>
                <a:gd fmla="*/ 0 w 537" name="T4"/>
                <a:gd fmla="*/ 407 h 407" name="T5"/>
                <a:gd fmla="*/ 301 w 537" name="T6"/>
                <a:gd fmla="*/ 407 h 407" name="T7"/>
                <a:gd fmla="*/ 313 w 537" name="T8"/>
                <a:gd fmla="*/ 406 h 407" name="T9"/>
                <a:gd fmla="*/ 360 w 537" name="T10"/>
                <a:gd fmla="*/ 372 h 407" name="T11"/>
                <a:gd fmla="*/ 537 w 537" name="T12"/>
                <a:gd fmla="*/ 0 h 407" name="T13"/>
                <a:gd fmla="*/ 214 w 537" name="T14"/>
                <a:gd fmla="*/ 0 h 40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7" w="537">
                  <a:moveTo>
                    <a:pt x="214" y="0"/>
                  </a:moveTo>
                  <a:cubicBezTo>
                    <a:pt x="26" y="384"/>
                    <a:pt x="26" y="384"/>
                    <a:pt x="26" y="384"/>
                  </a:cubicBezTo>
                  <a:cubicBezTo>
                    <a:pt x="16" y="406"/>
                    <a:pt x="6" y="407"/>
                    <a:pt x="0" y="407"/>
                  </a:cubicBezTo>
                  <a:cubicBezTo>
                    <a:pt x="301" y="407"/>
                    <a:pt x="301" y="407"/>
                    <a:pt x="301" y="407"/>
                  </a:cubicBezTo>
                  <a:cubicBezTo>
                    <a:pt x="306" y="407"/>
                    <a:pt x="310" y="407"/>
                    <a:pt x="313" y="406"/>
                  </a:cubicBezTo>
                  <a:cubicBezTo>
                    <a:pt x="328" y="405"/>
                    <a:pt x="349" y="395"/>
                    <a:pt x="360" y="372"/>
                  </a:cubicBezTo>
                  <a:cubicBezTo>
                    <a:pt x="537" y="0"/>
                    <a:pt x="537" y="0"/>
                    <a:pt x="537" y="0"/>
                  </a:cubicBezTo>
                  <a:cubicBezTo>
                    <a:pt x="214" y="0"/>
                    <a:pt x="214" y="0"/>
                    <a:pt x="214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7" name="Freeform: Shape 17"/>
            <p:cNvSpPr/>
            <p:nvPr/>
          </p:nvSpPr>
          <p:spPr bwMode="auto">
            <a:xfrm>
              <a:off x="6984199" y="1541829"/>
              <a:ext cx="2507764" cy="1131449"/>
            </a:xfrm>
            <a:custGeom>
              <a:gdLst>
                <a:gd fmla="*/ 323 w 537" name="T0"/>
                <a:gd fmla="*/ 408 h 408" name="T1"/>
                <a:gd fmla="*/ 511 w 537" name="T2"/>
                <a:gd fmla="*/ 23 h 408" name="T3"/>
                <a:gd fmla="*/ 537 w 537" name="T4"/>
                <a:gd fmla="*/ 0 h 408" name="T5"/>
                <a:gd fmla="*/ 236 w 537" name="T6"/>
                <a:gd fmla="*/ 0 h 408" name="T7"/>
                <a:gd fmla="*/ 224 w 537" name="T8"/>
                <a:gd fmla="*/ 1 h 408" name="T9"/>
                <a:gd fmla="*/ 177 w 537" name="T10"/>
                <a:gd fmla="*/ 35 h 408" name="T11"/>
                <a:gd fmla="*/ 0 w 537" name="T12"/>
                <a:gd fmla="*/ 408 h 408" name="T13"/>
                <a:gd fmla="*/ 323 w 537" name="T14"/>
                <a:gd fmla="*/ 408 h 40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8" w="537">
                  <a:moveTo>
                    <a:pt x="323" y="408"/>
                  </a:moveTo>
                  <a:cubicBezTo>
                    <a:pt x="511" y="23"/>
                    <a:pt x="511" y="23"/>
                    <a:pt x="511" y="23"/>
                  </a:cubicBezTo>
                  <a:cubicBezTo>
                    <a:pt x="521" y="1"/>
                    <a:pt x="531" y="1"/>
                    <a:pt x="537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31" y="1"/>
                    <a:pt x="227" y="1"/>
                    <a:pt x="224" y="1"/>
                  </a:cubicBezTo>
                  <a:cubicBezTo>
                    <a:pt x="209" y="2"/>
                    <a:pt x="188" y="12"/>
                    <a:pt x="177" y="35"/>
                  </a:cubicBezTo>
                  <a:cubicBezTo>
                    <a:pt x="0" y="408"/>
                    <a:pt x="0" y="408"/>
                    <a:pt x="0" y="408"/>
                  </a:cubicBezTo>
                  <a:cubicBezTo>
                    <a:pt x="323" y="408"/>
                    <a:pt x="323" y="408"/>
                    <a:pt x="323" y="408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8" name="Freeform: Shape 18"/>
            <p:cNvSpPr/>
            <p:nvPr/>
          </p:nvSpPr>
          <p:spPr bwMode="auto">
            <a:xfrm>
              <a:off x="1935130" y="2651069"/>
              <a:ext cx="2505791" cy="1126773"/>
            </a:xfrm>
            <a:custGeom>
              <a:gdLst>
                <a:gd fmla="*/ 215 w 537" name="T0"/>
                <a:gd fmla="*/ 0 h 407" name="T1"/>
                <a:gd fmla="*/ 26 w 537" name="T2"/>
                <a:gd fmla="*/ 384 h 407" name="T3"/>
                <a:gd fmla="*/ 0 w 537" name="T4"/>
                <a:gd fmla="*/ 407 h 407" name="T5"/>
                <a:gd fmla="*/ 301 w 537" name="T6"/>
                <a:gd fmla="*/ 407 h 407" name="T7"/>
                <a:gd fmla="*/ 313 w 537" name="T8"/>
                <a:gd fmla="*/ 406 h 407" name="T9"/>
                <a:gd fmla="*/ 360 w 537" name="T10"/>
                <a:gd fmla="*/ 372 h 407" name="T11"/>
                <a:gd fmla="*/ 537 w 537" name="T12"/>
                <a:gd fmla="*/ 0 h 407" name="T13"/>
                <a:gd fmla="*/ 215 w 537" name="T14"/>
                <a:gd fmla="*/ 0 h 40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7" w="537">
                  <a:moveTo>
                    <a:pt x="215" y="0"/>
                  </a:moveTo>
                  <a:cubicBezTo>
                    <a:pt x="26" y="384"/>
                    <a:pt x="26" y="384"/>
                    <a:pt x="26" y="384"/>
                  </a:cubicBezTo>
                  <a:cubicBezTo>
                    <a:pt x="16" y="406"/>
                    <a:pt x="6" y="407"/>
                    <a:pt x="0" y="407"/>
                  </a:cubicBezTo>
                  <a:cubicBezTo>
                    <a:pt x="301" y="407"/>
                    <a:pt x="301" y="407"/>
                    <a:pt x="301" y="407"/>
                  </a:cubicBezTo>
                  <a:cubicBezTo>
                    <a:pt x="306" y="407"/>
                    <a:pt x="310" y="407"/>
                    <a:pt x="313" y="406"/>
                  </a:cubicBezTo>
                  <a:cubicBezTo>
                    <a:pt x="328" y="405"/>
                    <a:pt x="350" y="395"/>
                    <a:pt x="360" y="372"/>
                  </a:cubicBezTo>
                  <a:cubicBezTo>
                    <a:pt x="537" y="0"/>
                    <a:pt x="537" y="0"/>
                    <a:pt x="537" y="0"/>
                  </a:cubicBezTo>
                  <a:cubicBezTo>
                    <a:pt x="215" y="0"/>
                    <a:pt x="215" y="0"/>
                    <a:pt x="215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9" name="Freeform: Shape 19"/>
            <p:cNvSpPr/>
            <p:nvPr/>
          </p:nvSpPr>
          <p:spPr bwMode="auto">
            <a:xfrm>
              <a:off x="2919686" y="1541829"/>
              <a:ext cx="2505791" cy="1131449"/>
            </a:xfrm>
            <a:custGeom>
              <a:gdLst>
                <a:gd fmla="*/ 323 w 537" name="T0"/>
                <a:gd fmla="*/ 408 h 408" name="T1"/>
                <a:gd fmla="*/ 511 w 537" name="T2"/>
                <a:gd fmla="*/ 23 h 408" name="T3"/>
                <a:gd fmla="*/ 537 w 537" name="T4"/>
                <a:gd fmla="*/ 0 h 408" name="T5"/>
                <a:gd fmla="*/ 236 w 537" name="T6"/>
                <a:gd fmla="*/ 0 h 408" name="T7"/>
                <a:gd fmla="*/ 224 w 537" name="T8"/>
                <a:gd fmla="*/ 1 h 408" name="T9"/>
                <a:gd fmla="*/ 177 w 537" name="T10"/>
                <a:gd fmla="*/ 35 h 408" name="T11"/>
                <a:gd fmla="*/ 0 w 537" name="T12"/>
                <a:gd fmla="*/ 408 h 408" name="T13"/>
                <a:gd fmla="*/ 323 w 537" name="T14"/>
                <a:gd fmla="*/ 408 h 40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8" w="537">
                  <a:moveTo>
                    <a:pt x="323" y="408"/>
                  </a:moveTo>
                  <a:cubicBezTo>
                    <a:pt x="511" y="23"/>
                    <a:pt x="511" y="23"/>
                    <a:pt x="511" y="23"/>
                  </a:cubicBezTo>
                  <a:cubicBezTo>
                    <a:pt x="521" y="1"/>
                    <a:pt x="531" y="1"/>
                    <a:pt x="537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32" y="1"/>
                    <a:pt x="228" y="1"/>
                    <a:pt x="224" y="1"/>
                  </a:cubicBezTo>
                  <a:cubicBezTo>
                    <a:pt x="209" y="2"/>
                    <a:pt x="188" y="12"/>
                    <a:pt x="177" y="35"/>
                  </a:cubicBezTo>
                  <a:cubicBezTo>
                    <a:pt x="0" y="408"/>
                    <a:pt x="0" y="408"/>
                    <a:pt x="0" y="408"/>
                  </a:cubicBezTo>
                  <a:cubicBezTo>
                    <a:pt x="323" y="408"/>
                    <a:pt x="323" y="408"/>
                    <a:pt x="323" y="40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0" name="Freeform: Shape 20"/>
            <p:cNvSpPr/>
            <p:nvPr/>
          </p:nvSpPr>
          <p:spPr bwMode="auto">
            <a:xfrm>
              <a:off x="2939419" y="2631198"/>
              <a:ext cx="1426526" cy="1047292"/>
            </a:xfrm>
            <a:custGeom>
              <a:gdLst>
                <a:gd fmla="*/ 306 w 306" name="T0"/>
                <a:gd fmla="*/ 40 h 378" name="T1"/>
                <a:gd fmla="*/ 146 w 306" name="T2"/>
                <a:gd fmla="*/ 378 h 378" name="T3"/>
                <a:gd fmla="*/ 149 w 306" name="T4"/>
                <a:gd fmla="*/ 373 h 378" name="T5"/>
                <a:gd fmla="*/ 306 w 306" name="T6"/>
                <a:gd fmla="*/ 40 h 378" name="T7"/>
                <a:gd fmla="*/ 306 w 306" name="T8"/>
                <a:gd fmla="*/ 40 h 378" name="T9"/>
                <a:gd fmla="*/ 3 w 306" name="T10"/>
                <a:gd fmla="*/ 0 h 378" name="T11"/>
                <a:gd fmla="*/ 0 w 306" name="T12"/>
                <a:gd fmla="*/ 7 h 378" name="T13"/>
                <a:gd fmla="*/ 0 w 306" name="T14"/>
                <a:gd fmla="*/ 7 h 378" name="T15"/>
                <a:gd fmla="*/ 3 w 306" name="T16"/>
                <a:gd fmla="*/ 0 h 378" name="T17"/>
                <a:gd fmla="*/ 3 w 306" name="T18"/>
                <a:gd fmla="*/ 0 h 37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8" w="306">
                  <a:moveTo>
                    <a:pt x="306" y="40"/>
                  </a:moveTo>
                  <a:cubicBezTo>
                    <a:pt x="146" y="378"/>
                    <a:pt x="146" y="378"/>
                    <a:pt x="146" y="378"/>
                  </a:cubicBezTo>
                  <a:cubicBezTo>
                    <a:pt x="147" y="376"/>
                    <a:pt x="148" y="374"/>
                    <a:pt x="149" y="373"/>
                  </a:cubicBezTo>
                  <a:cubicBezTo>
                    <a:pt x="306" y="40"/>
                    <a:pt x="306" y="40"/>
                    <a:pt x="306" y="40"/>
                  </a:cubicBezTo>
                  <a:cubicBezTo>
                    <a:pt x="306" y="40"/>
                    <a:pt x="306" y="40"/>
                    <a:pt x="306" y="40"/>
                  </a:cubicBezTo>
                  <a:moveTo>
                    <a:pt x="3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rgbClr val="7E9FD3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1" name="Freeform: Shape 21"/>
            <p:cNvSpPr/>
            <p:nvPr/>
          </p:nvSpPr>
          <p:spPr bwMode="auto">
            <a:xfrm>
              <a:off x="2858526" y="2651069"/>
              <a:ext cx="1507421" cy="1029759"/>
            </a:xfrm>
            <a:custGeom>
              <a:gdLst>
                <a:gd fmla="*/ 17 w 323" name="T0"/>
                <a:gd fmla="*/ 0 h 372" name="T1"/>
                <a:gd fmla="*/ 0 w 323" name="T2"/>
                <a:gd fmla="*/ 33 h 372" name="T3"/>
                <a:gd fmla="*/ 15 w 323" name="T4"/>
                <a:gd fmla="*/ 64 h 372" name="T5"/>
                <a:gd fmla="*/ 16 w 323" name="T6"/>
                <a:gd fmla="*/ 64 h 372" name="T7"/>
                <a:gd fmla="*/ 162 w 323" name="T8"/>
                <a:gd fmla="*/ 372 h 372" name="T9"/>
                <a:gd fmla="*/ 163 w 323" name="T10"/>
                <a:gd fmla="*/ 371 h 372" name="T11"/>
                <a:gd fmla="*/ 323 w 323" name="T12"/>
                <a:gd fmla="*/ 33 h 372" name="T13"/>
                <a:gd fmla="*/ 311 w 323" name="T14"/>
                <a:gd fmla="*/ 8 h 372" name="T15"/>
                <a:gd fmla="*/ 13 w 323" name="T16"/>
                <a:gd fmla="*/ 8 h 372" name="T17"/>
                <a:gd fmla="*/ 17 w 323" name="T18"/>
                <a:gd fmla="*/ 0 h 372" name="T19"/>
                <a:gd fmla="*/ 17 w 323" name="T20"/>
                <a:gd fmla="*/ 0 h 37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72" w="323">
                  <a:moveTo>
                    <a:pt x="17" y="0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15" y="64"/>
                    <a:pt x="15" y="64"/>
                    <a:pt x="15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162" y="372"/>
                    <a:pt x="162" y="372"/>
                    <a:pt x="162" y="372"/>
                  </a:cubicBezTo>
                  <a:cubicBezTo>
                    <a:pt x="162" y="372"/>
                    <a:pt x="163" y="371"/>
                    <a:pt x="163" y="371"/>
                  </a:cubicBezTo>
                  <a:cubicBezTo>
                    <a:pt x="323" y="33"/>
                    <a:pt x="323" y="33"/>
                    <a:pt x="323" y="33"/>
                  </a:cubicBezTo>
                  <a:cubicBezTo>
                    <a:pt x="311" y="8"/>
                    <a:pt x="311" y="8"/>
                    <a:pt x="311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2" name="Freeform: Shape 22"/>
            <p:cNvSpPr/>
            <p:nvPr/>
          </p:nvSpPr>
          <p:spPr bwMode="auto">
            <a:xfrm>
              <a:off x="7003931" y="2628860"/>
              <a:ext cx="1432444" cy="1047292"/>
            </a:xfrm>
            <a:custGeom>
              <a:gdLst>
                <a:gd fmla="*/ 307 w 307" name="T0"/>
                <a:gd fmla="*/ 39 h 378" name="T1"/>
                <a:gd fmla="*/ 147 w 307" name="T2"/>
                <a:gd fmla="*/ 378 h 378" name="T3"/>
                <a:gd fmla="*/ 150 w 307" name="T4"/>
                <a:gd fmla="*/ 372 h 378" name="T5"/>
                <a:gd fmla="*/ 307 w 307" name="T6"/>
                <a:gd fmla="*/ 40 h 378" name="T7"/>
                <a:gd fmla="*/ 307 w 307" name="T8"/>
                <a:gd fmla="*/ 39 h 378" name="T9"/>
                <a:gd fmla="*/ 3 w 307" name="T10"/>
                <a:gd fmla="*/ 0 h 378" name="T11"/>
                <a:gd fmla="*/ 0 w 307" name="T12"/>
                <a:gd fmla="*/ 8 h 378" name="T13"/>
                <a:gd fmla="*/ 0 w 307" name="T14"/>
                <a:gd fmla="*/ 8 h 378" name="T15"/>
                <a:gd fmla="*/ 3 w 307" name="T16"/>
                <a:gd fmla="*/ 0 h 3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78" w="307">
                  <a:moveTo>
                    <a:pt x="307" y="39"/>
                  </a:moveTo>
                  <a:cubicBezTo>
                    <a:pt x="147" y="378"/>
                    <a:pt x="147" y="378"/>
                    <a:pt x="147" y="378"/>
                  </a:cubicBezTo>
                  <a:cubicBezTo>
                    <a:pt x="148" y="376"/>
                    <a:pt x="149" y="374"/>
                    <a:pt x="150" y="372"/>
                  </a:cubicBezTo>
                  <a:cubicBezTo>
                    <a:pt x="307" y="40"/>
                    <a:pt x="307" y="40"/>
                    <a:pt x="307" y="40"/>
                  </a:cubicBezTo>
                  <a:cubicBezTo>
                    <a:pt x="307" y="39"/>
                    <a:pt x="307" y="39"/>
                    <a:pt x="307" y="39"/>
                  </a:cubicBezTo>
                  <a:moveTo>
                    <a:pt x="3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rgbClr val="D37A69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3" name="Freeform: Shape 23"/>
            <p:cNvSpPr/>
            <p:nvPr/>
          </p:nvSpPr>
          <p:spPr bwMode="auto">
            <a:xfrm>
              <a:off x="6928953" y="2651068"/>
              <a:ext cx="1507421" cy="1027422"/>
            </a:xfrm>
            <a:custGeom>
              <a:gdLst>
                <a:gd fmla="*/ 16 w 323" name="T0"/>
                <a:gd fmla="*/ 0 h 371" name="T1"/>
                <a:gd fmla="*/ 0 w 323" name="T2"/>
                <a:gd fmla="*/ 32 h 371" name="T3"/>
                <a:gd fmla="*/ 15 w 323" name="T4"/>
                <a:gd fmla="*/ 62 h 371" name="T5"/>
                <a:gd fmla="*/ 15 w 323" name="T6"/>
                <a:gd fmla="*/ 62 h 371" name="T7"/>
                <a:gd fmla="*/ 162 w 323" name="T8"/>
                <a:gd fmla="*/ 371 h 371" name="T9"/>
                <a:gd fmla="*/ 163 w 323" name="T10"/>
                <a:gd fmla="*/ 370 h 371" name="T11"/>
                <a:gd fmla="*/ 323 w 323" name="T12"/>
                <a:gd fmla="*/ 31 h 371" name="T13"/>
                <a:gd fmla="*/ 312 w 323" name="T14"/>
                <a:gd fmla="*/ 8 h 371" name="T15"/>
                <a:gd fmla="*/ 12 w 323" name="T16"/>
                <a:gd fmla="*/ 8 h 371" name="T17"/>
                <a:gd fmla="*/ 16 w 323" name="T18"/>
                <a:gd fmla="*/ 0 h 371" name="T19"/>
                <a:gd fmla="*/ 16 w 323" name="T20"/>
                <a:gd fmla="*/ 0 h 37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71" w="323">
                  <a:moveTo>
                    <a:pt x="16" y="0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162" y="371"/>
                    <a:pt x="162" y="371"/>
                    <a:pt x="162" y="371"/>
                  </a:cubicBezTo>
                  <a:cubicBezTo>
                    <a:pt x="162" y="370"/>
                    <a:pt x="162" y="370"/>
                    <a:pt x="163" y="370"/>
                  </a:cubicBezTo>
                  <a:cubicBezTo>
                    <a:pt x="323" y="31"/>
                    <a:pt x="323" y="31"/>
                    <a:pt x="323" y="31"/>
                  </a:cubicBezTo>
                  <a:cubicBezTo>
                    <a:pt x="312" y="8"/>
                    <a:pt x="312" y="8"/>
                    <a:pt x="3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4" name="Freeform: Shape 24"/>
            <p:cNvSpPr/>
            <p:nvPr/>
          </p:nvSpPr>
          <p:spPr bwMode="auto">
            <a:xfrm>
              <a:off x="2919686" y="2628861"/>
              <a:ext cx="2505791" cy="1126773"/>
            </a:xfrm>
            <a:custGeom>
              <a:gdLst>
                <a:gd fmla="*/ 323 w 537" name="T0"/>
                <a:gd fmla="*/ 0 h 407" name="T1"/>
                <a:gd fmla="*/ 511 w 537" name="T2"/>
                <a:gd fmla="*/ 385 h 407" name="T3"/>
                <a:gd fmla="*/ 537 w 537" name="T4"/>
                <a:gd fmla="*/ 407 h 407" name="T5"/>
                <a:gd fmla="*/ 236 w 537" name="T6"/>
                <a:gd fmla="*/ 407 h 407" name="T7"/>
                <a:gd fmla="*/ 224 w 537" name="T8"/>
                <a:gd fmla="*/ 406 h 407" name="T9"/>
                <a:gd fmla="*/ 177 w 537" name="T10"/>
                <a:gd fmla="*/ 372 h 407" name="T11"/>
                <a:gd fmla="*/ 0 w 537" name="T12"/>
                <a:gd fmla="*/ 0 h 407" name="T13"/>
                <a:gd fmla="*/ 323 w 537" name="T14"/>
                <a:gd fmla="*/ 0 h 40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7" w="537">
                  <a:moveTo>
                    <a:pt x="323" y="0"/>
                  </a:moveTo>
                  <a:cubicBezTo>
                    <a:pt x="511" y="385"/>
                    <a:pt x="511" y="385"/>
                    <a:pt x="511" y="385"/>
                  </a:cubicBezTo>
                  <a:cubicBezTo>
                    <a:pt x="521" y="406"/>
                    <a:pt x="531" y="407"/>
                    <a:pt x="537" y="407"/>
                  </a:cubicBezTo>
                  <a:cubicBezTo>
                    <a:pt x="236" y="407"/>
                    <a:pt x="236" y="407"/>
                    <a:pt x="236" y="407"/>
                  </a:cubicBezTo>
                  <a:cubicBezTo>
                    <a:pt x="232" y="407"/>
                    <a:pt x="228" y="407"/>
                    <a:pt x="224" y="406"/>
                  </a:cubicBezTo>
                  <a:cubicBezTo>
                    <a:pt x="209" y="405"/>
                    <a:pt x="188" y="395"/>
                    <a:pt x="177" y="3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2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5" name="Freeform: Shape 25"/>
            <p:cNvSpPr/>
            <p:nvPr/>
          </p:nvSpPr>
          <p:spPr bwMode="auto">
            <a:xfrm>
              <a:off x="1935130" y="1520789"/>
              <a:ext cx="2505791" cy="1130280"/>
            </a:xfrm>
            <a:custGeom>
              <a:gdLst>
                <a:gd fmla="*/ 215 w 537" name="T0"/>
                <a:gd fmla="*/ 408 h 408" name="T1"/>
                <a:gd fmla="*/ 26 w 537" name="T2"/>
                <a:gd fmla="*/ 23 h 408" name="T3"/>
                <a:gd fmla="*/ 0 w 537" name="T4"/>
                <a:gd fmla="*/ 0 h 408" name="T5"/>
                <a:gd fmla="*/ 301 w 537" name="T6"/>
                <a:gd fmla="*/ 0 h 408" name="T7"/>
                <a:gd fmla="*/ 313 w 537" name="T8"/>
                <a:gd fmla="*/ 1 h 408" name="T9"/>
                <a:gd fmla="*/ 360 w 537" name="T10"/>
                <a:gd fmla="*/ 35 h 408" name="T11"/>
                <a:gd fmla="*/ 537 w 537" name="T12"/>
                <a:gd fmla="*/ 408 h 408" name="T13"/>
                <a:gd fmla="*/ 215 w 537" name="T14"/>
                <a:gd fmla="*/ 408 h 40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8" w="537">
                  <a:moveTo>
                    <a:pt x="215" y="408"/>
                  </a:moveTo>
                  <a:cubicBezTo>
                    <a:pt x="26" y="23"/>
                    <a:pt x="26" y="23"/>
                    <a:pt x="26" y="23"/>
                  </a:cubicBezTo>
                  <a:cubicBezTo>
                    <a:pt x="16" y="2"/>
                    <a:pt x="6" y="1"/>
                    <a:pt x="0" y="0"/>
                  </a:cubicBezTo>
                  <a:cubicBezTo>
                    <a:pt x="301" y="0"/>
                    <a:pt x="301" y="0"/>
                    <a:pt x="301" y="0"/>
                  </a:cubicBezTo>
                  <a:cubicBezTo>
                    <a:pt x="306" y="1"/>
                    <a:pt x="310" y="1"/>
                    <a:pt x="313" y="1"/>
                  </a:cubicBezTo>
                  <a:cubicBezTo>
                    <a:pt x="328" y="2"/>
                    <a:pt x="350" y="13"/>
                    <a:pt x="360" y="35"/>
                  </a:cubicBezTo>
                  <a:cubicBezTo>
                    <a:pt x="537" y="408"/>
                    <a:pt x="537" y="408"/>
                    <a:pt x="537" y="408"/>
                  </a:cubicBezTo>
                  <a:lnTo>
                    <a:pt x="215" y="4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6" name="Freeform: Shape 26"/>
            <p:cNvSpPr/>
            <p:nvPr/>
          </p:nvSpPr>
          <p:spPr bwMode="auto">
            <a:xfrm>
              <a:off x="6984199" y="2628861"/>
              <a:ext cx="2507764" cy="1126773"/>
            </a:xfrm>
            <a:custGeom>
              <a:gdLst>
                <a:gd fmla="*/ 323 w 537" name="T0"/>
                <a:gd fmla="*/ 0 h 407" name="T1"/>
                <a:gd fmla="*/ 511 w 537" name="T2"/>
                <a:gd fmla="*/ 385 h 407" name="T3"/>
                <a:gd fmla="*/ 537 w 537" name="T4"/>
                <a:gd fmla="*/ 407 h 407" name="T5"/>
                <a:gd fmla="*/ 236 w 537" name="T6"/>
                <a:gd fmla="*/ 407 h 407" name="T7"/>
                <a:gd fmla="*/ 224 w 537" name="T8"/>
                <a:gd fmla="*/ 406 h 407" name="T9"/>
                <a:gd fmla="*/ 177 w 537" name="T10"/>
                <a:gd fmla="*/ 372 h 407" name="T11"/>
                <a:gd fmla="*/ 0 w 537" name="T12"/>
                <a:gd fmla="*/ 0 h 407" name="T13"/>
                <a:gd fmla="*/ 323 w 537" name="T14"/>
                <a:gd fmla="*/ 0 h 40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7" w="537">
                  <a:moveTo>
                    <a:pt x="323" y="0"/>
                  </a:moveTo>
                  <a:cubicBezTo>
                    <a:pt x="511" y="385"/>
                    <a:pt x="511" y="385"/>
                    <a:pt x="511" y="385"/>
                  </a:cubicBezTo>
                  <a:cubicBezTo>
                    <a:pt x="521" y="406"/>
                    <a:pt x="531" y="407"/>
                    <a:pt x="537" y="407"/>
                  </a:cubicBezTo>
                  <a:cubicBezTo>
                    <a:pt x="236" y="407"/>
                    <a:pt x="236" y="407"/>
                    <a:pt x="236" y="407"/>
                  </a:cubicBezTo>
                  <a:cubicBezTo>
                    <a:pt x="231" y="407"/>
                    <a:pt x="227" y="407"/>
                    <a:pt x="224" y="406"/>
                  </a:cubicBezTo>
                  <a:cubicBezTo>
                    <a:pt x="209" y="405"/>
                    <a:pt x="188" y="395"/>
                    <a:pt x="177" y="37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2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7" name="Freeform: Shape 27"/>
            <p:cNvSpPr/>
            <p:nvPr/>
          </p:nvSpPr>
          <p:spPr bwMode="auto">
            <a:xfrm>
              <a:off x="5999639" y="1520789"/>
              <a:ext cx="2507764" cy="1130280"/>
            </a:xfrm>
            <a:custGeom>
              <a:gdLst>
                <a:gd fmla="*/ 214 w 537" name="T0"/>
                <a:gd fmla="*/ 408 h 408" name="T1"/>
                <a:gd fmla="*/ 26 w 537" name="T2"/>
                <a:gd fmla="*/ 23 h 408" name="T3"/>
                <a:gd fmla="*/ 0 w 537" name="T4"/>
                <a:gd fmla="*/ 0 h 408" name="T5"/>
                <a:gd fmla="*/ 301 w 537" name="T6"/>
                <a:gd fmla="*/ 0 h 408" name="T7"/>
                <a:gd fmla="*/ 313 w 537" name="T8"/>
                <a:gd fmla="*/ 1 h 408" name="T9"/>
                <a:gd fmla="*/ 360 w 537" name="T10"/>
                <a:gd fmla="*/ 35 h 408" name="T11"/>
                <a:gd fmla="*/ 537 w 537" name="T12"/>
                <a:gd fmla="*/ 408 h 408" name="T13"/>
                <a:gd fmla="*/ 214 w 537" name="T14"/>
                <a:gd fmla="*/ 408 h 40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8" w="537">
                  <a:moveTo>
                    <a:pt x="214" y="408"/>
                  </a:moveTo>
                  <a:cubicBezTo>
                    <a:pt x="26" y="23"/>
                    <a:pt x="26" y="23"/>
                    <a:pt x="26" y="23"/>
                  </a:cubicBezTo>
                  <a:cubicBezTo>
                    <a:pt x="16" y="2"/>
                    <a:pt x="6" y="1"/>
                    <a:pt x="0" y="0"/>
                  </a:cubicBezTo>
                  <a:cubicBezTo>
                    <a:pt x="301" y="0"/>
                    <a:pt x="301" y="0"/>
                    <a:pt x="301" y="0"/>
                  </a:cubicBezTo>
                  <a:cubicBezTo>
                    <a:pt x="306" y="1"/>
                    <a:pt x="310" y="1"/>
                    <a:pt x="313" y="1"/>
                  </a:cubicBezTo>
                  <a:cubicBezTo>
                    <a:pt x="328" y="2"/>
                    <a:pt x="349" y="13"/>
                    <a:pt x="360" y="35"/>
                  </a:cubicBezTo>
                  <a:cubicBezTo>
                    <a:pt x="537" y="408"/>
                    <a:pt x="537" y="408"/>
                    <a:pt x="537" y="408"/>
                  </a:cubicBezTo>
                  <a:lnTo>
                    <a:pt x="214" y="40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8" name="TextBox 28"/>
            <p:cNvSpPr txBox="1"/>
            <p:nvPr/>
          </p:nvSpPr>
          <p:spPr>
            <a:xfrm rot="3174467">
              <a:off x="3141032" y="2493108"/>
              <a:ext cx="1287690" cy="419899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altLang="en-US" lang="zh-CN" sz="16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59" name="TextBox 29"/>
            <p:cNvSpPr txBox="1"/>
            <p:nvPr/>
          </p:nvSpPr>
          <p:spPr>
            <a:xfrm rot="3152684">
              <a:off x="7132050" y="2432844"/>
              <a:ext cx="1287690" cy="419899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altLang="en-US" lang="zh-CN" sz="16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60" name="TextBox 30"/>
            <p:cNvSpPr txBox="1"/>
            <p:nvPr/>
          </p:nvSpPr>
          <p:spPr>
            <a:xfrm rot="3043581">
              <a:off x="5067207" y="2396702"/>
              <a:ext cx="1287690" cy="419899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altLang="en-US" lang="zh-CN" sz="16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grpSp>
        <p:nvGrpSpPr>
          <p:cNvPr id="5" name="Group 41"/>
          <p:cNvGrpSpPr/>
          <p:nvPr/>
        </p:nvGrpSpPr>
        <p:grpSpPr>
          <a:xfrm>
            <a:off x="1337267" y="3327833"/>
            <a:ext cx="269999" cy="269999"/>
            <a:chOff x="6560456" y="2515733"/>
            <a:chExt cx="359999" cy="359998"/>
          </a:xfrm>
        </p:grpSpPr>
        <p:sp>
          <p:nvSpPr>
            <p:cNvPr id="32" name="Oval 42"/>
            <p:cNvSpPr/>
            <p:nvPr/>
          </p:nvSpPr>
          <p:spPr>
            <a:xfrm>
              <a:off x="6560456" y="2515733"/>
              <a:ext cx="359999" cy="35999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hueOff val="552171"/>
                <a:satOff val="28263"/>
                <a:lumOff val="11872"/>
                <a:alphaOff val="0"/>
              </a:schemeClr>
            </a:lnRef>
            <a:fillRef idx="1">
              <a:schemeClr val="accent3">
                <a:hueOff val="552171"/>
                <a:satOff val="28263"/>
                <a:lumOff val="11872"/>
                <a:alphaOff val="0"/>
              </a:schemeClr>
            </a:fillRef>
            <a:effectRef idx="0">
              <a:schemeClr val="accent3">
                <a:hueOff val="552171"/>
                <a:satOff val="28263"/>
                <a:lumOff val="11872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33" name="Group 43"/>
            <p:cNvGrpSpPr>
              <a:grpSpLocks noChangeAspect="1"/>
            </p:cNvGrpSpPr>
            <p:nvPr/>
          </p:nvGrpSpPr>
          <p:grpSpPr>
            <a:xfrm>
              <a:off x="6653303" y="2610240"/>
              <a:ext cx="174299" cy="177740"/>
              <a:chOff x="7160655" y="2178006"/>
              <a:chExt cx="379359" cy="386846"/>
            </a:xfrm>
            <a:solidFill>
              <a:schemeClr val="bg1">
                <a:lumMod val="95000"/>
              </a:schemeClr>
            </a:solidFill>
          </p:grpSpPr>
          <p:sp>
            <p:nvSpPr>
              <p:cNvPr id="34" name="Freeform: Shape 44"/>
              <p:cNvSpPr/>
              <p:nvPr/>
            </p:nvSpPr>
            <p:spPr bwMode="auto">
              <a:xfrm>
                <a:off x="7277956" y="2178006"/>
                <a:ext cx="262058" cy="262058"/>
              </a:xfrm>
              <a:custGeom>
                <a:gdLst>
                  <a:gd fmla="*/ 65 w 79" name="T0"/>
                  <a:gd fmla="*/ 14 h 79" name="T1"/>
                  <a:gd fmla="*/ 14 w 79" name="T2"/>
                  <a:gd fmla="*/ 14 h 79" name="T3"/>
                  <a:gd fmla="*/ 11 w 79" name="T4"/>
                  <a:gd fmla="*/ 63 h 79" name="T5"/>
                  <a:gd fmla="*/ 11 w 79" name="T6"/>
                  <a:gd fmla="*/ 63 h 79" name="T7"/>
                  <a:gd fmla="*/ 17 w 79" name="T8"/>
                  <a:gd fmla="*/ 68 h 79" name="T9"/>
                  <a:gd fmla="*/ 64 w 79" name="T10"/>
                  <a:gd fmla="*/ 65 h 79" name="T11"/>
                  <a:gd fmla="*/ 65 w 79" name="T12"/>
                  <a:gd fmla="*/ 14 h 79" name="T13"/>
                  <a:gd fmla="*/ 58 w 79" name="T14"/>
                  <a:gd fmla="*/ 59 h 79" name="T15"/>
                  <a:gd fmla="*/ 20 w 79" name="T16"/>
                  <a:gd fmla="*/ 59 h 79" name="T17"/>
                  <a:gd fmla="*/ 20 w 79" name="T18"/>
                  <a:gd fmla="*/ 21 h 79" name="T19"/>
                  <a:gd fmla="*/ 58 w 79" name="T20"/>
                  <a:gd fmla="*/ 21 h 79" name="T21"/>
                  <a:gd fmla="*/ 58 w 79" name="T22"/>
                  <a:gd fmla="*/ 59 h 79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79" w="79">
                    <a:moveTo>
                      <a:pt x="65" y="14"/>
                    </a:moveTo>
                    <a:cubicBezTo>
                      <a:pt x="51" y="0"/>
                      <a:pt x="28" y="0"/>
                      <a:pt x="14" y="14"/>
                    </a:cubicBezTo>
                    <a:cubicBezTo>
                      <a:pt x="0" y="28"/>
                      <a:pt x="0" y="49"/>
                      <a:pt x="11" y="63"/>
                    </a:cubicBezTo>
                    <a:cubicBezTo>
                      <a:pt x="11" y="63"/>
                      <a:pt x="11" y="63"/>
                      <a:pt x="11" y="63"/>
                    </a:cubicBezTo>
                    <a:cubicBezTo>
                      <a:pt x="14" y="66"/>
                      <a:pt x="15" y="67"/>
                      <a:pt x="17" y="68"/>
                    </a:cubicBezTo>
                    <a:cubicBezTo>
                      <a:pt x="31" y="79"/>
                      <a:pt x="51" y="78"/>
                      <a:pt x="64" y="65"/>
                    </a:cubicBezTo>
                    <a:cubicBezTo>
                      <a:pt x="78" y="51"/>
                      <a:pt x="79" y="29"/>
                      <a:pt x="65" y="14"/>
                    </a:cubicBezTo>
                    <a:close/>
                    <a:moveTo>
                      <a:pt x="58" y="59"/>
                    </a:moveTo>
                    <a:cubicBezTo>
                      <a:pt x="47" y="69"/>
                      <a:pt x="30" y="69"/>
                      <a:pt x="20" y="59"/>
                    </a:cubicBezTo>
                    <a:cubicBezTo>
                      <a:pt x="9" y="48"/>
                      <a:pt x="9" y="31"/>
                      <a:pt x="20" y="21"/>
                    </a:cubicBezTo>
                    <a:cubicBezTo>
                      <a:pt x="31" y="10"/>
                      <a:pt x="48" y="10"/>
                      <a:pt x="58" y="21"/>
                    </a:cubicBezTo>
                    <a:cubicBezTo>
                      <a:pt x="69" y="31"/>
                      <a:pt x="69" y="48"/>
                      <a:pt x="58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Freeform: Shape 45"/>
              <p:cNvSpPr/>
              <p:nvPr/>
            </p:nvSpPr>
            <p:spPr bwMode="auto">
              <a:xfrm>
                <a:off x="7160655" y="2400130"/>
                <a:ext cx="159730" cy="164722"/>
              </a:xfrm>
              <a:custGeom>
                <a:gdLst>
                  <a:gd fmla="*/ 0 w 64" name="T0"/>
                  <a:gd fmla="*/ 52 h 66" name="T1"/>
                  <a:gd fmla="*/ 12 w 64" name="T2"/>
                  <a:gd fmla="*/ 66 h 66" name="T3"/>
                  <a:gd fmla="*/ 64 w 64" name="T4"/>
                  <a:gd fmla="*/ 8 h 66" name="T5"/>
                  <a:gd fmla="*/ 55 w 64" name="T6"/>
                  <a:gd fmla="*/ 0 h 66" name="T7"/>
                  <a:gd fmla="*/ 0 w 64" name="T8"/>
                  <a:gd fmla="*/ 52 h 6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6" w="64">
                    <a:moveTo>
                      <a:pt x="0" y="52"/>
                    </a:moveTo>
                    <a:lnTo>
                      <a:pt x="12" y="66"/>
                    </a:lnTo>
                    <a:lnTo>
                      <a:pt x="64" y="8"/>
                    </a:lnTo>
                    <a:lnTo>
                      <a:pt x="55" y="0"/>
                    </a:lnTo>
                    <a:lnTo>
                      <a:pt x="0" y="5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Freeform: Shape 46"/>
              <p:cNvSpPr/>
              <p:nvPr/>
            </p:nvSpPr>
            <p:spPr bwMode="auto">
              <a:xfrm>
                <a:off x="7412728" y="2265358"/>
                <a:ext cx="99831" cy="119797"/>
              </a:xfrm>
              <a:custGeom>
                <a:gdLst>
                  <a:gd fmla="*/ 16 w 30" name="T0"/>
                  <a:gd fmla="*/ 0 h 36" name="T1"/>
                  <a:gd fmla="*/ 0 w 30" name="T2"/>
                  <a:gd fmla="*/ 34 h 36" name="T3"/>
                  <a:gd fmla="*/ 6 w 30" name="T4"/>
                  <a:gd fmla="*/ 36 h 36" name="T5"/>
                  <a:gd fmla="*/ 16 w 30" name="T6"/>
                  <a:gd fmla="*/ 0 h 3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6" w="30">
                    <a:moveTo>
                      <a:pt x="16" y="0"/>
                    </a:moveTo>
                    <a:cubicBezTo>
                      <a:pt x="20" y="26"/>
                      <a:pt x="0" y="34"/>
                      <a:pt x="0" y="34"/>
                    </a:cubicBezTo>
                    <a:cubicBezTo>
                      <a:pt x="6" y="36"/>
                      <a:pt x="6" y="36"/>
                      <a:pt x="6" y="36"/>
                    </a:cubicBezTo>
                    <a:cubicBezTo>
                      <a:pt x="30" y="21"/>
                      <a:pt x="16" y="0"/>
                      <a:pt x="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6" name="Group 47"/>
          <p:cNvGrpSpPr/>
          <p:nvPr/>
        </p:nvGrpSpPr>
        <p:grpSpPr>
          <a:xfrm>
            <a:off x="5412455" y="3327833"/>
            <a:ext cx="269999" cy="269999"/>
            <a:chOff x="6560455" y="4169941"/>
            <a:chExt cx="359999" cy="359998"/>
          </a:xfrm>
        </p:grpSpPr>
        <p:sp>
          <p:nvSpPr>
            <p:cNvPr id="25" name="Oval 48"/>
            <p:cNvSpPr/>
            <p:nvPr/>
          </p:nvSpPr>
          <p:spPr>
            <a:xfrm>
              <a:off x="6560455" y="4169941"/>
              <a:ext cx="359999" cy="35999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hueOff val="552171"/>
                <a:satOff val="28263"/>
                <a:lumOff val="11872"/>
                <a:alphaOff val="0"/>
              </a:schemeClr>
            </a:lnRef>
            <a:fillRef idx="1">
              <a:schemeClr val="accent3">
                <a:hueOff val="552171"/>
                <a:satOff val="28263"/>
                <a:lumOff val="11872"/>
                <a:alphaOff val="0"/>
              </a:schemeClr>
            </a:fillRef>
            <a:effectRef idx="0">
              <a:schemeClr val="accent3">
                <a:hueOff val="552171"/>
                <a:satOff val="28263"/>
                <a:lumOff val="11872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6" name="Group 49"/>
            <p:cNvGrpSpPr>
              <a:grpSpLocks noChangeAspect="1"/>
            </p:cNvGrpSpPr>
            <p:nvPr/>
          </p:nvGrpSpPr>
          <p:grpSpPr>
            <a:xfrm>
              <a:off x="6649404" y="4269792"/>
              <a:ext cx="182073" cy="160295"/>
              <a:chOff x="6040049" y="4182118"/>
              <a:chExt cx="521619" cy="459224"/>
            </a:xfrm>
            <a:solidFill>
              <a:schemeClr val="bg1">
                <a:lumMod val="95000"/>
              </a:schemeClr>
            </a:solidFill>
          </p:grpSpPr>
          <p:sp>
            <p:nvSpPr>
              <p:cNvPr id="27" name="Freeform: Shape 50"/>
              <p:cNvSpPr/>
              <p:nvPr/>
            </p:nvSpPr>
            <p:spPr bwMode="auto">
              <a:xfrm>
                <a:off x="6087469" y="4202084"/>
                <a:ext cx="194671" cy="419291"/>
              </a:xfrm>
              <a:custGeom>
                <a:gdLst>
                  <a:gd fmla="*/ 52 w 59" name="T0"/>
                  <a:gd fmla="*/ 5 h 126" name="T1"/>
                  <a:gd fmla="*/ 9 w 59" name="T2"/>
                  <a:gd fmla="*/ 38 h 126" name="T3"/>
                  <a:gd fmla="*/ 0 w 59" name="T4"/>
                  <a:gd fmla="*/ 39 h 126" name="T5"/>
                  <a:gd fmla="*/ 0 w 59" name="T6"/>
                  <a:gd fmla="*/ 86 h 126" name="T7"/>
                  <a:gd fmla="*/ 9 w 59" name="T8"/>
                  <a:gd fmla="*/ 88 h 126" name="T9"/>
                  <a:gd fmla="*/ 51 w 59" name="T10"/>
                  <a:gd fmla="*/ 119 h 126" name="T11"/>
                  <a:gd fmla="*/ 59 w 59" name="T12"/>
                  <a:gd fmla="*/ 119 h 126" name="T13"/>
                  <a:gd fmla="*/ 59 w 59" name="T14"/>
                  <a:gd fmla="*/ 5 h 126" name="T15"/>
                  <a:gd fmla="*/ 52 w 59" name="T16"/>
                  <a:gd fmla="*/ 5 h 12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25" w="59">
                    <a:moveTo>
                      <a:pt x="52" y="5"/>
                    </a:moveTo>
                    <a:cubicBezTo>
                      <a:pt x="9" y="38"/>
                      <a:pt x="9" y="38"/>
                      <a:pt x="9" y="38"/>
                    </a:cubicBezTo>
                    <a:cubicBezTo>
                      <a:pt x="9" y="38"/>
                      <a:pt x="5" y="38"/>
                      <a:pt x="0" y="39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5" y="87"/>
                      <a:pt x="9" y="88"/>
                      <a:pt x="9" y="88"/>
                    </a:cubicBezTo>
                    <a:cubicBezTo>
                      <a:pt x="51" y="119"/>
                      <a:pt x="51" y="119"/>
                      <a:pt x="51" y="119"/>
                    </a:cubicBezTo>
                    <a:cubicBezTo>
                      <a:pt x="51" y="119"/>
                      <a:pt x="59" y="126"/>
                      <a:pt x="59" y="119"/>
                    </a:cubicBezTo>
                    <a:cubicBezTo>
                      <a:pt x="59" y="112"/>
                      <a:pt x="59" y="11"/>
                      <a:pt x="59" y="5"/>
                    </a:cubicBezTo>
                    <a:cubicBezTo>
                      <a:pt x="59" y="0"/>
                      <a:pt x="52" y="5"/>
                      <a:pt x="52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Freeform: Shape 51"/>
              <p:cNvSpPr/>
              <p:nvPr/>
            </p:nvSpPr>
            <p:spPr bwMode="auto">
              <a:xfrm>
                <a:off x="6040049" y="4339353"/>
                <a:ext cx="27454" cy="147252"/>
              </a:xfrm>
              <a:custGeom>
                <a:gdLst>
                  <a:gd fmla="*/ 0 w 8" name="T0"/>
                  <a:gd fmla="*/ 8 h 44" name="T1"/>
                  <a:gd fmla="*/ 0 w 8" name="T2"/>
                  <a:gd fmla="*/ 38 h 44" name="T3"/>
                  <a:gd fmla="*/ 8 w 8" name="T4"/>
                  <a:gd fmla="*/ 44 h 44" name="T5"/>
                  <a:gd fmla="*/ 8 w 8" name="T6"/>
                  <a:gd fmla="*/ 0 h 44" name="T7"/>
                  <a:gd fmla="*/ 0 w 8" name="T8"/>
                  <a:gd fmla="*/ 8 h 4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4" w="8">
                    <a:moveTo>
                      <a:pt x="0" y="8"/>
                    </a:moveTo>
                    <a:cubicBezTo>
                      <a:pt x="0" y="16"/>
                      <a:pt x="0" y="32"/>
                      <a:pt x="0" y="38"/>
                    </a:cubicBezTo>
                    <a:cubicBezTo>
                      <a:pt x="0" y="40"/>
                      <a:pt x="4" y="42"/>
                      <a:pt x="8" y="4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2"/>
                      <a:pt x="0" y="4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Freeform: Shape 52"/>
              <p:cNvSpPr/>
              <p:nvPr/>
            </p:nvSpPr>
            <p:spPr bwMode="auto">
              <a:xfrm>
                <a:off x="6329559" y="4296924"/>
                <a:ext cx="77370" cy="229612"/>
              </a:xfrm>
              <a:custGeom>
                <a:gdLst>
                  <a:gd fmla="*/ 10 w 23" name="T0"/>
                  <a:gd fmla="*/ 2 h 69" name="T1"/>
                  <a:gd fmla="*/ 2 w 23" name="T2"/>
                  <a:gd fmla="*/ 2 h 69" name="T3"/>
                  <a:gd fmla="*/ 2 w 23" name="T4"/>
                  <a:gd fmla="*/ 10 h 69" name="T5"/>
                  <a:gd fmla="*/ 12 w 23" name="T6"/>
                  <a:gd fmla="*/ 35 h 69" name="T7"/>
                  <a:gd fmla="*/ 2 w 23" name="T8"/>
                  <a:gd fmla="*/ 60 h 69" name="T9"/>
                  <a:gd fmla="*/ 2 w 23" name="T10"/>
                  <a:gd fmla="*/ 67 h 69" name="T11"/>
                  <a:gd fmla="*/ 6 w 23" name="T12"/>
                  <a:gd fmla="*/ 69 h 69" name="T13"/>
                  <a:gd fmla="*/ 10 w 23" name="T14"/>
                  <a:gd fmla="*/ 67 h 69" name="T15"/>
                  <a:gd fmla="*/ 23 w 23" name="T16"/>
                  <a:gd fmla="*/ 35 h 69" name="T17"/>
                  <a:gd fmla="*/ 10 w 23" name="T18"/>
                  <a:gd fmla="*/ 2 h 6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9" w="23">
                    <a:moveTo>
                      <a:pt x="10" y="2"/>
                    </a:moveTo>
                    <a:cubicBezTo>
                      <a:pt x="7" y="0"/>
                      <a:pt x="4" y="0"/>
                      <a:pt x="2" y="2"/>
                    </a:cubicBezTo>
                    <a:cubicBezTo>
                      <a:pt x="0" y="4"/>
                      <a:pt x="0" y="8"/>
                      <a:pt x="2" y="10"/>
                    </a:cubicBezTo>
                    <a:cubicBezTo>
                      <a:pt x="9" y="17"/>
                      <a:pt x="12" y="26"/>
                      <a:pt x="12" y="35"/>
                    </a:cubicBezTo>
                    <a:cubicBezTo>
                      <a:pt x="12" y="44"/>
                      <a:pt x="9" y="53"/>
                      <a:pt x="2" y="60"/>
                    </a:cubicBezTo>
                    <a:cubicBezTo>
                      <a:pt x="0" y="62"/>
                      <a:pt x="0" y="65"/>
                      <a:pt x="2" y="67"/>
                    </a:cubicBezTo>
                    <a:cubicBezTo>
                      <a:pt x="3" y="68"/>
                      <a:pt x="4" y="69"/>
                      <a:pt x="6" y="69"/>
                    </a:cubicBezTo>
                    <a:cubicBezTo>
                      <a:pt x="7" y="69"/>
                      <a:pt x="9" y="68"/>
                      <a:pt x="10" y="67"/>
                    </a:cubicBezTo>
                    <a:cubicBezTo>
                      <a:pt x="19" y="58"/>
                      <a:pt x="23" y="47"/>
                      <a:pt x="23" y="35"/>
                    </a:cubicBezTo>
                    <a:cubicBezTo>
                      <a:pt x="23" y="23"/>
                      <a:pt x="19" y="11"/>
                      <a:pt x="1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Freeform: Shape 53"/>
              <p:cNvSpPr/>
              <p:nvPr/>
            </p:nvSpPr>
            <p:spPr bwMode="auto">
              <a:xfrm>
                <a:off x="6376980" y="4239521"/>
                <a:ext cx="102328" cy="341923"/>
              </a:xfrm>
              <a:custGeom>
                <a:gdLst>
                  <a:gd fmla="*/ 10 w 31" name="T0"/>
                  <a:gd fmla="*/ 2 h 103" name="T1"/>
                  <a:gd fmla="*/ 3 w 31" name="T2"/>
                  <a:gd fmla="*/ 2 h 103" name="T3"/>
                  <a:gd fmla="*/ 3 w 31" name="T4"/>
                  <a:gd fmla="*/ 10 h 103" name="T5"/>
                  <a:gd fmla="*/ 20 w 31" name="T6"/>
                  <a:gd fmla="*/ 52 h 103" name="T7"/>
                  <a:gd fmla="*/ 3 w 31" name="T8"/>
                  <a:gd fmla="*/ 94 h 103" name="T9"/>
                  <a:gd fmla="*/ 3 w 31" name="T10"/>
                  <a:gd fmla="*/ 102 h 103" name="T11"/>
                  <a:gd fmla="*/ 6 w 31" name="T12"/>
                  <a:gd fmla="*/ 103 h 103" name="T13"/>
                  <a:gd fmla="*/ 10 w 31" name="T14"/>
                  <a:gd fmla="*/ 102 h 103" name="T15"/>
                  <a:gd fmla="*/ 31 w 31" name="T16"/>
                  <a:gd fmla="*/ 52 h 103" name="T17"/>
                  <a:gd fmla="*/ 10 w 31" name="T18"/>
                  <a:gd fmla="*/ 2 h 10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03" w="31">
                    <a:moveTo>
                      <a:pt x="10" y="2"/>
                    </a:moveTo>
                    <a:cubicBezTo>
                      <a:pt x="8" y="0"/>
                      <a:pt x="5" y="0"/>
                      <a:pt x="3" y="2"/>
                    </a:cubicBezTo>
                    <a:cubicBezTo>
                      <a:pt x="0" y="4"/>
                      <a:pt x="0" y="8"/>
                      <a:pt x="3" y="10"/>
                    </a:cubicBezTo>
                    <a:cubicBezTo>
                      <a:pt x="14" y="21"/>
                      <a:pt x="20" y="37"/>
                      <a:pt x="20" y="52"/>
                    </a:cubicBezTo>
                    <a:cubicBezTo>
                      <a:pt x="20" y="67"/>
                      <a:pt x="14" y="82"/>
                      <a:pt x="3" y="94"/>
                    </a:cubicBezTo>
                    <a:cubicBezTo>
                      <a:pt x="0" y="96"/>
                      <a:pt x="0" y="100"/>
                      <a:pt x="3" y="102"/>
                    </a:cubicBezTo>
                    <a:cubicBezTo>
                      <a:pt x="4" y="103"/>
                      <a:pt x="5" y="103"/>
                      <a:pt x="6" y="103"/>
                    </a:cubicBezTo>
                    <a:cubicBezTo>
                      <a:pt x="8" y="103"/>
                      <a:pt x="9" y="103"/>
                      <a:pt x="10" y="102"/>
                    </a:cubicBezTo>
                    <a:cubicBezTo>
                      <a:pt x="24" y="88"/>
                      <a:pt x="31" y="70"/>
                      <a:pt x="31" y="52"/>
                    </a:cubicBezTo>
                    <a:cubicBezTo>
                      <a:pt x="31" y="34"/>
                      <a:pt x="24" y="16"/>
                      <a:pt x="1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Freeform: Shape 54"/>
              <p:cNvSpPr/>
              <p:nvPr/>
            </p:nvSpPr>
            <p:spPr bwMode="auto">
              <a:xfrm>
                <a:off x="6436879" y="4182118"/>
                <a:ext cx="124789" cy="459224"/>
              </a:xfrm>
              <a:custGeom>
                <a:gdLst>
                  <a:gd fmla="*/ 10 w 38" name="T0"/>
                  <a:gd fmla="*/ 2 h 138" name="T1"/>
                  <a:gd fmla="*/ 2 w 38" name="T2"/>
                  <a:gd fmla="*/ 2 h 138" name="T3"/>
                  <a:gd fmla="*/ 2 w 38" name="T4"/>
                  <a:gd fmla="*/ 9 h 138" name="T5"/>
                  <a:gd fmla="*/ 27 w 38" name="T6"/>
                  <a:gd fmla="*/ 69 h 138" name="T7"/>
                  <a:gd fmla="*/ 2 w 38" name="T8"/>
                  <a:gd fmla="*/ 128 h 138" name="T9"/>
                  <a:gd fmla="*/ 2 w 38" name="T10"/>
                  <a:gd fmla="*/ 136 h 138" name="T11"/>
                  <a:gd fmla="*/ 6 w 38" name="T12"/>
                  <a:gd fmla="*/ 138 h 138" name="T13"/>
                  <a:gd fmla="*/ 10 w 38" name="T14"/>
                  <a:gd fmla="*/ 136 h 138" name="T15"/>
                  <a:gd fmla="*/ 38 w 38" name="T16"/>
                  <a:gd fmla="*/ 69 h 138" name="T17"/>
                  <a:gd fmla="*/ 10 w 38" name="T18"/>
                  <a:gd fmla="*/ 2 h 13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38" w="38">
                    <a:moveTo>
                      <a:pt x="10" y="2"/>
                    </a:moveTo>
                    <a:cubicBezTo>
                      <a:pt x="8" y="0"/>
                      <a:pt x="5" y="0"/>
                      <a:pt x="2" y="2"/>
                    </a:cubicBezTo>
                    <a:cubicBezTo>
                      <a:pt x="0" y="4"/>
                      <a:pt x="0" y="7"/>
                      <a:pt x="2" y="9"/>
                    </a:cubicBezTo>
                    <a:cubicBezTo>
                      <a:pt x="19" y="26"/>
                      <a:pt x="27" y="47"/>
                      <a:pt x="27" y="69"/>
                    </a:cubicBezTo>
                    <a:cubicBezTo>
                      <a:pt x="27" y="90"/>
                      <a:pt x="19" y="112"/>
                      <a:pt x="2" y="128"/>
                    </a:cubicBezTo>
                    <a:cubicBezTo>
                      <a:pt x="0" y="130"/>
                      <a:pt x="0" y="134"/>
                      <a:pt x="2" y="136"/>
                    </a:cubicBezTo>
                    <a:cubicBezTo>
                      <a:pt x="4" y="137"/>
                      <a:pt x="5" y="138"/>
                      <a:pt x="6" y="138"/>
                    </a:cubicBezTo>
                    <a:cubicBezTo>
                      <a:pt x="8" y="138"/>
                      <a:pt x="9" y="137"/>
                      <a:pt x="10" y="136"/>
                    </a:cubicBezTo>
                    <a:cubicBezTo>
                      <a:pt x="29" y="117"/>
                      <a:pt x="38" y="93"/>
                      <a:pt x="38" y="69"/>
                    </a:cubicBezTo>
                    <a:cubicBezTo>
                      <a:pt x="38" y="45"/>
                      <a:pt x="29" y="20"/>
                      <a:pt x="1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7" name="Group 55"/>
          <p:cNvGrpSpPr/>
          <p:nvPr/>
        </p:nvGrpSpPr>
        <p:grpSpPr>
          <a:xfrm>
            <a:off x="7464703" y="3327833"/>
            <a:ext cx="269999" cy="269999"/>
            <a:chOff x="6560454" y="4997045"/>
            <a:chExt cx="359999" cy="359998"/>
          </a:xfrm>
        </p:grpSpPr>
        <p:sp>
          <p:nvSpPr>
            <p:cNvPr id="23" name="Oval 56"/>
            <p:cNvSpPr/>
            <p:nvPr/>
          </p:nvSpPr>
          <p:spPr>
            <a:xfrm>
              <a:off x="6560454" y="4997045"/>
              <a:ext cx="359999" cy="35999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3">
                <a:hueOff val="552171"/>
                <a:satOff val="28263"/>
                <a:lumOff val="11872"/>
                <a:alphaOff val="0"/>
              </a:schemeClr>
            </a:lnRef>
            <a:fillRef idx="1">
              <a:schemeClr val="accent3">
                <a:hueOff val="552171"/>
                <a:satOff val="28263"/>
                <a:lumOff val="11872"/>
                <a:alphaOff val="0"/>
              </a:schemeClr>
            </a:fillRef>
            <a:effectRef idx="0">
              <a:schemeClr val="accent3">
                <a:hueOff val="552171"/>
                <a:satOff val="28263"/>
                <a:lumOff val="11872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Freeform: Shape 57"/>
            <p:cNvSpPr>
              <a:spLocks noChangeAspect="1"/>
            </p:cNvSpPr>
            <p:nvPr/>
          </p:nvSpPr>
          <p:spPr bwMode="auto">
            <a:xfrm>
              <a:off x="6643957" y="5058288"/>
              <a:ext cx="179924" cy="208483"/>
            </a:xfrm>
            <a:custGeom>
              <a:gdLst>
                <a:gd fmla="*/ 233 w 320" name="T0"/>
                <a:gd fmla="*/ 138 h 371" name="T1"/>
                <a:gd fmla="*/ 261 w 320" name="T2"/>
                <a:gd fmla="*/ 12 h 371" name="T3"/>
                <a:gd fmla="*/ 168 w 320" name="T4"/>
                <a:gd fmla="*/ 104 h 371" name="T5"/>
                <a:gd fmla="*/ 80 w 320" name="T6"/>
                <a:gd fmla="*/ 182 h 371" name="T7"/>
                <a:gd fmla="*/ 80 w 320" name="T8"/>
                <a:gd fmla="*/ 319 h 371" name="T9"/>
                <a:gd fmla="*/ 253 w 320" name="T10"/>
                <a:gd fmla="*/ 371 h 371" name="T11"/>
                <a:gd fmla="*/ 320 w 320" name="T12"/>
                <a:gd fmla="*/ 172 h 371" name="T13"/>
                <a:gd fmla="*/ 233 w 320" name="T14"/>
                <a:gd fmla="*/ 138 h 371" name="T15"/>
                <a:gd fmla="*/ 60 w 320" name="T16"/>
                <a:gd fmla="*/ 140 h 371" name="T17"/>
                <a:gd fmla="*/ 0 w 320" name="T18"/>
                <a:gd fmla="*/ 202 h 371" name="T19"/>
                <a:gd fmla="*/ 0 w 320" name="T20"/>
                <a:gd fmla="*/ 299 h 371" name="T21"/>
                <a:gd fmla="*/ 60 w 320" name="T22"/>
                <a:gd fmla="*/ 360 h 371" name="T23"/>
                <a:gd fmla="*/ 40 w 320" name="T24"/>
                <a:gd fmla="*/ 315 h 371" name="T25"/>
                <a:gd fmla="*/ 40 w 320" name="T26"/>
                <a:gd fmla="*/ 187 h 371" name="T27"/>
                <a:gd fmla="*/ 60 w 320" name="T28"/>
                <a:gd fmla="*/ 140 h 371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371" w="320">
                  <a:moveTo>
                    <a:pt x="233" y="138"/>
                  </a:moveTo>
                  <a:cubicBezTo>
                    <a:pt x="230" y="131"/>
                    <a:pt x="304" y="65"/>
                    <a:pt x="261" y="12"/>
                  </a:cubicBezTo>
                  <a:cubicBezTo>
                    <a:pt x="251" y="0"/>
                    <a:pt x="217" y="72"/>
                    <a:pt x="168" y="104"/>
                  </a:cubicBezTo>
                  <a:cubicBezTo>
                    <a:pt x="142" y="122"/>
                    <a:pt x="80" y="161"/>
                    <a:pt x="80" y="182"/>
                  </a:cubicBezTo>
                  <a:cubicBezTo>
                    <a:pt x="80" y="319"/>
                    <a:pt x="80" y="319"/>
                    <a:pt x="80" y="319"/>
                  </a:cubicBezTo>
                  <a:cubicBezTo>
                    <a:pt x="80" y="344"/>
                    <a:pt x="178" y="371"/>
                    <a:pt x="253" y="371"/>
                  </a:cubicBezTo>
                  <a:cubicBezTo>
                    <a:pt x="280" y="371"/>
                    <a:pt x="320" y="199"/>
                    <a:pt x="320" y="172"/>
                  </a:cubicBezTo>
                  <a:cubicBezTo>
                    <a:pt x="320" y="145"/>
                    <a:pt x="235" y="145"/>
                    <a:pt x="233" y="138"/>
                  </a:cubicBezTo>
                  <a:close/>
                  <a:moveTo>
                    <a:pt x="60" y="140"/>
                  </a:moveTo>
                  <a:cubicBezTo>
                    <a:pt x="47" y="140"/>
                    <a:pt x="0" y="148"/>
                    <a:pt x="0" y="202"/>
                  </a:cubicBezTo>
                  <a:cubicBezTo>
                    <a:pt x="0" y="299"/>
                    <a:pt x="0" y="299"/>
                    <a:pt x="0" y="299"/>
                  </a:cubicBezTo>
                  <a:cubicBezTo>
                    <a:pt x="0" y="354"/>
                    <a:pt x="47" y="360"/>
                    <a:pt x="60" y="360"/>
                  </a:cubicBezTo>
                  <a:cubicBezTo>
                    <a:pt x="73" y="360"/>
                    <a:pt x="40" y="348"/>
                    <a:pt x="40" y="315"/>
                  </a:cubicBezTo>
                  <a:cubicBezTo>
                    <a:pt x="40" y="187"/>
                    <a:pt x="40" y="187"/>
                    <a:pt x="40" y="187"/>
                  </a:cubicBezTo>
                  <a:cubicBezTo>
                    <a:pt x="40" y="152"/>
                    <a:pt x="73" y="140"/>
                    <a:pt x="60" y="14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8" name="Group 58"/>
          <p:cNvGrpSpPr/>
          <p:nvPr/>
        </p:nvGrpSpPr>
        <p:grpSpPr>
          <a:xfrm>
            <a:off x="3364620" y="3327833"/>
            <a:ext cx="269999" cy="269999"/>
            <a:chOff x="6560456" y="3342837"/>
            <a:chExt cx="359999" cy="359998"/>
          </a:xfrm>
        </p:grpSpPr>
        <p:sp>
          <p:nvSpPr>
            <p:cNvPr id="21" name="Oval 59"/>
            <p:cNvSpPr/>
            <p:nvPr/>
          </p:nvSpPr>
          <p:spPr>
            <a:xfrm>
              <a:off x="6560456" y="3342837"/>
              <a:ext cx="359999" cy="35999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3">
                <a:hueOff val="552171"/>
                <a:satOff val="28263"/>
                <a:lumOff val="11872"/>
                <a:alphaOff val="0"/>
              </a:schemeClr>
            </a:lnRef>
            <a:fillRef idx="1">
              <a:schemeClr val="accent3">
                <a:hueOff val="552171"/>
                <a:satOff val="28263"/>
                <a:lumOff val="11872"/>
                <a:alphaOff val="0"/>
              </a:schemeClr>
            </a:fillRef>
            <a:effectRef idx="0">
              <a:schemeClr val="accent3">
                <a:hueOff val="552171"/>
                <a:satOff val="28263"/>
                <a:lumOff val="11872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Freeform: Shape 60"/>
            <p:cNvSpPr/>
            <p:nvPr/>
          </p:nvSpPr>
          <p:spPr bwMode="auto">
            <a:xfrm>
              <a:off x="6664380" y="3422532"/>
              <a:ext cx="167110" cy="146795"/>
            </a:xfrm>
            <a:custGeom>
              <a:gdLst>
                <a:gd fmla="*/ 400 w 400" name="T0"/>
                <a:gd fmla="*/ 352 h 352" name="T1"/>
                <a:gd fmla="*/ 394 w 400" name="T2"/>
                <a:gd fmla="*/ 268 h 352" name="T3"/>
                <a:gd fmla="*/ 342 w 400" name="T4"/>
                <a:gd fmla="*/ 236 h 352" name="T5"/>
                <a:gd fmla="*/ 303 w 400" name="T6"/>
                <a:gd fmla="*/ 191 h 352" name="T7"/>
                <a:gd fmla="*/ 316 w 400" name="T8"/>
                <a:gd fmla="*/ 157 h 352" name="T9"/>
                <a:gd fmla="*/ 327 w 400" name="T10"/>
                <a:gd fmla="*/ 134 h 352" name="T11"/>
                <a:gd fmla="*/ 322 w 400" name="T12"/>
                <a:gd fmla="*/ 122 h 352" name="T13"/>
                <a:gd fmla="*/ 325 w 400" name="T14"/>
                <a:gd fmla="*/ 98 h 352" name="T15"/>
                <a:gd fmla="*/ 278 w 400" name="T16"/>
                <a:gd fmla="*/ 51 h 352" name="T17"/>
                <a:gd fmla="*/ 230 w 400" name="T18"/>
                <a:gd fmla="*/ 98 h 352" name="T19"/>
                <a:gd fmla="*/ 233 w 400" name="T20"/>
                <a:gd fmla="*/ 122 h 352" name="T21"/>
                <a:gd fmla="*/ 229 w 400" name="T22"/>
                <a:gd fmla="*/ 134 h 352" name="T23"/>
                <a:gd fmla="*/ 240 w 400" name="T24"/>
                <a:gd fmla="*/ 157 h 352" name="T25"/>
                <a:gd fmla="*/ 253 w 400" name="T26"/>
                <a:gd fmla="*/ 191 h 352" name="T27"/>
                <a:gd fmla="*/ 236 w 400" name="T28"/>
                <a:gd fmla="*/ 224 h 352" name="T29"/>
                <a:gd fmla="*/ 310 w 400" name="T30"/>
                <a:gd fmla="*/ 292 h 352" name="T31"/>
                <a:gd fmla="*/ 310 w 400" name="T32"/>
                <a:gd fmla="*/ 352 h 352" name="T33"/>
                <a:gd fmla="*/ 400 w 400" name="T34"/>
                <a:gd fmla="*/ 352 h 352" name="T35"/>
                <a:gd fmla="*/ 204 w 400" name="T36"/>
                <a:gd fmla="*/ 247 h 352" name="T37"/>
                <a:gd fmla="*/ 152 w 400" name="T38"/>
                <a:gd fmla="*/ 187 h 352" name="T39"/>
                <a:gd fmla="*/ 169 w 400" name="T40"/>
                <a:gd fmla="*/ 142 h 352" name="T41"/>
                <a:gd fmla="*/ 184 w 400" name="T42"/>
                <a:gd fmla="*/ 111 h 352" name="T43"/>
                <a:gd fmla="*/ 179 w 400" name="T44"/>
                <a:gd fmla="*/ 95 h 352" name="T45"/>
                <a:gd fmla="*/ 183 w 400" name="T46"/>
                <a:gd fmla="*/ 63 h 352" name="T47"/>
                <a:gd fmla="*/ 119 w 400" name="T48"/>
                <a:gd fmla="*/ 0 h 352" name="T49"/>
                <a:gd fmla="*/ 55 w 400" name="T50"/>
                <a:gd fmla="*/ 63 h 352" name="T51"/>
                <a:gd fmla="*/ 59 w 400" name="T52"/>
                <a:gd fmla="*/ 95 h 352" name="T53"/>
                <a:gd fmla="*/ 53 w 400" name="T54"/>
                <a:gd fmla="*/ 111 h 352" name="T55"/>
                <a:gd fmla="*/ 68 w 400" name="T56"/>
                <a:gd fmla="*/ 142 h 352" name="T57"/>
                <a:gd fmla="*/ 86 w 400" name="T58"/>
                <a:gd fmla="*/ 187 h 352" name="T59"/>
                <a:gd fmla="*/ 33 w 400" name="T60"/>
                <a:gd fmla="*/ 247 h 352" name="T61"/>
                <a:gd fmla="*/ 0 w 400" name="T62"/>
                <a:gd fmla="*/ 279 h 352" name="T63"/>
                <a:gd fmla="*/ 0 w 400" name="T64"/>
                <a:gd fmla="*/ 352 h 352" name="T65"/>
                <a:gd fmla="*/ 278 w 400" name="T66"/>
                <a:gd fmla="*/ 352 h 352" name="T67"/>
                <a:gd fmla="*/ 278 w 400" name="T68"/>
                <a:gd fmla="*/ 297 h 352" name="T69"/>
                <a:gd fmla="*/ 204 w 400" name="T70"/>
                <a:gd fmla="*/ 247 h 352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352" w="400">
                  <a:moveTo>
                    <a:pt x="400" y="352"/>
                  </a:moveTo>
                  <a:cubicBezTo>
                    <a:pt x="400" y="352"/>
                    <a:pt x="399" y="276"/>
                    <a:pt x="394" y="268"/>
                  </a:cubicBezTo>
                  <a:cubicBezTo>
                    <a:pt x="387" y="257"/>
                    <a:pt x="371" y="249"/>
                    <a:pt x="342" y="236"/>
                  </a:cubicBezTo>
                  <a:cubicBezTo>
                    <a:pt x="312" y="224"/>
                    <a:pt x="303" y="213"/>
                    <a:pt x="303" y="191"/>
                  </a:cubicBezTo>
                  <a:cubicBezTo>
                    <a:pt x="303" y="177"/>
                    <a:pt x="312" y="182"/>
                    <a:pt x="316" y="157"/>
                  </a:cubicBezTo>
                  <a:cubicBezTo>
                    <a:pt x="317" y="147"/>
                    <a:pt x="325" y="157"/>
                    <a:pt x="327" y="134"/>
                  </a:cubicBezTo>
                  <a:cubicBezTo>
                    <a:pt x="327" y="124"/>
                    <a:pt x="322" y="122"/>
                    <a:pt x="322" y="122"/>
                  </a:cubicBezTo>
                  <a:cubicBezTo>
                    <a:pt x="322" y="122"/>
                    <a:pt x="325" y="108"/>
                    <a:pt x="325" y="98"/>
                  </a:cubicBezTo>
                  <a:cubicBezTo>
                    <a:pt x="327" y="85"/>
                    <a:pt x="319" y="51"/>
                    <a:pt x="278" y="51"/>
                  </a:cubicBezTo>
                  <a:cubicBezTo>
                    <a:pt x="236" y="51"/>
                    <a:pt x="229" y="85"/>
                    <a:pt x="230" y="98"/>
                  </a:cubicBezTo>
                  <a:cubicBezTo>
                    <a:pt x="231" y="108"/>
                    <a:pt x="233" y="122"/>
                    <a:pt x="233" y="122"/>
                  </a:cubicBezTo>
                  <a:cubicBezTo>
                    <a:pt x="233" y="122"/>
                    <a:pt x="229" y="124"/>
                    <a:pt x="229" y="134"/>
                  </a:cubicBezTo>
                  <a:cubicBezTo>
                    <a:pt x="230" y="157"/>
                    <a:pt x="238" y="147"/>
                    <a:pt x="240" y="157"/>
                  </a:cubicBezTo>
                  <a:cubicBezTo>
                    <a:pt x="244" y="182"/>
                    <a:pt x="253" y="177"/>
                    <a:pt x="253" y="191"/>
                  </a:cubicBezTo>
                  <a:cubicBezTo>
                    <a:pt x="253" y="206"/>
                    <a:pt x="248" y="216"/>
                    <a:pt x="236" y="224"/>
                  </a:cubicBezTo>
                  <a:cubicBezTo>
                    <a:pt x="301" y="257"/>
                    <a:pt x="310" y="263"/>
                    <a:pt x="310" y="292"/>
                  </a:cubicBezTo>
                  <a:cubicBezTo>
                    <a:pt x="310" y="352"/>
                    <a:pt x="310" y="352"/>
                    <a:pt x="310" y="352"/>
                  </a:cubicBezTo>
                  <a:lnTo>
                    <a:pt x="400" y="352"/>
                  </a:lnTo>
                  <a:close/>
                  <a:moveTo>
                    <a:pt x="204" y="247"/>
                  </a:moveTo>
                  <a:cubicBezTo>
                    <a:pt x="165" y="231"/>
                    <a:pt x="152" y="217"/>
                    <a:pt x="152" y="187"/>
                  </a:cubicBezTo>
                  <a:cubicBezTo>
                    <a:pt x="152" y="169"/>
                    <a:pt x="164" y="175"/>
                    <a:pt x="169" y="142"/>
                  </a:cubicBezTo>
                  <a:cubicBezTo>
                    <a:pt x="172" y="129"/>
                    <a:pt x="182" y="142"/>
                    <a:pt x="184" y="111"/>
                  </a:cubicBezTo>
                  <a:cubicBezTo>
                    <a:pt x="184" y="98"/>
                    <a:pt x="179" y="95"/>
                    <a:pt x="179" y="95"/>
                  </a:cubicBezTo>
                  <a:cubicBezTo>
                    <a:pt x="179" y="95"/>
                    <a:pt x="181" y="77"/>
                    <a:pt x="183" y="63"/>
                  </a:cubicBezTo>
                  <a:cubicBezTo>
                    <a:pt x="184" y="45"/>
                    <a:pt x="174" y="0"/>
                    <a:pt x="119" y="0"/>
                  </a:cubicBezTo>
                  <a:cubicBezTo>
                    <a:pt x="64" y="0"/>
                    <a:pt x="54" y="45"/>
                    <a:pt x="55" y="63"/>
                  </a:cubicBezTo>
                  <a:cubicBezTo>
                    <a:pt x="56" y="77"/>
                    <a:pt x="59" y="95"/>
                    <a:pt x="59" y="95"/>
                  </a:cubicBezTo>
                  <a:cubicBezTo>
                    <a:pt x="59" y="95"/>
                    <a:pt x="53" y="98"/>
                    <a:pt x="53" y="111"/>
                  </a:cubicBezTo>
                  <a:cubicBezTo>
                    <a:pt x="55" y="142"/>
                    <a:pt x="66" y="129"/>
                    <a:pt x="68" y="142"/>
                  </a:cubicBezTo>
                  <a:cubicBezTo>
                    <a:pt x="74" y="175"/>
                    <a:pt x="86" y="169"/>
                    <a:pt x="86" y="187"/>
                  </a:cubicBezTo>
                  <a:cubicBezTo>
                    <a:pt x="86" y="217"/>
                    <a:pt x="73" y="231"/>
                    <a:pt x="33" y="247"/>
                  </a:cubicBezTo>
                  <a:cubicBezTo>
                    <a:pt x="21" y="252"/>
                    <a:pt x="0" y="260"/>
                    <a:pt x="0" y="279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278" y="352"/>
                    <a:pt x="278" y="352"/>
                    <a:pt x="278" y="352"/>
                  </a:cubicBezTo>
                  <a:cubicBezTo>
                    <a:pt x="278" y="352"/>
                    <a:pt x="278" y="309"/>
                    <a:pt x="278" y="297"/>
                  </a:cubicBezTo>
                  <a:cubicBezTo>
                    <a:pt x="278" y="280"/>
                    <a:pt x="244" y="264"/>
                    <a:pt x="204" y="24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9" name="Group 4"/>
          <p:cNvGrpSpPr/>
          <p:nvPr/>
        </p:nvGrpSpPr>
        <p:grpSpPr>
          <a:xfrm>
            <a:off x="621672" y="3674375"/>
            <a:ext cx="1701189" cy="571310"/>
            <a:chOff x="828896" y="4899167"/>
            <a:chExt cx="2268252" cy="761747"/>
          </a:xfrm>
        </p:grpSpPr>
        <p:sp>
          <p:nvSpPr>
            <p:cNvPr id="19" name="TextBox 37"/>
            <p:cNvSpPr txBox="1"/>
            <p:nvPr/>
          </p:nvSpPr>
          <p:spPr>
            <a:xfrm>
              <a:off x="828896" y="5176166"/>
              <a:ext cx="2268252" cy="484748"/>
            </a:xfrm>
            <a:prstGeom prst="rect">
              <a:avLst/>
            </a:prstGeom>
          </p:spPr>
          <p:txBody>
            <a:bodyPr anchor="ctr" anchorCtr="1" bIns="0" lIns="0" rIns="0" tIns="0" vert="horz" wrap="square">
              <a:normAutofit fontScale="92500" lnSpcReduction="10000"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05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05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20" name="Rectangle 1"/>
            <p:cNvSpPr/>
            <p:nvPr/>
          </p:nvSpPr>
          <p:spPr>
            <a:xfrm>
              <a:off x="828896" y="4899167"/>
              <a:ext cx="2268252" cy="276999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/>
            </a:bodyPr>
            <a:lstStyle/>
            <a:p>
              <a:pPr algn="ctr"/>
              <a:r>
                <a:rPr altLang="en-US" b="1" lang="zh-CN" sz="1200">
                  <a:solidFill>
                    <a:schemeClr val="accent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grpSp>
        <p:nvGrpSpPr>
          <p:cNvPr id="10" name="Group 5"/>
          <p:cNvGrpSpPr/>
          <p:nvPr/>
        </p:nvGrpSpPr>
        <p:grpSpPr>
          <a:xfrm>
            <a:off x="2654787" y="3674375"/>
            <a:ext cx="1701189" cy="571310"/>
            <a:chOff x="3539716" y="4899167"/>
            <a:chExt cx="2268252" cy="761747"/>
          </a:xfrm>
        </p:grpSpPr>
        <p:sp>
          <p:nvSpPr>
            <p:cNvPr id="17" name="TextBox 61"/>
            <p:cNvSpPr txBox="1"/>
            <p:nvPr/>
          </p:nvSpPr>
          <p:spPr>
            <a:xfrm>
              <a:off x="3539716" y="5176166"/>
              <a:ext cx="2268252" cy="484748"/>
            </a:xfrm>
            <a:prstGeom prst="rect">
              <a:avLst/>
            </a:prstGeom>
          </p:spPr>
          <p:txBody>
            <a:bodyPr anchor="ctr" anchorCtr="1" bIns="0" lIns="0" rIns="0" tIns="0" vert="horz" wrap="square">
              <a:normAutofit lnSpcReduction="10000"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05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05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18" name="Rectangle 62"/>
            <p:cNvSpPr/>
            <p:nvPr/>
          </p:nvSpPr>
          <p:spPr>
            <a:xfrm>
              <a:off x="3539716" y="4899167"/>
              <a:ext cx="2268252" cy="276999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/>
            </a:bodyPr>
            <a:lstStyle/>
            <a:p>
              <a:pPr algn="ctr"/>
              <a:r>
                <a:rPr altLang="en-US" b="1" lang="zh-CN" sz="1200">
                  <a:solidFill>
                    <a:schemeClr val="accent2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grpSp>
        <p:nvGrpSpPr>
          <p:cNvPr id="11" name="Group 6"/>
          <p:cNvGrpSpPr/>
          <p:nvPr/>
        </p:nvGrpSpPr>
        <p:grpSpPr>
          <a:xfrm>
            <a:off x="4680013" y="3674375"/>
            <a:ext cx="1701189" cy="571310"/>
            <a:chOff x="6240016" y="4899167"/>
            <a:chExt cx="2268252" cy="761747"/>
          </a:xfrm>
        </p:grpSpPr>
        <p:sp>
          <p:nvSpPr>
            <p:cNvPr id="15" name="TextBox 63"/>
            <p:cNvSpPr txBox="1"/>
            <p:nvPr/>
          </p:nvSpPr>
          <p:spPr>
            <a:xfrm>
              <a:off x="6240016" y="5176166"/>
              <a:ext cx="2268252" cy="484748"/>
            </a:xfrm>
            <a:prstGeom prst="rect">
              <a:avLst/>
            </a:prstGeom>
          </p:spPr>
          <p:txBody>
            <a:bodyPr anchor="ctr" anchorCtr="1" bIns="0" lIns="0" rIns="0" tIns="0" vert="horz" wrap="square">
              <a:normAutofit fontScale="92500" lnSpcReduction="10000"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05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05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16" name="Rectangle 64"/>
            <p:cNvSpPr/>
            <p:nvPr/>
          </p:nvSpPr>
          <p:spPr>
            <a:xfrm>
              <a:off x="6240016" y="4899167"/>
              <a:ext cx="2268252" cy="276999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/>
            </a:bodyPr>
            <a:lstStyle/>
            <a:p>
              <a:pPr algn="ctr"/>
              <a:r>
                <a:rPr altLang="en-US" b="1" lang="zh-CN" sz="1200">
                  <a:solidFill>
                    <a:schemeClr val="accent3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6732241" y="3674375"/>
            <a:ext cx="1701189" cy="571310"/>
            <a:chOff x="8976320" y="4899167"/>
            <a:chExt cx="2268252" cy="761747"/>
          </a:xfrm>
        </p:grpSpPr>
        <p:sp>
          <p:nvSpPr>
            <p:cNvPr id="13" name="TextBox 65"/>
            <p:cNvSpPr txBox="1"/>
            <p:nvPr/>
          </p:nvSpPr>
          <p:spPr>
            <a:xfrm>
              <a:off x="8976320" y="5176166"/>
              <a:ext cx="2268252" cy="484748"/>
            </a:xfrm>
            <a:prstGeom prst="rect">
              <a:avLst/>
            </a:prstGeom>
          </p:spPr>
          <p:txBody>
            <a:bodyPr anchor="ctr" anchorCtr="1" bIns="0" lIns="0" rIns="0" tIns="0" vert="horz" wrap="square">
              <a:normAutofit lnSpcReduction="10000"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05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05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14" name="Rectangle 66"/>
            <p:cNvSpPr/>
            <p:nvPr/>
          </p:nvSpPr>
          <p:spPr>
            <a:xfrm>
              <a:off x="8976320" y="4899167"/>
              <a:ext cx="2268252" cy="276999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/>
            </a:bodyPr>
            <a:lstStyle/>
            <a:p>
              <a:pPr algn="ctr"/>
              <a:r>
                <a:rPr altLang="en-US" b="1" lang="zh-CN" sz="1200">
                  <a:solidFill>
                    <a:schemeClr val="accent4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sp>
        <p:nvSpPr>
          <p:cNvPr id="62" name="Title 1">
            <a:extLst>
              <a:ext uri="{FF2B5EF4-FFF2-40B4-BE49-F238E27FC236}">
                <a16:creationId xmlns:a16="http://schemas.microsoft.com/office/drawing/2014/main" id="{B1F28C76-5602-4C69-830D-2562C2891DE8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成功项目展示</a:t>
            </a:r>
          </a:p>
        </p:txBody>
      </p:sp>
    </p:spTree>
    <p:extLst>
      <p:ext uri="{BB962C8B-B14F-4D97-AF65-F5344CB8AC3E}">
        <p14:creationId val="51846166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id="9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5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2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27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33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39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45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5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667264" y="1059735"/>
            <a:ext cx="7809471" cy="3604699"/>
            <a:chOff x="667264" y="1059735"/>
            <a:chExt cx="7809471" cy="3604699"/>
          </a:xfrm>
        </p:grpSpPr>
        <p:sp>
          <p:nvSpPr>
            <p:cNvPr id="4" name="Freeform: Shape 4"/>
            <p:cNvSpPr/>
            <p:nvPr/>
          </p:nvSpPr>
          <p:spPr>
            <a:xfrm rot="19458484">
              <a:off x="3952313" y="3004901"/>
              <a:ext cx="1691536" cy="1659533"/>
            </a:xfrm>
            <a:custGeom>
              <a:rect b="b" l="l" r="r" t="t"/>
              <a:pathLst>
                <a:path h="2212711" w="2255381">
                  <a:moveTo>
                    <a:pt x="1762831" y="96037"/>
                  </a:moveTo>
                  <a:cubicBezTo>
                    <a:pt x="1774596" y="109887"/>
                    <a:pt x="1762506" y="174600"/>
                    <a:pt x="1646561" y="364996"/>
                  </a:cubicBezTo>
                  <a:cubicBezTo>
                    <a:pt x="1623126" y="418934"/>
                    <a:pt x="1525944" y="582825"/>
                    <a:pt x="1395435" y="793156"/>
                  </a:cubicBezTo>
                  <a:cubicBezTo>
                    <a:pt x="1536134" y="778726"/>
                    <a:pt x="1697692" y="765828"/>
                    <a:pt x="1831180" y="756058"/>
                  </a:cubicBezTo>
                  <a:cubicBezTo>
                    <a:pt x="1885036" y="696233"/>
                    <a:pt x="2021048" y="583933"/>
                    <a:pt x="2043438" y="565200"/>
                  </a:cubicBezTo>
                  <a:cubicBezTo>
                    <a:pt x="2069261" y="543593"/>
                    <a:pt x="2073675" y="543820"/>
                    <a:pt x="2083864" y="544092"/>
                  </a:cubicBezTo>
                  <a:cubicBezTo>
                    <a:pt x="2090767" y="551669"/>
                    <a:pt x="2104986" y="572225"/>
                    <a:pt x="2104573" y="566823"/>
                  </a:cubicBezTo>
                  <a:cubicBezTo>
                    <a:pt x="2104160" y="561422"/>
                    <a:pt x="2125877" y="554426"/>
                    <a:pt x="2087839" y="600560"/>
                  </a:cubicBezTo>
                  <a:cubicBezTo>
                    <a:pt x="2079107" y="615047"/>
                    <a:pt x="2020535" y="684486"/>
                    <a:pt x="1965963" y="746391"/>
                  </a:cubicBezTo>
                  <a:cubicBezTo>
                    <a:pt x="2026433" y="742222"/>
                    <a:pt x="2071795" y="739277"/>
                    <a:pt x="2092922" y="737850"/>
                  </a:cubicBezTo>
                  <a:cubicBezTo>
                    <a:pt x="2199976" y="730624"/>
                    <a:pt x="2210042" y="735764"/>
                    <a:pt x="2233807" y="747211"/>
                  </a:cubicBezTo>
                  <a:cubicBezTo>
                    <a:pt x="2234375" y="766987"/>
                    <a:pt x="2225153" y="815763"/>
                    <a:pt x="2235515" y="806537"/>
                  </a:cubicBezTo>
                  <a:cubicBezTo>
                    <a:pt x="2245877" y="797311"/>
                    <a:pt x="2312434" y="809401"/>
                    <a:pt x="2124682" y="843303"/>
                  </a:cubicBezTo>
                  <a:cubicBezTo>
                    <a:pt x="2055381" y="862379"/>
                    <a:pt x="1557988" y="946248"/>
                    <a:pt x="1273593" y="987844"/>
                  </a:cubicBezTo>
                  <a:cubicBezTo>
                    <a:pt x="978139" y="1456310"/>
                    <a:pt x="595298" y="2038503"/>
                    <a:pt x="457887" y="2212711"/>
                  </a:cubicBezTo>
                  <a:lnTo>
                    <a:pt x="0" y="1868127"/>
                  </a:lnTo>
                  <a:cubicBezTo>
                    <a:pt x="68157" y="1710476"/>
                    <a:pt x="330540" y="1371156"/>
                    <a:pt x="606728" y="1037009"/>
                  </a:cubicBezTo>
                  <a:cubicBezTo>
                    <a:pt x="600981" y="804918"/>
                    <a:pt x="634997" y="289980"/>
                    <a:pt x="640268" y="205084"/>
                  </a:cubicBezTo>
                  <a:cubicBezTo>
                    <a:pt x="646314" y="107709"/>
                    <a:pt x="652129" y="99237"/>
                    <a:pt x="665240" y="79152"/>
                  </a:cubicBezTo>
                  <a:cubicBezTo>
                    <a:pt x="683136" y="80960"/>
                    <a:pt x="726034" y="94999"/>
                    <a:pt x="718931" y="84573"/>
                  </a:cubicBezTo>
                  <a:cubicBezTo>
                    <a:pt x="711827" y="74148"/>
                    <a:pt x="730538" y="15554"/>
                    <a:pt x="739077" y="188821"/>
                  </a:cubicBezTo>
                  <a:cubicBezTo>
                    <a:pt x="746782" y="243817"/>
                    <a:pt x="760402" y="582985"/>
                    <a:pt x="766840" y="844003"/>
                  </a:cubicBezTo>
                  <a:cubicBezTo>
                    <a:pt x="1026532" y="535400"/>
                    <a:pt x="1266755" y="263580"/>
                    <a:pt x="1333595" y="187146"/>
                  </a:cubicBezTo>
                  <a:cubicBezTo>
                    <a:pt x="1484649" y="14408"/>
                    <a:pt x="1513353" y="10556"/>
                    <a:pt x="1579414" y="0"/>
                  </a:cubicBezTo>
                  <a:cubicBezTo>
                    <a:pt x="1629596" y="41269"/>
                    <a:pt x="1736593" y="158682"/>
                    <a:pt x="1729962" y="123807"/>
                  </a:cubicBezTo>
                  <a:cubicBezTo>
                    <a:pt x="1727475" y="110728"/>
                    <a:pt x="1744940" y="92417"/>
                    <a:pt x="1756562" y="92996"/>
                  </a:cubicBezTo>
                  <a:cubicBezTo>
                    <a:pt x="1758983" y="93117"/>
                    <a:pt x="1761150" y="94058"/>
                    <a:pt x="1762831" y="96037"/>
                  </a:cubicBezTo>
                  <a:close/>
                </a:path>
              </a:pathLst>
            </a:custGeom>
            <a:solidFill>
              <a:schemeClr val="tx2"/>
            </a:solidFill>
            <a:ln algn="ctr" cap="flat" cmpd="sng" w="19050">
              <a:solidFill>
                <a:sysClr lastClr="FFFFFF" val="window"/>
              </a:solidFill>
              <a:prstDash val="solid"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5" name="Group 5"/>
            <p:cNvGrpSpPr/>
            <p:nvPr/>
          </p:nvGrpSpPr>
          <p:grpSpPr>
            <a:xfrm>
              <a:off x="4585866" y="1162088"/>
              <a:ext cx="796459" cy="796459"/>
              <a:chOff x="5076056" y="2996952"/>
              <a:chExt cx="1800200" cy="1800200"/>
            </a:xfrm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grpSpPr>
          <p:sp>
            <p:nvSpPr>
              <p:cNvPr id="53" name="Oval 6"/>
              <p:cNvSpPr/>
              <p:nvPr/>
            </p:nvSpPr>
            <p:spPr>
              <a:xfrm>
                <a:off x="5076056" y="2996952"/>
                <a:ext cx="1800200" cy="18002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75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Oval 7"/>
              <p:cNvSpPr/>
              <p:nvPr/>
            </p:nvSpPr>
            <p:spPr>
              <a:xfrm>
                <a:off x="5270130" y="3191026"/>
                <a:ext cx="1412052" cy="1412052"/>
              </a:xfrm>
              <a:prstGeom prst="ellipse">
                <a:avLst/>
              </a:pr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5" name="Oval 8"/>
              <p:cNvSpPr/>
              <p:nvPr/>
            </p:nvSpPr>
            <p:spPr>
              <a:xfrm>
                <a:off x="5499115" y="3420011"/>
                <a:ext cx="954083" cy="9540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lumMod val="75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6" name="Oval 9"/>
              <p:cNvSpPr/>
              <p:nvPr/>
            </p:nvSpPr>
            <p:spPr>
              <a:xfrm>
                <a:off x="5690650" y="3611546"/>
                <a:ext cx="571013" cy="571013"/>
              </a:xfrm>
              <a:prstGeom prst="ellipse">
                <a:avLst/>
              </a:pr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6" name="Group 10"/>
            <p:cNvGrpSpPr/>
            <p:nvPr/>
          </p:nvGrpSpPr>
          <p:grpSpPr>
            <a:xfrm>
              <a:off x="4247325" y="1059735"/>
              <a:ext cx="521590" cy="521590"/>
              <a:chOff x="5076056" y="2996952"/>
              <a:chExt cx="1800200" cy="1800200"/>
            </a:xfrm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grpSpPr>
          <p:sp>
            <p:nvSpPr>
              <p:cNvPr id="49" name="Oval 11"/>
              <p:cNvSpPr/>
              <p:nvPr/>
            </p:nvSpPr>
            <p:spPr>
              <a:xfrm>
                <a:off x="5076056" y="2996952"/>
                <a:ext cx="1800200" cy="18002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50000">
                    <a:schemeClr val="accent3"/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Oval 12"/>
              <p:cNvSpPr/>
              <p:nvPr/>
            </p:nvSpPr>
            <p:spPr>
              <a:xfrm>
                <a:off x="5270130" y="3191026"/>
                <a:ext cx="1412052" cy="1412052"/>
              </a:xfrm>
              <a:prstGeom prst="ellipse">
                <a:avLst/>
              </a:pr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1" name="Oval 13"/>
              <p:cNvSpPr/>
              <p:nvPr/>
            </p:nvSpPr>
            <p:spPr>
              <a:xfrm>
                <a:off x="5499115" y="3420011"/>
                <a:ext cx="954083" cy="9540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50000">
                    <a:schemeClr val="accent3"/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Oval 14"/>
              <p:cNvSpPr/>
              <p:nvPr/>
            </p:nvSpPr>
            <p:spPr>
              <a:xfrm>
                <a:off x="5690650" y="3611546"/>
                <a:ext cx="571013" cy="571013"/>
              </a:xfrm>
              <a:prstGeom prst="ellipse">
                <a:avLst/>
              </a:pr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7" name="Group 15"/>
            <p:cNvGrpSpPr/>
            <p:nvPr/>
          </p:nvGrpSpPr>
          <p:grpSpPr>
            <a:xfrm>
              <a:off x="3116364" y="2157231"/>
              <a:ext cx="730324" cy="730324"/>
              <a:chOff x="5076056" y="2996952"/>
              <a:chExt cx="1800200" cy="1800200"/>
            </a:xfrm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grpSpPr>
          <p:sp>
            <p:nvSpPr>
              <p:cNvPr id="45" name="Oval 16"/>
              <p:cNvSpPr/>
              <p:nvPr/>
            </p:nvSpPr>
            <p:spPr>
              <a:xfrm>
                <a:off x="5076056" y="2996952"/>
                <a:ext cx="1800200" cy="18002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/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6" name="Oval 17"/>
              <p:cNvSpPr/>
              <p:nvPr/>
            </p:nvSpPr>
            <p:spPr>
              <a:xfrm>
                <a:off x="5270130" y="3191026"/>
                <a:ext cx="1412052" cy="1412052"/>
              </a:xfrm>
              <a:prstGeom prst="ellipse">
                <a:avLst/>
              </a:pr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Oval 18"/>
              <p:cNvSpPr/>
              <p:nvPr/>
            </p:nvSpPr>
            <p:spPr>
              <a:xfrm>
                <a:off x="5499115" y="3420011"/>
                <a:ext cx="954083" cy="9540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/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Oval 19"/>
              <p:cNvSpPr/>
              <p:nvPr/>
            </p:nvSpPr>
            <p:spPr>
              <a:xfrm>
                <a:off x="5690650" y="3611546"/>
                <a:ext cx="571013" cy="571013"/>
              </a:xfrm>
              <a:prstGeom prst="ellipse">
                <a:avLst/>
              </a:pr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8" name="Group 20"/>
            <p:cNvGrpSpPr/>
            <p:nvPr/>
          </p:nvGrpSpPr>
          <p:grpSpPr>
            <a:xfrm>
              <a:off x="3165347" y="1197829"/>
              <a:ext cx="1456733" cy="1456734"/>
              <a:chOff x="5076056" y="2996952"/>
              <a:chExt cx="1800200" cy="1800200"/>
            </a:xfrm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grpSpPr>
          <p:sp>
            <p:nvSpPr>
              <p:cNvPr id="41" name="Oval 21"/>
              <p:cNvSpPr/>
              <p:nvPr/>
            </p:nvSpPr>
            <p:spPr>
              <a:xfrm>
                <a:off x="5076056" y="2996952"/>
                <a:ext cx="1800200" cy="18002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</a:schemeClr>
                  </a:gs>
                  <a:gs pos="50000">
                    <a:schemeClr val="accent4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Oval 22"/>
              <p:cNvSpPr/>
              <p:nvPr/>
            </p:nvSpPr>
            <p:spPr>
              <a:xfrm>
                <a:off x="5270130" y="3191026"/>
                <a:ext cx="1412052" cy="1412052"/>
              </a:xfrm>
              <a:prstGeom prst="ellipse">
                <a:avLst/>
              </a:pr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3" name="Oval 23"/>
              <p:cNvSpPr/>
              <p:nvPr/>
            </p:nvSpPr>
            <p:spPr>
              <a:xfrm>
                <a:off x="5499115" y="3420011"/>
                <a:ext cx="954083" cy="9540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</a:schemeClr>
                  </a:gs>
                  <a:gs pos="50000">
                    <a:schemeClr val="accent4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Oval 24"/>
              <p:cNvSpPr/>
              <p:nvPr/>
            </p:nvSpPr>
            <p:spPr>
              <a:xfrm>
                <a:off x="5690650" y="3611546"/>
                <a:ext cx="571013" cy="571013"/>
              </a:xfrm>
              <a:prstGeom prst="ellipse">
                <a:avLst/>
              </a:pr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9" name="Group 25"/>
            <p:cNvGrpSpPr/>
            <p:nvPr/>
          </p:nvGrpSpPr>
          <p:grpSpPr>
            <a:xfrm>
              <a:off x="4361410" y="1634488"/>
              <a:ext cx="1736875" cy="1736875"/>
              <a:chOff x="5076056" y="2996952"/>
              <a:chExt cx="1800200" cy="1800200"/>
            </a:xfrm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grpSpPr>
          <p:sp>
            <p:nvSpPr>
              <p:cNvPr id="37" name="Oval 26"/>
              <p:cNvSpPr/>
              <p:nvPr/>
            </p:nvSpPr>
            <p:spPr>
              <a:xfrm>
                <a:off x="5076056" y="2996952"/>
                <a:ext cx="1800200" cy="18002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Oval 27"/>
              <p:cNvSpPr/>
              <p:nvPr/>
            </p:nvSpPr>
            <p:spPr>
              <a:xfrm>
                <a:off x="5270130" y="3191026"/>
                <a:ext cx="1412052" cy="1412052"/>
              </a:xfrm>
              <a:prstGeom prst="ellipse">
                <a:avLst/>
              </a:pr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Oval 28"/>
              <p:cNvSpPr/>
              <p:nvPr/>
            </p:nvSpPr>
            <p:spPr>
              <a:xfrm>
                <a:off x="5499115" y="3420011"/>
                <a:ext cx="954083" cy="9540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Oval 29"/>
              <p:cNvSpPr/>
              <p:nvPr/>
            </p:nvSpPr>
            <p:spPr>
              <a:xfrm>
                <a:off x="5690650" y="3611546"/>
                <a:ext cx="571013" cy="571013"/>
              </a:xfrm>
              <a:prstGeom prst="ellipse">
                <a:avLst/>
              </a:pr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0" name="Group 30"/>
            <p:cNvGrpSpPr/>
            <p:nvPr/>
          </p:nvGrpSpPr>
          <p:grpSpPr>
            <a:xfrm>
              <a:off x="3580949" y="2495065"/>
              <a:ext cx="1041131" cy="1041131"/>
              <a:chOff x="5076056" y="2996952"/>
              <a:chExt cx="1800200" cy="1800200"/>
            </a:xfrm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Oval 31"/>
              <p:cNvSpPr/>
              <p:nvPr/>
            </p:nvSpPr>
            <p:spPr>
              <a:xfrm>
                <a:off x="5076056" y="2996952"/>
                <a:ext cx="1800200" cy="18002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" name="Oval 32"/>
              <p:cNvSpPr/>
              <p:nvPr/>
            </p:nvSpPr>
            <p:spPr>
              <a:xfrm>
                <a:off x="5270130" y="3191026"/>
                <a:ext cx="1412052" cy="1412052"/>
              </a:xfrm>
              <a:prstGeom prst="ellipse">
                <a:avLst/>
              </a:pr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Oval 33"/>
              <p:cNvSpPr/>
              <p:nvPr/>
            </p:nvSpPr>
            <p:spPr>
              <a:xfrm>
                <a:off x="5499115" y="3420011"/>
                <a:ext cx="954083" cy="9540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Oval 34"/>
              <p:cNvSpPr/>
              <p:nvPr/>
            </p:nvSpPr>
            <p:spPr>
              <a:xfrm>
                <a:off x="5690650" y="3611546"/>
                <a:ext cx="571013" cy="571013"/>
              </a:xfrm>
              <a:prstGeom prst="ellipse">
                <a:avLst/>
              </a:prstGeom>
              <a:solidFill>
                <a:sysClr lastClr="FFFFFF" val="window"/>
              </a:solidFill>
              <a:ln algn="ctr" cap="flat" cmpd="sng" w="25400">
                <a:solidFill>
                  <a:sysClr lastClr="FFFFFF" val="window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1" name="Group 35"/>
            <p:cNvGrpSpPr/>
            <p:nvPr/>
          </p:nvGrpSpPr>
          <p:grpSpPr>
            <a:xfrm>
              <a:off x="5614792" y="1397522"/>
              <a:ext cx="798534" cy="645143"/>
              <a:chOff x="7486389" y="2051648"/>
              <a:chExt cx="1064712" cy="860191"/>
            </a:xfrm>
          </p:grpSpPr>
          <p:sp>
            <p:nvSpPr>
              <p:cNvPr id="31" name="Freeform: Shape 36"/>
              <p:cNvSpPr/>
              <p:nvPr/>
            </p:nvSpPr>
            <p:spPr>
              <a:xfrm>
                <a:off x="7486389" y="2051648"/>
                <a:ext cx="1064712" cy="651354"/>
              </a:xfrm>
              <a:custGeom>
                <a:gdLst>
                  <a:gd fmla="*/ 0 w 1064712" name="connsiteX0"/>
                  <a:gd fmla="*/ 651354 h 651354" name="connsiteY0"/>
                  <a:gd fmla="*/ 413359 w 1064712" name="connsiteX1"/>
                  <a:gd fmla="*/ 0 h 651354" name="connsiteY1"/>
                  <a:gd fmla="*/ 1064712 w 1064712" name="connsiteX2"/>
                  <a:gd fmla="*/ 0 h 651354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651354" w="1064712">
                    <a:moveTo>
                      <a:pt x="0" y="651354"/>
                    </a:moveTo>
                    <a:lnTo>
                      <a:pt x="413359" y="0"/>
                    </a:lnTo>
                    <a:lnTo>
                      <a:pt x="1064712" y="0"/>
                    </a:lnTo>
                  </a:path>
                </a:pathLst>
              </a:custGeom>
              <a:noFill/>
              <a:ln algn="ctr" cap="flat" cmpd="sng" w="12700">
                <a:solidFill>
                  <a:schemeClr val="accent1"/>
                </a:solidFill>
                <a:prstDash val="solid"/>
                <a:headEnd len="med" type="oval" w="med"/>
                <a:tailEnd len="med" type="oval" w="me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32" name="Straight Connector 37"/>
              <p:cNvCxnSpPr/>
              <p:nvPr/>
            </p:nvCxnSpPr>
            <p:spPr>
              <a:xfrm flipH="1">
                <a:off x="8551101" y="2051648"/>
                <a:ext cx="0" cy="860191"/>
              </a:xfrm>
              <a:prstGeom prst="line">
                <a:avLst/>
              </a:prstGeom>
              <a:noFill/>
              <a:ln algn="ctr" cap="flat" cmpd="sng" w="12700">
                <a:solidFill>
                  <a:schemeClr val="accent1"/>
                </a:solidFill>
                <a:prstDash val="solid"/>
                <a:headEnd len="med" type="oval" w="med"/>
                <a:tailEnd len="med" type="oval" w="med"/>
              </a:ln>
              <a:effectLst/>
            </p:spPr>
          </p:cxnSp>
        </p:grpSp>
        <p:grpSp>
          <p:nvGrpSpPr>
            <p:cNvPr id="12" name="Group 38"/>
            <p:cNvGrpSpPr/>
            <p:nvPr/>
          </p:nvGrpSpPr>
          <p:grpSpPr>
            <a:xfrm>
              <a:off x="2730674" y="2825489"/>
              <a:ext cx="1024003" cy="645143"/>
              <a:chOff x="3640898" y="3955604"/>
              <a:chExt cx="1365337" cy="860191"/>
            </a:xfrm>
          </p:grpSpPr>
          <p:sp>
            <p:nvSpPr>
              <p:cNvPr id="29" name="Freeform: Shape 39"/>
              <p:cNvSpPr/>
              <p:nvPr/>
            </p:nvSpPr>
            <p:spPr>
              <a:xfrm>
                <a:off x="3653424" y="3955604"/>
                <a:ext cx="1352811" cy="400833"/>
              </a:xfrm>
              <a:custGeom>
                <a:gdLst>
                  <a:gd fmla="*/ 1352811 w 1352811" name="connsiteX0"/>
                  <a:gd fmla="*/ 400833 h 400833" name="connsiteY0"/>
                  <a:gd fmla="*/ 325677 w 1352811" name="connsiteX1"/>
                  <a:gd fmla="*/ 0 h 400833" name="connsiteY1"/>
                  <a:gd fmla="*/ 0 w 1352811" name="connsiteX2"/>
                  <a:gd fmla="*/ 0 h 400833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400833" w="1352811">
                    <a:moveTo>
                      <a:pt x="1352811" y="400833"/>
                    </a:moveTo>
                    <a:lnTo>
                      <a:pt x="325677" y="0"/>
                    </a:lnTo>
                    <a:lnTo>
                      <a:pt x="0" y="0"/>
                    </a:lnTo>
                  </a:path>
                </a:pathLst>
              </a:custGeom>
              <a:noFill/>
              <a:ln algn="ctr" cap="flat" cmpd="sng" w="12700">
                <a:solidFill>
                  <a:schemeClr val="accent2"/>
                </a:solidFill>
                <a:prstDash val="solid"/>
                <a:headEnd len="med" type="oval" w="med"/>
                <a:tailEnd len="med" type="oval" w="me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30" name="Straight Connector 40"/>
              <p:cNvCxnSpPr/>
              <p:nvPr/>
            </p:nvCxnSpPr>
            <p:spPr>
              <a:xfrm flipH="1">
                <a:off x="3640898" y="3955604"/>
                <a:ext cx="0" cy="860191"/>
              </a:xfrm>
              <a:prstGeom prst="line">
                <a:avLst/>
              </a:prstGeom>
              <a:noFill/>
              <a:ln algn="ctr" cap="flat" cmpd="sng" w="12700">
                <a:solidFill>
                  <a:schemeClr val="accent2"/>
                </a:solidFill>
                <a:prstDash val="solid"/>
                <a:headEnd len="med" type="oval" w="med"/>
                <a:tailEnd len="med" type="oval" w="med"/>
              </a:ln>
              <a:effectLst/>
            </p:spPr>
          </p:cxnSp>
        </p:grpSp>
        <p:grpSp>
          <p:nvGrpSpPr>
            <p:cNvPr id="13" name="Group 41"/>
            <p:cNvGrpSpPr/>
            <p:nvPr/>
          </p:nvGrpSpPr>
          <p:grpSpPr>
            <a:xfrm>
              <a:off x="2803919" y="1089042"/>
              <a:ext cx="603160" cy="645143"/>
              <a:chOff x="3738558" y="1640341"/>
              <a:chExt cx="804214" cy="860191"/>
            </a:xfrm>
          </p:grpSpPr>
          <p:sp>
            <p:nvSpPr>
              <p:cNvPr id="27" name="Freeform: Shape 42"/>
              <p:cNvSpPr/>
              <p:nvPr/>
            </p:nvSpPr>
            <p:spPr>
              <a:xfrm>
                <a:off x="3745059" y="1650815"/>
                <a:ext cx="797713" cy="839244"/>
              </a:xfrm>
              <a:custGeom>
                <a:gdLst>
                  <a:gd fmla="*/ 563671 w 563671" name="connsiteX0"/>
                  <a:gd fmla="*/ 839244 h 839244" name="connsiteY0"/>
                  <a:gd fmla="*/ 501041 w 563671" name="connsiteX1"/>
                  <a:gd fmla="*/ 0 h 839244" name="connsiteY1"/>
                  <a:gd fmla="*/ 0 w 563671" name="connsiteX2"/>
                  <a:gd fmla="*/ 0 h 839244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839244" w="563671">
                    <a:moveTo>
                      <a:pt x="563671" y="839244"/>
                    </a:moveTo>
                    <a:lnTo>
                      <a:pt x="501041" y="0"/>
                    </a:lnTo>
                    <a:lnTo>
                      <a:pt x="0" y="0"/>
                    </a:lnTo>
                  </a:path>
                </a:pathLst>
              </a:custGeom>
              <a:noFill/>
              <a:ln algn="ctr" cap="flat" cmpd="sng" w="12700">
                <a:solidFill>
                  <a:schemeClr val="accent4"/>
                </a:solidFill>
                <a:prstDash val="solid"/>
                <a:headEnd len="med" type="oval" w="med"/>
                <a:tailEnd len="med" type="oval" w="me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43"/>
              <p:cNvCxnSpPr/>
              <p:nvPr/>
            </p:nvCxnSpPr>
            <p:spPr>
              <a:xfrm flipH="1">
                <a:off x="3738558" y="1640341"/>
                <a:ext cx="0" cy="860191"/>
              </a:xfrm>
              <a:prstGeom prst="line">
                <a:avLst/>
              </a:prstGeom>
              <a:noFill/>
              <a:ln algn="ctr" cap="flat" cmpd="sng" w="12700">
                <a:solidFill>
                  <a:schemeClr val="accent4"/>
                </a:solidFill>
                <a:prstDash val="solid"/>
                <a:headEnd len="med" type="oval" w="med"/>
                <a:tailEnd len="med" type="oval" w="med"/>
              </a:ln>
              <a:effectLst/>
            </p:spPr>
          </p:cxnSp>
        </p:grpSp>
        <p:grpSp>
          <p:nvGrpSpPr>
            <p:cNvPr id="14" name="Group 1"/>
            <p:cNvGrpSpPr/>
            <p:nvPr/>
          </p:nvGrpSpPr>
          <p:grpSpPr>
            <a:xfrm>
              <a:off x="740509" y="1107166"/>
              <a:ext cx="2063410" cy="621853"/>
              <a:chOff x="774253" y="1173757"/>
              <a:chExt cx="2751213" cy="829138"/>
            </a:xfrm>
          </p:grpSpPr>
          <p:sp>
            <p:nvSpPr>
              <p:cNvPr id="25" name="TextBox 45"/>
              <p:cNvSpPr txBox="1"/>
              <p:nvPr/>
            </p:nvSpPr>
            <p:spPr>
              <a:xfrm>
                <a:off x="774253" y="1173757"/>
                <a:ext cx="2751213" cy="307777"/>
              </a:xfrm>
              <a:prstGeom prst="rect">
                <a:avLst/>
              </a:prstGeom>
              <a:noFill/>
            </p:spPr>
            <p:txBody>
              <a:bodyPr anchor="ctr" bIns="0" lIns="144000" rIns="144000" tIns="0" wrap="none">
                <a:normAutofit fontScale="85000" lnSpcReduction="20000"/>
              </a:bodyPr>
              <a:lstStyle/>
              <a:p>
                <a:pPr algn="r"/>
                <a:r>
                  <a:rPr altLang="en-US" b="1" lang="zh-CN" sz="2000">
                    <a:solidFill>
                      <a:schemeClr val="accent4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6" name="Rectangle 46"/>
              <p:cNvSpPr/>
              <p:nvPr/>
            </p:nvSpPr>
            <p:spPr>
              <a:xfrm>
                <a:off x="774253" y="1481534"/>
                <a:ext cx="2751213" cy="521361"/>
              </a:xfrm>
              <a:prstGeom prst="rect">
                <a:avLst/>
              </a:prstGeom>
            </p:spPr>
            <p:txBody>
              <a:bodyPr bIns="0" lIns="144000" rIns="144000" tIns="0" wrap="square">
                <a:normAutofit fontScale="92500" lnSpcReduction="1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2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 algn="r">
                  <a:lnSpc>
                    <a:spcPct val="120000"/>
                  </a:lnSpc>
                </a:pPr>
                <a:r>
                  <a:rPr altLang="en-US" lang="zh-CN" sz="12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  <p:grpSp>
          <p:nvGrpSpPr>
            <p:cNvPr id="15" name="Group 44"/>
            <p:cNvGrpSpPr/>
            <p:nvPr/>
          </p:nvGrpSpPr>
          <p:grpSpPr>
            <a:xfrm>
              <a:off x="6413325" y="1383886"/>
              <a:ext cx="2063410" cy="621853"/>
              <a:chOff x="8638766" y="1542717"/>
              <a:chExt cx="2751213" cy="829138"/>
            </a:xfrm>
          </p:grpSpPr>
          <p:sp>
            <p:nvSpPr>
              <p:cNvPr id="23" name="TextBox 48"/>
              <p:cNvSpPr txBox="1"/>
              <p:nvPr/>
            </p:nvSpPr>
            <p:spPr>
              <a:xfrm>
                <a:off x="8638766" y="1542717"/>
                <a:ext cx="2751213" cy="307777"/>
              </a:xfrm>
              <a:prstGeom prst="rect">
                <a:avLst/>
              </a:prstGeom>
              <a:noFill/>
            </p:spPr>
            <p:txBody>
              <a:bodyPr anchor="ctr" bIns="0" lIns="144000" rIns="144000" tIns="0" wrap="none">
                <a:normAutofit fontScale="85000" lnSpcReduction="20000"/>
              </a:bodyPr>
              <a:lstStyle/>
              <a:p>
                <a:r>
                  <a:rPr altLang="en-US" b="1" lang="zh-CN" sz="2000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4" name="Rectangle 49"/>
              <p:cNvSpPr/>
              <p:nvPr/>
            </p:nvSpPr>
            <p:spPr>
              <a:xfrm>
                <a:off x="8638766" y="1850494"/>
                <a:ext cx="2751213" cy="521361"/>
              </a:xfrm>
              <a:prstGeom prst="rect">
                <a:avLst/>
              </a:prstGeom>
            </p:spPr>
            <p:txBody>
              <a:bodyPr bIns="0" lIns="144000" rIns="144000" tIns="0" wrap="square">
                <a:normAutofit fontScale="925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2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12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  <p:grpSp>
          <p:nvGrpSpPr>
            <p:cNvPr id="16" name="Group 2"/>
            <p:cNvGrpSpPr/>
            <p:nvPr/>
          </p:nvGrpSpPr>
          <p:grpSpPr>
            <a:xfrm>
              <a:off x="667264" y="2787472"/>
              <a:ext cx="2063410" cy="621853"/>
              <a:chOff x="774252" y="3414165"/>
              <a:chExt cx="2751213" cy="829138"/>
            </a:xfrm>
          </p:grpSpPr>
          <p:sp>
            <p:nvSpPr>
              <p:cNvPr id="21" name="TextBox 51"/>
              <p:cNvSpPr txBox="1"/>
              <p:nvPr/>
            </p:nvSpPr>
            <p:spPr>
              <a:xfrm>
                <a:off x="774252" y="3414165"/>
                <a:ext cx="2751213" cy="307777"/>
              </a:xfrm>
              <a:prstGeom prst="rect">
                <a:avLst/>
              </a:prstGeom>
              <a:noFill/>
            </p:spPr>
            <p:txBody>
              <a:bodyPr anchor="ctr" bIns="0" lIns="144000" rIns="144000" tIns="0" wrap="none">
                <a:normAutofit fontScale="85000" lnSpcReduction="20000"/>
              </a:bodyPr>
              <a:lstStyle/>
              <a:p>
                <a:pPr algn="r"/>
                <a:r>
                  <a:rPr altLang="en-US" b="1" lang="zh-CN" sz="2000">
                    <a:solidFill>
                      <a:schemeClr val="accent2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2" name="Rectangle 52"/>
              <p:cNvSpPr/>
              <p:nvPr/>
            </p:nvSpPr>
            <p:spPr>
              <a:xfrm>
                <a:off x="774252" y="3721942"/>
                <a:ext cx="2751213" cy="521361"/>
              </a:xfrm>
              <a:prstGeom prst="rect">
                <a:avLst/>
              </a:prstGeom>
            </p:spPr>
            <p:txBody>
              <a:bodyPr bIns="0" lIns="144000" rIns="144000" tIns="0" wrap="square">
                <a:normAutofit fontScale="92500" lnSpcReduction="1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2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 algn="r">
                  <a:lnSpc>
                    <a:spcPct val="120000"/>
                  </a:lnSpc>
                </a:pPr>
                <a:r>
                  <a:rPr altLang="en-US" lang="zh-CN" sz="12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  <p:cxnSp>
          <p:nvCxnSpPr>
            <p:cNvPr id="17" name="Straight Connector 53"/>
            <p:cNvCxnSpPr/>
            <p:nvPr/>
          </p:nvCxnSpPr>
          <p:spPr>
            <a:xfrm>
              <a:off x="4777070" y="3923994"/>
              <a:ext cx="913038" cy="0"/>
            </a:xfrm>
            <a:prstGeom prst="line">
              <a:avLst/>
            </a:prstGeom>
            <a:noFill/>
            <a:ln algn="ctr" cap="flat" cmpd="sng" w="12700">
              <a:solidFill>
                <a:schemeClr val="tx1"/>
              </a:solidFill>
              <a:prstDash val="solid"/>
              <a:headEnd len="med" type="oval" w="med"/>
              <a:tailEnd len="med" type="oval" w="med"/>
            </a:ln>
            <a:effectLst/>
          </p:spPr>
        </p:cxnSp>
        <p:grpSp>
          <p:nvGrpSpPr>
            <p:cNvPr id="18" name="Group 47"/>
            <p:cNvGrpSpPr/>
            <p:nvPr/>
          </p:nvGrpSpPr>
          <p:grpSpPr>
            <a:xfrm>
              <a:off x="5690108" y="3497064"/>
              <a:ext cx="2063410" cy="621853"/>
              <a:chOff x="7763429" y="4360289"/>
              <a:chExt cx="2751213" cy="829138"/>
            </a:xfrm>
          </p:grpSpPr>
          <p:sp>
            <p:nvSpPr>
              <p:cNvPr id="19" name="Rectangle 55"/>
              <p:cNvSpPr/>
              <p:nvPr/>
            </p:nvSpPr>
            <p:spPr>
              <a:xfrm>
                <a:off x="7763429" y="4668066"/>
                <a:ext cx="2751213" cy="521361"/>
              </a:xfrm>
              <a:prstGeom prst="rect">
                <a:avLst/>
              </a:prstGeom>
            </p:spPr>
            <p:txBody>
              <a:bodyPr bIns="0" lIns="144000" rIns="144000" tIns="0" wrap="square">
                <a:normAutofit fontScale="925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2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12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20" name="TextBox 56"/>
              <p:cNvSpPr txBox="1"/>
              <p:nvPr/>
            </p:nvSpPr>
            <p:spPr>
              <a:xfrm>
                <a:off x="7763429" y="4360289"/>
                <a:ext cx="2751213" cy="307777"/>
              </a:xfrm>
              <a:prstGeom prst="rect">
                <a:avLst/>
              </a:prstGeom>
              <a:noFill/>
            </p:spPr>
            <p:txBody>
              <a:bodyPr anchor="ctr" bIns="0" lIns="144000" rIns="144000" tIns="0" wrap="none">
                <a:normAutofit fontScale="85000" lnSpcReduction="20000"/>
              </a:bodyPr>
              <a:lstStyle/>
              <a:p>
                <a:r>
                  <a:rPr altLang="en-US" b="1" lang="zh-CN" sz="2000"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</p:grpSp>
      <p:sp>
        <p:nvSpPr>
          <p:cNvPr id="58" name="Title 1">
            <a:extLst>
              <a:ext uri="{FF2B5EF4-FFF2-40B4-BE49-F238E27FC236}">
                <a16:creationId xmlns:a16="http://schemas.microsoft.com/office/drawing/2014/main" id="{48089FA5-6C29-4D89-9675-D83467641F69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成功项目展示</a:t>
            </a:r>
          </a:p>
        </p:txBody>
      </p:sp>
    </p:spTree>
    <p:extLst>
      <p:ext uri="{BB962C8B-B14F-4D97-AF65-F5344CB8AC3E}">
        <p14:creationId val="415847600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8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469 0.685543 L 0 0 E" pathEditMode="relative" ptsTypes="">
                                      <p:cBhvr>
                                        <p:cTn dur="2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1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  <p:from x="7376" y="11986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Group 44"/>
          <p:cNvGrpSpPr/>
          <p:nvPr/>
        </p:nvGrpSpPr>
        <p:grpSpPr>
          <a:xfrm>
            <a:off x="6478457" y="1883148"/>
            <a:ext cx="1842997" cy="626833"/>
            <a:chOff x="9029821" y="3139323"/>
            <a:chExt cx="2457329" cy="835777"/>
          </a:xfrm>
        </p:grpSpPr>
        <p:sp>
          <p:nvSpPr>
            <p:cNvPr id="29" name="TextBox 45"/>
            <p:cNvSpPr txBox="1"/>
            <p:nvPr/>
          </p:nvSpPr>
          <p:spPr>
            <a:xfrm>
              <a:off x="9029821" y="3385544"/>
              <a:ext cx="2457329" cy="589556"/>
            </a:xfrm>
            <a:prstGeom prst="rect">
              <a:avLst/>
            </a:prstGeom>
            <a:noFill/>
          </p:spPr>
          <p:txBody>
            <a:bodyPr anchor="ctr" anchorCtr="0" bIns="0" lIns="72000" rIns="72000" tIns="0" wrap="square">
              <a:normAutofit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defTabSz="914378">
                <a:lnSpc>
                  <a:spcPct val="120000"/>
                </a:lnSpc>
                <a:defRPr/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30" name="Rectangle 46"/>
            <p:cNvSpPr/>
            <p:nvPr/>
          </p:nvSpPr>
          <p:spPr>
            <a:xfrm>
              <a:off x="9029821" y="3139323"/>
              <a:ext cx="2457329" cy="246221"/>
            </a:xfrm>
            <a:prstGeom prst="rect">
              <a:avLst/>
            </a:prstGeom>
          </p:spPr>
          <p:txBody>
            <a:bodyPr bIns="0" lIns="72000" rIns="72000" tIns="0" wrap="none">
              <a:normAutofit fontScale="92500" lnSpcReduction="20000"/>
            </a:bodyPr>
            <a:lstStyle/>
            <a:p>
              <a:pPr defTabSz="914378" lvl="0">
                <a:defRPr/>
              </a:pPr>
              <a:r>
                <a:rPr altLang="en-US" b="1" lang="zh-CN" sz="1600">
                  <a:solidFill>
                    <a:schemeClr val="accent4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grpSp>
        <p:nvGrpSpPr>
          <p:cNvPr id="18" name="Group 47"/>
          <p:cNvGrpSpPr/>
          <p:nvPr/>
        </p:nvGrpSpPr>
        <p:grpSpPr>
          <a:xfrm>
            <a:off x="4727234" y="3795689"/>
            <a:ext cx="1842997" cy="626833"/>
            <a:chOff x="9029821" y="3139323"/>
            <a:chExt cx="2457329" cy="835777"/>
          </a:xfrm>
        </p:grpSpPr>
        <p:sp>
          <p:nvSpPr>
            <p:cNvPr id="27" name="TextBox 48"/>
            <p:cNvSpPr txBox="1"/>
            <p:nvPr/>
          </p:nvSpPr>
          <p:spPr>
            <a:xfrm>
              <a:off x="9029821" y="3385544"/>
              <a:ext cx="2457329" cy="589556"/>
            </a:xfrm>
            <a:prstGeom prst="rect">
              <a:avLst/>
            </a:prstGeom>
            <a:noFill/>
          </p:spPr>
          <p:txBody>
            <a:bodyPr anchor="ctr" anchorCtr="0" bIns="0" lIns="72000" rIns="72000" tIns="0" wrap="square">
              <a:normAutofit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defTabSz="914378">
                <a:lnSpc>
                  <a:spcPct val="120000"/>
                </a:lnSpc>
                <a:defRPr/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28" name="Rectangle 49"/>
            <p:cNvSpPr/>
            <p:nvPr/>
          </p:nvSpPr>
          <p:spPr>
            <a:xfrm>
              <a:off x="9029821" y="3139323"/>
              <a:ext cx="2457329" cy="246221"/>
            </a:xfrm>
            <a:prstGeom prst="rect">
              <a:avLst/>
            </a:prstGeom>
          </p:spPr>
          <p:txBody>
            <a:bodyPr bIns="0" lIns="72000" rIns="72000" tIns="0" wrap="none">
              <a:normAutofit fontScale="92500" lnSpcReduction="20000"/>
            </a:bodyPr>
            <a:lstStyle/>
            <a:p>
              <a:pPr defTabSz="914378" lvl="0">
                <a:defRPr/>
              </a:pPr>
              <a:r>
                <a:rPr altLang="en-US" b="1" lang="zh-CN" sz="1600">
                  <a:solidFill>
                    <a:schemeClr val="accent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sp>
        <p:nvSpPr>
          <p:cNvPr id="19" name="TextBox 50"/>
          <p:cNvSpPr txBox="1"/>
          <p:nvPr/>
        </p:nvSpPr>
        <p:spPr>
          <a:xfrm>
            <a:off x="2651924" y="1176725"/>
            <a:ext cx="1842997" cy="442167"/>
          </a:xfrm>
          <a:prstGeom prst="rect">
            <a:avLst/>
          </a:prstGeom>
          <a:noFill/>
        </p:spPr>
        <p:txBody>
          <a:bodyPr anchor="ctr" anchorCtr="0" bIns="0" lIns="72000" rIns="72000" tIns="0" wrap="square">
            <a:normAutofit/>
          </a:bodyPr>
          <a:lstStyle/>
          <a:p>
            <a:pPr algn="r" defTabSz="914378">
              <a:lnSpc>
                <a:spcPct val="120000"/>
              </a:lnSpc>
              <a:defRPr/>
            </a:pPr>
            <a:r>
              <a:rPr altLang="en-US" lang="zh-CN" sz="1050">
                <a:ea charset="-122" panose="020b0503020204020204" pitchFamily="34" typeface="微软雅黑"/>
              </a:rPr>
              <a:t>点击输入替换内容编辑文字</a:t>
            </a:r>
          </a:p>
          <a:p>
            <a:pPr algn="r" defTabSz="914378">
              <a:lnSpc>
                <a:spcPct val="120000"/>
              </a:lnSpc>
              <a:defRPr/>
            </a:pPr>
            <a:r>
              <a:rPr altLang="en-US" lang="zh-CN" sz="1050">
                <a:ea charset="-122" panose="020b0503020204020204" pitchFamily="34" typeface="微软雅黑"/>
              </a:rPr>
              <a:t>点击输入替换内容编辑文字</a:t>
            </a:r>
          </a:p>
        </p:txBody>
      </p:sp>
      <p:sp>
        <p:nvSpPr>
          <p:cNvPr id="20" name="Rectangle 51"/>
          <p:cNvSpPr/>
          <p:nvPr/>
        </p:nvSpPr>
        <p:spPr>
          <a:xfrm>
            <a:off x="2651924" y="945902"/>
            <a:ext cx="1842997" cy="184666"/>
          </a:xfrm>
          <a:prstGeom prst="rect">
            <a:avLst/>
          </a:prstGeom>
        </p:spPr>
        <p:txBody>
          <a:bodyPr bIns="0" lIns="72000" rIns="72000" tIns="0" wrap="none">
            <a:normAutofit fontScale="85000" lnSpcReduction="20000"/>
          </a:bodyPr>
          <a:lstStyle/>
          <a:p>
            <a:pPr algn="r" defTabSz="914378" lvl="0">
              <a:defRPr/>
            </a:pPr>
            <a:r>
              <a:rPr altLang="en-US" b="1" lang="zh-CN">
                <a:solidFill>
                  <a:schemeClr val="accent2"/>
                </a:solidFill>
                <a:ea charset="-122" panose="020b0503020204020204" pitchFamily="34" typeface="微软雅黑"/>
              </a:rPr>
              <a:t>标题文本预设</a:t>
            </a:r>
          </a:p>
        </p:txBody>
      </p:sp>
      <p:sp>
        <p:nvSpPr>
          <p:cNvPr id="21" name="TextBox 52"/>
          <p:cNvSpPr txBox="1"/>
          <p:nvPr/>
        </p:nvSpPr>
        <p:spPr>
          <a:xfrm>
            <a:off x="966546" y="3099007"/>
            <a:ext cx="1842997" cy="442167"/>
          </a:xfrm>
          <a:prstGeom prst="rect">
            <a:avLst/>
          </a:prstGeom>
          <a:noFill/>
        </p:spPr>
        <p:txBody>
          <a:bodyPr anchor="ctr" anchorCtr="0" bIns="0" lIns="72000" rIns="72000" tIns="0" wrap="square">
            <a:normAutofit/>
          </a:bodyPr>
          <a:lstStyle/>
          <a:p>
            <a:pPr algn="r" defTabSz="914378">
              <a:lnSpc>
                <a:spcPct val="120000"/>
              </a:lnSpc>
              <a:defRPr/>
            </a:pPr>
            <a:r>
              <a:rPr altLang="en-US" lang="zh-CN" sz="1050">
                <a:ea charset="-122" panose="020b0503020204020204" pitchFamily="34" typeface="微软雅黑"/>
              </a:rPr>
              <a:t>点击输入替换内容编辑文字</a:t>
            </a:r>
          </a:p>
          <a:p>
            <a:pPr algn="r" defTabSz="914378">
              <a:lnSpc>
                <a:spcPct val="120000"/>
              </a:lnSpc>
              <a:defRPr/>
            </a:pPr>
            <a:r>
              <a:rPr altLang="en-US" lang="zh-CN" sz="1050">
                <a:ea charset="-122" panose="020b0503020204020204" pitchFamily="34" typeface="微软雅黑"/>
              </a:rPr>
              <a:t>点击输入替换内容编辑文字</a:t>
            </a:r>
          </a:p>
        </p:txBody>
      </p:sp>
      <p:sp>
        <p:nvSpPr>
          <p:cNvPr id="22" name="Rectangle 53"/>
          <p:cNvSpPr/>
          <p:nvPr/>
        </p:nvSpPr>
        <p:spPr>
          <a:xfrm>
            <a:off x="966546" y="2868183"/>
            <a:ext cx="1842997" cy="184666"/>
          </a:xfrm>
          <a:prstGeom prst="rect">
            <a:avLst/>
          </a:prstGeom>
        </p:spPr>
        <p:txBody>
          <a:bodyPr bIns="0" lIns="72000" rIns="72000" tIns="0" wrap="none">
            <a:normAutofit fontScale="85000" lnSpcReduction="20000"/>
          </a:bodyPr>
          <a:lstStyle/>
          <a:p>
            <a:pPr algn="r" defTabSz="914378" lvl="0">
              <a:defRPr/>
            </a:pPr>
            <a:r>
              <a:rPr altLang="en-US" b="1" lang="zh-CN">
                <a:solidFill>
                  <a:schemeClr val="accent6"/>
                </a:solidFill>
                <a:ea charset="-122" panose="020b0503020204020204" pitchFamily="34" typeface="微软雅黑"/>
              </a:rPr>
              <a:t>标题文本预设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159792" y="0"/>
            <a:ext cx="4938717" cy="5145729"/>
            <a:chOff x="2159792" y="0"/>
            <a:chExt cx="4938717" cy="5145729"/>
          </a:xfrm>
        </p:grpSpPr>
        <p:sp>
          <p:nvSpPr>
            <p:cNvPr id="4" name="Rectangle 110"/>
            <p:cNvSpPr/>
            <p:nvPr/>
          </p:nvSpPr>
          <p:spPr>
            <a:xfrm>
              <a:off x="3954261" y="2337356"/>
              <a:ext cx="524495" cy="83326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5" name="Group 98"/>
            <p:cNvGrpSpPr/>
            <p:nvPr/>
          </p:nvGrpSpPr>
          <p:grpSpPr>
            <a:xfrm>
              <a:off x="4628155" y="2103884"/>
              <a:ext cx="712430" cy="815942"/>
              <a:chOff x="6094673" y="2805179"/>
              <a:chExt cx="949907" cy="1087922"/>
            </a:xfrm>
          </p:grpSpPr>
          <p:sp>
            <p:nvSpPr>
              <p:cNvPr id="57" name="Freeform: Shape 37"/>
              <p:cNvSpPr/>
              <p:nvPr/>
            </p:nvSpPr>
            <p:spPr>
              <a:xfrm rot="16200000">
                <a:off x="6054724" y="2877679"/>
                <a:ext cx="1029804" cy="949905"/>
              </a:xfrm>
              <a:custGeom>
                <a:gdLst>
                  <a:gd fmla="*/ 1358900 w 2946400" name="connsiteX0"/>
                  <a:gd fmla="*/ 2717800 h 2717800" name="connsiteY0"/>
                  <a:gd fmla="*/ 2946400 w 2946400" name="connsiteX1"/>
                  <a:gd fmla="*/ 2717800 h 2717800" name="connsiteY1"/>
                  <a:gd fmla="*/ 2946400 w 2946400" name="connsiteX2"/>
                  <a:gd fmla="*/ 713763 h 2717800" name="connsiteY2"/>
                  <a:gd fmla="*/ 738309 w 2946400" name="connsiteX3"/>
                  <a:gd fmla="*/ 713763 h 2717800" name="connsiteY3"/>
                  <a:gd fmla="*/ 738309 w 2946400" name="connsiteX4"/>
                  <a:gd fmla="*/ 708467 h 2717800" name="connsiteY4"/>
                  <a:gd fmla="*/ 711200 w 2946400" name="connsiteX5"/>
                  <a:gd fmla="*/ 711200 h 2717800" name="connsiteY5"/>
                  <a:gd fmla="*/ 0 w 2946400" name="connsiteX6"/>
                  <a:gd fmla="*/ 0 h 2717800" name="connsiteY6"/>
                  <a:gd fmla="*/ 0 w 2946400" name="connsiteX7"/>
                  <a:gd fmla="*/ 1358900 h 2717800" name="connsiteY7"/>
                  <a:gd fmla="*/ 13589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1358900" y="2717800"/>
                    </a:moveTo>
                    <a:lnTo>
                      <a:pt x="2946400" y="2717800"/>
                    </a:lnTo>
                    <a:lnTo>
                      <a:pt x="2946400" y="713763"/>
                    </a:lnTo>
                    <a:lnTo>
                      <a:pt x="738309" y="713763"/>
                    </a:lnTo>
                    <a:lnTo>
                      <a:pt x="738309" y="708467"/>
                    </a:lnTo>
                    <a:lnTo>
                      <a:pt x="711200" y="711200"/>
                    </a:lnTo>
                    <a:cubicBezTo>
                      <a:pt x="318415" y="711200"/>
                      <a:pt x="0" y="392785"/>
                      <a:pt x="0" y="0"/>
                    </a:cubicBezTo>
                    <a:lnTo>
                      <a:pt x="0" y="1358900"/>
                    </a:lnTo>
                    <a:cubicBezTo>
                      <a:pt x="0" y="2109400"/>
                      <a:pt x="608400" y="2717800"/>
                      <a:pt x="1358900" y="271780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Rectangle 38"/>
              <p:cNvSpPr/>
              <p:nvPr/>
            </p:nvSpPr>
            <p:spPr>
              <a:xfrm>
                <a:off x="6345254" y="2805179"/>
                <a:ext cx="699326" cy="1087922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6" name="Group 100"/>
            <p:cNvGrpSpPr/>
            <p:nvPr/>
          </p:nvGrpSpPr>
          <p:grpSpPr>
            <a:xfrm>
              <a:off x="3024222" y="3333098"/>
              <a:ext cx="712594" cy="1812631"/>
              <a:chOff x="3956096" y="4444131"/>
              <a:chExt cx="950125" cy="2416841"/>
            </a:xfrm>
          </p:grpSpPr>
          <p:sp>
            <p:nvSpPr>
              <p:cNvPr id="53" name="Rectangle 40"/>
              <p:cNvSpPr/>
              <p:nvPr/>
            </p:nvSpPr>
            <p:spPr>
              <a:xfrm>
                <a:off x="3956096" y="4444131"/>
                <a:ext cx="690955" cy="74661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54" name="Group 99"/>
              <p:cNvGrpSpPr/>
              <p:nvPr/>
            </p:nvGrpSpPr>
            <p:grpSpPr>
              <a:xfrm>
                <a:off x="3956096" y="4567970"/>
                <a:ext cx="950125" cy="2293002"/>
                <a:chOff x="3956096" y="4567970"/>
                <a:chExt cx="950125" cy="2293002"/>
              </a:xfrm>
              <a:solidFill>
                <a:schemeClr val="accent6">
                  <a:lumMod val="75000"/>
                </a:schemeClr>
              </a:solidFill>
            </p:grpSpPr>
            <p:sp>
              <p:nvSpPr>
                <p:cNvPr id="55" name="Rectangle 91"/>
                <p:cNvSpPr/>
                <p:nvPr/>
              </p:nvSpPr>
              <p:spPr>
                <a:xfrm>
                  <a:off x="3956096" y="4817440"/>
                  <a:ext cx="690955" cy="2043532"/>
                </a:xfrm>
                <a:prstGeom prst="rect">
                  <a:avLst/>
                </a:prstGeom>
                <a:grpFill/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6" name="Freeform: Shape 34"/>
                <p:cNvSpPr/>
                <p:nvPr/>
              </p:nvSpPr>
              <p:spPr>
                <a:xfrm rot="16200000">
                  <a:off x="3916367" y="4607919"/>
                  <a:ext cx="1029804" cy="949905"/>
                </a:xfrm>
                <a:custGeom>
                  <a:gdLst>
                    <a:gd fmla="*/ 2946400 w 2946400" name="connsiteX0"/>
                    <a:gd fmla="*/ 2717800 h 2717800" name="connsiteY0"/>
                    <a:gd fmla="*/ 2946400 w 2946400" name="connsiteX1"/>
                    <a:gd fmla="*/ 1358900 h 2717800" name="connsiteY1"/>
                    <a:gd fmla="*/ 1587500 w 2946400" name="connsiteX2"/>
                    <a:gd fmla="*/ 0 h 2717800" name="connsiteY2"/>
                    <a:gd fmla="*/ 0 w 2946400" name="connsiteX3"/>
                    <a:gd fmla="*/ 0 h 2717800" name="connsiteY3"/>
                    <a:gd fmla="*/ 0 w 2946400" name="connsiteX4"/>
                    <a:gd fmla="*/ 2004036 h 2717800" name="connsiteY4"/>
                    <a:gd fmla="*/ 2208091 w 2946400" name="connsiteX5"/>
                    <a:gd fmla="*/ 2004036 h 2717800" name="connsiteY5"/>
                    <a:gd fmla="*/ 2208091 w 2946400" name="connsiteX6"/>
                    <a:gd fmla="*/ 2009333 h 2717800" name="connsiteY6"/>
                    <a:gd fmla="*/ 2235200 w 2946400" name="connsiteX7"/>
                    <a:gd fmla="*/ 2006600 h 2717800" name="connsiteY7"/>
                    <a:gd fmla="*/ 2946400 w 2946400" name="connsiteX8"/>
                    <a:gd fmla="*/ 2717800 h 2717800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2717800" w="2946400">
                      <a:moveTo>
                        <a:pt x="2946400" y="2717800"/>
                      </a:moveTo>
                      <a:lnTo>
                        <a:pt x="2946400" y="1358900"/>
                      </a:lnTo>
                      <a:cubicBezTo>
                        <a:pt x="2946400" y="608400"/>
                        <a:pt x="2338000" y="0"/>
                        <a:pt x="1587500" y="0"/>
                      </a:cubicBezTo>
                      <a:lnTo>
                        <a:pt x="0" y="0"/>
                      </a:lnTo>
                      <a:lnTo>
                        <a:pt x="0" y="2004036"/>
                      </a:lnTo>
                      <a:lnTo>
                        <a:pt x="2208091" y="2004036"/>
                      </a:lnTo>
                      <a:lnTo>
                        <a:pt x="2208091" y="2009333"/>
                      </a:lnTo>
                      <a:lnTo>
                        <a:pt x="2235200" y="2006600"/>
                      </a:lnTo>
                      <a:cubicBezTo>
                        <a:pt x="2627985" y="2006600"/>
                        <a:pt x="2946400" y="2325015"/>
                        <a:pt x="2946400" y="2717800"/>
                      </a:cubicBezTo>
                      <a:close/>
                    </a:path>
                  </a:pathLst>
                </a:custGeom>
                <a:grpFill/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7" name="Group 93"/>
            <p:cNvGrpSpPr/>
            <p:nvPr/>
          </p:nvGrpSpPr>
          <p:grpSpPr>
            <a:xfrm>
              <a:off x="6386079" y="0"/>
              <a:ext cx="712430" cy="1021551"/>
              <a:chOff x="8438572" y="0"/>
              <a:chExt cx="949906" cy="1362068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51" name="Rectangle 35"/>
              <p:cNvSpPr/>
              <p:nvPr/>
            </p:nvSpPr>
            <p:spPr>
              <a:xfrm>
                <a:off x="8684107" y="0"/>
                <a:ext cx="704371" cy="1362068"/>
              </a:xfrm>
              <a:prstGeom prst="rect">
                <a:avLst/>
              </a:pr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Freeform: Shape 33"/>
              <p:cNvSpPr/>
              <p:nvPr/>
            </p:nvSpPr>
            <p:spPr>
              <a:xfrm rot="16200000">
                <a:off x="8398623" y="287310"/>
                <a:ext cx="1029804" cy="949905"/>
              </a:xfrm>
              <a:custGeom>
                <a:gdLst>
                  <a:gd fmla="*/ 1358900 w 2946400" name="connsiteX0"/>
                  <a:gd fmla="*/ 2717800 h 2717800" name="connsiteY0"/>
                  <a:gd fmla="*/ 2946400 w 2946400" name="connsiteX1"/>
                  <a:gd fmla="*/ 2717800 h 2717800" name="connsiteY1"/>
                  <a:gd fmla="*/ 2946400 w 2946400" name="connsiteX2"/>
                  <a:gd fmla="*/ 713763 h 2717800" name="connsiteY2"/>
                  <a:gd fmla="*/ 738309 w 2946400" name="connsiteX3"/>
                  <a:gd fmla="*/ 713763 h 2717800" name="connsiteY3"/>
                  <a:gd fmla="*/ 738309 w 2946400" name="connsiteX4"/>
                  <a:gd fmla="*/ 708467 h 2717800" name="connsiteY4"/>
                  <a:gd fmla="*/ 711200 w 2946400" name="connsiteX5"/>
                  <a:gd fmla="*/ 711200 h 2717800" name="connsiteY5"/>
                  <a:gd fmla="*/ 0 w 2946400" name="connsiteX6"/>
                  <a:gd fmla="*/ 0 h 2717800" name="connsiteY6"/>
                  <a:gd fmla="*/ 0 w 2946400" name="connsiteX7"/>
                  <a:gd fmla="*/ 1358900 h 2717800" name="connsiteY7"/>
                  <a:gd fmla="*/ 13589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1358900" y="2717800"/>
                    </a:moveTo>
                    <a:lnTo>
                      <a:pt x="2946400" y="2717800"/>
                    </a:lnTo>
                    <a:lnTo>
                      <a:pt x="2946400" y="713763"/>
                    </a:lnTo>
                    <a:lnTo>
                      <a:pt x="738309" y="713763"/>
                    </a:lnTo>
                    <a:lnTo>
                      <a:pt x="738309" y="708467"/>
                    </a:lnTo>
                    <a:lnTo>
                      <a:pt x="711200" y="711200"/>
                    </a:lnTo>
                    <a:cubicBezTo>
                      <a:pt x="318415" y="711200"/>
                      <a:pt x="0" y="392785"/>
                      <a:pt x="0" y="0"/>
                    </a:cubicBezTo>
                    <a:lnTo>
                      <a:pt x="0" y="1358900"/>
                    </a:lnTo>
                    <a:cubicBezTo>
                      <a:pt x="0" y="2109400"/>
                      <a:pt x="608400" y="2717800"/>
                      <a:pt x="1358900" y="2717800"/>
                    </a:cubicBezTo>
                    <a:close/>
                  </a:path>
                </a:pathLst>
              </a:cu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8" name="Group 96"/>
            <p:cNvGrpSpPr/>
            <p:nvPr/>
          </p:nvGrpSpPr>
          <p:grpSpPr>
            <a:xfrm>
              <a:off x="4815925" y="1440929"/>
              <a:ext cx="712594" cy="802652"/>
              <a:chOff x="6345033" y="1921239"/>
              <a:chExt cx="950125" cy="1070203"/>
            </a:xfrm>
          </p:grpSpPr>
          <p:sp>
            <p:nvSpPr>
              <p:cNvPr id="49" name="Rectangle 95"/>
              <p:cNvSpPr/>
              <p:nvPr/>
            </p:nvSpPr>
            <p:spPr>
              <a:xfrm>
                <a:off x="6345033" y="1921239"/>
                <a:ext cx="699326" cy="88394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Freeform: Shape 42"/>
              <p:cNvSpPr/>
              <p:nvPr/>
            </p:nvSpPr>
            <p:spPr>
              <a:xfrm flipH="1" flipV="1" rot="16200000">
                <a:off x="6305304" y="2001587"/>
                <a:ext cx="1029804" cy="949905"/>
              </a:xfrm>
              <a:custGeom>
                <a:gdLst>
                  <a:gd fmla="*/ 1358900 w 2946400" name="connsiteX0"/>
                  <a:gd fmla="*/ 2717800 h 2717800" name="connsiteY0"/>
                  <a:gd fmla="*/ 2946400 w 2946400" name="connsiteX1"/>
                  <a:gd fmla="*/ 2717800 h 2717800" name="connsiteY1"/>
                  <a:gd fmla="*/ 2946400 w 2946400" name="connsiteX2"/>
                  <a:gd fmla="*/ 713763 h 2717800" name="connsiteY2"/>
                  <a:gd fmla="*/ 738309 w 2946400" name="connsiteX3"/>
                  <a:gd fmla="*/ 713763 h 2717800" name="connsiteY3"/>
                  <a:gd fmla="*/ 738309 w 2946400" name="connsiteX4"/>
                  <a:gd fmla="*/ 708467 h 2717800" name="connsiteY4"/>
                  <a:gd fmla="*/ 711200 w 2946400" name="connsiteX5"/>
                  <a:gd fmla="*/ 711200 h 2717800" name="connsiteY5"/>
                  <a:gd fmla="*/ 0 w 2946400" name="connsiteX6"/>
                  <a:gd fmla="*/ 0 h 2717800" name="connsiteY6"/>
                  <a:gd fmla="*/ 0 w 2946400" name="connsiteX7"/>
                  <a:gd fmla="*/ 1358900 h 2717800" name="connsiteY7"/>
                  <a:gd fmla="*/ 13589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1358900" y="2717800"/>
                    </a:moveTo>
                    <a:lnTo>
                      <a:pt x="2946400" y="2717800"/>
                    </a:lnTo>
                    <a:lnTo>
                      <a:pt x="2946400" y="713763"/>
                    </a:lnTo>
                    <a:lnTo>
                      <a:pt x="738309" y="713763"/>
                    </a:lnTo>
                    <a:lnTo>
                      <a:pt x="738309" y="708467"/>
                    </a:lnTo>
                    <a:lnTo>
                      <a:pt x="711200" y="711200"/>
                    </a:lnTo>
                    <a:cubicBezTo>
                      <a:pt x="318415" y="711200"/>
                      <a:pt x="0" y="392785"/>
                      <a:pt x="0" y="0"/>
                    </a:cubicBezTo>
                    <a:lnTo>
                      <a:pt x="0" y="1358900"/>
                    </a:lnTo>
                    <a:cubicBezTo>
                      <a:pt x="0" y="2109400"/>
                      <a:pt x="608400" y="2717800"/>
                      <a:pt x="1358900" y="271780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9" name="Group 106"/>
            <p:cNvGrpSpPr/>
            <p:nvPr/>
          </p:nvGrpSpPr>
          <p:grpSpPr>
            <a:xfrm>
              <a:off x="2159792" y="4278999"/>
              <a:ext cx="712594" cy="865232"/>
              <a:chOff x="2803523" y="5705332"/>
              <a:chExt cx="950125" cy="1153643"/>
            </a:xfrm>
          </p:grpSpPr>
          <p:sp>
            <p:nvSpPr>
              <p:cNvPr id="47" name="Rectangle 77"/>
              <p:cNvSpPr/>
              <p:nvPr/>
            </p:nvSpPr>
            <p:spPr>
              <a:xfrm>
                <a:off x="2803523" y="5705332"/>
                <a:ext cx="690955" cy="746618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Freeform: Shape 81"/>
              <p:cNvSpPr/>
              <p:nvPr/>
            </p:nvSpPr>
            <p:spPr>
              <a:xfrm rot="16200000">
                <a:off x="2763794" y="5869120"/>
                <a:ext cx="1029804" cy="949905"/>
              </a:xfrm>
              <a:custGeom>
                <a:gdLst>
                  <a:gd fmla="*/ 2946400 w 2946400" name="connsiteX0"/>
                  <a:gd fmla="*/ 2717800 h 2717800" name="connsiteY0"/>
                  <a:gd fmla="*/ 2946400 w 2946400" name="connsiteX1"/>
                  <a:gd fmla="*/ 1358900 h 2717800" name="connsiteY1"/>
                  <a:gd fmla="*/ 1587500 w 2946400" name="connsiteX2"/>
                  <a:gd fmla="*/ 0 h 2717800" name="connsiteY2"/>
                  <a:gd fmla="*/ 0 w 2946400" name="connsiteX3"/>
                  <a:gd fmla="*/ 0 h 2717800" name="connsiteY3"/>
                  <a:gd fmla="*/ 0 w 2946400" name="connsiteX4"/>
                  <a:gd fmla="*/ 2004036 h 2717800" name="connsiteY4"/>
                  <a:gd fmla="*/ 2208091 w 2946400" name="connsiteX5"/>
                  <a:gd fmla="*/ 2004036 h 2717800" name="connsiteY5"/>
                  <a:gd fmla="*/ 2208091 w 2946400" name="connsiteX6"/>
                  <a:gd fmla="*/ 2009333 h 2717800" name="connsiteY6"/>
                  <a:gd fmla="*/ 2235200 w 2946400" name="connsiteX7"/>
                  <a:gd fmla="*/ 2006600 h 2717800" name="connsiteY7"/>
                  <a:gd fmla="*/ 29464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2946400" y="2717800"/>
                    </a:moveTo>
                    <a:lnTo>
                      <a:pt x="2946400" y="1358900"/>
                    </a:lnTo>
                    <a:cubicBezTo>
                      <a:pt x="2946400" y="608400"/>
                      <a:pt x="2338000" y="0"/>
                      <a:pt x="1587500" y="0"/>
                    </a:cubicBezTo>
                    <a:lnTo>
                      <a:pt x="0" y="0"/>
                    </a:lnTo>
                    <a:lnTo>
                      <a:pt x="0" y="2004036"/>
                    </a:lnTo>
                    <a:lnTo>
                      <a:pt x="2208091" y="2004036"/>
                    </a:lnTo>
                    <a:lnTo>
                      <a:pt x="2208091" y="2009333"/>
                    </a:lnTo>
                    <a:lnTo>
                      <a:pt x="2235200" y="2006600"/>
                    </a:lnTo>
                    <a:cubicBezTo>
                      <a:pt x="2627985" y="2006600"/>
                      <a:pt x="2946400" y="2325015"/>
                      <a:pt x="2946400" y="271780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0" name="Group 101"/>
            <p:cNvGrpSpPr/>
            <p:nvPr/>
          </p:nvGrpSpPr>
          <p:grpSpPr>
            <a:xfrm>
              <a:off x="5521649" y="0"/>
              <a:ext cx="712430" cy="1967452"/>
              <a:chOff x="7285999" y="0"/>
              <a:chExt cx="949906" cy="2623269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45" name="Rectangle 80"/>
              <p:cNvSpPr/>
              <p:nvPr/>
            </p:nvSpPr>
            <p:spPr>
              <a:xfrm>
                <a:off x="7531534" y="0"/>
                <a:ext cx="704371" cy="2623269"/>
              </a:xfrm>
              <a:prstGeom prst="rect">
                <a:avLst/>
              </a:pr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6" name="Freeform: Shape 84"/>
              <p:cNvSpPr/>
              <p:nvPr/>
            </p:nvSpPr>
            <p:spPr>
              <a:xfrm rot="16200000">
                <a:off x="7246050" y="1603260"/>
                <a:ext cx="1029804" cy="949905"/>
              </a:xfrm>
              <a:custGeom>
                <a:gdLst>
                  <a:gd fmla="*/ 1358900 w 2946400" name="connsiteX0"/>
                  <a:gd fmla="*/ 2717800 h 2717800" name="connsiteY0"/>
                  <a:gd fmla="*/ 2946400 w 2946400" name="connsiteX1"/>
                  <a:gd fmla="*/ 2717800 h 2717800" name="connsiteY1"/>
                  <a:gd fmla="*/ 2946400 w 2946400" name="connsiteX2"/>
                  <a:gd fmla="*/ 713763 h 2717800" name="connsiteY2"/>
                  <a:gd fmla="*/ 738309 w 2946400" name="connsiteX3"/>
                  <a:gd fmla="*/ 713763 h 2717800" name="connsiteY3"/>
                  <a:gd fmla="*/ 738309 w 2946400" name="connsiteX4"/>
                  <a:gd fmla="*/ 708467 h 2717800" name="connsiteY4"/>
                  <a:gd fmla="*/ 711200 w 2946400" name="connsiteX5"/>
                  <a:gd fmla="*/ 711200 h 2717800" name="connsiteY5"/>
                  <a:gd fmla="*/ 0 w 2946400" name="connsiteX6"/>
                  <a:gd fmla="*/ 0 h 2717800" name="connsiteY6"/>
                  <a:gd fmla="*/ 0 w 2946400" name="connsiteX7"/>
                  <a:gd fmla="*/ 1358900 h 2717800" name="connsiteY7"/>
                  <a:gd fmla="*/ 13589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1358900" y="2717800"/>
                    </a:moveTo>
                    <a:lnTo>
                      <a:pt x="2946400" y="2717800"/>
                    </a:lnTo>
                    <a:lnTo>
                      <a:pt x="2946400" y="713763"/>
                    </a:lnTo>
                    <a:lnTo>
                      <a:pt x="738309" y="713763"/>
                    </a:lnTo>
                    <a:lnTo>
                      <a:pt x="738309" y="708467"/>
                    </a:lnTo>
                    <a:lnTo>
                      <a:pt x="711200" y="711200"/>
                    </a:lnTo>
                    <a:cubicBezTo>
                      <a:pt x="318415" y="711200"/>
                      <a:pt x="0" y="392785"/>
                      <a:pt x="0" y="0"/>
                    </a:cubicBezTo>
                    <a:lnTo>
                      <a:pt x="0" y="1358900"/>
                    </a:lnTo>
                    <a:cubicBezTo>
                      <a:pt x="0" y="2109400"/>
                      <a:pt x="608400" y="2717800"/>
                      <a:pt x="1358900" y="2717800"/>
                    </a:cubicBezTo>
                    <a:close/>
                  </a:path>
                </a:pathLst>
              </a:cu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1" name="Group 111"/>
            <p:cNvGrpSpPr/>
            <p:nvPr/>
          </p:nvGrpSpPr>
          <p:grpSpPr>
            <a:xfrm>
              <a:off x="3763725" y="3074198"/>
              <a:ext cx="712429" cy="869152"/>
              <a:chOff x="4942100" y="4098931"/>
              <a:chExt cx="949905" cy="1158869"/>
            </a:xfrm>
          </p:grpSpPr>
          <p:sp>
            <p:nvSpPr>
              <p:cNvPr id="43" name="Rectangle 79"/>
              <p:cNvSpPr/>
              <p:nvPr/>
            </p:nvSpPr>
            <p:spPr>
              <a:xfrm>
                <a:off x="5189005" y="4227492"/>
                <a:ext cx="699326" cy="1030308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Freeform: Shape 78"/>
              <p:cNvSpPr/>
              <p:nvPr/>
            </p:nvSpPr>
            <p:spPr>
              <a:xfrm rot="16200000">
                <a:off x="4902151" y="4138880"/>
                <a:ext cx="1029804" cy="949905"/>
              </a:xfrm>
              <a:custGeom>
                <a:gdLst>
                  <a:gd fmla="*/ 1358900 w 2946400" name="connsiteX0"/>
                  <a:gd fmla="*/ 2717800 h 2717800" name="connsiteY0"/>
                  <a:gd fmla="*/ 2946400 w 2946400" name="connsiteX1"/>
                  <a:gd fmla="*/ 2717800 h 2717800" name="connsiteY1"/>
                  <a:gd fmla="*/ 2946400 w 2946400" name="connsiteX2"/>
                  <a:gd fmla="*/ 713763 h 2717800" name="connsiteY2"/>
                  <a:gd fmla="*/ 738309 w 2946400" name="connsiteX3"/>
                  <a:gd fmla="*/ 713763 h 2717800" name="connsiteY3"/>
                  <a:gd fmla="*/ 738309 w 2946400" name="connsiteX4"/>
                  <a:gd fmla="*/ 708467 h 2717800" name="connsiteY4"/>
                  <a:gd fmla="*/ 711200 w 2946400" name="connsiteX5"/>
                  <a:gd fmla="*/ 711200 h 2717800" name="connsiteY5"/>
                  <a:gd fmla="*/ 0 w 2946400" name="connsiteX6"/>
                  <a:gd fmla="*/ 0 h 2717800" name="connsiteY6"/>
                  <a:gd fmla="*/ 0 w 2946400" name="connsiteX7"/>
                  <a:gd fmla="*/ 1358900 h 2717800" name="connsiteY7"/>
                  <a:gd fmla="*/ 13589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1358900" y="2717800"/>
                    </a:moveTo>
                    <a:lnTo>
                      <a:pt x="2946400" y="2717800"/>
                    </a:lnTo>
                    <a:lnTo>
                      <a:pt x="2946400" y="713763"/>
                    </a:lnTo>
                    <a:lnTo>
                      <a:pt x="738309" y="713763"/>
                    </a:lnTo>
                    <a:lnTo>
                      <a:pt x="738309" y="708467"/>
                    </a:lnTo>
                    <a:lnTo>
                      <a:pt x="711200" y="711200"/>
                    </a:lnTo>
                    <a:cubicBezTo>
                      <a:pt x="318415" y="711200"/>
                      <a:pt x="0" y="392785"/>
                      <a:pt x="0" y="0"/>
                    </a:cubicBezTo>
                    <a:lnTo>
                      <a:pt x="0" y="1358900"/>
                    </a:lnTo>
                    <a:cubicBezTo>
                      <a:pt x="0" y="2109400"/>
                      <a:pt x="608400" y="2717800"/>
                      <a:pt x="1358900" y="271780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2" name="Freeform: Shape 87"/>
            <p:cNvSpPr/>
            <p:nvPr/>
          </p:nvSpPr>
          <p:spPr>
            <a:xfrm flipH="1" flipV="1" rot="16200000">
              <a:off x="3921698" y="2488153"/>
              <a:ext cx="772353" cy="712429"/>
            </a:xfrm>
            <a:custGeom>
              <a:gdLst>
                <a:gd fmla="*/ 1358900 w 2946400" name="connsiteX0"/>
                <a:gd fmla="*/ 2717800 h 2717800" name="connsiteY0"/>
                <a:gd fmla="*/ 2946400 w 2946400" name="connsiteX1"/>
                <a:gd fmla="*/ 2717800 h 2717800" name="connsiteY1"/>
                <a:gd fmla="*/ 2946400 w 2946400" name="connsiteX2"/>
                <a:gd fmla="*/ 713763 h 2717800" name="connsiteY2"/>
                <a:gd fmla="*/ 738309 w 2946400" name="connsiteX3"/>
                <a:gd fmla="*/ 713763 h 2717800" name="connsiteY3"/>
                <a:gd fmla="*/ 738309 w 2946400" name="connsiteX4"/>
                <a:gd fmla="*/ 708467 h 2717800" name="connsiteY4"/>
                <a:gd fmla="*/ 711200 w 2946400" name="connsiteX5"/>
                <a:gd fmla="*/ 711200 h 2717800" name="connsiteY5"/>
                <a:gd fmla="*/ 0 w 2946400" name="connsiteX6"/>
                <a:gd fmla="*/ 0 h 2717800" name="connsiteY6"/>
                <a:gd fmla="*/ 0 w 2946400" name="connsiteX7"/>
                <a:gd fmla="*/ 1358900 h 2717800" name="connsiteY7"/>
                <a:gd fmla="*/ 1358900 w 2946400" name="connsiteX8"/>
                <a:gd fmla="*/ 2717800 h 271780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2717800" w="2946400">
                  <a:moveTo>
                    <a:pt x="1358900" y="2717800"/>
                  </a:moveTo>
                  <a:lnTo>
                    <a:pt x="2946400" y="2717800"/>
                  </a:lnTo>
                  <a:lnTo>
                    <a:pt x="2946400" y="713763"/>
                  </a:lnTo>
                  <a:lnTo>
                    <a:pt x="738309" y="713763"/>
                  </a:lnTo>
                  <a:lnTo>
                    <a:pt x="738309" y="708467"/>
                  </a:lnTo>
                  <a:lnTo>
                    <a:pt x="711200" y="711200"/>
                  </a:lnTo>
                  <a:cubicBezTo>
                    <a:pt x="318415" y="711200"/>
                    <a:pt x="0" y="392785"/>
                    <a:pt x="0" y="0"/>
                  </a:cubicBezTo>
                  <a:lnTo>
                    <a:pt x="0" y="1358900"/>
                  </a:lnTo>
                  <a:cubicBezTo>
                    <a:pt x="0" y="2109400"/>
                    <a:pt x="608400" y="2717800"/>
                    <a:pt x="1358900" y="271780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3" name="Group 102"/>
            <p:cNvGrpSpPr/>
            <p:nvPr/>
          </p:nvGrpSpPr>
          <p:grpSpPr>
            <a:xfrm>
              <a:off x="3951662" y="1745762"/>
              <a:ext cx="2282417" cy="899531"/>
              <a:chOff x="5192682" y="2327682"/>
              <a:chExt cx="3043222" cy="1199375"/>
            </a:xfrm>
            <a:solidFill>
              <a:schemeClr val="accent4"/>
            </a:solidFill>
          </p:grpSpPr>
          <p:sp>
            <p:nvSpPr>
              <p:cNvPr id="40" name="Freeform: Shape 85"/>
              <p:cNvSpPr/>
              <p:nvPr/>
            </p:nvSpPr>
            <p:spPr>
              <a:xfrm flipV="1">
                <a:off x="5192682" y="2577152"/>
                <a:ext cx="1029804" cy="949905"/>
              </a:xfrm>
              <a:custGeom>
                <a:gdLst>
                  <a:gd fmla="*/ 1358900 w 2946400" name="connsiteX0"/>
                  <a:gd fmla="*/ 2717800 h 2717800" name="connsiteY0"/>
                  <a:gd fmla="*/ 2946400 w 2946400" name="connsiteX1"/>
                  <a:gd fmla="*/ 2717800 h 2717800" name="connsiteY1"/>
                  <a:gd fmla="*/ 2946400 w 2946400" name="connsiteX2"/>
                  <a:gd fmla="*/ 713763 h 2717800" name="connsiteY2"/>
                  <a:gd fmla="*/ 738309 w 2946400" name="connsiteX3"/>
                  <a:gd fmla="*/ 713763 h 2717800" name="connsiteY3"/>
                  <a:gd fmla="*/ 738309 w 2946400" name="connsiteX4"/>
                  <a:gd fmla="*/ 708467 h 2717800" name="connsiteY4"/>
                  <a:gd fmla="*/ 711200 w 2946400" name="connsiteX5"/>
                  <a:gd fmla="*/ 711200 h 2717800" name="connsiteY5"/>
                  <a:gd fmla="*/ 0 w 2946400" name="connsiteX6"/>
                  <a:gd fmla="*/ 0 h 2717800" name="connsiteY6"/>
                  <a:gd fmla="*/ 0 w 2946400" name="connsiteX7"/>
                  <a:gd fmla="*/ 1358900 h 2717800" name="connsiteY7"/>
                  <a:gd fmla="*/ 13589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1358900" y="2717800"/>
                    </a:moveTo>
                    <a:lnTo>
                      <a:pt x="2946400" y="2717800"/>
                    </a:lnTo>
                    <a:lnTo>
                      <a:pt x="2946400" y="713763"/>
                    </a:lnTo>
                    <a:lnTo>
                      <a:pt x="738309" y="713763"/>
                    </a:lnTo>
                    <a:lnTo>
                      <a:pt x="738309" y="708467"/>
                    </a:lnTo>
                    <a:lnTo>
                      <a:pt x="711200" y="711200"/>
                    </a:lnTo>
                    <a:cubicBezTo>
                      <a:pt x="318415" y="711200"/>
                      <a:pt x="0" y="392785"/>
                      <a:pt x="0" y="0"/>
                    </a:cubicBezTo>
                    <a:lnTo>
                      <a:pt x="0" y="1358900"/>
                    </a:lnTo>
                    <a:cubicBezTo>
                      <a:pt x="0" y="2109400"/>
                      <a:pt x="608400" y="2717800"/>
                      <a:pt x="1358900" y="2717800"/>
                    </a:cubicBezTo>
                    <a:close/>
                  </a:path>
                </a:pathLst>
              </a:cu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" name="Freeform: Shape 86"/>
              <p:cNvSpPr/>
              <p:nvPr/>
            </p:nvSpPr>
            <p:spPr>
              <a:xfrm flipV="1">
                <a:off x="7206100" y="2327682"/>
                <a:ext cx="1029804" cy="949905"/>
              </a:xfrm>
              <a:custGeom>
                <a:gdLst>
                  <a:gd fmla="*/ 2946400 w 2946400" name="connsiteX0"/>
                  <a:gd fmla="*/ 2717800 h 2717800" name="connsiteY0"/>
                  <a:gd fmla="*/ 2946400 w 2946400" name="connsiteX1"/>
                  <a:gd fmla="*/ 1358900 h 2717800" name="connsiteY1"/>
                  <a:gd fmla="*/ 1587500 w 2946400" name="connsiteX2"/>
                  <a:gd fmla="*/ 0 h 2717800" name="connsiteY2"/>
                  <a:gd fmla="*/ 0 w 2946400" name="connsiteX3"/>
                  <a:gd fmla="*/ 0 h 2717800" name="connsiteY3"/>
                  <a:gd fmla="*/ 0 w 2946400" name="connsiteX4"/>
                  <a:gd fmla="*/ 2004036 h 2717800" name="connsiteY4"/>
                  <a:gd fmla="*/ 2208091 w 2946400" name="connsiteX5"/>
                  <a:gd fmla="*/ 2004036 h 2717800" name="connsiteY5"/>
                  <a:gd fmla="*/ 2208091 w 2946400" name="connsiteX6"/>
                  <a:gd fmla="*/ 2009333 h 2717800" name="connsiteY6"/>
                  <a:gd fmla="*/ 2235200 w 2946400" name="connsiteX7"/>
                  <a:gd fmla="*/ 2006600 h 2717800" name="connsiteY7"/>
                  <a:gd fmla="*/ 29464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2946400" y="2717800"/>
                    </a:moveTo>
                    <a:lnTo>
                      <a:pt x="2946400" y="1358900"/>
                    </a:lnTo>
                    <a:cubicBezTo>
                      <a:pt x="2946400" y="608400"/>
                      <a:pt x="2338000" y="0"/>
                      <a:pt x="1587500" y="0"/>
                    </a:cubicBezTo>
                    <a:lnTo>
                      <a:pt x="0" y="0"/>
                    </a:lnTo>
                    <a:lnTo>
                      <a:pt x="0" y="2004036"/>
                    </a:lnTo>
                    <a:lnTo>
                      <a:pt x="2208091" y="2004036"/>
                    </a:lnTo>
                    <a:lnTo>
                      <a:pt x="2208091" y="2009333"/>
                    </a:lnTo>
                    <a:lnTo>
                      <a:pt x="2235200" y="2006600"/>
                    </a:lnTo>
                    <a:cubicBezTo>
                      <a:pt x="2627985" y="2006600"/>
                      <a:pt x="2946400" y="2325015"/>
                      <a:pt x="2946400" y="2717800"/>
                    </a:cubicBezTo>
                    <a:close/>
                  </a:path>
                </a:pathLst>
              </a:cu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Rectangle 88"/>
              <p:cNvSpPr/>
              <p:nvPr/>
            </p:nvSpPr>
            <p:spPr>
              <a:xfrm>
                <a:off x="6178436" y="2577152"/>
                <a:ext cx="1027663" cy="700434"/>
              </a:xfrm>
              <a:prstGeom prst="rect">
                <a:avLst/>
              </a:pr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4" name="Group 105"/>
            <p:cNvGrpSpPr/>
            <p:nvPr/>
          </p:nvGrpSpPr>
          <p:grpSpPr>
            <a:xfrm>
              <a:off x="2160122" y="3659450"/>
              <a:ext cx="2315867" cy="899531"/>
              <a:chOff x="2803963" y="4879266"/>
              <a:chExt cx="3087823" cy="1199375"/>
            </a:xfrm>
          </p:grpSpPr>
          <p:sp>
            <p:nvSpPr>
              <p:cNvPr id="37" name="Freeform: Shape 82"/>
              <p:cNvSpPr/>
              <p:nvPr/>
            </p:nvSpPr>
            <p:spPr>
              <a:xfrm flipV="1">
                <a:off x="2803963" y="5128735"/>
                <a:ext cx="1029804" cy="949906"/>
              </a:xfrm>
              <a:custGeom>
                <a:gdLst>
                  <a:gd fmla="*/ 1358900 w 2946400" name="connsiteX0"/>
                  <a:gd fmla="*/ 2717800 h 2717800" name="connsiteY0"/>
                  <a:gd fmla="*/ 2946400 w 2946400" name="connsiteX1"/>
                  <a:gd fmla="*/ 2717800 h 2717800" name="connsiteY1"/>
                  <a:gd fmla="*/ 2946400 w 2946400" name="connsiteX2"/>
                  <a:gd fmla="*/ 713763 h 2717800" name="connsiteY2"/>
                  <a:gd fmla="*/ 738309 w 2946400" name="connsiteX3"/>
                  <a:gd fmla="*/ 713763 h 2717800" name="connsiteY3"/>
                  <a:gd fmla="*/ 738309 w 2946400" name="connsiteX4"/>
                  <a:gd fmla="*/ 708467 h 2717800" name="connsiteY4"/>
                  <a:gd fmla="*/ 711200 w 2946400" name="connsiteX5"/>
                  <a:gd fmla="*/ 711200 h 2717800" name="connsiteY5"/>
                  <a:gd fmla="*/ 0 w 2946400" name="connsiteX6"/>
                  <a:gd fmla="*/ 0 h 2717800" name="connsiteY6"/>
                  <a:gd fmla="*/ 0 w 2946400" name="connsiteX7"/>
                  <a:gd fmla="*/ 1358900 h 2717800" name="connsiteY7"/>
                  <a:gd fmla="*/ 13589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1358900" y="2717800"/>
                    </a:moveTo>
                    <a:lnTo>
                      <a:pt x="2946400" y="2717800"/>
                    </a:lnTo>
                    <a:lnTo>
                      <a:pt x="2946400" y="713763"/>
                    </a:lnTo>
                    <a:lnTo>
                      <a:pt x="738309" y="713763"/>
                    </a:lnTo>
                    <a:lnTo>
                      <a:pt x="738309" y="708467"/>
                    </a:lnTo>
                    <a:lnTo>
                      <a:pt x="711200" y="711200"/>
                    </a:lnTo>
                    <a:cubicBezTo>
                      <a:pt x="318415" y="711200"/>
                      <a:pt x="0" y="392785"/>
                      <a:pt x="0" y="0"/>
                    </a:cubicBezTo>
                    <a:lnTo>
                      <a:pt x="0" y="1358900"/>
                    </a:lnTo>
                    <a:cubicBezTo>
                      <a:pt x="0" y="2109400"/>
                      <a:pt x="608400" y="2717800"/>
                      <a:pt x="1358900" y="2717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Rectangle 89"/>
              <p:cNvSpPr/>
              <p:nvPr/>
            </p:nvSpPr>
            <p:spPr>
              <a:xfrm>
                <a:off x="3669857" y="5128590"/>
                <a:ext cx="1191904" cy="700434"/>
              </a:xfrm>
              <a:prstGeom prst="rect">
                <a:avLst/>
              </a:pr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Freeform: Shape 83"/>
              <p:cNvSpPr/>
              <p:nvPr/>
            </p:nvSpPr>
            <p:spPr>
              <a:xfrm flipV="1">
                <a:off x="4861982" y="4879266"/>
                <a:ext cx="1029804" cy="949906"/>
              </a:xfrm>
              <a:custGeom>
                <a:gdLst>
                  <a:gd fmla="*/ 2946400 w 2946400" name="connsiteX0"/>
                  <a:gd fmla="*/ 2717800 h 2717800" name="connsiteY0"/>
                  <a:gd fmla="*/ 2946400 w 2946400" name="connsiteX1"/>
                  <a:gd fmla="*/ 1358900 h 2717800" name="connsiteY1"/>
                  <a:gd fmla="*/ 1587500 w 2946400" name="connsiteX2"/>
                  <a:gd fmla="*/ 0 h 2717800" name="connsiteY2"/>
                  <a:gd fmla="*/ 0 w 2946400" name="connsiteX3"/>
                  <a:gd fmla="*/ 0 h 2717800" name="connsiteY3"/>
                  <a:gd fmla="*/ 0 w 2946400" name="connsiteX4"/>
                  <a:gd fmla="*/ 2004036 h 2717800" name="connsiteY4"/>
                  <a:gd fmla="*/ 2208091 w 2946400" name="connsiteX5"/>
                  <a:gd fmla="*/ 2004036 h 2717800" name="connsiteY5"/>
                  <a:gd fmla="*/ 2208091 w 2946400" name="connsiteX6"/>
                  <a:gd fmla="*/ 2009333 h 2717800" name="connsiteY6"/>
                  <a:gd fmla="*/ 2235200 w 2946400" name="connsiteX7"/>
                  <a:gd fmla="*/ 2006600 h 2717800" name="connsiteY7"/>
                  <a:gd fmla="*/ 29464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2946400" y="2717800"/>
                    </a:moveTo>
                    <a:lnTo>
                      <a:pt x="2946400" y="1358900"/>
                    </a:lnTo>
                    <a:cubicBezTo>
                      <a:pt x="2946400" y="608400"/>
                      <a:pt x="2338000" y="0"/>
                      <a:pt x="1587500" y="0"/>
                    </a:cubicBezTo>
                    <a:lnTo>
                      <a:pt x="0" y="0"/>
                    </a:lnTo>
                    <a:lnTo>
                      <a:pt x="0" y="2004036"/>
                    </a:lnTo>
                    <a:lnTo>
                      <a:pt x="2208091" y="2004036"/>
                    </a:lnTo>
                    <a:lnTo>
                      <a:pt x="2208091" y="2009333"/>
                    </a:lnTo>
                    <a:lnTo>
                      <a:pt x="2235200" y="2006600"/>
                    </a:lnTo>
                    <a:cubicBezTo>
                      <a:pt x="2627985" y="2006600"/>
                      <a:pt x="2946400" y="2325015"/>
                      <a:pt x="2946400" y="2717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5" name="Group 94"/>
            <p:cNvGrpSpPr/>
            <p:nvPr/>
          </p:nvGrpSpPr>
          <p:grpSpPr>
            <a:xfrm>
              <a:off x="4816091" y="758799"/>
              <a:ext cx="2282417" cy="899531"/>
              <a:chOff x="6345255" y="1011732"/>
              <a:chExt cx="3043222" cy="1199375"/>
            </a:xfrm>
          </p:grpSpPr>
          <p:sp>
            <p:nvSpPr>
              <p:cNvPr id="34" name="Freeform: Shape 24"/>
              <p:cNvSpPr/>
              <p:nvPr/>
            </p:nvSpPr>
            <p:spPr>
              <a:xfrm flipV="1">
                <a:off x="6345255" y="1261202"/>
                <a:ext cx="1029804" cy="949905"/>
              </a:xfrm>
              <a:custGeom>
                <a:gdLst>
                  <a:gd fmla="*/ 1358900 w 2946400" name="connsiteX0"/>
                  <a:gd fmla="*/ 2717800 h 2717800" name="connsiteY0"/>
                  <a:gd fmla="*/ 2946400 w 2946400" name="connsiteX1"/>
                  <a:gd fmla="*/ 2717800 h 2717800" name="connsiteY1"/>
                  <a:gd fmla="*/ 2946400 w 2946400" name="connsiteX2"/>
                  <a:gd fmla="*/ 713763 h 2717800" name="connsiteY2"/>
                  <a:gd fmla="*/ 738309 w 2946400" name="connsiteX3"/>
                  <a:gd fmla="*/ 713763 h 2717800" name="connsiteY3"/>
                  <a:gd fmla="*/ 738309 w 2946400" name="connsiteX4"/>
                  <a:gd fmla="*/ 708467 h 2717800" name="connsiteY4"/>
                  <a:gd fmla="*/ 711200 w 2946400" name="connsiteX5"/>
                  <a:gd fmla="*/ 711200 h 2717800" name="connsiteY5"/>
                  <a:gd fmla="*/ 0 w 2946400" name="connsiteX6"/>
                  <a:gd fmla="*/ 0 h 2717800" name="connsiteY6"/>
                  <a:gd fmla="*/ 0 w 2946400" name="connsiteX7"/>
                  <a:gd fmla="*/ 1358900 h 2717800" name="connsiteY7"/>
                  <a:gd fmla="*/ 13589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1358900" y="2717800"/>
                    </a:moveTo>
                    <a:lnTo>
                      <a:pt x="2946400" y="2717800"/>
                    </a:lnTo>
                    <a:lnTo>
                      <a:pt x="2946400" y="713763"/>
                    </a:lnTo>
                    <a:lnTo>
                      <a:pt x="738309" y="713763"/>
                    </a:lnTo>
                    <a:lnTo>
                      <a:pt x="738309" y="708467"/>
                    </a:lnTo>
                    <a:lnTo>
                      <a:pt x="711200" y="711200"/>
                    </a:lnTo>
                    <a:cubicBezTo>
                      <a:pt x="318415" y="711200"/>
                      <a:pt x="0" y="392785"/>
                      <a:pt x="0" y="0"/>
                    </a:cubicBezTo>
                    <a:lnTo>
                      <a:pt x="0" y="1358900"/>
                    </a:lnTo>
                    <a:cubicBezTo>
                      <a:pt x="0" y="2109400"/>
                      <a:pt x="608400" y="2717800"/>
                      <a:pt x="1358900" y="27178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Freeform: Shape 25"/>
              <p:cNvSpPr/>
              <p:nvPr/>
            </p:nvSpPr>
            <p:spPr>
              <a:xfrm flipV="1">
                <a:off x="8358673" y="1011732"/>
                <a:ext cx="1029804" cy="949905"/>
              </a:xfrm>
              <a:custGeom>
                <a:gdLst>
                  <a:gd fmla="*/ 2946400 w 2946400" name="connsiteX0"/>
                  <a:gd fmla="*/ 2717800 h 2717800" name="connsiteY0"/>
                  <a:gd fmla="*/ 2946400 w 2946400" name="connsiteX1"/>
                  <a:gd fmla="*/ 1358900 h 2717800" name="connsiteY1"/>
                  <a:gd fmla="*/ 1587500 w 2946400" name="connsiteX2"/>
                  <a:gd fmla="*/ 0 h 2717800" name="connsiteY2"/>
                  <a:gd fmla="*/ 0 w 2946400" name="connsiteX3"/>
                  <a:gd fmla="*/ 0 h 2717800" name="connsiteY3"/>
                  <a:gd fmla="*/ 0 w 2946400" name="connsiteX4"/>
                  <a:gd fmla="*/ 2004036 h 2717800" name="connsiteY4"/>
                  <a:gd fmla="*/ 2208091 w 2946400" name="connsiteX5"/>
                  <a:gd fmla="*/ 2004036 h 2717800" name="connsiteY5"/>
                  <a:gd fmla="*/ 2208091 w 2946400" name="connsiteX6"/>
                  <a:gd fmla="*/ 2009333 h 2717800" name="connsiteY6"/>
                  <a:gd fmla="*/ 2235200 w 2946400" name="connsiteX7"/>
                  <a:gd fmla="*/ 2006600 h 2717800" name="connsiteY7"/>
                  <a:gd fmla="*/ 29464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2946400" y="2717800"/>
                    </a:moveTo>
                    <a:lnTo>
                      <a:pt x="2946400" y="1358900"/>
                    </a:lnTo>
                    <a:cubicBezTo>
                      <a:pt x="2946400" y="608400"/>
                      <a:pt x="2338000" y="0"/>
                      <a:pt x="1587500" y="0"/>
                    </a:cubicBezTo>
                    <a:lnTo>
                      <a:pt x="0" y="0"/>
                    </a:lnTo>
                    <a:lnTo>
                      <a:pt x="0" y="2004036"/>
                    </a:lnTo>
                    <a:lnTo>
                      <a:pt x="2208091" y="2004036"/>
                    </a:lnTo>
                    <a:lnTo>
                      <a:pt x="2208091" y="2009333"/>
                    </a:lnTo>
                    <a:lnTo>
                      <a:pt x="2235200" y="2006600"/>
                    </a:lnTo>
                    <a:cubicBezTo>
                      <a:pt x="2627985" y="2006600"/>
                      <a:pt x="2946400" y="2325015"/>
                      <a:pt x="2946400" y="27178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Rectangle 43"/>
              <p:cNvSpPr/>
              <p:nvPr/>
            </p:nvSpPr>
            <p:spPr>
              <a:xfrm>
                <a:off x="7331009" y="1261202"/>
                <a:ext cx="1027663" cy="700434"/>
              </a:xfrm>
              <a:prstGeom prst="rect">
                <a:avLst/>
              </a:pr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6" name="Group 107"/>
            <p:cNvGrpSpPr/>
            <p:nvPr/>
          </p:nvGrpSpPr>
          <p:grpSpPr>
            <a:xfrm>
              <a:off x="3024552" y="2713549"/>
              <a:ext cx="2315867" cy="899531"/>
              <a:chOff x="3956536" y="3618065"/>
              <a:chExt cx="3087823" cy="1199375"/>
            </a:xfrm>
          </p:grpSpPr>
          <p:sp>
            <p:nvSpPr>
              <p:cNvPr id="31" name="Freeform: Shape 20"/>
              <p:cNvSpPr/>
              <p:nvPr/>
            </p:nvSpPr>
            <p:spPr>
              <a:xfrm flipV="1">
                <a:off x="3956536" y="3867534"/>
                <a:ext cx="1029804" cy="949906"/>
              </a:xfrm>
              <a:custGeom>
                <a:gdLst>
                  <a:gd fmla="*/ 1358900 w 2946400" name="connsiteX0"/>
                  <a:gd fmla="*/ 2717800 h 2717800" name="connsiteY0"/>
                  <a:gd fmla="*/ 2946400 w 2946400" name="connsiteX1"/>
                  <a:gd fmla="*/ 2717800 h 2717800" name="connsiteY1"/>
                  <a:gd fmla="*/ 2946400 w 2946400" name="connsiteX2"/>
                  <a:gd fmla="*/ 713763 h 2717800" name="connsiteY2"/>
                  <a:gd fmla="*/ 738309 w 2946400" name="connsiteX3"/>
                  <a:gd fmla="*/ 713763 h 2717800" name="connsiteY3"/>
                  <a:gd fmla="*/ 738309 w 2946400" name="connsiteX4"/>
                  <a:gd fmla="*/ 708467 h 2717800" name="connsiteY4"/>
                  <a:gd fmla="*/ 711200 w 2946400" name="connsiteX5"/>
                  <a:gd fmla="*/ 711200 h 2717800" name="connsiteY5"/>
                  <a:gd fmla="*/ 0 w 2946400" name="connsiteX6"/>
                  <a:gd fmla="*/ 0 h 2717800" name="connsiteY6"/>
                  <a:gd fmla="*/ 0 w 2946400" name="connsiteX7"/>
                  <a:gd fmla="*/ 1358900 h 2717800" name="connsiteY7"/>
                  <a:gd fmla="*/ 13589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1358900" y="2717800"/>
                    </a:moveTo>
                    <a:lnTo>
                      <a:pt x="2946400" y="2717800"/>
                    </a:lnTo>
                    <a:lnTo>
                      <a:pt x="2946400" y="713763"/>
                    </a:lnTo>
                    <a:lnTo>
                      <a:pt x="738309" y="713763"/>
                    </a:lnTo>
                    <a:lnTo>
                      <a:pt x="738309" y="708467"/>
                    </a:lnTo>
                    <a:lnTo>
                      <a:pt x="711200" y="711200"/>
                    </a:lnTo>
                    <a:cubicBezTo>
                      <a:pt x="318415" y="711200"/>
                      <a:pt x="0" y="392785"/>
                      <a:pt x="0" y="0"/>
                    </a:cubicBezTo>
                    <a:lnTo>
                      <a:pt x="0" y="1358900"/>
                    </a:lnTo>
                    <a:cubicBezTo>
                      <a:pt x="0" y="2109400"/>
                      <a:pt x="608400" y="2717800"/>
                      <a:pt x="1358900" y="271780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" name="Freeform: Shape 16"/>
              <p:cNvSpPr/>
              <p:nvPr/>
            </p:nvSpPr>
            <p:spPr>
              <a:xfrm flipV="1">
                <a:off x="6014555" y="3618065"/>
                <a:ext cx="1029804" cy="949906"/>
              </a:xfrm>
              <a:custGeom>
                <a:gdLst>
                  <a:gd fmla="*/ 2946400 w 2946400" name="connsiteX0"/>
                  <a:gd fmla="*/ 2717800 h 2717800" name="connsiteY0"/>
                  <a:gd fmla="*/ 2946400 w 2946400" name="connsiteX1"/>
                  <a:gd fmla="*/ 1358900 h 2717800" name="connsiteY1"/>
                  <a:gd fmla="*/ 1587500 w 2946400" name="connsiteX2"/>
                  <a:gd fmla="*/ 0 h 2717800" name="connsiteY2"/>
                  <a:gd fmla="*/ 0 w 2946400" name="connsiteX3"/>
                  <a:gd fmla="*/ 0 h 2717800" name="connsiteY3"/>
                  <a:gd fmla="*/ 0 w 2946400" name="connsiteX4"/>
                  <a:gd fmla="*/ 2004036 h 2717800" name="connsiteY4"/>
                  <a:gd fmla="*/ 2208091 w 2946400" name="connsiteX5"/>
                  <a:gd fmla="*/ 2004036 h 2717800" name="connsiteY5"/>
                  <a:gd fmla="*/ 2208091 w 2946400" name="connsiteX6"/>
                  <a:gd fmla="*/ 2009333 h 2717800" name="connsiteY6"/>
                  <a:gd fmla="*/ 2235200 w 2946400" name="connsiteX7"/>
                  <a:gd fmla="*/ 2006600 h 2717800" name="connsiteY7"/>
                  <a:gd fmla="*/ 2946400 w 2946400" name="connsiteX8"/>
                  <a:gd fmla="*/ 2717800 h 27178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717800" w="2946400">
                    <a:moveTo>
                      <a:pt x="2946400" y="2717800"/>
                    </a:moveTo>
                    <a:lnTo>
                      <a:pt x="2946400" y="1358900"/>
                    </a:lnTo>
                    <a:cubicBezTo>
                      <a:pt x="2946400" y="608400"/>
                      <a:pt x="2338000" y="0"/>
                      <a:pt x="1587500" y="0"/>
                    </a:cubicBezTo>
                    <a:lnTo>
                      <a:pt x="0" y="0"/>
                    </a:lnTo>
                    <a:lnTo>
                      <a:pt x="0" y="2004036"/>
                    </a:lnTo>
                    <a:lnTo>
                      <a:pt x="2208091" y="2004036"/>
                    </a:lnTo>
                    <a:lnTo>
                      <a:pt x="2208091" y="2009333"/>
                    </a:lnTo>
                    <a:lnTo>
                      <a:pt x="2235200" y="2006600"/>
                    </a:lnTo>
                    <a:cubicBezTo>
                      <a:pt x="2627985" y="2006600"/>
                      <a:pt x="2946400" y="2325015"/>
                      <a:pt x="2946400" y="271780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Rectangle 60"/>
              <p:cNvSpPr/>
              <p:nvPr/>
            </p:nvSpPr>
            <p:spPr>
              <a:xfrm>
                <a:off x="4986671" y="3867389"/>
                <a:ext cx="1027663" cy="700434"/>
              </a:xfrm>
              <a:prstGeom prst="rect">
                <a:avLst/>
              </a:prstGeom>
              <a:solidFill>
                <a:schemeClr val="accent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23" name="Freeform: Shape 58"/>
            <p:cNvSpPr/>
            <p:nvPr/>
          </p:nvSpPr>
          <p:spPr bwMode="auto">
            <a:xfrm>
              <a:off x="5051171" y="1052684"/>
              <a:ext cx="386288" cy="304678"/>
            </a:xfrm>
            <a:custGeom>
              <a:gdLst>
                <a:gd fmla="*/ 222151 w 338138" name="connsiteX0"/>
                <a:gd fmla="*/ 85725 h 266700" name="connsiteY0"/>
                <a:gd fmla="*/ 230188 w 338138" name="connsiteX1"/>
                <a:gd fmla="*/ 93663 h 266700" name="connsiteY1"/>
                <a:gd fmla="*/ 230188 w 338138" name="connsiteX2"/>
                <a:gd fmla="*/ 139965 h 266700" name="connsiteY2"/>
                <a:gd fmla="*/ 227509 w 338138" name="connsiteX3"/>
                <a:gd fmla="*/ 145257 h 266700" name="connsiteY3"/>
                <a:gd fmla="*/ 202059 w 338138" name="connsiteX4"/>
                <a:gd fmla="*/ 171715 h 266700" name="connsiteY4"/>
                <a:gd fmla="*/ 195362 w 338138" name="connsiteX5"/>
                <a:gd fmla="*/ 173038 h 266700" name="connsiteY5"/>
                <a:gd fmla="*/ 190004 w 338138" name="connsiteX6"/>
                <a:gd fmla="*/ 171715 h 266700" name="connsiteY6"/>
                <a:gd fmla="*/ 190004 w 338138" name="connsiteX7"/>
                <a:gd fmla="*/ 159809 h 266700" name="connsiteY7"/>
                <a:gd fmla="*/ 214115 w 338138" name="connsiteX8"/>
                <a:gd fmla="*/ 135996 h 266700" name="connsiteY8"/>
                <a:gd fmla="*/ 214115 w 338138" name="connsiteX9"/>
                <a:gd fmla="*/ 93663 h 266700" name="connsiteY9"/>
                <a:gd fmla="*/ 222151 w 338138" name="connsiteX10"/>
                <a:gd fmla="*/ 85725 h 266700" name="connsiteY10"/>
                <a:gd fmla="*/ 216065 w 338138" name="connsiteX11"/>
                <a:gd fmla="*/ 22225 h 266700" name="connsiteY11"/>
                <a:gd fmla="*/ 153987 w 338138" name="connsiteX12"/>
                <a:gd fmla="*/ 43172 h 266700" name="connsiteY12"/>
                <a:gd fmla="*/ 167195 w 338138" name="connsiteX13"/>
                <a:gd fmla="*/ 57573 h 266700" name="connsiteY13"/>
                <a:gd fmla="*/ 216065 w 338138" name="connsiteX14"/>
                <a:gd fmla="*/ 40553 h 266700" name="connsiteY14"/>
                <a:gd fmla="*/ 299275 w 338138" name="connsiteX15"/>
                <a:gd fmla="*/ 123032 h 266700" name="connsiteY15"/>
                <a:gd fmla="*/ 222669 w 338138" name="connsiteX16"/>
                <a:gd fmla="*/ 204201 h 266700" name="connsiteY16"/>
                <a:gd fmla="*/ 227952 w 338138" name="connsiteX17"/>
                <a:gd fmla="*/ 222529 h 266700" name="connsiteY17"/>
                <a:gd fmla="*/ 227952 w 338138" name="connsiteX18"/>
                <a:gd fmla="*/ 223838 h 266700" name="connsiteY18"/>
                <a:gd fmla="*/ 319087 w 338138" name="connsiteX19"/>
                <a:gd fmla="*/ 123032 h 266700" name="connsiteY19"/>
                <a:gd fmla="*/ 216065 w 338138" name="connsiteX20"/>
                <a:gd fmla="*/ 22225 h 266700" name="connsiteY20"/>
                <a:gd fmla="*/ 215299 w 338138" name="connsiteX21"/>
                <a:gd fmla="*/ 0 h 266700" name="connsiteY21"/>
                <a:gd fmla="*/ 338138 w 338138" name="connsiteX22"/>
                <a:gd fmla="*/ 122788 h 266700" name="connsiteY22"/>
                <a:gd fmla="*/ 227187 w 338138" name="connsiteX23"/>
                <a:gd fmla="*/ 244255 h 266700" name="connsiteY23"/>
                <a:gd fmla="*/ 227187 w 338138" name="connsiteX24"/>
                <a:gd fmla="*/ 266700 h 266700" name="connsiteY24"/>
                <a:gd fmla="*/ 0 w 338138" name="connsiteX25"/>
                <a:gd fmla="*/ 266700 h 266700" name="connsiteY25"/>
                <a:gd fmla="*/ 0 w 338138" name="connsiteX26"/>
                <a:gd fmla="*/ 223130 h 266700" name="connsiteY26"/>
                <a:gd fmla="*/ 30379 w 338138" name="connsiteX27"/>
                <a:gd fmla="*/ 180881 h 266700" name="connsiteY27"/>
                <a:gd fmla="*/ 67363 w 338138" name="connsiteX28"/>
                <a:gd fmla="*/ 163717 h 266700" name="connsiteY28"/>
                <a:gd fmla="*/ 92459 w 338138" name="connsiteX29"/>
                <a:gd fmla="*/ 216529 h 266700" name="connsiteY29"/>
                <a:gd fmla="*/ 105668 w 338138" name="connsiteX30"/>
                <a:gd fmla="*/ 180881 h 266700" name="connsiteY30"/>
                <a:gd fmla="*/ 113593 w 338138" name="connsiteX31"/>
                <a:gd fmla="*/ 182201 h 266700" name="connsiteY31"/>
                <a:gd fmla="*/ 121518 w 338138" name="connsiteX32"/>
                <a:gd fmla="*/ 180881 h 266700" name="connsiteY32"/>
                <a:gd fmla="*/ 133406 w 338138" name="connsiteX33"/>
                <a:gd fmla="*/ 215209 h 266700" name="connsiteY33"/>
                <a:gd fmla="*/ 158502 w 338138" name="connsiteX34"/>
                <a:gd fmla="*/ 162397 h 266700" name="connsiteY34"/>
                <a:gd fmla="*/ 196807 w 338138" name="connsiteX35"/>
                <a:gd fmla="*/ 180881 h 266700" name="connsiteY35"/>
                <a:gd fmla="*/ 217941 w 338138" name="connsiteX36"/>
                <a:gd fmla="*/ 198045 h 266700" name="connsiteY36"/>
                <a:gd fmla="*/ 291908 w 338138" name="connsiteX37"/>
                <a:gd fmla="*/ 122788 h 266700" name="connsiteY37"/>
                <a:gd fmla="*/ 215299 w 338138" name="connsiteX38"/>
                <a:gd fmla="*/ 47531 h 266700" name="connsiteY38"/>
                <a:gd fmla="*/ 169069 w 338138" name="connsiteX39"/>
                <a:gd fmla="*/ 63374 h 266700" name="connsiteY39"/>
                <a:gd fmla="*/ 171710 w 338138" name="connsiteX40"/>
                <a:gd fmla="*/ 85819 h 266700" name="connsiteY40"/>
                <a:gd fmla="*/ 113593 w 338138" name="connsiteX41"/>
                <a:gd fmla="*/ 162397 h 266700" name="connsiteY41"/>
                <a:gd fmla="*/ 55476 w 338138" name="connsiteX42"/>
                <a:gd fmla="*/ 85819 h 266700" name="connsiteY42"/>
                <a:gd fmla="*/ 113593 w 338138" name="connsiteX43"/>
                <a:gd fmla="*/ 29046 h 266700" name="connsiteY43"/>
                <a:gd fmla="*/ 134727 w 338138" name="connsiteX44"/>
                <a:gd fmla="*/ 31687 h 266700" name="connsiteY44"/>
                <a:gd fmla="*/ 215299 w 338138" name="connsiteX45"/>
                <a:gd fmla="*/ 0 h 266700" name="connsiteY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b="b" l="l" r="r" t="t"/>
              <a:pathLst>
                <a:path h="266700" w="338138">
                  <a:moveTo>
                    <a:pt x="222151" y="85725"/>
                  </a:moveTo>
                  <a:cubicBezTo>
                    <a:pt x="226170" y="85725"/>
                    <a:pt x="230188" y="88371"/>
                    <a:pt x="230188" y="93663"/>
                  </a:cubicBezTo>
                  <a:cubicBezTo>
                    <a:pt x="230188" y="139965"/>
                    <a:pt x="230188" y="139965"/>
                    <a:pt x="230188" y="139965"/>
                  </a:cubicBezTo>
                  <a:cubicBezTo>
                    <a:pt x="230188" y="141288"/>
                    <a:pt x="228849" y="143934"/>
                    <a:pt x="227509" y="145257"/>
                  </a:cubicBezTo>
                  <a:cubicBezTo>
                    <a:pt x="202059" y="171715"/>
                    <a:pt x="202059" y="171715"/>
                    <a:pt x="202059" y="171715"/>
                  </a:cubicBezTo>
                  <a:cubicBezTo>
                    <a:pt x="200720" y="173038"/>
                    <a:pt x="198041" y="173038"/>
                    <a:pt x="195362" y="173038"/>
                  </a:cubicBezTo>
                  <a:cubicBezTo>
                    <a:pt x="194023" y="173038"/>
                    <a:pt x="191344" y="173038"/>
                    <a:pt x="190004" y="171715"/>
                  </a:cubicBezTo>
                  <a:cubicBezTo>
                    <a:pt x="187325" y="167746"/>
                    <a:pt x="187325" y="162455"/>
                    <a:pt x="190004" y="159809"/>
                  </a:cubicBezTo>
                  <a:cubicBezTo>
                    <a:pt x="214115" y="135996"/>
                    <a:pt x="214115" y="135996"/>
                    <a:pt x="214115" y="135996"/>
                  </a:cubicBezTo>
                  <a:cubicBezTo>
                    <a:pt x="214115" y="93663"/>
                    <a:pt x="214115" y="93663"/>
                    <a:pt x="214115" y="93663"/>
                  </a:cubicBezTo>
                  <a:cubicBezTo>
                    <a:pt x="214115" y="88371"/>
                    <a:pt x="216794" y="85725"/>
                    <a:pt x="222151" y="85725"/>
                  </a:cubicBezTo>
                  <a:close/>
                  <a:moveTo>
                    <a:pt x="216065" y="22225"/>
                  </a:moveTo>
                  <a:cubicBezTo>
                    <a:pt x="193611" y="22225"/>
                    <a:pt x="171157" y="30080"/>
                    <a:pt x="153987" y="43172"/>
                  </a:cubicBezTo>
                  <a:cubicBezTo>
                    <a:pt x="159270" y="47099"/>
                    <a:pt x="163232" y="52336"/>
                    <a:pt x="167195" y="57573"/>
                  </a:cubicBezTo>
                  <a:cubicBezTo>
                    <a:pt x="180403" y="47099"/>
                    <a:pt x="197574" y="40553"/>
                    <a:pt x="216065" y="40553"/>
                  </a:cubicBezTo>
                  <a:cubicBezTo>
                    <a:pt x="262293" y="40553"/>
                    <a:pt x="299275" y="78519"/>
                    <a:pt x="299275" y="123032"/>
                  </a:cubicBezTo>
                  <a:cubicBezTo>
                    <a:pt x="299275" y="166234"/>
                    <a:pt x="264934" y="201582"/>
                    <a:pt x="222669" y="204201"/>
                  </a:cubicBezTo>
                  <a:cubicBezTo>
                    <a:pt x="225310" y="210746"/>
                    <a:pt x="227952" y="217292"/>
                    <a:pt x="227952" y="222529"/>
                  </a:cubicBezTo>
                  <a:cubicBezTo>
                    <a:pt x="227952" y="222529"/>
                    <a:pt x="227952" y="222529"/>
                    <a:pt x="227952" y="223838"/>
                  </a:cubicBezTo>
                  <a:cubicBezTo>
                    <a:pt x="278142" y="217292"/>
                    <a:pt x="319087" y="175399"/>
                    <a:pt x="319087" y="123032"/>
                  </a:cubicBezTo>
                  <a:cubicBezTo>
                    <a:pt x="319087" y="66737"/>
                    <a:pt x="272859" y="22225"/>
                    <a:pt x="216065" y="22225"/>
                  </a:cubicBezTo>
                  <a:close/>
                  <a:moveTo>
                    <a:pt x="215299" y="0"/>
                  </a:moveTo>
                  <a:cubicBezTo>
                    <a:pt x="282662" y="0"/>
                    <a:pt x="338138" y="55452"/>
                    <a:pt x="338138" y="122788"/>
                  </a:cubicBezTo>
                  <a:cubicBezTo>
                    <a:pt x="338138" y="186162"/>
                    <a:pt x="289267" y="238974"/>
                    <a:pt x="227187" y="244255"/>
                  </a:cubicBezTo>
                  <a:cubicBezTo>
                    <a:pt x="227187" y="244255"/>
                    <a:pt x="227187" y="244255"/>
                    <a:pt x="227187" y="266700"/>
                  </a:cubicBezTo>
                  <a:cubicBezTo>
                    <a:pt x="227187" y="266700"/>
                    <a:pt x="227187" y="266700"/>
                    <a:pt x="0" y="266700"/>
                  </a:cubicBezTo>
                  <a:cubicBezTo>
                    <a:pt x="0" y="266700"/>
                    <a:pt x="0" y="266700"/>
                    <a:pt x="0" y="223130"/>
                  </a:cubicBezTo>
                  <a:cubicBezTo>
                    <a:pt x="0" y="208607"/>
                    <a:pt x="13208" y="188803"/>
                    <a:pt x="30379" y="180881"/>
                  </a:cubicBezTo>
                  <a:cubicBezTo>
                    <a:pt x="30379" y="180881"/>
                    <a:pt x="30379" y="180881"/>
                    <a:pt x="67363" y="163717"/>
                  </a:cubicBezTo>
                  <a:cubicBezTo>
                    <a:pt x="67363" y="163717"/>
                    <a:pt x="67363" y="163717"/>
                    <a:pt x="92459" y="216529"/>
                  </a:cubicBezTo>
                  <a:cubicBezTo>
                    <a:pt x="92459" y="216529"/>
                    <a:pt x="92459" y="216529"/>
                    <a:pt x="105668" y="180881"/>
                  </a:cubicBezTo>
                  <a:cubicBezTo>
                    <a:pt x="108310" y="182201"/>
                    <a:pt x="110951" y="182201"/>
                    <a:pt x="113593" y="182201"/>
                  </a:cubicBezTo>
                  <a:cubicBezTo>
                    <a:pt x="116235" y="182201"/>
                    <a:pt x="118876" y="182201"/>
                    <a:pt x="121518" y="180881"/>
                  </a:cubicBezTo>
                  <a:cubicBezTo>
                    <a:pt x="121518" y="180881"/>
                    <a:pt x="121518" y="180881"/>
                    <a:pt x="133406" y="215209"/>
                  </a:cubicBezTo>
                  <a:cubicBezTo>
                    <a:pt x="133406" y="215209"/>
                    <a:pt x="133406" y="215209"/>
                    <a:pt x="158502" y="162397"/>
                  </a:cubicBezTo>
                  <a:cubicBezTo>
                    <a:pt x="158502" y="162397"/>
                    <a:pt x="158502" y="162397"/>
                    <a:pt x="196807" y="180881"/>
                  </a:cubicBezTo>
                  <a:cubicBezTo>
                    <a:pt x="204732" y="184842"/>
                    <a:pt x="212657" y="191443"/>
                    <a:pt x="217941" y="198045"/>
                  </a:cubicBezTo>
                  <a:cubicBezTo>
                    <a:pt x="258887" y="198045"/>
                    <a:pt x="291908" y="163717"/>
                    <a:pt x="291908" y="122788"/>
                  </a:cubicBezTo>
                  <a:cubicBezTo>
                    <a:pt x="291908" y="80538"/>
                    <a:pt x="257566" y="47531"/>
                    <a:pt x="215299" y="47531"/>
                  </a:cubicBezTo>
                  <a:cubicBezTo>
                    <a:pt x="198128" y="47531"/>
                    <a:pt x="180956" y="52812"/>
                    <a:pt x="169069" y="63374"/>
                  </a:cubicBezTo>
                  <a:cubicBezTo>
                    <a:pt x="170390" y="69976"/>
                    <a:pt x="171710" y="77897"/>
                    <a:pt x="171710" y="85819"/>
                  </a:cubicBezTo>
                  <a:cubicBezTo>
                    <a:pt x="171710" y="122788"/>
                    <a:pt x="145293" y="162397"/>
                    <a:pt x="113593" y="162397"/>
                  </a:cubicBezTo>
                  <a:cubicBezTo>
                    <a:pt x="80572" y="162397"/>
                    <a:pt x="55476" y="122788"/>
                    <a:pt x="55476" y="85819"/>
                  </a:cubicBezTo>
                  <a:cubicBezTo>
                    <a:pt x="55476" y="48851"/>
                    <a:pt x="80572" y="29046"/>
                    <a:pt x="113593" y="29046"/>
                  </a:cubicBezTo>
                  <a:cubicBezTo>
                    <a:pt x="121518" y="29046"/>
                    <a:pt x="128122" y="30367"/>
                    <a:pt x="134727" y="31687"/>
                  </a:cubicBezTo>
                  <a:cubicBezTo>
                    <a:pt x="155860" y="11883"/>
                    <a:pt x="184919" y="0"/>
                    <a:pt x="21529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Freeform: Shape 62"/>
            <p:cNvSpPr/>
            <p:nvPr/>
          </p:nvSpPr>
          <p:spPr bwMode="auto">
            <a:xfrm>
              <a:off x="3901357" y="3942124"/>
              <a:ext cx="360708" cy="284501"/>
            </a:xfrm>
            <a:custGeom>
              <a:gdLst>
                <a:gd fmla="*/ 222151 w 338138" name="connsiteX0"/>
                <a:gd fmla="*/ 85725 h 266700" name="connsiteY0"/>
                <a:gd fmla="*/ 230188 w 338138" name="connsiteX1"/>
                <a:gd fmla="*/ 93663 h 266700" name="connsiteY1"/>
                <a:gd fmla="*/ 230188 w 338138" name="connsiteX2"/>
                <a:gd fmla="*/ 139965 h 266700" name="connsiteY2"/>
                <a:gd fmla="*/ 227509 w 338138" name="connsiteX3"/>
                <a:gd fmla="*/ 145257 h 266700" name="connsiteY3"/>
                <a:gd fmla="*/ 202059 w 338138" name="connsiteX4"/>
                <a:gd fmla="*/ 171715 h 266700" name="connsiteY4"/>
                <a:gd fmla="*/ 195362 w 338138" name="connsiteX5"/>
                <a:gd fmla="*/ 173038 h 266700" name="connsiteY5"/>
                <a:gd fmla="*/ 190004 w 338138" name="connsiteX6"/>
                <a:gd fmla="*/ 171715 h 266700" name="connsiteY6"/>
                <a:gd fmla="*/ 190004 w 338138" name="connsiteX7"/>
                <a:gd fmla="*/ 159809 h 266700" name="connsiteY7"/>
                <a:gd fmla="*/ 214115 w 338138" name="connsiteX8"/>
                <a:gd fmla="*/ 135996 h 266700" name="connsiteY8"/>
                <a:gd fmla="*/ 214115 w 338138" name="connsiteX9"/>
                <a:gd fmla="*/ 93663 h 266700" name="connsiteY9"/>
                <a:gd fmla="*/ 222151 w 338138" name="connsiteX10"/>
                <a:gd fmla="*/ 85725 h 266700" name="connsiteY10"/>
                <a:gd fmla="*/ 216065 w 338138" name="connsiteX11"/>
                <a:gd fmla="*/ 22225 h 266700" name="connsiteY11"/>
                <a:gd fmla="*/ 153987 w 338138" name="connsiteX12"/>
                <a:gd fmla="*/ 43172 h 266700" name="connsiteY12"/>
                <a:gd fmla="*/ 167195 w 338138" name="connsiteX13"/>
                <a:gd fmla="*/ 57573 h 266700" name="connsiteY13"/>
                <a:gd fmla="*/ 216065 w 338138" name="connsiteX14"/>
                <a:gd fmla="*/ 40553 h 266700" name="connsiteY14"/>
                <a:gd fmla="*/ 299275 w 338138" name="connsiteX15"/>
                <a:gd fmla="*/ 123032 h 266700" name="connsiteY15"/>
                <a:gd fmla="*/ 222669 w 338138" name="connsiteX16"/>
                <a:gd fmla="*/ 204201 h 266700" name="connsiteY16"/>
                <a:gd fmla="*/ 227952 w 338138" name="connsiteX17"/>
                <a:gd fmla="*/ 222529 h 266700" name="connsiteY17"/>
                <a:gd fmla="*/ 227952 w 338138" name="connsiteX18"/>
                <a:gd fmla="*/ 223838 h 266700" name="connsiteY18"/>
                <a:gd fmla="*/ 319087 w 338138" name="connsiteX19"/>
                <a:gd fmla="*/ 123032 h 266700" name="connsiteY19"/>
                <a:gd fmla="*/ 216065 w 338138" name="connsiteX20"/>
                <a:gd fmla="*/ 22225 h 266700" name="connsiteY20"/>
                <a:gd fmla="*/ 215299 w 338138" name="connsiteX21"/>
                <a:gd fmla="*/ 0 h 266700" name="connsiteY21"/>
                <a:gd fmla="*/ 338138 w 338138" name="connsiteX22"/>
                <a:gd fmla="*/ 122788 h 266700" name="connsiteY22"/>
                <a:gd fmla="*/ 227187 w 338138" name="connsiteX23"/>
                <a:gd fmla="*/ 244255 h 266700" name="connsiteY23"/>
                <a:gd fmla="*/ 227187 w 338138" name="connsiteX24"/>
                <a:gd fmla="*/ 266700 h 266700" name="connsiteY24"/>
                <a:gd fmla="*/ 0 w 338138" name="connsiteX25"/>
                <a:gd fmla="*/ 266700 h 266700" name="connsiteY25"/>
                <a:gd fmla="*/ 0 w 338138" name="connsiteX26"/>
                <a:gd fmla="*/ 223130 h 266700" name="connsiteY26"/>
                <a:gd fmla="*/ 30379 w 338138" name="connsiteX27"/>
                <a:gd fmla="*/ 180881 h 266700" name="connsiteY27"/>
                <a:gd fmla="*/ 67363 w 338138" name="connsiteX28"/>
                <a:gd fmla="*/ 163717 h 266700" name="connsiteY28"/>
                <a:gd fmla="*/ 92459 w 338138" name="connsiteX29"/>
                <a:gd fmla="*/ 216529 h 266700" name="connsiteY29"/>
                <a:gd fmla="*/ 105668 w 338138" name="connsiteX30"/>
                <a:gd fmla="*/ 180881 h 266700" name="connsiteY30"/>
                <a:gd fmla="*/ 113593 w 338138" name="connsiteX31"/>
                <a:gd fmla="*/ 182201 h 266700" name="connsiteY31"/>
                <a:gd fmla="*/ 121518 w 338138" name="connsiteX32"/>
                <a:gd fmla="*/ 180881 h 266700" name="connsiteY32"/>
                <a:gd fmla="*/ 133406 w 338138" name="connsiteX33"/>
                <a:gd fmla="*/ 215209 h 266700" name="connsiteY33"/>
                <a:gd fmla="*/ 158502 w 338138" name="connsiteX34"/>
                <a:gd fmla="*/ 162397 h 266700" name="connsiteY34"/>
                <a:gd fmla="*/ 196807 w 338138" name="connsiteX35"/>
                <a:gd fmla="*/ 180881 h 266700" name="connsiteY35"/>
                <a:gd fmla="*/ 217941 w 338138" name="connsiteX36"/>
                <a:gd fmla="*/ 198045 h 266700" name="connsiteY36"/>
                <a:gd fmla="*/ 291908 w 338138" name="connsiteX37"/>
                <a:gd fmla="*/ 122788 h 266700" name="connsiteY37"/>
                <a:gd fmla="*/ 215299 w 338138" name="connsiteX38"/>
                <a:gd fmla="*/ 47531 h 266700" name="connsiteY38"/>
                <a:gd fmla="*/ 169069 w 338138" name="connsiteX39"/>
                <a:gd fmla="*/ 63374 h 266700" name="connsiteY39"/>
                <a:gd fmla="*/ 171710 w 338138" name="connsiteX40"/>
                <a:gd fmla="*/ 85819 h 266700" name="connsiteY40"/>
                <a:gd fmla="*/ 113593 w 338138" name="connsiteX41"/>
                <a:gd fmla="*/ 162397 h 266700" name="connsiteY41"/>
                <a:gd fmla="*/ 55476 w 338138" name="connsiteX42"/>
                <a:gd fmla="*/ 85819 h 266700" name="connsiteY42"/>
                <a:gd fmla="*/ 113593 w 338138" name="connsiteX43"/>
                <a:gd fmla="*/ 29046 h 266700" name="connsiteY43"/>
                <a:gd fmla="*/ 134727 w 338138" name="connsiteX44"/>
                <a:gd fmla="*/ 31687 h 266700" name="connsiteY44"/>
                <a:gd fmla="*/ 215299 w 338138" name="connsiteX45"/>
                <a:gd fmla="*/ 0 h 266700" name="connsiteY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b="b" l="l" r="r" t="t"/>
              <a:pathLst>
                <a:path h="266700" w="338138">
                  <a:moveTo>
                    <a:pt x="222151" y="85725"/>
                  </a:moveTo>
                  <a:cubicBezTo>
                    <a:pt x="226170" y="85725"/>
                    <a:pt x="230188" y="88371"/>
                    <a:pt x="230188" y="93663"/>
                  </a:cubicBezTo>
                  <a:cubicBezTo>
                    <a:pt x="230188" y="139965"/>
                    <a:pt x="230188" y="139965"/>
                    <a:pt x="230188" y="139965"/>
                  </a:cubicBezTo>
                  <a:cubicBezTo>
                    <a:pt x="230188" y="141288"/>
                    <a:pt x="228849" y="143934"/>
                    <a:pt x="227509" y="145257"/>
                  </a:cubicBezTo>
                  <a:cubicBezTo>
                    <a:pt x="202059" y="171715"/>
                    <a:pt x="202059" y="171715"/>
                    <a:pt x="202059" y="171715"/>
                  </a:cubicBezTo>
                  <a:cubicBezTo>
                    <a:pt x="200720" y="173038"/>
                    <a:pt x="198041" y="173038"/>
                    <a:pt x="195362" y="173038"/>
                  </a:cubicBezTo>
                  <a:cubicBezTo>
                    <a:pt x="194023" y="173038"/>
                    <a:pt x="191344" y="173038"/>
                    <a:pt x="190004" y="171715"/>
                  </a:cubicBezTo>
                  <a:cubicBezTo>
                    <a:pt x="187325" y="167746"/>
                    <a:pt x="187325" y="162455"/>
                    <a:pt x="190004" y="159809"/>
                  </a:cubicBezTo>
                  <a:cubicBezTo>
                    <a:pt x="214115" y="135996"/>
                    <a:pt x="214115" y="135996"/>
                    <a:pt x="214115" y="135996"/>
                  </a:cubicBezTo>
                  <a:cubicBezTo>
                    <a:pt x="214115" y="93663"/>
                    <a:pt x="214115" y="93663"/>
                    <a:pt x="214115" y="93663"/>
                  </a:cubicBezTo>
                  <a:cubicBezTo>
                    <a:pt x="214115" y="88371"/>
                    <a:pt x="216794" y="85725"/>
                    <a:pt x="222151" y="85725"/>
                  </a:cubicBezTo>
                  <a:close/>
                  <a:moveTo>
                    <a:pt x="216065" y="22225"/>
                  </a:moveTo>
                  <a:cubicBezTo>
                    <a:pt x="193611" y="22225"/>
                    <a:pt x="171157" y="30080"/>
                    <a:pt x="153987" y="43172"/>
                  </a:cubicBezTo>
                  <a:cubicBezTo>
                    <a:pt x="159270" y="47099"/>
                    <a:pt x="163232" y="52336"/>
                    <a:pt x="167195" y="57573"/>
                  </a:cubicBezTo>
                  <a:cubicBezTo>
                    <a:pt x="180403" y="47099"/>
                    <a:pt x="197574" y="40553"/>
                    <a:pt x="216065" y="40553"/>
                  </a:cubicBezTo>
                  <a:cubicBezTo>
                    <a:pt x="262293" y="40553"/>
                    <a:pt x="299275" y="78519"/>
                    <a:pt x="299275" y="123032"/>
                  </a:cubicBezTo>
                  <a:cubicBezTo>
                    <a:pt x="299275" y="166234"/>
                    <a:pt x="264934" y="201582"/>
                    <a:pt x="222669" y="204201"/>
                  </a:cubicBezTo>
                  <a:cubicBezTo>
                    <a:pt x="225310" y="210746"/>
                    <a:pt x="227952" y="217292"/>
                    <a:pt x="227952" y="222529"/>
                  </a:cubicBezTo>
                  <a:cubicBezTo>
                    <a:pt x="227952" y="222529"/>
                    <a:pt x="227952" y="222529"/>
                    <a:pt x="227952" y="223838"/>
                  </a:cubicBezTo>
                  <a:cubicBezTo>
                    <a:pt x="278142" y="217292"/>
                    <a:pt x="319087" y="175399"/>
                    <a:pt x="319087" y="123032"/>
                  </a:cubicBezTo>
                  <a:cubicBezTo>
                    <a:pt x="319087" y="66737"/>
                    <a:pt x="272859" y="22225"/>
                    <a:pt x="216065" y="22225"/>
                  </a:cubicBezTo>
                  <a:close/>
                  <a:moveTo>
                    <a:pt x="215299" y="0"/>
                  </a:moveTo>
                  <a:cubicBezTo>
                    <a:pt x="282662" y="0"/>
                    <a:pt x="338138" y="55452"/>
                    <a:pt x="338138" y="122788"/>
                  </a:cubicBezTo>
                  <a:cubicBezTo>
                    <a:pt x="338138" y="186162"/>
                    <a:pt x="289267" y="238974"/>
                    <a:pt x="227187" y="244255"/>
                  </a:cubicBezTo>
                  <a:cubicBezTo>
                    <a:pt x="227187" y="244255"/>
                    <a:pt x="227187" y="244255"/>
                    <a:pt x="227187" y="266700"/>
                  </a:cubicBezTo>
                  <a:cubicBezTo>
                    <a:pt x="227187" y="266700"/>
                    <a:pt x="227187" y="266700"/>
                    <a:pt x="0" y="266700"/>
                  </a:cubicBezTo>
                  <a:cubicBezTo>
                    <a:pt x="0" y="266700"/>
                    <a:pt x="0" y="266700"/>
                    <a:pt x="0" y="223130"/>
                  </a:cubicBezTo>
                  <a:cubicBezTo>
                    <a:pt x="0" y="208607"/>
                    <a:pt x="13208" y="188803"/>
                    <a:pt x="30379" y="180881"/>
                  </a:cubicBezTo>
                  <a:cubicBezTo>
                    <a:pt x="30379" y="180881"/>
                    <a:pt x="30379" y="180881"/>
                    <a:pt x="67363" y="163717"/>
                  </a:cubicBezTo>
                  <a:cubicBezTo>
                    <a:pt x="67363" y="163717"/>
                    <a:pt x="67363" y="163717"/>
                    <a:pt x="92459" y="216529"/>
                  </a:cubicBezTo>
                  <a:cubicBezTo>
                    <a:pt x="92459" y="216529"/>
                    <a:pt x="92459" y="216529"/>
                    <a:pt x="105668" y="180881"/>
                  </a:cubicBezTo>
                  <a:cubicBezTo>
                    <a:pt x="108310" y="182201"/>
                    <a:pt x="110951" y="182201"/>
                    <a:pt x="113593" y="182201"/>
                  </a:cubicBezTo>
                  <a:cubicBezTo>
                    <a:pt x="116235" y="182201"/>
                    <a:pt x="118876" y="182201"/>
                    <a:pt x="121518" y="180881"/>
                  </a:cubicBezTo>
                  <a:cubicBezTo>
                    <a:pt x="121518" y="180881"/>
                    <a:pt x="121518" y="180881"/>
                    <a:pt x="133406" y="215209"/>
                  </a:cubicBezTo>
                  <a:cubicBezTo>
                    <a:pt x="133406" y="215209"/>
                    <a:pt x="133406" y="215209"/>
                    <a:pt x="158502" y="162397"/>
                  </a:cubicBezTo>
                  <a:cubicBezTo>
                    <a:pt x="158502" y="162397"/>
                    <a:pt x="158502" y="162397"/>
                    <a:pt x="196807" y="180881"/>
                  </a:cubicBezTo>
                  <a:cubicBezTo>
                    <a:pt x="204732" y="184842"/>
                    <a:pt x="212657" y="191443"/>
                    <a:pt x="217941" y="198045"/>
                  </a:cubicBezTo>
                  <a:cubicBezTo>
                    <a:pt x="258887" y="198045"/>
                    <a:pt x="291908" y="163717"/>
                    <a:pt x="291908" y="122788"/>
                  </a:cubicBezTo>
                  <a:cubicBezTo>
                    <a:pt x="291908" y="80538"/>
                    <a:pt x="257566" y="47531"/>
                    <a:pt x="215299" y="47531"/>
                  </a:cubicBezTo>
                  <a:cubicBezTo>
                    <a:pt x="198128" y="47531"/>
                    <a:pt x="180956" y="52812"/>
                    <a:pt x="169069" y="63374"/>
                  </a:cubicBezTo>
                  <a:cubicBezTo>
                    <a:pt x="170390" y="69976"/>
                    <a:pt x="171710" y="77897"/>
                    <a:pt x="171710" y="85819"/>
                  </a:cubicBezTo>
                  <a:cubicBezTo>
                    <a:pt x="171710" y="122788"/>
                    <a:pt x="145293" y="162397"/>
                    <a:pt x="113593" y="162397"/>
                  </a:cubicBezTo>
                  <a:cubicBezTo>
                    <a:pt x="80572" y="162397"/>
                    <a:pt x="55476" y="122788"/>
                    <a:pt x="55476" y="85819"/>
                  </a:cubicBezTo>
                  <a:cubicBezTo>
                    <a:pt x="55476" y="48851"/>
                    <a:pt x="80572" y="29046"/>
                    <a:pt x="113593" y="29046"/>
                  </a:cubicBezTo>
                  <a:cubicBezTo>
                    <a:pt x="121518" y="29046"/>
                    <a:pt x="128122" y="30367"/>
                    <a:pt x="134727" y="31687"/>
                  </a:cubicBezTo>
                  <a:cubicBezTo>
                    <a:pt x="155860" y="11883"/>
                    <a:pt x="184919" y="0"/>
                    <a:pt x="21529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Freeform: Shape 61"/>
            <p:cNvSpPr/>
            <p:nvPr/>
          </p:nvSpPr>
          <p:spPr bwMode="auto">
            <a:xfrm>
              <a:off x="3194157" y="3038651"/>
              <a:ext cx="331302" cy="261308"/>
            </a:xfrm>
            <a:custGeom>
              <a:gdLst>
                <a:gd fmla="*/ 222151 w 338138" name="connsiteX0"/>
                <a:gd fmla="*/ 85725 h 266700" name="connsiteY0"/>
                <a:gd fmla="*/ 230188 w 338138" name="connsiteX1"/>
                <a:gd fmla="*/ 93663 h 266700" name="connsiteY1"/>
                <a:gd fmla="*/ 230188 w 338138" name="connsiteX2"/>
                <a:gd fmla="*/ 139965 h 266700" name="connsiteY2"/>
                <a:gd fmla="*/ 227509 w 338138" name="connsiteX3"/>
                <a:gd fmla="*/ 145257 h 266700" name="connsiteY3"/>
                <a:gd fmla="*/ 202059 w 338138" name="connsiteX4"/>
                <a:gd fmla="*/ 171715 h 266700" name="connsiteY4"/>
                <a:gd fmla="*/ 195362 w 338138" name="connsiteX5"/>
                <a:gd fmla="*/ 173038 h 266700" name="connsiteY5"/>
                <a:gd fmla="*/ 190004 w 338138" name="connsiteX6"/>
                <a:gd fmla="*/ 171715 h 266700" name="connsiteY6"/>
                <a:gd fmla="*/ 190004 w 338138" name="connsiteX7"/>
                <a:gd fmla="*/ 159809 h 266700" name="connsiteY7"/>
                <a:gd fmla="*/ 214115 w 338138" name="connsiteX8"/>
                <a:gd fmla="*/ 135996 h 266700" name="connsiteY8"/>
                <a:gd fmla="*/ 214115 w 338138" name="connsiteX9"/>
                <a:gd fmla="*/ 93663 h 266700" name="connsiteY9"/>
                <a:gd fmla="*/ 222151 w 338138" name="connsiteX10"/>
                <a:gd fmla="*/ 85725 h 266700" name="connsiteY10"/>
                <a:gd fmla="*/ 216065 w 338138" name="connsiteX11"/>
                <a:gd fmla="*/ 22225 h 266700" name="connsiteY11"/>
                <a:gd fmla="*/ 153987 w 338138" name="connsiteX12"/>
                <a:gd fmla="*/ 43172 h 266700" name="connsiteY12"/>
                <a:gd fmla="*/ 167195 w 338138" name="connsiteX13"/>
                <a:gd fmla="*/ 57573 h 266700" name="connsiteY13"/>
                <a:gd fmla="*/ 216065 w 338138" name="connsiteX14"/>
                <a:gd fmla="*/ 40553 h 266700" name="connsiteY14"/>
                <a:gd fmla="*/ 299275 w 338138" name="connsiteX15"/>
                <a:gd fmla="*/ 123032 h 266700" name="connsiteY15"/>
                <a:gd fmla="*/ 222669 w 338138" name="connsiteX16"/>
                <a:gd fmla="*/ 204201 h 266700" name="connsiteY16"/>
                <a:gd fmla="*/ 227952 w 338138" name="connsiteX17"/>
                <a:gd fmla="*/ 222529 h 266700" name="connsiteY17"/>
                <a:gd fmla="*/ 227952 w 338138" name="connsiteX18"/>
                <a:gd fmla="*/ 223838 h 266700" name="connsiteY18"/>
                <a:gd fmla="*/ 319087 w 338138" name="connsiteX19"/>
                <a:gd fmla="*/ 123032 h 266700" name="connsiteY19"/>
                <a:gd fmla="*/ 216065 w 338138" name="connsiteX20"/>
                <a:gd fmla="*/ 22225 h 266700" name="connsiteY20"/>
                <a:gd fmla="*/ 215299 w 338138" name="connsiteX21"/>
                <a:gd fmla="*/ 0 h 266700" name="connsiteY21"/>
                <a:gd fmla="*/ 338138 w 338138" name="connsiteX22"/>
                <a:gd fmla="*/ 122788 h 266700" name="connsiteY22"/>
                <a:gd fmla="*/ 227187 w 338138" name="connsiteX23"/>
                <a:gd fmla="*/ 244255 h 266700" name="connsiteY23"/>
                <a:gd fmla="*/ 227187 w 338138" name="connsiteX24"/>
                <a:gd fmla="*/ 266700 h 266700" name="connsiteY24"/>
                <a:gd fmla="*/ 0 w 338138" name="connsiteX25"/>
                <a:gd fmla="*/ 266700 h 266700" name="connsiteY25"/>
                <a:gd fmla="*/ 0 w 338138" name="connsiteX26"/>
                <a:gd fmla="*/ 223130 h 266700" name="connsiteY26"/>
                <a:gd fmla="*/ 30379 w 338138" name="connsiteX27"/>
                <a:gd fmla="*/ 180881 h 266700" name="connsiteY27"/>
                <a:gd fmla="*/ 67363 w 338138" name="connsiteX28"/>
                <a:gd fmla="*/ 163717 h 266700" name="connsiteY28"/>
                <a:gd fmla="*/ 92459 w 338138" name="connsiteX29"/>
                <a:gd fmla="*/ 216529 h 266700" name="connsiteY29"/>
                <a:gd fmla="*/ 105668 w 338138" name="connsiteX30"/>
                <a:gd fmla="*/ 180881 h 266700" name="connsiteY30"/>
                <a:gd fmla="*/ 113593 w 338138" name="connsiteX31"/>
                <a:gd fmla="*/ 182201 h 266700" name="connsiteY31"/>
                <a:gd fmla="*/ 121518 w 338138" name="connsiteX32"/>
                <a:gd fmla="*/ 180881 h 266700" name="connsiteY32"/>
                <a:gd fmla="*/ 133406 w 338138" name="connsiteX33"/>
                <a:gd fmla="*/ 215209 h 266700" name="connsiteY33"/>
                <a:gd fmla="*/ 158502 w 338138" name="connsiteX34"/>
                <a:gd fmla="*/ 162397 h 266700" name="connsiteY34"/>
                <a:gd fmla="*/ 196807 w 338138" name="connsiteX35"/>
                <a:gd fmla="*/ 180881 h 266700" name="connsiteY35"/>
                <a:gd fmla="*/ 217941 w 338138" name="connsiteX36"/>
                <a:gd fmla="*/ 198045 h 266700" name="connsiteY36"/>
                <a:gd fmla="*/ 291908 w 338138" name="connsiteX37"/>
                <a:gd fmla="*/ 122788 h 266700" name="connsiteY37"/>
                <a:gd fmla="*/ 215299 w 338138" name="connsiteX38"/>
                <a:gd fmla="*/ 47531 h 266700" name="connsiteY38"/>
                <a:gd fmla="*/ 169069 w 338138" name="connsiteX39"/>
                <a:gd fmla="*/ 63374 h 266700" name="connsiteY39"/>
                <a:gd fmla="*/ 171710 w 338138" name="connsiteX40"/>
                <a:gd fmla="*/ 85819 h 266700" name="connsiteY40"/>
                <a:gd fmla="*/ 113593 w 338138" name="connsiteX41"/>
                <a:gd fmla="*/ 162397 h 266700" name="connsiteY41"/>
                <a:gd fmla="*/ 55476 w 338138" name="connsiteX42"/>
                <a:gd fmla="*/ 85819 h 266700" name="connsiteY42"/>
                <a:gd fmla="*/ 113593 w 338138" name="connsiteX43"/>
                <a:gd fmla="*/ 29046 h 266700" name="connsiteY43"/>
                <a:gd fmla="*/ 134727 w 338138" name="connsiteX44"/>
                <a:gd fmla="*/ 31687 h 266700" name="connsiteY44"/>
                <a:gd fmla="*/ 215299 w 338138" name="connsiteX45"/>
                <a:gd fmla="*/ 0 h 266700" name="connsiteY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b="b" l="l" r="r" t="t"/>
              <a:pathLst>
                <a:path h="266700" w="338138">
                  <a:moveTo>
                    <a:pt x="222151" y="85725"/>
                  </a:moveTo>
                  <a:cubicBezTo>
                    <a:pt x="226170" y="85725"/>
                    <a:pt x="230188" y="88371"/>
                    <a:pt x="230188" y="93663"/>
                  </a:cubicBezTo>
                  <a:cubicBezTo>
                    <a:pt x="230188" y="139965"/>
                    <a:pt x="230188" y="139965"/>
                    <a:pt x="230188" y="139965"/>
                  </a:cubicBezTo>
                  <a:cubicBezTo>
                    <a:pt x="230188" y="141288"/>
                    <a:pt x="228849" y="143934"/>
                    <a:pt x="227509" y="145257"/>
                  </a:cubicBezTo>
                  <a:cubicBezTo>
                    <a:pt x="202059" y="171715"/>
                    <a:pt x="202059" y="171715"/>
                    <a:pt x="202059" y="171715"/>
                  </a:cubicBezTo>
                  <a:cubicBezTo>
                    <a:pt x="200720" y="173038"/>
                    <a:pt x="198041" y="173038"/>
                    <a:pt x="195362" y="173038"/>
                  </a:cubicBezTo>
                  <a:cubicBezTo>
                    <a:pt x="194023" y="173038"/>
                    <a:pt x="191344" y="173038"/>
                    <a:pt x="190004" y="171715"/>
                  </a:cubicBezTo>
                  <a:cubicBezTo>
                    <a:pt x="187325" y="167746"/>
                    <a:pt x="187325" y="162455"/>
                    <a:pt x="190004" y="159809"/>
                  </a:cubicBezTo>
                  <a:cubicBezTo>
                    <a:pt x="214115" y="135996"/>
                    <a:pt x="214115" y="135996"/>
                    <a:pt x="214115" y="135996"/>
                  </a:cubicBezTo>
                  <a:cubicBezTo>
                    <a:pt x="214115" y="93663"/>
                    <a:pt x="214115" y="93663"/>
                    <a:pt x="214115" y="93663"/>
                  </a:cubicBezTo>
                  <a:cubicBezTo>
                    <a:pt x="214115" y="88371"/>
                    <a:pt x="216794" y="85725"/>
                    <a:pt x="222151" y="85725"/>
                  </a:cubicBezTo>
                  <a:close/>
                  <a:moveTo>
                    <a:pt x="216065" y="22225"/>
                  </a:moveTo>
                  <a:cubicBezTo>
                    <a:pt x="193611" y="22225"/>
                    <a:pt x="171157" y="30080"/>
                    <a:pt x="153987" y="43172"/>
                  </a:cubicBezTo>
                  <a:cubicBezTo>
                    <a:pt x="159270" y="47099"/>
                    <a:pt x="163232" y="52336"/>
                    <a:pt x="167195" y="57573"/>
                  </a:cubicBezTo>
                  <a:cubicBezTo>
                    <a:pt x="180403" y="47099"/>
                    <a:pt x="197574" y="40553"/>
                    <a:pt x="216065" y="40553"/>
                  </a:cubicBezTo>
                  <a:cubicBezTo>
                    <a:pt x="262293" y="40553"/>
                    <a:pt x="299275" y="78519"/>
                    <a:pt x="299275" y="123032"/>
                  </a:cubicBezTo>
                  <a:cubicBezTo>
                    <a:pt x="299275" y="166234"/>
                    <a:pt x="264934" y="201582"/>
                    <a:pt x="222669" y="204201"/>
                  </a:cubicBezTo>
                  <a:cubicBezTo>
                    <a:pt x="225310" y="210746"/>
                    <a:pt x="227952" y="217292"/>
                    <a:pt x="227952" y="222529"/>
                  </a:cubicBezTo>
                  <a:cubicBezTo>
                    <a:pt x="227952" y="222529"/>
                    <a:pt x="227952" y="222529"/>
                    <a:pt x="227952" y="223838"/>
                  </a:cubicBezTo>
                  <a:cubicBezTo>
                    <a:pt x="278142" y="217292"/>
                    <a:pt x="319087" y="175399"/>
                    <a:pt x="319087" y="123032"/>
                  </a:cubicBezTo>
                  <a:cubicBezTo>
                    <a:pt x="319087" y="66737"/>
                    <a:pt x="272859" y="22225"/>
                    <a:pt x="216065" y="22225"/>
                  </a:cubicBezTo>
                  <a:close/>
                  <a:moveTo>
                    <a:pt x="215299" y="0"/>
                  </a:moveTo>
                  <a:cubicBezTo>
                    <a:pt x="282662" y="0"/>
                    <a:pt x="338138" y="55452"/>
                    <a:pt x="338138" y="122788"/>
                  </a:cubicBezTo>
                  <a:cubicBezTo>
                    <a:pt x="338138" y="186162"/>
                    <a:pt x="289267" y="238974"/>
                    <a:pt x="227187" y="244255"/>
                  </a:cubicBezTo>
                  <a:cubicBezTo>
                    <a:pt x="227187" y="244255"/>
                    <a:pt x="227187" y="244255"/>
                    <a:pt x="227187" y="266700"/>
                  </a:cubicBezTo>
                  <a:cubicBezTo>
                    <a:pt x="227187" y="266700"/>
                    <a:pt x="227187" y="266700"/>
                    <a:pt x="0" y="266700"/>
                  </a:cubicBezTo>
                  <a:cubicBezTo>
                    <a:pt x="0" y="266700"/>
                    <a:pt x="0" y="266700"/>
                    <a:pt x="0" y="223130"/>
                  </a:cubicBezTo>
                  <a:cubicBezTo>
                    <a:pt x="0" y="208607"/>
                    <a:pt x="13208" y="188803"/>
                    <a:pt x="30379" y="180881"/>
                  </a:cubicBezTo>
                  <a:cubicBezTo>
                    <a:pt x="30379" y="180881"/>
                    <a:pt x="30379" y="180881"/>
                    <a:pt x="67363" y="163717"/>
                  </a:cubicBezTo>
                  <a:cubicBezTo>
                    <a:pt x="67363" y="163717"/>
                    <a:pt x="67363" y="163717"/>
                    <a:pt x="92459" y="216529"/>
                  </a:cubicBezTo>
                  <a:cubicBezTo>
                    <a:pt x="92459" y="216529"/>
                    <a:pt x="92459" y="216529"/>
                    <a:pt x="105668" y="180881"/>
                  </a:cubicBezTo>
                  <a:cubicBezTo>
                    <a:pt x="108310" y="182201"/>
                    <a:pt x="110951" y="182201"/>
                    <a:pt x="113593" y="182201"/>
                  </a:cubicBezTo>
                  <a:cubicBezTo>
                    <a:pt x="116235" y="182201"/>
                    <a:pt x="118876" y="182201"/>
                    <a:pt x="121518" y="180881"/>
                  </a:cubicBezTo>
                  <a:cubicBezTo>
                    <a:pt x="121518" y="180881"/>
                    <a:pt x="121518" y="180881"/>
                    <a:pt x="133406" y="215209"/>
                  </a:cubicBezTo>
                  <a:cubicBezTo>
                    <a:pt x="133406" y="215209"/>
                    <a:pt x="133406" y="215209"/>
                    <a:pt x="158502" y="162397"/>
                  </a:cubicBezTo>
                  <a:cubicBezTo>
                    <a:pt x="158502" y="162397"/>
                    <a:pt x="158502" y="162397"/>
                    <a:pt x="196807" y="180881"/>
                  </a:cubicBezTo>
                  <a:cubicBezTo>
                    <a:pt x="204732" y="184842"/>
                    <a:pt x="212657" y="191443"/>
                    <a:pt x="217941" y="198045"/>
                  </a:cubicBezTo>
                  <a:cubicBezTo>
                    <a:pt x="258887" y="198045"/>
                    <a:pt x="291908" y="163717"/>
                    <a:pt x="291908" y="122788"/>
                  </a:cubicBezTo>
                  <a:cubicBezTo>
                    <a:pt x="291908" y="80538"/>
                    <a:pt x="257566" y="47531"/>
                    <a:pt x="215299" y="47531"/>
                  </a:cubicBezTo>
                  <a:cubicBezTo>
                    <a:pt x="198128" y="47531"/>
                    <a:pt x="180956" y="52812"/>
                    <a:pt x="169069" y="63374"/>
                  </a:cubicBezTo>
                  <a:cubicBezTo>
                    <a:pt x="170390" y="69976"/>
                    <a:pt x="171710" y="77897"/>
                    <a:pt x="171710" y="85819"/>
                  </a:cubicBezTo>
                  <a:cubicBezTo>
                    <a:pt x="171710" y="122788"/>
                    <a:pt x="145293" y="162397"/>
                    <a:pt x="113593" y="162397"/>
                  </a:cubicBezTo>
                  <a:cubicBezTo>
                    <a:pt x="80572" y="162397"/>
                    <a:pt x="55476" y="122788"/>
                    <a:pt x="55476" y="85819"/>
                  </a:cubicBezTo>
                  <a:cubicBezTo>
                    <a:pt x="55476" y="48851"/>
                    <a:pt x="80572" y="29046"/>
                    <a:pt x="113593" y="29046"/>
                  </a:cubicBezTo>
                  <a:cubicBezTo>
                    <a:pt x="121518" y="29046"/>
                    <a:pt x="128122" y="30367"/>
                    <a:pt x="134727" y="31687"/>
                  </a:cubicBezTo>
                  <a:cubicBezTo>
                    <a:pt x="155860" y="11883"/>
                    <a:pt x="184919" y="0"/>
                    <a:pt x="21529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Freeform: Shape 59"/>
            <p:cNvSpPr/>
            <p:nvPr/>
          </p:nvSpPr>
          <p:spPr bwMode="auto">
            <a:xfrm>
              <a:off x="5610798" y="2060283"/>
              <a:ext cx="386288" cy="304677"/>
            </a:xfrm>
            <a:custGeom>
              <a:gdLst>
                <a:gd fmla="*/ 222151 w 338138" name="connsiteX0"/>
                <a:gd fmla="*/ 85725 h 266700" name="connsiteY0"/>
                <a:gd fmla="*/ 230188 w 338138" name="connsiteX1"/>
                <a:gd fmla="*/ 93663 h 266700" name="connsiteY1"/>
                <a:gd fmla="*/ 230188 w 338138" name="connsiteX2"/>
                <a:gd fmla="*/ 139965 h 266700" name="connsiteY2"/>
                <a:gd fmla="*/ 227509 w 338138" name="connsiteX3"/>
                <a:gd fmla="*/ 145257 h 266700" name="connsiteY3"/>
                <a:gd fmla="*/ 202059 w 338138" name="connsiteX4"/>
                <a:gd fmla="*/ 171715 h 266700" name="connsiteY4"/>
                <a:gd fmla="*/ 195362 w 338138" name="connsiteX5"/>
                <a:gd fmla="*/ 173038 h 266700" name="connsiteY5"/>
                <a:gd fmla="*/ 190004 w 338138" name="connsiteX6"/>
                <a:gd fmla="*/ 171715 h 266700" name="connsiteY6"/>
                <a:gd fmla="*/ 190004 w 338138" name="connsiteX7"/>
                <a:gd fmla="*/ 159809 h 266700" name="connsiteY7"/>
                <a:gd fmla="*/ 214115 w 338138" name="connsiteX8"/>
                <a:gd fmla="*/ 135996 h 266700" name="connsiteY8"/>
                <a:gd fmla="*/ 214115 w 338138" name="connsiteX9"/>
                <a:gd fmla="*/ 93663 h 266700" name="connsiteY9"/>
                <a:gd fmla="*/ 222151 w 338138" name="connsiteX10"/>
                <a:gd fmla="*/ 85725 h 266700" name="connsiteY10"/>
                <a:gd fmla="*/ 216065 w 338138" name="connsiteX11"/>
                <a:gd fmla="*/ 22225 h 266700" name="connsiteY11"/>
                <a:gd fmla="*/ 153987 w 338138" name="connsiteX12"/>
                <a:gd fmla="*/ 43172 h 266700" name="connsiteY12"/>
                <a:gd fmla="*/ 167195 w 338138" name="connsiteX13"/>
                <a:gd fmla="*/ 57573 h 266700" name="connsiteY13"/>
                <a:gd fmla="*/ 216065 w 338138" name="connsiteX14"/>
                <a:gd fmla="*/ 40553 h 266700" name="connsiteY14"/>
                <a:gd fmla="*/ 299275 w 338138" name="connsiteX15"/>
                <a:gd fmla="*/ 123032 h 266700" name="connsiteY15"/>
                <a:gd fmla="*/ 222669 w 338138" name="connsiteX16"/>
                <a:gd fmla="*/ 204201 h 266700" name="connsiteY16"/>
                <a:gd fmla="*/ 227952 w 338138" name="connsiteX17"/>
                <a:gd fmla="*/ 222529 h 266700" name="connsiteY17"/>
                <a:gd fmla="*/ 227952 w 338138" name="connsiteX18"/>
                <a:gd fmla="*/ 223838 h 266700" name="connsiteY18"/>
                <a:gd fmla="*/ 319087 w 338138" name="connsiteX19"/>
                <a:gd fmla="*/ 123032 h 266700" name="connsiteY19"/>
                <a:gd fmla="*/ 216065 w 338138" name="connsiteX20"/>
                <a:gd fmla="*/ 22225 h 266700" name="connsiteY20"/>
                <a:gd fmla="*/ 215299 w 338138" name="connsiteX21"/>
                <a:gd fmla="*/ 0 h 266700" name="connsiteY21"/>
                <a:gd fmla="*/ 338138 w 338138" name="connsiteX22"/>
                <a:gd fmla="*/ 122788 h 266700" name="connsiteY22"/>
                <a:gd fmla="*/ 227187 w 338138" name="connsiteX23"/>
                <a:gd fmla="*/ 244255 h 266700" name="connsiteY23"/>
                <a:gd fmla="*/ 227187 w 338138" name="connsiteX24"/>
                <a:gd fmla="*/ 266700 h 266700" name="connsiteY24"/>
                <a:gd fmla="*/ 0 w 338138" name="connsiteX25"/>
                <a:gd fmla="*/ 266700 h 266700" name="connsiteY25"/>
                <a:gd fmla="*/ 0 w 338138" name="connsiteX26"/>
                <a:gd fmla="*/ 223130 h 266700" name="connsiteY26"/>
                <a:gd fmla="*/ 30379 w 338138" name="connsiteX27"/>
                <a:gd fmla="*/ 180881 h 266700" name="connsiteY27"/>
                <a:gd fmla="*/ 67363 w 338138" name="connsiteX28"/>
                <a:gd fmla="*/ 163717 h 266700" name="connsiteY28"/>
                <a:gd fmla="*/ 92459 w 338138" name="connsiteX29"/>
                <a:gd fmla="*/ 216529 h 266700" name="connsiteY29"/>
                <a:gd fmla="*/ 105668 w 338138" name="connsiteX30"/>
                <a:gd fmla="*/ 180881 h 266700" name="connsiteY30"/>
                <a:gd fmla="*/ 113593 w 338138" name="connsiteX31"/>
                <a:gd fmla="*/ 182201 h 266700" name="connsiteY31"/>
                <a:gd fmla="*/ 121518 w 338138" name="connsiteX32"/>
                <a:gd fmla="*/ 180881 h 266700" name="connsiteY32"/>
                <a:gd fmla="*/ 133406 w 338138" name="connsiteX33"/>
                <a:gd fmla="*/ 215209 h 266700" name="connsiteY33"/>
                <a:gd fmla="*/ 158502 w 338138" name="connsiteX34"/>
                <a:gd fmla="*/ 162397 h 266700" name="connsiteY34"/>
                <a:gd fmla="*/ 196807 w 338138" name="connsiteX35"/>
                <a:gd fmla="*/ 180881 h 266700" name="connsiteY35"/>
                <a:gd fmla="*/ 217941 w 338138" name="connsiteX36"/>
                <a:gd fmla="*/ 198045 h 266700" name="connsiteY36"/>
                <a:gd fmla="*/ 291908 w 338138" name="connsiteX37"/>
                <a:gd fmla="*/ 122788 h 266700" name="connsiteY37"/>
                <a:gd fmla="*/ 215299 w 338138" name="connsiteX38"/>
                <a:gd fmla="*/ 47531 h 266700" name="connsiteY38"/>
                <a:gd fmla="*/ 169069 w 338138" name="connsiteX39"/>
                <a:gd fmla="*/ 63374 h 266700" name="connsiteY39"/>
                <a:gd fmla="*/ 171710 w 338138" name="connsiteX40"/>
                <a:gd fmla="*/ 85819 h 266700" name="connsiteY40"/>
                <a:gd fmla="*/ 113593 w 338138" name="connsiteX41"/>
                <a:gd fmla="*/ 162397 h 266700" name="connsiteY41"/>
                <a:gd fmla="*/ 55476 w 338138" name="connsiteX42"/>
                <a:gd fmla="*/ 85819 h 266700" name="connsiteY42"/>
                <a:gd fmla="*/ 113593 w 338138" name="connsiteX43"/>
                <a:gd fmla="*/ 29046 h 266700" name="connsiteY43"/>
                <a:gd fmla="*/ 134727 w 338138" name="connsiteX44"/>
                <a:gd fmla="*/ 31687 h 266700" name="connsiteY44"/>
                <a:gd fmla="*/ 215299 w 338138" name="connsiteX45"/>
                <a:gd fmla="*/ 0 h 266700" name="connsiteY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b="b" l="l" r="r" t="t"/>
              <a:pathLst>
                <a:path h="266700" w="338138">
                  <a:moveTo>
                    <a:pt x="222151" y="85725"/>
                  </a:moveTo>
                  <a:cubicBezTo>
                    <a:pt x="226170" y="85725"/>
                    <a:pt x="230188" y="88371"/>
                    <a:pt x="230188" y="93663"/>
                  </a:cubicBezTo>
                  <a:cubicBezTo>
                    <a:pt x="230188" y="139965"/>
                    <a:pt x="230188" y="139965"/>
                    <a:pt x="230188" y="139965"/>
                  </a:cubicBezTo>
                  <a:cubicBezTo>
                    <a:pt x="230188" y="141288"/>
                    <a:pt x="228849" y="143934"/>
                    <a:pt x="227509" y="145257"/>
                  </a:cubicBezTo>
                  <a:cubicBezTo>
                    <a:pt x="202059" y="171715"/>
                    <a:pt x="202059" y="171715"/>
                    <a:pt x="202059" y="171715"/>
                  </a:cubicBezTo>
                  <a:cubicBezTo>
                    <a:pt x="200720" y="173038"/>
                    <a:pt x="198041" y="173038"/>
                    <a:pt x="195362" y="173038"/>
                  </a:cubicBezTo>
                  <a:cubicBezTo>
                    <a:pt x="194023" y="173038"/>
                    <a:pt x="191344" y="173038"/>
                    <a:pt x="190004" y="171715"/>
                  </a:cubicBezTo>
                  <a:cubicBezTo>
                    <a:pt x="187325" y="167746"/>
                    <a:pt x="187325" y="162455"/>
                    <a:pt x="190004" y="159809"/>
                  </a:cubicBezTo>
                  <a:cubicBezTo>
                    <a:pt x="214115" y="135996"/>
                    <a:pt x="214115" y="135996"/>
                    <a:pt x="214115" y="135996"/>
                  </a:cubicBezTo>
                  <a:cubicBezTo>
                    <a:pt x="214115" y="93663"/>
                    <a:pt x="214115" y="93663"/>
                    <a:pt x="214115" y="93663"/>
                  </a:cubicBezTo>
                  <a:cubicBezTo>
                    <a:pt x="214115" y="88371"/>
                    <a:pt x="216794" y="85725"/>
                    <a:pt x="222151" y="85725"/>
                  </a:cubicBezTo>
                  <a:close/>
                  <a:moveTo>
                    <a:pt x="216065" y="22225"/>
                  </a:moveTo>
                  <a:cubicBezTo>
                    <a:pt x="193611" y="22225"/>
                    <a:pt x="171157" y="30080"/>
                    <a:pt x="153987" y="43172"/>
                  </a:cubicBezTo>
                  <a:cubicBezTo>
                    <a:pt x="159270" y="47099"/>
                    <a:pt x="163232" y="52336"/>
                    <a:pt x="167195" y="57573"/>
                  </a:cubicBezTo>
                  <a:cubicBezTo>
                    <a:pt x="180403" y="47099"/>
                    <a:pt x="197574" y="40553"/>
                    <a:pt x="216065" y="40553"/>
                  </a:cubicBezTo>
                  <a:cubicBezTo>
                    <a:pt x="262293" y="40553"/>
                    <a:pt x="299275" y="78519"/>
                    <a:pt x="299275" y="123032"/>
                  </a:cubicBezTo>
                  <a:cubicBezTo>
                    <a:pt x="299275" y="166234"/>
                    <a:pt x="264934" y="201582"/>
                    <a:pt x="222669" y="204201"/>
                  </a:cubicBezTo>
                  <a:cubicBezTo>
                    <a:pt x="225310" y="210746"/>
                    <a:pt x="227952" y="217292"/>
                    <a:pt x="227952" y="222529"/>
                  </a:cubicBezTo>
                  <a:cubicBezTo>
                    <a:pt x="227952" y="222529"/>
                    <a:pt x="227952" y="222529"/>
                    <a:pt x="227952" y="223838"/>
                  </a:cubicBezTo>
                  <a:cubicBezTo>
                    <a:pt x="278142" y="217292"/>
                    <a:pt x="319087" y="175399"/>
                    <a:pt x="319087" y="123032"/>
                  </a:cubicBezTo>
                  <a:cubicBezTo>
                    <a:pt x="319087" y="66737"/>
                    <a:pt x="272859" y="22225"/>
                    <a:pt x="216065" y="22225"/>
                  </a:cubicBezTo>
                  <a:close/>
                  <a:moveTo>
                    <a:pt x="215299" y="0"/>
                  </a:moveTo>
                  <a:cubicBezTo>
                    <a:pt x="282662" y="0"/>
                    <a:pt x="338138" y="55452"/>
                    <a:pt x="338138" y="122788"/>
                  </a:cubicBezTo>
                  <a:cubicBezTo>
                    <a:pt x="338138" y="186162"/>
                    <a:pt x="289267" y="238974"/>
                    <a:pt x="227187" y="244255"/>
                  </a:cubicBezTo>
                  <a:cubicBezTo>
                    <a:pt x="227187" y="244255"/>
                    <a:pt x="227187" y="244255"/>
                    <a:pt x="227187" y="266700"/>
                  </a:cubicBezTo>
                  <a:cubicBezTo>
                    <a:pt x="227187" y="266700"/>
                    <a:pt x="227187" y="266700"/>
                    <a:pt x="0" y="266700"/>
                  </a:cubicBezTo>
                  <a:cubicBezTo>
                    <a:pt x="0" y="266700"/>
                    <a:pt x="0" y="266700"/>
                    <a:pt x="0" y="223130"/>
                  </a:cubicBezTo>
                  <a:cubicBezTo>
                    <a:pt x="0" y="208607"/>
                    <a:pt x="13208" y="188803"/>
                    <a:pt x="30379" y="180881"/>
                  </a:cubicBezTo>
                  <a:cubicBezTo>
                    <a:pt x="30379" y="180881"/>
                    <a:pt x="30379" y="180881"/>
                    <a:pt x="67363" y="163717"/>
                  </a:cubicBezTo>
                  <a:cubicBezTo>
                    <a:pt x="67363" y="163717"/>
                    <a:pt x="67363" y="163717"/>
                    <a:pt x="92459" y="216529"/>
                  </a:cubicBezTo>
                  <a:cubicBezTo>
                    <a:pt x="92459" y="216529"/>
                    <a:pt x="92459" y="216529"/>
                    <a:pt x="105668" y="180881"/>
                  </a:cubicBezTo>
                  <a:cubicBezTo>
                    <a:pt x="108310" y="182201"/>
                    <a:pt x="110951" y="182201"/>
                    <a:pt x="113593" y="182201"/>
                  </a:cubicBezTo>
                  <a:cubicBezTo>
                    <a:pt x="116235" y="182201"/>
                    <a:pt x="118876" y="182201"/>
                    <a:pt x="121518" y="180881"/>
                  </a:cubicBezTo>
                  <a:cubicBezTo>
                    <a:pt x="121518" y="180881"/>
                    <a:pt x="121518" y="180881"/>
                    <a:pt x="133406" y="215209"/>
                  </a:cubicBezTo>
                  <a:cubicBezTo>
                    <a:pt x="133406" y="215209"/>
                    <a:pt x="133406" y="215209"/>
                    <a:pt x="158502" y="162397"/>
                  </a:cubicBezTo>
                  <a:cubicBezTo>
                    <a:pt x="158502" y="162397"/>
                    <a:pt x="158502" y="162397"/>
                    <a:pt x="196807" y="180881"/>
                  </a:cubicBezTo>
                  <a:cubicBezTo>
                    <a:pt x="204732" y="184842"/>
                    <a:pt x="212657" y="191443"/>
                    <a:pt x="217941" y="198045"/>
                  </a:cubicBezTo>
                  <a:cubicBezTo>
                    <a:pt x="258887" y="198045"/>
                    <a:pt x="291908" y="163717"/>
                    <a:pt x="291908" y="122788"/>
                  </a:cubicBezTo>
                  <a:cubicBezTo>
                    <a:pt x="291908" y="80538"/>
                    <a:pt x="257566" y="47531"/>
                    <a:pt x="215299" y="47531"/>
                  </a:cubicBezTo>
                  <a:cubicBezTo>
                    <a:pt x="198128" y="47531"/>
                    <a:pt x="180956" y="52812"/>
                    <a:pt x="169069" y="63374"/>
                  </a:cubicBezTo>
                  <a:cubicBezTo>
                    <a:pt x="170390" y="69976"/>
                    <a:pt x="171710" y="77897"/>
                    <a:pt x="171710" y="85819"/>
                  </a:cubicBezTo>
                  <a:cubicBezTo>
                    <a:pt x="171710" y="122788"/>
                    <a:pt x="145293" y="162397"/>
                    <a:pt x="113593" y="162397"/>
                  </a:cubicBezTo>
                  <a:cubicBezTo>
                    <a:pt x="80572" y="162397"/>
                    <a:pt x="55476" y="122788"/>
                    <a:pt x="55476" y="85819"/>
                  </a:cubicBezTo>
                  <a:cubicBezTo>
                    <a:pt x="55476" y="48851"/>
                    <a:pt x="80572" y="29046"/>
                    <a:pt x="113593" y="29046"/>
                  </a:cubicBezTo>
                  <a:cubicBezTo>
                    <a:pt x="121518" y="29046"/>
                    <a:pt x="128122" y="30367"/>
                    <a:pt x="134727" y="31687"/>
                  </a:cubicBezTo>
                  <a:cubicBezTo>
                    <a:pt x="155860" y="11883"/>
                    <a:pt x="184919" y="0"/>
                    <a:pt x="21529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60" name="Title 1">
            <a:extLst>
              <a:ext uri="{FF2B5EF4-FFF2-40B4-BE49-F238E27FC236}">
                <a16:creationId xmlns:a16="http://schemas.microsoft.com/office/drawing/2014/main" id="{F2189FF4-DD3D-48D3-B1DF-003AD3834B83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成功项目展示</a:t>
            </a:r>
          </a:p>
        </p:txBody>
      </p:sp>
    </p:spTree>
    <p:extLst>
      <p:ext uri="{BB962C8B-B14F-4D97-AF65-F5344CB8AC3E}">
        <p14:creationId val="142288114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  <p:bldP grpId="0" spid="20"/>
      <p:bldP grpId="0" spid="21"/>
      <p:bldP grpId="0" spid="22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3234162" y="937545"/>
            <a:ext cx="2648675" cy="3268410"/>
            <a:chOff x="4330217" y="1250060"/>
            <a:chExt cx="3531566" cy="4357880"/>
          </a:xfrm>
        </p:grpSpPr>
        <p:sp>
          <p:nvSpPr>
            <p:cNvPr id="32" name="任意多边形: 形状 31"/>
            <p:cNvSpPr/>
            <p:nvPr/>
          </p:nvSpPr>
          <p:spPr bwMode="auto">
            <a:xfrm>
              <a:off x="4330217" y="1250060"/>
              <a:ext cx="1465784" cy="571051"/>
            </a:xfrm>
            <a:custGeom>
              <a:gdLst>
                <a:gd fmla="*/ 512 w 536" name="T0"/>
                <a:gd fmla="*/ 0 h 209" name="T1"/>
                <a:gd fmla="*/ 21 w 536" name="T2"/>
                <a:gd fmla="*/ 0 h 209" name="T3"/>
                <a:gd fmla="*/ 19 w 536" name="T4"/>
                <a:gd fmla="*/ 0 h 209" name="T5"/>
                <a:gd fmla="*/ 2 w 536" name="T6"/>
                <a:gd fmla="*/ 18 h 209" name="T7"/>
                <a:gd fmla="*/ 191 w 536" name="T8"/>
                <a:gd fmla="*/ 111 h 209" name="T9"/>
                <a:gd fmla="*/ 321 w 536" name="T10"/>
                <a:gd fmla="*/ 113 h 209" name="T11"/>
                <a:gd fmla="*/ 321 w 536" name="T12"/>
                <a:gd fmla="*/ 144 h 209" name="T13"/>
                <a:gd fmla="*/ 312 w 536" name="T14"/>
                <a:gd fmla="*/ 163 h 209" name="T15"/>
                <a:gd fmla="*/ 305 w 536" name="T16"/>
                <a:gd fmla="*/ 180 h 209" name="T17"/>
                <a:gd fmla="*/ 311 w 536" name="T18"/>
                <a:gd fmla="*/ 200 h 209" name="T19"/>
                <a:gd fmla="*/ 333 w 536" name="T20"/>
                <a:gd fmla="*/ 208 h 209" name="T21"/>
                <a:gd fmla="*/ 355 w 536" name="T22"/>
                <a:gd fmla="*/ 200 h 209" name="T23"/>
                <a:gd fmla="*/ 361 w 536" name="T24"/>
                <a:gd fmla="*/ 180 h 209" name="T25"/>
                <a:gd fmla="*/ 353 w 536" name="T26"/>
                <a:gd fmla="*/ 163 h 209" name="T27"/>
                <a:gd fmla="*/ 342 w 536" name="T28"/>
                <a:gd fmla="*/ 143 h 209" name="T29"/>
                <a:gd fmla="*/ 342 w 536" name="T30"/>
                <a:gd fmla="*/ 143 h 209" name="T31"/>
                <a:gd fmla="*/ 342 w 536" name="T32"/>
                <a:gd fmla="*/ 111 h 209" name="T33"/>
                <a:gd fmla="*/ 427 w 536" name="T34"/>
                <a:gd fmla="*/ 97 h 209" name="T35"/>
                <a:gd fmla="*/ 525 w 536" name="T36"/>
                <a:gd fmla="*/ 35 h 209" name="T37"/>
                <a:gd fmla="*/ 512 w 536" name="T38"/>
                <a:gd fmla="*/ 0 h 209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209" w="536">
                  <a:moveTo>
                    <a:pt x="512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1" y="2"/>
                    <a:pt x="3" y="9"/>
                    <a:pt x="2" y="18"/>
                  </a:cubicBezTo>
                  <a:cubicBezTo>
                    <a:pt x="0" y="63"/>
                    <a:pt x="124" y="82"/>
                    <a:pt x="191" y="111"/>
                  </a:cubicBezTo>
                  <a:cubicBezTo>
                    <a:pt x="235" y="115"/>
                    <a:pt x="278" y="116"/>
                    <a:pt x="321" y="113"/>
                  </a:cubicBezTo>
                  <a:cubicBezTo>
                    <a:pt x="321" y="144"/>
                    <a:pt x="321" y="144"/>
                    <a:pt x="321" y="144"/>
                  </a:cubicBezTo>
                  <a:cubicBezTo>
                    <a:pt x="321" y="153"/>
                    <a:pt x="316" y="158"/>
                    <a:pt x="312" y="163"/>
                  </a:cubicBezTo>
                  <a:cubicBezTo>
                    <a:pt x="308" y="169"/>
                    <a:pt x="305" y="174"/>
                    <a:pt x="305" y="180"/>
                  </a:cubicBezTo>
                  <a:cubicBezTo>
                    <a:pt x="305" y="188"/>
                    <a:pt x="307" y="195"/>
                    <a:pt x="311" y="200"/>
                  </a:cubicBezTo>
                  <a:cubicBezTo>
                    <a:pt x="315" y="205"/>
                    <a:pt x="321" y="209"/>
                    <a:pt x="333" y="208"/>
                  </a:cubicBezTo>
                  <a:cubicBezTo>
                    <a:pt x="345" y="208"/>
                    <a:pt x="351" y="205"/>
                    <a:pt x="355" y="200"/>
                  </a:cubicBezTo>
                  <a:cubicBezTo>
                    <a:pt x="359" y="195"/>
                    <a:pt x="361" y="188"/>
                    <a:pt x="361" y="180"/>
                  </a:cubicBezTo>
                  <a:cubicBezTo>
                    <a:pt x="361" y="173"/>
                    <a:pt x="358" y="169"/>
                    <a:pt x="353" y="163"/>
                  </a:cubicBezTo>
                  <a:cubicBezTo>
                    <a:pt x="349" y="158"/>
                    <a:pt x="343" y="152"/>
                    <a:pt x="342" y="143"/>
                  </a:cubicBezTo>
                  <a:cubicBezTo>
                    <a:pt x="342" y="143"/>
                    <a:pt x="342" y="143"/>
                    <a:pt x="342" y="143"/>
                  </a:cubicBezTo>
                  <a:cubicBezTo>
                    <a:pt x="342" y="111"/>
                    <a:pt x="342" y="111"/>
                    <a:pt x="342" y="111"/>
                  </a:cubicBezTo>
                  <a:cubicBezTo>
                    <a:pt x="370" y="108"/>
                    <a:pt x="399" y="104"/>
                    <a:pt x="427" y="97"/>
                  </a:cubicBezTo>
                  <a:cubicBezTo>
                    <a:pt x="525" y="35"/>
                    <a:pt x="525" y="35"/>
                    <a:pt x="525" y="35"/>
                  </a:cubicBezTo>
                  <a:cubicBezTo>
                    <a:pt x="536" y="24"/>
                    <a:pt x="528" y="0"/>
                    <a:pt x="512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任意多边形: 形状 32"/>
            <p:cNvSpPr/>
            <p:nvPr/>
          </p:nvSpPr>
          <p:spPr bwMode="auto">
            <a:xfrm>
              <a:off x="6393367" y="1250060"/>
              <a:ext cx="1468416" cy="576314"/>
            </a:xfrm>
            <a:custGeom>
              <a:gdLst>
                <a:gd fmla="*/ 516 w 537" name="T0"/>
                <a:gd fmla="*/ 0 h 211" name="T1"/>
                <a:gd fmla="*/ 25 w 537" name="T2"/>
                <a:gd fmla="*/ 0 h 211" name="T3"/>
                <a:gd fmla="*/ 11 w 537" name="T4"/>
                <a:gd fmla="*/ 35 h 211" name="T5"/>
                <a:gd fmla="*/ 102 w 537" name="T6"/>
                <a:gd fmla="*/ 92 h 211" name="T7"/>
                <a:gd fmla="*/ 197 w 537" name="T8"/>
                <a:gd fmla="*/ 110 h 211" name="T9"/>
                <a:gd fmla="*/ 197 w 537" name="T10"/>
                <a:gd fmla="*/ 146 h 211" name="T11"/>
                <a:gd fmla="*/ 188 w 537" name="T12"/>
                <a:gd fmla="*/ 166 h 211" name="T13"/>
                <a:gd fmla="*/ 181 w 537" name="T14"/>
                <a:gd fmla="*/ 183 h 211" name="T15"/>
                <a:gd fmla="*/ 187 w 537" name="T16"/>
                <a:gd fmla="*/ 203 h 211" name="T17"/>
                <a:gd fmla="*/ 209 w 537" name="T18"/>
                <a:gd fmla="*/ 211 h 211" name="T19"/>
                <a:gd fmla="*/ 231 w 537" name="T20"/>
                <a:gd fmla="*/ 202 h 211" name="T21"/>
                <a:gd fmla="*/ 237 w 537" name="T22"/>
                <a:gd fmla="*/ 183 h 211" name="T23"/>
                <a:gd fmla="*/ 229 w 537" name="T24"/>
                <a:gd fmla="*/ 166 h 211" name="T25"/>
                <a:gd fmla="*/ 218 w 537" name="T26"/>
                <a:gd fmla="*/ 146 h 211" name="T27"/>
                <a:gd fmla="*/ 218 w 537" name="T28"/>
                <a:gd fmla="*/ 145 h 211" name="T29"/>
                <a:gd fmla="*/ 218 w 537" name="T30"/>
                <a:gd fmla="*/ 113 h 211" name="T31"/>
                <a:gd fmla="*/ 344 w 537" name="T32"/>
                <a:gd fmla="*/ 112 h 211" name="T33"/>
                <a:gd fmla="*/ 537 w 537" name="T34"/>
                <a:gd fmla="*/ 18 h 211" name="T35"/>
                <a:gd fmla="*/ 516 w 537" name="T36"/>
                <a:gd fmla="*/ 0 h 211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11" w="537">
                  <a:moveTo>
                    <a:pt x="516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10" y="0"/>
                    <a:pt x="0" y="24"/>
                    <a:pt x="11" y="35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34" y="101"/>
                    <a:pt x="165" y="107"/>
                    <a:pt x="197" y="110"/>
                  </a:cubicBezTo>
                  <a:cubicBezTo>
                    <a:pt x="197" y="146"/>
                    <a:pt x="197" y="146"/>
                    <a:pt x="197" y="146"/>
                  </a:cubicBezTo>
                  <a:cubicBezTo>
                    <a:pt x="197" y="155"/>
                    <a:pt x="192" y="161"/>
                    <a:pt x="188" y="166"/>
                  </a:cubicBezTo>
                  <a:cubicBezTo>
                    <a:pt x="184" y="171"/>
                    <a:pt x="181" y="176"/>
                    <a:pt x="181" y="183"/>
                  </a:cubicBezTo>
                  <a:cubicBezTo>
                    <a:pt x="181" y="190"/>
                    <a:pt x="183" y="198"/>
                    <a:pt x="187" y="203"/>
                  </a:cubicBezTo>
                  <a:cubicBezTo>
                    <a:pt x="191" y="208"/>
                    <a:pt x="197" y="211"/>
                    <a:pt x="209" y="211"/>
                  </a:cubicBezTo>
                  <a:cubicBezTo>
                    <a:pt x="221" y="211"/>
                    <a:pt x="227" y="207"/>
                    <a:pt x="231" y="202"/>
                  </a:cubicBezTo>
                  <a:cubicBezTo>
                    <a:pt x="235" y="197"/>
                    <a:pt x="237" y="190"/>
                    <a:pt x="237" y="183"/>
                  </a:cubicBezTo>
                  <a:cubicBezTo>
                    <a:pt x="237" y="176"/>
                    <a:pt x="234" y="171"/>
                    <a:pt x="229" y="166"/>
                  </a:cubicBezTo>
                  <a:cubicBezTo>
                    <a:pt x="225" y="160"/>
                    <a:pt x="219" y="155"/>
                    <a:pt x="218" y="146"/>
                  </a:cubicBezTo>
                  <a:cubicBezTo>
                    <a:pt x="218" y="145"/>
                    <a:pt x="218" y="145"/>
                    <a:pt x="218" y="145"/>
                  </a:cubicBezTo>
                  <a:cubicBezTo>
                    <a:pt x="218" y="113"/>
                    <a:pt x="218" y="113"/>
                    <a:pt x="218" y="113"/>
                  </a:cubicBezTo>
                  <a:cubicBezTo>
                    <a:pt x="260" y="116"/>
                    <a:pt x="302" y="116"/>
                    <a:pt x="344" y="112"/>
                  </a:cubicBezTo>
                  <a:cubicBezTo>
                    <a:pt x="404" y="87"/>
                    <a:pt x="535" y="68"/>
                    <a:pt x="537" y="18"/>
                  </a:cubicBezTo>
                  <a:cubicBezTo>
                    <a:pt x="535" y="9"/>
                    <a:pt x="527" y="0"/>
                    <a:pt x="516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4" name="任意多边形: 形状 33"/>
            <p:cNvSpPr/>
            <p:nvPr/>
          </p:nvSpPr>
          <p:spPr bwMode="auto">
            <a:xfrm>
              <a:off x="6360473" y="1564533"/>
              <a:ext cx="946050" cy="985523"/>
            </a:xfrm>
            <a:custGeom>
              <a:gdLst>
                <a:gd fmla="*/ 248 w 346" name="T0"/>
                <a:gd fmla="*/ 19 h 361" name="T1"/>
                <a:gd fmla="*/ 248 w 346" name="T2"/>
                <a:gd fmla="*/ 29 h 361" name="T3"/>
                <a:gd fmla="*/ 255 w 346" name="T4"/>
                <a:gd fmla="*/ 40 h 361" name="T5"/>
                <a:gd fmla="*/ 267 w 346" name="T6"/>
                <a:gd fmla="*/ 68 h 361" name="T7"/>
                <a:gd fmla="*/ 257 w 346" name="T8"/>
                <a:gd fmla="*/ 99 h 361" name="T9"/>
                <a:gd fmla="*/ 221 w 346" name="T10"/>
                <a:gd fmla="*/ 114 h 361" name="T11"/>
                <a:gd fmla="*/ 185 w 346" name="T12"/>
                <a:gd fmla="*/ 99 h 361" name="T13"/>
                <a:gd fmla="*/ 175 w 346" name="T14"/>
                <a:gd fmla="*/ 68 h 361" name="T15"/>
                <a:gd fmla="*/ 185 w 346" name="T16"/>
                <a:gd fmla="*/ 40 h 361" name="T17"/>
                <a:gd fmla="*/ 191 w 346" name="T18"/>
                <a:gd fmla="*/ 31 h 361" name="T19"/>
                <a:gd fmla="*/ 191 w 346" name="T20"/>
                <a:gd fmla="*/ 13 h 361" name="T21"/>
                <a:gd fmla="*/ 122 w 346" name="T22"/>
                <a:gd fmla="*/ 0 h 361" name="T23"/>
                <a:gd fmla="*/ 0 w 346" name="T24"/>
                <a:gd fmla="*/ 269 h 361" name="T25"/>
                <a:gd fmla="*/ 97 w 346" name="T26"/>
                <a:gd fmla="*/ 269 h 361" name="T27"/>
                <a:gd fmla="*/ 97 w 346" name="T28"/>
                <a:gd fmla="*/ 296 h 361" name="T29"/>
                <a:gd fmla="*/ 87 w 346" name="T30"/>
                <a:gd fmla="*/ 316 h 361" name="T31"/>
                <a:gd fmla="*/ 81 w 346" name="T32"/>
                <a:gd fmla="*/ 333 h 361" name="T33"/>
                <a:gd fmla="*/ 87 w 346" name="T34"/>
                <a:gd fmla="*/ 353 h 361" name="T35"/>
                <a:gd fmla="*/ 108 w 346" name="T36"/>
                <a:gd fmla="*/ 361 h 361" name="T37"/>
                <a:gd fmla="*/ 130 w 346" name="T38"/>
                <a:gd fmla="*/ 352 h 361" name="T39"/>
                <a:gd fmla="*/ 136 w 346" name="T40"/>
                <a:gd fmla="*/ 333 h 361" name="T41"/>
                <a:gd fmla="*/ 129 w 346" name="T42"/>
                <a:gd fmla="*/ 316 h 361" name="T43"/>
                <a:gd fmla="*/ 118 w 346" name="T44"/>
                <a:gd fmla="*/ 296 h 361" name="T45"/>
                <a:gd fmla="*/ 118 w 346" name="T46"/>
                <a:gd fmla="*/ 295 h 361" name="T47"/>
                <a:gd fmla="*/ 118 w 346" name="T48"/>
                <a:gd fmla="*/ 269 h 361" name="T49"/>
                <a:gd fmla="*/ 229 w 346" name="T50"/>
                <a:gd fmla="*/ 269 h 361" name="T51"/>
                <a:gd fmla="*/ 346 w 346" name="T52"/>
                <a:gd fmla="*/ 18 h 361" name="T53"/>
                <a:gd fmla="*/ 248 w 346" name="T54"/>
                <a:gd fmla="*/ 19 h 361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361" w="346">
                  <a:moveTo>
                    <a:pt x="248" y="19"/>
                  </a:moveTo>
                  <a:cubicBezTo>
                    <a:pt x="248" y="29"/>
                    <a:pt x="248" y="29"/>
                    <a:pt x="248" y="29"/>
                  </a:cubicBezTo>
                  <a:cubicBezTo>
                    <a:pt x="248" y="31"/>
                    <a:pt x="250" y="32"/>
                    <a:pt x="255" y="40"/>
                  </a:cubicBezTo>
                  <a:cubicBezTo>
                    <a:pt x="260" y="46"/>
                    <a:pt x="267" y="55"/>
                    <a:pt x="267" y="68"/>
                  </a:cubicBezTo>
                  <a:cubicBezTo>
                    <a:pt x="267" y="78"/>
                    <a:pt x="264" y="89"/>
                    <a:pt x="257" y="99"/>
                  </a:cubicBezTo>
                  <a:cubicBezTo>
                    <a:pt x="250" y="108"/>
                    <a:pt x="236" y="114"/>
                    <a:pt x="221" y="114"/>
                  </a:cubicBezTo>
                  <a:cubicBezTo>
                    <a:pt x="206" y="114"/>
                    <a:pt x="192" y="108"/>
                    <a:pt x="185" y="99"/>
                  </a:cubicBezTo>
                  <a:cubicBezTo>
                    <a:pt x="177" y="89"/>
                    <a:pt x="175" y="78"/>
                    <a:pt x="175" y="68"/>
                  </a:cubicBezTo>
                  <a:cubicBezTo>
                    <a:pt x="175" y="56"/>
                    <a:pt x="181" y="46"/>
                    <a:pt x="185" y="40"/>
                  </a:cubicBezTo>
                  <a:cubicBezTo>
                    <a:pt x="190" y="33"/>
                    <a:pt x="191" y="33"/>
                    <a:pt x="191" y="31"/>
                  </a:cubicBezTo>
                  <a:cubicBezTo>
                    <a:pt x="191" y="13"/>
                    <a:pt x="191" y="13"/>
                    <a:pt x="191" y="13"/>
                  </a:cubicBezTo>
                  <a:cubicBezTo>
                    <a:pt x="168" y="10"/>
                    <a:pt x="145" y="6"/>
                    <a:pt x="122" y="0"/>
                  </a:cubicBezTo>
                  <a:cubicBezTo>
                    <a:pt x="0" y="269"/>
                    <a:pt x="0" y="269"/>
                    <a:pt x="0" y="269"/>
                  </a:cubicBezTo>
                  <a:cubicBezTo>
                    <a:pt x="97" y="269"/>
                    <a:pt x="97" y="269"/>
                    <a:pt x="97" y="269"/>
                  </a:cubicBezTo>
                  <a:cubicBezTo>
                    <a:pt x="97" y="296"/>
                    <a:pt x="97" y="296"/>
                    <a:pt x="97" y="296"/>
                  </a:cubicBezTo>
                  <a:cubicBezTo>
                    <a:pt x="97" y="305"/>
                    <a:pt x="91" y="311"/>
                    <a:pt x="87" y="316"/>
                  </a:cubicBezTo>
                  <a:cubicBezTo>
                    <a:pt x="83" y="321"/>
                    <a:pt x="81" y="326"/>
                    <a:pt x="81" y="333"/>
                  </a:cubicBezTo>
                  <a:cubicBezTo>
                    <a:pt x="81" y="340"/>
                    <a:pt x="82" y="348"/>
                    <a:pt x="87" y="353"/>
                  </a:cubicBezTo>
                  <a:cubicBezTo>
                    <a:pt x="91" y="358"/>
                    <a:pt x="97" y="361"/>
                    <a:pt x="108" y="361"/>
                  </a:cubicBezTo>
                  <a:cubicBezTo>
                    <a:pt x="120" y="361"/>
                    <a:pt x="126" y="357"/>
                    <a:pt x="130" y="352"/>
                  </a:cubicBezTo>
                  <a:cubicBezTo>
                    <a:pt x="134" y="347"/>
                    <a:pt x="136" y="340"/>
                    <a:pt x="136" y="333"/>
                  </a:cubicBezTo>
                  <a:cubicBezTo>
                    <a:pt x="136" y="326"/>
                    <a:pt x="133" y="321"/>
                    <a:pt x="129" y="316"/>
                  </a:cubicBezTo>
                  <a:cubicBezTo>
                    <a:pt x="125" y="310"/>
                    <a:pt x="118" y="305"/>
                    <a:pt x="118" y="296"/>
                  </a:cubicBezTo>
                  <a:cubicBezTo>
                    <a:pt x="118" y="295"/>
                    <a:pt x="118" y="295"/>
                    <a:pt x="118" y="295"/>
                  </a:cubicBezTo>
                  <a:cubicBezTo>
                    <a:pt x="118" y="269"/>
                    <a:pt x="118" y="269"/>
                    <a:pt x="118" y="269"/>
                  </a:cubicBezTo>
                  <a:cubicBezTo>
                    <a:pt x="229" y="269"/>
                    <a:pt x="229" y="269"/>
                    <a:pt x="229" y="269"/>
                  </a:cubicBezTo>
                  <a:cubicBezTo>
                    <a:pt x="346" y="18"/>
                    <a:pt x="346" y="18"/>
                    <a:pt x="346" y="18"/>
                  </a:cubicBezTo>
                  <a:cubicBezTo>
                    <a:pt x="313" y="20"/>
                    <a:pt x="281" y="21"/>
                    <a:pt x="248" y="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5" name="任意多边形: 形状 34"/>
            <p:cNvSpPr/>
            <p:nvPr/>
          </p:nvSpPr>
          <p:spPr bwMode="auto">
            <a:xfrm>
              <a:off x="4888110" y="1569796"/>
              <a:ext cx="880260" cy="856576"/>
            </a:xfrm>
            <a:custGeom>
              <a:gdLst>
                <a:gd fmla="*/ 223 w 322" name="T0"/>
                <a:gd fmla="*/ 217 h 314" name="T1"/>
                <a:gd fmla="*/ 322 w 322" name="T2"/>
                <a:gd fmla="*/ 217 h 314" name="T3"/>
                <a:gd fmla="*/ 224 w 322" name="T4"/>
                <a:gd fmla="*/ 0 h 314" name="T5"/>
                <a:gd fmla="*/ 156 w 322" name="T6"/>
                <a:gd fmla="*/ 12 h 314" name="T7"/>
                <a:gd fmla="*/ 156 w 322" name="T8"/>
                <a:gd fmla="*/ 25 h 314" name="T9"/>
                <a:gd fmla="*/ 163 w 322" name="T10"/>
                <a:gd fmla="*/ 35 h 314" name="T11"/>
                <a:gd fmla="*/ 175 w 322" name="T12"/>
                <a:gd fmla="*/ 63 h 314" name="T13"/>
                <a:gd fmla="*/ 165 w 322" name="T14"/>
                <a:gd fmla="*/ 94 h 314" name="T15"/>
                <a:gd fmla="*/ 129 w 322" name="T16"/>
                <a:gd fmla="*/ 109 h 314" name="T17"/>
                <a:gd fmla="*/ 93 w 322" name="T18"/>
                <a:gd fmla="*/ 94 h 314" name="T19"/>
                <a:gd fmla="*/ 83 w 322" name="T20"/>
                <a:gd fmla="*/ 63 h 314" name="T21"/>
                <a:gd fmla="*/ 93 w 322" name="T22"/>
                <a:gd fmla="*/ 36 h 314" name="T23"/>
                <a:gd fmla="*/ 99 w 322" name="T24"/>
                <a:gd fmla="*/ 27 h 314" name="T25"/>
                <a:gd fmla="*/ 99 w 322" name="T26"/>
                <a:gd fmla="*/ 17 h 314" name="T27"/>
                <a:gd fmla="*/ 0 w 322" name="T28"/>
                <a:gd fmla="*/ 15 h 314" name="T29"/>
                <a:gd fmla="*/ 93 w 322" name="T30"/>
                <a:gd fmla="*/ 217 h 314" name="T31"/>
                <a:gd fmla="*/ 202 w 322" name="T32"/>
                <a:gd fmla="*/ 217 h 314" name="T33"/>
                <a:gd fmla="*/ 202 w 322" name="T34"/>
                <a:gd fmla="*/ 249 h 314" name="T35"/>
                <a:gd fmla="*/ 193 w 322" name="T36"/>
                <a:gd fmla="*/ 269 h 314" name="T37"/>
                <a:gd fmla="*/ 186 w 322" name="T38"/>
                <a:gd fmla="*/ 286 h 314" name="T39"/>
                <a:gd fmla="*/ 192 w 322" name="T40"/>
                <a:gd fmla="*/ 306 h 314" name="T41"/>
                <a:gd fmla="*/ 214 w 322" name="T42"/>
                <a:gd fmla="*/ 314 h 314" name="T43"/>
                <a:gd fmla="*/ 236 w 322" name="T44"/>
                <a:gd fmla="*/ 305 h 314" name="T45"/>
                <a:gd fmla="*/ 242 w 322" name="T46"/>
                <a:gd fmla="*/ 286 h 314" name="T47"/>
                <a:gd fmla="*/ 234 w 322" name="T48"/>
                <a:gd fmla="*/ 269 h 314" name="T49"/>
                <a:gd fmla="*/ 223 w 322" name="T50"/>
                <a:gd fmla="*/ 249 h 314" name="T51"/>
                <a:gd fmla="*/ 223 w 322" name="T52"/>
                <a:gd fmla="*/ 248 h 314" name="T53"/>
                <a:gd fmla="*/ 223 w 322" name="T54"/>
                <a:gd fmla="*/ 217 h 314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314" w="322">
                  <a:moveTo>
                    <a:pt x="223" y="217"/>
                  </a:moveTo>
                  <a:cubicBezTo>
                    <a:pt x="322" y="217"/>
                    <a:pt x="322" y="217"/>
                    <a:pt x="322" y="217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201" y="5"/>
                    <a:pt x="179" y="9"/>
                    <a:pt x="156" y="12"/>
                  </a:cubicBezTo>
                  <a:cubicBezTo>
                    <a:pt x="156" y="25"/>
                    <a:pt x="156" y="25"/>
                    <a:pt x="156" y="25"/>
                  </a:cubicBezTo>
                  <a:cubicBezTo>
                    <a:pt x="156" y="26"/>
                    <a:pt x="158" y="28"/>
                    <a:pt x="163" y="35"/>
                  </a:cubicBezTo>
                  <a:cubicBezTo>
                    <a:pt x="168" y="41"/>
                    <a:pt x="175" y="51"/>
                    <a:pt x="175" y="63"/>
                  </a:cubicBezTo>
                  <a:cubicBezTo>
                    <a:pt x="175" y="74"/>
                    <a:pt x="172" y="85"/>
                    <a:pt x="165" y="94"/>
                  </a:cubicBezTo>
                  <a:cubicBezTo>
                    <a:pt x="158" y="103"/>
                    <a:pt x="144" y="109"/>
                    <a:pt x="129" y="109"/>
                  </a:cubicBezTo>
                  <a:cubicBezTo>
                    <a:pt x="114" y="110"/>
                    <a:pt x="100" y="103"/>
                    <a:pt x="93" y="94"/>
                  </a:cubicBezTo>
                  <a:cubicBezTo>
                    <a:pt x="85" y="85"/>
                    <a:pt x="83" y="74"/>
                    <a:pt x="83" y="63"/>
                  </a:cubicBezTo>
                  <a:cubicBezTo>
                    <a:pt x="83" y="51"/>
                    <a:pt x="89" y="42"/>
                    <a:pt x="93" y="36"/>
                  </a:cubicBezTo>
                  <a:cubicBezTo>
                    <a:pt x="98" y="29"/>
                    <a:pt x="99" y="28"/>
                    <a:pt x="99" y="27"/>
                  </a:cubicBezTo>
                  <a:cubicBezTo>
                    <a:pt x="99" y="17"/>
                    <a:pt x="99" y="17"/>
                    <a:pt x="99" y="17"/>
                  </a:cubicBezTo>
                  <a:cubicBezTo>
                    <a:pt x="66" y="19"/>
                    <a:pt x="33" y="18"/>
                    <a:pt x="0" y="15"/>
                  </a:cubicBezTo>
                  <a:cubicBezTo>
                    <a:pt x="93" y="217"/>
                    <a:pt x="93" y="217"/>
                    <a:pt x="93" y="217"/>
                  </a:cubicBezTo>
                  <a:cubicBezTo>
                    <a:pt x="202" y="217"/>
                    <a:pt x="202" y="217"/>
                    <a:pt x="202" y="217"/>
                  </a:cubicBezTo>
                  <a:cubicBezTo>
                    <a:pt x="202" y="249"/>
                    <a:pt x="202" y="249"/>
                    <a:pt x="202" y="249"/>
                  </a:cubicBezTo>
                  <a:cubicBezTo>
                    <a:pt x="202" y="258"/>
                    <a:pt x="197" y="264"/>
                    <a:pt x="193" y="269"/>
                  </a:cubicBezTo>
                  <a:cubicBezTo>
                    <a:pt x="189" y="274"/>
                    <a:pt x="186" y="279"/>
                    <a:pt x="186" y="286"/>
                  </a:cubicBezTo>
                  <a:cubicBezTo>
                    <a:pt x="186" y="293"/>
                    <a:pt x="188" y="301"/>
                    <a:pt x="192" y="306"/>
                  </a:cubicBezTo>
                  <a:cubicBezTo>
                    <a:pt x="196" y="311"/>
                    <a:pt x="202" y="314"/>
                    <a:pt x="214" y="314"/>
                  </a:cubicBezTo>
                  <a:cubicBezTo>
                    <a:pt x="226" y="314"/>
                    <a:pt x="232" y="310"/>
                    <a:pt x="236" y="305"/>
                  </a:cubicBezTo>
                  <a:cubicBezTo>
                    <a:pt x="240" y="300"/>
                    <a:pt x="242" y="293"/>
                    <a:pt x="242" y="286"/>
                  </a:cubicBezTo>
                  <a:cubicBezTo>
                    <a:pt x="242" y="279"/>
                    <a:pt x="239" y="274"/>
                    <a:pt x="234" y="269"/>
                  </a:cubicBezTo>
                  <a:cubicBezTo>
                    <a:pt x="230" y="263"/>
                    <a:pt x="224" y="258"/>
                    <a:pt x="223" y="249"/>
                  </a:cubicBezTo>
                  <a:cubicBezTo>
                    <a:pt x="223" y="248"/>
                    <a:pt x="223" y="248"/>
                    <a:pt x="223" y="248"/>
                  </a:cubicBezTo>
                  <a:lnTo>
                    <a:pt x="223" y="21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6" name="任意多边形: 形状 35"/>
            <p:cNvSpPr/>
            <p:nvPr/>
          </p:nvSpPr>
          <p:spPr bwMode="auto">
            <a:xfrm>
              <a:off x="5169688" y="2217162"/>
              <a:ext cx="905260" cy="1242101"/>
            </a:xfrm>
            <a:custGeom>
              <a:gdLst>
                <a:gd fmla="*/ 138 w 331" name="T0"/>
                <a:gd fmla="*/ 0 h 455" name="T1"/>
                <a:gd fmla="*/ 138 w 331" name="T2"/>
                <a:gd fmla="*/ 10 h 455" name="T3"/>
                <a:gd fmla="*/ 145 w 331" name="T4"/>
                <a:gd fmla="*/ 21 h 455" name="T5"/>
                <a:gd fmla="*/ 157 w 331" name="T6"/>
                <a:gd fmla="*/ 49 h 455" name="T7"/>
                <a:gd fmla="*/ 147 w 331" name="T8"/>
                <a:gd fmla="*/ 80 h 455" name="T9"/>
                <a:gd fmla="*/ 111 w 331" name="T10"/>
                <a:gd fmla="*/ 95 h 455" name="T11"/>
                <a:gd fmla="*/ 75 w 331" name="T12"/>
                <a:gd fmla="*/ 80 h 455" name="T13"/>
                <a:gd fmla="*/ 65 w 331" name="T14"/>
                <a:gd fmla="*/ 49 h 455" name="T15"/>
                <a:gd fmla="*/ 75 w 331" name="T16"/>
                <a:gd fmla="*/ 21 h 455" name="T17"/>
                <a:gd fmla="*/ 81 w 331" name="T18"/>
                <a:gd fmla="*/ 12 h 455" name="T19"/>
                <a:gd fmla="*/ 81 w 331" name="T20"/>
                <a:gd fmla="*/ 0 h 455" name="T21"/>
                <a:gd fmla="*/ 0 w 331" name="T22"/>
                <a:gd fmla="*/ 0 h 455" name="T23"/>
                <a:gd fmla="*/ 168 w 331" name="T24"/>
                <a:gd fmla="*/ 363 h 455" name="T25"/>
                <a:gd fmla="*/ 218 w 331" name="T26"/>
                <a:gd fmla="*/ 363 h 455" name="T27"/>
                <a:gd fmla="*/ 218 w 331" name="T28"/>
                <a:gd fmla="*/ 390 h 455" name="T29"/>
                <a:gd fmla="*/ 208 w 331" name="T30"/>
                <a:gd fmla="*/ 409 h 455" name="T31"/>
                <a:gd fmla="*/ 202 w 331" name="T32"/>
                <a:gd fmla="*/ 426 h 455" name="T33"/>
                <a:gd fmla="*/ 208 w 331" name="T34"/>
                <a:gd fmla="*/ 446 h 455" name="T35"/>
                <a:gd fmla="*/ 229 w 331" name="T36"/>
                <a:gd fmla="*/ 454 h 455" name="T37"/>
                <a:gd fmla="*/ 251 w 331" name="T38"/>
                <a:gd fmla="*/ 446 h 455" name="T39"/>
                <a:gd fmla="*/ 257 w 331" name="T40"/>
                <a:gd fmla="*/ 426 h 455" name="T41"/>
                <a:gd fmla="*/ 250 w 331" name="T42"/>
                <a:gd fmla="*/ 409 h 455" name="T43"/>
                <a:gd fmla="*/ 239 w 331" name="T44"/>
                <a:gd fmla="*/ 389 h 455" name="T45"/>
                <a:gd fmla="*/ 239 w 331" name="T46"/>
                <a:gd fmla="*/ 389 h 455" name="T47"/>
                <a:gd fmla="*/ 239 w 331" name="T48"/>
                <a:gd fmla="*/ 363 h 455" name="T49"/>
                <a:gd fmla="*/ 275 w 331" name="T50"/>
                <a:gd fmla="*/ 363 h 455" name="T51"/>
                <a:gd fmla="*/ 291 w 331" name="T52"/>
                <a:gd fmla="*/ 322 h 455" name="T53"/>
                <a:gd fmla="*/ 280 w 331" name="T54"/>
                <a:gd fmla="*/ 318 h 455" name="T55"/>
                <a:gd fmla="*/ 268 w 331" name="T56"/>
                <a:gd fmla="*/ 320 h 455" name="T57"/>
                <a:gd fmla="*/ 238 w 331" name="T58"/>
                <a:gd fmla="*/ 320 h 455" name="T59"/>
                <a:gd fmla="*/ 213 w 331" name="T60"/>
                <a:gd fmla="*/ 299 h 455" name="T61"/>
                <a:gd fmla="*/ 212 w 331" name="T62"/>
                <a:gd fmla="*/ 260 h 455" name="T63"/>
                <a:gd fmla="*/ 240 w 331" name="T64"/>
                <a:gd fmla="*/ 233 h 455" name="T65"/>
                <a:gd fmla="*/ 273 w 331" name="T66"/>
                <a:gd fmla="*/ 236 h 455" name="T67"/>
                <a:gd fmla="*/ 294 w 331" name="T68"/>
                <a:gd fmla="*/ 255 h 455" name="T69"/>
                <a:gd fmla="*/ 300 w 331" name="T70"/>
                <a:gd fmla="*/ 264 h 455" name="T71"/>
                <a:gd fmla="*/ 313 w 331" name="T72"/>
                <a:gd fmla="*/ 270 h 455" name="T73"/>
                <a:gd fmla="*/ 331 w 331" name="T74"/>
                <a:gd fmla="*/ 228 h 455" name="T75"/>
                <a:gd fmla="*/ 228 w 331" name="T76"/>
                <a:gd fmla="*/ 0 h 455" name="T77"/>
                <a:gd fmla="*/ 138 w 331" name="T78"/>
                <a:gd fmla="*/ 0 h 455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455" w="331">
                  <a:moveTo>
                    <a:pt x="138" y="0"/>
                  </a:moveTo>
                  <a:cubicBezTo>
                    <a:pt x="138" y="10"/>
                    <a:pt x="138" y="10"/>
                    <a:pt x="138" y="10"/>
                  </a:cubicBezTo>
                  <a:cubicBezTo>
                    <a:pt x="138" y="12"/>
                    <a:pt x="140" y="13"/>
                    <a:pt x="145" y="21"/>
                  </a:cubicBezTo>
                  <a:cubicBezTo>
                    <a:pt x="150" y="27"/>
                    <a:pt x="157" y="36"/>
                    <a:pt x="157" y="49"/>
                  </a:cubicBezTo>
                  <a:cubicBezTo>
                    <a:pt x="157" y="59"/>
                    <a:pt x="154" y="70"/>
                    <a:pt x="147" y="80"/>
                  </a:cubicBezTo>
                  <a:cubicBezTo>
                    <a:pt x="140" y="89"/>
                    <a:pt x="126" y="95"/>
                    <a:pt x="111" y="95"/>
                  </a:cubicBezTo>
                  <a:cubicBezTo>
                    <a:pt x="96" y="95"/>
                    <a:pt x="82" y="89"/>
                    <a:pt x="75" y="80"/>
                  </a:cubicBezTo>
                  <a:cubicBezTo>
                    <a:pt x="67" y="70"/>
                    <a:pt x="65" y="59"/>
                    <a:pt x="65" y="49"/>
                  </a:cubicBezTo>
                  <a:cubicBezTo>
                    <a:pt x="65" y="37"/>
                    <a:pt x="71" y="27"/>
                    <a:pt x="75" y="21"/>
                  </a:cubicBezTo>
                  <a:cubicBezTo>
                    <a:pt x="80" y="14"/>
                    <a:pt x="81" y="14"/>
                    <a:pt x="81" y="12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8" y="363"/>
                    <a:pt x="168" y="363"/>
                    <a:pt x="168" y="363"/>
                  </a:cubicBezTo>
                  <a:cubicBezTo>
                    <a:pt x="218" y="363"/>
                    <a:pt x="218" y="363"/>
                    <a:pt x="218" y="363"/>
                  </a:cubicBezTo>
                  <a:cubicBezTo>
                    <a:pt x="218" y="390"/>
                    <a:pt x="218" y="390"/>
                    <a:pt x="218" y="390"/>
                  </a:cubicBezTo>
                  <a:cubicBezTo>
                    <a:pt x="218" y="399"/>
                    <a:pt x="212" y="404"/>
                    <a:pt x="208" y="409"/>
                  </a:cubicBezTo>
                  <a:cubicBezTo>
                    <a:pt x="204" y="415"/>
                    <a:pt x="202" y="420"/>
                    <a:pt x="202" y="426"/>
                  </a:cubicBezTo>
                  <a:cubicBezTo>
                    <a:pt x="202" y="434"/>
                    <a:pt x="203" y="441"/>
                    <a:pt x="208" y="446"/>
                  </a:cubicBezTo>
                  <a:cubicBezTo>
                    <a:pt x="212" y="451"/>
                    <a:pt x="218" y="455"/>
                    <a:pt x="229" y="454"/>
                  </a:cubicBezTo>
                  <a:cubicBezTo>
                    <a:pt x="241" y="454"/>
                    <a:pt x="247" y="451"/>
                    <a:pt x="251" y="446"/>
                  </a:cubicBezTo>
                  <a:cubicBezTo>
                    <a:pt x="255" y="441"/>
                    <a:pt x="257" y="434"/>
                    <a:pt x="257" y="426"/>
                  </a:cubicBezTo>
                  <a:cubicBezTo>
                    <a:pt x="257" y="419"/>
                    <a:pt x="254" y="415"/>
                    <a:pt x="250" y="409"/>
                  </a:cubicBezTo>
                  <a:cubicBezTo>
                    <a:pt x="246" y="404"/>
                    <a:pt x="239" y="398"/>
                    <a:pt x="239" y="389"/>
                  </a:cubicBezTo>
                  <a:cubicBezTo>
                    <a:pt x="239" y="389"/>
                    <a:pt x="239" y="389"/>
                    <a:pt x="239" y="389"/>
                  </a:cubicBezTo>
                  <a:cubicBezTo>
                    <a:pt x="239" y="363"/>
                    <a:pt x="239" y="363"/>
                    <a:pt x="239" y="363"/>
                  </a:cubicBezTo>
                  <a:cubicBezTo>
                    <a:pt x="275" y="363"/>
                    <a:pt x="275" y="363"/>
                    <a:pt x="275" y="363"/>
                  </a:cubicBezTo>
                  <a:cubicBezTo>
                    <a:pt x="291" y="322"/>
                    <a:pt x="291" y="322"/>
                    <a:pt x="291" y="322"/>
                  </a:cubicBezTo>
                  <a:cubicBezTo>
                    <a:pt x="280" y="318"/>
                    <a:pt x="280" y="318"/>
                    <a:pt x="280" y="318"/>
                  </a:cubicBezTo>
                  <a:cubicBezTo>
                    <a:pt x="279" y="317"/>
                    <a:pt x="277" y="318"/>
                    <a:pt x="268" y="320"/>
                  </a:cubicBezTo>
                  <a:cubicBezTo>
                    <a:pt x="260" y="323"/>
                    <a:pt x="249" y="325"/>
                    <a:pt x="238" y="320"/>
                  </a:cubicBezTo>
                  <a:cubicBezTo>
                    <a:pt x="228" y="316"/>
                    <a:pt x="218" y="310"/>
                    <a:pt x="213" y="299"/>
                  </a:cubicBezTo>
                  <a:cubicBezTo>
                    <a:pt x="207" y="289"/>
                    <a:pt x="207" y="275"/>
                    <a:pt x="212" y="260"/>
                  </a:cubicBezTo>
                  <a:cubicBezTo>
                    <a:pt x="218" y="246"/>
                    <a:pt x="229" y="236"/>
                    <a:pt x="240" y="233"/>
                  </a:cubicBezTo>
                  <a:cubicBezTo>
                    <a:pt x="252" y="229"/>
                    <a:pt x="263" y="232"/>
                    <a:pt x="273" y="236"/>
                  </a:cubicBezTo>
                  <a:cubicBezTo>
                    <a:pt x="284" y="240"/>
                    <a:pt x="290" y="249"/>
                    <a:pt x="294" y="255"/>
                  </a:cubicBezTo>
                  <a:cubicBezTo>
                    <a:pt x="299" y="263"/>
                    <a:pt x="299" y="264"/>
                    <a:pt x="300" y="264"/>
                  </a:cubicBezTo>
                  <a:cubicBezTo>
                    <a:pt x="313" y="270"/>
                    <a:pt x="313" y="270"/>
                    <a:pt x="313" y="270"/>
                  </a:cubicBezTo>
                  <a:cubicBezTo>
                    <a:pt x="331" y="228"/>
                    <a:pt x="331" y="228"/>
                    <a:pt x="331" y="228"/>
                  </a:cubicBezTo>
                  <a:cubicBezTo>
                    <a:pt x="228" y="0"/>
                    <a:pt x="228" y="0"/>
                    <a:pt x="228" y="0"/>
                  </a:cubicBezTo>
                  <a:lnTo>
                    <a:pt x="138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7" name="任意多边形: 形状 36"/>
            <p:cNvSpPr/>
            <p:nvPr/>
          </p:nvSpPr>
          <p:spPr bwMode="auto">
            <a:xfrm>
              <a:off x="5785475" y="2352688"/>
              <a:ext cx="1176311" cy="1106575"/>
            </a:xfrm>
            <a:custGeom>
              <a:gdLst>
                <a:gd fmla="*/ 346 w 430" name="T0"/>
                <a:gd fmla="*/ 5 h 405" name="T1"/>
                <a:gd fmla="*/ 353 w 430" name="T2"/>
                <a:gd fmla="*/ 16 h 405" name="T3"/>
                <a:gd fmla="*/ 364 w 430" name="T4"/>
                <a:gd fmla="*/ 44 h 405" name="T5"/>
                <a:gd fmla="*/ 354 w 430" name="T6"/>
                <a:gd fmla="*/ 75 h 405" name="T7"/>
                <a:gd fmla="*/ 319 w 430" name="T8"/>
                <a:gd fmla="*/ 90 h 405" name="T9"/>
                <a:gd fmla="*/ 282 w 430" name="T10"/>
                <a:gd fmla="*/ 75 h 405" name="T11"/>
                <a:gd fmla="*/ 273 w 430" name="T12"/>
                <a:gd fmla="*/ 44 h 405" name="T13"/>
                <a:gd fmla="*/ 283 w 430" name="T14"/>
                <a:gd fmla="*/ 16 h 405" name="T15"/>
                <a:gd fmla="*/ 289 w 430" name="T16"/>
                <a:gd fmla="*/ 7 h 405" name="T17"/>
                <a:gd fmla="*/ 289 w 430" name="T18"/>
                <a:gd fmla="*/ 0 h 405" name="T19"/>
                <a:gd fmla="*/ 201 w 430" name="T20"/>
                <a:gd fmla="*/ 0 h 405" name="T21"/>
                <a:gd fmla="*/ 201 w 430" name="T22"/>
                <a:gd fmla="*/ 0 h 405" name="T23"/>
                <a:gd fmla="*/ 191 w 430" name="T24"/>
                <a:gd fmla="*/ 22 h 405" name="T25"/>
                <a:gd fmla="*/ 100 w 430" name="T26"/>
                <a:gd fmla="*/ 244 h 405" name="T27"/>
                <a:gd fmla="*/ 68 w 430" name="T28"/>
                <a:gd fmla="*/ 231 h 405" name="T29"/>
                <a:gd fmla="*/ 54 w 430" name="T30"/>
                <a:gd fmla="*/ 215 h 405" name="T31"/>
                <a:gd fmla="*/ 41 w 430" name="T32"/>
                <a:gd fmla="*/ 202 h 405" name="T33"/>
                <a:gd fmla="*/ 20 w 430" name="T34"/>
                <a:gd fmla="*/ 200 h 405" name="T35"/>
                <a:gd fmla="*/ 4 w 430" name="T36"/>
                <a:gd fmla="*/ 217 h 405" name="T37"/>
                <a:gd fmla="*/ 4 w 430" name="T38"/>
                <a:gd fmla="*/ 241 h 405" name="T39"/>
                <a:gd fmla="*/ 20 w 430" name="T40"/>
                <a:gd fmla="*/ 253 h 405" name="T41"/>
                <a:gd fmla="*/ 38 w 430" name="T42"/>
                <a:gd fmla="*/ 253 h 405" name="T43"/>
                <a:gd fmla="*/ 61 w 430" name="T44"/>
                <a:gd fmla="*/ 250 h 405" name="T45"/>
                <a:gd fmla="*/ 61 w 430" name="T46"/>
                <a:gd fmla="*/ 251 h 405" name="T47"/>
                <a:gd fmla="*/ 92 w 430" name="T48"/>
                <a:gd fmla="*/ 263 h 405" name="T49"/>
                <a:gd fmla="*/ 71 w 430" name="T50"/>
                <a:gd fmla="*/ 313 h 405" name="T51"/>
                <a:gd fmla="*/ 193 w 430" name="T52"/>
                <a:gd fmla="*/ 313 h 405" name="T53"/>
                <a:gd fmla="*/ 193 w 430" name="T54"/>
                <a:gd fmla="*/ 340 h 405" name="T55"/>
                <a:gd fmla="*/ 183 w 430" name="T56"/>
                <a:gd fmla="*/ 359 h 405" name="T57"/>
                <a:gd fmla="*/ 177 w 430" name="T58"/>
                <a:gd fmla="*/ 376 h 405" name="T59"/>
                <a:gd fmla="*/ 183 w 430" name="T60"/>
                <a:gd fmla="*/ 396 h 405" name="T61"/>
                <a:gd fmla="*/ 204 w 430" name="T62"/>
                <a:gd fmla="*/ 404 h 405" name="T63"/>
                <a:gd fmla="*/ 226 w 430" name="T64"/>
                <a:gd fmla="*/ 396 h 405" name="T65"/>
                <a:gd fmla="*/ 232 w 430" name="T66"/>
                <a:gd fmla="*/ 376 h 405" name="T67"/>
                <a:gd fmla="*/ 225 w 430" name="T68"/>
                <a:gd fmla="*/ 359 h 405" name="T69"/>
                <a:gd fmla="*/ 214 w 430" name="T70"/>
                <a:gd fmla="*/ 339 h 405" name="T71"/>
                <a:gd fmla="*/ 214 w 430" name="T72"/>
                <a:gd fmla="*/ 339 h 405" name="T73"/>
                <a:gd fmla="*/ 214 w 430" name="T74"/>
                <a:gd fmla="*/ 313 h 405" name="T75"/>
                <a:gd fmla="*/ 284 w 430" name="T76"/>
                <a:gd fmla="*/ 313 h 405" name="T77"/>
                <a:gd fmla="*/ 430 w 430" name="T78"/>
                <a:gd fmla="*/ 0 h 405" name="T79"/>
                <a:gd fmla="*/ 346 w 430" name="T80"/>
                <a:gd fmla="*/ 0 h 405" name="T81"/>
                <a:gd fmla="*/ 346 w 430" name="T82"/>
                <a:gd fmla="*/ 5 h 405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405" w="430">
                  <a:moveTo>
                    <a:pt x="346" y="5"/>
                  </a:moveTo>
                  <a:cubicBezTo>
                    <a:pt x="346" y="7"/>
                    <a:pt x="347" y="8"/>
                    <a:pt x="353" y="16"/>
                  </a:cubicBezTo>
                  <a:cubicBezTo>
                    <a:pt x="358" y="22"/>
                    <a:pt x="364" y="31"/>
                    <a:pt x="364" y="44"/>
                  </a:cubicBezTo>
                  <a:cubicBezTo>
                    <a:pt x="364" y="54"/>
                    <a:pt x="362" y="65"/>
                    <a:pt x="354" y="75"/>
                  </a:cubicBezTo>
                  <a:cubicBezTo>
                    <a:pt x="347" y="84"/>
                    <a:pt x="334" y="90"/>
                    <a:pt x="319" y="90"/>
                  </a:cubicBezTo>
                  <a:cubicBezTo>
                    <a:pt x="303" y="90"/>
                    <a:pt x="289" y="84"/>
                    <a:pt x="282" y="75"/>
                  </a:cubicBezTo>
                  <a:cubicBezTo>
                    <a:pt x="275" y="65"/>
                    <a:pt x="273" y="54"/>
                    <a:pt x="273" y="44"/>
                  </a:cubicBezTo>
                  <a:cubicBezTo>
                    <a:pt x="273" y="32"/>
                    <a:pt x="278" y="22"/>
                    <a:pt x="283" y="16"/>
                  </a:cubicBezTo>
                  <a:cubicBezTo>
                    <a:pt x="288" y="9"/>
                    <a:pt x="289" y="9"/>
                    <a:pt x="289" y="7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191" y="22"/>
                    <a:pt x="191" y="22"/>
                    <a:pt x="191" y="22"/>
                  </a:cubicBezTo>
                  <a:cubicBezTo>
                    <a:pt x="100" y="244"/>
                    <a:pt x="100" y="244"/>
                    <a:pt x="100" y="244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0" y="228"/>
                    <a:pt x="57" y="220"/>
                    <a:pt x="54" y="215"/>
                  </a:cubicBezTo>
                  <a:cubicBezTo>
                    <a:pt x="50" y="209"/>
                    <a:pt x="47" y="205"/>
                    <a:pt x="41" y="202"/>
                  </a:cubicBezTo>
                  <a:cubicBezTo>
                    <a:pt x="34" y="199"/>
                    <a:pt x="26" y="198"/>
                    <a:pt x="20" y="200"/>
                  </a:cubicBezTo>
                  <a:cubicBezTo>
                    <a:pt x="14" y="202"/>
                    <a:pt x="8" y="206"/>
                    <a:pt x="4" y="217"/>
                  </a:cubicBezTo>
                  <a:cubicBezTo>
                    <a:pt x="0" y="228"/>
                    <a:pt x="1" y="235"/>
                    <a:pt x="4" y="241"/>
                  </a:cubicBezTo>
                  <a:cubicBezTo>
                    <a:pt x="7" y="246"/>
                    <a:pt x="12" y="250"/>
                    <a:pt x="20" y="253"/>
                  </a:cubicBezTo>
                  <a:cubicBezTo>
                    <a:pt x="26" y="256"/>
                    <a:pt x="31" y="255"/>
                    <a:pt x="38" y="253"/>
                  </a:cubicBezTo>
                  <a:cubicBezTo>
                    <a:pt x="44" y="251"/>
                    <a:pt x="52" y="248"/>
                    <a:pt x="61" y="250"/>
                  </a:cubicBezTo>
                  <a:cubicBezTo>
                    <a:pt x="61" y="251"/>
                    <a:pt x="61" y="251"/>
                    <a:pt x="61" y="251"/>
                  </a:cubicBezTo>
                  <a:cubicBezTo>
                    <a:pt x="92" y="263"/>
                    <a:pt x="92" y="263"/>
                    <a:pt x="92" y="263"/>
                  </a:cubicBezTo>
                  <a:cubicBezTo>
                    <a:pt x="71" y="313"/>
                    <a:pt x="71" y="313"/>
                    <a:pt x="71" y="313"/>
                  </a:cubicBezTo>
                  <a:cubicBezTo>
                    <a:pt x="193" y="313"/>
                    <a:pt x="193" y="313"/>
                    <a:pt x="193" y="313"/>
                  </a:cubicBezTo>
                  <a:cubicBezTo>
                    <a:pt x="193" y="340"/>
                    <a:pt x="193" y="340"/>
                    <a:pt x="193" y="340"/>
                  </a:cubicBezTo>
                  <a:cubicBezTo>
                    <a:pt x="193" y="349"/>
                    <a:pt x="187" y="354"/>
                    <a:pt x="183" y="359"/>
                  </a:cubicBezTo>
                  <a:cubicBezTo>
                    <a:pt x="179" y="365"/>
                    <a:pt x="177" y="370"/>
                    <a:pt x="177" y="376"/>
                  </a:cubicBezTo>
                  <a:cubicBezTo>
                    <a:pt x="177" y="384"/>
                    <a:pt x="178" y="391"/>
                    <a:pt x="183" y="396"/>
                  </a:cubicBezTo>
                  <a:cubicBezTo>
                    <a:pt x="187" y="401"/>
                    <a:pt x="193" y="405"/>
                    <a:pt x="204" y="404"/>
                  </a:cubicBezTo>
                  <a:cubicBezTo>
                    <a:pt x="216" y="404"/>
                    <a:pt x="222" y="401"/>
                    <a:pt x="226" y="396"/>
                  </a:cubicBezTo>
                  <a:cubicBezTo>
                    <a:pt x="230" y="391"/>
                    <a:pt x="232" y="384"/>
                    <a:pt x="232" y="376"/>
                  </a:cubicBezTo>
                  <a:cubicBezTo>
                    <a:pt x="232" y="369"/>
                    <a:pt x="229" y="365"/>
                    <a:pt x="225" y="359"/>
                  </a:cubicBezTo>
                  <a:cubicBezTo>
                    <a:pt x="221" y="354"/>
                    <a:pt x="214" y="348"/>
                    <a:pt x="214" y="339"/>
                  </a:cubicBezTo>
                  <a:cubicBezTo>
                    <a:pt x="214" y="339"/>
                    <a:pt x="214" y="339"/>
                    <a:pt x="214" y="339"/>
                  </a:cubicBezTo>
                  <a:cubicBezTo>
                    <a:pt x="214" y="313"/>
                    <a:pt x="214" y="313"/>
                    <a:pt x="214" y="313"/>
                  </a:cubicBezTo>
                  <a:cubicBezTo>
                    <a:pt x="284" y="313"/>
                    <a:pt x="284" y="313"/>
                    <a:pt x="284" y="313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346" y="0"/>
                    <a:pt x="346" y="0"/>
                    <a:pt x="346" y="0"/>
                  </a:cubicBezTo>
                  <a:lnTo>
                    <a:pt x="346" y="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8" name="任意多边形: 形状 37"/>
            <p:cNvSpPr/>
            <p:nvPr/>
          </p:nvSpPr>
          <p:spPr bwMode="auto">
            <a:xfrm>
              <a:off x="4946004" y="3261895"/>
              <a:ext cx="1260522" cy="953944"/>
            </a:xfrm>
            <a:custGeom>
              <a:gdLst>
                <a:gd fmla="*/ 453 w 461" name="T0"/>
                <a:gd fmla="*/ 136 h 349" name="T1"/>
                <a:gd fmla="*/ 433 w 461" name="T2"/>
                <a:gd fmla="*/ 130 h 349" name="T3"/>
                <a:gd fmla="*/ 416 w 461" name="T4"/>
                <a:gd fmla="*/ 137 h 349" name="T5"/>
                <a:gd fmla="*/ 396 w 461" name="T6"/>
                <a:gd fmla="*/ 148 h 349" name="T7"/>
                <a:gd fmla="*/ 395 w 461" name="T8"/>
                <a:gd fmla="*/ 148 h 349" name="T9"/>
                <a:gd fmla="*/ 358 w 461" name="T10"/>
                <a:gd fmla="*/ 148 h 349" name="T11"/>
                <a:gd fmla="*/ 358 w 461" name="T12"/>
                <a:gd fmla="*/ 0 h 349" name="T13"/>
                <a:gd fmla="*/ 339 w 461" name="T14"/>
                <a:gd fmla="*/ 0 h 349" name="T15"/>
                <a:gd fmla="*/ 339 w 461" name="T16"/>
                <a:gd fmla="*/ 5 h 349" name="T17"/>
                <a:gd fmla="*/ 346 w 461" name="T18"/>
                <a:gd fmla="*/ 15 h 349" name="T19"/>
                <a:gd fmla="*/ 357 w 461" name="T20"/>
                <a:gd fmla="*/ 43 h 349" name="T21"/>
                <a:gd fmla="*/ 347 w 461" name="T22"/>
                <a:gd fmla="*/ 74 h 349" name="T23"/>
                <a:gd fmla="*/ 312 w 461" name="T24"/>
                <a:gd fmla="*/ 89 h 349" name="T25"/>
                <a:gd fmla="*/ 275 w 461" name="T26"/>
                <a:gd fmla="*/ 74 h 349" name="T27"/>
                <a:gd fmla="*/ 266 w 461" name="T28"/>
                <a:gd fmla="*/ 43 h 349" name="T29"/>
                <a:gd fmla="*/ 276 w 461" name="T30"/>
                <a:gd fmla="*/ 16 h 349" name="T31"/>
                <a:gd fmla="*/ 282 w 461" name="T32"/>
                <a:gd fmla="*/ 7 h 349" name="T33"/>
                <a:gd fmla="*/ 282 w 461" name="T34"/>
                <a:gd fmla="*/ 0 h 349" name="T35"/>
                <a:gd fmla="*/ 21 w 461" name="T36"/>
                <a:gd fmla="*/ 0 h 349" name="T37"/>
                <a:gd fmla="*/ 1 w 461" name="T38"/>
                <a:gd fmla="*/ 19 h 349" name="T39"/>
                <a:gd fmla="*/ 0 w 461" name="T40"/>
                <a:gd fmla="*/ 74 h 349" name="T41"/>
                <a:gd fmla="*/ 19 w 461" name="T42"/>
                <a:gd fmla="*/ 93 h 349" name="T43"/>
                <a:gd fmla="*/ 271 w 461" name="T44"/>
                <a:gd fmla="*/ 93 h 349" name="T45"/>
                <a:gd fmla="*/ 274 w 461" name="T46"/>
                <a:gd fmla="*/ 252 h 349" name="T47"/>
                <a:gd fmla="*/ 300 w 461" name="T48"/>
                <a:gd fmla="*/ 252 h 349" name="T49"/>
                <a:gd fmla="*/ 300 w 461" name="T50"/>
                <a:gd fmla="*/ 284 h 349" name="T51"/>
                <a:gd fmla="*/ 290 w 461" name="T52"/>
                <a:gd fmla="*/ 304 h 349" name="T53"/>
                <a:gd fmla="*/ 284 w 461" name="T54"/>
                <a:gd fmla="*/ 321 h 349" name="T55"/>
                <a:gd fmla="*/ 290 w 461" name="T56"/>
                <a:gd fmla="*/ 341 h 349" name="T57"/>
                <a:gd fmla="*/ 311 w 461" name="T58"/>
                <a:gd fmla="*/ 349 h 349" name="T59"/>
                <a:gd fmla="*/ 333 w 461" name="T60"/>
                <a:gd fmla="*/ 340 h 349" name="T61"/>
                <a:gd fmla="*/ 339 w 461" name="T62"/>
                <a:gd fmla="*/ 321 h 349" name="T63"/>
                <a:gd fmla="*/ 332 w 461" name="T64"/>
                <a:gd fmla="*/ 304 h 349" name="T65"/>
                <a:gd fmla="*/ 321 w 461" name="T66"/>
                <a:gd fmla="*/ 284 h 349" name="T67"/>
                <a:gd fmla="*/ 321 w 461" name="T68"/>
                <a:gd fmla="*/ 283 h 349" name="T69"/>
                <a:gd fmla="*/ 321 w 461" name="T70"/>
                <a:gd fmla="*/ 252 h 349" name="T71"/>
                <a:gd fmla="*/ 358 w 461" name="T72"/>
                <a:gd fmla="*/ 252 h 349" name="T73"/>
                <a:gd fmla="*/ 358 w 461" name="T74"/>
                <a:gd fmla="*/ 169 h 349" name="T75"/>
                <a:gd fmla="*/ 397 w 461" name="T76"/>
                <a:gd fmla="*/ 169 h 349" name="T77"/>
                <a:gd fmla="*/ 416 w 461" name="T78"/>
                <a:gd fmla="*/ 179 h 349" name="T79"/>
                <a:gd fmla="*/ 433 w 461" name="T80"/>
                <a:gd fmla="*/ 185 h 349" name="T81"/>
                <a:gd fmla="*/ 453 w 461" name="T82"/>
                <a:gd fmla="*/ 179 h 349" name="T83"/>
                <a:gd fmla="*/ 461 w 461" name="T84"/>
                <a:gd fmla="*/ 158 h 349" name="T85"/>
                <a:gd fmla="*/ 453 w 461" name="T86"/>
                <a:gd fmla="*/ 136 h 349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349" w="461">
                  <a:moveTo>
                    <a:pt x="453" y="136"/>
                  </a:moveTo>
                  <a:cubicBezTo>
                    <a:pt x="448" y="132"/>
                    <a:pt x="441" y="130"/>
                    <a:pt x="433" y="130"/>
                  </a:cubicBezTo>
                  <a:cubicBezTo>
                    <a:pt x="426" y="130"/>
                    <a:pt x="422" y="133"/>
                    <a:pt x="416" y="137"/>
                  </a:cubicBezTo>
                  <a:cubicBezTo>
                    <a:pt x="411" y="141"/>
                    <a:pt x="405" y="147"/>
                    <a:pt x="396" y="148"/>
                  </a:cubicBezTo>
                  <a:cubicBezTo>
                    <a:pt x="395" y="148"/>
                    <a:pt x="395" y="148"/>
                    <a:pt x="395" y="148"/>
                  </a:cubicBezTo>
                  <a:cubicBezTo>
                    <a:pt x="358" y="148"/>
                    <a:pt x="358" y="148"/>
                    <a:pt x="358" y="148"/>
                  </a:cubicBezTo>
                  <a:cubicBezTo>
                    <a:pt x="358" y="0"/>
                    <a:pt x="358" y="0"/>
                    <a:pt x="358" y="0"/>
                  </a:cubicBezTo>
                  <a:cubicBezTo>
                    <a:pt x="352" y="0"/>
                    <a:pt x="345" y="0"/>
                    <a:pt x="339" y="0"/>
                  </a:cubicBezTo>
                  <a:cubicBezTo>
                    <a:pt x="339" y="5"/>
                    <a:pt x="339" y="5"/>
                    <a:pt x="339" y="5"/>
                  </a:cubicBezTo>
                  <a:cubicBezTo>
                    <a:pt x="339" y="6"/>
                    <a:pt x="340" y="8"/>
                    <a:pt x="346" y="15"/>
                  </a:cubicBezTo>
                  <a:cubicBezTo>
                    <a:pt x="351" y="21"/>
                    <a:pt x="357" y="31"/>
                    <a:pt x="357" y="43"/>
                  </a:cubicBezTo>
                  <a:cubicBezTo>
                    <a:pt x="357" y="54"/>
                    <a:pt x="355" y="65"/>
                    <a:pt x="347" y="74"/>
                  </a:cubicBezTo>
                  <a:cubicBezTo>
                    <a:pt x="340" y="83"/>
                    <a:pt x="327" y="89"/>
                    <a:pt x="312" y="89"/>
                  </a:cubicBezTo>
                  <a:cubicBezTo>
                    <a:pt x="296" y="90"/>
                    <a:pt x="282" y="83"/>
                    <a:pt x="275" y="74"/>
                  </a:cubicBezTo>
                  <a:cubicBezTo>
                    <a:pt x="268" y="65"/>
                    <a:pt x="266" y="54"/>
                    <a:pt x="266" y="43"/>
                  </a:cubicBezTo>
                  <a:cubicBezTo>
                    <a:pt x="266" y="31"/>
                    <a:pt x="271" y="22"/>
                    <a:pt x="276" y="16"/>
                  </a:cubicBezTo>
                  <a:cubicBezTo>
                    <a:pt x="281" y="9"/>
                    <a:pt x="282" y="8"/>
                    <a:pt x="282" y="7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195" y="0"/>
                    <a:pt x="108" y="0"/>
                    <a:pt x="21" y="0"/>
                  </a:cubicBezTo>
                  <a:cubicBezTo>
                    <a:pt x="11" y="0"/>
                    <a:pt x="1" y="8"/>
                    <a:pt x="1" y="19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85"/>
                    <a:pt x="9" y="93"/>
                    <a:pt x="19" y="93"/>
                  </a:cubicBezTo>
                  <a:cubicBezTo>
                    <a:pt x="271" y="93"/>
                    <a:pt x="271" y="93"/>
                    <a:pt x="271" y="93"/>
                  </a:cubicBezTo>
                  <a:cubicBezTo>
                    <a:pt x="274" y="252"/>
                    <a:pt x="274" y="252"/>
                    <a:pt x="274" y="252"/>
                  </a:cubicBezTo>
                  <a:cubicBezTo>
                    <a:pt x="300" y="252"/>
                    <a:pt x="300" y="252"/>
                    <a:pt x="300" y="252"/>
                  </a:cubicBezTo>
                  <a:cubicBezTo>
                    <a:pt x="300" y="284"/>
                    <a:pt x="300" y="284"/>
                    <a:pt x="300" y="284"/>
                  </a:cubicBezTo>
                  <a:cubicBezTo>
                    <a:pt x="300" y="293"/>
                    <a:pt x="294" y="299"/>
                    <a:pt x="290" y="304"/>
                  </a:cubicBezTo>
                  <a:cubicBezTo>
                    <a:pt x="286" y="309"/>
                    <a:pt x="284" y="314"/>
                    <a:pt x="284" y="321"/>
                  </a:cubicBezTo>
                  <a:cubicBezTo>
                    <a:pt x="284" y="328"/>
                    <a:pt x="285" y="336"/>
                    <a:pt x="290" y="341"/>
                  </a:cubicBezTo>
                  <a:cubicBezTo>
                    <a:pt x="294" y="346"/>
                    <a:pt x="300" y="349"/>
                    <a:pt x="311" y="349"/>
                  </a:cubicBezTo>
                  <a:cubicBezTo>
                    <a:pt x="323" y="349"/>
                    <a:pt x="329" y="345"/>
                    <a:pt x="333" y="340"/>
                  </a:cubicBezTo>
                  <a:cubicBezTo>
                    <a:pt x="337" y="335"/>
                    <a:pt x="339" y="328"/>
                    <a:pt x="339" y="321"/>
                  </a:cubicBezTo>
                  <a:cubicBezTo>
                    <a:pt x="339" y="314"/>
                    <a:pt x="336" y="309"/>
                    <a:pt x="332" y="304"/>
                  </a:cubicBezTo>
                  <a:cubicBezTo>
                    <a:pt x="328" y="298"/>
                    <a:pt x="321" y="293"/>
                    <a:pt x="321" y="284"/>
                  </a:cubicBezTo>
                  <a:cubicBezTo>
                    <a:pt x="321" y="283"/>
                    <a:pt x="321" y="283"/>
                    <a:pt x="321" y="283"/>
                  </a:cubicBezTo>
                  <a:cubicBezTo>
                    <a:pt x="321" y="252"/>
                    <a:pt x="321" y="252"/>
                    <a:pt x="321" y="252"/>
                  </a:cubicBezTo>
                  <a:cubicBezTo>
                    <a:pt x="358" y="252"/>
                    <a:pt x="358" y="252"/>
                    <a:pt x="358" y="252"/>
                  </a:cubicBezTo>
                  <a:cubicBezTo>
                    <a:pt x="358" y="169"/>
                    <a:pt x="358" y="169"/>
                    <a:pt x="358" y="169"/>
                  </a:cubicBezTo>
                  <a:cubicBezTo>
                    <a:pt x="397" y="169"/>
                    <a:pt x="397" y="169"/>
                    <a:pt x="397" y="169"/>
                  </a:cubicBezTo>
                  <a:cubicBezTo>
                    <a:pt x="405" y="169"/>
                    <a:pt x="411" y="175"/>
                    <a:pt x="416" y="179"/>
                  </a:cubicBezTo>
                  <a:cubicBezTo>
                    <a:pt x="422" y="182"/>
                    <a:pt x="426" y="185"/>
                    <a:pt x="433" y="185"/>
                  </a:cubicBezTo>
                  <a:cubicBezTo>
                    <a:pt x="440" y="185"/>
                    <a:pt x="448" y="183"/>
                    <a:pt x="453" y="179"/>
                  </a:cubicBezTo>
                  <a:cubicBezTo>
                    <a:pt x="458" y="175"/>
                    <a:pt x="461" y="169"/>
                    <a:pt x="461" y="158"/>
                  </a:cubicBezTo>
                  <a:cubicBezTo>
                    <a:pt x="461" y="146"/>
                    <a:pt x="457" y="140"/>
                    <a:pt x="453" y="1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9" name="任意多边形: 形状 38"/>
            <p:cNvSpPr/>
            <p:nvPr/>
          </p:nvSpPr>
          <p:spPr bwMode="auto">
            <a:xfrm>
              <a:off x="5980211" y="3261895"/>
              <a:ext cx="1260522" cy="953944"/>
            </a:xfrm>
            <a:custGeom>
              <a:gdLst>
                <a:gd fmla="*/ 441 w 461" name="T0"/>
                <a:gd fmla="*/ 0 h 349" name="T1"/>
                <a:gd fmla="*/ 161 w 461" name="T2"/>
                <a:gd fmla="*/ 0 h 349" name="T3"/>
                <a:gd fmla="*/ 161 w 461" name="T4"/>
                <a:gd fmla="*/ 5 h 349" name="T5"/>
                <a:gd fmla="*/ 168 w 461" name="T6"/>
                <a:gd fmla="*/ 15 h 349" name="T7"/>
                <a:gd fmla="*/ 179 w 461" name="T8"/>
                <a:gd fmla="*/ 43 h 349" name="T9"/>
                <a:gd fmla="*/ 169 w 461" name="T10"/>
                <a:gd fmla="*/ 74 h 349" name="T11"/>
                <a:gd fmla="*/ 134 w 461" name="T12"/>
                <a:gd fmla="*/ 89 h 349" name="T13"/>
                <a:gd fmla="*/ 97 w 461" name="T14"/>
                <a:gd fmla="*/ 74 h 349" name="T15"/>
                <a:gd fmla="*/ 88 w 461" name="T16"/>
                <a:gd fmla="*/ 43 h 349" name="T17"/>
                <a:gd fmla="*/ 98 w 461" name="T18"/>
                <a:gd fmla="*/ 16 h 349" name="T19"/>
                <a:gd fmla="*/ 104 w 461" name="T20"/>
                <a:gd fmla="*/ 7 h 349" name="T21"/>
                <a:gd fmla="*/ 104 w 461" name="T22"/>
                <a:gd fmla="*/ 0 h 349" name="T23"/>
                <a:gd fmla="*/ 0 w 461" name="T24"/>
                <a:gd fmla="*/ 0 h 349" name="T25"/>
                <a:gd fmla="*/ 0 w 461" name="T26"/>
                <a:gd fmla="*/ 130 h 349" name="T27"/>
                <a:gd fmla="*/ 16 w 461" name="T28"/>
                <a:gd fmla="*/ 130 h 349" name="T29"/>
                <a:gd fmla="*/ 27 w 461" name="T30"/>
                <a:gd fmla="*/ 123 h 349" name="T31"/>
                <a:gd fmla="*/ 55 w 461" name="T32"/>
                <a:gd fmla="*/ 112 h 349" name="T33"/>
                <a:gd fmla="*/ 86 w 461" name="T34"/>
                <a:gd fmla="*/ 122 h 349" name="T35"/>
                <a:gd fmla="*/ 101 w 461" name="T36"/>
                <a:gd fmla="*/ 157 h 349" name="T37"/>
                <a:gd fmla="*/ 86 w 461" name="T38"/>
                <a:gd fmla="*/ 194 h 349" name="T39"/>
                <a:gd fmla="*/ 55 w 461" name="T40"/>
                <a:gd fmla="*/ 203 h 349" name="T41"/>
                <a:gd fmla="*/ 28 w 461" name="T42"/>
                <a:gd fmla="*/ 193 h 349" name="T43"/>
                <a:gd fmla="*/ 19 w 461" name="T44"/>
                <a:gd fmla="*/ 187 h 349" name="T45"/>
                <a:gd fmla="*/ 0 w 461" name="T46"/>
                <a:gd fmla="*/ 187 h 349" name="T47"/>
                <a:gd fmla="*/ 0 w 461" name="T48"/>
                <a:gd fmla="*/ 252 h 349" name="T49"/>
                <a:gd fmla="*/ 122 w 461" name="T50"/>
                <a:gd fmla="*/ 252 h 349" name="T51"/>
                <a:gd fmla="*/ 122 w 461" name="T52"/>
                <a:gd fmla="*/ 284 h 349" name="T53"/>
                <a:gd fmla="*/ 112 w 461" name="T54"/>
                <a:gd fmla="*/ 304 h 349" name="T55"/>
                <a:gd fmla="*/ 106 w 461" name="T56"/>
                <a:gd fmla="*/ 321 h 349" name="T57"/>
                <a:gd fmla="*/ 112 w 461" name="T58"/>
                <a:gd fmla="*/ 341 h 349" name="T59"/>
                <a:gd fmla="*/ 133 w 461" name="T60"/>
                <a:gd fmla="*/ 349 h 349" name="T61"/>
                <a:gd fmla="*/ 155 w 461" name="T62"/>
                <a:gd fmla="*/ 340 h 349" name="T63"/>
                <a:gd fmla="*/ 161 w 461" name="T64"/>
                <a:gd fmla="*/ 321 h 349" name="T65"/>
                <a:gd fmla="*/ 154 w 461" name="T66"/>
                <a:gd fmla="*/ 304 h 349" name="T67"/>
                <a:gd fmla="*/ 143 w 461" name="T68"/>
                <a:gd fmla="*/ 284 h 349" name="T69"/>
                <a:gd fmla="*/ 143 w 461" name="T70"/>
                <a:gd fmla="*/ 283 h 349" name="T71"/>
                <a:gd fmla="*/ 143 w 461" name="T72"/>
                <a:gd fmla="*/ 252 h 349" name="T73"/>
                <a:gd fmla="*/ 190 w 461" name="T74"/>
                <a:gd fmla="*/ 252 h 349" name="T75"/>
                <a:gd fmla="*/ 188 w 461" name="T76"/>
                <a:gd fmla="*/ 93 h 349" name="T77"/>
                <a:gd fmla="*/ 441 w 461" name="T78"/>
                <a:gd fmla="*/ 93 h 349" name="T79"/>
                <a:gd fmla="*/ 460 w 461" name="T80"/>
                <a:gd fmla="*/ 74 h 349" name="T81"/>
                <a:gd fmla="*/ 461 w 461" name="T82"/>
                <a:gd fmla="*/ 20 h 349" name="T83"/>
                <a:gd fmla="*/ 441 w 461" name="T84"/>
                <a:gd fmla="*/ 0 h 349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349" w="461">
                  <a:moveTo>
                    <a:pt x="441" y="0"/>
                  </a:moveTo>
                  <a:cubicBezTo>
                    <a:pt x="347" y="0"/>
                    <a:pt x="254" y="0"/>
                    <a:pt x="161" y="0"/>
                  </a:cubicBezTo>
                  <a:cubicBezTo>
                    <a:pt x="161" y="5"/>
                    <a:pt x="161" y="5"/>
                    <a:pt x="161" y="5"/>
                  </a:cubicBezTo>
                  <a:cubicBezTo>
                    <a:pt x="161" y="6"/>
                    <a:pt x="162" y="8"/>
                    <a:pt x="168" y="15"/>
                  </a:cubicBezTo>
                  <a:cubicBezTo>
                    <a:pt x="173" y="21"/>
                    <a:pt x="179" y="31"/>
                    <a:pt x="179" y="43"/>
                  </a:cubicBezTo>
                  <a:cubicBezTo>
                    <a:pt x="179" y="54"/>
                    <a:pt x="177" y="65"/>
                    <a:pt x="169" y="74"/>
                  </a:cubicBezTo>
                  <a:cubicBezTo>
                    <a:pt x="162" y="83"/>
                    <a:pt x="149" y="89"/>
                    <a:pt x="134" y="89"/>
                  </a:cubicBezTo>
                  <a:cubicBezTo>
                    <a:pt x="118" y="90"/>
                    <a:pt x="104" y="83"/>
                    <a:pt x="97" y="74"/>
                  </a:cubicBezTo>
                  <a:cubicBezTo>
                    <a:pt x="90" y="65"/>
                    <a:pt x="88" y="54"/>
                    <a:pt x="88" y="43"/>
                  </a:cubicBezTo>
                  <a:cubicBezTo>
                    <a:pt x="88" y="31"/>
                    <a:pt x="93" y="22"/>
                    <a:pt x="98" y="16"/>
                  </a:cubicBezTo>
                  <a:cubicBezTo>
                    <a:pt x="103" y="9"/>
                    <a:pt x="104" y="8"/>
                    <a:pt x="104" y="7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69" y="0"/>
                    <a:pt x="35" y="0"/>
                    <a:pt x="0" y="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16" y="130"/>
                    <a:pt x="16" y="130"/>
                    <a:pt x="16" y="130"/>
                  </a:cubicBezTo>
                  <a:cubicBezTo>
                    <a:pt x="18" y="130"/>
                    <a:pt x="20" y="129"/>
                    <a:pt x="27" y="123"/>
                  </a:cubicBezTo>
                  <a:cubicBezTo>
                    <a:pt x="33" y="118"/>
                    <a:pt x="43" y="112"/>
                    <a:pt x="55" y="112"/>
                  </a:cubicBezTo>
                  <a:cubicBezTo>
                    <a:pt x="66" y="112"/>
                    <a:pt x="77" y="114"/>
                    <a:pt x="86" y="122"/>
                  </a:cubicBezTo>
                  <a:cubicBezTo>
                    <a:pt x="95" y="129"/>
                    <a:pt x="101" y="142"/>
                    <a:pt x="101" y="157"/>
                  </a:cubicBezTo>
                  <a:cubicBezTo>
                    <a:pt x="102" y="173"/>
                    <a:pt x="95" y="187"/>
                    <a:pt x="86" y="194"/>
                  </a:cubicBezTo>
                  <a:cubicBezTo>
                    <a:pt x="77" y="201"/>
                    <a:pt x="65" y="203"/>
                    <a:pt x="55" y="203"/>
                  </a:cubicBezTo>
                  <a:cubicBezTo>
                    <a:pt x="43" y="203"/>
                    <a:pt x="34" y="198"/>
                    <a:pt x="28" y="193"/>
                  </a:cubicBezTo>
                  <a:cubicBezTo>
                    <a:pt x="20" y="188"/>
                    <a:pt x="20" y="187"/>
                    <a:pt x="19" y="187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122" y="252"/>
                    <a:pt x="122" y="252"/>
                    <a:pt x="122" y="252"/>
                  </a:cubicBezTo>
                  <a:cubicBezTo>
                    <a:pt x="122" y="284"/>
                    <a:pt x="122" y="284"/>
                    <a:pt x="122" y="284"/>
                  </a:cubicBezTo>
                  <a:cubicBezTo>
                    <a:pt x="122" y="293"/>
                    <a:pt x="116" y="299"/>
                    <a:pt x="112" y="304"/>
                  </a:cubicBezTo>
                  <a:cubicBezTo>
                    <a:pt x="108" y="309"/>
                    <a:pt x="106" y="314"/>
                    <a:pt x="106" y="321"/>
                  </a:cubicBezTo>
                  <a:cubicBezTo>
                    <a:pt x="106" y="328"/>
                    <a:pt x="107" y="336"/>
                    <a:pt x="112" y="341"/>
                  </a:cubicBezTo>
                  <a:cubicBezTo>
                    <a:pt x="116" y="346"/>
                    <a:pt x="122" y="349"/>
                    <a:pt x="133" y="349"/>
                  </a:cubicBezTo>
                  <a:cubicBezTo>
                    <a:pt x="145" y="349"/>
                    <a:pt x="151" y="345"/>
                    <a:pt x="155" y="340"/>
                  </a:cubicBezTo>
                  <a:cubicBezTo>
                    <a:pt x="159" y="335"/>
                    <a:pt x="161" y="328"/>
                    <a:pt x="161" y="321"/>
                  </a:cubicBezTo>
                  <a:cubicBezTo>
                    <a:pt x="161" y="314"/>
                    <a:pt x="158" y="309"/>
                    <a:pt x="154" y="304"/>
                  </a:cubicBezTo>
                  <a:cubicBezTo>
                    <a:pt x="150" y="298"/>
                    <a:pt x="143" y="293"/>
                    <a:pt x="143" y="284"/>
                  </a:cubicBezTo>
                  <a:cubicBezTo>
                    <a:pt x="143" y="283"/>
                    <a:pt x="143" y="283"/>
                    <a:pt x="143" y="283"/>
                  </a:cubicBezTo>
                  <a:cubicBezTo>
                    <a:pt x="143" y="252"/>
                    <a:pt x="143" y="252"/>
                    <a:pt x="143" y="252"/>
                  </a:cubicBezTo>
                  <a:cubicBezTo>
                    <a:pt x="190" y="252"/>
                    <a:pt x="190" y="252"/>
                    <a:pt x="190" y="252"/>
                  </a:cubicBezTo>
                  <a:cubicBezTo>
                    <a:pt x="188" y="93"/>
                    <a:pt x="188" y="93"/>
                    <a:pt x="188" y="93"/>
                  </a:cubicBezTo>
                  <a:cubicBezTo>
                    <a:pt x="441" y="93"/>
                    <a:pt x="441" y="93"/>
                    <a:pt x="441" y="93"/>
                  </a:cubicBezTo>
                  <a:cubicBezTo>
                    <a:pt x="450" y="93"/>
                    <a:pt x="459" y="85"/>
                    <a:pt x="460" y="74"/>
                  </a:cubicBezTo>
                  <a:cubicBezTo>
                    <a:pt x="461" y="20"/>
                    <a:pt x="461" y="20"/>
                    <a:pt x="461" y="20"/>
                  </a:cubicBezTo>
                  <a:cubicBezTo>
                    <a:pt x="461" y="9"/>
                    <a:pt x="452" y="0"/>
                    <a:pt x="4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0" name="任意多边形: 形状 39"/>
            <p:cNvSpPr/>
            <p:nvPr/>
          </p:nvSpPr>
          <p:spPr bwMode="auto">
            <a:xfrm>
              <a:off x="4946004" y="4002682"/>
              <a:ext cx="1209207" cy="865786"/>
            </a:xfrm>
            <a:custGeom>
              <a:gdLst>
                <a:gd fmla="*/ 339 w 442" name="T0"/>
                <a:gd fmla="*/ 11 h 317" name="T1"/>
                <a:gd fmla="*/ 346 w 442" name="T2"/>
                <a:gd fmla="*/ 22 h 317" name="T3"/>
                <a:gd fmla="*/ 357 w 442" name="T4"/>
                <a:gd fmla="*/ 50 h 317" name="T5"/>
                <a:gd fmla="*/ 347 w 442" name="T6"/>
                <a:gd fmla="*/ 81 h 317" name="T7"/>
                <a:gd fmla="*/ 312 w 442" name="T8"/>
                <a:gd fmla="*/ 96 h 317" name="T9"/>
                <a:gd fmla="*/ 275 w 442" name="T10"/>
                <a:gd fmla="*/ 81 h 317" name="T11"/>
                <a:gd fmla="*/ 266 w 442" name="T12"/>
                <a:gd fmla="*/ 50 h 317" name="T13"/>
                <a:gd fmla="*/ 276 w 442" name="T14"/>
                <a:gd fmla="*/ 22 h 317" name="T15"/>
                <a:gd fmla="*/ 282 w 442" name="T16"/>
                <a:gd fmla="*/ 13 h 317" name="T17"/>
                <a:gd fmla="*/ 282 w 442" name="T18"/>
                <a:gd fmla="*/ 0 h 317" name="T19"/>
                <a:gd fmla="*/ 21 w 442" name="T20"/>
                <a:gd fmla="*/ 0 h 317" name="T21"/>
                <a:gd fmla="*/ 1 w 442" name="T22"/>
                <a:gd fmla="*/ 20 h 317" name="T23"/>
                <a:gd fmla="*/ 0 w 442" name="T24"/>
                <a:gd fmla="*/ 75 h 317" name="T25"/>
                <a:gd fmla="*/ 19 w 442" name="T26"/>
                <a:gd fmla="*/ 95 h 317" name="T27"/>
                <a:gd fmla="*/ 271 w 442" name="T28"/>
                <a:gd fmla="*/ 95 h 317" name="T29"/>
                <a:gd fmla="*/ 272 w 442" name="T30"/>
                <a:gd fmla="*/ 221 h 317" name="T31"/>
                <a:gd fmla="*/ 401 w 442" name="T32"/>
                <a:gd fmla="*/ 221 h 317" name="T33"/>
                <a:gd fmla="*/ 401 w 442" name="T34"/>
                <a:gd fmla="*/ 252 h 317" name="T35"/>
                <a:gd fmla="*/ 392 w 442" name="T36"/>
                <a:gd fmla="*/ 272 h 317" name="T37"/>
                <a:gd fmla="*/ 385 w 442" name="T38"/>
                <a:gd fmla="*/ 289 h 317" name="T39"/>
                <a:gd fmla="*/ 391 w 442" name="T40"/>
                <a:gd fmla="*/ 309 h 317" name="T41"/>
                <a:gd fmla="*/ 413 w 442" name="T42"/>
                <a:gd fmla="*/ 317 h 317" name="T43"/>
                <a:gd fmla="*/ 435 w 442" name="T44"/>
                <a:gd fmla="*/ 309 h 317" name="T45"/>
                <a:gd fmla="*/ 441 w 442" name="T46"/>
                <a:gd fmla="*/ 289 h 317" name="T47"/>
                <a:gd fmla="*/ 433 w 442" name="T48"/>
                <a:gd fmla="*/ 272 h 317" name="T49"/>
                <a:gd fmla="*/ 422 w 442" name="T50"/>
                <a:gd fmla="*/ 252 h 317" name="T51"/>
                <a:gd fmla="*/ 422 w 442" name="T52"/>
                <a:gd fmla="*/ 251 h 317" name="T53"/>
                <a:gd fmla="*/ 422 w 442" name="T54"/>
                <a:gd fmla="*/ 221 h 317" name="T55"/>
                <a:gd fmla="*/ 442 w 442" name="T56"/>
                <a:gd fmla="*/ 221 h 317" name="T57"/>
                <a:gd fmla="*/ 442 w 442" name="T58"/>
                <a:gd fmla="*/ 170 h 317" name="T59"/>
                <a:gd fmla="*/ 428 w 442" name="T60"/>
                <a:gd fmla="*/ 170 h 317" name="T61"/>
                <a:gd fmla="*/ 417 w 442" name="T62"/>
                <a:gd fmla="*/ 178 h 317" name="T63"/>
                <a:gd fmla="*/ 389 w 442" name="T64"/>
                <a:gd fmla="*/ 189 h 317" name="T65"/>
                <a:gd fmla="*/ 358 w 442" name="T66"/>
                <a:gd fmla="*/ 179 h 317" name="T67"/>
                <a:gd fmla="*/ 343 w 442" name="T68"/>
                <a:gd fmla="*/ 143 h 317" name="T69"/>
                <a:gd fmla="*/ 358 w 442" name="T70"/>
                <a:gd fmla="*/ 107 h 317" name="T71"/>
                <a:gd fmla="*/ 389 w 442" name="T72"/>
                <a:gd fmla="*/ 97 h 317" name="T73"/>
                <a:gd fmla="*/ 416 w 442" name="T74"/>
                <a:gd fmla="*/ 107 h 317" name="T75"/>
                <a:gd fmla="*/ 426 w 442" name="T76"/>
                <a:gd fmla="*/ 113 h 317" name="T77"/>
                <a:gd fmla="*/ 442 w 442" name="T78"/>
                <a:gd fmla="*/ 113 h 317" name="T79"/>
                <a:gd fmla="*/ 442 w 442" name="T80"/>
                <a:gd fmla="*/ 1 h 317" name="T81"/>
                <a:gd fmla="*/ 339 w 442" name="T82"/>
                <a:gd fmla="*/ 1 h 317" name="T83"/>
                <a:gd fmla="*/ 339 w 442" name="T84"/>
                <a:gd fmla="*/ 11 h 317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317" w="442">
                  <a:moveTo>
                    <a:pt x="339" y="11"/>
                  </a:moveTo>
                  <a:cubicBezTo>
                    <a:pt x="339" y="13"/>
                    <a:pt x="340" y="14"/>
                    <a:pt x="346" y="22"/>
                  </a:cubicBezTo>
                  <a:cubicBezTo>
                    <a:pt x="351" y="28"/>
                    <a:pt x="357" y="37"/>
                    <a:pt x="357" y="50"/>
                  </a:cubicBezTo>
                  <a:cubicBezTo>
                    <a:pt x="357" y="60"/>
                    <a:pt x="355" y="71"/>
                    <a:pt x="347" y="81"/>
                  </a:cubicBezTo>
                  <a:cubicBezTo>
                    <a:pt x="340" y="90"/>
                    <a:pt x="327" y="96"/>
                    <a:pt x="312" y="96"/>
                  </a:cubicBezTo>
                  <a:cubicBezTo>
                    <a:pt x="296" y="96"/>
                    <a:pt x="282" y="90"/>
                    <a:pt x="275" y="81"/>
                  </a:cubicBezTo>
                  <a:cubicBezTo>
                    <a:pt x="268" y="71"/>
                    <a:pt x="266" y="60"/>
                    <a:pt x="266" y="50"/>
                  </a:cubicBezTo>
                  <a:cubicBezTo>
                    <a:pt x="266" y="38"/>
                    <a:pt x="271" y="28"/>
                    <a:pt x="276" y="22"/>
                  </a:cubicBezTo>
                  <a:cubicBezTo>
                    <a:pt x="281" y="15"/>
                    <a:pt x="282" y="15"/>
                    <a:pt x="282" y="13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195" y="0"/>
                    <a:pt x="108" y="0"/>
                    <a:pt x="21" y="0"/>
                  </a:cubicBezTo>
                  <a:cubicBezTo>
                    <a:pt x="11" y="0"/>
                    <a:pt x="1" y="10"/>
                    <a:pt x="1" y="2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86"/>
                    <a:pt x="9" y="95"/>
                    <a:pt x="19" y="95"/>
                  </a:cubicBezTo>
                  <a:cubicBezTo>
                    <a:pt x="271" y="95"/>
                    <a:pt x="271" y="95"/>
                    <a:pt x="271" y="95"/>
                  </a:cubicBezTo>
                  <a:cubicBezTo>
                    <a:pt x="272" y="221"/>
                    <a:pt x="272" y="221"/>
                    <a:pt x="272" y="221"/>
                  </a:cubicBezTo>
                  <a:cubicBezTo>
                    <a:pt x="401" y="221"/>
                    <a:pt x="401" y="221"/>
                    <a:pt x="401" y="221"/>
                  </a:cubicBezTo>
                  <a:cubicBezTo>
                    <a:pt x="401" y="252"/>
                    <a:pt x="401" y="252"/>
                    <a:pt x="401" y="252"/>
                  </a:cubicBezTo>
                  <a:cubicBezTo>
                    <a:pt x="401" y="261"/>
                    <a:pt x="396" y="267"/>
                    <a:pt x="392" y="272"/>
                  </a:cubicBezTo>
                  <a:cubicBezTo>
                    <a:pt x="388" y="278"/>
                    <a:pt x="385" y="282"/>
                    <a:pt x="385" y="289"/>
                  </a:cubicBezTo>
                  <a:cubicBezTo>
                    <a:pt x="385" y="297"/>
                    <a:pt x="387" y="304"/>
                    <a:pt x="391" y="309"/>
                  </a:cubicBezTo>
                  <a:cubicBezTo>
                    <a:pt x="395" y="314"/>
                    <a:pt x="401" y="317"/>
                    <a:pt x="413" y="317"/>
                  </a:cubicBezTo>
                  <a:cubicBezTo>
                    <a:pt x="425" y="317"/>
                    <a:pt x="431" y="313"/>
                    <a:pt x="435" y="309"/>
                  </a:cubicBezTo>
                  <a:cubicBezTo>
                    <a:pt x="439" y="304"/>
                    <a:pt x="441" y="297"/>
                    <a:pt x="441" y="289"/>
                  </a:cubicBezTo>
                  <a:cubicBezTo>
                    <a:pt x="441" y="282"/>
                    <a:pt x="438" y="278"/>
                    <a:pt x="433" y="272"/>
                  </a:cubicBezTo>
                  <a:cubicBezTo>
                    <a:pt x="429" y="267"/>
                    <a:pt x="423" y="261"/>
                    <a:pt x="422" y="252"/>
                  </a:cubicBezTo>
                  <a:cubicBezTo>
                    <a:pt x="422" y="251"/>
                    <a:pt x="422" y="251"/>
                    <a:pt x="422" y="251"/>
                  </a:cubicBezTo>
                  <a:cubicBezTo>
                    <a:pt x="422" y="221"/>
                    <a:pt x="422" y="221"/>
                    <a:pt x="422" y="221"/>
                  </a:cubicBezTo>
                  <a:cubicBezTo>
                    <a:pt x="442" y="221"/>
                    <a:pt x="442" y="221"/>
                    <a:pt x="442" y="221"/>
                  </a:cubicBezTo>
                  <a:cubicBezTo>
                    <a:pt x="442" y="170"/>
                    <a:pt x="442" y="170"/>
                    <a:pt x="442" y="170"/>
                  </a:cubicBezTo>
                  <a:cubicBezTo>
                    <a:pt x="428" y="170"/>
                    <a:pt x="428" y="170"/>
                    <a:pt x="428" y="170"/>
                  </a:cubicBezTo>
                  <a:cubicBezTo>
                    <a:pt x="426" y="171"/>
                    <a:pt x="424" y="172"/>
                    <a:pt x="417" y="178"/>
                  </a:cubicBezTo>
                  <a:cubicBezTo>
                    <a:pt x="411" y="183"/>
                    <a:pt x="401" y="189"/>
                    <a:pt x="389" y="189"/>
                  </a:cubicBezTo>
                  <a:cubicBezTo>
                    <a:pt x="379" y="189"/>
                    <a:pt x="367" y="187"/>
                    <a:pt x="358" y="179"/>
                  </a:cubicBezTo>
                  <a:cubicBezTo>
                    <a:pt x="349" y="172"/>
                    <a:pt x="343" y="159"/>
                    <a:pt x="343" y="143"/>
                  </a:cubicBezTo>
                  <a:cubicBezTo>
                    <a:pt x="342" y="128"/>
                    <a:pt x="349" y="114"/>
                    <a:pt x="358" y="107"/>
                  </a:cubicBezTo>
                  <a:cubicBezTo>
                    <a:pt x="367" y="99"/>
                    <a:pt x="379" y="97"/>
                    <a:pt x="389" y="97"/>
                  </a:cubicBezTo>
                  <a:cubicBezTo>
                    <a:pt x="401" y="97"/>
                    <a:pt x="410" y="103"/>
                    <a:pt x="416" y="107"/>
                  </a:cubicBezTo>
                  <a:cubicBezTo>
                    <a:pt x="423" y="113"/>
                    <a:pt x="424" y="113"/>
                    <a:pt x="426" y="113"/>
                  </a:cubicBezTo>
                  <a:cubicBezTo>
                    <a:pt x="442" y="113"/>
                    <a:pt x="442" y="113"/>
                    <a:pt x="442" y="113"/>
                  </a:cubicBezTo>
                  <a:cubicBezTo>
                    <a:pt x="442" y="1"/>
                    <a:pt x="442" y="1"/>
                    <a:pt x="442" y="1"/>
                  </a:cubicBezTo>
                  <a:cubicBezTo>
                    <a:pt x="407" y="1"/>
                    <a:pt x="373" y="1"/>
                    <a:pt x="339" y="1"/>
                  </a:cubicBezTo>
                  <a:lnTo>
                    <a:pt x="339" y="1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1" name="任意多边形: 形状 40"/>
            <p:cNvSpPr/>
            <p:nvPr/>
          </p:nvSpPr>
          <p:spPr bwMode="auto">
            <a:xfrm>
              <a:off x="5932843" y="4002682"/>
              <a:ext cx="1307890" cy="602629"/>
            </a:xfrm>
            <a:custGeom>
              <a:gdLst>
                <a:gd fmla="*/ 458 w 478" name="T0"/>
                <a:gd fmla="*/ 0 h 221" name="T1"/>
                <a:gd fmla="*/ 368 w 478" name="T2"/>
                <a:gd fmla="*/ 0 h 221" name="T3"/>
                <a:gd fmla="*/ 178 w 478" name="T4"/>
                <a:gd fmla="*/ 1 h 221" name="T5"/>
                <a:gd fmla="*/ 178 w 478" name="T6"/>
                <a:gd fmla="*/ 11 h 221" name="T7"/>
                <a:gd fmla="*/ 185 w 478" name="T8"/>
                <a:gd fmla="*/ 22 h 221" name="T9"/>
                <a:gd fmla="*/ 196 w 478" name="T10"/>
                <a:gd fmla="*/ 50 h 221" name="T11"/>
                <a:gd fmla="*/ 186 w 478" name="T12"/>
                <a:gd fmla="*/ 81 h 221" name="T13"/>
                <a:gd fmla="*/ 151 w 478" name="T14"/>
                <a:gd fmla="*/ 96 h 221" name="T15"/>
                <a:gd fmla="*/ 114 w 478" name="T16"/>
                <a:gd fmla="*/ 81 h 221" name="T17"/>
                <a:gd fmla="*/ 105 w 478" name="T18"/>
                <a:gd fmla="*/ 50 h 221" name="T19"/>
                <a:gd fmla="*/ 115 w 478" name="T20"/>
                <a:gd fmla="*/ 22 h 221" name="T21"/>
                <a:gd fmla="*/ 121 w 478" name="T22"/>
                <a:gd fmla="*/ 13 h 221" name="T23"/>
                <a:gd fmla="*/ 121 w 478" name="T24"/>
                <a:gd fmla="*/ 1 h 221" name="T25"/>
                <a:gd fmla="*/ 101 w 478" name="T26"/>
                <a:gd fmla="*/ 1 h 221" name="T27"/>
                <a:gd fmla="*/ 101 w 478" name="T28"/>
                <a:gd fmla="*/ 132 h 221" name="T29"/>
                <a:gd fmla="*/ 65 w 478" name="T30"/>
                <a:gd fmla="*/ 132 h 221" name="T31"/>
                <a:gd fmla="*/ 45 w 478" name="T32"/>
                <a:gd fmla="*/ 122 h 221" name="T33"/>
                <a:gd fmla="*/ 28 w 478" name="T34"/>
                <a:gd fmla="*/ 116 h 221" name="T35"/>
                <a:gd fmla="*/ 8 w 478" name="T36"/>
                <a:gd fmla="*/ 121 h 221" name="T37"/>
                <a:gd fmla="*/ 0 w 478" name="T38"/>
                <a:gd fmla="*/ 143 h 221" name="T39"/>
                <a:gd fmla="*/ 8 w 478" name="T40"/>
                <a:gd fmla="*/ 165 h 221" name="T41"/>
                <a:gd fmla="*/ 28 w 478" name="T42"/>
                <a:gd fmla="*/ 171 h 221" name="T43"/>
                <a:gd fmla="*/ 45 w 478" name="T44"/>
                <a:gd fmla="*/ 164 h 221" name="T45"/>
                <a:gd fmla="*/ 65 w 478" name="T46"/>
                <a:gd fmla="*/ 152 h 221" name="T47"/>
                <a:gd fmla="*/ 66 w 478" name="T48"/>
                <a:gd fmla="*/ 152 h 221" name="T49"/>
                <a:gd fmla="*/ 101 w 478" name="T50"/>
                <a:gd fmla="*/ 152 h 221" name="T51"/>
                <a:gd fmla="*/ 101 w 478" name="T52"/>
                <a:gd fmla="*/ 221 h 221" name="T53"/>
                <a:gd fmla="*/ 206 w 478" name="T54"/>
                <a:gd fmla="*/ 221 h 221" name="T55"/>
                <a:gd fmla="*/ 205 w 478" name="T56"/>
                <a:gd fmla="*/ 95 h 221" name="T57"/>
                <a:gd fmla="*/ 458 w 478" name="T58"/>
                <a:gd fmla="*/ 95 h 221" name="T59"/>
                <a:gd fmla="*/ 477 w 478" name="T60"/>
                <a:gd fmla="*/ 76 h 221" name="T61"/>
                <a:gd fmla="*/ 478 w 478" name="T62"/>
                <a:gd fmla="*/ 21 h 221" name="T63"/>
                <a:gd fmla="*/ 458 w 478" name="T64"/>
                <a:gd fmla="*/ 0 h 221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21" w="478">
                  <a:moveTo>
                    <a:pt x="458" y="0"/>
                  </a:moveTo>
                  <a:cubicBezTo>
                    <a:pt x="428" y="0"/>
                    <a:pt x="398" y="0"/>
                    <a:pt x="368" y="0"/>
                  </a:cubicBezTo>
                  <a:cubicBezTo>
                    <a:pt x="305" y="0"/>
                    <a:pt x="241" y="0"/>
                    <a:pt x="178" y="1"/>
                  </a:cubicBezTo>
                  <a:cubicBezTo>
                    <a:pt x="178" y="11"/>
                    <a:pt x="178" y="11"/>
                    <a:pt x="178" y="11"/>
                  </a:cubicBezTo>
                  <a:cubicBezTo>
                    <a:pt x="178" y="13"/>
                    <a:pt x="179" y="14"/>
                    <a:pt x="185" y="22"/>
                  </a:cubicBezTo>
                  <a:cubicBezTo>
                    <a:pt x="190" y="28"/>
                    <a:pt x="196" y="37"/>
                    <a:pt x="196" y="50"/>
                  </a:cubicBezTo>
                  <a:cubicBezTo>
                    <a:pt x="196" y="60"/>
                    <a:pt x="194" y="71"/>
                    <a:pt x="186" y="81"/>
                  </a:cubicBezTo>
                  <a:cubicBezTo>
                    <a:pt x="179" y="90"/>
                    <a:pt x="166" y="96"/>
                    <a:pt x="151" y="96"/>
                  </a:cubicBezTo>
                  <a:cubicBezTo>
                    <a:pt x="135" y="96"/>
                    <a:pt x="121" y="90"/>
                    <a:pt x="114" y="81"/>
                  </a:cubicBezTo>
                  <a:cubicBezTo>
                    <a:pt x="107" y="71"/>
                    <a:pt x="105" y="60"/>
                    <a:pt x="105" y="50"/>
                  </a:cubicBezTo>
                  <a:cubicBezTo>
                    <a:pt x="105" y="38"/>
                    <a:pt x="110" y="28"/>
                    <a:pt x="115" y="22"/>
                  </a:cubicBezTo>
                  <a:cubicBezTo>
                    <a:pt x="120" y="15"/>
                    <a:pt x="121" y="15"/>
                    <a:pt x="121" y="13"/>
                  </a:cubicBezTo>
                  <a:cubicBezTo>
                    <a:pt x="121" y="1"/>
                    <a:pt x="121" y="1"/>
                    <a:pt x="121" y="1"/>
                  </a:cubicBezTo>
                  <a:cubicBezTo>
                    <a:pt x="114" y="1"/>
                    <a:pt x="108" y="1"/>
                    <a:pt x="101" y="1"/>
                  </a:cubicBezTo>
                  <a:cubicBezTo>
                    <a:pt x="101" y="132"/>
                    <a:pt x="101" y="132"/>
                    <a:pt x="101" y="132"/>
                  </a:cubicBezTo>
                  <a:cubicBezTo>
                    <a:pt x="65" y="132"/>
                    <a:pt x="65" y="132"/>
                    <a:pt x="65" y="132"/>
                  </a:cubicBezTo>
                  <a:cubicBezTo>
                    <a:pt x="56" y="132"/>
                    <a:pt x="50" y="126"/>
                    <a:pt x="45" y="122"/>
                  </a:cubicBezTo>
                  <a:cubicBezTo>
                    <a:pt x="39" y="118"/>
                    <a:pt x="35" y="116"/>
                    <a:pt x="28" y="116"/>
                  </a:cubicBezTo>
                  <a:cubicBezTo>
                    <a:pt x="20" y="116"/>
                    <a:pt x="13" y="117"/>
                    <a:pt x="8" y="121"/>
                  </a:cubicBezTo>
                  <a:cubicBezTo>
                    <a:pt x="3" y="125"/>
                    <a:pt x="0" y="132"/>
                    <a:pt x="0" y="143"/>
                  </a:cubicBezTo>
                  <a:cubicBezTo>
                    <a:pt x="0" y="155"/>
                    <a:pt x="4" y="161"/>
                    <a:pt x="8" y="165"/>
                  </a:cubicBezTo>
                  <a:cubicBezTo>
                    <a:pt x="13" y="169"/>
                    <a:pt x="20" y="171"/>
                    <a:pt x="28" y="171"/>
                  </a:cubicBezTo>
                  <a:cubicBezTo>
                    <a:pt x="35" y="171"/>
                    <a:pt x="39" y="168"/>
                    <a:pt x="45" y="164"/>
                  </a:cubicBezTo>
                  <a:cubicBezTo>
                    <a:pt x="50" y="159"/>
                    <a:pt x="56" y="153"/>
                    <a:pt x="65" y="152"/>
                  </a:cubicBezTo>
                  <a:cubicBezTo>
                    <a:pt x="66" y="152"/>
                    <a:pt x="66" y="152"/>
                    <a:pt x="66" y="152"/>
                  </a:cubicBezTo>
                  <a:cubicBezTo>
                    <a:pt x="101" y="152"/>
                    <a:pt x="101" y="152"/>
                    <a:pt x="101" y="152"/>
                  </a:cubicBezTo>
                  <a:cubicBezTo>
                    <a:pt x="101" y="221"/>
                    <a:pt x="101" y="221"/>
                    <a:pt x="101" y="221"/>
                  </a:cubicBezTo>
                  <a:cubicBezTo>
                    <a:pt x="206" y="221"/>
                    <a:pt x="206" y="221"/>
                    <a:pt x="206" y="221"/>
                  </a:cubicBezTo>
                  <a:cubicBezTo>
                    <a:pt x="205" y="95"/>
                    <a:pt x="205" y="95"/>
                    <a:pt x="205" y="95"/>
                  </a:cubicBezTo>
                  <a:cubicBezTo>
                    <a:pt x="458" y="95"/>
                    <a:pt x="458" y="95"/>
                    <a:pt x="458" y="95"/>
                  </a:cubicBezTo>
                  <a:cubicBezTo>
                    <a:pt x="467" y="95"/>
                    <a:pt x="476" y="86"/>
                    <a:pt x="477" y="76"/>
                  </a:cubicBezTo>
                  <a:cubicBezTo>
                    <a:pt x="478" y="21"/>
                    <a:pt x="478" y="21"/>
                    <a:pt x="478" y="21"/>
                  </a:cubicBezTo>
                  <a:cubicBezTo>
                    <a:pt x="478" y="11"/>
                    <a:pt x="469" y="0"/>
                    <a:pt x="45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2" name="任意多边形: 形状 41"/>
            <p:cNvSpPr/>
            <p:nvPr/>
          </p:nvSpPr>
          <p:spPr bwMode="auto">
            <a:xfrm>
              <a:off x="5692055" y="4660574"/>
              <a:ext cx="807892" cy="493420"/>
            </a:xfrm>
            <a:custGeom>
              <a:gdLst>
                <a:gd fmla="*/ 167 w 295" name="T0"/>
                <a:gd fmla="*/ 0 h 181" name="T1"/>
                <a:gd fmla="*/ 167 w 295" name="T2"/>
                <a:gd fmla="*/ 9 h 181" name="T3"/>
                <a:gd fmla="*/ 175 w 295" name="T4"/>
                <a:gd fmla="*/ 20 h 181" name="T5"/>
                <a:gd fmla="*/ 186 w 295" name="T6"/>
                <a:gd fmla="*/ 48 h 181" name="T7"/>
                <a:gd fmla="*/ 176 w 295" name="T8"/>
                <a:gd fmla="*/ 79 h 181" name="T9"/>
                <a:gd fmla="*/ 140 w 295" name="T10"/>
                <a:gd fmla="*/ 94 h 181" name="T11"/>
                <a:gd fmla="*/ 104 w 295" name="T12"/>
                <a:gd fmla="*/ 79 h 181" name="T13"/>
                <a:gd fmla="*/ 94 w 295" name="T14"/>
                <a:gd fmla="*/ 48 h 181" name="T15"/>
                <a:gd fmla="*/ 104 w 295" name="T16"/>
                <a:gd fmla="*/ 21 h 181" name="T17"/>
                <a:gd fmla="*/ 110 w 295" name="T18"/>
                <a:gd fmla="*/ 11 h 181" name="T19"/>
                <a:gd fmla="*/ 110 w 295" name="T20"/>
                <a:gd fmla="*/ 0 h 181" name="T21"/>
                <a:gd fmla="*/ 0 w 295" name="T22"/>
                <a:gd fmla="*/ 0 h 181" name="T23"/>
                <a:gd fmla="*/ 1 w 295" name="T24"/>
                <a:gd fmla="*/ 180 h 181" name="T25"/>
                <a:gd fmla="*/ 23 w 295" name="T26"/>
                <a:gd fmla="*/ 176 h 181" name="T27"/>
                <a:gd fmla="*/ 23 w 295" name="T28"/>
                <a:gd fmla="*/ 156 h 181" name="T29"/>
                <a:gd fmla="*/ 15 w 295" name="T30"/>
                <a:gd fmla="*/ 145 h 181" name="T31"/>
                <a:gd fmla="*/ 4 w 295" name="T32"/>
                <a:gd fmla="*/ 117 h 181" name="T33"/>
                <a:gd fmla="*/ 14 w 295" name="T34"/>
                <a:gd fmla="*/ 86 h 181" name="T35"/>
                <a:gd fmla="*/ 50 w 295" name="T36"/>
                <a:gd fmla="*/ 71 h 181" name="T37"/>
                <a:gd fmla="*/ 86 w 295" name="T38"/>
                <a:gd fmla="*/ 86 h 181" name="T39"/>
                <a:gd fmla="*/ 96 w 295" name="T40"/>
                <a:gd fmla="*/ 117 h 181" name="T41"/>
                <a:gd fmla="*/ 86 w 295" name="T42"/>
                <a:gd fmla="*/ 145 h 181" name="T43"/>
                <a:gd fmla="*/ 80 w 295" name="T44"/>
                <a:gd fmla="*/ 154 h 181" name="T45"/>
                <a:gd fmla="*/ 80 w 295" name="T46"/>
                <a:gd fmla="*/ 171 h 181" name="T47"/>
                <a:gd fmla="*/ 215 w 295" name="T48"/>
                <a:gd fmla="*/ 172 h 181" name="T49"/>
                <a:gd fmla="*/ 215 w 295" name="T50"/>
                <a:gd fmla="*/ 156 h 181" name="T51"/>
                <a:gd fmla="*/ 207 w 295" name="T52"/>
                <a:gd fmla="*/ 145 h 181" name="T53"/>
                <a:gd fmla="*/ 196 w 295" name="T54"/>
                <a:gd fmla="*/ 117 h 181" name="T55"/>
                <a:gd fmla="*/ 206 w 295" name="T56"/>
                <a:gd fmla="*/ 86 h 181" name="T57"/>
                <a:gd fmla="*/ 242 w 295" name="T58"/>
                <a:gd fmla="*/ 71 h 181" name="T59"/>
                <a:gd fmla="*/ 278 w 295" name="T60"/>
                <a:gd fmla="*/ 86 h 181" name="T61"/>
                <a:gd fmla="*/ 288 w 295" name="T62"/>
                <a:gd fmla="*/ 117 h 181" name="T63"/>
                <a:gd fmla="*/ 278 w 295" name="T64"/>
                <a:gd fmla="*/ 145 h 181" name="T65"/>
                <a:gd fmla="*/ 272 w 295" name="T66"/>
                <a:gd fmla="*/ 154 h 181" name="T67"/>
                <a:gd fmla="*/ 272 w 295" name="T68"/>
                <a:gd fmla="*/ 178 h 181" name="T69"/>
                <a:gd fmla="*/ 295 w 295" name="T70"/>
                <a:gd fmla="*/ 181 h 181" name="T71"/>
                <a:gd fmla="*/ 294 w 295" name="T72"/>
                <a:gd fmla="*/ 0 h 181" name="T73"/>
                <a:gd fmla="*/ 167 w 295" name="T74"/>
                <a:gd fmla="*/ 0 h 181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181" w="295">
                  <a:moveTo>
                    <a:pt x="167" y="0"/>
                  </a:moveTo>
                  <a:cubicBezTo>
                    <a:pt x="167" y="9"/>
                    <a:pt x="167" y="9"/>
                    <a:pt x="167" y="9"/>
                  </a:cubicBezTo>
                  <a:cubicBezTo>
                    <a:pt x="167" y="11"/>
                    <a:pt x="169" y="13"/>
                    <a:pt x="175" y="20"/>
                  </a:cubicBezTo>
                  <a:cubicBezTo>
                    <a:pt x="179" y="26"/>
                    <a:pt x="186" y="36"/>
                    <a:pt x="186" y="48"/>
                  </a:cubicBezTo>
                  <a:cubicBezTo>
                    <a:pt x="186" y="58"/>
                    <a:pt x="184" y="70"/>
                    <a:pt x="176" y="79"/>
                  </a:cubicBezTo>
                  <a:cubicBezTo>
                    <a:pt x="169" y="88"/>
                    <a:pt x="156" y="94"/>
                    <a:pt x="140" y="94"/>
                  </a:cubicBezTo>
                  <a:cubicBezTo>
                    <a:pt x="125" y="95"/>
                    <a:pt x="111" y="88"/>
                    <a:pt x="104" y="79"/>
                  </a:cubicBezTo>
                  <a:cubicBezTo>
                    <a:pt x="96" y="70"/>
                    <a:pt x="94" y="58"/>
                    <a:pt x="94" y="48"/>
                  </a:cubicBezTo>
                  <a:cubicBezTo>
                    <a:pt x="94" y="36"/>
                    <a:pt x="100" y="27"/>
                    <a:pt x="104" y="21"/>
                  </a:cubicBezTo>
                  <a:cubicBezTo>
                    <a:pt x="109" y="13"/>
                    <a:pt x="110" y="13"/>
                    <a:pt x="110" y="11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80"/>
                    <a:pt x="1" y="180"/>
                    <a:pt x="1" y="180"/>
                  </a:cubicBezTo>
                  <a:cubicBezTo>
                    <a:pt x="8" y="178"/>
                    <a:pt x="15" y="177"/>
                    <a:pt x="23" y="176"/>
                  </a:cubicBezTo>
                  <a:cubicBezTo>
                    <a:pt x="23" y="156"/>
                    <a:pt x="23" y="156"/>
                    <a:pt x="23" y="156"/>
                  </a:cubicBezTo>
                  <a:cubicBezTo>
                    <a:pt x="22" y="154"/>
                    <a:pt x="21" y="153"/>
                    <a:pt x="15" y="145"/>
                  </a:cubicBezTo>
                  <a:cubicBezTo>
                    <a:pt x="11" y="139"/>
                    <a:pt x="4" y="130"/>
                    <a:pt x="4" y="117"/>
                  </a:cubicBezTo>
                  <a:cubicBezTo>
                    <a:pt x="4" y="107"/>
                    <a:pt x="6" y="96"/>
                    <a:pt x="14" y="86"/>
                  </a:cubicBezTo>
                  <a:cubicBezTo>
                    <a:pt x="21" y="77"/>
                    <a:pt x="34" y="71"/>
                    <a:pt x="50" y="71"/>
                  </a:cubicBezTo>
                  <a:cubicBezTo>
                    <a:pt x="65" y="71"/>
                    <a:pt x="79" y="77"/>
                    <a:pt x="86" y="86"/>
                  </a:cubicBezTo>
                  <a:cubicBezTo>
                    <a:pt x="94" y="96"/>
                    <a:pt x="96" y="107"/>
                    <a:pt x="96" y="117"/>
                  </a:cubicBezTo>
                  <a:cubicBezTo>
                    <a:pt x="96" y="129"/>
                    <a:pt x="90" y="139"/>
                    <a:pt x="86" y="145"/>
                  </a:cubicBezTo>
                  <a:cubicBezTo>
                    <a:pt x="80" y="152"/>
                    <a:pt x="80" y="152"/>
                    <a:pt x="80" y="154"/>
                  </a:cubicBezTo>
                  <a:cubicBezTo>
                    <a:pt x="80" y="171"/>
                    <a:pt x="80" y="171"/>
                    <a:pt x="80" y="171"/>
                  </a:cubicBezTo>
                  <a:cubicBezTo>
                    <a:pt x="125" y="168"/>
                    <a:pt x="171" y="169"/>
                    <a:pt x="215" y="172"/>
                  </a:cubicBezTo>
                  <a:cubicBezTo>
                    <a:pt x="215" y="156"/>
                    <a:pt x="215" y="156"/>
                    <a:pt x="215" y="156"/>
                  </a:cubicBezTo>
                  <a:cubicBezTo>
                    <a:pt x="214" y="154"/>
                    <a:pt x="213" y="153"/>
                    <a:pt x="207" y="145"/>
                  </a:cubicBezTo>
                  <a:cubicBezTo>
                    <a:pt x="203" y="139"/>
                    <a:pt x="196" y="130"/>
                    <a:pt x="196" y="117"/>
                  </a:cubicBezTo>
                  <a:cubicBezTo>
                    <a:pt x="196" y="107"/>
                    <a:pt x="198" y="96"/>
                    <a:pt x="206" y="86"/>
                  </a:cubicBezTo>
                  <a:cubicBezTo>
                    <a:pt x="213" y="77"/>
                    <a:pt x="226" y="71"/>
                    <a:pt x="242" y="71"/>
                  </a:cubicBezTo>
                  <a:cubicBezTo>
                    <a:pt x="257" y="71"/>
                    <a:pt x="271" y="77"/>
                    <a:pt x="278" y="86"/>
                  </a:cubicBezTo>
                  <a:cubicBezTo>
                    <a:pt x="286" y="96"/>
                    <a:pt x="288" y="107"/>
                    <a:pt x="288" y="117"/>
                  </a:cubicBezTo>
                  <a:cubicBezTo>
                    <a:pt x="288" y="129"/>
                    <a:pt x="282" y="139"/>
                    <a:pt x="278" y="145"/>
                  </a:cubicBezTo>
                  <a:cubicBezTo>
                    <a:pt x="272" y="152"/>
                    <a:pt x="272" y="152"/>
                    <a:pt x="272" y="154"/>
                  </a:cubicBezTo>
                  <a:cubicBezTo>
                    <a:pt x="272" y="178"/>
                    <a:pt x="272" y="178"/>
                    <a:pt x="272" y="178"/>
                  </a:cubicBezTo>
                  <a:cubicBezTo>
                    <a:pt x="279" y="179"/>
                    <a:pt x="287" y="180"/>
                    <a:pt x="295" y="181"/>
                  </a:cubicBezTo>
                  <a:cubicBezTo>
                    <a:pt x="294" y="0"/>
                    <a:pt x="294" y="0"/>
                    <a:pt x="294" y="0"/>
                  </a:cubicBezTo>
                  <a:lnTo>
                    <a:pt x="167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3" name="任意多边形: 形状 42"/>
            <p:cNvSpPr/>
            <p:nvPr/>
          </p:nvSpPr>
          <p:spPr bwMode="auto">
            <a:xfrm>
              <a:off x="5980211" y="4903995"/>
              <a:ext cx="926312" cy="703945"/>
            </a:xfrm>
            <a:custGeom>
              <a:gdLst>
                <a:gd fmla="*/ 149 w 339" name="T0"/>
                <a:gd fmla="*/ 106 h 258" name="T1"/>
                <a:gd fmla="*/ 149 w 339" name="T2"/>
                <a:gd fmla="*/ 65 h 258" name="T3"/>
                <a:gd fmla="*/ 158 w 339" name="T4"/>
                <a:gd fmla="*/ 45 h 258" name="T5"/>
                <a:gd fmla="*/ 165 w 339" name="T6"/>
                <a:gd fmla="*/ 28 h 258" name="T7"/>
                <a:gd fmla="*/ 159 w 339" name="T8"/>
                <a:gd fmla="*/ 8 h 258" name="T9"/>
                <a:gd fmla="*/ 137 w 339" name="T10"/>
                <a:gd fmla="*/ 0 h 258" name="T11"/>
                <a:gd fmla="*/ 115 w 339" name="T12"/>
                <a:gd fmla="*/ 9 h 258" name="T13"/>
                <a:gd fmla="*/ 109 w 339" name="T14"/>
                <a:gd fmla="*/ 28 h 258" name="T15"/>
                <a:gd fmla="*/ 117 w 339" name="T16"/>
                <a:gd fmla="*/ 45 h 258" name="T17"/>
                <a:gd fmla="*/ 128 w 339" name="T18"/>
                <a:gd fmla="*/ 65 h 258" name="T19"/>
                <a:gd fmla="*/ 128 w 339" name="T20"/>
                <a:gd fmla="*/ 66 h 258" name="T21"/>
                <a:gd fmla="*/ 128 w 339" name="T22"/>
                <a:gd fmla="*/ 104 h 258" name="T23"/>
                <a:gd fmla="*/ 46 w 339" name="T24"/>
                <a:gd fmla="*/ 100 h 258" name="T25"/>
                <a:gd fmla="*/ 24 w 339" name="T26"/>
                <a:gd fmla="*/ 100 h 258" name="T27"/>
                <a:gd fmla="*/ 0 w 339" name="T28"/>
                <a:gd fmla="*/ 100 h 258" name="T29"/>
                <a:gd fmla="*/ 0 w 339" name="T30"/>
                <a:gd fmla="*/ 159 h 258" name="T31"/>
                <a:gd fmla="*/ 19 w 339" name="T32"/>
                <a:gd fmla="*/ 159 h 258" name="T33"/>
                <a:gd fmla="*/ 29 w 339" name="T34"/>
                <a:gd fmla="*/ 152 h 258" name="T35"/>
                <a:gd fmla="*/ 57 w 339" name="T36"/>
                <a:gd fmla="*/ 141 h 258" name="T37"/>
                <a:gd fmla="*/ 89 w 339" name="T38"/>
                <a:gd fmla="*/ 151 h 258" name="T39"/>
                <a:gd fmla="*/ 104 w 339" name="T40"/>
                <a:gd fmla="*/ 186 h 258" name="T41"/>
                <a:gd fmla="*/ 89 w 339" name="T42"/>
                <a:gd fmla="*/ 223 h 258" name="T43"/>
                <a:gd fmla="*/ 57 w 339" name="T44"/>
                <a:gd fmla="*/ 232 h 258" name="T45"/>
                <a:gd fmla="*/ 30 w 339" name="T46"/>
                <a:gd fmla="*/ 222 h 258" name="T47"/>
                <a:gd fmla="*/ 21 w 339" name="T48"/>
                <a:gd fmla="*/ 216 h 258" name="T49"/>
                <a:gd fmla="*/ 0 w 339" name="T50"/>
                <a:gd fmla="*/ 216 h 258" name="T51"/>
                <a:gd fmla="*/ 0 w 339" name="T52"/>
                <a:gd fmla="*/ 258 h 258" name="T53"/>
                <a:gd fmla="*/ 318 w 339" name="T54"/>
                <a:gd fmla="*/ 258 h 258" name="T55"/>
                <a:gd fmla="*/ 339 w 339" name="T56"/>
                <a:gd fmla="*/ 236 h 258" name="T57"/>
                <a:gd fmla="*/ 149 w 339" name="T58"/>
                <a:gd fmla="*/ 106 h 258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258" w="339">
                  <a:moveTo>
                    <a:pt x="149" y="106"/>
                  </a:moveTo>
                  <a:cubicBezTo>
                    <a:pt x="149" y="65"/>
                    <a:pt x="149" y="65"/>
                    <a:pt x="149" y="65"/>
                  </a:cubicBezTo>
                  <a:cubicBezTo>
                    <a:pt x="149" y="56"/>
                    <a:pt x="154" y="50"/>
                    <a:pt x="158" y="45"/>
                  </a:cubicBezTo>
                  <a:cubicBezTo>
                    <a:pt x="162" y="40"/>
                    <a:pt x="165" y="35"/>
                    <a:pt x="165" y="28"/>
                  </a:cubicBezTo>
                  <a:cubicBezTo>
                    <a:pt x="165" y="21"/>
                    <a:pt x="163" y="13"/>
                    <a:pt x="159" y="8"/>
                  </a:cubicBezTo>
                  <a:cubicBezTo>
                    <a:pt x="155" y="3"/>
                    <a:pt x="149" y="0"/>
                    <a:pt x="137" y="0"/>
                  </a:cubicBezTo>
                  <a:cubicBezTo>
                    <a:pt x="125" y="0"/>
                    <a:pt x="119" y="4"/>
                    <a:pt x="115" y="9"/>
                  </a:cubicBezTo>
                  <a:cubicBezTo>
                    <a:pt x="111" y="14"/>
                    <a:pt x="109" y="21"/>
                    <a:pt x="109" y="28"/>
                  </a:cubicBezTo>
                  <a:cubicBezTo>
                    <a:pt x="109" y="35"/>
                    <a:pt x="112" y="40"/>
                    <a:pt x="117" y="45"/>
                  </a:cubicBezTo>
                  <a:cubicBezTo>
                    <a:pt x="121" y="51"/>
                    <a:pt x="127" y="56"/>
                    <a:pt x="128" y="65"/>
                  </a:cubicBezTo>
                  <a:cubicBezTo>
                    <a:pt x="128" y="66"/>
                    <a:pt x="128" y="66"/>
                    <a:pt x="128" y="66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00" y="100"/>
                    <a:pt x="72" y="100"/>
                    <a:pt x="46" y="100"/>
                  </a:cubicBezTo>
                  <a:cubicBezTo>
                    <a:pt x="38" y="100"/>
                    <a:pt x="31" y="100"/>
                    <a:pt x="24" y="100"/>
                  </a:cubicBezTo>
                  <a:cubicBezTo>
                    <a:pt x="16" y="100"/>
                    <a:pt x="8" y="100"/>
                    <a:pt x="0" y="100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19" y="159"/>
                    <a:pt x="19" y="159"/>
                    <a:pt x="19" y="159"/>
                  </a:cubicBezTo>
                  <a:cubicBezTo>
                    <a:pt x="21" y="159"/>
                    <a:pt x="22" y="158"/>
                    <a:pt x="29" y="152"/>
                  </a:cubicBezTo>
                  <a:cubicBezTo>
                    <a:pt x="36" y="147"/>
                    <a:pt x="45" y="141"/>
                    <a:pt x="57" y="141"/>
                  </a:cubicBezTo>
                  <a:cubicBezTo>
                    <a:pt x="68" y="141"/>
                    <a:pt x="79" y="143"/>
                    <a:pt x="89" y="151"/>
                  </a:cubicBezTo>
                  <a:cubicBezTo>
                    <a:pt x="97" y="158"/>
                    <a:pt x="103" y="171"/>
                    <a:pt x="104" y="186"/>
                  </a:cubicBezTo>
                  <a:cubicBezTo>
                    <a:pt x="104" y="202"/>
                    <a:pt x="97" y="216"/>
                    <a:pt x="89" y="223"/>
                  </a:cubicBezTo>
                  <a:cubicBezTo>
                    <a:pt x="79" y="230"/>
                    <a:pt x="68" y="232"/>
                    <a:pt x="57" y="232"/>
                  </a:cubicBezTo>
                  <a:cubicBezTo>
                    <a:pt x="45" y="232"/>
                    <a:pt x="36" y="227"/>
                    <a:pt x="30" y="222"/>
                  </a:cubicBezTo>
                  <a:cubicBezTo>
                    <a:pt x="23" y="217"/>
                    <a:pt x="22" y="216"/>
                    <a:pt x="21" y="216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318" y="258"/>
                    <a:pt x="318" y="258"/>
                    <a:pt x="318" y="258"/>
                  </a:cubicBezTo>
                  <a:cubicBezTo>
                    <a:pt x="329" y="258"/>
                    <a:pt x="339" y="247"/>
                    <a:pt x="339" y="236"/>
                  </a:cubicBezTo>
                  <a:cubicBezTo>
                    <a:pt x="303" y="152"/>
                    <a:pt x="228" y="119"/>
                    <a:pt x="149" y="106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4" name="任意多边形: 形状 43"/>
            <p:cNvSpPr/>
            <p:nvPr/>
          </p:nvSpPr>
          <p:spPr bwMode="auto">
            <a:xfrm>
              <a:off x="5288108" y="4903995"/>
              <a:ext cx="926312" cy="703945"/>
            </a:xfrm>
            <a:custGeom>
              <a:gdLst>
                <a:gd fmla="*/ 330 w 339" name="T0"/>
                <a:gd fmla="*/ 165 h 258" name="T1"/>
                <a:gd fmla="*/ 310 w 339" name="T2"/>
                <a:gd fmla="*/ 159 h 258" name="T3"/>
                <a:gd fmla="*/ 294 w 339" name="T4"/>
                <a:gd fmla="*/ 166 h 258" name="T5"/>
                <a:gd fmla="*/ 274 w 339" name="T6"/>
                <a:gd fmla="*/ 177 h 258" name="T7"/>
                <a:gd fmla="*/ 273 w 339" name="T8"/>
                <a:gd fmla="*/ 177 h 258" name="T9"/>
                <a:gd fmla="*/ 233 w 339" name="T10"/>
                <a:gd fmla="*/ 177 h 258" name="T11"/>
                <a:gd fmla="*/ 233 w 339" name="T12"/>
                <a:gd fmla="*/ 102 h 258" name="T13"/>
                <a:gd fmla="*/ 210 w 339" name="T14"/>
                <a:gd fmla="*/ 103 h 258" name="T15"/>
                <a:gd fmla="*/ 210 w 339" name="T16"/>
                <a:gd fmla="*/ 65 h 258" name="T17"/>
                <a:gd fmla="*/ 219 w 339" name="T18"/>
                <a:gd fmla="*/ 45 h 258" name="T19"/>
                <a:gd fmla="*/ 226 w 339" name="T20"/>
                <a:gd fmla="*/ 28 h 258" name="T21"/>
                <a:gd fmla="*/ 220 w 339" name="T22"/>
                <a:gd fmla="*/ 8 h 258" name="T23"/>
                <a:gd fmla="*/ 198 w 339" name="T24"/>
                <a:gd fmla="*/ 0 h 258" name="T25"/>
                <a:gd fmla="*/ 176 w 339" name="T26"/>
                <a:gd fmla="*/ 9 h 258" name="T27"/>
                <a:gd fmla="*/ 170 w 339" name="T28"/>
                <a:gd fmla="*/ 28 h 258" name="T29"/>
                <a:gd fmla="*/ 178 w 339" name="T30"/>
                <a:gd fmla="*/ 45 h 258" name="T31"/>
                <a:gd fmla="*/ 189 w 339" name="T32"/>
                <a:gd fmla="*/ 65 h 258" name="T33"/>
                <a:gd fmla="*/ 189 w 339" name="T34"/>
                <a:gd fmla="*/ 66 h 258" name="T35"/>
                <a:gd fmla="*/ 189 w 339" name="T36"/>
                <a:gd fmla="*/ 105 h 258" name="T37"/>
                <a:gd fmla="*/ 0 w 339" name="T38"/>
                <a:gd fmla="*/ 237 h 258" name="T39"/>
                <a:gd fmla="*/ 20 w 339" name="T40"/>
                <a:gd fmla="*/ 258 h 258" name="T41"/>
                <a:gd fmla="*/ 233 w 339" name="T42"/>
                <a:gd fmla="*/ 258 h 258" name="T43"/>
                <a:gd fmla="*/ 233 w 339" name="T44"/>
                <a:gd fmla="*/ 198 h 258" name="T45"/>
                <a:gd fmla="*/ 274 w 339" name="T46"/>
                <a:gd fmla="*/ 198 h 258" name="T47"/>
                <a:gd fmla="*/ 294 w 339" name="T48"/>
                <a:gd fmla="*/ 208 h 258" name="T49"/>
                <a:gd fmla="*/ 310 w 339" name="T50"/>
                <a:gd fmla="*/ 214 h 258" name="T51"/>
                <a:gd fmla="*/ 330 w 339" name="T52"/>
                <a:gd fmla="*/ 208 h 258" name="T53"/>
                <a:gd fmla="*/ 339 w 339" name="T54"/>
                <a:gd fmla="*/ 187 h 258" name="T55"/>
                <a:gd fmla="*/ 330 w 339" name="T56"/>
                <a:gd fmla="*/ 165 h 258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258" w="339">
                  <a:moveTo>
                    <a:pt x="330" y="165"/>
                  </a:moveTo>
                  <a:cubicBezTo>
                    <a:pt x="325" y="161"/>
                    <a:pt x="318" y="159"/>
                    <a:pt x="310" y="159"/>
                  </a:cubicBezTo>
                  <a:cubicBezTo>
                    <a:pt x="304" y="159"/>
                    <a:pt x="299" y="162"/>
                    <a:pt x="294" y="166"/>
                  </a:cubicBezTo>
                  <a:cubicBezTo>
                    <a:pt x="288" y="170"/>
                    <a:pt x="283" y="176"/>
                    <a:pt x="274" y="177"/>
                  </a:cubicBezTo>
                  <a:cubicBezTo>
                    <a:pt x="273" y="177"/>
                    <a:pt x="273" y="177"/>
                    <a:pt x="273" y="177"/>
                  </a:cubicBezTo>
                  <a:cubicBezTo>
                    <a:pt x="233" y="177"/>
                    <a:pt x="233" y="177"/>
                    <a:pt x="233" y="177"/>
                  </a:cubicBezTo>
                  <a:cubicBezTo>
                    <a:pt x="233" y="102"/>
                    <a:pt x="233" y="102"/>
                    <a:pt x="233" y="102"/>
                  </a:cubicBezTo>
                  <a:cubicBezTo>
                    <a:pt x="226" y="102"/>
                    <a:pt x="218" y="102"/>
                    <a:pt x="210" y="103"/>
                  </a:cubicBezTo>
                  <a:cubicBezTo>
                    <a:pt x="210" y="65"/>
                    <a:pt x="210" y="65"/>
                    <a:pt x="210" y="65"/>
                  </a:cubicBezTo>
                  <a:cubicBezTo>
                    <a:pt x="210" y="56"/>
                    <a:pt x="215" y="50"/>
                    <a:pt x="219" y="45"/>
                  </a:cubicBezTo>
                  <a:cubicBezTo>
                    <a:pt x="223" y="40"/>
                    <a:pt x="226" y="35"/>
                    <a:pt x="226" y="28"/>
                  </a:cubicBezTo>
                  <a:cubicBezTo>
                    <a:pt x="226" y="21"/>
                    <a:pt x="224" y="13"/>
                    <a:pt x="220" y="8"/>
                  </a:cubicBezTo>
                  <a:cubicBezTo>
                    <a:pt x="216" y="3"/>
                    <a:pt x="210" y="0"/>
                    <a:pt x="198" y="0"/>
                  </a:cubicBezTo>
                  <a:cubicBezTo>
                    <a:pt x="186" y="0"/>
                    <a:pt x="180" y="4"/>
                    <a:pt x="176" y="9"/>
                  </a:cubicBezTo>
                  <a:cubicBezTo>
                    <a:pt x="172" y="14"/>
                    <a:pt x="170" y="21"/>
                    <a:pt x="170" y="28"/>
                  </a:cubicBezTo>
                  <a:cubicBezTo>
                    <a:pt x="170" y="35"/>
                    <a:pt x="173" y="40"/>
                    <a:pt x="178" y="45"/>
                  </a:cubicBezTo>
                  <a:cubicBezTo>
                    <a:pt x="182" y="51"/>
                    <a:pt x="188" y="56"/>
                    <a:pt x="189" y="65"/>
                  </a:cubicBezTo>
                  <a:cubicBezTo>
                    <a:pt x="189" y="66"/>
                    <a:pt x="189" y="66"/>
                    <a:pt x="189" y="66"/>
                  </a:cubicBezTo>
                  <a:cubicBezTo>
                    <a:pt x="189" y="105"/>
                    <a:pt x="189" y="105"/>
                    <a:pt x="189" y="105"/>
                  </a:cubicBezTo>
                  <a:cubicBezTo>
                    <a:pt x="104" y="118"/>
                    <a:pt x="9" y="164"/>
                    <a:pt x="0" y="237"/>
                  </a:cubicBezTo>
                  <a:cubicBezTo>
                    <a:pt x="0" y="248"/>
                    <a:pt x="10" y="258"/>
                    <a:pt x="20" y="258"/>
                  </a:cubicBezTo>
                  <a:cubicBezTo>
                    <a:pt x="233" y="258"/>
                    <a:pt x="233" y="258"/>
                    <a:pt x="233" y="258"/>
                  </a:cubicBezTo>
                  <a:cubicBezTo>
                    <a:pt x="233" y="198"/>
                    <a:pt x="233" y="198"/>
                    <a:pt x="233" y="198"/>
                  </a:cubicBezTo>
                  <a:cubicBezTo>
                    <a:pt x="274" y="198"/>
                    <a:pt x="274" y="198"/>
                    <a:pt x="274" y="198"/>
                  </a:cubicBezTo>
                  <a:cubicBezTo>
                    <a:pt x="283" y="198"/>
                    <a:pt x="288" y="204"/>
                    <a:pt x="294" y="208"/>
                  </a:cubicBezTo>
                  <a:cubicBezTo>
                    <a:pt x="299" y="211"/>
                    <a:pt x="304" y="214"/>
                    <a:pt x="310" y="214"/>
                  </a:cubicBezTo>
                  <a:cubicBezTo>
                    <a:pt x="318" y="214"/>
                    <a:pt x="325" y="212"/>
                    <a:pt x="330" y="208"/>
                  </a:cubicBezTo>
                  <a:cubicBezTo>
                    <a:pt x="335" y="204"/>
                    <a:pt x="339" y="198"/>
                    <a:pt x="339" y="187"/>
                  </a:cubicBezTo>
                  <a:cubicBezTo>
                    <a:pt x="338" y="175"/>
                    <a:pt x="335" y="169"/>
                    <a:pt x="330" y="16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967099" y="1302609"/>
            <a:ext cx="7209802" cy="2597568"/>
            <a:chOff x="967099" y="1302609"/>
            <a:chExt cx="7209802" cy="2597568"/>
          </a:xfrm>
        </p:grpSpPr>
        <p:grpSp>
          <p:nvGrpSpPr>
            <p:cNvPr id="5" name="组合 4"/>
            <p:cNvGrpSpPr/>
            <p:nvPr/>
          </p:nvGrpSpPr>
          <p:grpSpPr>
            <a:xfrm>
              <a:off x="6114609" y="1302609"/>
              <a:ext cx="2062292" cy="2597568"/>
              <a:chOff x="8170814" y="1912116"/>
              <a:chExt cx="2749722" cy="3463424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8170814" y="1912116"/>
                <a:ext cx="2611177" cy="3463424"/>
                <a:chOff x="1193500" y="1491637"/>
                <a:chExt cx="3761195" cy="3463424"/>
              </a:xfrm>
            </p:grpSpPr>
            <p:grpSp>
              <p:nvGrpSpPr>
                <p:cNvPr id="23" name="组合 22"/>
                <p:cNvGrpSpPr/>
                <p:nvPr/>
              </p:nvGrpSpPr>
              <p:grpSpPr>
                <a:xfrm>
                  <a:off x="1193500" y="1491637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30" name="文本框 132"/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bIns="0" lIns="0" rIns="0" tIns="0" wrap="square">
                    <a:normAutofit/>
                  </a:bodyPr>
                  <a:lstStyle/>
                  <a:p>
                    <a:pPr algn="r">
                      <a:lnSpc>
                        <a:spcPct val="120000"/>
                      </a:lnSpc>
                    </a:pPr>
                    <a:r>
                      <a:rPr altLang="en-US" lang="zh-CN" sz="1000">
                        <a:ea charset="-122" panose="020b0503020204020204" pitchFamily="34" typeface="微软雅黑"/>
                      </a:rPr>
                      <a:t>点击输入替换内容编辑文字</a:t>
                    </a:r>
                  </a:p>
                  <a:p>
                    <a:pPr algn="r">
                      <a:lnSpc>
                        <a:spcPct val="120000"/>
                      </a:lnSpc>
                    </a:pPr>
                    <a:r>
                      <a:rPr altLang="en-US" lang="zh-CN" sz="1000">
                        <a:ea charset="-122" panose="020b0503020204020204" pitchFamily="34" typeface="微软雅黑"/>
                      </a:rPr>
                      <a:t>点击输入替换内容编辑文字</a:t>
                    </a:r>
                  </a:p>
                </p:txBody>
              </p:sp>
              <p:sp>
                <p:nvSpPr>
                  <p:cNvPr id="31" name="矩形 30"/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bIns="0" lIns="0" rIns="0" tIns="0" wrap="none">
                    <a:normAutofit lnSpcReduction="10000"/>
                  </a:bodyPr>
                  <a:lstStyle/>
                  <a:p>
                    <a:pPr algn="r"/>
                    <a:r>
                      <a:rPr altLang="en-US" b="1" lang="zh-CN" sz="1600">
                        <a:solidFill>
                          <a:schemeClr val="accent1"/>
                        </a:solidFill>
                        <a:ea charset="-122" panose="020b0503020204020204" pitchFamily="34" typeface="微软雅黑"/>
                      </a:rPr>
                      <a:t>标题文本预设</a:t>
                    </a:r>
                  </a:p>
                </p:txBody>
              </p:sp>
            </p:grpSp>
            <p:grpSp>
              <p:nvGrpSpPr>
                <p:cNvPr id="24" name="组合 23"/>
                <p:cNvGrpSpPr/>
                <p:nvPr/>
              </p:nvGrpSpPr>
              <p:grpSpPr>
                <a:xfrm>
                  <a:off x="1193500" y="2815545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28" name="文本框 130"/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bIns="0" lIns="0" rIns="0" tIns="0" wrap="square">
                    <a:normAutofit/>
                  </a:bodyPr>
                  <a:lstStyle/>
                  <a:p>
                    <a:pPr algn="r">
                      <a:lnSpc>
                        <a:spcPct val="120000"/>
                      </a:lnSpc>
                    </a:pPr>
                    <a:r>
                      <a:rPr altLang="en-US" lang="zh-CN" sz="1000">
                        <a:ea charset="-122" panose="020b0503020204020204" pitchFamily="34" typeface="微软雅黑"/>
                      </a:rPr>
                      <a:t>点击输入替换内容编辑文字</a:t>
                    </a:r>
                  </a:p>
                  <a:p>
                    <a:pPr algn="r">
                      <a:lnSpc>
                        <a:spcPct val="120000"/>
                      </a:lnSpc>
                    </a:pPr>
                    <a:r>
                      <a:rPr altLang="en-US" lang="zh-CN" sz="1000">
                        <a:ea charset="-122" panose="020b0503020204020204" pitchFamily="34" typeface="微软雅黑"/>
                      </a:rPr>
                      <a:t>点击输入替换内容编辑文字</a:t>
                    </a:r>
                  </a:p>
                </p:txBody>
              </p:sp>
              <p:sp>
                <p:nvSpPr>
                  <p:cNvPr id="29" name="矩形 28"/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bIns="0" lIns="0" rIns="0" tIns="0" wrap="none">
                    <a:normAutofit lnSpcReduction="10000"/>
                  </a:bodyPr>
                  <a:lstStyle/>
                  <a:p>
                    <a:pPr algn="r"/>
                    <a:r>
                      <a:rPr altLang="en-US" b="1" lang="zh-CN" sz="1600">
                        <a:solidFill>
                          <a:schemeClr val="accent2"/>
                        </a:solidFill>
                        <a:ea charset="-122" panose="020b0503020204020204" pitchFamily="34" typeface="微软雅黑"/>
                      </a:rPr>
                      <a:t>标题文本预设</a:t>
                    </a:r>
                  </a:p>
                </p:txBody>
              </p:sp>
            </p:grpSp>
            <p:grpSp>
              <p:nvGrpSpPr>
                <p:cNvPr id="25" name="组合 24"/>
                <p:cNvGrpSpPr/>
                <p:nvPr/>
              </p:nvGrpSpPr>
              <p:grpSpPr>
                <a:xfrm>
                  <a:off x="1193500" y="4139453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26" name="文本框 128"/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bIns="0" lIns="0" rIns="0" tIns="0" wrap="square">
                    <a:normAutofit/>
                  </a:bodyPr>
                  <a:lstStyle/>
                  <a:p>
                    <a:pPr algn="r">
                      <a:lnSpc>
                        <a:spcPct val="120000"/>
                      </a:lnSpc>
                    </a:pPr>
                    <a:r>
                      <a:rPr altLang="en-US" lang="zh-CN" sz="1000">
                        <a:ea charset="-122" panose="020b0503020204020204" pitchFamily="34" typeface="微软雅黑"/>
                      </a:rPr>
                      <a:t>点击输入替换内容编辑文字</a:t>
                    </a:r>
                  </a:p>
                  <a:p>
                    <a:pPr algn="r">
                      <a:lnSpc>
                        <a:spcPct val="120000"/>
                      </a:lnSpc>
                    </a:pPr>
                    <a:r>
                      <a:rPr altLang="en-US" lang="zh-CN" sz="1000">
                        <a:ea charset="-122" panose="020b0503020204020204" pitchFamily="34" typeface="微软雅黑"/>
                      </a:rPr>
                      <a:t>点击输入替换内容编辑文字</a:t>
                    </a:r>
                  </a:p>
                </p:txBody>
              </p:sp>
              <p:sp>
                <p:nvSpPr>
                  <p:cNvPr id="27" name="矩形 26"/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bIns="0" lIns="0" rIns="0" tIns="0" wrap="none">
                    <a:normAutofit lnSpcReduction="10000"/>
                  </a:bodyPr>
                  <a:lstStyle/>
                  <a:p>
                    <a:pPr algn="r"/>
                    <a:r>
                      <a:rPr altLang="en-US" b="1" lang="zh-CN" sz="1600">
                        <a:solidFill>
                          <a:schemeClr val="accent5"/>
                        </a:solidFill>
                        <a:ea charset="-122" panose="020b0503020204020204" pitchFamily="34" typeface="微软雅黑"/>
                      </a:rPr>
                      <a:t>标题文本预设</a:t>
                    </a:r>
                  </a:p>
                </p:txBody>
              </p:sp>
            </p:grpSp>
          </p:grpSp>
          <p:cxnSp>
            <p:nvCxnSpPr>
              <p:cNvPr id="21" name="直接连接符 20"/>
              <p:cNvCxnSpPr/>
              <p:nvPr/>
            </p:nvCxnSpPr>
            <p:spPr>
              <a:xfrm>
                <a:off x="8472264" y="2924944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>
                <a:off x="8472264" y="4263691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组合 5"/>
            <p:cNvGrpSpPr/>
            <p:nvPr/>
          </p:nvGrpSpPr>
          <p:grpSpPr>
            <a:xfrm>
              <a:off x="967099" y="1302609"/>
              <a:ext cx="2035289" cy="2597568"/>
              <a:chOff x="1307468" y="1697288"/>
              <a:chExt cx="2713719" cy="3463424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1410010" y="1697288"/>
                <a:ext cx="2611177" cy="3463424"/>
                <a:chOff x="1193500" y="1491637"/>
                <a:chExt cx="3761195" cy="3463424"/>
              </a:xfrm>
            </p:grpSpPr>
            <p:grpSp>
              <p:nvGrpSpPr>
                <p:cNvPr id="11" name="组合 10"/>
                <p:cNvGrpSpPr/>
                <p:nvPr/>
              </p:nvGrpSpPr>
              <p:grpSpPr>
                <a:xfrm>
                  <a:off x="1193500" y="1491637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18" name="文本框 146"/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bIns="0" lIns="0" rIns="0" tIns="0" wrap="square">
                    <a:normAutofit/>
                  </a:bodyPr>
                  <a:lstStyle/>
                  <a:p>
                    <a:pPr>
                      <a:lnSpc>
                        <a:spcPct val="120000"/>
                      </a:lnSpc>
                    </a:pPr>
                    <a:r>
                      <a:rPr altLang="en-US" lang="zh-CN" sz="1000">
                        <a:ea charset="-122" panose="020b0503020204020204" pitchFamily="34" typeface="微软雅黑"/>
                      </a:rPr>
                      <a:t>点击输入替换内容编辑文字</a:t>
                    </a:r>
                  </a:p>
                  <a:p>
                    <a:pPr>
                      <a:lnSpc>
                        <a:spcPct val="120000"/>
                      </a:lnSpc>
                    </a:pPr>
                    <a:r>
                      <a:rPr altLang="en-US" lang="zh-CN" sz="1000">
                        <a:ea charset="-122" panose="020b0503020204020204" pitchFamily="34" typeface="微软雅黑"/>
                      </a:rPr>
                      <a:t>点击输入替换内容编辑文字</a:t>
                    </a:r>
                  </a:p>
                </p:txBody>
              </p:sp>
              <p:sp>
                <p:nvSpPr>
                  <p:cNvPr id="19" name="矩形 18"/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bIns="0" lIns="0" rIns="0" tIns="0" wrap="none">
                    <a:normAutofit lnSpcReduction="10000"/>
                  </a:bodyPr>
                  <a:lstStyle/>
                  <a:p>
                    <a:r>
                      <a:rPr altLang="en-US" b="1" lang="zh-CN" sz="1600">
                        <a:solidFill>
                          <a:schemeClr val="accent1"/>
                        </a:solidFill>
                        <a:ea charset="-122" panose="020b0503020204020204" pitchFamily="34" typeface="微软雅黑"/>
                      </a:rPr>
                      <a:t>标题文本预设</a:t>
                    </a:r>
                  </a:p>
                </p:txBody>
              </p:sp>
            </p:grpSp>
            <p:grpSp>
              <p:nvGrpSpPr>
                <p:cNvPr id="12" name="组合 11"/>
                <p:cNvGrpSpPr/>
                <p:nvPr/>
              </p:nvGrpSpPr>
              <p:grpSpPr>
                <a:xfrm>
                  <a:off x="1193500" y="2815545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16" name="文本框 144"/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bIns="0" lIns="0" rIns="0" tIns="0" wrap="square">
                    <a:normAutofit/>
                  </a:bodyPr>
                  <a:lstStyle/>
                  <a:p>
                    <a:pPr>
                      <a:lnSpc>
                        <a:spcPct val="120000"/>
                      </a:lnSpc>
                    </a:pPr>
                    <a:r>
                      <a:rPr altLang="en-US" lang="zh-CN" sz="1000">
                        <a:ea charset="-122" panose="020b0503020204020204" pitchFamily="34" typeface="微软雅黑"/>
                      </a:rPr>
                      <a:t>点击输入替换内容编辑文字</a:t>
                    </a:r>
                  </a:p>
                  <a:p>
                    <a:pPr>
                      <a:lnSpc>
                        <a:spcPct val="120000"/>
                      </a:lnSpc>
                    </a:pPr>
                    <a:r>
                      <a:rPr altLang="en-US" lang="zh-CN" sz="1000">
                        <a:ea charset="-122" panose="020b0503020204020204" pitchFamily="34" typeface="微软雅黑"/>
                      </a:rPr>
                      <a:t>点击输入替换内容编辑文字</a:t>
                    </a:r>
                  </a:p>
                </p:txBody>
              </p:sp>
              <p:sp>
                <p:nvSpPr>
                  <p:cNvPr id="17" name="矩形 16"/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bIns="0" lIns="0" rIns="0" tIns="0" wrap="none">
                    <a:normAutofit lnSpcReduction="10000"/>
                  </a:bodyPr>
                  <a:lstStyle/>
                  <a:p>
                    <a:r>
                      <a:rPr altLang="en-US" b="1" lang="zh-CN" sz="1600">
                        <a:solidFill>
                          <a:schemeClr val="accent2"/>
                        </a:solidFill>
                        <a:ea charset="-122" panose="020b0503020204020204" pitchFamily="34" typeface="微软雅黑"/>
                      </a:rPr>
                      <a:t>标题文本预设</a:t>
                    </a:r>
                  </a:p>
                </p:txBody>
              </p:sp>
            </p:grpSp>
            <p:grpSp>
              <p:nvGrpSpPr>
                <p:cNvPr id="13" name="组合 12"/>
                <p:cNvGrpSpPr/>
                <p:nvPr/>
              </p:nvGrpSpPr>
              <p:grpSpPr>
                <a:xfrm>
                  <a:off x="1193500" y="4139453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14" name="文本框 142"/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bIns="0" lIns="0" rIns="0" tIns="0" wrap="square">
                    <a:normAutofit/>
                  </a:bodyPr>
                  <a:lstStyle/>
                  <a:p>
                    <a:pPr>
                      <a:lnSpc>
                        <a:spcPct val="120000"/>
                      </a:lnSpc>
                    </a:pPr>
                    <a:r>
                      <a:rPr altLang="en-US" lang="zh-CN" sz="1000">
                        <a:ea charset="-122" panose="020b0503020204020204" pitchFamily="34" typeface="微软雅黑"/>
                      </a:rPr>
                      <a:t>点击输入替换内容编辑文字</a:t>
                    </a:r>
                  </a:p>
                  <a:p>
                    <a:pPr>
                      <a:lnSpc>
                        <a:spcPct val="120000"/>
                      </a:lnSpc>
                    </a:pPr>
                    <a:r>
                      <a:rPr altLang="en-US" lang="zh-CN" sz="1000">
                        <a:ea charset="-122" panose="020b0503020204020204" pitchFamily="34" typeface="微软雅黑"/>
                      </a:rPr>
                      <a:t>点击输入替换内容编辑文字</a:t>
                    </a:r>
                  </a:p>
                </p:txBody>
              </p:sp>
              <p:sp>
                <p:nvSpPr>
                  <p:cNvPr id="15" name="矩形 14"/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bIns="0" lIns="0" rIns="0" tIns="0" wrap="none">
                    <a:normAutofit lnSpcReduction="10000"/>
                  </a:bodyPr>
                  <a:lstStyle/>
                  <a:p>
                    <a:r>
                      <a:rPr altLang="en-US" b="1" lang="zh-CN" sz="1600">
                        <a:solidFill>
                          <a:schemeClr val="accent5"/>
                        </a:solidFill>
                        <a:ea charset="-122" panose="020b0503020204020204" pitchFamily="34" typeface="微软雅黑"/>
                      </a:rPr>
                      <a:t>标题文本预设</a:t>
                    </a:r>
                  </a:p>
                </p:txBody>
              </p:sp>
            </p:grpSp>
          </p:grpSp>
          <p:grpSp>
            <p:nvGrpSpPr>
              <p:cNvPr id="8" name="组合 7"/>
              <p:cNvGrpSpPr/>
              <p:nvPr/>
            </p:nvGrpSpPr>
            <p:grpSpPr>
              <a:xfrm>
                <a:off x="1307468" y="2710116"/>
                <a:ext cx="2448272" cy="1338747"/>
                <a:chOff x="1307468" y="2924944"/>
                <a:chExt cx="2448272" cy="1338747"/>
              </a:xfrm>
            </p:grpSpPr>
            <p:cxnSp>
              <p:nvCxnSpPr>
                <p:cNvPr id="9" name="直接连接符 8"/>
                <p:cNvCxnSpPr/>
                <p:nvPr/>
              </p:nvCxnSpPr>
              <p:spPr>
                <a:xfrm>
                  <a:off x="1307468" y="2924944"/>
                  <a:ext cx="2448272" cy="0"/>
                </a:xfrm>
                <a:prstGeom prst="line">
                  <a:avLst/>
                </a:prstGeom>
                <a:ln>
                  <a:solidFill>
                    <a:schemeClr val="tx1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接连接符 9"/>
                <p:cNvCxnSpPr/>
                <p:nvPr/>
              </p:nvCxnSpPr>
              <p:spPr>
                <a:xfrm>
                  <a:off x="1307468" y="4263691"/>
                  <a:ext cx="2448272" cy="0"/>
                </a:xfrm>
                <a:prstGeom prst="line">
                  <a:avLst/>
                </a:prstGeom>
                <a:ln>
                  <a:solidFill>
                    <a:schemeClr val="tx1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6" name="Title 1">
            <a:extLst>
              <a:ext uri="{FF2B5EF4-FFF2-40B4-BE49-F238E27FC236}">
                <a16:creationId xmlns:a16="http://schemas.microsoft.com/office/drawing/2014/main" id="{61DF4CE2-7D41-420F-8120-2896EE077613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成功项目展示</a:t>
            </a:r>
          </a:p>
        </p:txBody>
      </p:sp>
    </p:spTree>
    <p:extLst>
      <p:ext uri="{BB962C8B-B14F-4D97-AF65-F5344CB8AC3E}">
        <p14:creationId val="395378872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8ABABF23-3DAD-4D40-B0F1-4B5F151D5C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831C3A45-6BA4-422A-91FF-8CBD1239E1EE}"/>
              </a:ext>
            </a:extLst>
          </p:cNvPr>
          <p:cNvGrpSpPr/>
          <p:nvPr/>
        </p:nvGrpSpPr>
        <p:grpSpPr>
          <a:xfrm>
            <a:off x="1907704" y="627534"/>
            <a:ext cx="1802348" cy="3528392"/>
            <a:chOff x="1907704" y="627534"/>
            <a:chExt cx="1802348" cy="3528392"/>
          </a:xfrm>
        </p:grpSpPr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A3C98D7D-00CF-494C-8775-443E4F7BE6F4}"/>
                </a:ext>
              </a:extLst>
            </p:cNvPr>
            <p:cNvSpPr txBox="1"/>
            <p:nvPr/>
          </p:nvSpPr>
          <p:spPr>
            <a:xfrm rot="5400000">
              <a:off x="893921" y="1862522"/>
              <a:ext cx="3096344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5400">
                  <a:solidFill>
                    <a:srgbClr val="C05263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2019</a:t>
              </a:r>
            </a:p>
          </p:txBody>
        </p:sp>
        <p:sp>
          <p:nvSpPr>
            <p:cNvPr id="9" name="矩形 12">
              <a:extLst>
                <a:ext uri="{FF2B5EF4-FFF2-40B4-BE49-F238E27FC236}">
                  <a16:creationId xmlns:a16="http://schemas.microsoft.com/office/drawing/2014/main" id="{62EDC42E-4195-499F-AA3C-4141996297A4}"/>
                </a:ext>
              </a:extLst>
            </p:cNvPr>
            <p:cNvSpPr/>
            <p:nvPr/>
          </p:nvSpPr>
          <p:spPr>
            <a:xfrm>
              <a:off x="1907704" y="627534"/>
              <a:ext cx="1802348" cy="3528392"/>
            </a:xfrm>
            <a:custGeom>
              <a:gdLst>
                <a:gd fmla="*/ 1799803 w 1802348" name="connsiteX0"/>
                <a:gd fmla="*/ 2475334 h 3528392" name="connsiteY0"/>
                <a:gd fmla="*/ 1800200 w 1802348" name="connsiteX1"/>
                <a:gd fmla="*/ 3528392 h 3528392" name="connsiteY1"/>
                <a:gd fmla="*/ 0 w 1802348" name="connsiteX2"/>
                <a:gd fmla="*/ 3528392 h 3528392" name="connsiteY2"/>
                <a:gd fmla="*/ 0 w 1802348" name="connsiteX3"/>
                <a:gd fmla="*/ 0 h 3528392" name="connsiteY3"/>
                <a:gd fmla="*/ 1800200 w 1802348" name="connsiteX4"/>
                <a:gd fmla="*/ 0 h 3528392" name="connsiteY4"/>
                <a:gd fmla="*/ 1800755 w 1802348" name="connsiteX5"/>
                <a:gd fmla="*/ 966574 h 352839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528392" w="1802348">
                  <a:moveTo>
                    <a:pt x="1799803" y="2475334"/>
                  </a:moveTo>
                  <a:cubicBezTo>
                    <a:pt x="1804698" y="3377215"/>
                    <a:pt x="1800068" y="2631273"/>
                    <a:pt x="1800200" y="3528392"/>
                  </a:cubicBezTo>
                  <a:lnTo>
                    <a:pt x="0" y="3528392"/>
                  </a:lnTo>
                  <a:lnTo>
                    <a:pt x="0" y="0"/>
                  </a:lnTo>
                  <a:lnTo>
                    <a:pt x="1800200" y="0"/>
                  </a:lnTo>
                  <a:cubicBezTo>
                    <a:pt x="1800068" y="279011"/>
                    <a:pt x="1804697" y="415148"/>
                    <a:pt x="1800755" y="966574"/>
                  </a:cubicBezTo>
                </a:path>
              </a:pathLst>
            </a:custGeom>
            <a:noFill/>
            <a:ln w="57150">
              <a:solidFill>
                <a:srgbClr val="C052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C8DDF25D-FF07-4851-B3D5-2607DBA90AA0}"/>
              </a:ext>
            </a:extLst>
          </p:cNvPr>
          <p:cNvGrpSpPr/>
          <p:nvPr/>
        </p:nvGrpSpPr>
        <p:grpSpPr>
          <a:xfrm>
            <a:off x="2808878" y="1651615"/>
            <a:ext cx="4787458" cy="1424191"/>
            <a:chOff x="2808878" y="1651615"/>
            <a:chExt cx="4787458" cy="1424191"/>
          </a:xfrm>
        </p:grpSpPr>
        <p:sp>
          <p:nvSpPr>
            <p:cNvPr id="11" name="平行四边形 10">
              <a:extLst>
                <a:ext uri="{FF2B5EF4-FFF2-40B4-BE49-F238E27FC236}">
                  <a16:creationId xmlns:a16="http://schemas.microsoft.com/office/drawing/2014/main" id="{347A8FEC-E913-4510-BEA0-4EC065BB85DE}"/>
                </a:ext>
              </a:extLst>
            </p:cNvPr>
            <p:cNvSpPr/>
            <p:nvPr/>
          </p:nvSpPr>
          <p:spPr>
            <a:xfrm>
              <a:off x="2808878" y="1651615"/>
              <a:ext cx="4787458" cy="1424191"/>
            </a:xfrm>
            <a:prstGeom prst="parallelogram">
              <a:avLst/>
            </a:prstGeom>
            <a:solidFill>
              <a:srgbClr val="C05263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F111E805-70BA-44C2-A3E3-842A8FF5AA8C}"/>
                </a:ext>
              </a:extLst>
            </p:cNvPr>
            <p:cNvSpPr/>
            <p:nvPr/>
          </p:nvSpPr>
          <p:spPr>
            <a:xfrm>
              <a:off x="4368738" y="2282261"/>
              <a:ext cx="2707013" cy="518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明年工作计划</a:t>
              </a:r>
            </a:p>
          </p:txBody>
        </p:sp>
        <p:sp>
          <p:nvSpPr>
            <p:cNvPr id="15" name="TextBox 11">
              <a:extLst>
                <a:ext uri="{FF2B5EF4-FFF2-40B4-BE49-F238E27FC236}">
                  <a16:creationId xmlns:a16="http://schemas.microsoft.com/office/drawing/2014/main" id="{6BED5380-3F68-4DED-8594-F776DEF13FC9}"/>
                </a:ext>
              </a:extLst>
            </p:cNvPr>
            <p:cNvSpPr txBox="1"/>
            <p:nvPr/>
          </p:nvSpPr>
          <p:spPr>
            <a:xfrm flipH="1">
              <a:off x="3419872" y="1851670"/>
              <a:ext cx="1341897" cy="1097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lang="en-US" sz="6600">
                  <a:solidFill>
                    <a:schemeClr val="bg1"/>
                  </a:solidFill>
                  <a:latin charset="0" panose="020b0503020202020204" pitchFamily="34" typeface="Agency FB"/>
                </a:rPr>
                <a:t>04</a:t>
              </a:r>
            </a:p>
          </p:txBody>
        </p:sp>
      </p:grpSp>
    </p:spTree>
    <p:extLst>
      <p:ext uri="{BB962C8B-B14F-4D97-AF65-F5344CB8AC3E}">
        <p14:creationId val="53909547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4"/>
          <p:cNvGrpSpPr/>
          <p:nvPr/>
        </p:nvGrpSpPr>
        <p:grpSpPr>
          <a:xfrm>
            <a:off x="402859" y="1995793"/>
            <a:ext cx="2125618" cy="1454316"/>
            <a:chOff x="723909" y="2661057"/>
            <a:chExt cx="3201692" cy="1939088"/>
          </a:xfrm>
        </p:grpSpPr>
        <p:sp>
          <p:nvSpPr>
            <p:cNvPr id="51" name="Rectangle: Rounded Corners 5"/>
            <p:cNvSpPr/>
            <p:nvPr/>
          </p:nvSpPr>
          <p:spPr>
            <a:xfrm>
              <a:off x="1443251" y="4111193"/>
              <a:ext cx="2104692" cy="488952"/>
            </a:xfrm>
            <a:prstGeom prst="roundRect">
              <a:avLst>
                <a:gd fmla="val 50000" name="adj"/>
              </a:avLst>
            </a:prstGeom>
            <a:solidFill>
              <a:schemeClr val="accent4"/>
            </a:solidFill>
            <a:ln cap="flat" w="12700">
              <a:noFill/>
              <a:miter lim="400000"/>
            </a:ln>
            <a:effectLst/>
          </p:spPr>
          <p:txBody>
            <a:bodyPr anchor="ctr" bIns="0" lIns="144000" rIns="0" tIns="0" wrap="none">
              <a:normAutofit lnSpcReduction="10000"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altLang="zh-CN" lang="en-US" sz="185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44%</a:t>
              </a:r>
            </a:p>
          </p:txBody>
        </p:sp>
        <p:sp>
          <p:nvSpPr>
            <p:cNvPr id="52" name="Rectangle: Rounded Corners 6"/>
            <p:cNvSpPr/>
            <p:nvPr/>
          </p:nvSpPr>
          <p:spPr>
            <a:xfrm>
              <a:off x="723909" y="3636600"/>
              <a:ext cx="2853370" cy="488951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 cap="flat" w="12700">
              <a:noFill/>
              <a:miter lim="400000"/>
            </a:ln>
            <a:effectLst/>
          </p:spPr>
          <p:txBody>
            <a:bodyPr anchor="ctr" bIns="0" lIns="144000" rIns="0" tIns="0" wrap="none">
              <a:normAutofit lnSpcReduction="10000"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altLang="zh-CN" lang="en-US" sz="185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56%</a:t>
              </a:r>
            </a:p>
          </p:txBody>
        </p:sp>
        <p:sp>
          <p:nvSpPr>
            <p:cNvPr id="53" name="Rectangle: Rounded Corners 7"/>
            <p:cNvSpPr/>
            <p:nvPr/>
          </p:nvSpPr>
          <p:spPr>
            <a:xfrm>
              <a:off x="1545463" y="3144679"/>
              <a:ext cx="2158444" cy="488951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 cap="flat" w="12700">
              <a:noFill/>
              <a:miter lim="400000"/>
            </a:ln>
            <a:effectLst/>
          </p:spPr>
          <p:txBody>
            <a:bodyPr anchor="ctr" bIns="0" lIns="144000" rIns="0" tIns="0" wrap="none">
              <a:normAutofit lnSpcReduction="10000"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altLang="zh-CN" lang="en-US" sz="185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35%</a:t>
              </a:r>
            </a:p>
          </p:txBody>
        </p:sp>
        <p:sp>
          <p:nvSpPr>
            <p:cNvPr id="54" name="Rectangle: Rounded Corners 8"/>
            <p:cNvSpPr/>
            <p:nvPr/>
          </p:nvSpPr>
          <p:spPr>
            <a:xfrm>
              <a:off x="2135113" y="2661057"/>
              <a:ext cx="1790488" cy="488951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 cap="flat" w="12700">
              <a:noFill/>
              <a:miter lim="400000"/>
            </a:ln>
            <a:effectLst/>
          </p:spPr>
          <p:txBody>
            <a:bodyPr anchor="ctr" bIns="0" lIns="144000" rIns="0" tIns="0" wrap="none">
              <a:normAutofit lnSpcReduction="10000"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altLang="zh-CN" lang="en-US" sz="185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23%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858766" y="1471926"/>
            <a:ext cx="2501922" cy="2501923"/>
            <a:chOff x="1858766" y="1471926"/>
            <a:chExt cx="2501922" cy="2501923"/>
          </a:xfrm>
        </p:grpSpPr>
        <p:sp>
          <p:nvSpPr>
            <p:cNvPr id="5" name="Freeform: Shape 9"/>
            <p:cNvSpPr/>
            <p:nvPr/>
          </p:nvSpPr>
          <p:spPr>
            <a:xfrm>
              <a:off x="1858766" y="1471926"/>
              <a:ext cx="2501922" cy="250192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6D4D8"/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Freeform: Shape 10"/>
            <p:cNvSpPr/>
            <p:nvPr/>
          </p:nvSpPr>
          <p:spPr>
            <a:xfrm>
              <a:off x="2007737" y="1620898"/>
              <a:ext cx="2203995" cy="220399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7" name="Group 2"/>
            <p:cNvGrpSpPr>
              <a:grpSpLocks noChangeAspect="1"/>
            </p:cNvGrpSpPr>
            <p:nvPr/>
          </p:nvGrpSpPr>
          <p:grpSpPr>
            <a:xfrm>
              <a:off x="2060720" y="1814770"/>
              <a:ext cx="2096811" cy="1776162"/>
              <a:chOff x="2884" y="1335"/>
              <a:chExt cx="1916" cy="1623"/>
            </a:xfrm>
            <a:solidFill>
              <a:schemeClr val="bg1">
                <a:lumMod val="75000"/>
              </a:schemeClr>
            </a:solidFill>
          </p:grpSpPr>
          <p:sp>
            <p:nvSpPr>
              <p:cNvPr id="28" name="Freeform: Shape 15"/>
              <p:cNvSpPr/>
              <p:nvPr/>
            </p:nvSpPr>
            <p:spPr bwMode="auto">
              <a:xfrm>
                <a:off x="3818" y="1613"/>
                <a:ext cx="982" cy="1345"/>
              </a:xfrm>
              <a:custGeom>
                <a:gdLst>
                  <a:gd fmla="*/ 194 w 472" name="T0"/>
                  <a:gd fmla="*/ 274 h 647" name="T1"/>
                  <a:gd fmla="*/ 236 w 472" name="T2"/>
                  <a:gd fmla="*/ 252 h 647" name="T3"/>
                  <a:gd fmla="*/ 203 w 472" name="T4"/>
                  <a:gd fmla="*/ 228 h 647" name="T5"/>
                  <a:gd fmla="*/ 181 w 472" name="T6"/>
                  <a:gd fmla="*/ 238 h 647" name="T7"/>
                  <a:gd fmla="*/ 150 w 472" name="T8"/>
                  <a:gd fmla="*/ 192 h 647" name="T9"/>
                  <a:gd fmla="*/ 146 w 472" name="T10"/>
                  <a:gd fmla="*/ 211 h 647" name="T11"/>
                  <a:gd fmla="*/ 102 w 472" name="T12"/>
                  <a:gd fmla="*/ 197 h 647" name="T13"/>
                  <a:gd fmla="*/ 72 w 472" name="T14"/>
                  <a:gd fmla="*/ 225 h 647" name="T15"/>
                  <a:gd fmla="*/ 37 w 472" name="T16"/>
                  <a:gd fmla="*/ 204 h 647" name="T17"/>
                  <a:gd fmla="*/ 68 w 472" name="T18"/>
                  <a:gd fmla="*/ 173 h 647" name="T19"/>
                  <a:gd fmla="*/ 105 w 472" name="T20"/>
                  <a:gd fmla="*/ 134 h 647" name="T21"/>
                  <a:gd fmla="*/ 164 w 472" name="T22"/>
                  <a:gd fmla="*/ 125 h 647" name="T23"/>
                  <a:gd fmla="*/ 192 w 472" name="T24"/>
                  <a:gd fmla="*/ 89 h 647" name="T25"/>
                  <a:gd fmla="*/ 195 w 472" name="T26"/>
                  <a:gd fmla="*/ 84 h 647" name="T27"/>
                  <a:gd fmla="*/ 189 w 472" name="T28"/>
                  <a:gd fmla="*/ 42 h 647" name="T29"/>
                  <a:gd fmla="*/ 161 w 472" name="T30"/>
                  <a:gd fmla="*/ 81 h 647" name="T31"/>
                  <a:gd fmla="*/ 139 w 472" name="T32"/>
                  <a:gd fmla="*/ 104 h 647" name="T33"/>
                  <a:gd fmla="*/ 115 w 472" name="T34"/>
                  <a:gd fmla="*/ 63 h 647" name="T35"/>
                  <a:gd fmla="*/ 182 w 472" name="T36"/>
                  <a:gd fmla="*/ 6 h 647" name="T37"/>
                  <a:gd fmla="*/ 267 w 472" name="T38"/>
                  <a:gd fmla="*/ 25 h 647" name="T39"/>
                  <a:gd fmla="*/ 289 w 472" name="T40"/>
                  <a:gd fmla="*/ 20 h 647" name="T41"/>
                  <a:gd fmla="*/ 338 w 472" name="T42"/>
                  <a:gd fmla="*/ 19 h 647" name="T43"/>
                  <a:gd fmla="*/ 409 w 472" name="T44"/>
                  <a:gd fmla="*/ 37 h 647" name="T45"/>
                  <a:gd fmla="*/ 449 w 472" name="T46"/>
                  <a:gd fmla="*/ 364 h 647" name="T47"/>
                  <a:gd fmla="*/ 427 w 472" name="T48"/>
                  <a:gd fmla="*/ 394 h 647" name="T49"/>
                  <a:gd fmla="*/ 400 w 472" name="T50"/>
                  <a:gd fmla="*/ 335 h 647" name="T51"/>
                  <a:gd fmla="*/ 348 w 472" name="T52"/>
                  <a:gd fmla="*/ 323 h 647" name="T53"/>
                  <a:gd fmla="*/ 316 w 472" name="T54"/>
                  <a:gd fmla="*/ 374 h 647" name="T55"/>
                  <a:gd fmla="*/ 260 w 472" name="T56"/>
                  <a:gd fmla="*/ 329 h 647" name="T57"/>
                  <a:gd fmla="*/ 255 w 472" name="T58"/>
                  <a:gd fmla="*/ 359 h 647" name="T59"/>
                  <a:gd fmla="*/ 302 w 472" name="T60"/>
                  <a:gd fmla="*/ 389 h 647" name="T61"/>
                  <a:gd fmla="*/ 259 w 472" name="T62"/>
                  <a:gd fmla="*/ 492 h 647" name="T63"/>
                  <a:gd fmla="*/ 232 w 472" name="T64"/>
                  <a:gd fmla="*/ 583 h 647" name="T65"/>
                  <a:gd fmla="*/ 153 w 472" name="T66"/>
                  <a:gd fmla="*/ 641 h 647" name="T67"/>
                  <a:gd fmla="*/ 136 w 472" name="T68"/>
                  <a:gd fmla="*/ 532 h 647" name="T69"/>
                  <a:gd fmla="*/ 85 w 472" name="T70"/>
                  <a:gd fmla="*/ 417 h 647" name="T71"/>
                  <a:gd fmla="*/ 8 w 472" name="T72"/>
                  <a:gd fmla="*/ 383 h 647" name="T73"/>
                  <a:gd fmla="*/ 20 w 472" name="T74"/>
                  <a:gd fmla="*/ 298 h 647" name="T75"/>
                  <a:gd fmla="*/ 53 w 472" name="T76"/>
                  <a:gd fmla="*/ 245 h 647" name="T77"/>
                  <a:gd fmla="*/ 125 w 472" name="T78"/>
                  <a:gd fmla="*/ 243 h 647" name="T79"/>
                  <a:gd fmla="*/ 297 w 472" name="T80"/>
                  <a:gd fmla="*/ 190 h 647" name="T81"/>
                  <a:gd fmla="*/ 305 w 472" name="T82"/>
                  <a:gd fmla="*/ 232 h 647" name="T83"/>
                  <a:gd fmla="*/ 332 w 472" name="T84"/>
                  <a:gd fmla="*/ 234 h 647" name="T85"/>
                  <a:gd fmla="*/ 311 w 472" name="T86"/>
                  <a:gd fmla="*/ 182 h 647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647" w="472">
                    <a:moveTo>
                      <a:pt x="166" y="279"/>
                    </a:moveTo>
                    <a:cubicBezTo>
                      <a:pt x="167" y="266"/>
                      <a:pt x="173" y="267"/>
                      <a:pt x="180" y="271"/>
                    </a:cubicBezTo>
                    <a:cubicBezTo>
                      <a:pt x="184" y="273"/>
                      <a:pt x="189" y="273"/>
                      <a:pt x="194" y="274"/>
                    </a:cubicBezTo>
                    <a:cubicBezTo>
                      <a:pt x="202" y="276"/>
                      <a:pt x="210" y="276"/>
                      <a:pt x="217" y="278"/>
                    </a:cubicBezTo>
                    <a:cubicBezTo>
                      <a:pt x="226" y="280"/>
                      <a:pt x="233" y="276"/>
                      <a:pt x="236" y="271"/>
                    </a:cubicBezTo>
                    <a:cubicBezTo>
                      <a:pt x="239" y="266"/>
                      <a:pt x="238" y="257"/>
                      <a:pt x="236" y="252"/>
                    </a:cubicBezTo>
                    <a:cubicBezTo>
                      <a:pt x="234" y="248"/>
                      <a:pt x="227" y="247"/>
                      <a:pt x="222" y="245"/>
                    </a:cubicBezTo>
                    <a:cubicBezTo>
                      <a:pt x="222" y="245"/>
                      <a:pt x="221" y="245"/>
                      <a:pt x="220" y="245"/>
                    </a:cubicBezTo>
                    <a:cubicBezTo>
                      <a:pt x="203" y="245"/>
                      <a:pt x="203" y="246"/>
                      <a:pt x="203" y="228"/>
                    </a:cubicBezTo>
                    <a:cubicBezTo>
                      <a:pt x="203" y="219"/>
                      <a:pt x="197" y="214"/>
                      <a:pt x="189" y="217"/>
                    </a:cubicBezTo>
                    <a:cubicBezTo>
                      <a:pt x="186" y="219"/>
                      <a:pt x="183" y="224"/>
                      <a:pt x="182" y="228"/>
                    </a:cubicBezTo>
                    <a:cubicBezTo>
                      <a:pt x="181" y="230"/>
                      <a:pt x="181" y="234"/>
                      <a:pt x="181" y="238"/>
                    </a:cubicBezTo>
                    <a:cubicBezTo>
                      <a:pt x="171" y="233"/>
                      <a:pt x="165" y="228"/>
                      <a:pt x="165" y="217"/>
                    </a:cubicBezTo>
                    <a:cubicBezTo>
                      <a:pt x="165" y="212"/>
                      <a:pt x="161" y="208"/>
                      <a:pt x="159" y="204"/>
                    </a:cubicBezTo>
                    <a:cubicBezTo>
                      <a:pt x="156" y="200"/>
                      <a:pt x="153" y="196"/>
                      <a:pt x="150" y="192"/>
                    </a:cubicBezTo>
                    <a:cubicBezTo>
                      <a:pt x="147" y="190"/>
                      <a:pt x="144" y="189"/>
                      <a:pt x="141" y="187"/>
                    </a:cubicBezTo>
                    <a:cubicBezTo>
                      <a:pt x="139" y="191"/>
                      <a:pt x="136" y="196"/>
                      <a:pt x="137" y="200"/>
                    </a:cubicBezTo>
                    <a:cubicBezTo>
                      <a:pt x="138" y="204"/>
                      <a:pt x="143" y="208"/>
                      <a:pt x="146" y="211"/>
                    </a:cubicBezTo>
                    <a:cubicBezTo>
                      <a:pt x="147" y="212"/>
                      <a:pt x="148" y="214"/>
                      <a:pt x="147" y="217"/>
                    </a:cubicBezTo>
                    <a:cubicBezTo>
                      <a:pt x="144" y="214"/>
                      <a:pt x="139" y="211"/>
                      <a:pt x="136" y="207"/>
                    </a:cubicBezTo>
                    <a:cubicBezTo>
                      <a:pt x="127" y="195"/>
                      <a:pt x="116" y="192"/>
                      <a:pt x="102" y="197"/>
                    </a:cubicBezTo>
                    <a:cubicBezTo>
                      <a:pt x="98" y="198"/>
                      <a:pt x="95" y="202"/>
                      <a:pt x="92" y="204"/>
                    </a:cubicBezTo>
                    <a:cubicBezTo>
                      <a:pt x="87" y="208"/>
                      <a:pt x="83" y="212"/>
                      <a:pt x="78" y="214"/>
                    </a:cubicBezTo>
                    <a:cubicBezTo>
                      <a:pt x="72" y="216"/>
                      <a:pt x="72" y="220"/>
                      <a:pt x="72" y="225"/>
                    </a:cubicBezTo>
                    <a:cubicBezTo>
                      <a:pt x="70" y="238"/>
                      <a:pt x="64" y="242"/>
                      <a:pt x="52" y="236"/>
                    </a:cubicBezTo>
                    <a:cubicBezTo>
                      <a:pt x="47" y="233"/>
                      <a:pt x="39" y="231"/>
                      <a:pt x="38" y="228"/>
                    </a:cubicBezTo>
                    <a:cubicBezTo>
                      <a:pt x="35" y="221"/>
                      <a:pt x="36" y="212"/>
                      <a:pt x="37" y="204"/>
                    </a:cubicBezTo>
                    <a:cubicBezTo>
                      <a:pt x="37" y="201"/>
                      <a:pt x="42" y="198"/>
                      <a:pt x="46" y="196"/>
                    </a:cubicBezTo>
                    <a:cubicBezTo>
                      <a:pt x="49" y="195"/>
                      <a:pt x="52" y="195"/>
                      <a:pt x="55" y="195"/>
                    </a:cubicBezTo>
                    <a:cubicBezTo>
                      <a:pt x="74" y="191"/>
                      <a:pt x="74" y="190"/>
                      <a:pt x="68" y="173"/>
                    </a:cubicBezTo>
                    <a:cubicBezTo>
                      <a:pt x="67" y="170"/>
                      <a:pt x="68" y="165"/>
                      <a:pt x="71" y="163"/>
                    </a:cubicBezTo>
                    <a:cubicBezTo>
                      <a:pt x="80" y="153"/>
                      <a:pt x="89" y="145"/>
                      <a:pt x="99" y="136"/>
                    </a:cubicBezTo>
                    <a:cubicBezTo>
                      <a:pt x="101" y="135"/>
                      <a:pt x="103" y="134"/>
                      <a:pt x="105" y="134"/>
                    </a:cubicBezTo>
                    <a:cubicBezTo>
                      <a:pt x="116" y="134"/>
                      <a:pt x="119" y="129"/>
                      <a:pt x="120" y="119"/>
                    </a:cubicBezTo>
                    <a:cubicBezTo>
                      <a:pt x="120" y="116"/>
                      <a:pt x="121" y="112"/>
                      <a:pt x="122" y="108"/>
                    </a:cubicBezTo>
                    <a:cubicBezTo>
                      <a:pt x="130" y="130"/>
                      <a:pt x="149" y="121"/>
                      <a:pt x="164" y="125"/>
                    </a:cubicBezTo>
                    <a:cubicBezTo>
                      <a:pt x="166" y="125"/>
                      <a:pt x="171" y="120"/>
                      <a:pt x="173" y="117"/>
                    </a:cubicBezTo>
                    <a:cubicBezTo>
                      <a:pt x="175" y="112"/>
                      <a:pt x="175" y="107"/>
                      <a:pt x="176" y="102"/>
                    </a:cubicBezTo>
                    <a:cubicBezTo>
                      <a:pt x="190" y="105"/>
                      <a:pt x="190" y="105"/>
                      <a:pt x="192" y="89"/>
                    </a:cubicBezTo>
                    <a:cubicBezTo>
                      <a:pt x="195" y="89"/>
                      <a:pt x="198" y="88"/>
                      <a:pt x="202" y="87"/>
                    </a:cubicBezTo>
                    <a:cubicBezTo>
                      <a:pt x="202" y="87"/>
                      <a:pt x="202" y="86"/>
                      <a:pt x="202" y="85"/>
                    </a:cubicBezTo>
                    <a:cubicBezTo>
                      <a:pt x="199" y="85"/>
                      <a:pt x="197" y="85"/>
                      <a:pt x="195" y="84"/>
                    </a:cubicBezTo>
                    <a:cubicBezTo>
                      <a:pt x="190" y="82"/>
                      <a:pt x="183" y="81"/>
                      <a:pt x="181" y="77"/>
                    </a:cubicBezTo>
                    <a:cubicBezTo>
                      <a:pt x="178" y="71"/>
                      <a:pt x="178" y="63"/>
                      <a:pt x="184" y="56"/>
                    </a:cubicBezTo>
                    <a:cubicBezTo>
                      <a:pt x="187" y="53"/>
                      <a:pt x="190" y="46"/>
                      <a:pt x="189" y="42"/>
                    </a:cubicBezTo>
                    <a:cubicBezTo>
                      <a:pt x="187" y="35"/>
                      <a:pt x="182" y="35"/>
                      <a:pt x="177" y="42"/>
                    </a:cubicBezTo>
                    <a:cubicBezTo>
                      <a:pt x="172" y="50"/>
                      <a:pt x="166" y="59"/>
                      <a:pt x="161" y="68"/>
                    </a:cubicBezTo>
                    <a:cubicBezTo>
                      <a:pt x="159" y="71"/>
                      <a:pt x="160" y="77"/>
                      <a:pt x="161" y="81"/>
                    </a:cubicBezTo>
                    <a:cubicBezTo>
                      <a:pt x="163" y="87"/>
                      <a:pt x="163" y="91"/>
                      <a:pt x="157" y="95"/>
                    </a:cubicBezTo>
                    <a:cubicBezTo>
                      <a:pt x="152" y="99"/>
                      <a:pt x="148" y="104"/>
                      <a:pt x="142" y="110"/>
                    </a:cubicBezTo>
                    <a:cubicBezTo>
                      <a:pt x="141" y="108"/>
                      <a:pt x="140" y="106"/>
                      <a:pt x="139" y="104"/>
                    </a:cubicBezTo>
                    <a:cubicBezTo>
                      <a:pt x="136" y="94"/>
                      <a:pt x="130" y="91"/>
                      <a:pt x="120" y="91"/>
                    </a:cubicBezTo>
                    <a:cubicBezTo>
                      <a:pt x="110" y="91"/>
                      <a:pt x="110" y="82"/>
                      <a:pt x="109" y="75"/>
                    </a:cubicBezTo>
                    <a:cubicBezTo>
                      <a:pt x="108" y="72"/>
                      <a:pt x="112" y="66"/>
                      <a:pt x="115" y="63"/>
                    </a:cubicBezTo>
                    <a:cubicBezTo>
                      <a:pt x="127" y="53"/>
                      <a:pt x="140" y="44"/>
                      <a:pt x="152" y="34"/>
                    </a:cubicBezTo>
                    <a:cubicBezTo>
                      <a:pt x="153" y="33"/>
                      <a:pt x="153" y="32"/>
                      <a:pt x="154" y="31"/>
                    </a:cubicBezTo>
                    <a:cubicBezTo>
                      <a:pt x="156" y="14"/>
                      <a:pt x="170" y="10"/>
                      <a:pt x="182" y="6"/>
                    </a:cubicBezTo>
                    <a:cubicBezTo>
                      <a:pt x="193" y="2"/>
                      <a:pt x="206" y="0"/>
                      <a:pt x="217" y="3"/>
                    </a:cubicBezTo>
                    <a:cubicBezTo>
                      <a:pt x="230" y="7"/>
                      <a:pt x="243" y="12"/>
                      <a:pt x="256" y="14"/>
                    </a:cubicBezTo>
                    <a:cubicBezTo>
                      <a:pt x="260" y="15"/>
                      <a:pt x="264" y="22"/>
                      <a:pt x="267" y="25"/>
                    </a:cubicBezTo>
                    <a:cubicBezTo>
                      <a:pt x="271" y="29"/>
                      <a:pt x="275" y="33"/>
                      <a:pt x="279" y="36"/>
                    </a:cubicBezTo>
                    <a:cubicBezTo>
                      <a:pt x="282" y="32"/>
                      <a:pt x="285" y="27"/>
                      <a:pt x="288" y="23"/>
                    </a:cubicBezTo>
                    <a:cubicBezTo>
                      <a:pt x="288" y="22"/>
                      <a:pt x="289" y="21"/>
                      <a:pt x="289" y="20"/>
                    </a:cubicBezTo>
                    <a:cubicBezTo>
                      <a:pt x="290" y="20"/>
                      <a:pt x="291" y="20"/>
                      <a:pt x="291" y="20"/>
                    </a:cubicBezTo>
                    <a:cubicBezTo>
                      <a:pt x="299" y="34"/>
                      <a:pt x="299" y="34"/>
                      <a:pt x="311" y="24"/>
                    </a:cubicBezTo>
                    <a:cubicBezTo>
                      <a:pt x="319" y="18"/>
                      <a:pt x="327" y="14"/>
                      <a:pt x="338" y="19"/>
                    </a:cubicBezTo>
                    <a:cubicBezTo>
                      <a:pt x="342" y="21"/>
                      <a:pt x="350" y="19"/>
                      <a:pt x="354" y="16"/>
                    </a:cubicBezTo>
                    <a:cubicBezTo>
                      <a:pt x="367" y="8"/>
                      <a:pt x="378" y="7"/>
                      <a:pt x="390" y="16"/>
                    </a:cubicBezTo>
                    <a:cubicBezTo>
                      <a:pt x="397" y="22"/>
                      <a:pt x="404" y="29"/>
                      <a:pt x="409" y="37"/>
                    </a:cubicBezTo>
                    <a:cubicBezTo>
                      <a:pt x="454" y="115"/>
                      <a:pt x="472" y="200"/>
                      <a:pt x="467" y="290"/>
                    </a:cubicBezTo>
                    <a:cubicBezTo>
                      <a:pt x="466" y="308"/>
                      <a:pt x="463" y="325"/>
                      <a:pt x="460" y="342"/>
                    </a:cubicBezTo>
                    <a:cubicBezTo>
                      <a:pt x="458" y="349"/>
                      <a:pt x="454" y="357"/>
                      <a:pt x="449" y="364"/>
                    </a:cubicBezTo>
                    <a:cubicBezTo>
                      <a:pt x="442" y="374"/>
                      <a:pt x="440" y="384"/>
                      <a:pt x="442" y="396"/>
                    </a:cubicBezTo>
                    <a:cubicBezTo>
                      <a:pt x="443" y="401"/>
                      <a:pt x="443" y="405"/>
                      <a:pt x="444" y="411"/>
                    </a:cubicBezTo>
                    <a:cubicBezTo>
                      <a:pt x="433" y="408"/>
                      <a:pt x="429" y="403"/>
                      <a:pt x="427" y="394"/>
                    </a:cubicBezTo>
                    <a:cubicBezTo>
                      <a:pt x="424" y="384"/>
                      <a:pt x="419" y="375"/>
                      <a:pt x="415" y="365"/>
                    </a:cubicBezTo>
                    <a:cubicBezTo>
                      <a:pt x="414" y="362"/>
                      <a:pt x="412" y="358"/>
                      <a:pt x="412" y="354"/>
                    </a:cubicBezTo>
                    <a:cubicBezTo>
                      <a:pt x="411" y="345"/>
                      <a:pt x="410" y="338"/>
                      <a:pt x="400" y="335"/>
                    </a:cubicBezTo>
                    <a:cubicBezTo>
                      <a:pt x="396" y="334"/>
                      <a:pt x="393" y="327"/>
                      <a:pt x="391" y="323"/>
                    </a:cubicBezTo>
                    <a:cubicBezTo>
                      <a:pt x="385" y="309"/>
                      <a:pt x="369" y="301"/>
                      <a:pt x="356" y="308"/>
                    </a:cubicBezTo>
                    <a:cubicBezTo>
                      <a:pt x="352" y="310"/>
                      <a:pt x="349" y="318"/>
                      <a:pt x="348" y="323"/>
                    </a:cubicBezTo>
                    <a:cubicBezTo>
                      <a:pt x="347" y="332"/>
                      <a:pt x="348" y="340"/>
                      <a:pt x="338" y="345"/>
                    </a:cubicBezTo>
                    <a:cubicBezTo>
                      <a:pt x="336" y="346"/>
                      <a:pt x="336" y="353"/>
                      <a:pt x="334" y="354"/>
                    </a:cubicBezTo>
                    <a:cubicBezTo>
                      <a:pt x="324" y="357"/>
                      <a:pt x="323" y="370"/>
                      <a:pt x="316" y="374"/>
                    </a:cubicBezTo>
                    <a:cubicBezTo>
                      <a:pt x="305" y="379"/>
                      <a:pt x="294" y="383"/>
                      <a:pt x="282" y="376"/>
                    </a:cubicBezTo>
                    <a:cubicBezTo>
                      <a:pt x="280" y="374"/>
                      <a:pt x="278" y="371"/>
                      <a:pt x="277" y="369"/>
                    </a:cubicBezTo>
                    <a:cubicBezTo>
                      <a:pt x="271" y="356"/>
                      <a:pt x="266" y="342"/>
                      <a:pt x="260" y="329"/>
                    </a:cubicBezTo>
                    <a:cubicBezTo>
                      <a:pt x="256" y="320"/>
                      <a:pt x="251" y="313"/>
                      <a:pt x="246" y="305"/>
                    </a:cubicBezTo>
                    <a:cubicBezTo>
                      <a:pt x="243" y="302"/>
                      <a:pt x="240" y="299"/>
                      <a:pt x="236" y="296"/>
                    </a:cubicBezTo>
                    <a:cubicBezTo>
                      <a:pt x="243" y="317"/>
                      <a:pt x="241" y="340"/>
                      <a:pt x="255" y="359"/>
                    </a:cubicBezTo>
                    <a:cubicBezTo>
                      <a:pt x="262" y="367"/>
                      <a:pt x="266" y="377"/>
                      <a:pt x="277" y="380"/>
                    </a:cubicBezTo>
                    <a:cubicBezTo>
                      <a:pt x="278" y="380"/>
                      <a:pt x="279" y="381"/>
                      <a:pt x="280" y="382"/>
                    </a:cubicBezTo>
                    <a:cubicBezTo>
                      <a:pt x="284" y="394"/>
                      <a:pt x="292" y="392"/>
                      <a:pt x="302" y="389"/>
                    </a:cubicBezTo>
                    <a:cubicBezTo>
                      <a:pt x="309" y="387"/>
                      <a:pt x="314" y="392"/>
                      <a:pt x="311" y="398"/>
                    </a:cubicBezTo>
                    <a:cubicBezTo>
                      <a:pt x="301" y="417"/>
                      <a:pt x="291" y="434"/>
                      <a:pt x="281" y="452"/>
                    </a:cubicBezTo>
                    <a:cubicBezTo>
                      <a:pt x="274" y="466"/>
                      <a:pt x="266" y="478"/>
                      <a:pt x="259" y="492"/>
                    </a:cubicBezTo>
                    <a:cubicBezTo>
                      <a:pt x="257" y="495"/>
                      <a:pt x="259" y="501"/>
                      <a:pt x="260" y="506"/>
                    </a:cubicBezTo>
                    <a:cubicBezTo>
                      <a:pt x="263" y="522"/>
                      <a:pt x="266" y="539"/>
                      <a:pt x="251" y="551"/>
                    </a:cubicBezTo>
                    <a:cubicBezTo>
                      <a:pt x="241" y="560"/>
                      <a:pt x="237" y="571"/>
                      <a:pt x="232" y="583"/>
                    </a:cubicBezTo>
                    <a:cubicBezTo>
                      <a:pt x="223" y="603"/>
                      <a:pt x="214" y="623"/>
                      <a:pt x="196" y="638"/>
                    </a:cubicBezTo>
                    <a:cubicBezTo>
                      <a:pt x="185" y="647"/>
                      <a:pt x="172" y="645"/>
                      <a:pt x="160" y="646"/>
                    </a:cubicBezTo>
                    <a:cubicBezTo>
                      <a:pt x="158" y="646"/>
                      <a:pt x="155" y="643"/>
                      <a:pt x="153" y="641"/>
                    </a:cubicBezTo>
                    <a:cubicBezTo>
                      <a:pt x="152" y="639"/>
                      <a:pt x="151" y="636"/>
                      <a:pt x="151" y="634"/>
                    </a:cubicBezTo>
                    <a:cubicBezTo>
                      <a:pt x="145" y="604"/>
                      <a:pt x="140" y="575"/>
                      <a:pt x="135" y="545"/>
                    </a:cubicBezTo>
                    <a:cubicBezTo>
                      <a:pt x="134" y="541"/>
                      <a:pt x="134" y="535"/>
                      <a:pt x="136" y="532"/>
                    </a:cubicBezTo>
                    <a:cubicBezTo>
                      <a:pt x="149" y="512"/>
                      <a:pt x="141" y="492"/>
                      <a:pt x="134" y="473"/>
                    </a:cubicBezTo>
                    <a:cubicBezTo>
                      <a:pt x="130" y="462"/>
                      <a:pt x="126" y="452"/>
                      <a:pt x="124" y="441"/>
                    </a:cubicBezTo>
                    <a:cubicBezTo>
                      <a:pt x="120" y="422"/>
                      <a:pt x="102" y="414"/>
                      <a:pt x="85" y="417"/>
                    </a:cubicBezTo>
                    <a:cubicBezTo>
                      <a:pt x="75" y="420"/>
                      <a:pt x="64" y="422"/>
                      <a:pt x="54" y="423"/>
                    </a:cubicBezTo>
                    <a:cubicBezTo>
                      <a:pt x="42" y="425"/>
                      <a:pt x="34" y="418"/>
                      <a:pt x="28" y="409"/>
                    </a:cubicBezTo>
                    <a:cubicBezTo>
                      <a:pt x="21" y="401"/>
                      <a:pt x="14" y="392"/>
                      <a:pt x="8" y="383"/>
                    </a:cubicBezTo>
                    <a:cubicBezTo>
                      <a:pt x="5" y="378"/>
                      <a:pt x="2" y="372"/>
                      <a:pt x="1" y="366"/>
                    </a:cubicBezTo>
                    <a:cubicBezTo>
                      <a:pt x="0" y="355"/>
                      <a:pt x="1" y="345"/>
                      <a:pt x="1" y="334"/>
                    </a:cubicBezTo>
                    <a:cubicBezTo>
                      <a:pt x="1" y="319"/>
                      <a:pt x="7" y="307"/>
                      <a:pt x="20" y="298"/>
                    </a:cubicBezTo>
                    <a:cubicBezTo>
                      <a:pt x="28" y="292"/>
                      <a:pt x="34" y="285"/>
                      <a:pt x="33" y="273"/>
                    </a:cubicBezTo>
                    <a:cubicBezTo>
                      <a:pt x="33" y="270"/>
                      <a:pt x="35" y="266"/>
                      <a:pt x="37" y="263"/>
                    </a:cubicBezTo>
                    <a:cubicBezTo>
                      <a:pt x="42" y="257"/>
                      <a:pt x="47" y="252"/>
                      <a:pt x="53" y="245"/>
                    </a:cubicBezTo>
                    <a:cubicBezTo>
                      <a:pt x="60" y="253"/>
                      <a:pt x="68" y="247"/>
                      <a:pt x="74" y="243"/>
                    </a:cubicBezTo>
                    <a:cubicBezTo>
                      <a:pt x="87" y="234"/>
                      <a:pt x="102" y="233"/>
                      <a:pt x="117" y="236"/>
                    </a:cubicBezTo>
                    <a:cubicBezTo>
                      <a:pt x="120" y="236"/>
                      <a:pt x="125" y="241"/>
                      <a:pt x="125" y="243"/>
                    </a:cubicBezTo>
                    <a:cubicBezTo>
                      <a:pt x="123" y="258"/>
                      <a:pt x="129" y="266"/>
                      <a:pt x="144" y="268"/>
                    </a:cubicBezTo>
                    <a:cubicBezTo>
                      <a:pt x="151" y="270"/>
                      <a:pt x="157" y="275"/>
                      <a:pt x="166" y="279"/>
                    </a:cubicBezTo>
                    <a:close/>
                    <a:moveTo>
                      <a:pt x="297" y="190"/>
                    </a:moveTo>
                    <a:cubicBezTo>
                      <a:pt x="294" y="188"/>
                      <a:pt x="291" y="186"/>
                      <a:pt x="287" y="184"/>
                    </a:cubicBezTo>
                    <a:cubicBezTo>
                      <a:pt x="289" y="190"/>
                      <a:pt x="289" y="193"/>
                      <a:pt x="291" y="196"/>
                    </a:cubicBezTo>
                    <a:cubicBezTo>
                      <a:pt x="297" y="208"/>
                      <a:pt x="304" y="218"/>
                      <a:pt x="305" y="232"/>
                    </a:cubicBezTo>
                    <a:cubicBezTo>
                      <a:pt x="306" y="239"/>
                      <a:pt x="313" y="242"/>
                      <a:pt x="320" y="241"/>
                    </a:cubicBezTo>
                    <a:cubicBezTo>
                      <a:pt x="328" y="241"/>
                      <a:pt x="335" y="240"/>
                      <a:pt x="345" y="239"/>
                    </a:cubicBezTo>
                    <a:cubicBezTo>
                      <a:pt x="340" y="237"/>
                      <a:pt x="337" y="235"/>
                      <a:pt x="332" y="234"/>
                    </a:cubicBezTo>
                    <a:cubicBezTo>
                      <a:pt x="326" y="232"/>
                      <a:pt x="321" y="230"/>
                      <a:pt x="320" y="222"/>
                    </a:cubicBezTo>
                    <a:cubicBezTo>
                      <a:pt x="318" y="212"/>
                      <a:pt x="316" y="202"/>
                      <a:pt x="314" y="191"/>
                    </a:cubicBezTo>
                    <a:cubicBezTo>
                      <a:pt x="314" y="188"/>
                      <a:pt x="312" y="185"/>
                      <a:pt x="311" y="182"/>
                    </a:cubicBezTo>
                    <a:cubicBezTo>
                      <a:pt x="308" y="183"/>
                      <a:pt x="305" y="184"/>
                      <a:pt x="301" y="185"/>
                    </a:cubicBezTo>
                    <a:cubicBezTo>
                      <a:pt x="300" y="186"/>
                      <a:pt x="299" y="188"/>
                      <a:pt x="297" y="19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Freeform: Shape 31"/>
              <p:cNvSpPr/>
              <p:nvPr/>
            </p:nvSpPr>
            <p:spPr bwMode="auto">
              <a:xfrm>
                <a:off x="3054" y="2426"/>
                <a:ext cx="467" cy="526"/>
              </a:xfrm>
              <a:custGeom>
                <a:gdLst>
                  <a:gd fmla="*/ 9 w 224" name="T0"/>
                  <a:gd fmla="*/ 18 h 253" name="T1"/>
                  <a:gd fmla="*/ 40 w 224" name="T2"/>
                  <a:gd fmla="*/ 2 h 253" name="T3"/>
                  <a:gd fmla="*/ 63 w 224" name="T4"/>
                  <a:gd fmla="*/ 3 h 253" name="T5"/>
                  <a:gd fmla="*/ 88 w 224" name="T6"/>
                  <a:gd fmla="*/ 10 h 253" name="T7"/>
                  <a:gd fmla="*/ 109 w 224" name="T8"/>
                  <a:gd fmla="*/ 25 h 253" name="T9"/>
                  <a:gd fmla="*/ 120 w 224" name="T10"/>
                  <a:gd fmla="*/ 34 h 253" name="T11"/>
                  <a:gd fmla="*/ 146 w 224" name="T12"/>
                  <a:gd fmla="*/ 69 h 253" name="T13"/>
                  <a:gd fmla="*/ 147 w 224" name="T14"/>
                  <a:gd fmla="*/ 74 h 253" name="T15"/>
                  <a:gd fmla="*/ 150 w 224" name="T16"/>
                  <a:gd fmla="*/ 77 h 253" name="T17"/>
                  <a:gd fmla="*/ 174 w 224" name="T18"/>
                  <a:gd fmla="*/ 77 h 253" name="T19"/>
                  <a:gd fmla="*/ 202 w 224" name="T20"/>
                  <a:gd fmla="*/ 95 h 253" name="T21"/>
                  <a:gd fmla="*/ 209 w 224" name="T22"/>
                  <a:gd fmla="*/ 97 h 253" name="T23"/>
                  <a:gd fmla="*/ 220 w 224" name="T24"/>
                  <a:gd fmla="*/ 101 h 253" name="T25"/>
                  <a:gd fmla="*/ 217 w 224" name="T26"/>
                  <a:gd fmla="*/ 118 h 253" name="T27"/>
                  <a:gd fmla="*/ 206 w 224" name="T28"/>
                  <a:gd fmla="*/ 131 h 253" name="T29"/>
                  <a:gd fmla="*/ 184 w 224" name="T30"/>
                  <a:gd fmla="*/ 183 h 253" name="T31"/>
                  <a:gd fmla="*/ 174 w 224" name="T32"/>
                  <a:gd fmla="*/ 192 h 253" name="T33"/>
                  <a:gd fmla="*/ 142 w 224" name="T34"/>
                  <a:gd fmla="*/ 231 h 253" name="T35"/>
                  <a:gd fmla="*/ 140 w 224" name="T36"/>
                  <a:gd fmla="*/ 239 h 253" name="T37"/>
                  <a:gd fmla="*/ 120 w 224" name="T38"/>
                  <a:gd fmla="*/ 245 h 253" name="T39"/>
                  <a:gd fmla="*/ 54 w 224" name="T40"/>
                  <a:gd fmla="*/ 190 h 253" name="T41"/>
                  <a:gd fmla="*/ 47 w 224" name="T42"/>
                  <a:gd fmla="*/ 181 h 253" name="T43"/>
                  <a:gd fmla="*/ 15 w 224" name="T44"/>
                  <a:gd fmla="*/ 110 h 253" name="T45"/>
                  <a:gd fmla="*/ 13 w 224" name="T46"/>
                  <a:gd fmla="*/ 107 h 253" name="T47"/>
                  <a:gd fmla="*/ 5 w 224" name="T48"/>
                  <a:gd fmla="*/ 77 h 253" name="T49"/>
                  <a:gd fmla="*/ 8 w 224" name="T50"/>
                  <a:gd fmla="*/ 71 h 253" name="T51"/>
                  <a:gd fmla="*/ 9 w 224" name="T52"/>
                  <a:gd fmla="*/ 18 h 253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253" w="224">
                    <a:moveTo>
                      <a:pt x="9" y="18"/>
                    </a:moveTo>
                    <a:cubicBezTo>
                      <a:pt x="19" y="13"/>
                      <a:pt x="29" y="6"/>
                      <a:pt x="40" y="2"/>
                    </a:cubicBezTo>
                    <a:cubicBezTo>
                      <a:pt x="47" y="0"/>
                      <a:pt x="55" y="2"/>
                      <a:pt x="63" y="3"/>
                    </a:cubicBezTo>
                    <a:cubicBezTo>
                      <a:pt x="71" y="5"/>
                      <a:pt x="80" y="8"/>
                      <a:pt x="88" y="10"/>
                    </a:cubicBezTo>
                    <a:cubicBezTo>
                      <a:pt x="98" y="12"/>
                      <a:pt x="105" y="16"/>
                      <a:pt x="109" y="25"/>
                    </a:cubicBezTo>
                    <a:cubicBezTo>
                      <a:pt x="111" y="28"/>
                      <a:pt x="116" y="32"/>
                      <a:pt x="120" y="34"/>
                    </a:cubicBezTo>
                    <a:cubicBezTo>
                      <a:pt x="138" y="39"/>
                      <a:pt x="149" y="48"/>
                      <a:pt x="146" y="69"/>
                    </a:cubicBezTo>
                    <a:cubicBezTo>
                      <a:pt x="146" y="71"/>
                      <a:pt x="147" y="72"/>
                      <a:pt x="147" y="74"/>
                    </a:cubicBezTo>
                    <a:cubicBezTo>
                      <a:pt x="148" y="75"/>
                      <a:pt x="148" y="76"/>
                      <a:pt x="150" y="77"/>
                    </a:cubicBezTo>
                    <a:cubicBezTo>
                      <a:pt x="158" y="67"/>
                      <a:pt x="166" y="71"/>
                      <a:pt x="174" y="77"/>
                    </a:cubicBezTo>
                    <a:cubicBezTo>
                      <a:pt x="184" y="83"/>
                      <a:pt x="196" y="84"/>
                      <a:pt x="202" y="95"/>
                    </a:cubicBezTo>
                    <a:cubicBezTo>
                      <a:pt x="203" y="96"/>
                      <a:pt x="207" y="96"/>
                      <a:pt x="209" y="97"/>
                    </a:cubicBezTo>
                    <a:cubicBezTo>
                      <a:pt x="213" y="98"/>
                      <a:pt x="219" y="99"/>
                      <a:pt x="220" y="101"/>
                    </a:cubicBezTo>
                    <a:cubicBezTo>
                      <a:pt x="223" y="107"/>
                      <a:pt x="224" y="113"/>
                      <a:pt x="217" y="118"/>
                    </a:cubicBezTo>
                    <a:cubicBezTo>
                      <a:pt x="213" y="121"/>
                      <a:pt x="209" y="126"/>
                      <a:pt x="206" y="131"/>
                    </a:cubicBezTo>
                    <a:cubicBezTo>
                      <a:pt x="198" y="148"/>
                      <a:pt x="192" y="166"/>
                      <a:pt x="184" y="183"/>
                    </a:cubicBezTo>
                    <a:cubicBezTo>
                      <a:pt x="182" y="187"/>
                      <a:pt x="178" y="190"/>
                      <a:pt x="174" y="192"/>
                    </a:cubicBezTo>
                    <a:cubicBezTo>
                      <a:pt x="156" y="199"/>
                      <a:pt x="145" y="212"/>
                      <a:pt x="142" y="231"/>
                    </a:cubicBezTo>
                    <a:cubicBezTo>
                      <a:pt x="142" y="234"/>
                      <a:pt x="141" y="237"/>
                      <a:pt x="140" y="239"/>
                    </a:cubicBezTo>
                    <a:cubicBezTo>
                      <a:pt x="134" y="251"/>
                      <a:pt x="130" y="253"/>
                      <a:pt x="120" y="245"/>
                    </a:cubicBezTo>
                    <a:cubicBezTo>
                      <a:pt x="97" y="227"/>
                      <a:pt x="76" y="208"/>
                      <a:pt x="54" y="190"/>
                    </a:cubicBezTo>
                    <a:cubicBezTo>
                      <a:pt x="51" y="188"/>
                      <a:pt x="47" y="184"/>
                      <a:pt x="47" y="181"/>
                    </a:cubicBezTo>
                    <a:cubicBezTo>
                      <a:pt x="43" y="154"/>
                      <a:pt x="21" y="136"/>
                      <a:pt x="15" y="110"/>
                    </a:cubicBezTo>
                    <a:cubicBezTo>
                      <a:pt x="14" y="109"/>
                      <a:pt x="14" y="107"/>
                      <a:pt x="13" y="107"/>
                    </a:cubicBezTo>
                    <a:cubicBezTo>
                      <a:pt x="0" y="99"/>
                      <a:pt x="8" y="87"/>
                      <a:pt x="5" y="77"/>
                    </a:cubicBezTo>
                    <a:cubicBezTo>
                      <a:pt x="5" y="75"/>
                      <a:pt x="6" y="73"/>
                      <a:pt x="8" y="71"/>
                    </a:cubicBezTo>
                    <a:cubicBezTo>
                      <a:pt x="23" y="53"/>
                      <a:pt x="23" y="36"/>
                      <a:pt x="9" y="1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Freeform: Shape 32"/>
              <p:cNvSpPr/>
              <p:nvPr/>
            </p:nvSpPr>
            <p:spPr bwMode="auto">
              <a:xfrm>
                <a:off x="2884" y="1775"/>
                <a:ext cx="443" cy="684"/>
              </a:xfrm>
              <a:custGeom>
                <a:gdLst>
                  <a:gd fmla="*/ 168 w 213" name="T0"/>
                  <a:gd fmla="*/ 137 h 329" name="T1"/>
                  <a:gd fmla="*/ 165 w 213" name="T2"/>
                  <a:gd fmla="*/ 139 h 329" name="T3"/>
                  <a:gd fmla="*/ 153 w 213" name="T4"/>
                  <a:gd fmla="*/ 134 h 329" name="T5"/>
                  <a:gd fmla="*/ 137 w 213" name="T6"/>
                  <a:gd fmla="*/ 147 h 329" name="T7"/>
                  <a:gd fmla="*/ 125 w 213" name="T8"/>
                  <a:gd fmla="*/ 175 h 329" name="T9"/>
                  <a:gd fmla="*/ 121 w 213" name="T10"/>
                  <a:gd fmla="*/ 185 h 329" name="T11"/>
                  <a:gd fmla="*/ 109 w 213" name="T12"/>
                  <a:gd fmla="*/ 225 h 329" name="T13"/>
                  <a:gd fmla="*/ 109 w 213" name="T14"/>
                  <a:gd fmla="*/ 238 h 329" name="T15"/>
                  <a:gd fmla="*/ 94 w 213" name="T16"/>
                  <a:gd fmla="*/ 225 h 329" name="T17"/>
                  <a:gd fmla="*/ 71 w 213" name="T18"/>
                  <a:gd fmla="*/ 213 h 329" name="T19"/>
                  <a:gd fmla="*/ 53 w 213" name="T20"/>
                  <a:gd fmla="*/ 215 h 329" name="T21"/>
                  <a:gd fmla="*/ 31 w 213" name="T22"/>
                  <a:gd fmla="*/ 225 h 329" name="T23"/>
                  <a:gd fmla="*/ 32 w 213" name="T24"/>
                  <a:gd fmla="*/ 271 h 329" name="T25"/>
                  <a:gd fmla="*/ 49 w 213" name="T26"/>
                  <a:gd fmla="*/ 281 h 329" name="T27"/>
                  <a:gd fmla="*/ 59 w 213" name="T28"/>
                  <a:gd fmla="*/ 275 h 329" name="T29"/>
                  <a:gd fmla="*/ 73 w 213" name="T30"/>
                  <a:gd fmla="*/ 261 h 329" name="T31"/>
                  <a:gd fmla="*/ 77 w 213" name="T32"/>
                  <a:gd fmla="*/ 262 h 329" name="T33"/>
                  <a:gd fmla="*/ 83 w 213" name="T34"/>
                  <a:gd fmla="*/ 329 h 329" name="T35"/>
                  <a:gd fmla="*/ 63 w 213" name="T36"/>
                  <a:gd fmla="*/ 314 h 329" name="T37"/>
                  <a:gd fmla="*/ 57 w 213" name="T38"/>
                  <a:gd fmla="*/ 305 h 329" name="T39"/>
                  <a:gd fmla="*/ 19 w 213" name="T40"/>
                  <a:gd fmla="*/ 287 h 329" name="T41"/>
                  <a:gd fmla="*/ 14 w 213" name="T42"/>
                  <a:gd fmla="*/ 279 h 329" name="T43"/>
                  <a:gd fmla="*/ 7 w 213" name="T44"/>
                  <a:gd fmla="*/ 133 h 329" name="T45"/>
                  <a:gd fmla="*/ 28 w 213" name="T46"/>
                  <a:gd fmla="*/ 35 h 329" name="T47"/>
                  <a:gd fmla="*/ 34 w 213" name="T48"/>
                  <a:gd fmla="*/ 25 h 329" name="T49"/>
                  <a:gd fmla="*/ 43 w 213" name="T50"/>
                  <a:gd fmla="*/ 32 h 329" name="T51"/>
                  <a:gd fmla="*/ 45 w 213" name="T52"/>
                  <a:gd fmla="*/ 34 h 329" name="T53"/>
                  <a:gd fmla="*/ 79 w 213" name="T54"/>
                  <a:gd fmla="*/ 51 h 329" name="T55"/>
                  <a:gd fmla="*/ 93 w 213" name="T56"/>
                  <a:gd fmla="*/ 64 h 329" name="T57"/>
                  <a:gd fmla="*/ 97 w 213" name="T58"/>
                  <a:gd fmla="*/ 73 h 329" name="T59"/>
                  <a:gd fmla="*/ 106 w 213" name="T60"/>
                  <a:gd fmla="*/ 71 h 329" name="T61"/>
                  <a:gd fmla="*/ 116 w 213" name="T62"/>
                  <a:gd fmla="*/ 49 h 329" name="T63"/>
                  <a:gd fmla="*/ 114 w 213" name="T64"/>
                  <a:gd fmla="*/ 30 h 329" name="T65"/>
                  <a:gd fmla="*/ 117 w 213" name="T66"/>
                  <a:gd fmla="*/ 1 h 329" name="T67"/>
                  <a:gd fmla="*/ 122 w 213" name="T68"/>
                  <a:gd fmla="*/ 0 h 329" name="T69"/>
                  <a:gd fmla="*/ 141 w 213" name="T70"/>
                  <a:gd fmla="*/ 9 h 329" name="T71"/>
                  <a:gd fmla="*/ 151 w 213" name="T72"/>
                  <a:gd fmla="*/ 21 h 329" name="T73"/>
                  <a:gd fmla="*/ 164 w 213" name="T74"/>
                  <a:gd fmla="*/ 24 h 329" name="T75"/>
                  <a:gd fmla="*/ 180 w 213" name="T76"/>
                  <a:gd fmla="*/ 27 h 329" name="T77"/>
                  <a:gd fmla="*/ 193 w 213" name="T78"/>
                  <a:gd fmla="*/ 51 h 329" name="T79"/>
                  <a:gd fmla="*/ 205 w 213" name="T80"/>
                  <a:gd fmla="*/ 60 h 329" name="T81"/>
                  <a:gd fmla="*/ 210 w 213" name="T82"/>
                  <a:gd fmla="*/ 72 h 329" name="T83"/>
                  <a:gd fmla="*/ 190 w 213" name="T84"/>
                  <a:gd fmla="*/ 86 h 329" name="T85"/>
                  <a:gd fmla="*/ 165 w 213" name="T86"/>
                  <a:gd fmla="*/ 92 h 329" name="T87"/>
                  <a:gd fmla="*/ 162 w 213" name="T88"/>
                  <a:gd fmla="*/ 98 h 329" name="T89"/>
                  <a:gd fmla="*/ 166 w 213" name="T90"/>
                  <a:gd fmla="*/ 101 h 329" name="T91"/>
                  <a:gd fmla="*/ 194 w 213" name="T92"/>
                  <a:gd fmla="*/ 118 h 329" name="T93"/>
                  <a:gd fmla="*/ 165 w 213" name="T94"/>
                  <a:gd fmla="*/ 117 h 329" name="T95"/>
                  <a:gd fmla="*/ 165 w 213" name="T96"/>
                  <a:gd fmla="*/ 128 h 329" name="T97"/>
                  <a:gd fmla="*/ 168 w 213" name="T98"/>
                  <a:gd fmla="*/ 137 h 329" name="T9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b="b" l="0" r="r" t="0"/>
                <a:pathLst>
                  <a:path h="329" w="213">
                    <a:moveTo>
                      <a:pt x="168" y="137"/>
                    </a:moveTo>
                    <a:cubicBezTo>
                      <a:pt x="167" y="138"/>
                      <a:pt x="166" y="139"/>
                      <a:pt x="165" y="139"/>
                    </a:cubicBezTo>
                    <a:cubicBezTo>
                      <a:pt x="161" y="137"/>
                      <a:pt x="156" y="133"/>
                      <a:pt x="153" y="134"/>
                    </a:cubicBezTo>
                    <a:cubicBezTo>
                      <a:pt x="147" y="137"/>
                      <a:pt x="141" y="141"/>
                      <a:pt x="137" y="147"/>
                    </a:cubicBezTo>
                    <a:cubicBezTo>
                      <a:pt x="132" y="156"/>
                      <a:pt x="129" y="166"/>
                      <a:pt x="125" y="175"/>
                    </a:cubicBezTo>
                    <a:cubicBezTo>
                      <a:pt x="124" y="178"/>
                      <a:pt x="123" y="182"/>
                      <a:pt x="121" y="185"/>
                    </a:cubicBezTo>
                    <a:cubicBezTo>
                      <a:pt x="111" y="197"/>
                      <a:pt x="106" y="210"/>
                      <a:pt x="109" y="225"/>
                    </a:cubicBezTo>
                    <a:cubicBezTo>
                      <a:pt x="110" y="229"/>
                      <a:pt x="109" y="233"/>
                      <a:pt x="109" y="238"/>
                    </a:cubicBezTo>
                    <a:cubicBezTo>
                      <a:pt x="100" y="237"/>
                      <a:pt x="95" y="233"/>
                      <a:pt x="94" y="225"/>
                    </a:cubicBezTo>
                    <a:cubicBezTo>
                      <a:pt x="93" y="215"/>
                      <a:pt x="80" y="209"/>
                      <a:pt x="71" y="213"/>
                    </a:cubicBezTo>
                    <a:cubicBezTo>
                      <a:pt x="65" y="215"/>
                      <a:pt x="59" y="215"/>
                      <a:pt x="53" y="215"/>
                    </a:cubicBezTo>
                    <a:cubicBezTo>
                      <a:pt x="42" y="213"/>
                      <a:pt x="34" y="215"/>
                      <a:pt x="31" y="225"/>
                    </a:cubicBezTo>
                    <a:cubicBezTo>
                      <a:pt x="25" y="240"/>
                      <a:pt x="23" y="256"/>
                      <a:pt x="32" y="271"/>
                    </a:cubicBezTo>
                    <a:cubicBezTo>
                      <a:pt x="35" y="276"/>
                      <a:pt x="43" y="279"/>
                      <a:pt x="49" y="281"/>
                    </a:cubicBezTo>
                    <a:cubicBezTo>
                      <a:pt x="52" y="282"/>
                      <a:pt x="56" y="278"/>
                      <a:pt x="59" y="275"/>
                    </a:cubicBezTo>
                    <a:cubicBezTo>
                      <a:pt x="64" y="271"/>
                      <a:pt x="68" y="266"/>
                      <a:pt x="73" y="261"/>
                    </a:cubicBezTo>
                    <a:cubicBezTo>
                      <a:pt x="74" y="261"/>
                      <a:pt x="75" y="262"/>
                      <a:pt x="77" y="262"/>
                    </a:cubicBezTo>
                    <a:cubicBezTo>
                      <a:pt x="79" y="284"/>
                      <a:pt x="80" y="306"/>
                      <a:pt x="83" y="329"/>
                    </a:cubicBezTo>
                    <a:cubicBezTo>
                      <a:pt x="71" y="327"/>
                      <a:pt x="65" y="325"/>
                      <a:pt x="63" y="314"/>
                    </a:cubicBezTo>
                    <a:cubicBezTo>
                      <a:pt x="63" y="311"/>
                      <a:pt x="60" y="306"/>
                      <a:pt x="57" y="305"/>
                    </a:cubicBezTo>
                    <a:cubicBezTo>
                      <a:pt x="44" y="298"/>
                      <a:pt x="31" y="293"/>
                      <a:pt x="19" y="287"/>
                    </a:cubicBezTo>
                    <a:cubicBezTo>
                      <a:pt x="17" y="286"/>
                      <a:pt x="15" y="282"/>
                      <a:pt x="14" y="279"/>
                    </a:cubicBezTo>
                    <a:cubicBezTo>
                      <a:pt x="4" y="230"/>
                      <a:pt x="0" y="181"/>
                      <a:pt x="7" y="133"/>
                    </a:cubicBezTo>
                    <a:cubicBezTo>
                      <a:pt x="12" y="100"/>
                      <a:pt x="21" y="67"/>
                      <a:pt x="28" y="35"/>
                    </a:cubicBezTo>
                    <a:cubicBezTo>
                      <a:pt x="29" y="31"/>
                      <a:pt x="32" y="29"/>
                      <a:pt x="34" y="25"/>
                    </a:cubicBezTo>
                    <a:cubicBezTo>
                      <a:pt x="37" y="28"/>
                      <a:pt x="40" y="30"/>
                      <a:pt x="43" y="32"/>
                    </a:cubicBezTo>
                    <a:cubicBezTo>
                      <a:pt x="44" y="32"/>
                      <a:pt x="44" y="34"/>
                      <a:pt x="45" y="34"/>
                    </a:cubicBezTo>
                    <a:cubicBezTo>
                      <a:pt x="58" y="36"/>
                      <a:pt x="68" y="46"/>
                      <a:pt x="79" y="51"/>
                    </a:cubicBezTo>
                    <a:cubicBezTo>
                      <a:pt x="86" y="54"/>
                      <a:pt x="90" y="57"/>
                      <a:pt x="93" y="64"/>
                    </a:cubicBezTo>
                    <a:cubicBezTo>
                      <a:pt x="94" y="67"/>
                      <a:pt x="95" y="70"/>
                      <a:pt x="97" y="73"/>
                    </a:cubicBezTo>
                    <a:cubicBezTo>
                      <a:pt x="100" y="76"/>
                      <a:pt x="104" y="77"/>
                      <a:pt x="106" y="71"/>
                    </a:cubicBezTo>
                    <a:cubicBezTo>
                      <a:pt x="109" y="64"/>
                      <a:pt x="112" y="56"/>
                      <a:pt x="116" y="49"/>
                    </a:cubicBezTo>
                    <a:cubicBezTo>
                      <a:pt x="120" y="42"/>
                      <a:pt x="120" y="36"/>
                      <a:pt x="114" y="30"/>
                    </a:cubicBezTo>
                    <a:cubicBezTo>
                      <a:pt x="110" y="25"/>
                      <a:pt x="113" y="4"/>
                      <a:pt x="117" y="1"/>
                    </a:cubicBezTo>
                    <a:cubicBezTo>
                      <a:pt x="118" y="0"/>
                      <a:pt x="120" y="0"/>
                      <a:pt x="122" y="0"/>
                    </a:cubicBezTo>
                    <a:cubicBezTo>
                      <a:pt x="128" y="3"/>
                      <a:pt x="135" y="6"/>
                      <a:pt x="141" y="9"/>
                    </a:cubicBezTo>
                    <a:cubicBezTo>
                      <a:pt x="145" y="12"/>
                      <a:pt x="148" y="17"/>
                      <a:pt x="151" y="21"/>
                    </a:cubicBezTo>
                    <a:cubicBezTo>
                      <a:pt x="154" y="29"/>
                      <a:pt x="158" y="30"/>
                      <a:pt x="164" y="24"/>
                    </a:cubicBezTo>
                    <a:cubicBezTo>
                      <a:pt x="172" y="16"/>
                      <a:pt x="176" y="17"/>
                      <a:pt x="180" y="27"/>
                    </a:cubicBezTo>
                    <a:cubicBezTo>
                      <a:pt x="184" y="36"/>
                      <a:pt x="188" y="44"/>
                      <a:pt x="193" y="51"/>
                    </a:cubicBezTo>
                    <a:cubicBezTo>
                      <a:pt x="196" y="55"/>
                      <a:pt x="200" y="58"/>
                      <a:pt x="205" y="60"/>
                    </a:cubicBezTo>
                    <a:cubicBezTo>
                      <a:pt x="213" y="62"/>
                      <a:pt x="213" y="67"/>
                      <a:pt x="210" y="72"/>
                    </a:cubicBezTo>
                    <a:cubicBezTo>
                      <a:pt x="206" y="81"/>
                      <a:pt x="199" y="85"/>
                      <a:pt x="190" y="86"/>
                    </a:cubicBezTo>
                    <a:cubicBezTo>
                      <a:pt x="181" y="87"/>
                      <a:pt x="173" y="90"/>
                      <a:pt x="165" y="92"/>
                    </a:cubicBezTo>
                    <a:cubicBezTo>
                      <a:pt x="164" y="93"/>
                      <a:pt x="163" y="96"/>
                      <a:pt x="162" y="98"/>
                    </a:cubicBezTo>
                    <a:cubicBezTo>
                      <a:pt x="162" y="99"/>
                      <a:pt x="165" y="101"/>
                      <a:pt x="166" y="101"/>
                    </a:cubicBezTo>
                    <a:cubicBezTo>
                      <a:pt x="178" y="103"/>
                      <a:pt x="186" y="108"/>
                      <a:pt x="194" y="118"/>
                    </a:cubicBezTo>
                    <a:cubicBezTo>
                      <a:pt x="186" y="130"/>
                      <a:pt x="181" y="131"/>
                      <a:pt x="165" y="117"/>
                    </a:cubicBezTo>
                    <a:cubicBezTo>
                      <a:pt x="165" y="122"/>
                      <a:pt x="165" y="125"/>
                      <a:pt x="165" y="128"/>
                    </a:cubicBezTo>
                    <a:cubicBezTo>
                      <a:pt x="166" y="132"/>
                      <a:pt x="167" y="135"/>
                      <a:pt x="168" y="13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Freeform: Shape 33"/>
              <p:cNvSpPr/>
              <p:nvPr/>
            </p:nvSpPr>
            <p:spPr bwMode="auto">
              <a:xfrm>
                <a:off x="3335" y="1335"/>
                <a:ext cx="560" cy="395"/>
              </a:xfrm>
              <a:custGeom>
                <a:gdLst>
                  <a:gd fmla="*/ 221 w 269" name="T0"/>
                  <a:gd fmla="*/ 20 h 190" name="T1"/>
                  <a:gd fmla="*/ 238 w 269" name="T2"/>
                  <a:gd fmla="*/ 14 h 190" name="T3"/>
                  <a:gd fmla="*/ 261 w 269" name="T4"/>
                  <a:gd fmla="*/ 9 h 190" name="T5"/>
                  <a:gd fmla="*/ 269 w 269" name="T6"/>
                  <a:gd fmla="*/ 13 h 190" name="T7"/>
                  <a:gd fmla="*/ 263 w 269" name="T8"/>
                  <a:gd fmla="*/ 19 h 190" name="T9"/>
                  <a:gd fmla="*/ 240 w 269" name="T10"/>
                  <a:gd fmla="*/ 33 h 190" name="T11"/>
                  <a:gd fmla="*/ 235 w 269" name="T12"/>
                  <a:gd fmla="*/ 49 h 190" name="T13"/>
                  <a:gd fmla="*/ 237 w 269" name="T14"/>
                  <a:gd fmla="*/ 80 h 190" name="T15"/>
                  <a:gd fmla="*/ 229 w 269" name="T16"/>
                  <a:gd fmla="*/ 86 h 190" name="T17"/>
                  <a:gd fmla="*/ 214 w 269" name="T18"/>
                  <a:gd fmla="*/ 88 h 190" name="T19"/>
                  <a:gd fmla="*/ 220 w 269" name="T20"/>
                  <a:gd fmla="*/ 102 h 190" name="T21"/>
                  <a:gd fmla="*/ 220 w 269" name="T22"/>
                  <a:gd fmla="*/ 104 h 190" name="T23"/>
                  <a:gd fmla="*/ 216 w 269" name="T24"/>
                  <a:gd fmla="*/ 119 h 190" name="T25"/>
                  <a:gd fmla="*/ 209 w 269" name="T26"/>
                  <a:gd fmla="*/ 130 h 190" name="T27"/>
                  <a:gd fmla="*/ 185 w 269" name="T28"/>
                  <a:gd fmla="*/ 135 h 190" name="T29"/>
                  <a:gd fmla="*/ 149 w 269" name="T30"/>
                  <a:gd fmla="*/ 153 h 190" name="T31"/>
                  <a:gd fmla="*/ 131 w 269" name="T32"/>
                  <a:gd fmla="*/ 180 h 190" name="T33"/>
                  <a:gd fmla="*/ 120 w 269" name="T34"/>
                  <a:gd fmla="*/ 189 h 190" name="T35"/>
                  <a:gd fmla="*/ 102 w 269" name="T36"/>
                  <a:gd fmla="*/ 174 h 190" name="T37"/>
                  <a:gd fmla="*/ 89 w 269" name="T38"/>
                  <a:gd fmla="*/ 141 h 190" name="T39"/>
                  <a:gd fmla="*/ 88 w 269" name="T40"/>
                  <a:gd fmla="*/ 138 h 190" name="T41"/>
                  <a:gd fmla="*/ 88 w 269" name="T42"/>
                  <a:gd fmla="*/ 117 h 190" name="T43"/>
                  <a:gd fmla="*/ 55 w 269" name="T44"/>
                  <a:gd fmla="*/ 71 h 190" name="T45"/>
                  <a:gd fmla="*/ 26 w 269" name="T46"/>
                  <a:gd fmla="*/ 64 h 190" name="T47"/>
                  <a:gd fmla="*/ 16 w 269" name="T48"/>
                  <a:gd fmla="*/ 55 h 190" name="T49"/>
                  <a:gd fmla="*/ 4 w 269" name="T50"/>
                  <a:gd fmla="*/ 45 h 190" name="T51"/>
                  <a:gd fmla="*/ 1 w 269" name="T52"/>
                  <a:gd fmla="*/ 44 h 190" name="T53"/>
                  <a:gd fmla="*/ 0 w 269" name="T54"/>
                  <a:gd fmla="*/ 42 h 190" name="T55"/>
                  <a:gd fmla="*/ 13 w 269" name="T56"/>
                  <a:gd fmla="*/ 41 h 190" name="T57"/>
                  <a:gd fmla="*/ 24 w 269" name="T58"/>
                  <a:gd fmla="*/ 40 h 190" name="T59"/>
                  <a:gd fmla="*/ 33 w 269" name="T60"/>
                  <a:gd fmla="*/ 29 h 190" name="T61"/>
                  <a:gd fmla="*/ 21 w 269" name="T62"/>
                  <a:gd fmla="*/ 22 h 190" name="T63"/>
                  <a:gd fmla="*/ 31 w 269" name="T64"/>
                  <a:gd fmla="*/ 20 h 190" name="T65"/>
                  <a:gd fmla="*/ 58 w 269" name="T66"/>
                  <a:gd fmla="*/ 12 h 190" name="T67"/>
                  <a:gd fmla="*/ 79 w 269" name="T68"/>
                  <a:gd fmla="*/ 12 h 190" name="T69"/>
                  <a:gd fmla="*/ 101 w 269" name="T70"/>
                  <a:gd fmla="*/ 12 h 190" name="T71"/>
                  <a:gd fmla="*/ 159 w 269" name="T72"/>
                  <a:gd fmla="*/ 5 h 190" name="T73"/>
                  <a:gd fmla="*/ 176 w 269" name="T74"/>
                  <a:gd fmla="*/ 2 h 190" name="T75"/>
                  <a:gd fmla="*/ 216 w 269" name="T76"/>
                  <a:gd fmla="*/ 2 h 190" name="T77"/>
                  <a:gd fmla="*/ 221 w 269" name="T78"/>
                  <a:gd fmla="*/ 20 h 190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190" w="269">
                    <a:moveTo>
                      <a:pt x="221" y="20"/>
                    </a:moveTo>
                    <a:cubicBezTo>
                      <a:pt x="226" y="18"/>
                      <a:pt x="232" y="15"/>
                      <a:pt x="238" y="14"/>
                    </a:cubicBezTo>
                    <a:cubicBezTo>
                      <a:pt x="246" y="11"/>
                      <a:pt x="254" y="10"/>
                      <a:pt x="261" y="9"/>
                    </a:cubicBezTo>
                    <a:cubicBezTo>
                      <a:pt x="264" y="9"/>
                      <a:pt x="266" y="12"/>
                      <a:pt x="269" y="13"/>
                    </a:cubicBezTo>
                    <a:cubicBezTo>
                      <a:pt x="267" y="15"/>
                      <a:pt x="265" y="18"/>
                      <a:pt x="263" y="19"/>
                    </a:cubicBezTo>
                    <a:cubicBezTo>
                      <a:pt x="255" y="24"/>
                      <a:pt x="247" y="28"/>
                      <a:pt x="240" y="33"/>
                    </a:cubicBezTo>
                    <a:cubicBezTo>
                      <a:pt x="234" y="36"/>
                      <a:pt x="233" y="41"/>
                      <a:pt x="235" y="49"/>
                    </a:cubicBezTo>
                    <a:cubicBezTo>
                      <a:pt x="238" y="59"/>
                      <a:pt x="237" y="70"/>
                      <a:pt x="237" y="80"/>
                    </a:cubicBezTo>
                    <a:cubicBezTo>
                      <a:pt x="237" y="82"/>
                      <a:pt x="232" y="85"/>
                      <a:pt x="229" y="86"/>
                    </a:cubicBezTo>
                    <a:cubicBezTo>
                      <a:pt x="224" y="87"/>
                      <a:pt x="219" y="87"/>
                      <a:pt x="214" y="88"/>
                    </a:cubicBezTo>
                    <a:cubicBezTo>
                      <a:pt x="216" y="93"/>
                      <a:pt x="218" y="97"/>
                      <a:pt x="220" y="102"/>
                    </a:cubicBezTo>
                    <a:cubicBezTo>
                      <a:pt x="220" y="103"/>
                      <a:pt x="220" y="103"/>
                      <a:pt x="220" y="104"/>
                    </a:cubicBezTo>
                    <a:cubicBezTo>
                      <a:pt x="215" y="108"/>
                      <a:pt x="205" y="110"/>
                      <a:pt x="216" y="119"/>
                    </a:cubicBezTo>
                    <a:cubicBezTo>
                      <a:pt x="220" y="122"/>
                      <a:pt x="215" y="129"/>
                      <a:pt x="209" y="130"/>
                    </a:cubicBezTo>
                    <a:cubicBezTo>
                      <a:pt x="201" y="132"/>
                      <a:pt x="193" y="132"/>
                      <a:pt x="185" y="135"/>
                    </a:cubicBezTo>
                    <a:cubicBezTo>
                      <a:pt x="173" y="140"/>
                      <a:pt x="160" y="145"/>
                      <a:pt x="149" y="153"/>
                    </a:cubicBezTo>
                    <a:cubicBezTo>
                      <a:pt x="141" y="159"/>
                      <a:pt x="137" y="171"/>
                      <a:pt x="131" y="180"/>
                    </a:cubicBezTo>
                    <a:cubicBezTo>
                      <a:pt x="128" y="184"/>
                      <a:pt x="121" y="190"/>
                      <a:pt x="120" y="189"/>
                    </a:cubicBezTo>
                    <a:cubicBezTo>
                      <a:pt x="113" y="186"/>
                      <a:pt x="105" y="181"/>
                      <a:pt x="102" y="174"/>
                    </a:cubicBezTo>
                    <a:cubicBezTo>
                      <a:pt x="96" y="164"/>
                      <a:pt x="93" y="152"/>
                      <a:pt x="89" y="141"/>
                    </a:cubicBezTo>
                    <a:cubicBezTo>
                      <a:pt x="89" y="140"/>
                      <a:pt x="88" y="138"/>
                      <a:pt x="88" y="138"/>
                    </a:cubicBezTo>
                    <a:cubicBezTo>
                      <a:pt x="94" y="131"/>
                      <a:pt x="88" y="124"/>
                      <a:pt x="88" y="117"/>
                    </a:cubicBezTo>
                    <a:cubicBezTo>
                      <a:pt x="87" y="94"/>
                      <a:pt x="72" y="81"/>
                      <a:pt x="55" y="71"/>
                    </a:cubicBezTo>
                    <a:cubicBezTo>
                      <a:pt x="47" y="66"/>
                      <a:pt x="36" y="66"/>
                      <a:pt x="26" y="64"/>
                    </a:cubicBezTo>
                    <a:cubicBezTo>
                      <a:pt x="21" y="63"/>
                      <a:pt x="14" y="65"/>
                      <a:pt x="16" y="55"/>
                    </a:cubicBezTo>
                    <a:cubicBezTo>
                      <a:pt x="17" y="52"/>
                      <a:pt x="9" y="48"/>
                      <a:pt x="4" y="45"/>
                    </a:cubicBezTo>
                    <a:cubicBezTo>
                      <a:pt x="3" y="45"/>
                      <a:pt x="2" y="45"/>
                      <a:pt x="1" y="44"/>
                    </a:cubicBezTo>
                    <a:cubicBezTo>
                      <a:pt x="1" y="43"/>
                      <a:pt x="0" y="43"/>
                      <a:pt x="0" y="42"/>
                    </a:cubicBezTo>
                    <a:cubicBezTo>
                      <a:pt x="4" y="41"/>
                      <a:pt x="8" y="41"/>
                      <a:pt x="13" y="41"/>
                    </a:cubicBezTo>
                    <a:cubicBezTo>
                      <a:pt x="16" y="40"/>
                      <a:pt x="21" y="42"/>
                      <a:pt x="24" y="40"/>
                    </a:cubicBezTo>
                    <a:cubicBezTo>
                      <a:pt x="27" y="38"/>
                      <a:pt x="30" y="33"/>
                      <a:pt x="33" y="29"/>
                    </a:cubicBezTo>
                    <a:cubicBezTo>
                      <a:pt x="29" y="27"/>
                      <a:pt x="26" y="25"/>
                      <a:pt x="21" y="22"/>
                    </a:cubicBezTo>
                    <a:cubicBezTo>
                      <a:pt x="25" y="21"/>
                      <a:pt x="28" y="20"/>
                      <a:pt x="31" y="20"/>
                    </a:cubicBezTo>
                    <a:cubicBezTo>
                      <a:pt x="41" y="20"/>
                      <a:pt x="50" y="19"/>
                      <a:pt x="58" y="12"/>
                    </a:cubicBezTo>
                    <a:cubicBezTo>
                      <a:pt x="62" y="8"/>
                      <a:pt x="73" y="9"/>
                      <a:pt x="79" y="12"/>
                    </a:cubicBezTo>
                    <a:cubicBezTo>
                      <a:pt x="87" y="14"/>
                      <a:pt x="92" y="16"/>
                      <a:pt x="101" y="12"/>
                    </a:cubicBezTo>
                    <a:cubicBezTo>
                      <a:pt x="119" y="6"/>
                      <a:pt x="139" y="2"/>
                      <a:pt x="159" y="5"/>
                    </a:cubicBezTo>
                    <a:cubicBezTo>
                      <a:pt x="165" y="6"/>
                      <a:pt x="171" y="2"/>
                      <a:pt x="176" y="2"/>
                    </a:cubicBezTo>
                    <a:cubicBezTo>
                      <a:pt x="190" y="1"/>
                      <a:pt x="203" y="0"/>
                      <a:pt x="216" y="2"/>
                    </a:cubicBezTo>
                    <a:cubicBezTo>
                      <a:pt x="218" y="2"/>
                      <a:pt x="219" y="12"/>
                      <a:pt x="221" y="2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" name="Freeform: Shape 34"/>
              <p:cNvSpPr/>
              <p:nvPr/>
            </p:nvSpPr>
            <p:spPr bwMode="auto">
              <a:xfrm>
                <a:off x="2977" y="1584"/>
                <a:ext cx="302" cy="196"/>
              </a:xfrm>
              <a:custGeom>
                <a:gdLst>
                  <a:gd fmla="*/ 0 w 145" name="T0"/>
                  <a:gd fmla="*/ 84 h 94" name="T1"/>
                  <a:gd fmla="*/ 24 w 145" name="T2"/>
                  <a:gd fmla="*/ 38 h 94" name="T3"/>
                  <a:gd fmla="*/ 44 w 145" name="T4"/>
                  <a:gd fmla="*/ 39 h 94" name="T5"/>
                  <a:gd fmla="*/ 37 w 145" name="T6"/>
                  <a:gd fmla="*/ 21 h 94" name="T7"/>
                  <a:gd fmla="*/ 52 w 145" name="T8"/>
                  <a:gd fmla="*/ 2 h 94" name="T9"/>
                  <a:gd fmla="*/ 55 w 145" name="T10"/>
                  <a:gd fmla="*/ 0 h 94" name="T11"/>
                  <a:gd fmla="*/ 85 w 145" name="T12"/>
                  <a:gd fmla="*/ 8 h 94" name="T13"/>
                  <a:gd fmla="*/ 106 w 145" name="T14"/>
                  <a:gd fmla="*/ 17 h 94" name="T15"/>
                  <a:gd fmla="*/ 118 w 145" name="T16"/>
                  <a:gd fmla="*/ 38 h 94" name="T17"/>
                  <a:gd fmla="*/ 123 w 145" name="T18"/>
                  <a:gd fmla="*/ 49 h 94" name="T19"/>
                  <a:gd fmla="*/ 145 w 145" name="T20"/>
                  <a:gd fmla="*/ 58 h 94" name="T21"/>
                  <a:gd fmla="*/ 132 w 145" name="T22"/>
                  <a:gd fmla="*/ 74 h 94" name="T23"/>
                  <a:gd fmla="*/ 120 w 145" name="T24"/>
                  <a:gd fmla="*/ 66 h 94" name="T25"/>
                  <a:gd fmla="*/ 118 w 145" name="T26"/>
                  <a:gd fmla="*/ 68 h 94" name="T27"/>
                  <a:gd fmla="*/ 124 w 145" name="T28"/>
                  <a:gd fmla="*/ 77 h 94" name="T29"/>
                  <a:gd fmla="*/ 122 w 145" name="T30"/>
                  <a:gd fmla="*/ 88 h 94" name="T31"/>
                  <a:gd fmla="*/ 110 w 145" name="T32"/>
                  <a:gd fmla="*/ 94 h 94" name="T33"/>
                  <a:gd fmla="*/ 79 w 145" name="T34"/>
                  <a:gd fmla="*/ 70 h 94" name="T35"/>
                  <a:gd fmla="*/ 92 w 145" name="T36"/>
                  <a:gd fmla="*/ 42 h 94" name="T37"/>
                  <a:gd fmla="*/ 86 w 145" name="T38"/>
                  <a:gd fmla="*/ 36 h 94" name="T39"/>
                  <a:gd fmla="*/ 66 w 145" name="T40"/>
                  <a:gd fmla="*/ 26 h 94" name="T41"/>
                  <a:gd fmla="*/ 52 w 145" name="T42"/>
                  <a:gd fmla="*/ 31 h 94" name="T43"/>
                  <a:gd fmla="*/ 58 w 145" name="T44"/>
                  <a:gd fmla="*/ 42 h 94" name="T45"/>
                  <a:gd fmla="*/ 40 w 145" name="T46"/>
                  <a:gd fmla="*/ 67 h 94" name="T47"/>
                  <a:gd fmla="*/ 55 w 145" name="T48"/>
                  <a:gd fmla="*/ 78 h 94" name="T49"/>
                  <a:gd fmla="*/ 28 w 145" name="T50"/>
                  <a:gd fmla="*/ 66 h 94" name="T51"/>
                  <a:gd fmla="*/ 2 w 145" name="T52"/>
                  <a:gd fmla="*/ 87 h 94" name="T53"/>
                  <a:gd fmla="*/ 0 w 145" name="T54"/>
                  <a:gd fmla="*/ 84 h 94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94" w="145">
                    <a:moveTo>
                      <a:pt x="0" y="84"/>
                    </a:moveTo>
                    <a:cubicBezTo>
                      <a:pt x="8" y="69"/>
                      <a:pt x="16" y="54"/>
                      <a:pt x="24" y="38"/>
                    </a:cubicBezTo>
                    <a:cubicBezTo>
                      <a:pt x="32" y="41"/>
                      <a:pt x="37" y="48"/>
                      <a:pt x="44" y="39"/>
                    </a:cubicBezTo>
                    <a:cubicBezTo>
                      <a:pt x="51" y="29"/>
                      <a:pt x="39" y="27"/>
                      <a:pt x="37" y="21"/>
                    </a:cubicBezTo>
                    <a:cubicBezTo>
                      <a:pt x="42" y="15"/>
                      <a:pt x="47" y="8"/>
                      <a:pt x="52" y="2"/>
                    </a:cubicBezTo>
                    <a:cubicBezTo>
                      <a:pt x="53" y="1"/>
                      <a:pt x="54" y="0"/>
                      <a:pt x="55" y="0"/>
                    </a:cubicBezTo>
                    <a:cubicBezTo>
                      <a:pt x="65" y="2"/>
                      <a:pt x="75" y="5"/>
                      <a:pt x="85" y="8"/>
                    </a:cubicBezTo>
                    <a:cubicBezTo>
                      <a:pt x="92" y="10"/>
                      <a:pt x="99" y="15"/>
                      <a:pt x="106" y="17"/>
                    </a:cubicBezTo>
                    <a:cubicBezTo>
                      <a:pt x="117" y="20"/>
                      <a:pt x="122" y="27"/>
                      <a:pt x="118" y="38"/>
                    </a:cubicBezTo>
                    <a:cubicBezTo>
                      <a:pt x="115" y="44"/>
                      <a:pt x="117" y="47"/>
                      <a:pt x="123" y="49"/>
                    </a:cubicBezTo>
                    <a:cubicBezTo>
                      <a:pt x="130" y="51"/>
                      <a:pt x="137" y="55"/>
                      <a:pt x="145" y="58"/>
                    </a:cubicBezTo>
                    <a:cubicBezTo>
                      <a:pt x="141" y="64"/>
                      <a:pt x="137" y="69"/>
                      <a:pt x="132" y="74"/>
                    </a:cubicBezTo>
                    <a:cubicBezTo>
                      <a:pt x="128" y="71"/>
                      <a:pt x="124" y="69"/>
                      <a:pt x="120" y="66"/>
                    </a:cubicBezTo>
                    <a:cubicBezTo>
                      <a:pt x="119" y="67"/>
                      <a:pt x="119" y="67"/>
                      <a:pt x="118" y="68"/>
                    </a:cubicBezTo>
                    <a:cubicBezTo>
                      <a:pt x="120" y="71"/>
                      <a:pt x="122" y="74"/>
                      <a:pt x="124" y="77"/>
                    </a:cubicBezTo>
                    <a:cubicBezTo>
                      <a:pt x="128" y="82"/>
                      <a:pt x="128" y="85"/>
                      <a:pt x="122" y="88"/>
                    </a:cubicBezTo>
                    <a:cubicBezTo>
                      <a:pt x="117" y="89"/>
                      <a:pt x="114" y="92"/>
                      <a:pt x="110" y="94"/>
                    </a:cubicBezTo>
                    <a:cubicBezTo>
                      <a:pt x="99" y="86"/>
                      <a:pt x="89" y="77"/>
                      <a:pt x="79" y="70"/>
                    </a:cubicBezTo>
                    <a:cubicBezTo>
                      <a:pt x="86" y="67"/>
                      <a:pt x="94" y="51"/>
                      <a:pt x="92" y="42"/>
                    </a:cubicBezTo>
                    <a:cubicBezTo>
                      <a:pt x="91" y="40"/>
                      <a:pt x="88" y="37"/>
                      <a:pt x="86" y="36"/>
                    </a:cubicBezTo>
                    <a:cubicBezTo>
                      <a:pt x="80" y="32"/>
                      <a:pt x="73" y="29"/>
                      <a:pt x="66" y="26"/>
                    </a:cubicBezTo>
                    <a:cubicBezTo>
                      <a:pt x="61" y="24"/>
                      <a:pt x="55" y="24"/>
                      <a:pt x="52" y="31"/>
                    </a:cubicBezTo>
                    <a:cubicBezTo>
                      <a:pt x="52" y="33"/>
                      <a:pt x="56" y="37"/>
                      <a:pt x="58" y="42"/>
                    </a:cubicBezTo>
                    <a:cubicBezTo>
                      <a:pt x="53" y="49"/>
                      <a:pt x="47" y="57"/>
                      <a:pt x="40" y="67"/>
                    </a:cubicBezTo>
                    <a:cubicBezTo>
                      <a:pt x="44" y="70"/>
                      <a:pt x="49" y="74"/>
                      <a:pt x="55" y="78"/>
                    </a:cubicBezTo>
                    <a:cubicBezTo>
                      <a:pt x="41" y="85"/>
                      <a:pt x="34" y="82"/>
                      <a:pt x="28" y="66"/>
                    </a:cubicBezTo>
                    <a:cubicBezTo>
                      <a:pt x="19" y="73"/>
                      <a:pt x="11" y="80"/>
                      <a:pt x="2" y="87"/>
                    </a:cubicBezTo>
                    <a:cubicBezTo>
                      <a:pt x="2" y="86"/>
                      <a:pt x="1" y="85"/>
                      <a:pt x="0" y="8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Freeform: Shape 35"/>
              <p:cNvSpPr/>
              <p:nvPr/>
            </p:nvSpPr>
            <p:spPr bwMode="auto">
              <a:xfrm>
                <a:off x="3891" y="1817"/>
                <a:ext cx="91" cy="100"/>
              </a:xfrm>
              <a:custGeom>
                <a:gdLst>
                  <a:gd fmla="*/ 19 w 44" name="T0"/>
                  <a:gd fmla="*/ 0 h 48" name="T1"/>
                  <a:gd fmla="*/ 42 w 44" name="T2"/>
                  <a:gd fmla="*/ 31 h 48" name="T3"/>
                  <a:gd fmla="*/ 44 w 44" name="T4"/>
                  <a:gd fmla="*/ 48 h 48" name="T5"/>
                  <a:gd fmla="*/ 19 w 44" name="T6"/>
                  <a:gd fmla="*/ 48 h 48" name="T7"/>
                  <a:gd fmla="*/ 19 w 44" name="T8"/>
                  <a:gd fmla="*/ 42 h 48" name="T9"/>
                  <a:gd fmla="*/ 22 w 44" name="T10"/>
                  <a:gd fmla="*/ 33 h 48" name="T11"/>
                  <a:gd fmla="*/ 20 w 44" name="T12"/>
                  <a:gd fmla="*/ 25 h 48" name="T13"/>
                  <a:gd fmla="*/ 14 w 44" name="T14"/>
                  <a:gd fmla="*/ 31 h 48" name="T15"/>
                  <a:gd fmla="*/ 13 w 44" name="T16"/>
                  <a:gd fmla="*/ 37 h 48" name="T17"/>
                  <a:gd fmla="*/ 3 w 44" name="T18"/>
                  <a:gd fmla="*/ 43 h 48" name="T19"/>
                  <a:gd fmla="*/ 1 w 44" name="T20"/>
                  <a:gd fmla="*/ 33 h 48" name="T21"/>
                  <a:gd fmla="*/ 15 w 44" name="T22"/>
                  <a:gd fmla="*/ 16 h 48" name="T23"/>
                  <a:gd fmla="*/ 18 w 44" name="T24"/>
                  <a:gd fmla="*/ 9 h 48" name="T25"/>
                  <a:gd fmla="*/ 19 w 44" name="T26"/>
                  <a:gd fmla="*/ 0 h 48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48" w="44">
                    <a:moveTo>
                      <a:pt x="19" y="0"/>
                    </a:moveTo>
                    <a:cubicBezTo>
                      <a:pt x="27" y="10"/>
                      <a:pt x="35" y="20"/>
                      <a:pt x="42" y="31"/>
                    </a:cubicBezTo>
                    <a:cubicBezTo>
                      <a:pt x="44" y="36"/>
                      <a:pt x="43" y="43"/>
                      <a:pt x="44" y="48"/>
                    </a:cubicBezTo>
                    <a:cubicBezTo>
                      <a:pt x="36" y="48"/>
                      <a:pt x="27" y="48"/>
                      <a:pt x="19" y="48"/>
                    </a:cubicBezTo>
                    <a:cubicBezTo>
                      <a:pt x="19" y="48"/>
                      <a:pt x="18" y="44"/>
                      <a:pt x="19" y="42"/>
                    </a:cubicBezTo>
                    <a:cubicBezTo>
                      <a:pt x="20" y="39"/>
                      <a:pt x="22" y="36"/>
                      <a:pt x="22" y="33"/>
                    </a:cubicBezTo>
                    <a:cubicBezTo>
                      <a:pt x="23" y="30"/>
                      <a:pt x="21" y="28"/>
                      <a:pt x="20" y="25"/>
                    </a:cubicBezTo>
                    <a:cubicBezTo>
                      <a:pt x="18" y="27"/>
                      <a:pt x="15" y="29"/>
                      <a:pt x="14" y="31"/>
                    </a:cubicBezTo>
                    <a:cubicBezTo>
                      <a:pt x="13" y="33"/>
                      <a:pt x="14" y="36"/>
                      <a:pt x="13" y="37"/>
                    </a:cubicBezTo>
                    <a:cubicBezTo>
                      <a:pt x="10" y="39"/>
                      <a:pt x="6" y="41"/>
                      <a:pt x="3" y="43"/>
                    </a:cubicBezTo>
                    <a:cubicBezTo>
                      <a:pt x="2" y="39"/>
                      <a:pt x="0" y="34"/>
                      <a:pt x="1" y="33"/>
                    </a:cubicBezTo>
                    <a:cubicBezTo>
                      <a:pt x="6" y="28"/>
                      <a:pt x="5" y="18"/>
                      <a:pt x="15" y="16"/>
                    </a:cubicBezTo>
                    <a:cubicBezTo>
                      <a:pt x="17" y="16"/>
                      <a:pt x="18" y="12"/>
                      <a:pt x="18" y="9"/>
                    </a:cubicBezTo>
                    <a:cubicBezTo>
                      <a:pt x="19" y="6"/>
                      <a:pt x="19" y="3"/>
                      <a:pt x="1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" name="Freeform: Shape 36"/>
              <p:cNvSpPr/>
              <p:nvPr/>
            </p:nvSpPr>
            <p:spPr bwMode="auto">
              <a:xfrm>
                <a:off x="4382" y="2713"/>
                <a:ext cx="79" cy="122"/>
              </a:xfrm>
              <a:custGeom>
                <a:gdLst>
                  <a:gd fmla="*/ 33 w 38" name="T0"/>
                  <a:gd fmla="*/ 0 h 59" name="T1"/>
                  <a:gd fmla="*/ 32 w 38" name="T2"/>
                  <a:gd fmla="*/ 27 h 59" name="T3"/>
                  <a:gd fmla="*/ 24 w 38" name="T4"/>
                  <a:gd fmla="*/ 43 h 59" name="T5"/>
                  <a:gd fmla="*/ 9 w 38" name="T6"/>
                  <a:gd fmla="*/ 59 h 59" name="T7"/>
                  <a:gd fmla="*/ 33 w 38" name="T8"/>
                  <a:gd fmla="*/ 0 h 5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9" w="38">
                    <a:moveTo>
                      <a:pt x="33" y="0"/>
                    </a:moveTo>
                    <a:cubicBezTo>
                      <a:pt x="38" y="8"/>
                      <a:pt x="38" y="19"/>
                      <a:pt x="32" y="27"/>
                    </a:cubicBezTo>
                    <a:cubicBezTo>
                      <a:pt x="29" y="32"/>
                      <a:pt x="26" y="38"/>
                      <a:pt x="24" y="43"/>
                    </a:cubicBezTo>
                    <a:cubicBezTo>
                      <a:pt x="21" y="51"/>
                      <a:pt x="17" y="57"/>
                      <a:pt x="9" y="59"/>
                    </a:cubicBezTo>
                    <a:cubicBezTo>
                      <a:pt x="0" y="45"/>
                      <a:pt x="12" y="16"/>
                      <a:pt x="3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Freeform: Shape 37"/>
              <p:cNvSpPr/>
              <p:nvPr/>
            </p:nvSpPr>
            <p:spPr bwMode="auto">
              <a:xfrm>
                <a:off x="3768" y="1688"/>
                <a:ext cx="88" cy="38"/>
              </a:xfrm>
              <a:custGeom>
                <a:gdLst>
                  <a:gd fmla="*/ 0 w 42" name="T0"/>
                  <a:gd fmla="*/ 2 h 18" name="T1"/>
                  <a:gd fmla="*/ 35 w 42" name="T2"/>
                  <a:gd fmla="*/ 0 h 18" name="T3"/>
                  <a:gd fmla="*/ 42 w 42" name="T4"/>
                  <a:gd fmla="*/ 4 h 18" name="T5"/>
                  <a:gd fmla="*/ 34 w 42" name="T6"/>
                  <a:gd fmla="*/ 13 h 18" name="T7"/>
                  <a:gd fmla="*/ 17 w 42" name="T8"/>
                  <a:gd fmla="*/ 16 h 18" name="T9"/>
                  <a:gd fmla="*/ 0 w 42" name="T10"/>
                  <a:gd fmla="*/ 2 h 1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8" w="42">
                    <a:moveTo>
                      <a:pt x="0" y="2"/>
                    </a:moveTo>
                    <a:cubicBezTo>
                      <a:pt x="11" y="1"/>
                      <a:pt x="23" y="0"/>
                      <a:pt x="35" y="0"/>
                    </a:cubicBezTo>
                    <a:cubicBezTo>
                      <a:pt x="37" y="0"/>
                      <a:pt x="39" y="3"/>
                      <a:pt x="42" y="4"/>
                    </a:cubicBezTo>
                    <a:cubicBezTo>
                      <a:pt x="39" y="7"/>
                      <a:pt x="37" y="12"/>
                      <a:pt x="34" y="13"/>
                    </a:cubicBezTo>
                    <a:cubicBezTo>
                      <a:pt x="29" y="15"/>
                      <a:pt x="23" y="15"/>
                      <a:pt x="17" y="16"/>
                    </a:cubicBezTo>
                    <a:cubicBezTo>
                      <a:pt x="10" y="18"/>
                      <a:pt x="2" y="12"/>
                      <a:pt x="0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Freeform: Shape 38"/>
              <p:cNvSpPr/>
              <p:nvPr/>
            </p:nvSpPr>
            <p:spPr bwMode="auto">
              <a:xfrm>
                <a:off x="4101" y="1447"/>
                <a:ext cx="65" cy="58"/>
              </a:xfrm>
              <a:custGeom>
                <a:gdLst>
                  <a:gd fmla="*/ 24 w 31" name="T0"/>
                  <a:gd fmla="*/ 28 h 28" name="T1"/>
                  <a:gd fmla="*/ 0 w 31" name="T2"/>
                  <a:gd fmla="*/ 7 h 28" name="T3"/>
                  <a:gd fmla="*/ 28 w 31" name="T4"/>
                  <a:gd fmla="*/ 4 h 28" name="T5"/>
                  <a:gd fmla="*/ 31 w 31" name="T6"/>
                  <a:gd fmla="*/ 15 h 28" name="T7"/>
                  <a:gd fmla="*/ 24 w 31" name="T8"/>
                  <a:gd fmla="*/ 28 h 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8" w="31">
                    <a:moveTo>
                      <a:pt x="24" y="28"/>
                    </a:moveTo>
                    <a:cubicBezTo>
                      <a:pt x="15" y="20"/>
                      <a:pt x="8" y="14"/>
                      <a:pt x="0" y="7"/>
                    </a:cubicBezTo>
                    <a:cubicBezTo>
                      <a:pt x="5" y="3"/>
                      <a:pt x="23" y="0"/>
                      <a:pt x="28" y="4"/>
                    </a:cubicBezTo>
                    <a:cubicBezTo>
                      <a:pt x="30" y="6"/>
                      <a:pt x="31" y="11"/>
                      <a:pt x="31" y="15"/>
                    </a:cubicBezTo>
                    <a:cubicBezTo>
                      <a:pt x="30" y="19"/>
                      <a:pt x="27" y="24"/>
                      <a:pt x="24" y="2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Freeform: Shape 39"/>
              <p:cNvSpPr/>
              <p:nvPr/>
            </p:nvSpPr>
            <p:spPr bwMode="auto">
              <a:xfrm>
                <a:off x="3196" y="1401"/>
                <a:ext cx="89" cy="63"/>
              </a:xfrm>
              <a:custGeom>
                <a:gdLst>
                  <a:gd fmla="*/ 42 w 43" name="T0"/>
                  <a:gd fmla="*/ 11 h 30" name="T1"/>
                  <a:gd fmla="*/ 2 w 43" name="T2"/>
                  <a:gd fmla="*/ 30 h 30" name="T3"/>
                  <a:gd fmla="*/ 0 w 43" name="T4"/>
                  <a:gd fmla="*/ 28 h 30" name="T5"/>
                  <a:gd fmla="*/ 33 w 43" name="T6"/>
                  <a:gd fmla="*/ 1 h 30" name="T7"/>
                  <a:gd fmla="*/ 43 w 43" name="T8"/>
                  <a:gd fmla="*/ 6 h 30" name="T9"/>
                  <a:gd fmla="*/ 42 w 43" name="T10"/>
                  <a:gd fmla="*/ 11 h 3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0" w="43">
                    <a:moveTo>
                      <a:pt x="42" y="11"/>
                    </a:moveTo>
                    <a:cubicBezTo>
                      <a:pt x="28" y="17"/>
                      <a:pt x="15" y="24"/>
                      <a:pt x="2" y="30"/>
                    </a:cubicBezTo>
                    <a:cubicBezTo>
                      <a:pt x="1" y="29"/>
                      <a:pt x="1" y="28"/>
                      <a:pt x="0" y="28"/>
                    </a:cubicBezTo>
                    <a:cubicBezTo>
                      <a:pt x="11" y="19"/>
                      <a:pt x="22" y="9"/>
                      <a:pt x="33" y="1"/>
                    </a:cubicBezTo>
                    <a:cubicBezTo>
                      <a:pt x="35" y="0"/>
                      <a:pt x="40" y="5"/>
                      <a:pt x="43" y="6"/>
                    </a:cubicBezTo>
                    <a:cubicBezTo>
                      <a:pt x="43" y="8"/>
                      <a:pt x="42" y="9"/>
                      <a:pt x="42" y="1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Freeform: Shape 40"/>
              <p:cNvSpPr/>
              <p:nvPr/>
            </p:nvSpPr>
            <p:spPr bwMode="auto">
              <a:xfrm>
                <a:off x="4492" y="1528"/>
                <a:ext cx="69" cy="85"/>
              </a:xfrm>
              <a:custGeom>
                <a:gdLst>
                  <a:gd fmla="*/ 0 w 33" name="T0"/>
                  <a:gd fmla="*/ 34 h 41" name="T1"/>
                  <a:gd fmla="*/ 16 w 33" name="T2"/>
                  <a:gd fmla="*/ 9 h 41" name="T3"/>
                  <a:gd fmla="*/ 28 w 33" name="T4"/>
                  <a:gd fmla="*/ 0 h 41" name="T5"/>
                  <a:gd fmla="*/ 32 w 33" name="T6"/>
                  <a:gd fmla="*/ 5 h 41" name="T7"/>
                  <a:gd fmla="*/ 23 w 33" name="T8"/>
                  <a:gd fmla="*/ 16 h 41" name="T9"/>
                  <a:gd fmla="*/ 10 w 33" name="T10"/>
                  <a:gd fmla="*/ 33 h 41" name="T11"/>
                  <a:gd fmla="*/ 0 w 33" name="T12"/>
                  <a:gd fmla="*/ 34 h 4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1" w="33">
                    <a:moveTo>
                      <a:pt x="0" y="34"/>
                    </a:moveTo>
                    <a:cubicBezTo>
                      <a:pt x="6" y="25"/>
                      <a:pt x="10" y="17"/>
                      <a:pt x="16" y="9"/>
                    </a:cubicBezTo>
                    <a:cubicBezTo>
                      <a:pt x="19" y="5"/>
                      <a:pt x="24" y="3"/>
                      <a:pt x="28" y="0"/>
                    </a:cubicBezTo>
                    <a:cubicBezTo>
                      <a:pt x="28" y="0"/>
                      <a:pt x="33" y="4"/>
                      <a:pt x="32" y="5"/>
                    </a:cubicBezTo>
                    <a:cubicBezTo>
                      <a:pt x="30" y="9"/>
                      <a:pt x="27" y="14"/>
                      <a:pt x="23" y="16"/>
                    </a:cubicBezTo>
                    <a:cubicBezTo>
                      <a:pt x="16" y="20"/>
                      <a:pt x="10" y="24"/>
                      <a:pt x="10" y="33"/>
                    </a:cubicBezTo>
                    <a:cubicBezTo>
                      <a:pt x="9" y="41"/>
                      <a:pt x="4" y="38"/>
                      <a:pt x="0" y="3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Freeform: Shape 41"/>
              <p:cNvSpPr/>
              <p:nvPr/>
            </p:nvSpPr>
            <p:spPr bwMode="auto">
              <a:xfrm>
                <a:off x="3104" y="2299"/>
                <a:ext cx="44" cy="36"/>
              </a:xfrm>
              <a:custGeom>
                <a:gdLst>
                  <a:gd fmla="*/ 21 w 21" name="T0"/>
                  <a:gd fmla="*/ 16 h 17" name="T1"/>
                  <a:gd fmla="*/ 0 w 21" name="T2"/>
                  <a:gd fmla="*/ 1 h 17" name="T3"/>
                  <a:gd fmla="*/ 21 w 21" name="T4"/>
                  <a:gd fmla="*/ 16 h 1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7" w="21">
                    <a:moveTo>
                      <a:pt x="21" y="16"/>
                    </a:moveTo>
                    <a:cubicBezTo>
                      <a:pt x="9" y="17"/>
                      <a:pt x="6" y="7"/>
                      <a:pt x="0" y="1"/>
                    </a:cubicBezTo>
                    <a:cubicBezTo>
                      <a:pt x="11" y="0"/>
                      <a:pt x="12" y="13"/>
                      <a:pt x="21" y="1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Freeform: Shape 42"/>
              <p:cNvSpPr/>
              <p:nvPr/>
            </p:nvSpPr>
            <p:spPr bwMode="auto">
              <a:xfrm>
                <a:off x="3177" y="2349"/>
                <a:ext cx="29" cy="17"/>
              </a:xfrm>
              <a:custGeom>
                <a:gdLst>
                  <a:gd fmla="*/ 0 w 14" name="T0"/>
                  <a:gd fmla="*/ 2 h 8" name="T1"/>
                  <a:gd fmla="*/ 12 w 14" name="T2"/>
                  <a:gd fmla="*/ 0 h 8" name="T3"/>
                  <a:gd fmla="*/ 14 w 14" name="T4"/>
                  <a:gd fmla="*/ 5 h 8" name="T5"/>
                  <a:gd fmla="*/ 2 w 14" name="T6"/>
                  <a:gd fmla="*/ 8 h 8" name="T7"/>
                  <a:gd fmla="*/ 0 w 14" name="T8"/>
                  <a:gd fmla="*/ 2 h 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" w="14">
                    <a:moveTo>
                      <a:pt x="0" y="2"/>
                    </a:moveTo>
                    <a:cubicBezTo>
                      <a:pt x="4" y="1"/>
                      <a:pt x="8" y="0"/>
                      <a:pt x="12" y="0"/>
                    </a:cubicBezTo>
                    <a:cubicBezTo>
                      <a:pt x="13" y="0"/>
                      <a:pt x="13" y="3"/>
                      <a:pt x="14" y="5"/>
                    </a:cubicBezTo>
                    <a:cubicBezTo>
                      <a:pt x="10" y="6"/>
                      <a:pt x="6" y="7"/>
                      <a:pt x="2" y="8"/>
                    </a:cubicBezTo>
                    <a:cubicBezTo>
                      <a:pt x="1" y="6"/>
                      <a:pt x="1" y="4"/>
                      <a:pt x="0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56" name="组合 55"/>
          <p:cNvGrpSpPr/>
          <p:nvPr/>
        </p:nvGrpSpPr>
        <p:grpSpPr>
          <a:xfrm>
            <a:off x="3660818" y="1146035"/>
            <a:ext cx="5204127" cy="3153806"/>
            <a:chOff x="3660818" y="1146035"/>
            <a:chExt cx="5204127" cy="3153806"/>
          </a:xfrm>
        </p:grpSpPr>
        <p:sp>
          <p:nvSpPr>
            <p:cNvPr id="7" name="Freeform: Shape 16"/>
            <p:cNvSpPr/>
            <p:nvPr/>
          </p:nvSpPr>
          <p:spPr>
            <a:xfrm>
              <a:off x="3660818" y="1648462"/>
              <a:ext cx="92185" cy="92186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8" w="19678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85888D"/>
              </a:solidFill>
              <a:miter lim="400000"/>
            </a:ln>
            <a:effectLst>
              <a:outerShdw blurRad="38100" dir="5400000" dist="25400" rotWithShape="0">
                <a:srgbClr val="00000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Freeform: Shape 17"/>
            <p:cNvSpPr/>
            <p:nvPr/>
          </p:nvSpPr>
          <p:spPr>
            <a:xfrm>
              <a:off x="3750318" y="1504657"/>
              <a:ext cx="671109" cy="181191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0" y="21600"/>
                  </a:moveTo>
                  <a:lnTo>
                    <a:pt x="15931" y="21600"/>
                  </a:lnTo>
                  <a:lnTo>
                    <a:pt x="21600" y="0"/>
                  </a:lnTo>
                </a:path>
              </a:pathLst>
            </a:custGeom>
            <a:ln>
              <a:solidFill>
                <a:srgbClr val="85888D"/>
              </a:solidFill>
              <a:miter lim="400000"/>
              <a:tailEnd type="oval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Freeform: Shape 18"/>
            <p:cNvSpPr/>
            <p:nvPr/>
          </p:nvSpPr>
          <p:spPr>
            <a:xfrm>
              <a:off x="4239983" y="2033703"/>
              <a:ext cx="783690" cy="154337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0" y="21600"/>
                  </a:moveTo>
                  <a:lnTo>
                    <a:pt x="14617" y="21600"/>
                  </a:lnTo>
                  <a:lnTo>
                    <a:pt x="21600" y="0"/>
                  </a:lnTo>
                </a:path>
              </a:pathLst>
            </a:custGeom>
            <a:ln>
              <a:solidFill>
                <a:srgbClr val="85888D"/>
              </a:solidFill>
              <a:miter lim="400000"/>
              <a:tailEnd type="oval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Freeform: Shape 19"/>
            <p:cNvSpPr/>
            <p:nvPr/>
          </p:nvSpPr>
          <p:spPr>
            <a:xfrm>
              <a:off x="4584113" y="1146035"/>
              <a:ext cx="476239" cy="476239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ln w="38100">
              <a:solidFill>
                <a:schemeClr val="accent1"/>
              </a:solidFill>
              <a:miter lim="400000"/>
            </a:ln>
          </p:spPr>
          <p:txBody>
            <a:bodyPr anchor="ctr" bIns="0" lIns="0" rIns="0" tIns="0" wrap="none">
              <a:normAutofit lnSpcReduction="10000"/>
            </a:bodyPr>
            <a:lstStyle/>
            <a:p>
              <a:pPr algn="ctr" lvl="0">
                <a:defRPr sz="3200"/>
              </a:pPr>
              <a:r>
                <a:rPr lang="en-US">
                  <a:solidFill>
                    <a:schemeClr val="accent1"/>
                  </a:solidFill>
                  <a:latin charset="0" panose="020b0806030902050204" pitchFamily="34" typeface="Impact"/>
                </a:rPr>
                <a:t>01</a:t>
              </a:r>
            </a:p>
          </p:txBody>
        </p:sp>
        <p:sp>
          <p:nvSpPr>
            <p:cNvPr id="11" name="Freeform: Shape 20"/>
            <p:cNvSpPr/>
            <p:nvPr/>
          </p:nvSpPr>
          <p:spPr>
            <a:xfrm>
              <a:off x="5060283" y="1709288"/>
              <a:ext cx="476239" cy="476239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ln w="38100">
              <a:solidFill>
                <a:schemeClr val="accent2"/>
              </a:solidFill>
              <a:miter lim="400000"/>
            </a:ln>
          </p:spPr>
          <p:txBody>
            <a:bodyPr anchor="ctr" bIns="0" lIns="0" rIns="0" tIns="0" wrap="none">
              <a:normAutofit lnSpcReduction="10000"/>
            </a:bodyPr>
            <a:lstStyle/>
            <a:p>
              <a:pPr algn="ctr" lvl="0">
                <a:defRPr sz="3200"/>
              </a:pPr>
              <a:r>
                <a:rPr lang="en-US">
                  <a:solidFill>
                    <a:schemeClr val="accent2"/>
                  </a:solidFill>
                  <a:latin charset="0" panose="020b0806030902050204" pitchFamily="34" typeface="Impact"/>
                </a:rPr>
                <a:t>02</a:t>
              </a:r>
            </a:p>
          </p:txBody>
        </p:sp>
        <p:sp>
          <p:nvSpPr>
            <p:cNvPr id="12" name="Freeform: Shape 21"/>
            <p:cNvSpPr/>
            <p:nvPr/>
          </p:nvSpPr>
          <p:spPr>
            <a:xfrm>
              <a:off x="5416775" y="2493089"/>
              <a:ext cx="476239" cy="476239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ln w="38100">
              <a:solidFill>
                <a:schemeClr val="accent3"/>
              </a:solidFill>
              <a:miter lim="400000"/>
            </a:ln>
          </p:spPr>
          <p:txBody>
            <a:bodyPr anchor="ctr" bIns="0" lIns="0" rIns="0" tIns="0" wrap="none">
              <a:normAutofit lnSpcReduction="10000"/>
            </a:bodyPr>
            <a:lstStyle/>
            <a:p>
              <a:pPr algn="ctr" lvl="0">
                <a:defRPr sz="3200"/>
              </a:pPr>
              <a:r>
                <a:rPr lang="en-US">
                  <a:solidFill>
                    <a:schemeClr val="accent3"/>
                  </a:solidFill>
                  <a:latin charset="0" panose="020b0806030902050204" pitchFamily="34" typeface="Impact"/>
                </a:rPr>
                <a:t>03</a:t>
              </a:r>
            </a:p>
          </p:txBody>
        </p:sp>
        <p:sp>
          <p:nvSpPr>
            <p:cNvPr id="13" name="Freeform: Shape 22"/>
            <p:cNvSpPr/>
            <p:nvPr/>
          </p:nvSpPr>
          <p:spPr>
            <a:xfrm>
              <a:off x="5060283" y="3276890"/>
              <a:ext cx="476239" cy="476239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ln w="38100">
              <a:solidFill>
                <a:schemeClr val="accent4"/>
              </a:solidFill>
              <a:miter lim="400000"/>
            </a:ln>
          </p:spPr>
          <p:txBody>
            <a:bodyPr anchor="ctr" bIns="0" lIns="0" rIns="0" tIns="0" wrap="none">
              <a:normAutofit lnSpcReduction="10000"/>
            </a:bodyPr>
            <a:lstStyle/>
            <a:p>
              <a:pPr algn="ctr" lvl="0">
                <a:defRPr sz="3200"/>
              </a:pPr>
              <a:r>
                <a:rPr lang="en-US">
                  <a:solidFill>
                    <a:schemeClr val="accent4"/>
                  </a:solidFill>
                  <a:latin charset="0" panose="020b0806030902050204" pitchFamily="34" typeface="Impact"/>
                </a:rPr>
                <a:t>04</a:t>
              </a:r>
            </a:p>
          </p:txBody>
        </p:sp>
        <p:sp>
          <p:nvSpPr>
            <p:cNvPr id="14" name="Freeform: Shape 23"/>
            <p:cNvSpPr/>
            <p:nvPr/>
          </p:nvSpPr>
          <p:spPr>
            <a:xfrm>
              <a:off x="4584113" y="3823602"/>
              <a:ext cx="476239" cy="476239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ln w="38100">
              <a:solidFill>
                <a:schemeClr val="accent5"/>
              </a:solidFill>
              <a:miter lim="400000"/>
            </a:ln>
          </p:spPr>
          <p:txBody>
            <a:bodyPr anchor="ctr" bIns="0" lIns="0" rIns="0" tIns="0" wrap="none">
              <a:normAutofit lnSpcReduction="10000"/>
            </a:bodyPr>
            <a:lstStyle/>
            <a:p>
              <a:pPr algn="ctr" lvl="0">
                <a:defRPr sz="3200"/>
              </a:pPr>
              <a:r>
                <a:rPr lang="en-US">
                  <a:solidFill>
                    <a:schemeClr val="accent5"/>
                  </a:solidFill>
                  <a:latin charset="0" panose="020b0806030902050204" pitchFamily="34" typeface="Impact"/>
                </a:rPr>
                <a:t>05</a:t>
              </a:r>
            </a:p>
          </p:txBody>
        </p:sp>
        <p:sp>
          <p:nvSpPr>
            <p:cNvPr id="15" name="Straight Connector 24"/>
            <p:cNvSpPr/>
            <p:nvPr/>
          </p:nvSpPr>
          <p:spPr>
            <a:xfrm>
              <a:off x="4379673" y="2731220"/>
              <a:ext cx="804362" cy="1"/>
            </a:xfrm>
            <a:prstGeom prst="line">
              <a:avLst/>
            </a:prstGeom>
            <a:ln>
              <a:solidFill>
                <a:srgbClr val="A09FA1"/>
              </a:solidFill>
              <a:miter lim="400000"/>
              <a:tailEnd type="oval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Freeform: Shape 25"/>
            <p:cNvSpPr/>
            <p:nvPr/>
          </p:nvSpPr>
          <p:spPr>
            <a:xfrm>
              <a:off x="4239983" y="3271538"/>
              <a:ext cx="782325" cy="171866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0" y="0"/>
                  </a:moveTo>
                  <a:lnTo>
                    <a:pt x="16988" y="0"/>
                  </a:lnTo>
                  <a:lnTo>
                    <a:pt x="21600" y="21600"/>
                  </a:lnTo>
                </a:path>
              </a:pathLst>
            </a:custGeom>
            <a:ln>
              <a:solidFill>
                <a:srgbClr val="A09FA1"/>
              </a:solidFill>
              <a:miter lim="400000"/>
              <a:tailEnd type="oval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Freeform: Shape 26"/>
            <p:cNvSpPr/>
            <p:nvPr/>
          </p:nvSpPr>
          <p:spPr>
            <a:xfrm>
              <a:off x="3771342" y="3730455"/>
              <a:ext cx="781505" cy="134479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0" y="0"/>
                  </a:moveTo>
                  <a:lnTo>
                    <a:pt x="18633" y="0"/>
                  </a:lnTo>
                  <a:lnTo>
                    <a:pt x="21600" y="21600"/>
                  </a:lnTo>
                </a:path>
              </a:pathLst>
            </a:custGeom>
            <a:ln>
              <a:solidFill>
                <a:srgbClr val="85888D"/>
              </a:solidFill>
              <a:miter lim="400000"/>
              <a:tailEnd type="oval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Freeform: Shape 27"/>
            <p:cNvSpPr/>
            <p:nvPr/>
          </p:nvSpPr>
          <p:spPr>
            <a:xfrm>
              <a:off x="4119031" y="2133055"/>
              <a:ext cx="92186" cy="92186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8" w="19678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85888D"/>
              </a:solidFill>
              <a:miter lim="400000"/>
            </a:ln>
            <a:effectLst>
              <a:outerShdw blurRad="38100" dir="5400000" dist="25400" rotWithShape="0">
                <a:srgbClr val="00000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Freeform: Shape 28"/>
            <p:cNvSpPr/>
            <p:nvPr/>
          </p:nvSpPr>
          <p:spPr>
            <a:xfrm>
              <a:off x="4249650" y="2685125"/>
              <a:ext cx="92186" cy="9218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8" w="19678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85888D"/>
              </a:solidFill>
              <a:miter lim="400000"/>
            </a:ln>
            <a:effectLst>
              <a:outerShdw blurRad="38100" dir="5400000" dist="25400" rotWithShape="0">
                <a:srgbClr val="00000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Freeform: Shape 29"/>
            <p:cNvSpPr/>
            <p:nvPr/>
          </p:nvSpPr>
          <p:spPr>
            <a:xfrm>
              <a:off x="4119031" y="3222643"/>
              <a:ext cx="92186" cy="9218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8" w="19678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85888D"/>
              </a:solidFill>
              <a:miter lim="400000"/>
            </a:ln>
            <a:effectLst>
              <a:outerShdw blurRad="38100" dir="5400000" dist="25400" rotWithShape="0">
                <a:srgbClr val="00000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Freeform: Shape 30"/>
            <p:cNvSpPr/>
            <p:nvPr/>
          </p:nvSpPr>
          <p:spPr>
            <a:xfrm>
              <a:off x="3660818" y="3693663"/>
              <a:ext cx="92185" cy="9218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8" w="19678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85888D"/>
              </a:solidFill>
              <a:miter lim="400000"/>
            </a:ln>
            <a:effectLst>
              <a:outerShdw blurRad="38100" dir="5400000" dist="25400" rotWithShape="0">
                <a:srgbClr val="00000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2" name="Group 46"/>
            <p:cNvGrpSpPr/>
            <p:nvPr/>
          </p:nvGrpSpPr>
          <p:grpSpPr>
            <a:xfrm>
              <a:off x="5536522" y="3303797"/>
              <a:ext cx="2971931" cy="422424"/>
              <a:chOff x="6444107" y="1469392"/>
              <a:chExt cx="4232109" cy="563232"/>
            </a:xfrm>
          </p:grpSpPr>
          <p:sp>
            <p:nvSpPr>
              <p:cNvPr id="49" name="TextBox 47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chemeClr val="accent4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50" name="TextBox 48"/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  <p:grpSp>
          <p:nvGrpSpPr>
            <p:cNvPr id="23" name="Group 49"/>
            <p:cNvGrpSpPr/>
            <p:nvPr/>
          </p:nvGrpSpPr>
          <p:grpSpPr>
            <a:xfrm>
              <a:off x="5893014" y="2519996"/>
              <a:ext cx="2971931" cy="422424"/>
              <a:chOff x="6444107" y="1469392"/>
              <a:chExt cx="4232109" cy="563232"/>
            </a:xfrm>
          </p:grpSpPr>
          <p:sp>
            <p:nvSpPr>
              <p:cNvPr id="47" name="TextBox 50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chemeClr val="accent3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48" name="TextBox 51"/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  <p:grpSp>
          <p:nvGrpSpPr>
            <p:cNvPr id="24" name="Group 52"/>
            <p:cNvGrpSpPr/>
            <p:nvPr/>
          </p:nvGrpSpPr>
          <p:grpSpPr>
            <a:xfrm>
              <a:off x="5536522" y="1736195"/>
              <a:ext cx="2971931" cy="422424"/>
              <a:chOff x="6444107" y="1469392"/>
              <a:chExt cx="4232109" cy="563232"/>
            </a:xfrm>
          </p:grpSpPr>
          <p:sp>
            <p:nvSpPr>
              <p:cNvPr id="45" name="TextBox 53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chemeClr val="accent2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46" name="TextBox 54"/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  <p:grpSp>
          <p:nvGrpSpPr>
            <p:cNvPr id="25" name="Group 55"/>
            <p:cNvGrpSpPr/>
            <p:nvPr/>
          </p:nvGrpSpPr>
          <p:grpSpPr>
            <a:xfrm>
              <a:off x="5060352" y="1172942"/>
              <a:ext cx="2971931" cy="422424"/>
              <a:chOff x="6444107" y="1469392"/>
              <a:chExt cx="4232109" cy="563232"/>
            </a:xfrm>
          </p:grpSpPr>
          <p:sp>
            <p:nvSpPr>
              <p:cNvPr id="43" name="TextBox 56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chemeClr val="accent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44" name="TextBox 57"/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  <p:grpSp>
          <p:nvGrpSpPr>
            <p:cNvPr id="26" name="Group 58"/>
            <p:cNvGrpSpPr/>
            <p:nvPr/>
          </p:nvGrpSpPr>
          <p:grpSpPr>
            <a:xfrm>
              <a:off x="5060352" y="3850509"/>
              <a:ext cx="2971931" cy="422424"/>
              <a:chOff x="6444107" y="1469392"/>
              <a:chExt cx="4232109" cy="563232"/>
            </a:xfrm>
          </p:grpSpPr>
          <p:sp>
            <p:nvSpPr>
              <p:cNvPr id="41" name="TextBox 59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chemeClr val="accent5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42" name="TextBox 60"/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</p:grpSp>
      <p:sp>
        <p:nvSpPr>
          <p:cNvPr id="57" name="Title 1">
            <a:extLst>
              <a:ext uri="{FF2B5EF4-FFF2-40B4-BE49-F238E27FC236}">
                <a16:creationId xmlns:a16="http://schemas.microsoft.com/office/drawing/2014/main" id="{733A2CCB-33FD-4CBD-B2BA-3E46AC52CD2F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明年工作计划</a:t>
            </a:r>
          </a:p>
        </p:txBody>
      </p:sp>
    </p:spTree>
    <p:extLst>
      <p:ext uri="{BB962C8B-B14F-4D97-AF65-F5344CB8AC3E}">
        <p14:creationId val="163008085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Group 21">
            <a:extLst>
              <a:ext uri="{FF2B5EF4-FFF2-40B4-BE49-F238E27FC236}">
                <a16:creationId xmlns:a16="http://schemas.microsoft.com/office/drawing/2014/main" id="{EF578C3C-E516-45F9-9C7B-2361007E2327}"/>
              </a:ext>
            </a:extLst>
          </p:cNvPr>
          <p:cNvGrpSpPr/>
          <p:nvPr/>
        </p:nvGrpSpPr>
        <p:grpSpPr>
          <a:xfrm>
            <a:off x="3057069" y="2249713"/>
            <a:ext cx="1350233" cy="754085"/>
            <a:chOff x="4790344" y="293530"/>
            <a:chExt cx="2620875" cy="1463723"/>
          </a:xfrm>
          <a:noFill/>
        </p:grpSpPr>
        <p:sp>
          <p:nvSpPr>
            <p:cNvPr id="10" name="TextBox 22">
              <a:extLst>
                <a:ext uri="{FF2B5EF4-FFF2-40B4-BE49-F238E27FC236}">
                  <a16:creationId xmlns:a16="http://schemas.microsoft.com/office/drawing/2014/main" id="{6E939943-DC3D-4733-AE85-66B635683CCD}"/>
                </a:ext>
              </a:extLst>
            </p:cNvPr>
            <p:cNvSpPr txBox="1"/>
            <p:nvPr/>
          </p:nvSpPr>
          <p:spPr>
            <a:xfrm>
              <a:off x="5069886" y="293530"/>
              <a:ext cx="2052228" cy="1120147"/>
            </a:xfrm>
            <a:prstGeom prst="rect">
              <a:avLst/>
            </a:prstGeom>
            <a:grpFill/>
          </p:spPr>
          <p:txBody>
            <a:bodyPr wrap="square">
              <a:normAutofit fontScale="77500" lnSpcReduction="20000"/>
            </a:bodyPr>
            <a:lstStyle/>
            <a:p>
              <a:pPr algn="ctr"/>
              <a:r>
                <a:rPr altLang="en-US" b="1" lang="zh-CN" sz="4400"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11" name="TextBox 23">
              <a:extLst>
                <a:ext uri="{FF2B5EF4-FFF2-40B4-BE49-F238E27FC236}">
                  <a16:creationId xmlns:a16="http://schemas.microsoft.com/office/drawing/2014/main" id="{BF7F6471-153C-406C-B836-029DAF574D7A}"/>
                </a:ext>
              </a:extLst>
            </p:cNvPr>
            <p:cNvSpPr txBox="1"/>
            <p:nvPr/>
          </p:nvSpPr>
          <p:spPr>
            <a:xfrm>
              <a:off x="4790344" y="1309193"/>
              <a:ext cx="2620875" cy="448060"/>
            </a:xfrm>
            <a:prstGeom prst="rect">
              <a:avLst/>
            </a:prstGeom>
            <a:grpFill/>
          </p:spPr>
          <p:txBody>
            <a:bodyPr wrap="square">
              <a:noAutofit/>
            </a:bodyPr>
            <a:lstStyle/>
            <a:p>
              <a:pPr algn="ctr"/>
              <a:r>
                <a:rPr altLang="zh-CN" b="1" lang="en-US" sz="1600">
                  <a:ea charset="-122" panose="020b0503020204020204" pitchFamily="34" typeface="微软雅黑"/>
                </a:rPr>
                <a:t>CONTENT</a:t>
              </a:r>
            </a:p>
          </p:txBody>
        </p:sp>
      </p:grp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91198DDB-185F-4DD2-8F37-F8EB74213420}"/>
              </a:ext>
            </a:extLst>
          </p:cNvPr>
          <p:cNvCxnSpPr/>
          <p:nvPr/>
        </p:nvCxnSpPr>
        <p:spPr>
          <a:xfrm>
            <a:off x="3278004" y="2772965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15E59383-BC8C-4919-B1CC-2018A9103996}"/>
              </a:ext>
            </a:extLst>
          </p:cNvPr>
          <p:cNvGrpSpPr/>
          <p:nvPr/>
        </p:nvGrpSpPr>
        <p:grpSpPr>
          <a:xfrm>
            <a:off x="5148064" y="1491630"/>
            <a:ext cx="3120665" cy="433901"/>
            <a:chOff x="4845916" y="500731"/>
            <a:chExt cx="3120665" cy="433901"/>
          </a:xfrm>
        </p:grpSpPr>
        <p:grpSp>
          <p:nvGrpSpPr>
            <p:cNvPr id="14" name="Group 293">
              <a:extLst>
                <a:ext uri="{FF2B5EF4-FFF2-40B4-BE49-F238E27FC236}">
                  <a16:creationId xmlns:a16="http://schemas.microsoft.com/office/drawing/2014/main" id="{117E5FA1-A79A-457A-9B19-41F38A99830D}"/>
                </a:ext>
              </a:extLst>
            </p:cNvPr>
            <p:cNvGrpSpPr/>
            <p:nvPr/>
          </p:nvGrpSpPr>
          <p:grpSpPr>
            <a:xfrm>
              <a:off x="4994650" y="512208"/>
              <a:ext cx="2971931" cy="422424"/>
              <a:chOff x="6444107" y="1469392"/>
              <a:chExt cx="4232109" cy="563232"/>
            </a:xfrm>
          </p:grpSpPr>
          <p:sp>
            <p:nvSpPr>
              <p:cNvPr id="16" name="TextBox 294">
                <a:extLst>
                  <a:ext uri="{FF2B5EF4-FFF2-40B4-BE49-F238E27FC236}">
                    <a16:creationId xmlns:a16="http://schemas.microsoft.com/office/drawing/2014/main" id="{C3422479-DD55-4B0C-A29C-30D36C128514}"/>
                  </a:ext>
                </a:extLst>
              </p:cNvPr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77500" lnSpcReduction="20000"/>
              </a:bodyPr>
              <a:lstStyle/>
              <a:p>
                <a:r>
                  <a:rPr altLang="en-US" b="1" lang="zh-CN">
                    <a:ea charset="-122" panose="020b0503020204020204" pitchFamily="34" typeface="微软雅黑"/>
                  </a:rPr>
                  <a:t>年度工作概述</a:t>
                </a:r>
              </a:p>
            </p:txBody>
          </p:sp>
          <p:sp>
            <p:nvSpPr>
              <p:cNvPr id="17" name="TextBox 295">
                <a:extLst>
                  <a:ext uri="{FF2B5EF4-FFF2-40B4-BE49-F238E27FC236}">
                    <a16:creationId xmlns:a16="http://schemas.microsoft.com/office/drawing/2014/main" id="{1A29B625-ECB4-4339-9E40-A7B24BD119A8}"/>
                  </a:ext>
                </a:extLst>
              </p:cNvPr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 fontScale="925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solidFill>
                      <a:schemeClr val="bg1">
                        <a:lumMod val="6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typeface="+mn-ea"/>
                    <a:sym charset="0" pitchFamily="34" typeface="Arial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solidFill>
                      <a:schemeClr val="bg1">
                        <a:lumMod val="6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typeface="+mn-ea"/>
                    <a:sym charset="0" pitchFamily="34" typeface="Arial"/>
                  </a:rPr>
                  <a:t>点击输入替换内容编辑文字</a:t>
                </a:r>
              </a:p>
            </p:txBody>
          </p:sp>
        </p:grp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354FD9C8-F89B-4A80-93E8-5B087CDBF408}"/>
                </a:ext>
              </a:extLst>
            </p:cNvPr>
            <p:cNvSpPr/>
            <p:nvPr/>
          </p:nvSpPr>
          <p:spPr>
            <a:xfrm>
              <a:off x="4845916" y="500731"/>
              <a:ext cx="426862" cy="426862"/>
            </a:xfrm>
            <a:prstGeom prst="ellipse">
              <a:avLst/>
            </a:prstGeom>
            <a:solidFill>
              <a:srgbClr val="C052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01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878FA61B-CDC8-4356-A58E-11DF5C31429F}"/>
              </a:ext>
            </a:extLst>
          </p:cNvPr>
          <p:cNvGrpSpPr/>
          <p:nvPr/>
        </p:nvGrpSpPr>
        <p:grpSpPr>
          <a:xfrm>
            <a:off x="5148064" y="2172185"/>
            <a:ext cx="3120665" cy="433901"/>
            <a:chOff x="4845916" y="500731"/>
            <a:chExt cx="3120665" cy="433901"/>
          </a:xfrm>
        </p:grpSpPr>
        <p:grpSp>
          <p:nvGrpSpPr>
            <p:cNvPr id="19" name="Group 293">
              <a:extLst>
                <a:ext uri="{FF2B5EF4-FFF2-40B4-BE49-F238E27FC236}">
                  <a16:creationId xmlns:a16="http://schemas.microsoft.com/office/drawing/2014/main" id="{D44A709A-3800-43EA-9FA5-32C1F844CC1C}"/>
                </a:ext>
              </a:extLst>
            </p:cNvPr>
            <p:cNvGrpSpPr/>
            <p:nvPr/>
          </p:nvGrpSpPr>
          <p:grpSpPr>
            <a:xfrm>
              <a:off x="4994650" y="512208"/>
              <a:ext cx="2971931" cy="422424"/>
              <a:chOff x="6444107" y="1469392"/>
              <a:chExt cx="4232109" cy="563232"/>
            </a:xfrm>
          </p:grpSpPr>
          <p:sp>
            <p:nvSpPr>
              <p:cNvPr id="21" name="TextBox 294">
                <a:extLst>
                  <a:ext uri="{FF2B5EF4-FFF2-40B4-BE49-F238E27FC236}">
                    <a16:creationId xmlns:a16="http://schemas.microsoft.com/office/drawing/2014/main" id="{673D8196-2298-4DB6-A992-4F5612C797BA}"/>
                  </a:ext>
                </a:extLst>
              </p:cNvPr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77500" lnSpcReduction="20000"/>
              </a:bodyPr>
              <a:lstStyle/>
              <a:p>
                <a:r>
                  <a:rPr altLang="en-US" b="1" lang="zh-CN">
                    <a:ea charset="-122" panose="020b0503020204020204" pitchFamily="34" typeface="微软雅黑"/>
                  </a:rPr>
                  <a:t>工作完成情况</a:t>
                </a:r>
              </a:p>
            </p:txBody>
          </p:sp>
          <p:sp>
            <p:nvSpPr>
              <p:cNvPr id="22" name="TextBox 295">
                <a:extLst>
                  <a:ext uri="{FF2B5EF4-FFF2-40B4-BE49-F238E27FC236}">
                    <a16:creationId xmlns:a16="http://schemas.microsoft.com/office/drawing/2014/main" id="{9FA8EDF7-8160-44D1-9375-A66E8C1FD7B9}"/>
                  </a:ext>
                </a:extLst>
              </p:cNvPr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 fontScale="925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solidFill>
                      <a:schemeClr val="bg1">
                        <a:lumMod val="6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typeface="+mn-ea"/>
                    <a:sym charset="0" pitchFamily="34" typeface="Arial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solidFill>
                      <a:schemeClr val="bg1">
                        <a:lumMod val="6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typeface="+mn-ea"/>
                    <a:sym charset="0" pitchFamily="34" typeface="Arial"/>
                  </a:rPr>
                  <a:t>点击输入替换内容编辑文字</a:t>
                </a:r>
              </a:p>
            </p:txBody>
          </p:sp>
        </p:grpSp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6BA55D5D-C264-494C-8C4B-0D94A3BA14BC}"/>
                </a:ext>
              </a:extLst>
            </p:cNvPr>
            <p:cNvSpPr/>
            <p:nvPr/>
          </p:nvSpPr>
          <p:spPr>
            <a:xfrm>
              <a:off x="4845916" y="500731"/>
              <a:ext cx="426862" cy="426862"/>
            </a:xfrm>
            <a:prstGeom prst="ellipse">
              <a:avLst/>
            </a:prstGeom>
            <a:solidFill>
              <a:srgbClr val="2E40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02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FF637F1E-4148-4DAB-A13F-FB59FD02C874}"/>
              </a:ext>
            </a:extLst>
          </p:cNvPr>
          <p:cNvGrpSpPr/>
          <p:nvPr/>
        </p:nvGrpSpPr>
        <p:grpSpPr>
          <a:xfrm>
            <a:off x="5148064" y="2852740"/>
            <a:ext cx="3120665" cy="433901"/>
            <a:chOff x="4845916" y="500731"/>
            <a:chExt cx="3120665" cy="433901"/>
          </a:xfrm>
        </p:grpSpPr>
        <p:grpSp>
          <p:nvGrpSpPr>
            <p:cNvPr id="24" name="Group 293">
              <a:extLst>
                <a:ext uri="{FF2B5EF4-FFF2-40B4-BE49-F238E27FC236}">
                  <a16:creationId xmlns:a16="http://schemas.microsoft.com/office/drawing/2014/main" id="{31734766-7CBB-4F14-ACA0-A53132881403}"/>
                </a:ext>
              </a:extLst>
            </p:cNvPr>
            <p:cNvGrpSpPr/>
            <p:nvPr/>
          </p:nvGrpSpPr>
          <p:grpSpPr>
            <a:xfrm>
              <a:off x="4994650" y="512208"/>
              <a:ext cx="2971931" cy="422424"/>
              <a:chOff x="6444107" y="1469392"/>
              <a:chExt cx="4232109" cy="563232"/>
            </a:xfrm>
          </p:grpSpPr>
          <p:sp>
            <p:nvSpPr>
              <p:cNvPr id="26" name="TextBox 294">
                <a:extLst>
                  <a:ext uri="{FF2B5EF4-FFF2-40B4-BE49-F238E27FC236}">
                    <a16:creationId xmlns:a16="http://schemas.microsoft.com/office/drawing/2014/main" id="{EAE2A778-AAA0-47B2-8571-05111490AE8B}"/>
                  </a:ext>
                </a:extLst>
              </p:cNvPr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77500" lnSpcReduction="20000"/>
              </a:bodyPr>
              <a:lstStyle/>
              <a:p>
                <a:r>
                  <a:rPr altLang="en-US" b="1" lang="zh-CN">
                    <a:ea charset="-122" panose="020b0503020204020204" pitchFamily="34" typeface="微软雅黑"/>
                  </a:rPr>
                  <a:t>成功项目展示</a:t>
                </a:r>
              </a:p>
            </p:txBody>
          </p:sp>
          <p:sp>
            <p:nvSpPr>
              <p:cNvPr id="27" name="TextBox 295">
                <a:extLst>
                  <a:ext uri="{FF2B5EF4-FFF2-40B4-BE49-F238E27FC236}">
                    <a16:creationId xmlns:a16="http://schemas.microsoft.com/office/drawing/2014/main" id="{7B5EA806-CD9B-44C8-991A-AD6899B3FCC3}"/>
                  </a:ext>
                </a:extLst>
              </p:cNvPr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 fontScale="925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solidFill>
                      <a:schemeClr val="bg1">
                        <a:lumMod val="6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typeface="+mn-ea"/>
                    <a:sym charset="0" pitchFamily="34" typeface="Arial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solidFill>
                      <a:schemeClr val="bg1">
                        <a:lumMod val="6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typeface="+mn-ea"/>
                    <a:sym charset="0" pitchFamily="34" typeface="Arial"/>
                  </a:rPr>
                  <a:t>点击输入替换内容编辑文字</a:t>
                </a:r>
              </a:p>
            </p:txBody>
          </p:sp>
        </p:grp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5FACEB4F-E676-4762-8FB9-21019D1F4DFF}"/>
                </a:ext>
              </a:extLst>
            </p:cNvPr>
            <p:cNvSpPr/>
            <p:nvPr/>
          </p:nvSpPr>
          <p:spPr>
            <a:xfrm>
              <a:off x="4845916" y="500731"/>
              <a:ext cx="426862" cy="426862"/>
            </a:xfrm>
            <a:prstGeom prst="ellipse">
              <a:avLst/>
            </a:prstGeom>
            <a:solidFill>
              <a:srgbClr val="C052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03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CB2C52EF-8849-4174-86A4-9668C3B26BEC}"/>
              </a:ext>
            </a:extLst>
          </p:cNvPr>
          <p:cNvGrpSpPr/>
          <p:nvPr/>
        </p:nvGrpSpPr>
        <p:grpSpPr>
          <a:xfrm>
            <a:off x="5148064" y="3533295"/>
            <a:ext cx="3120665" cy="433901"/>
            <a:chOff x="4845916" y="500731"/>
            <a:chExt cx="3120665" cy="433901"/>
          </a:xfrm>
        </p:grpSpPr>
        <p:grpSp>
          <p:nvGrpSpPr>
            <p:cNvPr id="29" name="Group 293">
              <a:extLst>
                <a:ext uri="{FF2B5EF4-FFF2-40B4-BE49-F238E27FC236}">
                  <a16:creationId xmlns:a16="http://schemas.microsoft.com/office/drawing/2014/main" id="{B0E0AA3D-4C11-409C-81EF-01038BFA0BD8}"/>
                </a:ext>
              </a:extLst>
            </p:cNvPr>
            <p:cNvGrpSpPr/>
            <p:nvPr/>
          </p:nvGrpSpPr>
          <p:grpSpPr>
            <a:xfrm>
              <a:off x="4994650" y="512208"/>
              <a:ext cx="2971931" cy="422424"/>
              <a:chOff x="6444107" y="1469392"/>
              <a:chExt cx="4232109" cy="563232"/>
            </a:xfrm>
          </p:grpSpPr>
          <p:sp>
            <p:nvSpPr>
              <p:cNvPr id="31" name="TextBox 294">
                <a:extLst>
                  <a:ext uri="{FF2B5EF4-FFF2-40B4-BE49-F238E27FC236}">
                    <a16:creationId xmlns:a16="http://schemas.microsoft.com/office/drawing/2014/main" id="{FE40C94C-3663-4008-B1EE-DC864C51B842}"/>
                  </a:ext>
                </a:extLst>
              </p:cNvPr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77500" lnSpcReduction="20000"/>
              </a:bodyPr>
              <a:lstStyle/>
              <a:p>
                <a:r>
                  <a:rPr altLang="en-US" b="1" lang="zh-CN">
                    <a:ea charset="-122" panose="020b0503020204020204" pitchFamily="34" typeface="微软雅黑"/>
                  </a:rPr>
                  <a:t>明年工作计划</a:t>
                </a:r>
              </a:p>
            </p:txBody>
          </p:sp>
          <p:sp>
            <p:nvSpPr>
              <p:cNvPr id="32" name="TextBox 295">
                <a:extLst>
                  <a:ext uri="{FF2B5EF4-FFF2-40B4-BE49-F238E27FC236}">
                    <a16:creationId xmlns:a16="http://schemas.microsoft.com/office/drawing/2014/main" id="{EA0FF995-8B46-44C2-96C0-A2E06B8BEDE4}"/>
                  </a:ext>
                </a:extLst>
              </p:cNvPr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 fontScale="925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solidFill>
                      <a:schemeClr val="bg1">
                        <a:lumMod val="6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typeface="+mn-ea"/>
                    <a:sym charset="0" pitchFamily="34" typeface="Arial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800">
                    <a:solidFill>
                      <a:schemeClr val="bg1">
                        <a:lumMod val="6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typeface="+mn-ea"/>
                    <a:sym charset="0" pitchFamily="34" typeface="Arial"/>
                  </a:rPr>
                  <a:t>点击输入替换内容编辑文字</a:t>
                </a:r>
              </a:p>
            </p:txBody>
          </p:sp>
        </p:grp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D08D69D7-0D6D-4A43-8EC7-2F0B32F0A38C}"/>
                </a:ext>
              </a:extLst>
            </p:cNvPr>
            <p:cNvSpPr/>
            <p:nvPr/>
          </p:nvSpPr>
          <p:spPr>
            <a:xfrm>
              <a:off x="4845916" y="500731"/>
              <a:ext cx="426862" cy="426862"/>
            </a:xfrm>
            <a:prstGeom prst="ellipse">
              <a:avLst/>
            </a:prstGeom>
            <a:solidFill>
              <a:srgbClr val="2E40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04</a:t>
              </a: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1F415255-50A0-40C1-BC08-2AE4DDAA0B0C}"/>
              </a:ext>
            </a:extLst>
          </p:cNvPr>
          <p:cNvGrpSpPr/>
          <p:nvPr/>
        </p:nvGrpSpPr>
        <p:grpSpPr>
          <a:xfrm>
            <a:off x="1907704" y="987574"/>
            <a:ext cx="1802348" cy="3528392"/>
            <a:chOff x="1907704" y="627534"/>
            <a:chExt cx="1802348" cy="3528392"/>
          </a:xfrm>
        </p:grpSpPr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C62624C9-20C5-4513-9D6D-93B7619B6DB3}"/>
                </a:ext>
              </a:extLst>
            </p:cNvPr>
            <p:cNvSpPr txBox="1"/>
            <p:nvPr/>
          </p:nvSpPr>
          <p:spPr>
            <a:xfrm rot="5400000">
              <a:off x="893921" y="1862522"/>
              <a:ext cx="3096344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5400">
                  <a:solidFill>
                    <a:srgbClr val="C05263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2019</a:t>
              </a:r>
            </a:p>
          </p:txBody>
        </p:sp>
        <p:sp>
          <p:nvSpPr>
            <p:cNvPr id="35" name="矩形 12">
              <a:extLst>
                <a:ext uri="{FF2B5EF4-FFF2-40B4-BE49-F238E27FC236}">
                  <a16:creationId xmlns:a16="http://schemas.microsoft.com/office/drawing/2014/main" id="{0F98C047-58D8-4AAE-8EF6-9AC1CFA2B0BE}"/>
                </a:ext>
              </a:extLst>
            </p:cNvPr>
            <p:cNvSpPr/>
            <p:nvPr/>
          </p:nvSpPr>
          <p:spPr>
            <a:xfrm>
              <a:off x="1907704" y="627534"/>
              <a:ext cx="1802348" cy="3528392"/>
            </a:xfrm>
            <a:custGeom>
              <a:gdLst>
                <a:gd fmla="*/ 1799803 w 1802348" name="connsiteX0"/>
                <a:gd fmla="*/ 2475334 h 3528392" name="connsiteY0"/>
                <a:gd fmla="*/ 1800200 w 1802348" name="connsiteX1"/>
                <a:gd fmla="*/ 3528392 h 3528392" name="connsiteY1"/>
                <a:gd fmla="*/ 0 w 1802348" name="connsiteX2"/>
                <a:gd fmla="*/ 3528392 h 3528392" name="connsiteY2"/>
                <a:gd fmla="*/ 0 w 1802348" name="connsiteX3"/>
                <a:gd fmla="*/ 0 h 3528392" name="connsiteY3"/>
                <a:gd fmla="*/ 1800200 w 1802348" name="connsiteX4"/>
                <a:gd fmla="*/ 0 h 3528392" name="connsiteY4"/>
                <a:gd fmla="*/ 1800755 w 1802348" name="connsiteX5"/>
                <a:gd fmla="*/ 966574 h 352839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528392" w="1802348">
                  <a:moveTo>
                    <a:pt x="1799803" y="2475334"/>
                  </a:moveTo>
                  <a:cubicBezTo>
                    <a:pt x="1804698" y="3377215"/>
                    <a:pt x="1800068" y="2631273"/>
                    <a:pt x="1800200" y="3528392"/>
                  </a:cubicBezTo>
                  <a:lnTo>
                    <a:pt x="0" y="3528392"/>
                  </a:lnTo>
                  <a:lnTo>
                    <a:pt x="0" y="0"/>
                  </a:lnTo>
                  <a:lnTo>
                    <a:pt x="1800200" y="0"/>
                  </a:lnTo>
                  <a:cubicBezTo>
                    <a:pt x="1800068" y="279011"/>
                    <a:pt x="1804697" y="415148"/>
                    <a:pt x="1800755" y="966574"/>
                  </a:cubicBezTo>
                </a:path>
              </a:pathLst>
            </a:custGeom>
            <a:noFill/>
            <a:ln w="57150">
              <a:solidFill>
                <a:srgbClr val="C052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</p:grpSp>
    </p:spTree>
    <p:extLst>
      <p:ext uri="{BB962C8B-B14F-4D97-AF65-F5344CB8AC3E}">
        <p14:creationId val="66472878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  <p:cond delay="0" evt="onBegin">
                          <p:tn val="35"/>
                        </p:cond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2" name="组合 41"/>
          <p:cNvGrpSpPr/>
          <p:nvPr/>
        </p:nvGrpSpPr>
        <p:grpSpPr>
          <a:xfrm>
            <a:off x="3734907" y="763662"/>
            <a:ext cx="1410197" cy="2569416"/>
            <a:chOff x="3734907" y="763662"/>
            <a:chExt cx="1410197" cy="2569416"/>
          </a:xfrm>
        </p:grpSpPr>
        <p:sp>
          <p:nvSpPr>
            <p:cNvPr id="5" name="Freeform: Shape 6"/>
            <p:cNvSpPr/>
            <p:nvPr/>
          </p:nvSpPr>
          <p:spPr bwMode="auto">
            <a:xfrm>
              <a:off x="3745576" y="1531745"/>
              <a:ext cx="1388858" cy="1454654"/>
            </a:xfrm>
            <a:custGeom>
              <a:gdLst>
                <a:gd fmla="*/ 1516 w 1562" name="T0"/>
                <a:gd fmla="*/ 0 h 1636" name="T1"/>
                <a:gd fmla="*/ 1562 w 1562" name="T2"/>
                <a:gd fmla="*/ 11 h 1636" name="T3"/>
                <a:gd fmla="*/ 781 w 1562" name="T4"/>
                <a:gd fmla="*/ 1636 h 1636" name="T5"/>
                <a:gd fmla="*/ 0 w 1562" name="T6"/>
                <a:gd fmla="*/ 11 h 1636" name="T7"/>
                <a:gd fmla="*/ 57 w 1562" name="T8"/>
                <a:gd fmla="*/ 0 h 1636" name="T9"/>
                <a:gd fmla="*/ 1516 w 1562" name="T10"/>
                <a:gd fmla="*/ 0 h 163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636" w="1562">
                  <a:moveTo>
                    <a:pt x="1516" y="0"/>
                  </a:moveTo>
                  <a:lnTo>
                    <a:pt x="1562" y="11"/>
                  </a:lnTo>
                  <a:lnTo>
                    <a:pt x="781" y="1636"/>
                  </a:lnTo>
                  <a:lnTo>
                    <a:pt x="0" y="11"/>
                  </a:lnTo>
                  <a:lnTo>
                    <a:pt x="57" y="0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Oval 7"/>
            <p:cNvSpPr/>
            <p:nvPr/>
          </p:nvSpPr>
          <p:spPr bwMode="auto">
            <a:xfrm>
              <a:off x="3734907" y="1277447"/>
              <a:ext cx="1410197" cy="45791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TextBox 16"/>
            <p:cNvSpPr txBox="1"/>
            <p:nvPr/>
          </p:nvSpPr>
          <p:spPr>
            <a:xfrm>
              <a:off x="4021501" y="763662"/>
              <a:ext cx="959638" cy="992579"/>
            </a:xfrm>
            <a:prstGeom prst="rect">
              <a:avLst/>
            </a:prstGeom>
            <a:noFill/>
            <a:effectLst/>
          </p:spPr>
          <p:txBody>
            <a:bodyPr wrap="none">
              <a:normAutofit fontScale="85000" lnSpcReduction="20000"/>
            </a:bodyPr>
            <a:lstStyle/>
            <a:p>
              <a:r>
                <a:rPr b="1" lang="id-ID" sz="8000">
                  <a:solidFill>
                    <a:schemeClr val="accent1"/>
                  </a:solidFill>
                  <a:latin charset="0" panose="020b0806030902050204" pitchFamily="34" typeface="Impact"/>
                </a:rPr>
                <a:t>03</a:t>
              </a:r>
            </a:p>
          </p:txBody>
        </p:sp>
        <p:sp>
          <p:nvSpPr>
            <p:cNvPr id="14" name="Freeform: Shape 17"/>
            <p:cNvSpPr/>
            <p:nvPr/>
          </p:nvSpPr>
          <p:spPr bwMode="auto">
            <a:xfrm>
              <a:off x="4324544" y="2121253"/>
              <a:ext cx="245347" cy="172669"/>
            </a:xfrm>
            <a:custGeom>
              <a:gdLst>
                <a:gd fmla="*/ 0 w 530" name="T0"/>
                <a:gd fmla="*/ 373 h 373" name="T1"/>
                <a:gd fmla="*/ 530 w 530" name="T2"/>
                <a:gd fmla="*/ 373 h 373" name="T3"/>
                <a:gd fmla="*/ 530 w 530" name="T4"/>
                <a:gd fmla="*/ 0 h 373" name="T5"/>
                <a:gd fmla="*/ 0 w 530" name="T6"/>
                <a:gd fmla="*/ 0 h 373" name="T7"/>
                <a:gd fmla="*/ 0 w 530" name="T8"/>
                <a:gd fmla="*/ 373 h 373" name="T9"/>
                <a:gd fmla="*/ 510 w 530" name="T10"/>
                <a:gd fmla="*/ 36 h 373" name="T11"/>
                <a:gd fmla="*/ 343 w 530" name="T12"/>
                <a:gd fmla="*/ 183 h 373" name="T13"/>
                <a:gd fmla="*/ 510 w 530" name="T14"/>
                <a:gd fmla="*/ 337 h 373" name="T15"/>
                <a:gd fmla="*/ 510 w 530" name="T16"/>
                <a:gd fmla="*/ 354 h 373" name="T17"/>
                <a:gd fmla="*/ 321 w 530" name="T18"/>
                <a:gd fmla="*/ 200 h 373" name="T19"/>
                <a:gd fmla="*/ 264 w 530" name="T20"/>
                <a:gd fmla="*/ 248 h 373" name="T21"/>
                <a:gd fmla="*/ 206 w 530" name="T22"/>
                <a:gd fmla="*/ 200 h 373" name="T23"/>
                <a:gd fmla="*/ 17 w 530" name="T24"/>
                <a:gd fmla="*/ 354 h 373" name="T25"/>
                <a:gd fmla="*/ 17 w 530" name="T26"/>
                <a:gd fmla="*/ 337 h 373" name="T27"/>
                <a:gd fmla="*/ 187 w 530" name="T28"/>
                <a:gd fmla="*/ 183 h 373" name="T29"/>
                <a:gd fmla="*/ 17 w 530" name="T30"/>
                <a:gd fmla="*/ 36 h 373" name="T31"/>
                <a:gd fmla="*/ 17 w 530" name="T32"/>
                <a:gd fmla="*/ 19 h 373" name="T33"/>
                <a:gd fmla="*/ 264 w 530" name="T34"/>
                <a:gd fmla="*/ 195 h 373" name="T35"/>
                <a:gd fmla="*/ 510 w 530" name="T36"/>
                <a:gd fmla="*/ 19 h 373" name="T37"/>
                <a:gd fmla="*/ 510 w 530" name="T38"/>
                <a:gd fmla="*/ 36 h 37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373" w="530">
                  <a:moveTo>
                    <a:pt x="0" y="373"/>
                  </a:moveTo>
                  <a:lnTo>
                    <a:pt x="530" y="373"/>
                  </a:lnTo>
                  <a:lnTo>
                    <a:pt x="530" y="0"/>
                  </a:lnTo>
                  <a:lnTo>
                    <a:pt x="0" y="0"/>
                  </a:lnTo>
                  <a:lnTo>
                    <a:pt x="0" y="373"/>
                  </a:lnTo>
                  <a:close/>
                  <a:moveTo>
                    <a:pt x="510" y="36"/>
                  </a:moveTo>
                  <a:lnTo>
                    <a:pt x="343" y="183"/>
                  </a:lnTo>
                  <a:lnTo>
                    <a:pt x="510" y="337"/>
                  </a:lnTo>
                  <a:lnTo>
                    <a:pt x="510" y="354"/>
                  </a:lnTo>
                  <a:lnTo>
                    <a:pt x="321" y="200"/>
                  </a:lnTo>
                  <a:lnTo>
                    <a:pt x="264" y="248"/>
                  </a:lnTo>
                  <a:lnTo>
                    <a:pt x="206" y="200"/>
                  </a:lnTo>
                  <a:lnTo>
                    <a:pt x="17" y="354"/>
                  </a:lnTo>
                  <a:lnTo>
                    <a:pt x="17" y="337"/>
                  </a:lnTo>
                  <a:lnTo>
                    <a:pt x="187" y="183"/>
                  </a:lnTo>
                  <a:lnTo>
                    <a:pt x="17" y="36"/>
                  </a:lnTo>
                  <a:lnTo>
                    <a:pt x="17" y="19"/>
                  </a:lnTo>
                  <a:lnTo>
                    <a:pt x="264" y="195"/>
                  </a:lnTo>
                  <a:lnTo>
                    <a:pt x="510" y="19"/>
                  </a:lnTo>
                  <a:lnTo>
                    <a:pt x="510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19" name="Straight Connector 28"/>
            <p:cNvCxnSpPr/>
            <p:nvPr/>
          </p:nvCxnSpPr>
          <p:spPr>
            <a:xfrm>
              <a:off x="4432488" y="3333078"/>
              <a:ext cx="540000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9"/>
            <p:cNvCxnSpPr/>
            <p:nvPr/>
          </p:nvCxnSpPr>
          <p:spPr>
            <a:xfrm flipH="1" flipV="1">
              <a:off x="4432488" y="2459202"/>
              <a:ext cx="0" cy="872234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组合 40"/>
          <p:cNvGrpSpPr/>
          <p:nvPr/>
        </p:nvGrpSpPr>
        <p:grpSpPr>
          <a:xfrm>
            <a:off x="2335387" y="1074704"/>
            <a:ext cx="1410197" cy="2600895"/>
            <a:chOff x="2335387" y="1074704"/>
            <a:chExt cx="1410197" cy="2600895"/>
          </a:xfrm>
        </p:grpSpPr>
        <p:sp>
          <p:nvSpPr>
            <p:cNvPr id="7" name="Freeform: Shape 9"/>
            <p:cNvSpPr/>
            <p:nvPr/>
          </p:nvSpPr>
          <p:spPr bwMode="auto">
            <a:xfrm>
              <a:off x="2346056" y="1863668"/>
              <a:ext cx="1388858" cy="1454654"/>
            </a:xfrm>
            <a:custGeom>
              <a:gdLst>
                <a:gd fmla="*/ 1516 w 1562" name="T0"/>
                <a:gd fmla="*/ 0 h 1636" name="T1"/>
                <a:gd fmla="*/ 1562 w 1562" name="T2"/>
                <a:gd fmla="*/ 11 h 1636" name="T3"/>
                <a:gd fmla="*/ 781 w 1562" name="T4"/>
                <a:gd fmla="*/ 1636 h 1636" name="T5"/>
                <a:gd fmla="*/ 0 w 1562" name="T6"/>
                <a:gd fmla="*/ 11 h 1636" name="T7"/>
                <a:gd fmla="*/ 57 w 1562" name="T8"/>
                <a:gd fmla="*/ 0 h 1636" name="T9"/>
                <a:gd fmla="*/ 1516 w 1562" name="T10"/>
                <a:gd fmla="*/ 0 h 163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636" w="1562">
                  <a:moveTo>
                    <a:pt x="1516" y="0"/>
                  </a:moveTo>
                  <a:lnTo>
                    <a:pt x="1562" y="11"/>
                  </a:lnTo>
                  <a:lnTo>
                    <a:pt x="781" y="1636"/>
                  </a:lnTo>
                  <a:lnTo>
                    <a:pt x="0" y="11"/>
                  </a:lnTo>
                  <a:lnTo>
                    <a:pt x="57" y="0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Oval 10"/>
            <p:cNvSpPr/>
            <p:nvPr/>
          </p:nvSpPr>
          <p:spPr bwMode="auto">
            <a:xfrm>
              <a:off x="2335387" y="1609370"/>
              <a:ext cx="1410197" cy="45791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TextBox 15"/>
            <p:cNvSpPr txBox="1"/>
            <p:nvPr/>
          </p:nvSpPr>
          <p:spPr>
            <a:xfrm>
              <a:off x="2621981" y="1074704"/>
              <a:ext cx="937997" cy="992579"/>
            </a:xfrm>
            <a:prstGeom prst="rect">
              <a:avLst/>
            </a:prstGeom>
            <a:noFill/>
            <a:effectLst/>
          </p:spPr>
          <p:txBody>
            <a:bodyPr wrap="none">
              <a:normAutofit fontScale="85000" lnSpcReduction="20000"/>
            </a:bodyPr>
            <a:lstStyle/>
            <a:p>
              <a:r>
                <a:rPr b="1" lang="id-ID" sz="8000">
                  <a:solidFill>
                    <a:schemeClr val="accent2"/>
                  </a:solidFill>
                  <a:latin charset="0" panose="020b0806030902050204" pitchFamily="34" typeface="Impact"/>
                </a:rPr>
                <a:t>02</a:t>
              </a:r>
            </a:p>
          </p:txBody>
        </p:sp>
        <p:cxnSp>
          <p:nvCxnSpPr>
            <p:cNvPr id="17" name="Straight Connector 24"/>
            <p:cNvCxnSpPr/>
            <p:nvPr/>
          </p:nvCxnSpPr>
          <p:spPr>
            <a:xfrm>
              <a:off x="3035841" y="3675599"/>
              <a:ext cx="540000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5"/>
            <p:cNvCxnSpPr/>
            <p:nvPr/>
          </p:nvCxnSpPr>
          <p:spPr>
            <a:xfrm flipH="1" flipV="1">
              <a:off x="3035841" y="2801723"/>
              <a:ext cx="0" cy="872234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30"/>
            <p:cNvGrpSpPr>
              <a:grpSpLocks noChangeAspect="1"/>
            </p:cNvGrpSpPr>
            <p:nvPr/>
          </p:nvGrpSpPr>
          <p:grpSpPr>
            <a:xfrm>
              <a:off x="2890475" y="2358550"/>
              <a:ext cx="284972" cy="267014"/>
              <a:chOff x="4763" y="0"/>
              <a:chExt cx="957262" cy="896938"/>
            </a:xfrm>
            <a:solidFill>
              <a:schemeClr val="bg1"/>
            </a:solidFill>
          </p:grpSpPr>
          <p:sp>
            <p:nvSpPr>
              <p:cNvPr id="37" name="Freeform: Shape 31"/>
              <p:cNvSpPr/>
              <p:nvPr/>
            </p:nvSpPr>
            <p:spPr bwMode="auto">
              <a:xfrm>
                <a:off x="244475" y="596900"/>
                <a:ext cx="477837" cy="300038"/>
              </a:xfrm>
              <a:custGeom>
                <a:gdLst>
                  <a:gd fmla="*/ 0 w 301" name="T0"/>
                  <a:gd fmla="*/ 76 h 189" name="T1"/>
                  <a:gd fmla="*/ 0 w 301" name="T2"/>
                  <a:gd fmla="*/ 189 h 189" name="T3"/>
                  <a:gd fmla="*/ 301 w 301" name="T4"/>
                  <a:gd fmla="*/ 189 h 189" name="T5"/>
                  <a:gd fmla="*/ 301 w 301" name="T6"/>
                  <a:gd fmla="*/ 76 h 189" name="T7"/>
                  <a:gd fmla="*/ 301 w 301" name="T8"/>
                  <a:gd fmla="*/ 0 h 189" name="T9"/>
                  <a:gd fmla="*/ 0 w 301" name="T10"/>
                  <a:gd fmla="*/ 0 h 189" name="T11"/>
                  <a:gd fmla="*/ 0 w 301" name="T12"/>
                  <a:gd fmla="*/ 76 h 189" name="T13"/>
                  <a:gd fmla="*/ 38 w 301" name="T14"/>
                  <a:gd fmla="*/ 38 h 189" name="T15"/>
                  <a:gd fmla="*/ 263 w 301" name="T16"/>
                  <a:gd fmla="*/ 38 h 189" name="T17"/>
                  <a:gd fmla="*/ 263 w 301" name="T18"/>
                  <a:gd fmla="*/ 76 h 189" name="T19"/>
                  <a:gd fmla="*/ 38 w 301" name="T20"/>
                  <a:gd fmla="*/ 76 h 189" name="T21"/>
                  <a:gd fmla="*/ 38 w 301" name="T22"/>
                  <a:gd fmla="*/ 38 h 189" name="T23"/>
                  <a:gd fmla="*/ 38 w 301" name="T24"/>
                  <a:gd fmla="*/ 114 h 189" name="T25"/>
                  <a:gd fmla="*/ 263 w 301" name="T26"/>
                  <a:gd fmla="*/ 114 h 189" name="T27"/>
                  <a:gd fmla="*/ 263 w 301" name="T28"/>
                  <a:gd fmla="*/ 150 h 189" name="T29"/>
                  <a:gd fmla="*/ 38 w 301" name="T30"/>
                  <a:gd fmla="*/ 150 h 189" name="T31"/>
                  <a:gd fmla="*/ 38 w 301" name="T32"/>
                  <a:gd fmla="*/ 114 h 189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89" w="301">
                    <a:moveTo>
                      <a:pt x="0" y="76"/>
                    </a:moveTo>
                    <a:lnTo>
                      <a:pt x="0" y="189"/>
                    </a:lnTo>
                    <a:lnTo>
                      <a:pt x="301" y="189"/>
                    </a:lnTo>
                    <a:lnTo>
                      <a:pt x="301" y="76"/>
                    </a:lnTo>
                    <a:lnTo>
                      <a:pt x="301" y="0"/>
                    </a:lnTo>
                    <a:lnTo>
                      <a:pt x="0" y="0"/>
                    </a:lnTo>
                    <a:lnTo>
                      <a:pt x="0" y="76"/>
                    </a:lnTo>
                    <a:close/>
                    <a:moveTo>
                      <a:pt x="38" y="38"/>
                    </a:moveTo>
                    <a:lnTo>
                      <a:pt x="263" y="38"/>
                    </a:lnTo>
                    <a:lnTo>
                      <a:pt x="263" y="76"/>
                    </a:lnTo>
                    <a:lnTo>
                      <a:pt x="38" y="76"/>
                    </a:lnTo>
                    <a:lnTo>
                      <a:pt x="38" y="38"/>
                    </a:lnTo>
                    <a:close/>
                    <a:moveTo>
                      <a:pt x="38" y="114"/>
                    </a:moveTo>
                    <a:lnTo>
                      <a:pt x="263" y="114"/>
                    </a:lnTo>
                    <a:lnTo>
                      <a:pt x="263" y="150"/>
                    </a:lnTo>
                    <a:lnTo>
                      <a:pt x="38" y="150"/>
                    </a:lnTo>
                    <a:lnTo>
                      <a:pt x="38" y="1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Freeform: Shape 32"/>
              <p:cNvSpPr/>
              <p:nvPr/>
            </p:nvSpPr>
            <p:spPr bwMode="auto">
              <a:xfrm>
                <a:off x="244475" y="0"/>
                <a:ext cx="477837" cy="300038"/>
              </a:xfrm>
              <a:custGeom>
                <a:gdLst>
                  <a:gd fmla="*/ 301 w 301" name="T0"/>
                  <a:gd fmla="*/ 112 h 189" name="T1"/>
                  <a:gd fmla="*/ 301 w 301" name="T2"/>
                  <a:gd fmla="*/ 0 h 189" name="T3"/>
                  <a:gd fmla="*/ 0 w 301" name="T4"/>
                  <a:gd fmla="*/ 0 h 189" name="T5"/>
                  <a:gd fmla="*/ 0 w 301" name="T6"/>
                  <a:gd fmla="*/ 112 h 189" name="T7"/>
                  <a:gd fmla="*/ 0 w 301" name="T8"/>
                  <a:gd fmla="*/ 189 h 189" name="T9"/>
                  <a:gd fmla="*/ 301 w 301" name="T10"/>
                  <a:gd fmla="*/ 189 h 189" name="T11"/>
                  <a:gd fmla="*/ 301 w 301" name="T12"/>
                  <a:gd fmla="*/ 112 h 18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89" w="301">
                    <a:moveTo>
                      <a:pt x="301" y="112"/>
                    </a:moveTo>
                    <a:lnTo>
                      <a:pt x="301" y="0"/>
                    </a:lnTo>
                    <a:lnTo>
                      <a:pt x="0" y="0"/>
                    </a:lnTo>
                    <a:lnTo>
                      <a:pt x="0" y="112"/>
                    </a:lnTo>
                    <a:lnTo>
                      <a:pt x="0" y="189"/>
                    </a:lnTo>
                    <a:lnTo>
                      <a:pt x="301" y="189"/>
                    </a:lnTo>
                    <a:lnTo>
                      <a:pt x="301" y="1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Freeform: Shape 33"/>
              <p:cNvSpPr/>
              <p:nvPr/>
            </p:nvSpPr>
            <p:spPr bwMode="auto">
              <a:xfrm>
                <a:off x="4763" y="177800"/>
                <a:ext cx="957262" cy="539750"/>
              </a:xfrm>
              <a:custGeom>
                <a:gdLst>
                  <a:gd fmla="*/ 220 w 252" name="T0"/>
                  <a:gd fmla="*/ 0 h 142" name="T1"/>
                  <a:gd fmla="*/ 205 w 252" name="T2"/>
                  <a:gd fmla="*/ 0 h 142" name="T3"/>
                  <a:gd fmla="*/ 205 w 252" name="T4"/>
                  <a:gd fmla="*/ 32 h 142" name="T5"/>
                  <a:gd fmla="*/ 205 w 252" name="T6"/>
                  <a:gd fmla="*/ 48 h 142" name="T7"/>
                  <a:gd fmla="*/ 47 w 252" name="T8"/>
                  <a:gd fmla="*/ 48 h 142" name="T9"/>
                  <a:gd fmla="*/ 47 w 252" name="T10"/>
                  <a:gd fmla="*/ 32 h 142" name="T11"/>
                  <a:gd fmla="*/ 47 w 252" name="T12"/>
                  <a:gd fmla="*/ 0 h 142" name="T13"/>
                  <a:gd fmla="*/ 32 w 252" name="T14"/>
                  <a:gd fmla="*/ 0 h 142" name="T15"/>
                  <a:gd fmla="*/ 0 w 252" name="T16"/>
                  <a:gd fmla="*/ 32 h 142" name="T17"/>
                  <a:gd fmla="*/ 0 w 252" name="T18"/>
                  <a:gd fmla="*/ 110 h 142" name="T19"/>
                  <a:gd fmla="*/ 32 w 252" name="T20"/>
                  <a:gd fmla="*/ 142 h 142" name="T21"/>
                  <a:gd fmla="*/ 47 w 252" name="T22"/>
                  <a:gd fmla="*/ 142 h 142" name="T23"/>
                  <a:gd fmla="*/ 47 w 252" name="T24"/>
                  <a:gd fmla="*/ 110 h 142" name="T25"/>
                  <a:gd fmla="*/ 47 w 252" name="T26"/>
                  <a:gd fmla="*/ 95 h 142" name="T27"/>
                  <a:gd fmla="*/ 205 w 252" name="T28"/>
                  <a:gd fmla="*/ 95 h 142" name="T29"/>
                  <a:gd fmla="*/ 205 w 252" name="T30"/>
                  <a:gd fmla="*/ 110 h 142" name="T31"/>
                  <a:gd fmla="*/ 205 w 252" name="T32"/>
                  <a:gd fmla="*/ 142 h 142" name="T33"/>
                  <a:gd fmla="*/ 220 w 252" name="T34"/>
                  <a:gd fmla="*/ 142 h 142" name="T35"/>
                  <a:gd fmla="*/ 252 w 252" name="T36"/>
                  <a:gd fmla="*/ 110 h 142" name="T37"/>
                  <a:gd fmla="*/ 252 w 252" name="T38"/>
                  <a:gd fmla="*/ 32 h 142" name="T39"/>
                  <a:gd fmla="*/ 220 w 252" name="T40"/>
                  <a:gd fmla="*/ 0 h 142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142" w="251">
                    <a:moveTo>
                      <a:pt x="220" y="0"/>
                    </a:moveTo>
                    <a:cubicBezTo>
                      <a:pt x="205" y="0"/>
                      <a:pt x="205" y="0"/>
                      <a:pt x="205" y="0"/>
                    </a:cubicBezTo>
                    <a:cubicBezTo>
                      <a:pt x="205" y="32"/>
                      <a:pt x="205" y="32"/>
                      <a:pt x="205" y="32"/>
                    </a:cubicBezTo>
                    <a:cubicBezTo>
                      <a:pt x="205" y="48"/>
                      <a:pt x="205" y="48"/>
                      <a:pt x="205" y="48"/>
                    </a:cubicBezTo>
                    <a:cubicBezTo>
                      <a:pt x="47" y="48"/>
                      <a:pt x="47" y="48"/>
                      <a:pt x="47" y="48"/>
                    </a:cubicBezTo>
                    <a:cubicBezTo>
                      <a:pt x="47" y="32"/>
                      <a:pt x="47" y="32"/>
                      <a:pt x="47" y="32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16" y="0"/>
                      <a:pt x="0" y="16"/>
                      <a:pt x="0" y="32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0" y="126"/>
                      <a:pt x="16" y="142"/>
                      <a:pt x="32" y="142"/>
                    </a:cubicBezTo>
                    <a:cubicBezTo>
                      <a:pt x="47" y="142"/>
                      <a:pt x="47" y="142"/>
                      <a:pt x="47" y="142"/>
                    </a:cubicBezTo>
                    <a:cubicBezTo>
                      <a:pt x="47" y="110"/>
                      <a:pt x="47" y="110"/>
                      <a:pt x="47" y="110"/>
                    </a:cubicBezTo>
                    <a:cubicBezTo>
                      <a:pt x="47" y="95"/>
                      <a:pt x="47" y="95"/>
                      <a:pt x="47" y="95"/>
                    </a:cubicBezTo>
                    <a:cubicBezTo>
                      <a:pt x="205" y="95"/>
                      <a:pt x="205" y="95"/>
                      <a:pt x="205" y="95"/>
                    </a:cubicBezTo>
                    <a:cubicBezTo>
                      <a:pt x="205" y="110"/>
                      <a:pt x="205" y="110"/>
                      <a:pt x="205" y="110"/>
                    </a:cubicBezTo>
                    <a:cubicBezTo>
                      <a:pt x="205" y="142"/>
                      <a:pt x="205" y="142"/>
                      <a:pt x="205" y="142"/>
                    </a:cubicBezTo>
                    <a:cubicBezTo>
                      <a:pt x="220" y="142"/>
                      <a:pt x="220" y="142"/>
                      <a:pt x="220" y="142"/>
                    </a:cubicBezTo>
                    <a:cubicBezTo>
                      <a:pt x="236" y="142"/>
                      <a:pt x="252" y="126"/>
                      <a:pt x="252" y="110"/>
                    </a:cubicBezTo>
                    <a:cubicBezTo>
                      <a:pt x="252" y="32"/>
                      <a:pt x="252" y="32"/>
                      <a:pt x="252" y="32"/>
                    </a:cubicBezTo>
                    <a:cubicBezTo>
                      <a:pt x="252" y="16"/>
                      <a:pt x="236" y="0"/>
                      <a:pt x="22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925190" y="1405187"/>
            <a:ext cx="1410197" cy="2678553"/>
            <a:chOff x="925190" y="1405187"/>
            <a:chExt cx="1410197" cy="2678553"/>
          </a:xfrm>
        </p:grpSpPr>
        <p:sp>
          <p:nvSpPr>
            <p:cNvPr id="9" name="Freeform: Shape 12"/>
            <p:cNvSpPr/>
            <p:nvPr/>
          </p:nvSpPr>
          <p:spPr bwMode="auto">
            <a:xfrm>
              <a:off x="935860" y="2194433"/>
              <a:ext cx="1388858" cy="1454654"/>
            </a:xfrm>
            <a:custGeom>
              <a:gdLst>
                <a:gd fmla="*/ 1516 w 1562" name="T0"/>
                <a:gd fmla="*/ 0 h 1636" name="T1"/>
                <a:gd fmla="*/ 1562 w 1562" name="T2"/>
                <a:gd fmla="*/ 11 h 1636" name="T3"/>
                <a:gd fmla="*/ 781 w 1562" name="T4"/>
                <a:gd fmla="*/ 1636 h 1636" name="T5"/>
                <a:gd fmla="*/ 0 w 1562" name="T6"/>
                <a:gd fmla="*/ 11 h 1636" name="T7"/>
                <a:gd fmla="*/ 57 w 1562" name="T8"/>
                <a:gd fmla="*/ 0 h 1636" name="T9"/>
                <a:gd fmla="*/ 1516 w 1562" name="T10"/>
                <a:gd fmla="*/ 0 h 163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636" w="1562">
                  <a:moveTo>
                    <a:pt x="1516" y="0"/>
                  </a:moveTo>
                  <a:lnTo>
                    <a:pt x="1562" y="11"/>
                  </a:lnTo>
                  <a:lnTo>
                    <a:pt x="781" y="1636"/>
                  </a:lnTo>
                  <a:lnTo>
                    <a:pt x="0" y="11"/>
                  </a:lnTo>
                  <a:lnTo>
                    <a:pt x="57" y="0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Oval 13"/>
            <p:cNvSpPr/>
            <p:nvPr/>
          </p:nvSpPr>
          <p:spPr bwMode="auto">
            <a:xfrm>
              <a:off x="925190" y="1940135"/>
              <a:ext cx="1410197" cy="45791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TextBox 14"/>
            <p:cNvSpPr txBox="1"/>
            <p:nvPr/>
          </p:nvSpPr>
          <p:spPr>
            <a:xfrm>
              <a:off x="1205288" y="1405187"/>
              <a:ext cx="840615" cy="992579"/>
            </a:xfrm>
            <a:prstGeom prst="rect">
              <a:avLst/>
            </a:prstGeom>
            <a:noFill/>
            <a:effectLst/>
          </p:spPr>
          <p:txBody>
            <a:bodyPr wrap="none">
              <a:normAutofit fontScale="85000" lnSpcReduction="20000"/>
            </a:bodyPr>
            <a:lstStyle/>
            <a:p>
              <a:r>
                <a:rPr b="1" lang="id-ID" sz="8000">
                  <a:solidFill>
                    <a:schemeClr val="accent3"/>
                  </a:solidFill>
                  <a:latin charset="0" panose="020b0806030902050204" pitchFamily="34" typeface="Impact"/>
                </a:rPr>
                <a:t>01</a:t>
              </a:r>
            </a:p>
          </p:txBody>
        </p:sp>
        <p:cxnSp>
          <p:nvCxnSpPr>
            <p:cNvPr id="15" name="Straight Connector 20"/>
            <p:cNvCxnSpPr/>
            <p:nvPr/>
          </p:nvCxnSpPr>
          <p:spPr>
            <a:xfrm>
              <a:off x="1627417" y="4083740"/>
              <a:ext cx="540000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21"/>
            <p:cNvCxnSpPr/>
            <p:nvPr/>
          </p:nvCxnSpPr>
          <p:spPr>
            <a:xfrm flipH="1" flipV="1">
              <a:off x="1627417" y="3209864"/>
              <a:ext cx="0" cy="872234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34"/>
            <p:cNvGrpSpPr/>
            <p:nvPr/>
          </p:nvGrpSpPr>
          <p:grpSpPr>
            <a:xfrm>
              <a:off x="1507151" y="2762752"/>
              <a:ext cx="240530" cy="259404"/>
              <a:chOff x="3997325" y="3846513"/>
              <a:chExt cx="788988" cy="850900"/>
            </a:xfrm>
            <a:noFill/>
          </p:grpSpPr>
          <p:sp>
            <p:nvSpPr>
              <p:cNvPr id="34" name="Freeform: Shape 35"/>
              <p:cNvSpPr/>
              <p:nvPr/>
            </p:nvSpPr>
            <p:spPr bwMode="auto">
              <a:xfrm>
                <a:off x="3997325" y="3906838"/>
                <a:ext cx="788988" cy="790575"/>
              </a:xfrm>
              <a:custGeom>
                <a:gdLst>
                  <a:gd fmla="*/ 248 w 497" name="T0"/>
                  <a:gd fmla="*/ 115 h 498" name="T1"/>
                  <a:gd fmla="*/ 497 w 497" name="T2"/>
                  <a:gd fmla="*/ 0 h 498" name="T3"/>
                  <a:gd fmla="*/ 497 w 497" name="T4"/>
                  <a:gd fmla="*/ 373 h 498" name="T5"/>
                  <a:gd fmla="*/ 248 w 497" name="T6"/>
                  <a:gd fmla="*/ 498 h 498" name="T7"/>
                  <a:gd fmla="*/ 0 w 497" name="T8"/>
                  <a:gd fmla="*/ 373 h 498" name="T9"/>
                  <a:gd fmla="*/ 0 w 497" name="T10"/>
                  <a:gd fmla="*/ 0 h 498" name="T11"/>
                  <a:gd fmla="*/ 248 w 497" name="T12"/>
                  <a:gd fmla="*/ 115 h 49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98" w="497">
                    <a:moveTo>
                      <a:pt x="248" y="115"/>
                    </a:moveTo>
                    <a:lnTo>
                      <a:pt x="497" y="0"/>
                    </a:lnTo>
                    <a:lnTo>
                      <a:pt x="497" y="373"/>
                    </a:lnTo>
                    <a:lnTo>
                      <a:pt x="248" y="498"/>
                    </a:lnTo>
                    <a:lnTo>
                      <a:pt x="0" y="373"/>
                    </a:lnTo>
                    <a:lnTo>
                      <a:pt x="0" y="0"/>
                    </a:lnTo>
                    <a:lnTo>
                      <a:pt x="248" y="115"/>
                    </a:lnTo>
                    <a:close/>
                  </a:path>
                </a:pathLst>
              </a:custGeom>
              <a:grpFill/>
              <a:ln cap="rnd" w="22225">
                <a:solidFill>
                  <a:schemeClr val="bg1"/>
                </a:solidFill>
                <a:prstDash val="solid"/>
                <a:round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Freeform: Shape 36"/>
              <p:cNvSpPr/>
              <p:nvPr/>
            </p:nvSpPr>
            <p:spPr bwMode="auto">
              <a:xfrm>
                <a:off x="4087813" y="3846513"/>
                <a:ext cx="608013" cy="150812"/>
              </a:xfrm>
              <a:custGeom>
                <a:gdLst>
                  <a:gd fmla="*/ 383 w 383" name="T0"/>
                  <a:gd fmla="*/ 0 h 95" name="T1"/>
                  <a:gd fmla="*/ 191 w 383" name="T2"/>
                  <a:gd fmla="*/ 95 h 95" name="T3"/>
                  <a:gd fmla="*/ 0 w 383" name="T4"/>
                  <a:gd fmla="*/ 0 h 95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95" w="383">
                    <a:moveTo>
                      <a:pt x="383" y="0"/>
                    </a:moveTo>
                    <a:lnTo>
                      <a:pt x="191" y="95"/>
                    </a:lnTo>
                    <a:lnTo>
                      <a:pt x="0" y="0"/>
                    </a:lnTo>
                  </a:path>
                </a:pathLst>
              </a:custGeom>
              <a:grpFill/>
              <a:ln cap="rnd" w="22225">
                <a:solidFill>
                  <a:schemeClr val="bg1"/>
                </a:solidFill>
                <a:prstDash val="solid"/>
                <a:round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Straight Connector 37"/>
              <p:cNvSpPr/>
              <p:nvPr/>
            </p:nvSpPr>
            <p:spPr bwMode="auto">
              <a:xfrm flipH="1">
                <a:off x="4391025" y="4089400"/>
                <a:ext cx="0" cy="608012"/>
              </a:xfrm>
              <a:prstGeom prst="line">
                <a:avLst/>
              </a:prstGeom>
              <a:grpFill/>
              <a:ln cap="rnd" w="22225">
                <a:solidFill>
                  <a:schemeClr val="bg1"/>
                </a:solidFill>
                <a:prstDash val="solid"/>
                <a:round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23" name="Group 38"/>
          <p:cNvGrpSpPr/>
          <p:nvPr/>
        </p:nvGrpSpPr>
        <p:grpSpPr>
          <a:xfrm>
            <a:off x="4972488" y="3209864"/>
            <a:ext cx="1610441" cy="649603"/>
            <a:chOff x="9477009" y="3764961"/>
            <a:chExt cx="2001228" cy="866137"/>
          </a:xfrm>
        </p:grpSpPr>
        <p:sp>
          <p:nvSpPr>
            <p:cNvPr id="32" name="TextBox 39"/>
            <p:cNvSpPr txBox="1"/>
            <p:nvPr/>
          </p:nvSpPr>
          <p:spPr bwMode="auto">
            <a:xfrm>
              <a:off x="9477009" y="3764961"/>
              <a:ext cx="2001228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0" tIns="0" wrap="none">
              <a:normAutofit/>
            </a:bodyPr>
            <a:lstStyle/>
            <a:p>
              <a:pPr algn="l" latinLnBrk="0"/>
              <a:r>
                <a:rPr altLang="en-US" lang="zh-CN" sz="1400">
                  <a:solidFill>
                    <a:schemeClr val="accent1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3" name="TextBox 40"/>
            <p:cNvSpPr txBox="1"/>
            <p:nvPr/>
          </p:nvSpPr>
          <p:spPr bwMode="auto">
            <a:xfrm>
              <a:off x="9477009" y="4074919"/>
              <a:ext cx="2001228" cy="556179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0" tIns="0"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>
                <a:lnSpc>
                  <a:spcPct val="12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grpSp>
        <p:nvGrpSpPr>
          <p:cNvPr id="24" name="Group 41"/>
          <p:cNvGrpSpPr/>
          <p:nvPr/>
        </p:nvGrpSpPr>
        <p:grpSpPr>
          <a:xfrm>
            <a:off x="3575841" y="3572620"/>
            <a:ext cx="1610441" cy="649603"/>
            <a:chOff x="9477009" y="3764961"/>
            <a:chExt cx="2001228" cy="866137"/>
          </a:xfrm>
        </p:grpSpPr>
        <p:sp>
          <p:nvSpPr>
            <p:cNvPr id="30" name="TextBox 42"/>
            <p:cNvSpPr txBox="1"/>
            <p:nvPr/>
          </p:nvSpPr>
          <p:spPr bwMode="auto">
            <a:xfrm>
              <a:off x="9477009" y="3764961"/>
              <a:ext cx="2001228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0" tIns="0" wrap="none">
              <a:normAutofit/>
            </a:bodyPr>
            <a:lstStyle/>
            <a:p>
              <a:pPr algn="l" latinLnBrk="0"/>
              <a:r>
                <a:rPr altLang="en-US" lang="zh-CN" sz="1400">
                  <a:solidFill>
                    <a:schemeClr val="accent2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1" name="TextBox 43"/>
            <p:cNvSpPr txBox="1"/>
            <p:nvPr/>
          </p:nvSpPr>
          <p:spPr bwMode="auto">
            <a:xfrm>
              <a:off x="9477009" y="4074919"/>
              <a:ext cx="2001228" cy="556179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0" tIns="0"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>
                <a:lnSpc>
                  <a:spcPct val="12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grpSp>
        <p:nvGrpSpPr>
          <p:cNvPr id="25" name="Group 47"/>
          <p:cNvGrpSpPr/>
          <p:nvPr/>
        </p:nvGrpSpPr>
        <p:grpSpPr>
          <a:xfrm>
            <a:off x="2167417" y="3940354"/>
            <a:ext cx="1610441" cy="649603"/>
            <a:chOff x="9477009" y="3764961"/>
            <a:chExt cx="2001228" cy="866137"/>
          </a:xfrm>
        </p:grpSpPr>
        <p:sp>
          <p:nvSpPr>
            <p:cNvPr id="28" name="TextBox 48"/>
            <p:cNvSpPr txBox="1"/>
            <p:nvPr/>
          </p:nvSpPr>
          <p:spPr bwMode="auto">
            <a:xfrm>
              <a:off x="9477009" y="3764961"/>
              <a:ext cx="2001228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0" tIns="0" wrap="none">
              <a:normAutofit/>
            </a:bodyPr>
            <a:lstStyle/>
            <a:p>
              <a:pPr algn="l" latinLnBrk="0"/>
              <a:r>
                <a:rPr altLang="en-US" lang="zh-CN" sz="1400">
                  <a:solidFill>
                    <a:schemeClr val="accent3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9" name="TextBox 49"/>
            <p:cNvSpPr txBox="1"/>
            <p:nvPr/>
          </p:nvSpPr>
          <p:spPr bwMode="auto">
            <a:xfrm>
              <a:off x="9477009" y="4074919"/>
              <a:ext cx="2001228" cy="556179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0" tIns="0"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>
                <a:lnSpc>
                  <a:spcPct val="12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sp>
        <p:nvSpPr>
          <p:cNvPr id="26" name="TextBox 50"/>
          <p:cNvSpPr txBox="1"/>
          <p:nvPr/>
        </p:nvSpPr>
        <p:spPr>
          <a:xfrm>
            <a:off x="5416348" y="1519491"/>
            <a:ext cx="2380199" cy="511607"/>
          </a:xfrm>
          <a:prstGeom prst="rect">
            <a:avLst/>
          </a:prstGeom>
          <a:noFill/>
        </p:spPr>
        <p:txBody>
          <a:bodyPr anchor="ctr" anchorCtr="0" bIns="0" lIns="0" rIns="0" tIns="0" wrap="none">
            <a:normAutofit/>
          </a:bodyPr>
          <a:lstStyle/>
          <a:p>
            <a:pPr algn="r"/>
            <a:r>
              <a:rPr altLang="en-US" b="1" lang="zh-CN" sz="3200">
                <a:ea charset="-122" panose="020b0503020204020204" pitchFamily="34" typeface="微软雅黑"/>
              </a:rPr>
              <a:t>标题文本预设</a:t>
            </a:r>
          </a:p>
        </p:txBody>
      </p:sp>
      <p:sp>
        <p:nvSpPr>
          <p:cNvPr id="27" name="Rectangle 51"/>
          <p:cNvSpPr/>
          <p:nvPr/>
        </p:nvSpPr>
        <p:spPr>
          <a:xfrm>
            <a:off x="5416348" y="2031098"/>
            <a:ext cx="2380199" cy="541651"/>
          </a:xfrm>
          <a:prstGeom prst="rect">
            <a:avLst/>
          </a:prstGeom>
        </p:spPr>
        <p:txBody>
          <a:bodyPr anchor="ctr" anchorCtr="0" bIns="0" lIns="0" rIns="0" tIns="0" wrap="square">
            <a:normAutofit/>
          </a:bodyPr>
          <a:lstStyle/>
          <a:p>
            <a:pPr algn="r">
              <a:lnSpc>
                <a:spcPct val="120000"/>
              </a:lnSpc>
            </a:pPr>
            <a:r>
              <a:rPr altLang="en-US" lang="zh-CN" sz="1200">
                <a:ea charset="-122" panose="020b0503020204020204" pitchFamily="34" typeface="微软雅黑"/>
              </a:rPr>
              <a:t>点击输入替换内容编辑文字</a:t>
            </a:r>
          </a:p>
          <a:p>
            <a:pPr algn="r">
              <a:lnSpc>
                <a:spcPct val="120000"/>
              </a:lnSpc>
            </a:pPr>
            <a:r>
              <a:rPr altLang="en-US" lang="zh-CN" sz="1200">
                <a:ea charset="-122" panose="020b0503020204020204" pitchFamily="34" typeface="微软雅黑"/>
              </a:rPr>
              <a:t>点击输入替换内容编辑文字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4DC91E8B-E85F-4026-A7B4-F3873D4FF9C8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明年工作计划</a:t>
            </a:r>
          </a:p>
        </p:txBody>
      </p:sp>
    </p:spTree>
    <p:extLst>
      <p:ext uri="{BB962C8B-B14F-4D97-AF65-F5344CB8AC3E}">
        <p14:creationId val="290403524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6"/>
      <p:bldP grpId="0" spid="27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35"/>
          <p:cNvGrpSpPr/>
          <p:nvPr/>
        </p:nvGrpSpPr>
        <p:grpSpPr>
          <a:xfrm>
            <a:off x="3987884" y="2059264"/>
            <a:ext cx="2552297" cy="3084236"/>
            <a:chOff x="4037013" y="2519363"/>
            <a:chExt cx="2303463" cy="2633662"/>
          </a:xfrm>
        </p:grpSpPr>
        <p:sp>
          <p:nvSpPr>
            <p:cNvPr id="66" name="Freeform: Shape 104"/>
            <p:cNvSpPr/>
            <p:nvPr/>
          </p:nvSpPr>
          <p:spPr bwMode="auto">
            <a:xfrm>
              <a:off x="4037013" y="2647950"/>
              <a:ext cx="2047875" cy="2505075"/>
            </a:xfrm>
            <a:custGeom>
              <a:cxnLst>
                <a:cxn ang="0">
                  <a:pos x="403" y="0"/>
                </a:cxn>
                <a:cxn ang="0">
                  <a:pos x="403" y="0"/>
                </a:cxn>
                <a:cxn ang="0">
                  <a:pos x="0" y="404"/>
                </a:cxn>
                <a:cxn ang="0">
                  <a:pos x="0" y="666"/>
                </a:cxn>
                <a:cxn ang="0">
                  <a:pos x="74" y="666"/>
                </a:cxn>
                <a:cxn ang="0">
                  <a:pos x="74" y="404"/>
                </a:cxn>
                <a:cxn ang="0">
                  <a:pos x="405" y="74"/>
                </a:cxn>
                <a:cxn ang="0">
                  <a:pos x="544" y="74"/>
                </a:cxn>
                <a:cxn ang="0">
                  <a:pos x="544" y="0"/>
                </a:cxn>
                <a:cxn ang="0">
                  <a:pos x="403" y="0"/>
                </a:cxn>
              </a:cxnLst>
              <a:rect b="b" l="0" r="r" t="0"/>
              <a:pathLst>
                <a:path h="666" w="544">
                  <a:moveTo>
                    <a:pt x="403" y="0"/>
                  </a:moveTo>
                  <a:cubicBezTo>
                    <a:pt x="403" y="0"/>
                    <a:pt x="403" y="0"/>
                    <a:pt x="403" y="0"/>
                  </a:cubicBezTo>
                  <a:cubicBezTo>
                    <a:pt x="180" y="1"/>
                    <a:pt x="0" y="182"/>
                    <a:pt x="0" y="404"/>
                  </a:cubicBezTo>
                  <a:cubicBezTo>
                    <a:pt x="0" y="666"/>
                    <a:pt x="0" y="666"/>
                    <a:pt x="0" y="666"/>
                  </a:cubicBezTo>
                  <a:cubicBezTo>
                    <a:pt x="74" y="666"/>
                    <a:pt x="74" y="666"/>
                    <a:pt x="74" y="666"/>
                  </a:cubicBezTo>
                  <a:cubicBezTo>
                    <a:pt x="74" y="404"/>
                    <a:pt x="74" y="404"/>
                    <a:pt x="74" y="404"/>
                  </a:cubicBezTo>
                  <a:cubicBezTo>
                    <a:pt x="74" y="222"/>
                    <a:pt x="223" y="74"/>
                    <a:pt x="405" y="74"/>
                  </a:cubicBezTo>
                  <a:cubicBezTo>
                    <a:pt x="544" y="74"/>
                    <a:pt x="544" y="74"/>
                    <a:pt x="544" y="74"/>
                  </a:cubicBezTo>
                  <a:cubicBezTo>
                    <a:pt x="544" y="0"/>
                    <a:pt x="544" y="0"/>
                    <a:pt x="544" y="0"/>
                  </a:cubicBezTo>
                  <a:lnTo>
                    <a:pt x="403" y="0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7" name="Freeform: Shape 105"/>
            <p:cNvSpPr/>
            <p:nvPr/>
          </p:nvSpPr>
          <p:spPr bwMode="auto">
            <a:xfrm>
              <a:off x="6084888" y="2519363"/>
              <a:ext cx="255588" cy="508000"/>
            </a:xfrm>
            <a:custGeom>
              <a:cxnLst>
                <a:cxn ang="0">
                  <a:pos x="0" y="320"/>
                </a:cxn>
                <a:cxn ang="0">
                  <a:pos x="161" y="159"/>
                </a:cxn>
                <a:cxn ang="0">
                  <a:pos x="0" y="0"/>
                </a:cxn>
                <a:cxn ang="0">
                  <a:pos x="0" y="320"/>
                </a:cxn>
              </a:cxnLst>
              <a:rect b="b" l="0" r="r" t="0"/>
              <a:pathLst>
                <a:path h="320" w="161">
                  <a:moveTo>
                    <a:pt x="0" y="320"/>
                  </a:moveTo>
                  <a:lnTo>
                    <a:pt x="161" y="159"/>
                  </a:lnTo>
                  <a:lnTo>
                    <a:pt x="0" y="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8" name="Freeform: Shape 106"/>
            <p:cNvSpPr/>
            <p:nvPr/>
          </p:nvSpPr>
          <p:spPr bwMode="auto">
            <a:xfrm>
              <a:off x="4830763" y="2895600"/>
              <a:ext cx="161925" cy="109538"/>
            </a:xfrm>
            <a:custGeom>
              <a:cxnLst>
                <a:cxn ang="0">
                  <a:pos x="5" y="29"/>
                </a:cxn>
                <a:cxn ang="0">
                  <a:pos x="43" y="10"/>
                </a:cxn>
                <a:cxn ang="0">
                  <a:pos x="37" y="0"/>
                </a:cxn>
                <a:cxn ang="0">
                  <a:pos x="0" y="20"/>
                </a:cxn>
                <a:cxn ang="0">
                  <a:pos x="5" y="29"/>
                </a:cxn>
              </a:cxnLst>
              <a:rect b="b" l="0" r="r" t="0"/>
              <a:pathLst>
                <a:path h="28" w="43">
                  <a:moveTo>
                    <a:pt x="5" y="29"/>
                  </a:moveTo>
                  <a:cubicBezTo>
                    <a:pt x="17" y="22"/>
                    <a:pt x="30" y="16"/>
                    <a:pt x="43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25" y="6"/>
                    <a:pt x="12" y="12"/>
                    <a:pt x="0" y="20"/>
                  </a:cubicBezTo>
                  <a:lnTo>
                    <a:pt x="5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9" name="Freeform: Shape 107"/>
            <p:cNvSpPr/>
            <p:nvPr/>
          </p:nvSpPr>
          <p:spPr bwMode="auto">
            <a:xfrm>
              <a:off x="5203825" y="2779713"/>
              <a:ext cx="161925" cy="74613"/>
            </a:xfrm>
            <a:custGeom>
              <a:cxnLst>
                <a:cxn ang="0">
                  <a:pos x="2" y="20"/>
                </a:cxn>
                <a:cxn ang="0">
                  <a:pos x="43" y="11"/>
                </a:cxn>
                <a:cxn ang="0">
                  <a:pos x="41" y="0"/>
                </a:cxn>
                <a:cxn ang="0">
                  <a:pos x="0" y="9"/>
                </a:cxn>
                <a:cxn ang="0">
                  <a:pos x="2" y="20"/>
                </a:cxn>
              </a:cxnLst>
              <a:rect b="b" l="0" r="r" t="0"/>
              <a:pathLst>
                <a:path h="20" w="43">
                  <a:moveTo>
                    <a:pt x="2" y="20"/>
                  </a:moveTo>
                  <a:cubicBezTo>
                    <a:pt x="15" y="16"/>
                    <a:pt x="29" y="13"/>
                    <a:pt x="43" y="11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27" y="2"/>
                    <a:pt x="13" y="5"/>
                    <a:pt x="0" y="9"/>
                  </a:cubicBezTo>
                  <a:lnTo>
                    <a:pt x="2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0" name="Rectangle 108"/>
            <p:cNvSpPr/>
            <p:nvPr/>
          </p:nvSpPr>
          <p:spPr bwMode="auto">
            <a:xfrm>
              <a:off x="5583238" y="2763838"/>
              <a:ext cx="161925" cy="412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1" name="Rectangle 109"/>
            <p:cNvSpPr/>
            <p:nvPr/>
          </p:nvSpPr>
          <p:spPr bwMode="auto">
            <a:xfrm>
              <a:off x="5964238" y="2763838"/>
              <a:ext cx="120650" cy="412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2" name="Freeform: Shape 110"/>
            <p:cNvSpPr/>
            <p:nvPr/>
          </p:nvSpPr>
          <p:spPr bwMode="auto">
            <a:xfrm>
              <a:off x="4527550" y="3109913"/>
              <a:ext cx="142875" cy="139700"/>
            </a:xfrm>
            <a:custGeom>
              <a:cxnLst>
                <a:cxn ang="0">
                  <a:pos x="8" y="37"/>
                </a:cxn>
                <a:cxn ang="0">
                  <a:pos x="38" y="8"/>
                </a:cxn>
                <a:cxn ang="0">
                  <a:pos x="30" y="0"/>
                </a:cxn>
                <a:cxn ang="0">
                  <a:pos x="0" y="29"/>
                </a:cxn>
                <a:cxn ang="0">
                  <a:pos x="8" y="37"/>
                </a:cxn>
              </a:cxnLst>
              <a:rect b="b" l="0" r="r" t="0"/>
              <a:pathLst>
                <a:path h="37" w="38">
                  <a:moveTo>
                    <a:pt x="8" y="37"/>
                  </a:moveTo>
                  <a:cubicBezTo>
                    <a:pt x="17" y="27"/>
                    <a:pt x="27" y="17"/>
                    <a:pt x="38" y="8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0" y="9"/>
                    <a:pt x="10" y="19"/>
                    <a:pt x="0" y="29"/>
                  </a:cubicBezTo>
                  <a:lnTo>
                    <a:pt x="8" y="3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3" name="Freeform: Shape 111"/>
            <p:cNvSpPr/>
            <p:nvPr/>
          </p:nvSpPr>
          <p:spPr bwMode="auto">
            <a:xfrm>
              <a:off x="4297363" y="3422650"/>
              <a:ext cx="112713" cy="157163"/>
            </a:xfrm>
            <a:custGeom>
              <a:cxnLst>
                <a:cxn ang="0">
                  <a:pos x="10" y="42"/>
                </a:cxn>
                <a:cxn ang="0">
                  <a:pos x="30" y="5"/>
                </a:cxn>
                <a:cxn ang="0">
                  <a:pos x="20" y="0"/>
                </a:cxn>
                <a:cxn ang="0">
                  <a:pos x="0" y="37"/>
                </a:cxn>
                <a:cxn ang="0">
                  <a:pos x="10" y="42"/>
                </a:cxn>
              </a:cxnLst>
              <a:rect b="b" l="0" r="r" t="0"/>
              <a:pathLst>
                <a:path h="42" w="30">
                  <a:moveTo>
                    <a:pt x="10" y="42"/>
                  </a:moveTo>
                  <a:cubicBezTo>
                    <a:pt x="16" y="29"/>
                    <a:pt x="23" y="17"/>
                    <a:pt x="30" y="5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3" y="12"/>
                    <a:pt x="6" y="24"/>
                    <a:pt x="0" y="37"/>
                  </a:cubicBezTo>
                  <a:lnTo>
                    <a:pt x="10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4" name="Freeform: Shape 112"/>
            <p:cNvSpPr/>
            <p:nvPr/>
          </p:nvSpPr>
          <p:spPr bwMode="auto">
            <a:xfrm>
              <a:off x="4176713" y="3787775"/>
              <a:ext cx="76200" cy="165100"/>
            </a:xfrm>
            <a:custGeom>
              <a:cxnLst>
                <a:cxn ang="0">
                  <a:pos x="11" y="44"/>
                </a:cxn>
                <a:cxn ang="0">
                  <a:pos x="20" y="3"/>
                </a:cxn>
                <a:cxn ang="0">
                  <a:pos x="9" y="0"/>
                </a:cxn>
                <a:cxn ang="0">
                  <a:pos x="0" y="41"/>
                </a:cxn>
                <a:cxn ang="0">
                  <a:pos x="11" y="44"/>
                </a:cxn>
              </a:cxnLst>
              <a:rect b="b" l="0" r="r" t="0"/>
              <a:pathLst>
                <a:path h="44" w="20">
                  <a:moveTo>
                    <a:pt x="11" y="44"/>
                  </a:moveTo>
                  <a:cubicBezTo>
                    <a:pt x="13" y="30"/>
                    <a:pt x="16" y="16"/>
                    <a:pt x="20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5" y="14"/>
                    <a:pt x="2" y="27"/>
                    <a:pt x="0" y="41"/>
                  </a:cubicBezTo>
                  <a:lnTo>
                    <a:pt x="11" y="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5" name="Rectangle 113"/>
            <p:cNvSpPr/>
            <p:nvPr/>
          </p:nvSpPr>
          <p:spPr bwMode="auto">
            <a:xfrm>
              <a:off x="4157663" y="4156075"/>
              <a:ext cx="41275" cy="1619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6" name="Rectangle 114"/>
            <p:cNvSpPr/>
            <p:nvPr/>
          </p:nvSpPr>
          <p:spPr bwMode="auto">
            <a:xfrm>
              <a:off x="4157663" y="4911725"/>
              <a:ext cx="41275" cy="158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7" name="Rectangle 115"/>
            <p:cNvSpPr/>
            <p:nvPr/>
          </p:nvSpPr>
          <p:spPr bwMode="auto">
            <a:xfrm>
              <a:off x="4157663" y="4532313"/>
              <a:ext cx="41275" cy="1619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5" name="Group 36"/>
          <p:cNvGrpSpPr/>
          <p:nvPr/>
        </p:nvGrpSpPr>
        <p:grpSpPr>
          <a:xfrm>
            <a:off x="4302915" y="1532325"/>
            <a:ext cx="566396" cy="3611173"/>
            <a:chOff x="4252913" y="1631950"/>
            <a:chExt cx="511175" cy="3521075"/>
          </a:xfrm>
        </p:grpSpPr>
        <p:sp>
          <p:nvSpPr>
            <p:cNvPr id="54" name="Freeform: Shape 92"/>
            <p:cNvSpPr/>
            <p:nvPr/>
          </p:nvSpPr>
          <p:spPr bwMode="auto">
            <a:xfrm>
              <a:off x="4252913" y="1631950"/>
              <a:ext cx="511175" cy="255588"/>
            </a:xfrm>
            <a:custGeom>
              <a:cxnLst>
                <a:cxn ang="0">
                  <a:pos x="322" y="161"/>
                </a:cxn>
                <a:cxn ang="0">
                  <a:pos x="161" y="0"/>
                </a:cxn>
                <a:cxn ang="0">
                  <a:pos x="0" y="161"/>
                </a:cxn>
                <a:cxn ang="0">
                  <a:pos x="322" y="161"/>
                </a:cxn>
              </a:cxnLst>
              <a:rect b="b" l="0" r="r" t="0"/>
              <a:pathLst>
                <a:path h="161" w="322">
                  <a:moveTo>
                    <a:pt x="322" y="161"/>
                  </a:moveTo>
                  <a:lnTo>
                    <a:pt x="161" y="0"/>
                  </a:lnTo>
                  <a:lnTo>
                    <a:pt x="0" y="161"/>
                  </a:lnTo>
                  <a:lnTo>
                    <a:pt x="322" y="161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55" name="Group 93"/>
            <p:cNvGrpSpPr/>
            <p:nvPr/>
          </p:nvGrpSpPr>
          <p:grpSpPr>
            <a:xfrm>
              <a:off x="4368800" y="1879600"/>
              <a:ext cx="277813" cy="3273425"/>
              <a:chOff x="4368800" y="1879600"/>
              <a:chExt cx="277813" cy="3273425"/>
            </a:xfrm>
          </p:grpSpPr>
          <p:sp>
            <p:nvSpPr>
              <p:cNvPr id="56" name="Rectangle 94"/>
              <p:cNvSpPr/>
              <p:nvPr/>
            </p:nvSpPr>
            <p:spPr bwMode="auto">
              <a:xfrm>
                <a:off x="4368800" y="1879600"/>
                <a:ext cx="277813" cy="3273425"/>
              </a:xfrm>
              <a:prstGeom prst="rect">
                <a:avLst/>
              </a:prstGeom>
              <a:solidFill>
                <a:schemeClr val="accent3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7" name="Rectangle 95"/>
              <p:cNvSpPr/>
              <p:nvPr/>
            </p:nvSpPr>
            <p:spPr bwMode="auto">
              <a:xfrm>
                <a:off x="4489450" y="3400425"/>
                <a:ext cx="41275" cy="1619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Rectangle 96"/>
              <p:cNvSpPr/>
              <p:nvPr/>
            </p:nvSpPr>
            <p:spPr bwMode="auto">
              <a:xfrm>
                <a:off x="4489450" y="3024188"/>
                <a:ext cx="41275" cy="1619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9" name="Rectangle 97"/>
              <p:cNvSpPr/>
              <p:nvPr/>
            </p:nvSpPr>
            <p:spPr bwMode="auto">
              <a:xfrm>
                <a:off x="4489450" y="4911725"/>
                <a:ext cx="41275" cy="15875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Rectangle 98"/>
              <p:cNvSpPr/>
              <p:nvPr/>
            </p:nvSpPr>
            <p:spPr bwMode="auto">
              <a:xfrm>
                <a:off x="4489450" y="4532313"/>
                <a:ext cx="41275" cy="1619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1" name="Rectangle 99"/>
              <p:cNvSpPr/>
              <p:nvPr/>
            </p:nvSpPr>
            <p:spPr bwMode="auto">
              <a:xfrm>
                <a:off x="4489450" y="4156075"/>
                <a:ext cx="41275" cy="1619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2" name="Rectangle 100"/>
              <p:cNvSpPr/>
              <p:nvPr/>
            </p:nvSpPr>
            <p:spPr bwMode="auto">
              <a:xfrm>
                <a:off x="4489450" y="3779838"/>
                <a:ext cx="41275" cy="1619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3" name="Rectangle 101"/>
              <p:cNvSpPr/>
              <p:nvPr/>
            </p:nvSpPr>
            <p:spPr bwMode="auto">
              <a:xfrm>
                <a:off x="4489450" y="2647950"/>
                <a:ext cx="41275" cy="1619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4" name="Rectangle 102"/>
              <p:cNvSpPr/>
              <p:nvPr/>
            </p:nvSpPr>
            <p:spPr bwMode="auto">
              <a:xfrm>
                <a:off x="4489450" y="2266950"/>
                <a:ext cx="41275" cy="1619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5" name="Rectangle 103"/>
              <p:cNvSpPr/>
              <p:nvPr/>
            </p:nvSpPr>
            <p:spPr bwMode="auto">
              <a:xfrm>
                <a:off x="4489450" y="1890713"/>
                <a:ext cx="41275" cy="1619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6" name="Group 37"/>
          <p:cNvGrpSpPr/>
          <p:nvPr/>
        </p:nvGrpSpPr>
        <p:grpSpPr>
          <a:xfrm>
            <a:off x="2614110" y="3676502"/>
            <a:ext cx="1321004" cy="1466999"/>
            <a:chOff x="2797175" y="3829050"/>
            <a:chExt cx="1192213" cy="1323975"/>
          </a:xfrm>
        </p:grpSpPr>
        <p:sp>
          <p:nvSpPr>
            <p:cNvPr id="46" name="Freeform: Shape 84"/>
            <p:cNvSpPr/>
            <p:nvPr/>
          </p:nvSpPr>
          <p:spPr bwMode="auto">
            <a:xfrm>
              <a:off x="2913063" y="3829050"/>
              <a:ext cx="1076325" cy="1323975"/>
            </a:xfrm>
            <a:custGeom>
              <a:cxnLst>
                <a:cxn ang="0">
                  <a:pos x="143" y="0"/>
                </a:cxn>
                <a:cxn ang="0">
                  <a:pos x="0" y="142"/>
                </a:cxn>
                <a:cxn ang="0">
                  <a:pos x="75" y="142"/>
                </a:cxn>
                <a:cxn ang="0">
                  <a:pos x="143" y="74"/>
                </a:cxn>
                <a:cxn ang="0">
                  <a:pos x="211" y="142"/>
                </a:cxn>
                <a:cxn ang="0">
                  <a:pos x="211" y="352"/>
                </a:cxn>
                <a:cxn ang="0">
                  <a:pos x="286" y="352"/>
                </a:cxn>
                <a:cxn ang="0">
                  <a:pos x="286" y="142"/>
                </a:cxn>
                <a:cxn ang="0">
                  <a:pos x="143" y="0"/>
                </a:cxn>
              </a:cxnLst>
              <a:rect b="b" l="0" r="r" t="0"/>
              <a:pathLst>
                <a:path h="352" w="286">
                  <a:moveTo>
                    <a:pt x="143" y="0"/>
                  </a:moveTo>
                  <a:cubicBezTo>
                    <a:pt x="64" y="0"/>
                    <a:pt x="0" y="64"/>
                    <a:pt x="0" y="142"/>
                  </a:cubicBezTo>
                  <a:cubicBezTo>
                    <a:pt x="75" y="142"/>
                    <a:pt x="75" y="142"/>
                    <a:pt x="75" y="142"/>
                  </a:cubicBezTo>
                  <a:cubicBezTo>
                    <a:pt x="75" y="105"/>
                    <a:pt x="105" y="74"/>
                    <a:pt x="143" y="74"/>
                  </a:cubicBezTo>
                  <a:cubicBezTo>
                    <a:pt x="181" y="74"/>
                    <a:pt x="211" y="105"/>
                    <a:pt x="211" y="142"/>
                  </a:cubicBezTo>
                  <a:cubicBezTo>
                    <a:pt x="211" y="352"/>
                    <a:pt x="211" y="352"/>
                    <a:pt x="211" y="352"/>
                  </a:cubicBezTo>
                  <a:cubicBezTo>
                    <a:pt x="286" y="352"/>
                    <a:pt x="286" y="352"/>
                    <a:pt x="286" y="352"/>
                  </a:cubicBezTo>
                  <a:cubicBezTo>
                    <a:pt x="286" y="142"/>
                    <a:pt x="286" y="142"/>
                    <a:pt x="286" y="142"/>
                  </a:cubicBezTo>
                  <a:cubicBezTo>
                    <a:pt x="286" y="64"/>
                    <a:pt x="222" y="0"/>
                    <a:pt x="143" y="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7" name="Rectangle 85"/>
            <p:cNvSpPr/>
            <p:nvPr/>
          </p:nvSpPr>
          <p:spPr bwMode="auto">
            <a:xfrm>
              <a:off x="3827463" y="4911725"/>
              <a:ext cx="41275" cy="158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8" name="Rectangle 86"/>
            <p:cNvSpPr/>
            <p:nvPr/>
          </p:nvSpPr>
          <p:spPr bwMode="auto">
            <a:xfrm>
              <a:off x="3827463" y="4532313"/>
              <a:ext cx="41275" cy="157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9" name="Freeform: Shape 87"/>
            <p:cNvSpPr/>
            <p:nvPr/>
          </p:nvSpPr>
          <p:spPr bwMode="auto">
            <a:xfrm>
              <a:off x="3781425" y="4164013"/>
              <a:ext cx="87313" cy="173038"/>
            </a:xfrm>
            <a:custGeom>
              <a:cxnLst>
                <a:cxn ang="0">
                  <a:pos x="19" y="22"/>
                </a:cxn>
                <a:cxn ang="0">
                  <a:pos x="10" y="0"/>
                </a:cxn>
                <a:cxn ang="0">
                  <a:pos x="0" y="5"/>
                </a:cxn>
                <a:cxn ang="0">
                  <a:pos x="8" y="25"/>
                </a:cxn>
                <a:cxn ang="0">
                  <a:pos x="12" y="46"/>
                </a:cxn>
                <a:cxn ang="0">
                  <a:pos x="23" y="46"/>
                </a:cxn>
                <a:cxn ang="0">
                  <a:pos x="19" y="22"/>
                </a:cxn>
              </a:cxnLst>
              <a:rect b="b" l="0" r="r" t="0"/>
              <a:pathLst>
                <a:path h="46" w="23">
                  <a:moveTo>
                    <a:pt x="19" y="22"/>
                  </a:moveTo>
                  <a:cubicBezTo>
                    <a:pt x="17" y="14"/>
                    <a:pt x="14" y="7"/>
                    <a:pt x="1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" y="12"/>
                    <a:pt x="6" y="18"/>
                    <a:pt x="8" y="25"/>
                  </a:cubicBezTo>
                  <a:cubicBezTo>
                    <a:pt x="10" y="32"/>
                    <a:pt x="11" y="39"/>
                    <a:pt x="12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2" y="38"/>
                    <a:pt x="21" y="30"/>
                    <a:pt x="19" y="2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0" name="Freeform: Shape 88"/>
            <p:cNvSpPr/>
            <p:nvPr/>
          </p:nvSpPr>
          <p:spPr bwMode="auto">
            <a:xfrm>
              <a:off x="3517900" y="3949700"/>
              <a:ext cx="173038" cy="104775"/>
            </a:xfrm>
            <a:custGeom>
              <a:cxnLst>
                <a:cxn ang="0">
                  <a:pos x="25" y="7"/>
                </a:cxn>
                <a:cxn ang="0">
                  <a:pos x="2" y="0"/>
                </a:cxn>
                <a:cxn ang="0">
                  <a:pos x="0" y="11"/>
                </a:cxn>
                <a:cxn ang="0">
                  <a:pos x="20" y="17"/>
                </a:cxn>
                <a:cxn ang="0">
                  <a:pos x="39" y="28"/>
                </a:cxn>
                <a:cxn ang="0">
                  <a:pos x="46" y="18"/>
                </a:cxn>
                <a:cxn ang="0">
                  <a:pos x="25" y="7"/>
                </a:cxn>
              </a:cxnLst>
              <a:rect b="b" l="0" r="r" t="0"/>
              <a:pathLst>
                <a:path h="28" w="46">
                  <a:moveTo>
                    <a:pt x="25" y="7"/>
                  </a:moveTo>
                  <a:cubicBezTo>
                    <a:pt x="17" y="4"/>
                    <a:pt x="10" y="2"/>
                    <a:pt x="2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7" y="12"/>
                    <a:pt x="14" y="14"/>
                    <a:pt x="20" y="17"/>
                  </a:cubicBezTo>
                  <a:cubicBezTo>
                    <a:pt x="27" y="20"/>
                    <a:pt x="33" y="24"/>
                    <a:pt x="39" y="28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39" y="14"/>
                    <a:pt x="32" y="10"/>
                    <a:pt x="25" y="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1" name="Freeform: Shape 89"/>
            <p:cNvSpPr/>
            <p:nvPr/>
          </p:nvSpPr>
          <p:spPr bwMode="auto">
            <a:xfrm>
              <a:off x="3154363" y="3967163"/>
              <a:ext cx="165100" cy="128588"/>
            </a:xfrm>
            <a:custGeom>
              <a:cxnLst>
                <a:cxn ang="0">
                  <a:pos x="19" y="11"/>
                </a:cxn>
                <a:cxn ang="0">
                  <a:pos x="0" y="26"/>
                </a:cxn>
                <a:cxn ang="0">
                  <a:pos x="8" y="34"/>
                </a:cxn>
                <a:cxn ang="0">
                  <a:pos x="25" y="20"/>
                </a:cxn>
                <a:cxn ang="0">
                  <a:pos x="44" y="11"/>
                </a:cxn>
                <a:cxn ang="0">
                  <a:pos x="40" y="0"/>
                </a:cxn>
                <a:cxn ang="0">
                  <a:pos x="19" y="11"/>
                </a:cxn>
              </a:cxnLst>
              <a:rect b="b" l="0" r="r" t="0"/>
              <a:pathLst>
                <a:path h="34" w="44">
                  <a:moveTo>
                    <a:pt x="19" y="11"/>
                  </a:moveTo>
                  <a:cubicBezTo>
                    <a:pt x="12" y="15"/>
                    <a:pt x="6" y="20"/>
                    <a:pt x="0" y="26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13" y="29"/>
                    <a:pt x="19" y="24"/>
                    <a:pt x="25" y="20"/>
                  </a:cubicBezTo>
                  <a:cubicBezTo>
                    <a:pt x="31" y="16"/>
                    <a:pt x="37" y="13"/>
                    <a:pt x="44" y="11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3" y="3"/>
                    <a:pt x="26" y="7"/>
                    <a:pt x="19" y="1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2" name="Freeform: Shape 90"/>
            <p:cNvSpPr/>
            <p:nvPr/>
          </p:nvSpPr>
          <p:spPr bwMode="auto">
            <a:xfrm>
              <a:off x="3033713" y="4254500"/>
              <a:ext cx="52388" cy="107950"/>
            </a:xfrm>
            <a:custGeom>
              <a:cxnLst>
                <a:cxn ang="0">
                  <a:pos x="0" y="24"/>
                </a:cxn>
                <a:cxn ang="0">
                  <a:pos x="0" y="29"/>
                </a:cxn>
                <a:cxn ang="0">
                  <a:pos x="11" y="29"/>
                </a:cxn>
                <a:cxn ang="0">
                  <a:pos x="11" y="24"/>
                </a:cxn>
                <a:cxn ang="0">
                  <a:pos x="14" y="3"/>
                </a:cxn>
                <a:cxn ang="0">
                  <a:pos x="3" y="0"/>
                </a:cxn>
                <a:cxn ang="0">
                  <a:pos x="0" y="24"/>
                </a:cxn>
              </a:cxnLst>
              <a:rect b="b" l="0" r="r" t="0"/>
              <a:pathLst>
                <a:path h="28" w="14">
                  <a:moveTo>
                    <a:pt x="0" y="24"/>
                  </a:moveTo>
                  <a:cubicBezTo>
                    <a:pt x="0" y="26"/>
                    <a:pt x="0" y="28"/>
                    <a:pt x="0" y="29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1" y="28"/>
                    <a:pt x="11" y="26"/>
                    <a:pt x="11" y="24"/>
                  </a:cubicBezTo>
                  <a:cubicBezTo>
                    <a:pt x="11" y="17"/>
                    <a:pt x="12" y="10"/>
                    <a:pt x="14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8"/>
                    <a:pt x="0" y="16"/>
                    <a:pt x="0" y="2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3" name="Freeform: Shape 91"/>
            <p:cNvSpPr/>
            <p:nvPr/>
          </p:nvSpPr>
          <p:spPr bwMode="auto">
            <a:xfrm>
              <a:off x="2797175" y="4362450"/>
              <a:ext cx="511175" cy="255588"/>
            </a:xfrm>
            <a:custGeom>
              <a:cxnLst>
                <a:cxn ang="0">
                  <a:pos x="0" y="0"/>
                </a:cxn>
                <a:cxn ang="0">
                  <a:pos x="161" y="161"/>
                </a:cxn>
                <a:cxn ang="0">
                  <a:pos x="322" y="0"/>
                </a:cxn>
                <a:cxn ang="0">
                  <a:pos x="0" y="0"/>
                </a:cxn>
              </a:cxnLst>
              <a:rect b="b" l="0" r="r" t="0"/>
              <a:pathLst>
                <a:path h="161" w="322">
                  <a:moveTo>
                    <a:pt x="0" y="0"/>
                  </a:moveTo>
                  <a:lnTo>
                    <a:pt x="161" y="161"/>
                  </a:lnTo>
                  <a:lnTo>
                    <a:pt x="3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7" name="Group 38"/>
          <p:cNvGrpSpPr/>
          <p:nvPr/>
        </p:nvGrpSpPr>
        <p:grpSpPr>
          <a:xfrm>
            <a:off x="2834531" y="1871775"/>
            <a:ext cx="2341217" cy="3271726"/>
            <a:chOff x="3195638" y="2200275"/>
            <a:chExt cx="2112962" cy="2952751"/>
          </a:xfrm>
        </p:grpSpPr>
        <p:sp>
          <p:nvSpPr>
            <p:cNvPr id="34" name="Freeform: Shape 72"/>
            <p:cNvSpPr/>
            <p:nvPr/>
          </p:nvSpPr>
          <p:spPr bwMode="auto">
            <a:xfrm>
              <a:off x="3311525" y="2455863"/>
              <a:ext cx="1997075" cy="2697163"/>
            </a:xfrm>
            <a:custGeom>
              <a:cxnLst>
                <a:cxn ang="0">
                  <a:pos x="435" y="198"/>
                </a:cxn>
                <a:cxn ang="0">
                  <a:pos x="208" y="118"/>
                </a:cxn>
                <a:cxn ang="0">
                  <a:pos x="112" y="85"/>
                </a:cxn>
                <a:cxn ang="0">
                  <a:pos x="74" y="0"/>
                </a:cxn>
                <a:cxn ang="0">
                  <a:pos x="0" y="0"/>
                </a:cxn>
                <a:cxn ang="0">
                  <a:pos x="63" y="141"/>
                </a:cxn>
                <a:cxn ang="0">
                  <a:pos x="208" y="192"/>
                </a:cxn>
                <a:cxn ang="0">
                  <a:pos x="386" y="254"/>
                </a:cxn>
                <a:cxn ang="0">
                  <a:pos x="457" y="414"/>
                </a:cxn>
                <a:cxn ang="0">
                  <a:pos x="457" y="717"/>
                </a:cxn>
                <a:cxn ang="0">
                  <a:pos x="531" y="717"/>
                </a:cxn>
                <a:cxn ang="0">
                  <a:pos x="531" y="414"/>
                </a:cxn>
                <a:cxn ang="0">
                  <a:pos x="435" y="198"/>
                </a:cxn>
              </a:cxnLst>
              <a:rect b="b" l="0" r="r" t="0"/>
              <a:pathLst>
                <a:path h="717" w="531">
                  <a:moveTo>
                    <a:pt x="435" y="198"/>
                  </a:moveTo>
                  <a:cubicBezTo>
                    <a:pt x="376" y="146"/>
                    <a:pt x="296" y="118"/>
                    <a:pt x="208" y="118"/>
                  </a:cubicBezTo>
                  <a:cubicBezTo>
                    <a:pt x="170" y="118"/>
                    <a:pt x="136" y="106"/>
                    <a:pt x="112" y="85"/>
                  </a:cubicBezTo>
                  <a:cubicBezTo>
                    <a:pt x="87" y="64"/>
                    <a:pt x="74" y="34"/>
                    <a:pt x="7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5"/>
                    <a:pt x="22" y="106"/>
                    <a:pt x="63" y="141"/>
                  </a:cubicBezTo>
                  <a:cubicBezTo>
                    <a:pt x="101" y="174"/>
                    <a:pt x="153" y="192"/>
                    <a:pt x="208" y="192"/>
                  </a:cubicBezTo>
                  <a:cubicBezTo>
                    <a:pt x="278" y="192"/>
                    <a:pt x="341" y="214"/>
                    <a:pt x="386" y="254"/>
                  </a:cubicBezTo>
                  <a:cubicBezTo>
                    <a:pt x="432" y="294"/>
                    <a:pt x="457" y="350"/>
                    <a:pt x="457" y="414"/>
                  </a:cubicBezTo>
                  <a:cubicBezTo>
                    <a:pt x="457" y="717"/>
                    <a:pt x="457" y="717"/>
                    <a:pt x="457" y="717"/>
                  </a:cubicBezTo>
                  <a:cubicBezTo>
                    <a:pt x="531" y="717"/>
                    <a:pt x="531" y="717"/>
                    <a:pt x="531" y="717"/>
                  </a:cubicBezTo>
                  <a:cubicBezTo>
                    <a:pt x="531" y="414"/>
                    <a:pt x="531" y="414"/>
                    <a:pt x="531" y="414"/>
                  </a:cubicBezTo>
                  <a:cubicBezTo>
                    <a:pt x="531" y="329"/>
                    <a:pt x="497" y="252"/>
                    <a:pt x="435" y="19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5" name="Freeform: Shape 73"/>
            <p:cNvSpPr/>
            <p:nvPr/>
          </p:nvSpPr>
          <p:spPr bwMode="auto">
            <a:xfrm>
              <a:off x="4281488" y="3019425"/>
              <a:ext cx="173038" cy="82550"/>
            </a:xfrm>
            <a:custGeom>
              <a:cxnLst>
                <a:cxn ang="0">
                  <a:pos x="0" y="11"/>
                </a:cxn>
                <a:cxn ang="0">
                  <a:pos x="22" y="16"/>
                </a:cxn>
                <a:cxn ang="0">
                  <a:pos x="42" y="22"/>
                </a:cxn>
                <a:cxn ang="0">
                  <a:pos x="46" y="12"/>
                </a:cxn>
                <a:cxn ang="0">
                  <a:pos x="25" y="5"/>
                </a:cxn>
                <a:cxn ang="0">
                  <a:pos x="3" y="0"/>
                </a:cxn>
                <a:cxn ang="0">
                  <a:pos x="0" y="11"/>
                </a:cxn>
              </a:cxnLst>
              <a:rect b="b" l="0" r="r" t="0"/>
              <a:pathLst>
                <a:path h="22" w="46">
                  <a:moveTo>
                    <a:pt x="0" y="11"/>
                  </a:moveTo>
                  <a:cubicBezTo>
                    <a:pt x="7" y="12"/>
                    <a:pt x="15" y="14"/>
                    <a:pt x="22" y="16"/>
                  </a:cubicBezTo>
                  <a:cubicBezTo>
                    <a:pt x="29" y="17"/>
                    <a:pt x="35" y="19"/>
                    <a:pt x="42" y="22"/>
                  </a:cubicBezTo>
                  <a:cubicBezTo>
                    <a:pt x="46" y="12"/>
                    <a:pt x="46" y="12"/>
                    <a:pt x="46" y="12"/>
                  </a:cubicBezTo>
                  <a:cubicBezTo>
                    <a:pt x="39" y="9"/>
                    <a:pt x="32" y="7"/>
                    <a:pt x="25" y="5"/>
                  </a:cubicBezTo>
                  <a:cubicBezTo>
                    <a:pt x="18" y="3"/>
                    <a:pt x="10" y="1"/>
                    <a:pt x="3" y="0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6" name="Freeform: Shape 74"/>
            <p:cNvSpPr/>
            <p:nvPr/>
          </p:nvSpPr>
          <p:spPr bwMode="auto">
            <a:xfrm>
              <a:off x="4646613" y="3128963"/>
              <a:ext cx="166688" cy="131763"/>
            </a:xfrm>
            <a:custGeom>
              <a:cxnLst>
                <a:cxn ang="0">
                  <a:pos x="0" y="9"/>
                </a:cxn>
                <a:cxn ang="0">
                  <a:pos x="20" y="22"/>
                </a:cxn>
                <a:cxn ang="0">
                  <a:pos x="36" y="35"/>
                </a:cxn>
                <a:cxn ang="0">
                  <a:pos x="44" y="27"/>
                </a:cxn>
                <a:cxn ang="0">
                  <a:pos x="26" y="13"/>
                </a:cxn>
                <a:cxn ang="0">
                  <a:pos x="7" y="0"/>
                </a:cxn>
                <a:cxn ang="0">
                  <a:pos x="0" y="9"/>
                </a:cxn>
              </a:cxnLst>
              <a:rect b="b" l="0" r="r" t="0"/>
              <a:pathLst>
                <a:path h="35" w="44">
                  <a:moveTo>
                    <a:pt x="0" y="9"/>
                  </a:moveTo>
                  <a:cubicBezTo>
                    <a:pt x="7" y="13"/>
                    <a:pt x="13" y="17"/>
                    <a:pt x="20" y="22"/>
                  </a:cubicBezTo>
                  <a:cubicBezTo>
                    <a:pt x="25" y="26"/>
                    <a:pt x="31" y="31"/>
                    <a:pt x="36" y="35"/>
                  </a:cubicBezTo>
                  <a:cubicBezTo>
                    <a:pt x="44" y="27"/>
                    <a:pt x="44" y="27"/>
                    <a:pt x="44" y="27"/>
                  </a:cubicBezTo>
                  <a:cubicBezTo>
                    <a:pt x="38" y="22"/>
                    <a:pt x="32" y="18"/>
                    <a:pt x="26" y="13"/>
                  </a:cubicBezTo>
                  <a:cubicBezTo>
                    <a:pt x="20" y="8"/>
                    <a:pt x="14" y="4"/>
                    <a:pt x="7" y="0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7" name="Freeform: Shape 75"/>
            <p:cNvSpPr/>
            <p:nvPr/>
          </p:nvSpPr>
          <p:spPr bwMode="auto">
            <a:xfrm>
              <a:off x="3868738" y="2974975"/>
              <a:ext cx="176213" cy="63500"/>
            </a:xfrm>
            <a:custGeom>
              <a:cxnLst>
                <a:cxn ang="0">
                  <a:pos x="47" y="6"/>
                </a:cxn>
                <a:cxn ang="0">
                  <a:pos x="23" y="4"/>
                </a:cxn>
                <a:cxn ang="0">
                  <a:pos x="3" y="0"/>
                </a:cxn>
                <a:cxn ang="0">
                  <a:pos x="0" y="11"/>
                </a:cxn>
                <a:cxn ang="0">
                  <a:pos x="22" y="15"/>
                </a:cxn>
                <a:cxn ang="0">
                  <a:pos x="45" y="17"/>
                </a:cxn>
                <a:cxn ang="0">
                  <a:pos x="47" y="6"/>
                </a:cxn>
              </a:cxnLst>
              <a:rect b="b" l="0" r="r" t="0"/>
              <a:pathLst>
                <a:path h="17" w="47">
                  <a:moveTo>
                    <a:pt x="47" y="6"/>
                  </a:moveTo>
                  <a:cubicBezTo>
                    <a:pt x="39" y="5"/>
                    <a:pt x="31" y="5"/>
                    <a:pt x="23" y="4"/>
                  </a:cubicBezTo>
                  <a:cubicBezTo>
                    <a:pt x="17" y="3"/>
                    <a:pt x="10" y="2"/>
                    <a:pt x="3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7" y="13"/>
                    <a:pt x="15" y="14"/>
                    <a:pt x="22" y="15"/>
                  </a:cubicBezTo>
                  <a:cubicBezTo>
                    <a:pt x="30" y="16"/>
                    <a:pt x="37" y="16"/>
                    <a:pt x="45" y="17"/>
                  </a:cubicBezTo>
                  <a:lnTo>
                    <a:pt x="47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8" name="Freeform: Shape 76"/>
            <p:cNvSpPr/>
            <p:nvPr/>
          </p:nvSpPr>
          <p:spPr bwMode="auto">
            <a:xfrm>
              <a:off x="3522663" y="2749550"/>
              <a:ext cx="146050" cy="149225"/>
            </a:xfrm>
            <a:custGeom>
              <a:cxnLst>
                <a:cxn ang="0">
                  <a:pos x="39" y="32"/>
                </a:cxn>
                <a:cxn ang="0">
                  <a:pos x="23" y="16"/>
                </a:cxn>
                <a:cxn ang="0">
                  <a:pos x="10" y="0"/>
                </a:cxn>
                <a:cxn ang="0">
                  <a:pos x="0" y="6"/>
                </a:cxn>
                <a:cxn ang="0">
                  <a:pos x="15" y="24"/>
                </a:cxn>
                <a:cxn ang="0">
                  <a:pos x="31" y="40"/>
                </a:cxn>
                <a:cxn ang="0">
                  <a:pos x="39" y="32"/>
                </a:cxn>
              </a:cxnLst>
              <a:rect b="b" l="0" r="r" t="0"/>
              <a:pathLst>
                <a:path h="40" w="39">
                  <a:moveTo>
                    <a:pt x="39" y="32"/>
                  </a:moveTo>
                  <a:cubicBezTo>
                    <a:pt x="33" y="27"/>
                    <a:pt x="28" y="22"/>
                    <a:pt x="23" y="16"/>
                  </a:cubicBezTo>
                  <a:cubicBezTo>
                    <a:pt x="18" y="11"/>
                    <a:pt x="14" y="6"/>
                    <a:pt x="1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5" y="12"/>
                    <a:pt x="10" y="18"/>
                    <a:pt x="15" y="24"/>
                  </a:cubicBezTo>
                  <a:cubicBezTo>
                    <a:pt x="20" y="29"/>
                    <a:pt x="25" y="35"/>
                    <a:pt x="31" y="40"/>
                  </a:cubicBezTo>
                  <a:lnTo>
                    <a:pt x="39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9" name="Rectangle 77"/>
            <p:cNvSpPr/>
            <p:nvPr/>
          </p:nvSpPr>
          <p:spPr bwMode="auto">
            <a:xfrm>
              <a:off x="5146675" y="4911725"/>
              <a:ext cx="42863" cy="158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0" name="Rectangle 78"/>
            <p:cNvSpPr/>
            <p:nvPr/>
          </p:nvSpPr>
          <p:spPr bwMode="auto">
            <a:xfrm>
              <a:off x="5146675" y="4532313"/>
              <a:ext cx="42863" cy="1619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1" name="Rectangle 79"/>
            <p:cNvSpPr/>
            <p:nvPr/>
          </p:nvSpPr>
          <p:spPr bwMode="auto">
            <a:xfrm>
              <a:off x="5146675" y="4156075"/>
              <a:ext cx="42863" cy="1619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2" name="Freeform: Shape 80"/>
            <p:cNvSpPr/>
            <p:nvPr/>
          </p:nvSpPr>
          <p:spPr bwMode="auto">
            <a:xfrm>
              <a:off x="5121275" y="3768725"/>
              <a:ext cx="68263" cy="168275"/>
            </a:xfrm>
            <a:custGeom>
              <a:cxnLst>
                <a:cxn ang="0">
                  <a:pos x="0" y="2"/>
                </a:cxn>
                <a:cxn ang="0">
                  <a:pos x="5" y="25"/>
                </a:cxn>
                <a:cxn ang="0">
                  <a:pos x="7" y="45"/>
                </a:cxn>
                <a:cxn ang="0">
                  <a:pos x="18" y="45"/>
                </a:cxn>
                <a:cxn ang="0">
                  <a:pos x="16" y="23"/>
                </a:cxn>
                <a:cxn ang="0">
                  <a:pos x="11" y="0"/>
                </a:cxn>
                <a:cxn ang="0">
                  <a:pos x="0" y="2"/>
                </a:cxn>
              </a:cxnLst>
              <a:rect b="b" l="0" r="r" t="0"/>
              <a:pathLst>
                <a:path h="45" w="18">
                  <a:moveTo>
                    <a:pt x="0" y="2"/>
                  </a:moveTo>
                  <a:cubicBezTo>
                    <a:pt x="2" y="10"/>
                    <a:pt x="3" y="17"/>
                    <a:pt x="5" y="25"/>
                  </a:cubicBezTo>
                  <a:cubicBezTo>
                    <a:pt x="6" y="32"/>
                    <a:pt x="7" y="39"/>
                    <a:pt x="7" y="45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8" y="38"/>
                    <a:pt x="17" y="30"/>
                    <a:pt x="16" y="23"/>
                  </a:cubicBezTo>
                  <a:cubicBezTo>
                    <a:pt x="14" y="15"/>
                    <a:pt x="13" y="8"/>
                    <a:pt x="11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3" name="Freeform: Shape 81"/>
            <p:cNvSpPr/>
            <p:nvPr/>
          </p:nvSpPr>
          <p:spPr bwMode="auto">
            <a:xfrm>
              <a:off x="4959350" y="3395663"/>
              <a:ext cx="123825" cy="161925"/>
            </a:xfrm>
            <a:custGeom>
              <a:cxnLst>
                <a:cxn ang="0">
                  <a:pos x="0" y="6"/>
                </a:cxn>
                <a:cxn ang="0">
                  <a:pos x="12" y="25"/>
                </a:cxn>
                <a:cxn ang="0">
                  <a:pos x="22" y="43"/>
                </a:cxn>
                <a:cxn ang="0">
                  <a:pos x="33" y="39"/>
                </a:cxn>
                <a:cxn ang="0">
                  <a:pos x="22" y="19"/>
                </a:cxn>
                <a:cxn ang="0">
                  <a:pos x="9" y="0"/>
                </a:cxn>
                <a:cxn ang="0">
                  <a:pos x="0" y="6"/>
                </a:cxn>
              </a:cxnLst>
              <a:rect b="b" l="0" r="r" t="0"/>
              <a:pathLst>
                <a:path h="43" w="33">
                  <a:moveTo>
                    <a:pt x="0" y="6"/>
                  </a:moveTo>
                  <a:cubicBezTo>
                    <a:pt x="4" y="12"/>
                    <a:pt x="8" y="19"/>
                    <a:pt x="12" y="25"/>
                  </a:cubicBezTo>
                  <a:cubicBezTo>
                    <a:pt x="16" y="31"/>
                    <a:pt x="19" y="37"/>
                    <a:pt x="22" y="43"/>
                  </a:cubicBezTo>
                  <a:cubicBezTo>
                    <a:pt x="33" y="39"/>
                    <a:pt x="33" y="39"/>
                    <a:pt x="33" y="39"/>
                  </a:cubicBezTo>
                  <a:cubicBezTo>
                    <a:pt x="29" y="32"/>
                    <a:pt x="26" y="26"/>
                    <a:pt x="22" y="19"/>
                  </a:cubicBezTo>
                  <a:cubicBezTo>
                    <a:pt x="18" y="13"/>
                    <a:pt x="14" y="6"/>
                    <a:pt x="9" y="0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4" name="Freeform: Shape 82"/>
            <p:cNvSpPr/>
            <p:nvPr/>
          </p:nvSpPr>
          <p:spPr bwMode="auto">
            <a:xfrm>
              <a:off x="3424238" y="2455863"/>
              <a:ext cx="52388" cy="79375"/>
            </a:xfrm>
            <a:custGeom>
              <a:cxnLst>
                <a:cxn ang="0">
                  <a:pos x="3" y="21"/>
                </a:cxn>
                <a:cxn ang="0">
                  <a:pos x="14" y="21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3" y="21"/>
                </a:cxn>
              </a:cxnLst>
              <a:rect b="b" l="0" r="r" t="0"/>
              <a:pathLst>
                <a:path h="21" w="14">
                  <a:moveTo>
                    <a:pt x="3" y="21"/>
                  </a:moveTo>
                  <a:cubicBezTo>
                    <a:pt x="14" y="21"/>
                    <a:pt x="14" y="21"/>
                    <a:pt x="14" y="21"/>
                  </a:cubicBezTo>
                  <a:cubicBezTo>
                    <a:pt x="12" y="14"/>
                    <a:pt x="12" y="7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"/>
                    <a:pt x="1" y="14"/>
                    <a:pt x="3" y="2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5" name="Freeform: Shape 83"/>
            <p:cNvSpPr/>
            <p:nvPr/>
          </p:nvSpPr>
          <p:spPr bwMode="auto">
            <a:xfrm>
              <a:off x="3195638" y="2200275"/>
              <a:ext cx="511175" cy="255588"/>
            </a:xfrm>
            <a:custGeom>
              <a:cxnLst>
                <a:cxn ang="0">
                  <a:pos x="322" y="161"/>
                </a:cxn>
                <a:cxn ang="0">
                  <a:pos x="161" y="0"/>
                </a:cxn>
                <a:cxn ang="0">
                  <a:pos x="0" y="161"/>
                </a:cxn>
                <a:cxn ang="0">
                  <a:pos x="322" y="161"/>
                </a:cxn>
              </a:cxnLst>
              <a:rect b="b" l="0" r="r" t="0"/>
              <a:pathLst>
                <a:path h="161" w="322">
                  <a:moveTo>
                    <a:pt x="322" y="161"/>
                  </a:moveTo>
                  <a:lnTo>
                    <a:pt x="161" y="0"/>
                  </a:lnTo>
                  <a:lnTo>
                    <a:pt x="0" y="161"/>
                  </a:lnTo>
                  <a:lnTo>
                    <a:pt x="322" y="161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8" name="Group 134"/>
          <p:cNvGrpSpPr/>
          <p:nvPr/>
        </p:nvGrpSpPr>
        <p:grpSpPr>
          <a:xfrm>
            <a:off x="3762522" y="779381"/>
            <a:ext cx="1647183" cy="752945"/>
            <a:chOff x="5010879" y="5704566"/>
            <a:chExt cx="2196244" cy="1003927"/>
          </a:xfrm>
          <a:noFill/>
        </p:grpSpPr>
        <p:sp>
          <p:nvSpPr>
            <p:cNvPr id="32" name="TextBox 135"/>
            <p:cNvSpPr txBox="1"/>
            <p:nvPr/>
          </p:nvSpPr>
          <p:spPr bwMode="auto">
            <a:xfrm>
              <a:off x="5017485" y="5704566"/>
              <a:ext cx="2183033" cy="365391"/>
            </a:xfrm>
            <a:prstGeom prst="rect">
              <a:avLst/>
            </a:prstGeom>
            <a:grpFill/>
            <a:extLst/>
          </p:spPr>
          <p:txBody>
            <a:bodyPr anchor="b" anchorCtr="1" bIns="0" lIns="0" rIns="0" tIns="0" wrap="none">
              <a:normAutofit/>
            </a:bodyPr>
            <a:lstStyle/>
            <a:p>
              <a:r>
                <a:rPr altLang="en-US" lang="zh-CN" sz="1400">
                  <a:solidFill>
                    <a:schemeClr val="accent3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3" name="TextBox 136"/>
            <p:cNvSpPr txBox="1"/>
            <p:nvPr/>
          </p:nvSpPr>
          <p:spPr bwMode="auto">
            <a:xfrm>
              <a:off x="5010879" y="6069958"/>
              <a:ext cx="2196244" cy="638535"/>
            </a:xfrm>
            <a:prstGeom prst="rect">
              <a:avLst/>
            </a:prstGeom>
            <a:grpFill/>
            <a:extLst/>
          </p:spPr>
          <p:txBody>
            <a:bodyPr bIns="46800" lIns="90000" rIns="90000" tIns="46800" wrap="square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grpSp>
        <p:nvGrpSpPr>
          <p:cNvPr id="9" name="Group 137"/>
          <p:cNvGrpSpPr/>
          <p:nvPr/>
        </p:nvGrpSpPr>
        <p:grpSpPr>
          <a:xfrm>
            <a:off x="6540181" y="2215925"/>
            <a:ext cx="2065968" cy="649603"/>
            <a:chOff x="8601584" y="1451933"/>
            <a:chExt cx="2196245" cy="866137"/>
          </a:xfrm>
        </p:grpSpPr>
        <p:sp>
          <p:nvSpPr>
            <p:cNvPr id="30" name="TextBox 138"/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  <a:extLst/>
          </p:spPr>
          <p:txBody>
            <a:bodyPr anchor="ctr" anchorCtr="0" bIns="0" lIns="216000" rIns="360000" tIns="0" wrap="none">
              <a:normAutofit/>
            </a:bodyPr>
            <a:lstStyle/>
            <a:p>
              <a:pPr algn="l"/>
              <a:r>
                <a:rPr altLang="en-US" lang="zh-CN" sz="1400">
                  <a:solidFill>
                    <a:schemeClr val="accent4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1" name="TextBox 139"/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  <a:extLst/>
          </p:spPr>
          <p:txBody>
            <a:bodyPr bIns="0" lIns="216000" rIns="360000" tIns="0" wrap="square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grpSp>
        <p:nvGrpSpPr>
          <p:cNvPr id="10" name="Group 140"/>
          <p:cNvGrpSpPr/>
          <p:nvPr/>
        </p:nvGrpSpPr>
        <p:grpSpPr>
          <a:xfrm>
            <a:off x="539354" y="3711336"/>
            <a:ext cx="2074757" cy="649603"/>
            <a:chOff x="1415480" y="1669738"/>
            <a:chExt cx="2913191" cy="866137"/>
          </a:xfrm>
        </p:grpSpPr>
        <p:sp>
          <p:nvSpPr>
            <p:cNvPr id="28" name="TextBox 141"/>
            <p:cNvSpPr txBox="1"/>
            <p:nvPr/>
          </p:nvSpPr>
          <p:spPr bwMode="auto">
            <a:xfrm>
              <a:off x="1415480" y="1669738"/>
              <a:ext cx="2913191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216000" tIns="0" wrap="none">
              <a:normAutofit/>
            </a:bodyPr>
            <a:lstStyle/>
            <a:p>
              <a:pPr algn="r"/>
              <a:r>
                <a:rPr altLang="en-US" lang="zh-CN" sz="1400">
                  <a:solidFill>
                    <a:schemeClr val="accent1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9" name="TextBox 142"/>
            <p:cNvSpPr txBox="1"/>
            <p:nvPr/>
          </p:nvSpPr>
          <p:spPr bwMode="auto">
            <a:xfrm>
              <a:off x="1415480" y="1979696"/>
              <a:ext cx="2913191" cy="556179"/>
            </a:xfrm>
            <a:prstGeom prst="rect">
              <a:avLst/>
            </a:prstGeom>
            <a:noFill/>
            <a:extLst/>
          </p:spPr>
          <p:txBody>
            <a:bodyPr anchor="t" anchorCtr="0" bIns="0" lIns="360000" rIns="216000" tIns="0" wrap="square">
              <a:normAutofit fontScale="925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r">
                <a:lnSpc>
                  <a:spcPct val="12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grpSp>
        <p:nvGrpSpPr>
          <p:cNvPr id="11" name="Group 143"/>
          <p:cNvGrpSpPr/>
          <p:nvPr/>
        </p:nvGrpSpPr>
        <p:grpSpPr>
          <a:xfrm>
            <a:off x="2293183" y="1118831"/>
            <a:ext cx="1647183" cy="752945"/>
            <a:chOff x="5010879" y="5704566"/>
            <a:chExt cx="2196244" cy="1003927"/>
          </a:xfrm>
          <a:noFill/>
        </p:grpSpPr>
        <p:sp>
          <p:nvSpPr>
            <p:cNvPr id="26" name="TextBox 144"/>
            <p:cNvSpPr txBox="1"/>
            <p:nvPr/>
          </p:nvSpPr>
          <p:spPr bwMode="auto">
            <a:xfrm>
              <a:off x="5017485" y="5704566"/>
              <a:ext cx="2183033" cy="365391"/>
            </a:xfrm>
            <a:prstGeom prst="rect">
              <a:avLst/>
            </a:prstGeom>
            <a:grpFill/>
            <a:extLst/>
          </p:spPr>
          <p:txBody>
            <a:bodyPr anchor="b" anchorCtr="1" bIns="0" lIns="0" rIns="0" tIns="0" wrap="none">
              <a:normAutofit/>
            </a:bodyPr>
            <a:lstStyle/>
            <a:p>
              <a:r>
                <a:rPr altLang="en-US" lang="zh-CN" sz="1400">
                  <a:solidFill>
                    <a:schemeClr val="accent2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7" name="TextBox 145"/>
            <p:cNvSpPr txBox="1"/>
            <p:nvPr/>
          </p:nvSpPr>
          <p:spPr bwMode="auto">
            <a:xfrm>
              <a:off x="5010879" y="6069958"/>
              <a:ext cx="2196244" cy="638535"/>
            </a:xfrm>
            <a:prstGeom prst="rect">
              <a:avLst/>
            </a:prstGeom>
            <a:grpFill/>
            <a:extLst/>
          </p:spPr>
          <p:txBody>
            <a:bodyPr bIns="46800" lIns="90000" rIns="90000" tIns="46800" wrap="square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grpSp>
        <p:nvGrpSpPr>
          <p:cNvPr id="12" name="Group 146"/>
          <p:cNvGrpSpPr/>
          <p:nvPr/>
        </p:nvGrpSpPr>
        <p:grpSpPr>
          <a:xfrm>
            <a:off x="6277673" y="3050912"/>
            <a:ext cx="2159677" cy="649603"/>
            <a:chOff x="8601584" y="1451933"/>
            <a:chExt cx="2196245" cy="866137"/>
          </a:xfrm>
        </p:grpSpPr>
        <p:sp>
          <p:nvSpPr>
            <p:cNvPr id="24" name="TextBox 147"/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  <a:extLst/>
          </p:spPr>
          <p:txBody>
            <a:bodyPr anchor="ctr" anchorCtr="0" bIns="0" lIns="216000" rIns="360000" tIns="0" wrap="none">
              <a:normAutofit/>
            </a:bodyPr>
            <a:lstStyle/>
            <a:p>
              <a:pPr algn="l"/>
              <a:r>
                <a:rPr altLang="en-US" lang="zh-CN" sz="1400">
                  <a:solidFill>
                    <a:schemeClr val="accent5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5" name="TextBox 148"/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  <a:extLst/>
          </p:spPr>
          <p:txBody>
            <a:bodyPr bIns="0" lIns="216000" rIns="360000" tIns="0"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grpSp>
        <p:nvGrpSpPr>
          <p:cNvPr id="13" name="Group 3"/>
          <p:cNvGrpSpPr/>
          <p:nvPr/>
        </p:nvGrpSpPr>
        <p:grpSpPr>
          <a:xfrm>
            <a:off x="5248659" y="2897268"/>
            <a:ext cx="1029012" cy="2246233"/>
            <a:chOff x="6998212" y="3863022"/>
            <a:chExt cx="1372016" cy="2994977"/>
          </a:xfrm>
        </p:grpSpPr>
        <p:grpSp>
          <p:nvGrpSpPr>
            <p:cNvPr id="14" name="Group 34"/>
            <p:cNvGrpSpPr/>
            <p:nvPr/>
          </p:nvGrpSpPr>
          <p:grpSpPr>
            <a:xfrm>
              <a:off x="6998212" y="3863022"/>
              <a:ext cx="1372016" cy="2994977"/>
              <a:chOff x="4700587" y="3125788"/>
              <a:chExt cx="928689" cy="2027238"/>
            </a:xfrm>
          </p:grpSpPr>
          <p:sp>
            <p:nvSpPr>
              <p:cNvPr id="17" name="Freeform: Shape 116"/>
              <p:cNvSpPr/>
              <p:nvPr/>
            </p:nvSpPr>
            <p:spPr bwMode="auto">
              <a:xfrm>
                <a:off x="4700587" y="3244850"/>
                <a:ext cx="673100" cy="1908176"/>
              </a:xfrm>
              <a:custGeom>
                <a:cxnLst>
                  <a:cxn ang="0">
                    <a:pos x="0" y="179"/>
                  </a:cxn>
                  <a:cxn ang="0">
                    <a:pos x="0" y="507"/>
                  </a:cxn>
                  <a:cxn ang="0">
                    <a:pos x="74" y="507"/>
                  </a:cxn>
                  <a:cxn ang="0">
                    <a:pos x="74" y="179"/>
                  </a:cxn>
                  <a:cxn ang="0">
                    <a:pos x="179" y="75"/>
                  </a:cxn>
                  <a:cxn ang="0">
                    <a:pos x="179" y="0"/>
                  </a:cxn>
                  <a:cxn ang="0">
                    <a:pos x="0" y="179"/>
                  </a:cxn>
                </a:cxnLst>
                <a:rect b="b" l="0" r="r" t="0"/>
                <a:pathLst>
                  <a:path h="507" w="179">
                    <a:moveTo>
                      <a:pt x="0" y="179"/>
                    </a:moveTo>
                    <a:cubicBezTo>
                      <a:pt x="0" y="507"/>
                      <a:pt x="0" y="507"/>
                      <a:pt x="0" y="507"/>
                    </a:cubicBezTo>
                    <a:cubicBezTo>
                      <a:pt x="74" y="507"/>
                      <a:pt x="74" y="507"/>
                      <a:pt x="74" y="507"/>
                    </a:cubicBezTo>
                    <a:cubicBezTo>
                      <a:pt x="74" y="179"/>
                      <a:pt x="74" y="179"/>
                      <a:pt x="74" y="179"/>
                    </a:cubicBezTo>
                    <a:cubicBezTo>
                      <a:pt x="74" y="122"/>
                      <a:pt x="121" y="75"/>
                      <a:pt x="179" y="75"/>
                    </a:cubicBezTo>
                    <a:cubicBezTo>
                      <a:pt x="179" y="0"/>
                      <a:pt x="179" y="0"/>
                      <a:pt x="179" y="0"/>
                    </a:cubicBezTo>
                    <a:cubicBezTo>
                      <a:pt x="80" y="0"/>
                      <a:pt x="0" y="81"/>
                      <a:pt x="0" y="179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" name="Freeform: Shape 117"/>
              <p:cNvSpPr/>
              <p:nvPr/>
            </p:nvSpPr>
            <p:spPr bwMode="auto">
              <a:xfrm>
                <a:off x="5373688" y="3125788"/>
                <a:ext cx="255588" cy="508000"/>
              </a:xfrm>
              <a:custGeom>
                <a:cxnLst>
                  <a:cxn ang="0">
                    <a:pos x="0" y="320"/>
                  </a:cxn>
                  <a:cxn ang="0">
                    <a:pos x="161" y="161"/>
                  </a:cxn>
                  <a:cxn ang="0">
                    <a:pos x="0" y="0"/>
                  </a:cxn>
                  <a:cxn ang="0">
                    <a:pos x="0" y="320"/>
                  </a:cxn>
                </a:cxnLst>
                <a:rect b="b" l="0" r="r" t="0"/>
                <a:pathLst>
                  <a:path h="320" w="161">
                    <a:moveTo>
                      <a:pt x="0" y="320"/>
                    </a:moveTo>
                    <a:lnTo>
                      <a:pt x="161" y="161"/>
                    </a:lnTo>
                    <a:lnTo>
                      <a:pt x="0" y="0"/>
                    </a:lnTo>
                    <a:lnTo>
                      <a:pt x="0" y="32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" name="Freeform: Shape 118"/>
              <p:cNvSpPr/>
              <p:nvPr/>
            </p:nvSpPr>
            <p:spPr bwMode="auto">
              <a:xfrm>
                <a:off x="5319713" y="3365500"/>
                <a:ext cx="53975" cy="46038"/>
              </a:xfrm>
              <a:custGeom>
                <a:cxnLst>
                  <a:cxn ang="0">
                    <a:pos x="14" y="0"/>
                  </a:cxn>
                  <a:cxn ang="0">
                    <a:pos x="0" y="1"/>
                  </a:cxn>
                  <a:cxn ang="0">
                    <a:pos x="0" y="12"/>
                  </a:cxn>
                  <a:cxn ang="0">
                    <a:pos x="14" y="11"/>
                  </a:cxn>
                  <a:cxn ang="0">
                    <a:pos x="14" y="0"/>
                  </a:cxn>
                </a:cxnLst>
                <a:rect b="b" l="0" r="r" t="0"/>
                <a:pathLst>
                  <a:path h="12" w="14">
                    <a:moveTo>
                      <a:pt x="14" y="0"/>
                    </a:moveTo>
                    <a:cubicBezTo>
                      <a:pt x="9" y="0"/>
                      <a:pt x="5" y="0"/>
                      <a:pt x="0" y="1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4" y="11"/>
                      <a:pt x="9" y="11"/>
                      <a:pt x="14" y="11"/>
                    </a:cubicBez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" name="Rectangle 119"/>
              <p:cNvSpPr/>
              <p:nvPr/>
            </p:nvSpPr>
            <p:spPr bwMode="auto">
              <a:xfrm>
                <a:off x="4816475" y="4911725"/>
                <a:ext cx="44450" cy="15875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" name="Rectangle 120"/>
              <p:cNvSpPr/>
              <p:nvPr/>
            </p:nvSpPr>
            <p:spPr bwMode="auto">
              <a:xfrm>
                <a:off x="4816475" y="4532313"/>
                <a:ext cx="44450" cy="1619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" name="Rectangle 121"/>
              <p:cNvSpPr/>
              <p:nvPr/>
            </p:nvSpPr>
            <p:spPr bwMode="auto">
              <a:xfrm>
                <a:off x="4816475" y="4156075"/>
                <a:ext cx="44450" cy="1619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" name="Freeform: Shape 122"/>
              <p:cNvSpPr/>
              <p:nvPr/>
            </p:nvSpPr>
            <p:spPr bwMode="auto">
              <a:xfrm>
                <a:off x="4816475" y="3783013"/>
                <a:ext cx="60325" cy="166688"/>
              </a:xfrm>
              <a:custGeom>
                <a:cxnLst>
                  <a:cxn ang="0">
                    <a:pos x="12" y="44"/>
                  </a:cxn>
                  <a:cxn ang="0">
                    <a:pos x="16" y="1"/>
                  </a:cxn>
                  <a:cxn ang="0">
                    <a:pos x="5" y="0"/>
                  </a:cxn>
                  <a:cxn ang="0">
                    <a:pos x="1" y="42"/>
                  </a:cxn>
                  <a:cxn ang="0">
                    <a:pos x="12" y="44"/>
                  </a:cxn>
                </a:cxnLst>
                <a:rect b="b" l="0" r="r" t="0"/>
                <a:pathLst>
                  <a:path h="44" w="16">
                    <a:moveTo>
                      <a:pt x="12" y="44"/>
                    </a:moveTo>
                    <a:cubicBezTo>
                      <a:pt x="11" y="29"/>
                      <a:pt x="13" y="15"/>
                      <a:pt x="16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14"/>
                      <a:pt x="0" y="28"/>
                      <a:pt x="1" y="42"/>
                    </a:cubicBezTo>
                    <a:lnTo>
                      <a:pt x="12" y="4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5" name="Freeform: Shape 149"/>
            <p:cNvSpPr/>
            <p:nvPr/>
          </p:nvSpPr>
          <p:spPr bwMode="auto">
            <a:xfrm rot="20207692">
              <a:off x="7214945" y="4473216"/>
              <a:ext cx="239223" cy="171037"/>
            </a:xfrm>
            <a:custGeom>
              <a:cxnLst>
                <a:cxn ang="0">
                  <a:pos x="5" y="29"/>
                </a:cxn>
                <a:cxn ang="0">
                  <a:pos x="43" y="10"/>
                </a:cxn>
                <a:cxn ang="0">
                  <a:pos x="37" y="0"/>
                </a:cxn>
                <a:cxn ang="0">
                  <a:pos x="0" y="20"/>
                </a:cxn>
                <a:cxn ang="0">
                  <a:pos x="5" y="29"/>
                </a:cxn>
              </a:cxnLst>
              <a:rect b="b" l="0" r="r" t="0"/>
              <a:pathLst>
                <a:path h="28" w="43">
                  <a:moveTo>
                    <a:pt x="5" y="29"/>
                  </a:moveTo>
                  <a:cubicBezTo>
                    <a:pt x="17" y="22"/>
                    <a:pt x="30" y="16"/>
                    <a:pt x="43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25" y="6"/>
                    <a:pt x="12" y="12"/>
                    <a:pt x="0" y="20"/>
                  </a:cubicBezTo>
                  <a:lnTo>
                    <a:pt x="5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Freeform: Shape 150"/>
            <p:cNvSpPr/>
            <p:nvPr/>
          </p:nvSpPr>
          <p:spPr bwMode="auto">
            <a:xfrm rot="21091586">
              <a:off x="7505683" y="4267614"/>
              <a:ext cx="239223" cy="116504"/>
            </a:xfrm>
            <a:custGeom>
              <a:cxnLst>
                <a:cxn ang="0">
                  <a:pos x="2" y="20"/>
                </a:cxn>
                <a:cxn ang="0">
                  <a:pos x="43" y="11"/>
                </a:cxn>
                <a:cxn ang="0">
                  <a:pos x="41" y="0"/>
                </a:cxn>
                <a:cxn ang="0">
                  <a:pos x="0" y="9"/>
                </a:cxn>
                <a:cxn ang="0">
                  <a:pos x="2" y="20"/>
                </a:cxn>
              </a:cxnLst>
              <a:rect b="b" l="0" r="r" t="0"/>
              <a:pathLst>
                <a:path h="20" w="43">
                  <a:moveTo>
                    <a:pt x="2" y="20"/>
                  </a:moveTo>
                  <a:cubicBezTo>
                    <a:pt x="15" y="16"/>
                    <a:pt x="29" y="13"/>
                    <a:pt x="43" y="11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27" y="2"/>
                    <a:pt x="13" y="5"/>
                    <a:pt x="0" y="9"/>
                  </a:cubicBezTo>
                  <a:lnTo>
                    <a:pt x="2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79" name="Title 1">
            <a:extLst>
              <a:ext uri="{FF2B5EF4-FFF2-40B4-BE49-F238E27FC236}">
                <a16:creationId xmlns:a16="http://schemas.microsoft.com/office/drawing/2014/main" id="{659DA53A-80A1-4570-99C9-66D068948B7A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明年工作计划</a:t>
            </a:r>
          </a:p>
        </p:txBody>
      </p:sp>
    </p:spTree>
    <p:extLst>
      <p:ext uri="{BB962C8B-B14F-4D97-AF65-F5344CB8AC3E}">
        <p14:creationId val="22620474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dd53337f-270c-4f98-a9b9-2f089837b79b"/>
          <p:cNvGrpSpPr>
            <a:grpSpLocks noChangeAspect="1"/>
          </p:cNvGrpSpPr>
          <p:nvPr/>
        </p:nvGrpSpPr>
        <p:grpSpPr>
          <a:xfrm>
            <a:off x="-7144" y="-2083975"/>
            <a:ext cx="9259082" cy="9629561"/>
            <a:chOff x="-9525" y="-2778634"/>
            <a:chExt cx="12345443" cy="12839415"/>
          </a:xfrm>
        </p:grpSpPr>
        <p:cxnSp>
          <p:nvCxnSpPr>
            <p:cNvPr id="4" name="Straight Connector 4"/>
            <p:cNvCxnSpPr/>
            <p:nvPr/>
          </p:nvCxnSpPr>
          <p:spPr>
            <a:xfrm flipH="1">
              <a:off x="5464047" y="5245778"/>
              <a:ext cx="1258952" cy="415431"/>
            </a:xfrm>
            <a:prstGeom prst="line">
              <a:avLst/>
            </a:prstGeom>
            <a:ln w="34925">
              <a:solidFill>
                <a:schemeClr val="bg1">
                  <a:alpha val="48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5"/>
            <p:cNvCxnSpPr/>
            <p:nvPr/>
          </p:nvCxnSpPr>
          <p:spPr>
            <a:xfrm flipH="1">
              <a:off x="7062471" y="3792893"/>
              <a:ext cx="0" cy="1000442"/>
            </a:xfrm>
            <a:prstGeom prst="line">
              <a:avLst/>
            </a:prstGeom>
            <a:ln w="34925">
              <a:solidFill>
                <a:schemeClr val="bg1">
                  <a:alpha val="48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6"/>
            <p:cNvCxnSpPr/>
            <p:nvPr/>
          </p:nvCxnSpPr>
          <p:spPr>
            <a:xfrm flipH="1">
              <a:off x="3204659" y="5088118"/>
              <a:ext cx="0" cy="1148877"/>
            </a:xfrm>
            <a:prstGeom prst="line">
              <a:avLst/>
            </a:prstGeom>
            <a:ln w="34925">
              <a:solidFill>
                <a:schemeClr val="bg1">
                  <a:alpha val="48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7"/>
            <p:cNvCxnSpPr/>
            <p:nvPr/>
          </p:nvCxnSpPr>
          <p:spPr>
            <a:xfrm flipH="1">
              <a:off x="1780228" y="4265272"/>
              <a:ext cx="0" cy="1177443"/>
            </a:xfrm>
            <a:prstGeom prst="line">
              <a:avLst/>
            </a:prstGeom>
            <a:ln w="34925">
              <a:solidFill>
                <a:schemeClr val="bg1">
                  <a:alpha val="48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8"/>
            <p:cNvCxnSpPr/>
            <p:nvPr/>
          </p:nvCxnSpPr>
          <p:spPr>
            <a:xfrm flipH="1">
              <a:off x="3209014" y="3364998"/>
              <a:ext cx="0" cy="1736447"/>
            </a:xfrm>
            <a:prstGeom prst="line">
              <a:avLst/>
            </a:prstGeom>
            <a:ln w="34925">
              <a:solidFill>
                <a:schemeClr val="bg1">
                  <a:alpha val="48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9"/>
            <p:cNvCxnSpPr/>
            <p:nvPr/>
          </p:nvCxnSpPr>
          <p:spPr>
            <a:xfrm flipH="1" flipV="1">
              <a:off x="2061284" y="5763721"/>
              <a:ext cx="889422" cy="536245"/>
            </a:xfrm>
            <a:prstGeom prst="line">
              <a:avLst/>
            </a:prstGeom>
            <a:ln w="34925">
              <a:solidFill>
                <a:schemeClr val="bg1">
                  <a:alpha val="48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0"/>
            <p:cNvCxnSpPr/>
            <p:nvPr/>
          </p:nvCxnSpPr>
          <p:spPr>
            <a:xfrm flipH="1" flipV="1">
              <a:off x="2098792" y="2411766"/>
              <a:ext cx="889422" cy="536245"/>
            </a:xfrm>
            <a:prstGeom prst="line">
              <a:avLst/>
            </a:prstGeom>
            <a:ln w="34925">
              <a:solidFill>
                <a:schemeClr val="bg1">
                  <a:alpha val="48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1"/>
            <p:cNvCxnSpPr>
              <a:stCxn id="99" idx="4"/>
            </p:cNvCxnSpPr>
            <p:nvPr/>
          </p:nvCxnSpPr>
          <p:spPr>
            <a:xfrm>
              <a:off x="5069194" y="3665860"/>
              <a:ext cx="7930" cy="1741654"/>
            </a:xfrm>
            <a:prstGeom prst="line">
              <a:avLst/>
            </a:prstGeom>
            <a:ln w="34925">
              <a:solidFill>
                <a:schemeClr val="bg1">
                  <a:alpha val="48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2"/>
            <p:cNvCxnSpPr/>
            <p:nvPr/>
          </p:nvCxnSpPr>
          <p:spPr>
            <a:xfrm flipH="1">
              <a:off x="3534447" y="5881965"/>
              <a:ext cx="1258952" cy="415431"/>
            </a:xfrm>
            <a:prstGeom prst="line">
              <a:avLst/>
            </a:prstGeom>
            <a:ln w="34925">
              <a:solidFill>
                <a:schemeClr val="bg1">
                  <a:alpha val="48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3"/>
            <p:cNvCxnSpPr/>
            <p:nvPr/>
          </p:nvCxnSpPr>
          <p:spPr>
            <a:xfrm flipH="1">
              <a:off x="3381027" y="1904018"/>
              <a:ext cx="3189277" cy="1052402"/>
            </a:xfrm>
            <a:prstGeom prst="line">
              <a:avLst/>
            </a:prstGeom>
            <a:ln w="34925">
              <a:solidFill>
                <a:schemeClr val="bg1">
                  <a:alpha val="48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4"/>
            <p:cNvCxnSpPr/>
            <p:nvPr/>
          </p:nvCxnSpPr>
          <p:spPr>
            <a:xfrm flipH="1">
              <a:off x="7067019" y="2167731"/>
              <a:ext cx="0" cy="1614621"/>
            </a:xfrm>
            <a:prstGeom prst="line">
              <a:avLst/>
            </a:prstGeom>
            <a:ln w="34925">
              <a:solidFill>
                <a:schemeClr val="bg1">
                  <a:alpha val="48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5"/>
            <p:cNvCxnSpPr>
              <a:stCxn id="57" idx="4"/>
            </p:cNvCxnSpPr>
            <p:nvPr/>
          </p:nvCxnSpPr>
          <p:spPr>
            <a:xfrm>
              <a:off x="2402254" y="3775377"/>
              <a:ext cx="18653" cy="1363564"/>
            </a:xfrm>
            <a:prstGeom prst="line">
              <a:avLst/>
            </a:prstGeom>
            <a:ln w="34925">
              <a:solidFill>
                <a:schemeClr val="bg1">
                  <a:alpha val="48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: Shape 16"/>
            <p:cNvSpPr/>
            <p:nvPr/>
          </p:nvSpPr>
          <p:spPr bwMode="auto">
            <a:xfrm flipH="1">
              <a:off x="12335917" y="-1950244"/>
              <a:ext cx="0" cy="12011025"/>
            </a:xfrm>
            <a:custGeom>
              <a:gdLst>
                <a:gd fmla="*/ 7566 h 7566" name="T0"/>
                <a:gd fmla="*/ 0 h 7566" name="T1"/>
                <a:gd fmla="*/ 7566 h 7566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7566">
                  <a:moveTo>
                    <a:pt x="0" y="7566"/>
                  </a:moveTo>
                  <a:lnTo>
                    <a:pt x="0" y="0"/>
                  </a:lnTo>
                  <a:lnTo>
                    <a:pt x="0" y="7566"/>
                  </a:lnTo>
                  <a:close/>
                </a:path>
              </a:pathLst>
            </a:custGeom>
            <a:solidFill>
              <a:srgbClr val="1E9FE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Straight Connector 17"/>
            <p:cNvSpPr/>
            <p:nvPr/>
          </p:nvSpPr>
          <p:spPr bwMode="auto">
            <a:xfrm flipH="1" flipV="1">
              <a:off x="12335917" y="-1950244"/>
              <a:ext cx="0" cy="1201102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Freeform: Shape 18"/>
            <p:cNvSpPr/>
            <p:nvPr/>
          </p:nvSpPr>
          <p:spPr bwMode="auto">
            <a:xfrm flipH="1">
              <a:off x="11835927" y="-2778634"/>
              <a:ext cx="0" cy="12011046"/>
            </a:xfrm>
            <a:custGeom>
              <a:gdLst>
                <a:gd fmla="*/ 7566 h 7566" name="T0"/>
                <a:gd fmla="*/ 0 h 7566" name="T1"/>
                <a:gd fmla="*/ 7566 h 7566" name="T2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b="b" l="0" r="r" t="0"/>
              <a:pathLst>
                <a:path h="7566">
                  <a:moveTo>
                    <a:pt x="0" y="7566"/>
                  </a:moveTo>
                  <a:lnTo>
                    <a:pt x="0" y="0"/>
                  </a:lnTo>
                  <a:lnTo>
                    <a:pt x="0" y="7566"/>
                  </a:lnTo>
                  <a:close/>
                </a:path>
              </a:pathLst>
            </a:custGeom>
            <a:solidFill>
              <a:srgbClr val="1E9FE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Straight Connector 19"/>
            <p:cNvSpPr/>
            <p:nvPr/>
          </p:nvSpPr>
          <p:spPr bwMode="auto">
            <a:xfrm flipH="1" flipV="1">
              <a:off x="11835927" y="-2778634"/>
              <a:ext cx="0" cy="12011046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0" name="Group 20"/>
            <p:cNvGrpSpPr/>
            <p:nvPr/>
          </p:nvGrpSpPr>
          <p:grpSpPr>
            <a:xfrm>
              <a:off x="-9525" y="2105025"/>
              <a:ext cx="9264650" cy="3722688"/>
              <a:chOff x="-9525" y="2105025"/>
              <a:chExt cx="9264650" cy="3722688"/>
            </a:xfrm>
          </p:grpSpPr>
          <p:sp>
            <p:nvSpPr>
              <p:cNvPr id="90" name="Oval 21"/>
              <p:cNvSpPr/>
              <p:nvPr/>
            </p:nvSpPr>
            <p:spPr bwMode="auto">
              <a:xfrm>
                <a:off x="6691188" y="3407610"/>
                <a:ext cx="752167" cy="75046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1" name="Oval 22"/>
              <p:cNvSpPr/>
              <p:nvPr/>
            </p:nvSpPr>
            <p:spPr bwMode="auto">
              <a:xfrm>
                <a:off x="4693110" y="2998581"/>
                <a:ext cx="752167" cy="75046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2" name="Oval 23"/>
              <p:cNvSpPr/>
              <p:nvPr/>
            </p:nvSpPr>
            <p:spPr bwMode="auto">
              <a:xfrm>
                <a:off x="2840384" y="4729321"/>
                <a:ext cx="752167" cy="75046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3" name="Oval 24"/>
              <p:cNvSpPr/>
              <p:nvPr/>
            </p:nvSpPr>
            <p:spPr bwMode="auto">
              <a:xfrm>
                <a:off x="1364917" y="3856567"/>
                <a:ext cx="752167" cy="75046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94" name="Group 25"/>
              <p:cNvGrpSpPr/>
              <p:nvPr/>
            </p:nvGrpSpPr>
            <p:grpSpPr>
              <a:xfrm>
                <a:off x="-9525" y="2105025"/>
                <a:ext cx="9264650" cy="3722688"/>
                <a:chOff x="-9525" y="2282825"/>
                <a:chExt cx="9264650" cy="3722688"/>
              </a:xfrm>
              <a:solidFill>
                <a:schemeClr val="accent4">
                  <a:lumMod val="60000"/>
                  <a:lumOff val="40000"/>
                </a:schemeClr>
              </a:solidFill>
            </p:grpSpPr>
            <p:sp>
              <p:nvSpPr>
                <p:cNvPr id="103" name="Freeform: Shape 34"/>
                <p:cNvSpPr/>
                <p:nvPr/>
              </p:nvSpPr>
              <p:spPr bwMode="auto">
                <a:xfrm>
                  <a:off x="-9525" y="2460625"/>
                  <a:ext cx="9002713" cy="3544888"/>
                </a:xfrm>
                <a:custGeom>
                  <a:gdLst>
                    <a:gd fmla="*/ 0 w 5671" name="T0"/>
                    <a:gd fmla="*/ 2098 h 2233" name="T1"/>
                    <a:gd fmla="*/ 1067 w 5671" name="T2"/>
                    <a:gd fmla="*/ 1187 h 2233" name="T3"/>
                    <a:gd fmla="*/ 1091 w 5671" name="T4"/>
                    <a:gd fmla="*/ 1166 h 2233" name="T5"/>
                    <a:gd fmla="*/ 1123 w 5671" name="T6"/>
                    <a:gd fmla="*/ 1178 h 2233" name="T7"/>
                    <a:gd fmla="*/ 2035 w 5671" name="T8"/>
                    <a:gd fmla="*/ 1736 h 2233" name="T9"/>
                    <a:gd fmla="*/ 3141 w 5671" name="T10"/>
                    <a:gd fmla="*/ 674 h 2233" name="T11"/>
                    <a:gd fmla="*/ 3175 w 5671" name="T12"/>
                    <a:gd fmla="*/ 622 h 2233" name="T13"/>
                    <a:gd fmla="*/ 3223 w 5671" name="T14"/>
                    <a:gd fmla="*/ 664 h 2233" name="T15"/>
                    <a:gd fmla="*/ 4454 w 5671" name="T16"/>
                    <a:gd fmla="*/ 880 h 2233" name="T17"/>
                    <a:gd fmla="*/ 5606 w 5671" name="T18"/>
                    <a:gd fmla="*/ 0 h 2233" name="T19"/>
                    <a:gd fmla="*/ 5671 w 5671" name="T20"/>
                    <a:gd fmla="*/ 78 h 2233" name="T21"/>
                    <a:gd fmla="*/ 4481 w 5671" name="T22"/>
                    <a:gd fmla="*/ 986 h 2233" name="T23"/>
                    <a:gd fmla="*/ 4447 w 5671" name="T24"/>
                    <a:gd fmla="*/ 1012 h 2233" name="T25"/>
                    <a:gd fmla="*/ 4413 w 5671" name="T26"/>
                    <a:gd fmla="*/ 984 h 2233" name="T27"/>
                    <a:gd fmla="*/ 3196 w 5671" name="T28"/>
                    <a:gd fmla="*/ 780 h 2233" name="T29"/>
                    <a:gd fmla="*/ 2098 w 5671" name="T30"/>
                    <a:gd fmla="*/ 1829 h 2233" name="T31"/>
                    <a:gd fmla="*/ 2076 w 5671" name="T32"/>
                    <a:gd fmla="*/ 1864 h 2233" name="T33"/>
                    <a:gd fmla="*/ 2035 w 5671" name="T34"/>
                    <a:gd fmla="*/ 1848 h 2233" name="T35"/>
                    <a:gd fmla="*/ 1111 w 5671" name="T36"/>
                    <a:gd fmla="*/ 1284 h 2233" name="T37"/>
                    <a:gd fmla="*/ 0 w 5671" name="T38"/>
                    <a:gd fmla="*/ 2233 h 2233" name="T39"/>
                    <a:gd fmla="*/ 0 w 5671" name="T40"/>
                    <a:gd fmla="*/ 2098 h 2233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233" w="5671">
                      <a:moveTo>
                        <a:pt x="0" y="2098"/>
                      </a:moveTo>
                      <a:lnTo>
                        <a:pt x="1067" y="1187"/>
                      </a:lnTo>
                      <a:lnTo>
                        <a:pt x="1091" y="1166"/>
                      </a:lnTo>
                      <a:lnTo>
                        <a:pt x="1123" y="1178"/>
                      </a:lnTo>
                      <a:lnTo>
                        <a:pt x="2035" y="1736"/>
                      </a:lnTo>
                      <a:lnTo>
                        <a:pt x="3141" y="674"/>
                      </a:lnTo>
                      <a:lnTo>
                        <a:pt x="3175" y="622"/>
                      </a:lnTo>
                      <a:lnTo>
                        <a:pt x="3223" y="664"/>
                      </a:lnTo>
                      <a:lnTo>
                        <a:pt x="4454" y="880"/>
                      </a:lnTo>
                      <a:lnTo>
                        <a:pt x="5606" y="0"/>
                      </a:lnTo>
                      <a:lnTo>
                        <a:pt x="5671" y="78"/>
                      </a:lnTo>
                      <a:lnTo>
                        <a:pt x="4481" y="986"/>
                      </a:lnTo>
                      <a:lnTo>
                        <a:pt x="4447" y="1012"/>
                      </a:lnTo>
                      <a:lnTo>
                        <a:pt x="4413" y="984"/>
                      </a:lnTo>
                      <a:lnTo>
                        <a:pt x="3196" y="780"/>
                      </a:lnTo>
                      <a:lnTo>
                        <a:pt x="2098" y="1829"/>
                      </a:lnTo>
                      <a:lnTo>
                        <a:pt x="2076" y="1864"/>
                      </a:lnTo>
                      <a:lnTo>
                        <a:pt x="2035" y="1848"/>
                      </a:lnTo>
                      <a:lnTo>
                        <a:pt x="1111" y="1284"/>
                      </a:lnTo>
                      <a:lnTo>
                        <a:pt x="0" y="2233"/>
                      </a:lnTo>
                      <a:lnTo>
                        <a:pt x="0" y="209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04" name="Freeform: Shape 35"/>
                <p:cNvSpPr/>
                <p:nvPr/>
              </p:nvSpPr>
              <p:spPr bwMode="auto">
                <a:xfrm>
                  <a:off x="8528050" y="2282825"/>
                  <a:ext cx="727075" cy="676275"/>
                </a:xfrm>
                <a:custGeom>
                  <a:gdLst>
                    <a:gd fmla="*/ 458 w 458" name="T0"/>
                    <a:gd fmla="*/ 0 h 426" name="T1"/>
                    <a:gd fmla="*/ 0 w 458" name="T2"/>
                    <a:gd fmla="*/ 127 h 426" name="T3"/>
                    <a:gd fmla="*/ 115 w 458" name="T4"/>
                    <a:gd fmla="*/ 276 h 426" name="T5"/>
                    <a:gd fmla="*/ 233 w 458" name="T6"/>
                    <a:gd fmla="*/ 426 h 426" name="T7"/>
                    <a:gd fmla="*/ 458 w 458" name="T8"/>
                    <a:gd fmla="*/ 0 h 426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26" w="458">
                      <a:moveTo>
                        <a:pt x="458" y="0"/>
                      </a:moveTo>
                      <a:lnTo>
                        <a:pt x="0" y="127"/>
                      </a:lnTo>
                      <a:lnTo>
                        <a:pt x="115" y="276"/>
                      </a:lnTo>
                      <a:lnTo>
                        <a:pt x="233" y="426"/>
                      </a:lnTo>
                      <a:lnTo>
                        <a:pt x="45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95" name="Oval 26"/>
              <p:cNvSpPr/>
              <p:nvPr/>
            </p:nvSpPr>
            <p:spPr bwMode="auto">
              <a:xfrm>
                <a:off x="1447801" y="3938772"/>
                <a:ext cx="586400" cy="5850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6" name="Oval 27"/>
              <p:cNvSpPr/>
              <p:nvPr/>
            </p:nvSpPr>
            <p:spPr bwMode="auto">
              <a:xfrm>
                <a:off x="1558990" y="4054233"/>
                <a:ext cx="363515" cy="36218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7" name="Oval 28"/>
              <p:cNvSpPr/>
              <p:nvPr/>
            </p:nvSpPr>
            <p:spPr bwMode="auto">
              <a:xfrm>
                <a:off x="2923268" y="4811526"/>
                <a:ext cx="586400" cy="5850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8" name="Oval 29"/>
              <p:cNvSpPr/>
              <p:nvPr/>
            </p:nvSpPr>
            <p:spPr bwMode="auto">
              <a:xfrm>
                <a:off x="3034457" y="4926987"/>
                <a:ext cx="363515" cy="36218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9" name="Oval 30"/>
              <p:cNvSpPr/>
              <p:nvPr/>
            </p:nvSpPr>
            <p:spPr bwMode="auto">
              <a:xfrm>
                <a:off x="4775994" y="3080786"/>
                <a:ext cx="586400" cy="5850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0" name="Oval 31"/>
              <p:cNvSpPr/>
              <p:nvPr/>
            </p:nvSpPr>
            <p:spPr bwMode="auto">
              <a:xfrm>
                <a:off x="4887183" y="3196247"/>
                <a:ext cx="363515" cy="36218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1" name="Oval 32"/>
              <p:cNvSpPr/>
              <p:nvPr/>
            </p:nvSpPr>
            <p:spPr bwMode="auto">
              <a:xfrm>
                <a:off x="6774072" y="3489815"/>
                <a:ext cx="586400" cy="5850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2" name="Oval 33"/>
              <p:cNvSpPr/>
              <p:nvPr/>
            </p:nvSpPr>
            <p:spPr bwMode="auto">
              <a:xfrm>
                <a:off x="6885261" y="3605276"/>
                <a:ext cx="363515" cy="36218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21" name="Group 36"/>
            <p:cNvGrpSpPr/>
            <p:nvPr/>
          </p:nvGrpSpPr>
          <p:grpSpPr>
            <a:xfrm>
              <a:off x="8546555" y="-891382"/>
              <a:ext cx="3789363" cy="3543301"/>
              <a:chOff x="8546555" y="-891382"/>
              <a:chExt cx="3789363" cy="3543301"/>
            </a:xfrm>
          </p:grpSpPr>
          <p:grpSp>
            <p:nvGrpSpPr>
              <p:cNvPr id="68" name="Group 37"/>
              <p:cNvGrpSpPr/>
              <p:nvPr/>
            </p:nvGrpSpPr>
            <p:grpSpPr>
              <a:xfrm>
                <a:off x="8546555" y="-891382"/>
                <a:ext cx="3789363" cy="3543301"/>
                <a:chOff x="8546555" y="-891382"/>
                <a:chExt cx="3789363" cy="3543301"/>
              </a:xfrm>
            </p:grpSpPr>
            <p:grpSp>
              <p:nvGrpSpPr>
                <p:cNvPr id="78" name="Group 47"/>
                <p:cNvGrpSpPr/>
                <p:nvPr/>
              </p:nvGrpSpPr>
              <p:grpSpPr>
                <a:xfrm>
                  <a:off x="8546555" y="-891382"/>
                  <a:ext cx="3789363" cy="3543300"/>
                  <a:chOff x="8546555" y="-713582"/>
                  <a:chExt cx="3789363" cy="3543300"/>
                </a:xfrm>
              </p:grpSpPr>
              <p:sp>
                <p:nvSpPr>
                  <p:cNvPr id="80" name="Freeform: Shape 49"/>
                  <p:cNvSpPr/>
                  <p:nvPr/>
                </p:nvSpPr>
                <p:spPr bwMode="auto">
                  <a:xfrm>
                    <a:off x="8546555" y="499268"/>
                    <a:ext cx="2465388" cy="2330450"/>
                  </a:xfrm>
                  <a:custGeom>
                    <a:gdLst>
                      <a:gd fmla="*/ 0 w 656" name="T0"/>
                      <a:gd fmla="*/ 337 h 621" name="T1"/>
                      <a:gd fmla="*/ 57 w 656" name="T2"/>
                      <a:gd fmla="*/ 219 h 621" name="T3"/>
                      <a:gd fmla="*/ 132 w 656" name="T4"/>
                      <a:gd fmla="*/ 72 h 621" name="T5"/>
                      <a:gd fmla="*/ 223 w 656" name="T6"/>
                      <a:gd fmla="*/ 48 h 621" name="T7"/>
                      <a:gd fmla="*/ 541 w 656" name="T8"/>
                      <a:gd fmla="*/ 39 h 621" name="T9"/>
                      <a:gd fmla="*/ 656 w 656" name="T10"/>
                      <a:gd fmla="*/ 0 h 621" name="T11"/>
                      <a:gd fmla="*/ 632 w 656" name="T12"/>
                      <a:gd fmla="*/ 290 h 621" name="T13"/>
                      <a:gd fmla="*/ 508 w 656" name="T14"/>
                      <a:gd fmla="*/ 372 h 621" name="T15"/>
                      <a:gd fmla="*/ 413 w 656" name="T16"/>
                      <a:gd fmla="*/ 392 h 621" name="T17"/>
                      <a:gd fmla="*/ 422 w 656" name="T18"/>
                      <a:gd fmla="*/ 429 h 621" name="T19"/>
                      <a:gd fmla="*/ 363 w 656" name="T20"/>
                      <a:gd fmla="*/ 453 h 621" name="T21"/>
                      <a:gd fmla="*/ 352 w 656" name="T22"/>
                      <a:gd fmla="*/ 496 h 621" name="T23"/>
                      <a:gd fmla="*/ 267 w 656" name="T24"/>
                      <a:gd fmla="*/ 497 h 621" name="T25"/>
                      <a:gd fmla="*/ 201 w 656" name="T26"/>
                      <a:gd fmla="*/ 552 h 621" name="T27"/>
                      <a:gd fmla="*/ 162 w 656" name="T28"/>
                      <a:gd fmla="*/ 577 h 621" name="T29"/>
                      <a:gd fmla="*/ 149 w 656" name="T30"/>
                      <a:gd fmla="*/ 584 h 621" name="T31"/>
                      <a:gd fmla="*/ 115 w 656" name="T32"/>
                      <a:gd fmla="*/ 617 h 621" name="T33"/>
                      <a:gd fmla="*/ 90 w 656" name="T34"/>
                      <a:gd fmla="*/ 594 h 621" name="T35"/>
                      <a:gd fmla="*/ 72 w 656" name="T36"/>
                      <a:gd fmla="*/ 579 h 621" name="T37"/>
                      <a:gd fmla="*/ 67 w 656" name="T38"/>
                      <a:gd fmla="*/ 556 h 621" name="T39"/>
                      <a:gd fmla="*/ 63 w 656" name="T40"/>
                      <a:gd fmla="*/ 549 h 621" name="T41"/>
                      <a:gd fmla="*/ 26 w 656" name="T42"/>
                      <a:gd fmla="*/ 446 h 621" name="T43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b="b" l="0" r="r" t="0"/>
                    <a:pathLst>
                      <a:path h="621" w="656">
                        <a:moveTo>
                          <a:pt x="0" y="337"/>
                        </a:moveTo>
                        <a:cubicBezTo>
                          <a:pt x="6" y="316"/>
                          <a:pt x="41" y="250"/>
                          <a:pt x="57" y="219"/>
                        </a:cubicBezTo>
                        <a:cubicBezTo>
                          <a:pt x="74" y="187"/>
                          <a:pt x="107" y="85"/>
                          <a:pt x="132" y="72"/>
                        </a:cubicBezTo>
                        <a:cubicBezTo>
                          <a:pt x="156" y="58"/>
                          <a:pt x="166" y="47"/>
                          <a:pt x="223" y="48"/>
                        </a:cubicBezTo>
                        <a:cubicBezTo>
                          <a:pt x="279" y="50"/>
                          <a:pt x="441" y="58"/>
                          <a:pt x="541" y="39"/>
                        </a:cubicBezTo>
                        <a:cubicBezTo>
                          <a:pt x="566" y="34"/>
                          <a:pt x="607" y="20"/>
                          <a:pt x="656" y="0"/>
                        </a:cubicBezTo>
                        <a:cubicBezTo>
                          <a:pt x="632" y="290"/>
                          <a:pt x="632" y="290"/>
                          <a:pt x="632" y="290"/>
                        </a:cubicBezTo>
                        <a:cubicBezTo>
                          <a:pt x="595" y="316"/>
                          <a:pt x="557" y="343"/>
                          <a:pt x="508" y="372"/>
                        </a:cubicBezTo>
                        <a:cubicBezTo>
                          <a:pt x="481" y="388"/>
                          <a:pt x="413" y="392"/>
                          <a:pt x="413" y="392"/>
                        </a:cubicBezTo>
                        <a:cubicBezTo>
                          <a:pt x="413" y="392"/>
                          <a:pt x="440" y="407"/>
                          <a:pt x="422" y="429"/>
                        </a:cubicBezTo>
                        <a:cubicBezTo>
                          <a:pt x="405" y="451"/>
                          <a:pt x="363" y="453"/>
                          <a:pt x="363" y="453"/>
                        </a:cubicBezTo>
                        <a:cubicBezTo>
                          <a:pt x="363" y="453"/>
                          <a:pt x="376" y="486"/>
                          <a:pt x="352" y="496"/>
                        </a:cubicBezTo>
                        <a:cubicBezTo>
                          <a:pt x="328" y="506"/>
                          <a:pt x="267" y="497"/>
                          <a:pt x="267" y="497"/>
                        </a:cubicBezTo>
                        <a:cubicBezTo>
                          <a:pt x="267" y="497"/>
                          <a:pt x="234" y="528"/>
                          <a:pt x="201" y="552"/>
                        </a:cubicBezTo>
                        <a:cubicBezTo>
                          <a:pt x="184" y="564"/>
                          <a:pt x="171" y="572"/>
                          <a:pt x="162" y="577"/>
                        </a:cubicBezTo>
                        <a:cubicBezTo>
                          <a:pt x="157" y="579"/>
                          <a:pt x="153" y="582"/>
                          <a:pt x="149" y="584"/>
                        </a:cubicBezTo>
                        <a:cubicBezTo>
                          <a:pt x="146" y="590"/>
                          <a:pt x="134" y="621"/>
                          <a:pt x="115" y="617"/>
                        </a:cubicBezTo>
                        <a:cubicBezTo>
                          <a:pt x="106" y="615"/>
                          <a:pt x="98" y="606"/>
                          <a:pt x="90" y="594"/>
                        </a:cubicBezTo>
                        <a:cubicBezTo>
                          <a:pt x="83" y="591"/>
                          <a:pt x="77" y="587"/>
                          <a:pt x="72" y="579"/>
                        </a:cubicBezTo>
                        <a:cubicBezTo>
                          <a:pt x="68" y="572"/>
                          <a:pt x="66" y="565"/>
                          <a:pt x="67" y="556"/>
                        </a:cubicBezTo>
                        <a:cubicBezTo>
                          <a:pt x="66" y="554"/>
                          <a:pt x="64" y="551"/>
                          <a:pt x="63" y="549"/>
                        </a:cubicBezTo>
                        <a:cubicBezTo>
                          <a:pt x="48" y="528"/>
                          <a:pt x="33" y="491"/>
                          <a:pt x="26" y="446"/>
                        </a:cubicBezTo>
                      </a:path>
                    </a:pathLst>
                  </a:custGeom>
                  <a:solidFill>
                    <a:srgbClr val="FECF99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81" name="Freeform: Shape 50"/>
                  <p:cNvSpPr/>
                  <p:nvPr/>
                </p:nvSpPr>
                <p:spPr bwMode="auto">
                  <a:xfrm>
                    <a:off x="8754517" y="983456"/>
                    <a:ext cx="1017588" cy="1576388"/>
                  </a:xfrm>
                  <a:custGeom>
                    <a:gdLst>
                      <a:gd fmla="*/ 271 w 271" name="T0"/>
                      <a:gd fmla="*/ 145 h 420" name="T1"/>
                      <a:gd fmla="*/ 252 w 271" name="T2"/>
                      <a:gd fmla="*/ 111 h 420" name="T3"/>
                      <a:gd fmla="*/ 239 w 271" name="T4"/>
                      <a:gd fmla="*/ 106 h 420" name="T5"/>
                      <a:gd fmla="*/ 227 w 271" name="T6"/>
                      <a:gd fmla="*/ 148 h 420" name="T7"/>
                      <a:gd fmla="*/ 156 w 271" name="T8"/>
                      <a:gd fmla="*/ 33 h 420" name="T9"/>
                      <a:gd fmla="*/ 164 w 271" name="T10"/>
                      <a:gd fmla="*/ 121 h 420" name="T11"/>
                      <a:gd fmla="*/ 97 w 271" name="T12"/>
                      <a:gd fmla="*/ 97 h 420" name="T13"/>
                      <a:gd fmla="*/ 90 w 271" name="T14"/>
                      <a:gd fmla="*/ 116 h 420" name="T15"/>
                      <a:gd fmla="*/ 64 w 271" name="T16"/>
                      <a:gd fmla="*/ 205 h 420" name="T17"/>
                      <a:gd fmla="*/ 12 w 271" name="T18"/>
                      <a:gd fmla="*/ 221 h 420" name="T19"/>
                      <a:gd fmla="*/ 43 w 271" name="T20"/>
                      <a:gd fmla="*/ 250 h 420" name="T21"/>
                      <a:gd fmla="*/ 47 w 271" name="T22"/>
                      <a:gd fmla="*/ 317 h 420" name="T23"/>
                      <a:gd fmla="*/ 25 w 271" name="T24"/>
                      <a:gd fmla="*/ 340 h 420" name="T25"/>
                      <a:gd fmla="*/ 37 w 271" name="T26"/>
                      <a:gd fmla="*/ 353 h 420" name="T27"/>
                      <a:gd fmla="*/ 8 w 271" name="T28"/>
                      <a:gd fmla="*/ 420 h 420" name="T29"/>
                      <a:gd fmla="*/ 113 w 271" name="T30"/>
                      <a:gd fmla="*/ 293 h 420" name="T31"/>
                      <a:gd fmla="*/ 196 w 271" name="T32"/>
                      <a:gd fmla="*/ 222 h 420" name="T33"/>
                      <a:gd fmla="*/ 271 w 271" name="T34"/>
                      <a:gd fmla="*/ 145 h 420" name="T35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b="b" l="0" r="r" t="0"/>
                    <a:pathLst>
                      <a:path h="420" w="271">
                        <a:moveTo>
                          <a:pt x="271" y="145"/>
                        </a:moveTo>
                        <a:cubicBezTo>
                          <a:pt x="251" y="151"/>
                          <a:pt x="245" y="138"/>
                          <a:pt x="252" y="111"/>
                        </a:cubicBezTo>
                        <a:cubicBezTo>
                          <a:pt x="259" y="83"/>
                          <a:pt x="250" y="82"/>
                          <a:pt x="239" y="106"/>
                        </a:cubicBezTo>
                        <a:cubicBezTo>
                          <a:pt x="227" y="130"/>
                          <a:pt x="245" y="179"/>
                          <a:pt x="227" y="148"/>
                        </a:cubicBezTo>
                        <a:cubicBezTo>
                          <a:pt x="209" y="117"/>
                          <a:pt x="147" y="0"/>
                          <a:pt x="156" y="33"/>
                        </a:cubicBezTo>
                        <a:cubicBezTo>
                          <a:pt x="165" y="67"/>
                          <a:pt x="194" y="99"/>
                          <a:pt x="164" y="121"/>
                        </a:cubicBezTo>
                        <a:cubicBezTo>
                          <a:pt x="134" y="144"/>
                          <a:pt x="109" y="121"/>
                          <a:pt x="97" y="97"/>
                        </a:cubicBezTo>
                        <a:cubicBezTo>
                          <a:pt x="84" y="73"/>
                          <a:pt x="85" y="89"/>
                          <a:pt x="90" y="116"/>
                        </a:cubicBezTo>
                        <a:cubicBezTo>
                          <a:pt x="96" y="144"/>
                          <a:pt x="77" y="187"/>
                          <a:pt x="64" y="205"/>
                        </a:cubicBezTo>
                        <a:cubicBezTo>
                          <a:pt x="52" y="223"/>
                          <a:pt x="0" y="212"/>
                          <a:pt x="12" y="221"/>
                        </a:cubicBezTo>
                        <a:cubicBezTo>
                          <a:pt x="24" y="231"/>
                          <a:pt x="38" y="231"/>
                          <a:pt x="43" y="250"/>
                        </a:cubicBezTo>
                        <a:cubicBezTo>
                          <a:pt x="48" y="269"/>
                          <a:pt x="50" y="301"/>
                          <a:pt x="47" y="317"/>
                        </a:cubicBezTo>
                        <a:cubicBezTo>
                          <a:pt x="44" y="332"/>
                          <a:pt x="43" y="332"/>
                          <a:pt x="25" y="340"/>
                        </a:cubicBezTo>
                        <a:cubicBezTo>
                          <a:pt x="7" y="348"/>
                          <a:pt x="50" y="335"/>
                          <a:pt x="37" y="353"/>
                        </a:cubicBezTo>
                        <a:cubicBezTo>
                          <a:pt x="25" y="371"/>
                          <a:pt x="13" y="403"/>
                          <a:pt x="8" y="420"/>
                        </a:cubicBezTo>
                        <a:cubicBezTo>
                          <a:pt x="24" y="395"/>
                          <a:pt x="31" y="369"/>
                          <a:pt x="113" y="293"/>
                        </a:cubicBezTo>
                        <a:cubicBezTo>
                          <a:pt x="147" y="262"/>
                          <a:pt x="177" y="241"/>
                          <a:pt x="196" y="222"/>
                        </a:cubicBezTo>
                        <a:cubicBezTo>
                          <a:pt x="228" y="191"/>
                          <a:pt x="241" y="168"/>
                          <a:pt x="271" y="145"/>
                        </a:cubicBezTo>
                        <a:close/>
                      </a:path>
                    </a:pathLst>
                  </a:custGeom>
                  <a:solidFill>
                    <a:srgbClr val="DBAD78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82" name="Freeform: Shape 51"/>
                  <p:cNvSpPr/>
                  <p:nvPr/>
                </p:nvSpPr>
                <p:spPr bwMode="auto">
                  <a:xfrm>
                    <a:off x="9549855" y="1970881"/>
                    <a:ext cx="650875" cy="427038"/>
                  </a:xfrm>
                  <a:custGeom>
                    <a:gdLst>
                      <a:gd fmla="*/ 146 w 173" name="T0"/>
                      <a:gd fmla="*/ 0 h 114" name="T1"/>
                      <a:gd fmla="*/ 155 w 173" name="T2"/>
                      <a:gd fmla="*/ 37 h 114" name="T3"/>
                      <a:gd fmla="*/ 96 w 173" name="T4"/>
                      <a:gd fmla="*/ 61 h 114" name="T5"/>
                      <a:gd fmla="*/ 85 w 173" name="T6"/>
                      <a:gd fmla="*/ 104 h 114" name="T7"/>
                      <a:gd fmla="*/ 0 w 173" name="T8"/>
                      <a:gd fmla="*/ 105 h 114" name="T9"/>
                      <a:gd fmla="*/ 146 w 173" name="T10"/>
                      <a:gd fmla="*/ 0 h 114" name="T11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b="b" l="0" r="r" t="0"/>
                    <a:pathLst>
                      <a:path h="114" w="173">
                        <a:moveTo>
                          <a:pt x="146" y="0"/>
                        </a:moveTo>
                        <a:cubicBezTo>
                          <a:pt x="146" y="0"/>
                          <a:pt x="173" y="15"/>
                          <a:pt x="155" y="37"/>
                        </a:cubicBezTo>
                        <a:cubicBezTo>
                          <a:pt x="138" y="59"/>
                          <a:pt x="96" y="61"/>
                          <a:pt x="96" y="61"/>
                        </a:cubicBezTo>
                        <a:cubicBezTo>
                          <a:pt x="96" y="61"/>
                          <a:pt x="109" y="94"/>
                          <a:pt x="85" y="104"/>
                        </a:cubicBezTo>
                        <a:cubicBezTo>
                          <a:pt x="61" y="114"/>
                          <a:pt x="0" y="105"/>
                          <a:pt x="0" y="105"/>
                        </a:cubicBezTo>
                        <a:cubicBezTo>
                          <a:pt x="26" y="83"/>
                          <a:pt x="101" y="17"/>
                          <a:pt x="146" y="0"/>
                        </a:cubicBezTo>
                        <a:close/>
                      </a:path>
                    </a:pathLst>
                  </a:custGeom>
                  <a:solidFill>
                    <a:srgbClr val="DBAD78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83" name="Freeform: Shape 52"/>
                  <p:cNvSpPr/>
                  <p:nvPr/>
                </p:nvSpPr>
                <p:spPr bwMode="auto">
                  <a:xfrm>
                    <a:off x="10261055" y="-402432"/>
                    <a:ext cx="2074863" cy="2114550"/>
                  </a:xfrm>
                  <a:custGeom>
                    <a:gdLst>
                      <a:gd fmla="*/ 129 w 552" name="T0"/>
                      <a:gd fmla="*/ 563 h 563" name="T1"/>
                      <a:gd fmla="*/ 261 w 552" name="T2"/>
                      <a:gd fmla="*/ 461 h 563" name="T3"/>
                      <a:gd fmla="*/ 552 w 552" name="T4"/>
                      <a:gd fmla="*/ 321 h 563" name="T5"/>
                      <a:gd fmla="*/ 552 w 552" name="T6"/>
                      <a:gd fmla="*/ 0 h 563" name="T7"/>
                      <a:gd fmla="*/ 200 w 552" name="T8"/>
                      <a:gd fmla="*/ 240 h 563" name="T9"/>
                      <a:gd fmla="*/ 129 w 552" name="T10"/>
                      <a:gd fmla="*/ 563 h 563" name="T11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b="b" l="0" r="r" t="0"/>
                    <a:pathLst>
                      <a:path h="563" w="552">
                        <a:moveTo>
                          <a:pt x="129" y="563"/>
                        </a:moveTo>
                        <a:cubicBezTo>
                          <a:pt x="195" y="522"/>
                          <a:pt x="226" y="487"/>
                          <a:pt x="261" y="461"/>
                        </a:cubicBezTo>
                        <a:cubicBezTo>
                          <a:pt x="282" y="446"/>
                          <a:pt x="410" y="383"/>
                          <a:pt x="552" y="321"/>
                        </a:cubicBezTo>
                        <a:cubicBezTo>
                          <a:pt x="552" y="0"/>
                          <a:pt x="552" y="0"/>
                          <a:pt x="552" y="0"/>
                        </a:cubicBezTo>
                        <a:cubicBezTo>
                          <a:pt x="395" y="118"/>
                          <a:pt x="248" y="224"/>
                          <a:pt x="200" y="240"/>
                        </a:cubicBezTo>
                        <a:cubicBezTo>
                          <a:pt x="85" y="279"/>
                          <a:pt x="0" y="434"/>
                          <a:pt x="129" y="563"/>
                        </a:cubicBezTo>
                        <a:close/>
                      </a:path>
                    </a:pathLst>
                  </a:custGeom>
                  <a:solidFill>
                    <a:srgbClr val="FECF99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84" name="Freeform: Shape 53"/>
                  <p:cNvSpPr/>
                  <p:nvPr/>
                </p:nvSpPr>
                <p:spPr bwMode="auto">
                  <a:xfrm>
                    <a:off x="10843667" y="-537369"/>
                    <a:ext cx="1492250" cy="1903413"/>
                  </a:xfrm>
                  <a:custGeom>
                    <a:gdLst>
                      <a:gd fmla="*/ 139 w 397" name="T0"/>
                      <a:gd fmla="*/ 507 h 507" name="T1"/>
                      <a:gd fmla="*/ 397 w 397" name="T2"/>
                      <a:gd fmla="*/ 389 h 507" name="T3"/>
                      <a:gd fmla="*/ 397 w 397" name="T4"/>
                      <a:gd fmla="*/ 0 h 507" name="T5"/>
                      <a:gd fmla="*/ 0 w 397" name="T6"/>
                      <a:gd fmla="*/ 281 h 507" name="T7"/>
                      <a:gd fmla="*/ 139 w 397" name="T8"/>
                      <a:gd fmla="*/ 507 h 507" name="T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b="b" l="0" r="r" t="0"/>
                    <a:pathLst>
                      <a:path h="507" w="397">
                        <a:moveTo>
                          <a:pt x="139" y="507"/>
                        </a:moveTo>
                        <a:cubicBezTo>
                          <a:pt x="208" y="474"/>
                          <a:pt x="300" y="431"/>
                          <a:pt x="397" y="389"/>
                        </a:cubicBezTo>
                        <a:cubicBezTo>
                          <a:pt x="397" y="0"/>
                          <a:pt x="397" y="0"/>
                          <a:pt x="397" y="0"/>
                        </a:cubicBezTo>
                        <a:cubicBezTo>
                          <a:pt x="237" y="121"/>
                          <a:pt x="82" y="234"/>
                          <a:pt x="0" y="281"/>
                        </a:cubicBezTo>
                        <a:cubicBezTo>
                          <a:pt x="22" y="346"/>
                          <a:pt x="65" y="422"/>
                          <a:pt x="139" y="507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85" name="Freeform: Shape 54"/>
                  <p:cNvSpPr/>
                  <p:nvPr/>
                </p:nvSpPr>
                <p:spPr bwMode="auto">
                  <a:xfrm>
                    <a:off x="10992892" y="-713582"/>
                    <a:ext cx="1343025" cy="2030413"/>
                  </a:xfrm>
                  <a:custGeom>
                    <a:gdLst>
                      <a:gd fmla="*/ 182 w 357" name="T0"/>
                      <a:gd fmla="*/ 541 h 541" name="T1"/>
                      <a:gd fmla="*/ 357 w 357" name="T2"/>
                      <a:gd fmla="*/ 459 h 541" name="T3"/>
                      <a:gd fmla="*/ 357 w 357" name="T4"/>
                      <a:gd fmla="*/ 0 h 541" name="T5"/>
                      <a:gd fmla="*/ 0 w 357" name="T6"/>
                      <a:gd fmla="*/ 248 h 541" name="T7"/>
                      <a:gd fmla="*/ 182 w 357" name="T8"/>
                      <a:gd fmla="*/ 541 h 541" name="T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b="b" l="0" r="r" t="0"/>
                    <a:pathLst>
                      <a:path h="541" w="357">
                        <a:moveTo>
                          <a:pt x="182" y="541"/>
                        </a:moveTo>
                        <a:cubicBezTo>
                          <a:pt x="233" y="516"/>
                          <a:pt x="292" y="488"/>
                          <a:pt x="357" y="459"/>
                        </a:cubicBezTo>
                        <a:cubicBezTo>
                          <a:pt x="357" y="0"/>
                          <a:pt x="357" y="0"/>
                          <a:pt x="357" y="0"/>
                        </a:cubicBezTo>
                        <a:cubicBezTo>
                          <a:pt x="211" y="109"/>
                          <a:pt x="77" y="204"/>
                          <a:pt x="0" y="248"/>
                        </a:cubicBezTo>
                        <a:cubicBezTo>
                          <a:pt x="25" y="322"/>
                          <a:pt x="98" y="445"/>
                          <a:pt x="182" y="54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86" name="Freeform: Shape 55"/>
                  <p:cNvSpPr/>
                  <p:nvPr/>
                </p:nvSpPr>
                <p:spPr bwMode="auto">
                  <a:xfrm>
                    <a:off x="11148467" y="56356"/>
                    <a:ext cx="800100" cy="566738"/>
                  </a:xfrm>
                  <a:custGeom>
                    <a:gdLst>
                      <a:gd fmla="*/ 10 w 213" name="T0"/>
                      <a:gd fmla="*/ 151 h 151" name="T1"/>
                      <a:gd fmla="*/ 213 w 213" name="T2"/>
                      <a:gd fmla="*/ 18 h 151" name="T3"/>
                      <a:gd fmla="*/ 201 w 213" name="T4"/>
                      <a:gd fmla="*/ 0 h 151" name="T5"/>
                      <a:gd fmla="*/ 0 w 213" name="T6"/>
                      <a:gd fmla="*/ 132 h 151" name="T7"/>
                      <a:gd fmla="*/ 10 w 213" name="T8"/>
                      <a:gd fmla="*/ 151 h 151" name="T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b="b" l="0" r="r" t="0"/>
                    <a:pathLst>
                      <a:path h="151" w="213">
                        <a:moveTo>
                          <a:pt x="10" y="151"/>
                        </a:moveTo>
                        <a:cubicBezTo>
                          <a:pt x="213" y="18"/>
                          <a:pt x="213" y="18"/>
                          <a:pt x="213" y="18"/>
                        </a:cubicBezTo>
                        <a:cubicBezTo>
                          <a:pt x="201" y="0"/>
                          <a:pt x="201" y="0"/>
                          <a:pt x="201" y="0"/>
                        </a:cubicBezTo>
                        <a:cubicBezTo>
                          <a:pt x="0" y="132"/>
                          <a:pt x="0" y="132"/>
                          <a:pt x="0" y="132"/>
                        </a:cubicBezTo>
                        <a:cubicBezTo>
                          <a:pt x="3" y="138"/>
                          <a:pt x="7" y="145"/>
                          <a:pt x="10" y="151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87" name="Oval 56"/>
                  <p:cNvSpPr/>
                  <p:nvPr/>
                </p:nvSpPr>
                <p:spPr bwMode="auto">
                  <a:xfrm>
                    <a:off x="11211967" y="213518"/>
                    <a:ext cx="157163" cy="153988"/>
                  </a:xfrm>
                  <a:prstGeom prst="ellips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88" name="Oval 57"/>
                  <p:cNvSpPr/>
                  <p:nvPr/>
                </p:nvSpPr>
                <p:spPr bwMode="auto">
                  <a:xfrm>
                    <a:off x="11399292" y="94456"/>
                    <a:ext cx="153988" cy="152400"/>
                  </a:xfrm>
                  <a:prstGeom prst="ellips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89" name="Oval 58"/>
                  <p:cNvSpPr/>
                  <p:nvPr/>
                </p:nvSpPr>
                <p:spPr bwMode="auto">
                  <a:xfrm>
                    <a:off x="11588205" y="-30957"/>
                    <a:ext cx="153988" cy="153988"/>
                  </a:xfrm>
                  <a:prstGeom prst="ellips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  <p:sp>
              <p:nvSpPr>
                <p:cNvPr id="79" name="Freeform: Shape 48"/>
                <p:cNvSpPr/>
                <p:nvPr/>
              </p:nvSpPr>
              <p:spPr bwMode="auto">
                <a:xfrm>
                  <a:off x="8881517" y="2509044"/>
                  <a:ext cx="225425" cy="142875"/>
                </a:xfrm>
                <a:custGeom>
                  <a:gdLst>
                    <a:gd fmla="*/ 60 w 60" name="T0"/>
                    <a:gd fmla="*/ 0 h 38" name="T1"/>
                    <a:gd fmla="*/ 26 w 60" name="T2"/>
                    <a:gd fmla="*/ 34 h 38" name="T3"/>
                    <a:gd fmla="*/ 0 w 60" name="T4"/>
                    <a:gd fmla="*/ 10 h 38" name="T5"/>
                    <a:gd fmla="*/ 60 w 60" name="T6"/>
                    <a:gd fmla="*/ 0 h 38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38" w="60">
                      <a:moveTo>
                        <a:pt x="60" y="0"/>
                      </a:moveTo>
                      <a:cubicBezTo>
                        <a:pt x="58" y="5"/>
                        <a:pt x="46" y="38"/>
                        <a:pt x="26" y="34"/>
                      </a:cubicBezTo>
                      <a:cubicBezTo>
                        <a:pt x="17" y="32"/>
                        <a:pt x="8" y="22"/>
                        <a:pt x="0" y="10"/>
                      </a:cubicBezTo>
                      <a:cubicBezTo>
                        <a:pt x="23" y="20"/>
                        <a:pt x="46" y="8"/>
                        <a:pt x="60" y="0"/>
                      </a:cubicBezTo>
                      <a:close/>
                    </a:path>
                  </a:pathLst>
                </a:custGeom>
                <a:solidFill>
                  <a:srgbClr val="D9A98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69" name="Group 38"/>
              <p:cNvGrpSpPr/>
              <p:nvPr/>
            </p:nvGrpSpPr>
            <p:grpSpPr>
              <a:xfrm>
                <a:off x="8766656" y="1449855"/>
                <a:ext cx="1220788" cy="1146501"/>
                <a:chOff x="8766656" y="1449855"/>
                <a:chExt cx="1220788" cy="1146501"/>
              </a:xfrm>
            </p:grpSpPr>
            <p:sp>
              <p:nvSpPr>
                <p:cNvPr id="70" name="Freeform: Shape 39"/>
                <p:cNvSpPr/>
                <p:nvPr/>
              </p:nvSpPr>
              <p:spPr bwMode="auto">
                <a:xfrm>
                  <a:off x="8768805" y="2167731"/>
                  <a:ext cx="428625" cy="428625"/>
                </a:xfrm>
                <a:custGeom>
                  <a:gdLst>
                    <a:gd fmla="*/ 96 w 114" name="T0"/>
                    <a:gd fmla="*/ 34 h 114" name="T1"/>
                    <a:gd fmla="*/ 51 w 114" name="T2"/>
                    <a:gd fmla="*/ 10 h 114" name="T3"/>
                    <a:gd fmla="*/ 20 w 114" name="T4"/>
                    <a:gd fmla="*/ 84 h 114" name="T5"/>
                    <a:gd fmla="*/ 94 w 114" name="T6"/>
                    <a:gd fmla="*/ 76 h 114" name="T7"/>
                    <a:gd fmla="*/ 96 w 114" name="T8"/>
                    <a:gd fmla="*/ 34 h 11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4" w="114">
                      <a:moveTo>
                        <a:pt x="96" y="34"/>
                      </a:moveTo>
                      <a:cubicBezTo>
                        <a:pt x="81" y="18"/>
                        <a:pt x="65" y="0"/>
                        <a:pt x="51" y="10"/>
                      </a:cubicBezTo>
                      <a:cubicBezTo>
                        <a:pt x="37" y="20"/>
                        <a:pt x="0" y="54"/>
                        <a:pt x="20" y="84"/>
                      </a:cubicBezTo>
                      <a:cubicBezTo>
                        <a:pt x="40" y="114"/>
                        <a:pt x="75" y="95"/>
                        <a:pt x="94" y="76"/>
                      </a:cubicBezTo>
                      <a:cubicBezTo>
                        <a:pt x="114" y="56"/>
                        <a:pt x="110" y="51"/>
                        <a:pt x="96" y="34"/>
                      </a:cubicBezTo>
                      <a:close/>
                    </a:path>
                  </a:pathLst>
                </a:custGeom>
                <a:solidFill>
                  <a:srgbClr val="DBBCA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1" name="Freeform: Shape 40"/>
                <p:cNvSpPr/>
                <p:nvPr/>
              </p:nvSpPr>
              <p:spPr bwMode="auto">
                <a:xfrm>
                  <a:off x="9194255" y="1934369"/>
                  <a:ext cx="300038" cy="296863"/>
                </a:xfrm>
                <a:custGeom>
                  <a:gdLst>
                    <a:gd fmla="*/ 41 w 80" name="T0"/>
                    <a:gd fmla="*/ 6 h 79" name="T1"/>
                    <a:gd fmla="*/ 80 w 80" name="T2"/>
                    <a:gd fmla="*/ 53 h 79" name="T3"/>
                    <a:gd fmla="*/ 41 w 80" name="T4"/>
                    <a:gd fmla="*/ 10 h 79" name="T5"/>
                    <a:gd fmla="*/ 41 w 80" name="T6"/>
                    <a:gd fmla="*/ 6 h 79" name="T7"/>
                    <a:gd fmla="*/ 41 w 80" name="T8"/>
                    <a:gd fmla="*/ 72 h 79" name="T9"/>
                    <a:gd fmla="*/ 41 w 80" name="T10"/>
                    <a:gd fmla="*/ 67 h 79" name="T11"/>
                    <a:gd fmla="*/ 53 w 80" name="T12"/>
                    <a:gd fmla="*/ 79 h 79" name="T13"/>
                    <a:gd fmla="*/ 41 w 80" name="T14"/>
                    <a:gd fmla="*/ 72 h 79" name="T15"/>
                    <a:gd fmla="*/ 30 w 80" name="T16"/>
                    <a:gd fmla="*/ 0 h 79" name="T17"/>
                    <a:gd fmla="*/ 41 w 80" name="T18"/>
                    <a:gd fmla="*/ 6 h 79" name="T19"/>
                    <a:gd fmla="*/ 41 w 80" name="T20"/>
                    <a:gd fmla="*/ 10 h 79" name="T21"/>
                    <a:gd fmla="*/ 30 w 80" name="T22"/>
                    <a:gd fmla="*/ 0 h 79" name="T23"/>
                    <a:gd fmla="*/ 41 w 80" name="T24"/>
                    <a:gd fmla="*/ 67 h 79" name="T25"/>
                    <a:gd fmla="*/ 41 w 80" name="T26"/>
                    <a:gd fmla="*/ 72 h 79" name="T27"/>
                    <a:gd fmla="*/ 0 w 80" name="T28"/>
                    <a:gd fmla="*/ 18 h 79" name="T29"/>
                    <a:gd fmla="*/ 41 w 80" name="T30"/>
                    <a:gd fmla="*/ 67 h 79" name="T3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b="b" l="0" r="r" t="0"/>
                  <a:pathLst>
                    <a:path h="79" w="80">
                      <a:moveTo>
                        <a:pt x="41" y="6"/>
                      </a:moveTo>
                      <a:cubicBezTo>
                        <a:pt x="59" y="18"/>
                        <a:pt x="75" y="38"/>
                        <a:pt x="80" y="53"/>
                      </a:cubicBezTo>
                      <a:cubicBezTo>
                        <a:pt x="72" y="43"/>
                        <a:pt x="56" y="25"/>
                        <a:pt x="41" y="10"/>
                      </a:cubicBezTo>
                      <a:cubicBezTo>
                        <a:pt x="41" y="6"/>
                        <a:pt x="41" y="6"/>
                        <a:pt x="41" y="6"/>
                      </a:cubicBezTo>
                      <a:close/>
                      <a:moveTo>
                        <a:pt x="41" y="72"/>
                      </a:moveTo>
                      <a:cubicBezTo>
                        <a:pt x="41" y="67"/>
                        <a:pt x="41" y="67"/>
                        <a:pt x="41" y="67"/>
                      </a:cubicBezTo>
                      <a:cubicBezTo>
                        <a:pt x="45" y="71"/>
                        <a:pt x="49" y="75"/>
                        <a:pt x="53" y="79"/>
                      </a:cubicBezTo>
                      <a:cubicBezTo>
                        <a:pt x="49" y="77"/>
                        <a:pt x="45" y="75"/>
                        <a:pt x="41" y="72"/>
                      </a:cubicBezTo>
                      <a:close/>
                      <a:moveTo>
                        <a:pt x="30" y="0"/>
                      </a:moveTo>
                      <a:cubicBezTo>
                        <a:pt x="34" y="1"/>
                        <a:pt x="38" y="4"/>
                        <a:pt x="41" y="6"/>
                      </a:cubicBezTo>
                      <a:cubicBezTo>
                        <a:pt x="41" y="10"/>
                        <a:pt x="41" y="10"/>
                        <a:pt x="41" y="10"/>
                      </a:cubicBezTo>
                      <a:cubicBezTo>
                        <a:pt x="38" y="7"/>
                        <a:pt x="34" y="3"/>
                        <a:pt x="30" y="0"/>
                      </a:cubicBezTo>
                      <a:close/>
                      <a:moveTo>
                        <a:pt x="41" y="67"/>
                      </a:moveTo>
                      <a:cubicBezTo>
                        <a:pt x="41" y="72"/>
                        <a:pt x="41" y="72"/>
                        <a:pt x="41" y="72"/>
                      </a:cubicBezTo>
                      <a:cubicBezTo>
                        <a:pt x="22" y="58"/>
                        <a:pt x="5" y="36"/>
                        <a:pt x="0" y="18"/>
                      </a:cubicBezTo>
                      <a:cubicBezTo>
                        <a:pt x="7" y="30"/>
                        <a:pt x="24" y="49"/>
                        <a:pt x="41" y="67"/>
                      </a:cubicBezTo>
                      <a:close/>
                    </a:path>
                  </a:pathLst>
                </a:custGeom>
                <a:solidFill>
                  <a:srgbClr val="AB826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2" name="Freeform: Shape 41"/>
                <p:cNvSpPr/>
                <p:nvPr/>
              </p:nvSpPr>
              <p:spPr bwMode="auto">
                <a:xfrm>
                  <a:off x="8768805" y="2167731"/>
                  <a:ext cx="428625" cy="428625"/>
                </a:xfrm>
                <a:custGeom>
                  <a:gdLst>
                    <a:gd fmla="*/ 96 w 114" name="T0"/>
                    <a:gd fmla="*/ 34 h 114" name="T1"/>
                    <a:gd fmla="*/ 51 w 114" name="T2"/>
                    <a:gd fmla="*/ 10 h 114" name="T3"/>
                    <a:gd fmla="*/ 20 w 114" name="T4"/>
                    <a:gd fmla="*/ 84 h 114" name="T5"/>
                    <a:gd fmla="*/ 94 w 114" name="T6"/>
                    <a:gd fmla="*/ 76 h 114" name="T7"/>
                    <a:gd fmla="*/ 96 w 114" name="T8"/>
                    <a:gd fmla="*/ 34 h 11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4" w="114">
                      <a:moveTo>
                        <a:pt x="96" y="34"/>
                      </a:moveTo>
                      <a:cubicBezTo>
                        <a:pt x="81" y="18"/>
                        <a:pt x="65" y="0"/>
                        <a:pt x="51" y="10"/>
                      </a:cubicBezTo>
                      <a:cubicBezTo>
                        <a:pt x="37" y="20"/>
                        <a:pt x="0" y="54"/>
                        <a:pt x="20" y="84"/>
                      </a:cubicBezTo>
                      <a:cubicBezTo>
                        <a:pt x="40" y="114"/>
                        <a:pt x="75" y="95"/>
                        <a:pt x="94" y="76"/>
                      </a:cubicBezTo>
                      <a:cubicBezTo>
                        <a:pt x="114" y="56"/>
                        <a:pt x="110" y="51"/>
                        <a:pt x="96" y="34"/>
                      </a:cubicBezTo>
                      <a:close/>
                    </a:path>
                  </a:pathLst>
                </a:custGeom>
                <a:solidFill>
                  <a:srgbClr val="FECF99"/>
                </a:solidFill>
                <a:ln cap="flat" w="15875">
                  <a:solidFill>
                    <a:srgbClr val="FFE69C"/>
                  </a:solidFill>
                  <a:prstDash val="solid"/>
                  <a:miter lim="800000"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73" name="Freeform: Shape 42"/>
                <p:cNvSpPr/>
                <p:nvPr/>
              </p:nvSpPr>
              <p:spPr bwMode="auto">
                <a:xfrm>
                  <a:off x="9194255" y="1934369"/>
                  <a:ext cx="300038" cy="296863"/>
                </a:xfrm>
                <a:custGeom>
                  <a:gdLst>
                    <a:gd fmla="*/ 41 w 80" name="T0"/>
                    <a:gd fmla="*/ 6 h 79" name="T1"/>
                    <a:gd fmla="*/ 80 w 80" name="T2"/>
                    <a:gd fmla="*/ 53 h 79" name="T3"/>
                    <a:gd fmla="*/ 41 w 80" name="T4"/>
                    <a:gd fmla="*/ 10 h 79" name="T5"/>
                    <a:gd fmla="*/ 41 w 80" name="T6"/>
                    <a:gd fmla="*/ 6 h 79" name="T7"/>
                    <a:gd fmla="*/ 41 w 80" name="T8"/>
                    <a:gd fmla="*/ 72 h 79" name="T9"/>
                    <a:gd fmla="*/ 41 w 80" name="T10"/>
                    <a:gd fmla="*/ 67 h 79" name="T11"/>
                    <a:gd fmla="*/ 53 w 80" name="T12"/>
                    <a:gd fmla="*/ 79 h 79" name="T13"/>
                    <a:gd fmla="*/ 41 w 80" name="T14"/>
                    <a:gd fmla="*/ 72 h 79" name="T15"/>
                    <a:gd fmla="*/ 30 w 80" name="T16"/>
                    <a:gd fmla="*/ 0 h 79" name="T17"/>
                    <a:gd fmla="*/ 41 w 80" name="T18"/>
                    <a:gd fmla="*/ 6 h 79" name="T19"/>
                    <a:gd fmla="*/ 41 w 80" name="T20"/>
                    <a:gd fmla="*/ 10 h 79" name="T21"/>
                    <a:gd fmla="*/ 30 w 80" name="T22"/>
                    <a:gd fmla="*/ 0 h 79" name="T23"/>
                    <a:gd fmla="*/ 41 w 80" name="T24"/>
                    <a:gd fmla="*/ 67 h 79" name="T25"/>
                    <a:gd fmla="*/ 41 w 80" name="T26"/>
                    <a:gd fmla="*/ 72 h 79" name="T27"/>
                    <a:gd fmla="*/ 0 w 80" name="T28"/>
                    <a:gd fmla="*/ 18 h 79" name="T29"/>
                    <a:gd fmla="*/ 41 w 80" name="T30"/>
                    <a:gd fmla="*/ 67 h 79" name="T3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b="b" l="0" r="r" t="0"/>
                  <a:pathLst>
                    <a:path h="79" w="80">
                      <a:moveTo>
                        <a:pt x="41" y="6"/>
                      </a:moveTo>
                      <a:cubicBezTo>
                        <a:pt x="59" y="18"/>
                        <a:pt x="75" y="38"/>
                        <a:pt x="80" y="53"/>
                      </a:cubicBezTo>
                      <a:cubicBezTo>
                        <a:pt x="72" y="43"/>
                        <a:pt x="56" y="25"/>
                        <a:pt x="41" y="10"/>
                      </a:cubicBezTo>
                      <a:cubicBezTo>
                        <a:pt x="41" y="6"/>
                        <a:pt x="41" y="6"/>
                        <a:pt x="41" y="6"/>
                      </a:cubicBezTo>
                      <a:close/>
                      <a:moveTo>
                        <a:pt x="41" y="72"/>
                      </a:moveTo>
                      <a:cubicBezTo>
                        <a:pt x="41" y="67"/>
                        <a:pt x="41" y="67"/>
                        <a:pt x="41" y="67"/>
                      </a:cubicBezTo>
                      <a:cubicBezTo>
                        <a:pt x="45" y="71"/>
                        <a:pt x="49" y="75"/>
                        <a:pt x="53" y="79"/>
                      </a:cubicBezTo>
                      <a:cubicBezTo>
                        <a:pt x="49" y="77"/>
                        <a:pt x="45" y="75"/>
                        <a:pt x="41" y="72"/>
                      </a:cubicBezTo>
                      <a:close/>
                      <a:moveTo>
                        <a:pt x="30" y="0"/>
                      </a:moveTo>
                      <a:cubicBezTo>
                        <a:pt x="34" y="1"/>
                        <a:pt x="38" y="4"/>
                        <a:pt x="41" y="6"/>
                      </a:cubicBezTo>
                      <a:cubicBezTo>
                        <a:pt x="41" y="10"/>
                        <a:pt x="41" y="10"/>
                        <a:pt x="41" y="10"/>
                      </a:cubicBezTo>
                      <a:cubicBezTo>
                        <a:pt x="38" y="7"/>
                        <a:pt x="34" y="3"/>
                        <a:pt x="30" y="0"/>
                      </a:cubicBezTo>
                      <a:close/>
                      <a:moveTo>
                        <a:pt x="41" y="67"/>
                      </a:moveTo>
                      <a:cubicBezTo>
                        <a:pt x="41" y="72"/>
                        <a:pt x="41" y="72"/>
                        <a:pt x="41" y="72"/>
                      </a:cubicBezTo>
                      <a:cubicBezTo>
                        <a:pt x="22" y="58"/>
                        <a:pt x="5" y="36"/>
                        <a:pt x="0" y="18"/>
                      </a:cubicBezTo>
                      <a:cubicBezTo>
                        <a:pt x="7" y="30"/>
                        <a:pt x="24" y="49"/>
                        <a:pt x="41" y="67"/>
                      </a:cubicBezTo>
                      <a:close/>
                    </a:path>
                  </a:pathLst>
                </a:custGeom>
                <a:solidFill>
                  <a:srgbClr val="FECF99"/>
                </a:solidFill>
                <a:ln cap="flat" w="15875">
                  <a:solidFill>
                    <a:srgbClr val="FFE69C"/>
                  </a:solidFill>
                  <a:prstDash val="solid"/>
                  <a:miter lim="800000"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grpSp>
              <p:nvGrpSpPr>
                <p:cNvPr id="74" name="Group 43"/>
                <p:cNvGrpSpPr/>
                <p:nvPr/>
              </p:nvGrpSpPr>
              <p:grpSpPr>
                <a:xfrm>
                  <a:off x="8766656" y="1449855"/>
                  <a:ext cx="1220788" cy="1146501"/>
                  <a:chOff x="8766656" y="1627655"/>
                  <a:chExt cx="1220788" cy="1146501"/>
                </a:xfrm>
              </p:grpSpPr>
              <p:sp>
                <p:nvSpPr>
                  <p:cNvPr id="75" name="Freeform: Shape 44"/>
                  <p:cNvSpPr/>
                  <p:nvPr/>
                </p:nvSpPr>
                <p:spPr bwMode="auto">
                  <a:xfrm>
                    <a:off x="8766656" y="1627655"/>
                    <a:ext cx="1220788" cy="1133475"/>
                  </a:xfrm>
                  <a:custGeom>
                    <a:gdLst>
                      <a:gd fmla="*/ 143 w 325" name="T0"/>
                      <a:gd fmla="*/ 251 h 302" name="T1"/>
                      <a:gd fmla="*/ 104 w 325" name="T2"/>
                      <a:gd fmla="*/ 276 h 302" name="T3"/>
                      <a:gd fmla="*/ 31 w 325" name="T4"/>
                      <a:gd fmla="*/ 293 h 302" name="T5"/>
                      <a:gd fmla="*/ 14 w 325" name="T6"/>
                      <a:gd fmla="*/ 278 h 302" name="T7"/>
                      <a:gd fmla="*/ 21 w 325" name="T8"/>
                      <a:gd fmla="*/ 210 h 302" name="T9"/>
                      <a:gd fmla="*/ 127 w 325" name="T10"/>
                      <a:gd fmla="*/ 100 h 302" name="T11"/>
                      <a:gd fmla="*/ 239 w 325" name="T12"/>
                      <a:gd fmla="*/ 0 h 302" name="T13"/>
                      <a:gd fmla="*/ 325 w 325" name="T14"/>
                      <a:gd fmla="*/ 106 h 302" name="T15"/>
                      <a:gd fmla="*/ 267 w 325" name="T16"/>
                      <a:gd fmla="*/ 153 h 302" name="T17"/>
                      <a:gd fmla="*/ 143 w 325" name="T18"/>
                      <a:gd fmla="*/ 251 h 302" name="T1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b="b" l="0" r="r" t="0"/>
                    <a:pathLst>
                      <a:path h="302" w="325">
                        <a:moveTo>
                          <a:pt x="143" y="251"/>
                        </a:moveTo>
                        <a:cubicBezTo>
                          <a:pt x="126" y="263"/>
                          <a:pt x="113" y="271"/>
                          <a:pt x="104" y="276"/>
                        </a:cubicBezTo>
                        <a:cubicBezTo>
                          <a:pt x="82" y="288"/>
                          <a:pt x="59" y="302"/>
                          <a:pt x="31" y="293"/>
                        </a:cubicBezTo>
                        <a:cubicBezTo>
                          <a:pt x="24" y="290"/>
                          <a:pt x="19" y="285"/>
                          <a:pt x="14" y="278"/>
                        </a:cubicBezTo>
                        <a:cubicBezTo>
                          <a:pt x="0" y="257"/>
                          <a:pt x="12" y="230"/>
                          <a:pt x="21" y="210"/>
                        </a:cubicBezTo>
                        <a:cubicBezTo>
                          <a:pt x="44" y="160"/>
                          <a:pt x="108" y="116"/>
                          <a:pt x="127" y="100"/>
                        </a:cubicBezTo>
                        <a:cubicBezTo>
                          <a:pt x="150" y="80"/>
                          <a:pt x="223" y="18"/>
                          <a:pt x="239" y="0"/>
                        </a:cubicBezTo>
                        <a:cubicBezTo>
                          <a:pt x="325" y="106"/>
                          <a:pt x="325" y="106"/>
                          <a:pt x="325" y="106"/>
                        </a:cubicBezTo>
                        <a:cubicBezTo>
                          <a:pt x="325" y="106"/>
                          <a:pt x="287" y="136"/>
                          <a:pt x="267" y="153"/>
                        </a:cubicBezTo>
                        <a:cubicBezTo>
                          <a:pt x="231" y="183"/>
                          <a:pt x="180" y="223"/>
                          <a:pt x="143" y="251"/>
                        </a:cubicBezTo>
                        <a:close/>
                      </a:path>
                    </a:pathLst>
                  </a:custGeom>
                  <a:solidFill>
                    <a:srgbClr val="FECF99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76" name="Freeform: Shape 45"/>
                  <p:cNvSpPr/>
                  <p:nvPr/>
                </p:nvSpPr>
                <p:spPr bwMode="auto">
                  <a:xfrm>
                    <a:off x="9194255" y="2112169"/>
                    <a:ext cx="300038" cy="296863"/>
                  </a:xfrm>
                  <a:custGeom>
                    <a:gdLst>
                      <a:gd fmla="*/ 41 w 80" name="T0"/>
                      <a:gd fmla="*/ 6 h 79" name="T1"/>
                      <a:gd fmla="*/ 80 w 80" name="T2"/>
                      <a:gd fmla="*/ 53 h 79" name="T3"/>
                      <a:gd fmla="*/ 41 w 80" name="T4"/>
                      <a:gd fmla="*/ 10 h 79" name="T5"/>
                      <a:gd fmla="*/ 41 w 80" name="T6"/>
                      <a:gd fmla="*/ 6 h 79" name="T7"/>
                      <a:gd fmla="*/ 41 w 80" name="T8"/>
                      <a:gd fmla="*/ 72 h 79" name="T9"/>
                      <a:gd fmla="*/ 41 w 80" name="T10"/>
                      <a:gd fmla="*/ 67 h 79" name="T11"/>
                      <a:gd fmla="*/ 53 w 80" name="T12"/>
                      <a:gd fmla="*/ 79 h 79" name="T13"/>
                      <a:gd fmla="*/ 41 w 80" name="T14"/>
                      <a:gd fmla="*/ 72 h 79" name="T15"/>
                      <a:gd fmla="*/ 30 w 80" name="T16"/>
                      <a:gd fmla="*/ 0 h 79" name="T17"/>
                      <a:gd fmla="*/ 41 w 80" name="T18"/>
                      <a:gd fmla="*/ 6 h 79" name="T19"/>
                      <a:gd fmla="*/ 41 w 80" name="T20"/>
                      <a:gd fmla="*/ 10 h 79" name="T21"/>
                      <a:gd fmla="*/ 30 w 80" name="T22"/>
                      <a:gd fmla="*/ 0 h 79" name="T23"/>
                      <a:gd fmla="*/ 41 w 80" name="T24"/>
                      <a:gd fmla="*/ 67 h 79" name="T25"/>
                      <a:gd fmla="*/ 41 w 80" name="T26"/>
                      <a:gd fmla="*/ 72 h 79" name="T27"/>
                      <a:gd fmla="*/ 0 w 80" name="T28"/>
                      <a:gd fmla="*/ 18 h 79" name="T29"/>
                      <a:gd fmla="*/ 41 w 80" name="T30"/>
                      <a:gd fmla="*/ 67 h 79" name="T31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b="b" l="0" r="r" t="0"/>
                    <a:pathLst>
                      <a:path h="79" w="80">
                        <a:moveTo>
                          <a:pt x="41" y="6"/>
                        </a:moveTo>
                        <a:cubicBezTo>
                          <a:pt x="59" y="18"/>
                          <a:pt x="75" y="38"/>
                          <a:pt x="80" y="53"/>
                        </a:cubicBezTo>
                        <a:cubicBezTo>
                          <a:pt x="72" y="43"/>
                          <a:pt x="56" y="25"/>
                          <a:pt x="41" y="10"/>
                        </a:cubicBezTo>
                        <a:cubicBezTo>
                          <a:pt x="41" y="6"/>
                          <a:pt x="41" y="6"/>
                          <a:pt x="41" y="6"/>
                        </a:cubicBezTo>
                        <a:close/>
                        <a:moveTo>
                          <a:pt x="41" y="72"/>
                        </a:moveTo>
                        <a:cubicBezTo>
                          <a:pt x="41" y="67"/>
                          <a:pt x="41" y="67"/>
                          <a:pt x="41" y="67"/>
                        </a:cubicBezTo>
                        <a:cubicBezTo>
                          <a:pt x="45" y="71"/>
                          <a:pt x="49" y="75"/>
                          <a:pt x="53" y="79"/>
                        </a:cubicBezTo>
                        <a:cubicBezTo>
                          <a:pt x="49" y="77"/>
                          <a:pt x="45" y="75"/>
                          <a:pt x="41" y="72"/>
                        </a:cubicBezTo>
                        <a:close/>
                        <a:moveTo>
                          <a:pt x="30" y="0"/>
                        </a:moveTo>
                        <a:cubicBezTo>
                          <a:pt x="34" y="1"/>
                          <a:pt x="38" y="4"/>
                          <a:pt x="41" y="6"/>
                        </a:cubicBezTo>
                        <a:cubicBezTo>
                          <a:pt x="41" y="10"/>
                          <a:pt x="41" y="10"/>
                          <a:pt x="41" y="10"/>
                        </a:cubicBezTo>
                        <a:cubicBezTo>
                          <a:pt x="38" y="7"/>
                          <a:pt x="34" y="3"/>
                          <a:pt x="30" y="0"/>
                        </a:cubicBezTo>
                        <a:close/>
                        <a:moveTo>
                          <a:pt x="41" y="67"/>
                        </a:moveTo>
                        <a:cubicBezTo>
                          <a:pt x="41" y="72"/>
                          <a:pt x="41" y="72"/>
                          <a:pt x="41" y="72"/>
                        </a:cubicBezTo>
                        <a:cubicBezTo>
                          <a:pt x="22" y="58"/>
                          <a:pt x="5" y="36"/>
                          <a:pt x="0" y="18"/>
                        </a:cubicBezTo>
                        <a:cubicBezTo>
                          <a:pt x="7" y="30"/>
                          <a:pt x="24" y="49"/>
                          <a:pt x="41" y="67"/>
                        </a:cubicBezTo>
                        <a:close/>
                      </a:path>
                    </a:pathLst>
                  </a:custGeom>
                  <a:solidFill>
                    <a:srgbClr val="DBAD78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77" name="Freeform: Shape 46"/>
                  <p:cNvSpPr/>
                  <p:nvPr/>
                </p:nvSpPr>
                <p:spPr bwMode="auto">
                  <a:xfrm>
                    <a:off x="8768805" y="2345531"/>
                    <a:ext cx="428625" cy="428625"/>
                  </a:xfrm>
                  <a:custGeom>
                    <a:gdLst>
                      <a:gd fmla="*/ 96 w 114" name="T0"/>
                      <a:gd fmla="*/ 34 h 114" name="T1"/>
                      <a:gd fmla="*/ 51 w 114" name="T2"/>
                      <a:gd fmla="*/ 10 h 114" name="T3"/>
                      <a:gd fmla="*/ 20 w 114" name="T4"/>
                      <a:gd fmla="*/ 84 h 114" name="T5"/>
                      <a:gd fmla="*/ 94 w 114" name="T6"/>
                      <a:gd fmla="*/ 76 h 114" name="T7"/>
                      <a:gd fmla="*/ 96 w 114" name="T8"/>
                      <a:gd fmla="*/ 34 h 114" name="T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b="b" l="0" r="r" t="0"/>
                    <a:pathLst>
                      <a:path h="114" w="114">
                        <a:moveTo>
                          <a:pt x="96" y="34"/>
                        </a:moveTo>
                        <a:cubicBezTo>
                          <a:pt x="81" y="18"/>
                          <a:pt x="65" y="0"/>
                          <a:pt x="51" y="10"/>
                        </a:cubicBezTo>
                        <a:cubicBezTo>
                          <a:pt x="37" y="20"/>
                          <a:pt x="0" y="54"/>
                          <a:pt x="20" y="84"/>
                        </a:cubicBezTo>
                        <a:cubicBezTo>
                          <a:pt x="40" y="114"/>
                          <a:pt x="75" y="95"/>
                          <a:pt x="94" y="76"/>
                        </a:cubicBezTo>
                        <a:cubicBezTo>
                          <a:pt x="114" y="56"/>
                          <a:pt x="110" y="51"/>
                          <a:pt x="96" y="34"/>
                        </a:cubicBezTo>
                        <a:close/>
                      </a:path>
                    </a:pathLst>
                  </a:custGeom>
                  <a:solidFill>
                    <a:srgbClr val="FFF3E5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</p:grpSp>
        </p:grpSp>
        <p:grpSp>
          <p:nvGrpSpPr>
            <p:cNvPr id="22" name="Group 59"/>
            <p:cNvGrpSpPr/>
            <p:nvPr/>
          </p:nvGrpSpPr>
          <p:grpSpPr>
            <a:xfrm>
              <a:off x="2055318" y="3081506"/>
              <a:ext cx="693871" cy="693871"/>
              <a:chOff x="1421947" y="1877676"/>
              <a:chExt cx="693871" cy="693871"/>
            </a:xfrm>
          </p:grpSpPr>
          <p:sp>
            <p:nvSpPr>
              <p:cNvPr id="57" name="Oval 60"/>
              <p:cNvSpPr/>
              <p:nvPr/>
            </p:nvSpPr>
            <p:spPr>
              <a:xfrm>
                <a:off x="1421947" y="1877676"/>
                <a:ext cx="693871" cy="693871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58" name="Group 61"/>
              <p:cNvGrpSpPr/>
              <p:nvPr/>
            </p:nvGrpSpPr>
            <p:grpSpPr>
              <a:xfrm>
                <a:off x="1574526" y="2030614"/>
                <a:ext cx="383755" cy="384412"/>
                <a:chOff x="9145588" y="4435475"/>
                <a:chExt cx="464344" cy="465138"/>
              </a:xfrm>
              <a:solidFill>
                <a:schemeClr val="bg1"/>
              </a:solidFill>
            </p:grpSpPr>
            <p:sp>
              <p:nvSpPr>
                <p:cNvPr id="59" name="Freeform: Shape 62"/>
                <p:cNvSpPr/>
                <p:nvPr/>
              </p:nvSpPr>
              <p:spPr bwMode="auto">
                <a:xfrm>
                  <a:off x="9145588" y="4435475"/>
                  <a:ext cx="464344" cy="465138"/>
                </a:xfrm>
                <a:custGeom>
                  <a:gdLst>
                    <a:gd fmla="+- 0 10800 1271" name="T0"/>
                    <a:gd fmla="*/ T0 w 19058" name="T1"/>
                    <a:gd fmla="+- 0 10799 1270" name="T2"/>
                    <a:gd fmla="*/ 10799 h 19059" name="T3"/>
                    <a:gd fmla="+- 0 10800 1271" name="T4"/>
                    <a:gd fmla="*/ T4 w 19058" name="T5"/>
                    <a:gd fmla="+- 0 10799 1270" name="T6"/>
                    <a:gd fmla="*/ 10799 h 19059" name="T7"/>
                    <a:gd fmla="+- 0 10800 1271" name="T8"/>
                    <a:gd fmla="*/ T8 w 19058" name="T9"/>
                    <a:gd fmla="+- 0 10799 1270" name="T10"/>
                    <a:gd fmla="*/ 10799 h 19059" name="T11"/>
                    <a:gd fmla="+- 0 10800 1271" name="T12"/>
                    <a:gd fmla="*/ T12 w 19058" name="T13"/>
                    <a:gd fmla="+- 0 10799 1270" name="T14"/>
                    <a:gd fmla="*/ 10799 h 19059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19059" w="19058">
                      <a:moveTo>
                        <a:pt x="6430" y="17268"/>
                      </a:moveTo>
                      <a:cubicBezTo>
                        <a:pt x="2162" y="15559"/>
                        <a:pt x="82" y="10698"/>
                        <a:pt x="1790" y="6431"/>
                      </a:cubicBezTo>
                      <a:cubicBezTo>
                        <a:pt x="3499" y="2164"/>
                        <a:pt x="8360" y="81"/>
                        <a:pt x="12627" y="1791"/>
                      </a:cubicBezTo>
                      <a:cubicBezTo>
                        <a:pt x="16894" y="3499"/>
                        <a:pt x="18975" y="8361"/>
                        <a:pt x="17267" y="12628"/>
                      </a:cubicBezTo>
                      <a:cubicBezTo>
                        <a:pt x="15558" y="16895"/>
                        <a:pt x="10696" y="18976"/>
                        <a:pt x="6430" y="17268"/>
                      </a:cubicBezTo>
                      <a:moveTo>
                        <a:pt x="13070" y="685"/>
                      </a:moveTo>
                      <a:cubicBezTo>
                        <a:pt x="8186" y="-1270"/>
                        <a:pt x="2641" y="1103"/>
                        <a:pt x="685" y="5987"/>
                      </a:cubicBezTo>
                      <a:cubicBezTo>
                        <a:pt x="-1271" y="10872"/>
                        <a:pt x="1103" y="16418"/>
                        <a:pt x="5987" y="18373"/>
                      </a:cubicBezTo>
                      <a:cubicBezTo>
                        <a:pt x="10871" y="20330"/>
                        <a:pt x="16416" y="17955"/>
                        <a:pt x="18373" y="13071"/>
                      </a:cubicBezTo>
                      <a:cubicBezTo>
                        <a:pt x="20329" y="8186"/>
                        <a:pt x="17954" y="2641"/>
                        <a:pt x="13070" y="685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0" name="Freeform: Shape 63"/>
                <p:cNvSpPr/>
                <p:nvPr/>
              </p:nvSpPr>
              <p:spPr bwMode="auto">
                <a:xfrm>
                  <a:off x="9348788" y="4638675"/>
                  <a:ext cx="57944" cy="57944"/>
                </a:xfrm>
                <a:custGeom>
                  <a:gdLst>
                    <a:gd fmla="+- 0 10801 1272" name="T0"/>
                    <a:gd fmla="*/ T0 w 19059" name="T1"/>
                    <a:gd fmla="+- 0 10800 1272" name="T2"/>
                    <a:gd fmla="*/ 10800 h 19056" name="T3"/>
                    <a:gd fmla="+- 0 10801 1272" name="T4"/>
                    <a:gd fmla="*/ T4 w 19059" name="T5"/>
                    <a:gd fmla="+- 0 10800 1272" name="T6"/>
                    <a:gd fmla="*/ 10800 h 19056" name="T7"/>
                    <a:gd fmla="+- 0 10801 1272" name="T8"/>
                    <a:gd fmla="*/ T8 w 19059" name="T9"/>
                    <a:gd fmla="+- 0 10800 1272" name="T10"/>
                    <a:gd fmla="*/ 10800 h 19056" name="T11"/>
                    <a:gd fmla="+- 0 10801 1272" name="T12"/>
                    <a:gd fmla="*/ T12 w 19059" name="T13"/>
                    <a:gd fmla="+- 0 10800 1272" name="T14"/>
                    <a:gd fmla="*/ 10800 h 19056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19056" w="19059">
                      <a:moveTo>
                        <a:pt x="7753" y="13951"/>
                      </a:moveTo>
                      <a:cubicBezTo>
                        <a:pt x="5315" y="12969"/>
                        <a:pt x="4129" y="10197"/>
                        <a:pt x="5101" y="7755"/>
                      </a:cubicBezTo>
                      <a:cubicBezTo>
                        <a:pt x="6083" y="5323"/>
                        <a:pt x="8860" y="4132"/>
                        <a:pt x="11298" y="5104"/>
                      </a:cubicBezTo>
                      <a:cubicBezTo>
                        <a:pt x="13735" y="6081"/>
                        <a:pt x="14926" y="8858"/>
                        <a:pt x="13949" y="11300"/>
                      </a:cubicBezTo>
                      <a:cubicBezTo>
                        <a:pt x="12972" y="13737"/>
                        <a:pt x="10195" y="14923"/>
                        <a:pt x="7753" y="13951"/>
                      </a:cubicBezTo>
                      <a:moveTo>
                        <a:pt x="13070" y="686"/>
                      </a:moveTo>
                      <a:cubicBezTo>
                        <a:pt x="8190" y="-1272"/>
                        <a:pt x="2640" y="1104"/>
                        <a:pt x="686" y="5988"/>
                      </a:cubicBezTo>
                      <a:cubicBezTo>
                        <a:pt x="-1272" y="10872"/>
                        <a:pt x="1105" y="16416"/>
                        <a:pt x="5985" y="18369"/>
                      </a:cubicBezTo>
                      <a:cubicBezTo>
                        <a:pt x="10870" y="20328"/>
                        <a:pt x="16415" y="17951"/>
                        <a:pt x="18374" y="13072"/>
                      </a:cubicBezTo>
                      <a:cubicBezTo>
                        <a:pt x="20328" y="8188"/>
                        <a:pt x="17960" y="2644"/>
                        <a:pt x="13070" y="686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1" name="Freeform: Shape 64"/>
                <p:cNvSpPr/>
                <p:nvPr/>
              </p:nvSpPr>
              <p:spPr bwMode="auto">
                <a:xfrm>
                  <a:off x="9290050" y="4580732"/>
                  <a:ext cx="174625" cy="174625"/>
                </a:xfrm>
                <a:custGeom>
                  <a:gdLst>
                    <a:gd fmla="+- 0 10800 1271" name="T0"/>
                    <a:gd fmla="*/ T0 w 19059" name="T1"/>
                    <a:gd fmla="+- 0 10800 1271" name="T2"/>
                    <a:gd fmla="*/ 10800 h 19058" name="T3"/>
                    <a:gd fmla="+- 0 10800 1271" name="T4"/>
                    <a:gd fmla="*/ T4 w 19059" name="T5"/>
                    <a:gd fmla="+- 0 10800 1271" name="T6"/>
                    <a:gd fmla="*/ 10800 h 19058" name="T7"/>
                    <a:gd fmla="+- 0 10800 1271" name="T8"/>
                    <a:gd fmla="*/ T8 w 19059" name="T9"/>
                    <a:gd fmla="+- 0 10800 1271" name="T10"/>
                    <a:gd fmla="*/ 10800 h 19058" name="T11"/>
                    <a:gd fmla="+- 0 10800 1271" name="T12"/>
                    <a:gd fmla="*/ T12 w 19059" name="T13"/>
                    <a:gd fmla="+- 0 10800 1271" name="T14"/>
                    <a:gd fmla="*/ 10800 h 19058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19058" w="19059">
                      <a:moveTo>
                        <a:pt x="7169" y="15424"/>
                      </a:moveTo>
                      <a:cubicBezTo>
                        <a:pt x="3916" y="14123"/>
                        <a:pt x="2331" y="10417"/>
                        <a:pt x="3632" y="7167"/>
                      </a:cubicBezTo>
                      <a:cubicBezTo>
                        <a:pt x="4934" y="3917"/>
                        <a:pt x="8638" y="2331"/>
                        <a:pt x="11889" y="3632"/>
                      </a:cubicBezTo>
                      <a:cubicBezTo>
                        <a:pt x="15141" y="4934"/>
                        <a:pt x="16728" y="8640"/>
                        <a:pt x="15425" y="11890"/>
                      </a:cubicBezTo>
                      <a:cubicBezTo>
                        <a:pt x="14124" y="15140"/>
                        <a:pt x="10419" y="16728"/>
                        <a:pt x="7169" y="15424"/>
                      </a:cubicBezTo>
                      <a:moveTo>
                        <a:pt x="13071" y="685"/>
                      </a:moveTo>
                      <a:cubicBezTo>
                        <a:pt x="8186" y="-1271"/>
                        <a:pt x="2639" y="1104"/>
                        <a:pt x="686" y="5987"/>
                      </a:cubicBezTo>
                      <a:cubicBezTo>
                        <a:pt x="-1271" y="10871"/>
                        <a:pt x="1104" y="16416"/>
                        <a:pt x="5987" y="18372"/>
                      </a:cubicBezTo>
                      <a:cubicBezTo>
                        <a:pt x="10874" y="20329"/>
                        <a:pt x="16418" y="17955"/>
                        <a:pt x="18375" y="13070"/>
                      </a:cubicBezTo>
                      <a:cubicBezTo>
                        <a:pt x="20328" y="8186"/>
                        <a:pt x="17956" y="2641"/>
                        <a:pt x="13071" y="685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2" name="Freeform: Shape 65"/>
                <p:cNvSpPr/>
                <p:nvPr/>
              </p:nvSpPr>
              <p:spPr bwMode="auto">
                <a:xfrm>
                  <a:off x="9406732" y="4696619"/>
                  <a:ext cx="72231" cy="74613"/>
                </a:xfrm>
                <a:custGeom>
                  <a:gdLst>
                    <a:gd fmla="+- 0 10804 288" name="T0"/>
                    <a:gd fmla="*/ T0 w 21033" name="T1"/>
                    <a:gd fmla="+- 0 10798 277" name="T2"/>
                    <a:gd fmla="*/ 10798 h 21043" name="T3"/>
                    <a:gd fmla="+- 0 10804 288" name="T4"/>
                    <a:gd fmla="*/ T4 w 21033" name="T5"/>
                    <a:gd fmla="+- 0 10798 277" name="T6"/>
                    <a:gd fmla="*/ 10798 h 21043" name="T7"/>
                    <a:gd fmla="+- 0 10804 288" name="T8"/>
                    <a:gd fmla="*/ T8 w 21033" name="T9"/>
                    <a:gd fmla="+- 0 10798 277" name="T10"/>
                    <a:gd fmla="*/ 10798 h 21043" name="T11"/>
                    <a:gd fmla="+- 0 10804 288" name="T12"/>
                    <a:gd fmla="*/ T12 w 21033" name="T13"/>
                    <a:gd fmla="+- 0 10798 277" name="T14"/>
                    <a:gd fmla="*/ 10798 h 21043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21043" w="21033">
                      <a:moveTo>
                        <a:pt x="20881" y="2825"/>
                      </a:moveTo>
                      <a:cubicBezTo>
                        <a:pt x="21312" y="1771"/>
                        <a:pt x="20787" y="572"/>
                        <a:pt x="19713" y="149"/>
                      </a:cubicBezTo>
                      <a:cubicBezTo>
                        <a:pt x="18636" y="-277"/>
                        <a:pt x="17414" y="238"/>
                        <a:pt x="16984" y="1296"/>
                      </a:cubicBezTo>
                      <a:lnTo>
                        <a:pt x="16980" y="1292"/>
                      </a:lnTo>
                      <a:cubicBezTo>
                        <a:pt x="13964" y="8692"/>
                        <a:pt x="8182" y="14184"/>
                        <a:pt x="1269" y="17089"/>
                      </a:cubicBezTo>
                      <a:cubicBezTo>
                        <a:pt x="207" y="17536"/>
                        <a:pt x="-288" y="18747"/>
                        <a:pt x="170" y="19789"/>
                      </a:cubicBezTo>
                      <a:cubicBezTo>
                        <a:pt x="629" y="20840"/>
                        <a:pt x="1863" y="21323"/>
                        <a:pt x="2924" y="20876"/>
                      </a:cubicBezTo>
                      <a:cubicBezTo>
                        <a:pt x="2961" y="20860"/>
                        <a:pt x="2982" y="20828"/>
                        <a:pt x="3014" y="20815"/>
                      </a:cubicBezTo>
                      <a:cubicBezTo>
                        <a:pt x="10874" y="17480"/>
                        <a:pt x="17451" y="11227"/>
                        <a:pt x="20877" y="2825"/>
                      </a:cubicBezTo>
                      <a:cubicBezTo>
                        <a:pt x="20877" y="2825"/>
                        <a:pt x="20881" y="2825"/>
                        <a:pt x="20881" y="28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3" name="Freeform: Shape 66"/>
                <p:cNvSpPr/>
                <p:nvPr/>
              </p:nvSpPr>
              <p:spPr bwMode="auto">
                <a:xfrm>
                  <a:off x="9435307" y="4725988"/>
                  <a:ext cx="103981" cy="106363"/>
                </a:xfrm>
                <a:custGeom>
                  <a:gdLst>
                    <a:gd fmla="+- 0 10803 203" name="T0"/>
                    <a:gd fmla="*/ T0 w 21201" name="T1"/>
                    <a:gd fmla="+- 0 10798 194" name="T2"/>
                    <a:gd fmla="*/ 10798 h 21209" name="T3"/>
                    <a:gd fmla="+- 0 10803 203" name="T4"/>
                    <a:gd fmla="*/ T4 w 21201" name="T5"/>
                    <a:gd fmla="+- 0 10798 194" name="T6"/>
                    <a:gd fmla="*/ 10798 h 21209" name="T7"/>
                    <a:gd fmla="+- 0 10803 203" name="T8"/>
                    <a:gd fmla="*/ T8 w 21201" name="T9"/>
                    <a:gd fmla="+- 0 10798 194" name="T10"/>
                    <a:gd fmla="*/ 10798 h 21209" name="T11"/>
                    <a:gd fmla="+- 0 10803 203" name="T12"/>
                    <a:gd fmla="*/ T12 w 21201" name="T13"/>
                    <a:gd fmla="+- 0 10798 194" name="T14"/>
                    <a:gd fmla="*/ 10798 h 21209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21209" w="21201">
                      <a:moveTo>
                        <a:pt x="20267" y="104"/>
                      </a:moveTo>
                      <a:cubicBezTo>
                        <a:pt x="19508" y="-194"/>
                        <a:pt x="18645" y="169"/>
                        <a:pt x="18339" y="912"/>
                      </a:cubicBezTo>
                      <a:cubicBezTo>
                        <a:pt x="14991" y="9110"/>
                        <a:pt x="8568" y="15198"/>
                        <a:pt x="894" y="18420"/>
                      </a:cubicBezTo>
                      <a:cubicBezTo>
                        <a:pt x="144" y="18735"/>
                        <a:pt x="-203" y="19589"/>
                        <a:pt x="121" y="20327"/>
                      </a:cubicBezTo>
                      <a:cubicBezTo>
                        <a:pt x="442" y="21068"/>
                        <a:pt x="1314" y="21406"/>
                        <a:pt x="2067" y="21090"/>
                      </a:cubicBezTo>
                      <a:cubicBezTo>
                        <a:pt x="2102" y="21073"/>
                        <a:pt x="2125" y="21042"/>
                        <a:pt x="2159" y="21025"/>
                      </a:cubicBezTo>
                      <a:cubicBezTo>
                        <a:pt x="10491" y="17500"/>
                        <a:pt x="17461" y="10881"/>
                        <a:pt x="21095" y="1994"/>
                      </a:cubicBezTo>
                      <a:cubicBezTo>
                        <a:pt x="21397" y="1250"/>
                        <a:pt x="21026" y="404"/>
                        <a:pt x="20267" y="104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4" name="Freeform: Shape 67"/>
                <p:cNvSpPr/>
                <p:nvPr/>
              </p:nvSpPr>
              <p:spPr bwMode="auto">
                <a:xfrm>
                  <a:off x="9421019" y="4711700"/>
                  <a:ext cx="88106" cy="89694"/>
                </a:xfrm>
                <a:custGeom>
                  <a:gdLst>
                    <a:gd fmla="+- 0 10802 238" name="T0"/>
                    <a:gd fmla="*/ T0 w 21128" name="T1"/>
                    <a:gd fmla="+- 0 10797 227" name="T2"/>
                    <a:gd fmla="*/ 10797 h 21141" name="T3"/>
                    <a:gd fmla="+- 0 10802 238" name="T4"/>
                    <a:gd fmla="*/ T4 w 21128" name="T5"/>
                    <a:gd fmla="+- 0 10797 227" name="T6"/>
                    <a:gd fmla="*/ 10797 h 21141" name="T7"/>
                    <a:gd fmla="+- 0 10802 238" name="T8"/>
                    <a:gd fmla="*/ T8 w 21128" name="T9"/>
                    <a:gd fmla="+- 0 10797 227" name="T10"/>
                    <a:gd fmla="*/ 10797 h 21141" name="T11"/>
                    <a:gd fmla="+- 0 10802 238" name="T12"/>
                    <a:gd fmla="*/ T12 w 21128" name="T13"/>
                    <a:gd fmla="+- 0 10797 227" name="T14"/>
                    <a:gd fmla="*/ 10797 h 21141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21141" w="21128">
                      <a:moveTo>
                        <a:pt x="20035" y="122"/>
                      </a:moveTo>
                      <a:cubicBezTo>
                        <a:pt x="19142" y="-227"/>
                        <a:pt x="18134" y="195"/>
                        <a:pt x="17778" y="1071"/>
                      </a:cubicBezTo>
                      <a:cubicBezTo>
                        <a:pt x="14571" y="8936"/>
                        <a:pt x="8412" y="14778"/>
                        <a:pt x="1051" y="17867"/>
                      </a:cubicBezTo>
                      <a:lnTo>
                        <a:pt x="1054" y="17867"/>
                      </a:lnTo>
                      <a:cubicBezTo>
                        <a:pt x="172" y="18240"/>
                        <a:pt x="-238" y="19242"/>
                        <a:pt x="142" y="20108"/>
                      </a:cubicBezTo>
                      <a:cubicBezTo>
                        <a:pt x="522" y="20973"/>
                        <a:pt x="1543" y="21372"/>
                        <a:pt x="2425" y="21003"/>
                      </a:cubicBezTo>
                      <a:cubicBezTo>
                        <a:pt x="2459" y="20986"/>
                        <a:pt x="2476" y="20956"/>
                        <a:pt x="2514" y="20936"/>
                      </a:cubicBezTo>
                      <a:cubicBezTo>
                        <a:pt x="10651" y="17491"/>
                        <a:pt x="17459" y="11027"/>
                        <a:pt x="21002" y="2339"/>
                      </a:cubicBezTo>
                      <a:cubicBezTo>
                        <a:pt x="21361" y="1463"/>
                        <a:pt x="20927" y="472"/>
                        <a:pt x="20035" y="122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5" name="Freeform: Shape 68"/>
                <p:cNvSpPr/>
                <p:nvPr/>
              </p:nvSpPr>
              <p:spPr bwMode="auto">
                <a:xfrm>
                  <a:off x="9275763" y="4566444"/>
                  <a:ext cx="73025" cy="73819"/>
                </a:xfrm>
                <a:custGeom>
                  <a:gdLst>
                    <a:gd fmla="+- 0 10797 278" name="T0"/>
                    <a:gd fmla="*/ T0 w 21039" name="T1"/>
                    <a:gd fmla="+- 0 10803 281" name="T2"/>
                    <a:gd fmla="*/ 10803 h 21044" name="T3"/>
                    <a:gd fmla="+- 0 10797 278" name="T4"/>
                    <a:gd fmla="*/ T4 w 21039" name="T5"/>
                    <a:gd fmla="+- 0 10803 281" name="T6"/>
                    <a:gd fmla="*/ 10803 h 21044" name="T7"/>
                    <a:gd fmla="+- 0 10797 278" name="T8"/>
                    <a:gd fmla="*/ T8 w 21039" name="T9"/>
                    <a:gd fmla="+- 0 10803 281" name="T10"/>
                    <a:gd fmla="*/ 10803 h 21044" name="T11"/>
                    <a:gd fmla="+- 0 10797 278" name="T12"/>
                    <a:gd fmla="*/ T12 w 21039" name="T13"/>
                    <a:gd fmla="+- 0 10803 281" name="T14"/>
                    <a:gd fmla="*/ 10803 h 21044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21044" w="21039">
                      <a:moveTo>
                        <a:pt x="20871" y="1248"/>
                      </a:moveTo>
                      <a:cubicBezTo>
                        <a:pt x="20411" y="197"/>
                        <a:pt x="19177" y="-281"/>
                        <a:pt x="18112" y="169"/>
                      </a:cubicBezTo>
                      <a:cubicBezTo>
                        <a:pt x="18075" y="181"/>
                        <a:pt x="18050" y="214"/>
                        <a:pt x="18021" y="226"/>
                      </a:cubicBezTo>
                      <a:cubicBezTo>
                        <a:pt x="10159" y="3562"/>
                        <a:pt x="3583" y="9820"/>
                        <a:pt x="152" y="18220"/>
                      </a:cubicBezTo>
                      <a:lnTo>
                        <a:pt x="148" y="18220"/>
                      </a:lnTo>
                      <a:cubicBezTo>
                        <a:pt x="-278" y="19278"/>
                        <a:pt x="242" y="20473"/>
                        <a:pt x="1320" y="20896"/>
                      </a:cubicBezTo>
                      <a:cubicBezTo>
                        <a:pt x="2398" y="21318"/>
                        <a:pt x="3620" y="20803"/>
                        <a:pt x="4046" y="19749"/>
                      </a:cubicBezTo>
                      <a:lnTo>
                        <a:pt x="4051" y="19749"/>
                      </a:lnTo>
                      <a:cubicBezTo>
                        <a:pt x="7068" y="12356"/>
                        <a:pt x="12856" y="6858"/>
                        <a:pt x="19764" y="3956"/>
                      </a:cubicBezTo>
                      <a:cubicBezTo>
                        <a:pt x="20830" y="3506"/>
                        <a:pt x="21322" y="2298"/>
                        <a:pt x="20871" y="1248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6" name="Freeform: Shape 69"/>
                <p:cNvSpPr/>
                <p:nvPr/>
              </p:nvSpPr>
              <p:spPr bwMode="auto">
                <a:xfrm>
                  <a:off x="9217819" y="4508500"/>
                  <a:ext cx="103981" cy="105569"/>
                </a:xfrm>
                <a:custGeom>
                  <a:gdLst>
                    <a:gd fmla="+- 0 10797 198" name="T0"/>
                    <a:gd fmla="*/ T0 w 21199" name="T1"/>
                    <a:gd fmla="+- 0 10802 198" name="T2"/>
                    <a:gd fmla="*/ 10802 h 21208" name="T3"/>
                    <a:gd fmla="+- 0 10797 198" name="T4"/>
                    <a:gd fmla="*/ T4 w 21199" name="T5"/>
                    <a:gd fmla="+- 0 10802 198" name="T6"/>
                    <a:gd fmla="*/ 10802 h 21208" name="T7"/>
                    <a:gd fmla="+- 0 10797 198" name="T8"/>
                    <a:gd fmla="*/ T8 w 21199" name="T9"/>
                    <a:gd fmla="+- 0 10802 198" name="T10"/>
                    <a:gd fmla="*/ 10802 h 21208" name="T11"/>
                    <a:gd fmla="+- 0 10797 198" name="T12"/>
                    <a:gd fmla="*/ T12 w 21199" name="T13"/>
                    <a:gd fmla="+- 0 10802 198" name="T14"/>
                    <a:gd fmla="*/ 10802 h 21208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21208" w="21199">
                      <a:moveTo>
                        <a:pt x="21077" y="880"/>
                      </a:moveTo>
                      <a:cubicBezTo>
                        <a:pt x="20753" y="142"/>
                        <a:pt x="19881" y="-198"/>
                        <a:pt x="19129" y="117"/>
                      </a:cubicBezTo>
                      <a:cubicBezTo>
                        <a:pt x="19097" y="131"/>
                        <a:pt x="19071" y="162"/>
                        <a:pt x="19039" y="179"/>
                      </a:cubicBezTo>
                      <a:cubicBezTo>
                        <a:pt x="10706" y="3707"/>
                        <a:pt x="3739" y="10322"/>
                        <a:pt x="106" y="19208"/>
                      </a:cubicBezTo>
                      <a:cubicBezTo>
                        <a:pt x="-198" y="19957"/>
                        <a:pt x="172" y="20803"/>
                        <a:pt x="934" y="21101"/>
                      </a:cubicBezTo>
                      <a:cubicBezTo>
                        <a:pt x="1689" y="21401"/>
                        <a:pt x="2552" y="21041"/>
                        <a:pt x="2859" y="20292"/>
                      </a:cubicBezTo>
                      <a:cubicBezTo>
                        <a:pt x="6206" y="12096"/>
                        <a:pt x="12625" y="6008"/>
                        <a:pt x="20301" y="2787"/>
                      </a:cubicBezTo>
                      <a:cubicBezTo>
                        <a:pt x="21051" y="2469"/>
                        <a:pt x="21402" y="1618"/>
                        <a:pt x="21077" y="88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7" name="Freeform: Shape 70"/>
                <p:cNvSpPr/>
                <p:nvPr/>
              </p:nvSpPr>
              <p:spPr bwMode="auto">
                <a:xfrm>
                  <a:off x="9247188" y="4537075"/>
                  <a:ext cx="88107" cy="90488"/>
                </a:xfrm>
                <a:custGeom>
                  <a:gdLst>
                    <a:gd fmla="+- 0 10796 232" name="T0"/>
                    <a:gd fmla="*/ T0 w 21129" name="T1"/>
                    <a:gd fmla="+- 0 10804 234" name="T2"/>
                    <a:gd fmla="*/ 10804 h 21141" name="T3"/>
                    <a:gd fmla="+- 0 10796 232" name="T4"/>
                    <a:gd fmla="*/ T4 w 21129" name="T5"/>
                    <a:gd fmla="+- 0 10804 234" name="T6"/>
                    <a:gd fmla="*/ 10804 h 21141" name="T7"/>
                    <a:gd fmla="+- 0 10796 232" name="T8"/>
                    <a:gd fmla="*/ T8 w 21129" name="T9"/>
                    <a:gd fmla="+- 0 10804 234" name="T10"/>
                    <a:gd fmla="*/ 10804 h 21141" name="T11"/>
                    <a:gd fmla="+- 0 10796 232" name="T12"/>
                    <a:gd fmla="*/ T12 w 21129" name="T13"/>
                    <a:gd fmla="+- 0 10804 234" name="T14"/>
                    <a:gd fmla="*/ 10804 h 21141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21141" w="21129">
                      <a:moveTo>
                        <a:pt x="20075" y="3267"/>
                      </a:moveTo>
                      <a:cubicBezTo>
                        <a:pt x="20953" y="2898"/>
                        <a:pt x="21368" y="1899"/>
                        <a:pt x="20987" y="1030"/>
                      </a:cubicBezTo>
                      <a:cubicBezTo>
                        <a:pt x="20611" y="168"/>
                        <a:pt x="19589" y="-234"/>
                        <a:pt x="18707" y="138"/>
                      </a:cubicBezTo>
                      <a:cubicBezTo>
                        <a:pt x="18670" y="152"/>
                        <a:pt x="18649" y="185"/>
                        <a:pt x="18615" y="198"/>
                      </a:cubicBezTo>
                      <a:cubicBezTo>
                        <a:pt x="10481" y="3647"/>
                        <a:pt x="3673" y="10118"/>
                        <a:pt x="124" y="18802"/>
                      </a:cubicBezTo>
                      <a:cubicBezTo>
                        <a:pt x="-232" y="19678"/>
                        <a:pt x="205" y="20666"/>
                        <a:pt x="1094" y="21019"/>
                      </a:cubicBezTo>
                      <a:cubicBezTo>
                        <a:pt x="1983" y="21366"/>
                        <a:pt x="2991" y="20946"/>
                        <a:pt x="3354" y="20071"/>
                      </a:cubicBezTo>
                      <a:cubicBezTo>
                        <a:pt x="6561" y="12205"/>
                        <a:pt x="12717" y="6360"/>
                        <a:pt x="20075" y="3274"/>
                      </a:cubicBezTo>
                      <a:cubicBezTo>
                        <a:pt x="20075" y="3274"/>
                        <a:pt x="20075" y="3267"/>
                        <a:pt x="20075" y="326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23" name="Group 71"/>
            <p:cNvGrpSpPr/>
            <p:nvPr/>
          </p:nvGrpSpPr>
          <p:grpSpPr>
            <a:xfrm>
              <a:off x="3135791" y="3847719"/>
              <a:ext cx="693871" cy="693871"/>
              <a:chOff x="2870607" y="2702300"/>
              <a:chExt cx="693871" cy="693871"/>
            </a:xfrm>
          </p:grpSpPr>
          <p:sp>
            <p:nvSpPr>
              <p:cNvPr id="51" name="Oval 72"/>
              <p:cNvSpPr/>
              <p:nvPr/>
            </p:nvSpPr>
            <p:spPr>
              <a:xfrm>
                <a:off x="2870607" y="2702300"/>
                <a:ext cx="693871" cy="693871"/>
              </a:xfrm>
              <a:prstGeom prst="ellipse">
                <a:avLst/>
              </a:prstGeom>
              <a:solidFill>
                <a:schemeClr val="accent4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52" name="Group 73"/>
              <p:cNvGrpSpPr/>
              <p:nvPr/>
            </p:nvGrpSpPr>
            <p:grpSpPr>
              <a:xfrm>
                <a:off x="3021150" y="2858408"/>
                <a:ext cx="383755" cy="383755"/>
                <a:chOff x="8216107" y="2577307"/>
                <a:chExt cx="464344" cy="464344"/>
              </a:xfrm>
              <a:solidFill>
                <a:schemeClr val="bg1"/>
              </a:solidFill>
            </p:grpSpPr>
            <p:sp>
              <p:nvSpPr>
                <p:cNvPr id="53" name="Freeform: Shape 74"/>
                <p:cNvSpPr/>
                <p:nvPr/>
              </p:nvSpPr>
              <p:spPr bwMode="auto">
                <a:xfrm>
                  <a:off x="8216107" y="2577307"/>
                  <a:ext cx="464344" cy="464344"/>
                </a:xfrm>
                <a:custGeom>
                  <a:gdLst>
                    <a:gd fmla="+- 0 10800 87" name="T0"/>
                    <a:gd fmla="*/ T0 w 21426" name="T1"/>
                    <a:gd fmla="+- 0 10799 73" name="T2"/>
                    <a:gd fmla="*/ 10799 h 21453" name="T3"/>
                    <a:gd fmla="+- 0 10800 87" name="T4"/>
                    <a:gd fmla="*/ T4 w 21426" name="T5"/>
                    <a:gd fmla="+- 0 10799 73" name="T6"/>
                    <a:gd fmla="*/ 10799 h 21453" name="T7"/>
                    <a:gd fmla="+- 0 10800 87" name="T8"/>
                    <a:gd fmla="*/ T8 w 21426" name="T9"/>
                    <a:gd fmla="+- 0 10799 73" name="T10"/>
                    <a:gd fmla="*/ 10799 h 21453" name="T11"/>
                    <a:gd fmla="+- 0 10800 87" name="T12"/>
                    <a:gd fmla="*/ T12 w 21426" name="T13"/>
                    <a:gd fmla="+- 0 10799 73" name="T14"/>
                    <a:gd fmla="*/ 10799 h 21453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21453" w="21426">
                      <a:moveTo>
                        <a:pt x="8034" y="20112"/>
                      </a:moveTo>
                      <a:cubicBezTo>
                        <a:pt x="5816" y="17892"/>
                        <a:pt x="3556" y="15628"/>
                        <a:pt x="1338" y="13408"/>
                      </a:cubicBezTo>
                      <a:cubicBezTo>
                        <a:pt x="3241" y="7240"/>
                        <a:pt x="11488" y="7509"/>
                        <a:pt x="13391" y="1341"/>
                      </a:cubicBezTo>
                      <a:cubicBezTo>
                        <a:pt x="15609" y="3560"/>
                        <a:pt x="17869" y="5825"/>
                        <a:pt x="20087" y="8045"/>
                      </a:cubicBezTo>
                      <a:cubicBezTo>
                        <a:pt x="18184" y="14212"/>
                        <a:pt x="9937" y="13944"/>
                        <a:pt x="8034" y="20112"/>
                      </a:cubicBezTo>
                      <a:moveTo>
                        <a:pt x="21034" y="7097"/>
                      </a:moveTo>
                      <a:lnTo>
                        <a:pt x="14338" y="393"/>
                      </a:lnTo>
                      <a:cubicBezTo>
                        <a:pt x="14006" y="60"/>
                        <a:pt x="13525" y="-73"/>
                        <a:pt x="13069" y="39"/>
                      </a:cubicBezTo>
                      <a:cubicBezTo>
                        <a:pt x="12828" y="98"/>
                        <a:pt x="12614" y="222"/>
                        <a:pt x="12444" y="393"/>
                      </a:cubicBezTo>
                      <a:cubicBezTo>
                        <a:pt x="12292" y="545"/>
                        <a:pt x="12177" y="733"/>
                        <a:pt x="12112" y="944"/>
                      </a:cubicBezTo>
                      <a:cubicBezTo>
                        <a:pt x="11808" y="1929"/>
                        <a:pt x="11283" y="2785"/>
                        <a:pt x="10507" y="3562"/>
                      </a:cubicBezTo>
                      <a:cubicBezTo>
                        <a:pt x="9471" y="4598"/>
                        <a:pt x="8121" y="5384"/>
                        <a:pt x="6693" y="6214"/>
                      </a:cubicBezTo>
                      <a:cubicBezTo>
                        <a:pt x="5177" y="7094"/>
                        <a:pt x="3611" y="8006"/>
                        <a:pt x="2328" y="9290"/>
                      </a:cubicBezTo>
                      <a:cubicBezTo>
                        <a:pt x="1237" y="10383"/>
                        <a:pt x="493" y="11600"/>
                        <a:pt x="59" y="13011"/>
                      </a:cubicBezTo>
                      <a:cubicBezTo>
                        <a:pt x="-87" y="13488"/>
                        <a:pt x="40" y="14004"/>
                        <a:pt x="391" y="14356"/>
                      </a:cubicBezTo>
                      <a:lnTo>
                        <a:pt x="7087" y="21060"/>
                      </a:lnTo>
                      <a:cubicBezTo>
                        <a:pt x="7419" y="21393"/>
                        <a:pt x="7900" y="21526"/>
                        <a:pt x="8356" y="21414"/>
                      </a:cubicBezTo>
                      <a:cubicBezTo>
                        <a:pt x="8597" y="21354"/>
                        <a:pt x="8811" y="21231"/>
                        <a:pt x="8981" y="21060"/>
                      </a:cubicBezTo>
                      <a:cubicBezTo>
                        <a:pt x="9133" y="20908"/>
                        <a:pt x="9248" y="20720"/>
                        <a:pt x="9314" y="20508"/>
                      </a:cubicBezTo>
                      <a:cubicBezTo>
                        <a:pt x="9617" y="19523"/>
                        <a:pt x="10142" y="18667"/>
                        <a:pt x="10918" y="17890"/>
                      </a:cubicBezTo>
                      <a:cubicBezTo>
                        <a:pt x="11954" y="16853"/>
                        <a:pt x="13304" y="16069"/>
                        <a:pt x="14733" y="15239"/>
                      </a:cubicBezTo>
                      <a:cubicBezTo>
                        <a:pt x="16248" y="14357"/>
                        <a:pt x="17814" y="13446"/>
                        <a:pt x="19097" y="12162"/>
                      </a:cubicBezTo>
                      <a:cubicBezTo>
                        <a:pt x="20188" y="11070"/>
                        <a:pt x="20932" y="9852"/>
                        <a:pt x="21366" y="8440"/>
                      </a:cubicBezTo>
                      <a:cubicBezTo>
                        <a:pt x="21512" y="7965"/>
                        <a:pt x="21385" y="7448"/>
                        <a:pt x="21034" y="7097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4" name="Freeform: Shape 75"/>
                <p:cNvSpPr/>
                <p:nvPr/>
              </p:nvSpPr>
              <p:spPr bwMode="auto">
                <a:xfrm>
                  <a:off x="8390732" y="2736850"/>
                  <a:ext cx="125413" cy="130175"/>
                </a:xfrm>
                <a:custGeom>
                  <a:gdLst>
                    <a:gd fmla="+- 0 10801 59" name="T0"/>
                    <a:gd fmla="*/ T0 w 21484" name="T1"/>
                    <a:gd fmla="+- 0 10799 41" name="T2"/>
                    <a:gd fmla="*/ 10799 h 21516" name="T3"/>
                    <a:gd fmla="+- 0 10801 59" name="T4"/>
                    <a:gd fmla="*/ T4 w 21484" name="T5"/>
                    <a:gd fmla="+- 0 10799 41" name="T6"/>
                    <a:gd fmla="*/ 10799 h 21516" name="T7"/>
                    <a:gd fmla="+- 0 10801 59" name="T8"/>
                    <a:gd fmla="*/ T8 w 21484" name="T9"/>
                    <a:gd fmla="+- 0 10799 41" name="T10"/>
                    <a:gd fmla="*/ 10799 h 21516" name="T11"/>
                    <a:gd fmla="+- 0 10801 59" name="T12"/>
                    <a:gd fmla="*/ T12 w 21484" name="T13"/>
                    <a:gd fmla="+- 0 10799 41" name="T14"/>
                    <a:gd fmla="*/ 10799 h 21516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21516" w="21484">
                      <a:moveTo>
                        <a:pt x="17511" y="14987"/>
                      </a:moveTo>
                      <a:cubicBezTo>
                        <a:pt x="17287" y="15384"/>
                        <a:pt x="17032" y="15740"/>
                        <a:pt x="16731" y="16049"/>
                      </a:cubicBezTo>
                      <a:cubicBezTo>
                        <a:pt x="15340" y="14692"/>
                        <a:pt x="13947" y="13205"/>
                        <a:pt x="12559" y="11675"/>
                      </a:cubicBezTo>
                      <a:cubicBezTo>
                        <a:pt x="12912" y="11521"/>
                        <a:pt x="13287" y="11362"/>
                        <a:pt x="13689" y="11198"/>
                      </a:cubicBezTo>
                      <a:cubicBezTo>
                        <a:pt x="14092" y="11034"/>
                        <a:pt x="14494" y="10927"/>
                        <a:pt x="14895" y="10861"/>
                      </a:cubicBezTo>
                      <a:cubicBezTo>
                        <a:pt x="15308" y="10801"/>
                        <a:pt x="15715" y="10819"/>
                        <a:pt x="16122" y="10913"/>
                      </a:cubicBezTo>
                      <a:cubicBezTo>
                        <a:pt x="16527" y="11011"/>
                        <a:pt x="16909" y="11222"/>
                        <a:pt x="17262" y="11554"/>
                      </a:cubicBezTo>
                      <a:cubicBezTo>
                        <a:pt x="17612" y="11890"/>
                        <a:pt x="17835" y="12244"/>
                        <a:pt x="17923" y="12620"/>
                      </a:cubicBezTo>
                      <a:cubicBezTo>
                        <a:pt x="18020" y="13004"/>
                        <a:pt x="18025" y="13392"/>
                        <a:pt x="17958" y="13789"/>
                      </a:cubicBezTo>
                      <a:cubicBezTo>
                        <a:pt x="17883" y="14187"/>
                        <a:pt x="17738" y="14585"/>
                        <a:pt x="17511" y="14987"/>
                      </a:cubicBezTo>
                      <a:moveTo>
                        <a:pt x="5799" y="10193"/>
                      </a:moveTo>
                      <a:cubicBezTo>
                        <a:pt x="5096" y="10221"/>
                        <a:pt x="4482" y="9996"/>
                        <a:pt x="3946" y="9496"/>
                      </a:cubicBezTo>
                      <a:cubicBezTo>
                        <a:pt x="3717" y="9285"/>
                        <a:pt x="3558" y="9028"/>
                        <a:pt x="3461" y="8724"/>
                      </a:cubicBezTo>
                      <a:cubicBezTo>
                        <a:pt x="3359" y="8420"/>
                        <a:pt x="3326" y="8088"/>
                        <a:pt x="3366" y="7723"/>
                      </a:cubicBezTo>
                      <a:cubicBezTo>
                        <a:pt x="3397" y="7363"/>
                        <a:pt x="3509" y="6989"/>
                        <a:pt x="3703" y="6610"/>
                      </a:cubicBezTo>
                      <a:cubicBezTo>
                        <a:pt x="3889" y="6231"/>
                        <a:pt x="4160" y="5852"/>
                        <a:pt x="4510" y="5487"/>
                      </a:cubicBezTo>
                      <a:cubicBezTo>
                        <a:pt x="5768" y="6694"/>
                        <a:pt x="7022" y="8018"/>
                        <a:pt x="8282" y="9388"/>
                      </a:cubicBezTo>
                      <a:cubicBezTo>
                        <a:pt x="7330" y="9893"/>
                        <a:pt x="6501" y="10164"/>
                        <a:pt x="5799" y="10193"/>
                      </a:cubicBezTo>
                      <a:moveTo>
                        <a:pt x="19678" y="8570"/>
                      </a:moveTo>
                      <a:cubicBezTo>
                        <a:pt x="18868" y="7915"/>
                        <a:pt x="18055" y="7470"/>
                        <a:pt x="17235" y="7250"/>
                      </a:cubicBezTo>
                      <a:cubicBezTo>
                        <a:pt x="16421" y="7031"/>
                        <a:pt x="15603" y="6942"/>
                        <a:pt x="14779" y="6998"/>
                      </a:cubicBezTo>
                      <a:cubicBezTo>
                        <a:pt x="13964" y="7059"/>
                        <a:pt x="13130" y="7236"/>
                        <a:pt x="12296" y="7545"/>
                      </a:cubicBezTo>
                      <a:cubicBezTo>
                        <a:pt x="11462" y="7859"/>
                        <a:pt x="10625" y="8200"/>
                        <a:pt x="9782" y="8593"/>
                      </a:cubicBezTo>
                      <a:cubicBezTo>
                        <a:pt x="8448" y="7115"/>
                        <a:pt x="7114" y="5658"/>
                        <a:pt x="5778" y="4299"/>
                      </a:cubicBezTo>
                      <a:cubicBezTo>
                        <a:pt x="6382" y="3775"/>
                        <a:pt x="6963" y="3509"/>
                        <a:pt x="7526" y="3490"/>
                      </a:cubicBezTo>
                      <a:cubicBezTo>
                        <a:pt x="8088" y="3467"/>
                        <a:pt x="8631" y="3523"/>
                        <a:pt x="9145" y="3649"/>
                      </a:cubicBezTo>
                      <a:cubicBezTo>
                        <a:pt x="9669" y="3775"/>
                        <a:pt x="10149" y="3883"/>
                        <a:pt x="10590" y="3967"/>
                      </a:cubicBezTo>
                      <a:cubicBezTo>
                        <a:pt x="11038" y="4051"/>
                        <a:pt x="11424" y="3958"/>
                        <a:pt x="11765" y="3682"/>
                      </a:cubicBezTo>
                      <a:cubicBezTo>
                        <a:pt x="12123" y="3382"/>
                        <a:pt x="12321" y="2994"/>
                        <a:pt x="12351" y="2526"/>
                      </a:cubicBezTo>
                      <a:cubicBezTo>
                        <a:pt x="12376" y="2054"/>
                        <a:pt x="12189" y="1596"/>
                        <a:pt x="11782" y="1147"/>
                      </a:cubicBezTo>
                      <a:cubicBezTo>
                        <a:pt x="11258" y="569"/>
                        <a:pt x="10630" y="216"/>
                        <a:pt x="9872" y="85"/>
                      </a:cubicBezTo>
                      <a:cubicBezTo>
                        <a:pt x="9126" y="-41"/>
                        <a:pt x="8358" y="-30"/>
                        <a:pt x="7564" y="136"/>
                      </a:cubicBezTo>
                      <a:cubicBezTo>
                        <a:pt x="6780" y="309"/>
                        <a:pt x="6032" y="595"/>
                        <a:pt x="5324" y="997"/>
                      </a:cubicBezTo>
                      <a:cubicBezTo>
                        <a:pt x="4617" y="1399"/>
                        <a:pt x="4048" y="1811"/>
                        <a:pt x="3626" y="2213"/>
                      </a:cubicBezTo>
                      <a:cubicBezTo>
                        <a:pt x="3464" y="2066"/>
                        <a:pt x="3302" y="1918"/>
                        <a:pt x="3141" y="1773"/>
                      </a:cubicBezTo>
                      <a:cubicBezTo>
                        <a:pt x="2963" y="1614"/>
                        <a:pt x="2739" y="1530"/>
                        <a:pt x="2471" y="1535"/>
                      </a:cubicBezTo>
                      <a:cubicBezTo>
                        <a:pt x="2200" y="1535"/>
                        <a:pt x="1977" y="1647"/>
                        <a:pt x="1793" y="1853"/>
                      </a:cubicBezTo>
                      <a:cubicBezTo>
                        <a:pt x="1615" y="2054"/>
                        <a:pt x="1530" y="2288"/>
                        <a:pt x="1565" y="2536"/>
                      </a:cubicBezTo>
                      <a:cubicBezTo>
                        <a:pt x="1589" y="2793"/>
                        <a:pt x="1696" y="2989"/>
                        <a:pt x="1880" y="3139"/>
                      </a:cubicBezTo>
                      <a:cubicBezTo>
                        <a:pt x="2044" y="3270"/>
                        <a:pt x="2203" y="3401"/>
                        <a:pt x="2364" y="3537"/>
                      </a:cubicBezTo>
                      <a:cubicBezTo>
                        <a:pt x="1731" y="4276"/>
                        <a:pt x="1207" y="5094"/>
                        <a:pt x="795" y="5957"/>
                      </a:cubicBezTo>
                      <a:cubicBezTo>
                        <a:pt x="378" y="6820"/>
                        <a:pt x="130" y="7676"/>
                        <a:pt x="37" y="8509"/>
                      </a:cubicBezTo>
                      <a:cubicBezTo>
                        <a:pt x="-59" y="9346"/>
                        <a:pt x="33" y="10113"/>
                        <a:pt x="298" y="10824"/>
                      </a:cubicBezTo>
                      <a:cubicBezTo>
                        <a:pt x="566" y="11540"/>
                        <a:pt x="1056" y="12148"/>
                        <a:pt x="1774" y="12723"/>
                      </a:cubicBezTo>
                      <a:cubicBezTo>
                        <a:pt x="2942" y="13658"/>
                        <a:pt x="4321" y="14056"/>
                        <a:pt x="5915" y="13967"/>
                      </a:cubicBezTo>
                      <a:cubicBezTo>
                        <a:pt x="7507" y="13874"/>
                        <a:pt x="9223" y="13415"/>
                        <a:pt x="11064" y="12461"/>
                      </a:cubicBezTo>
                      <a:cubicBezTo>
                        <a:pt x="12532" y="14093"/>
                        <a:pt x="14002" y="15716"/>
                        <a:pt x="15470" y="17223"/>
                      </a:cubicBezTo>
                      <a:cubicBezTo>
                        <a:pt x="14849" y="17728"/>
                        <a:pt x="14305" y="18018"/>
                        <a:pt x="13826" y="18111"/>
                      </a:cubicBezTo>
                      <a:cubicBezTo>
                        <a:pt x="13344" y="18210"/>
                        <a:pt x="12917" y="18200"/>
                        <a:pt x="12530" y="18088"/>
                      </a:cubicBezTo>
                      <a:cubicBezTo>
                        <a:pt x="12142" y="17971"/>
                        <a:pt x="11782" y="17803"/>
                        <a:pt x="11455" y="17587"/>
                      </a:cubicBezTo>
                      <a:cubicBezTo>
                        <a:pt x="11125" y="17368"/>
                        <a:pt x="10799" y="17181"/>
                        <a:pt x="10474" y="17026"/>
                      </a:cubicBezTo>
                      <a:cubicBezTo>
                        <a:pt x="10154" y="16872"/>
                        <a:pt x="9823" y="16788"/>
                        <a:pt x="9486" y="16783"/>
                      </a:cubicBezTo>
                      <a:cubicBezTo>
                        <a:pt x="9145" y="16778"/>
                        <a:pt x="8785" y="16937"/>
                        <a:pt x="8388" y="17265"/>
                      </a:cubicBezTo>
                      <a:cubicBezTo>
                        <a:pt x="7981" y="17606"/>
                        <a:pt x="7777" y="18004"/>
                        <a:pt x="7777" y="18453"/>
                      </a:cubicBezTo>
                      <a:cubicBezTo>
                        <a:pt x="7777" y="18897"/>
                        <a:pt x="7991" y="19351"/>
                        <a:pt x="8408" y="19809"/>
                      </a:cubicBezTo>
                      <a:cubicBezTo>
                        <a:pt x="8830" y="20268"/>
                        <a:pt x="9379" y="20651"/>
                        <a:pt x="10042" y="20955"/>
                      </a:cubicBezTo>
                      <a:cubicBezTo>
                        <a:pt x="10708" y="21259"/>
                        <a:pt x="11455" y="21451"/>
                        <a:pt x="12279" y="21502"/>
                      </a:cubicBezTo>
                      <a:cubicBezTo>
                        <a:pt x="13103" y="21559"/>
                        <a:pt x="13970" y="21437"/>
                        <a:pt x="14886" y="21109"/>
                      </a:cubicBezTo>
                      <a:cubicBezTo>
                        <a:pt x="15807" y="20787"/>
                        <a:pt x="16721" y="20202"/>
                        <a:pt x="17617" y="19332"/>
                      </a:cubicBezTo>
                      <a:cubicBezTo>
                        <a:pt x="18051" y="19739"/>
                        <a:pt x="18489" y="20127"/>
                        <a:pt x="18921" y="20501"/>
                      </a:cubicBezTo>
                      <a:cubicBezTo>
                        <a:pt x="19107" y="20656"/>
                        <a:pt x="19328" y="20731"/>
                        <a:pt x="19601" y="20712"/>
                      </a:cubicBezTo>
                      <a:cubicBezTo>
                        <a:pt x="19861" y="20703"/>
                        <a:pt x="20090" y="20586"/>
                        <a:pt x="20269" y="20375"/>
                      </a:cubicBezTo>
                      <a:cubicBezTo>
                        <a:pt x="20455" y="20160"/>
                        <a:pt x="20532" y="19921"/>
                        <a:pt x="20503" y="19674"/>
                      </a:cubicBezTo>
                      <a:cubicBezTo>
                        <a:pt x="20477" y="19421"/>
                        <a:pt x="20371" y="19229"/>
                        <a:pt x="20192" y="19089"/>
                      </a:cubicBezTo>
                      <a:cubicBezTo>
                        <a:pt x="19755" y="18752"/>
                        <a:pt x="19321" y="18397"/>
                        <a:pt x="18884" y="18022"/>
                      </a:cubicBezTo>
                      <a:cubicBezTo>
                        <a:pt x="19626" y="17143"/>
                        <a:pt x="20221" y="16217"/>
                        <a:pt x="20664" y="15300"/>
                      </a:cubicBezTo>
                      <a:cubicBezTo>
                        <a:pt x="21103" y="14379"/>
                        <a:pt x="21367" y="13490"/>
                        <a:pt x="21453" y="12667"/>
                      </a:cubicBezTo>
                      <a:cubicBezTo>
                        <a:pt x="21540" y="11839"/>
                        <a:pt x="21439" y="11091"/>
                        <a:pt x="21159" y="10412"/>
                      </a:cubicBezTo>
                      <a:cubicBezTo>
                        <a:pt x="20880" y="9725"/>
                        <a:pt x="20386" y="9135"/>
                        <a:pt x="19678" y="857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5" name="Freeform: Shape 76"/>
                <p:cNvSpPr/>
                <p:nvPr/>
              </p:nvSpPr>
              <p:spPr bwMode="auto">
                <a:xfrm>
                  <a:off x="8375650" y="2896394"/>
                  <a:ext cx="70644" cy="73819"/>
                </a:xfrm>
                <a:custGeom>
                  <a:gdLst>
                    <a:gd fmla="+- 0 10791 197" name="T0"/>
                    <a:gd fmla="*/ T0 w 21188" name="T1"/>
                    <a:gd fmla="+- 0 10794 193" name="T2"/>
                    <a:gd fmla="*/ 10794 h 21203" name="T3"/>
                    <a:gd fmla="+- 0 10791 197" name="T4"/>
                    <a:gd fmla="*/ T4 w 21188" name="T5"/>
                    <a:gd fmla="+- 0 10794 193" name="T6"/>
                    <a:gd fmla="*/ 10794 h 21203" name="T7"/>
                    <a:gd fmla="+- 0 10791 197" name="T8"/>
                    <a:gd fmla="*/ T8 w 21188" name="T9"/>
                    <a:gd fmla="+- 0 10794 193" name="T10"/>
                    <a:gd fmla="*/ 10794 h 21203" name="T11"/>
                    <a:gd fmla="+- 0 10791 197" name="T12"/>
                    <a:gd fmla="*/ T12 w 21188" name="T13"/>
                    <a:gd fmla="+- 0 10794 193" name="T14"/>
                    <a:gd fmla="*/ 10794 h 21203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21203" w="21188">
                      <a:moveTo>
                        <a:pt x="17615" y="468"/>
                      </a:moveTo>
                      <a:lnTo>
                        <a:pt x="17606" y="468"/>
                      </a:lnTo>
                      <a:cubicBezTo>
                        <a:pt x="14870" y="2476"/>
                        <a:pt x="12200" y="4590"/>
                        <a:pt x="9727" y="6958"/>
                      </a:cubicBezTo>
                      <a:cubicBezTo>
                        <a:pt x="7348" y="9227"/>
                        <a:pt x="5200" y="11619"/>
                        <a:pt x="3329" y="14060"/>
                      </a:cubicBezTo>
                      <a:lnTo>
                        <a:pt x="341" y="17962"/>
                      </a:lnTo>
                      <a:lnTo>
                        <a:pt x="350" y="17970"/>
                      </a:lnTo>
                      <a:cubicBezTo>
                        <a:pt x="-197" y="18786"/>
                        <a:pt x="-106" y="19880"/>
                        <a:pt x="638" y="20590"/>
                      </a:cubicBezTo>
                      <a:cubicBezTo>
                        <a:pt x="1491" y="21407"/>
                        <a:pt x="2889" y="21407"/>
                        <a:pt x="3746" y="20590"/>
                      </a:cubicBezTo>
                      <a:cubicBezTo>
                        <a:pt x="3877" y="20460"/>
                        <a:pt x="3984" y="20321"/>
                        <a:pt x="4069" y="20174"/>
                      </a:cubicBezTo>
                      <a:lnTo>
                        <a:pt x="6867" y="16517"/>
                      </a:lnTo>
                      <a:cubicBezTo>
                        <a:pt x="8601" y="14255"/>
                        <a:pt x="10606" y="12027"/>
                        <a:pt x="12824" y="9913"/>
                      </a:cubicBezTo>
                      <a:cubicBezTo>
                        <a:pt x="15281" y="7570"/>
                        <a:pt x="17557" y="5758"/>
                        <a:pt x="20329" y="3749"/>
                      </a:cubicBezTo>
                      <a:lnTo>
                        <a:pt x="20321" y="3741"/>
                      </a:lnTo>
                      <a:cubicBezTo>
                        <a:pt x="20400" y="3684"/>
                        <a:pt x="20473" y="3635"/>
                        <a:pt x="20543" y="3570"/>
                      </a:cubicBezTo>
                      <a:cubicBezTo>
                        <a:pt x="21402" y="2753"/>
                        <a:pt x="21402" y="1427"/>
                        <a:pt x="20543" y="606"/>
                      </a:cubicBezTo>
                      <a:cubicBezTo>
                        <a:pt x="19742" y="-161"/>
                        <a:pt x="18472" y="-193"/>
                        <a:pt x="17615" y="468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6" name="Freeform: Shape 77"/>
                <p:cNvSpPr/>
                <p:nvPr/>
              </p:nvSpPr>
              <p:spPr bwMode="auto">
                <a:xfrm>
                  <a:off x="8448675" y="2649538"/>
                  <a:ext cx="71438" cy="74613"/>
                </a:xfrm>
                <a:custGeom>
                  <a:gdLst>
                    <a:gd fmla="+- 0 10803 213" name="T0"/>
                    <a:gd fmla="*/ T0 w 21180" name="T1"/>
                    <a:gd fmla="+- 0 10801 203" name="T2"/>
                    <a:gd fmla="*/ 10801 h 21196" name="T3"/>
                    <a:gd fmla="+- 0 10803 213" name="T4"/>
                    <a:gd fmla="*/ T4 w 21180" name="T5"/>
                    <a:gd fmla="+- 0 10801 203" name="T6"/>
                    <a:gd fmla="*/ 10801 h 21196" name="T7"/>
                    <a:gd fmla="+- 0 10803 213" name="T8"/>
                    <a:gd fmla="*/ T8 w 21180" name="T9"/>
                    <a:gd fmla="+- 0 10801 203" name="T10"/>
                    <a:gd fmla="*/ 10801 h 21196" name="T11"/>
                    <a:gd fmla="+- 0 10803 213" name="T12"/>
                    <a:gd fmla="*/ T12 w 21180" name="T13"/>
                    <a:gd fmla="+- 0 10801 203" name="T14"/>
                    <a:gd fmla="*/ 10801 h 21196" name="T15"/>
                  </a:gdLst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b="b" l="0" r="r" t="0"/>
                  <a:pathLst>
                    <a:path h="21196" w="21180">
                      <a:moveTo>
                        <a:pt x="8372" y="11356"/>
                      </a:moveTo>
                      <a:cubicBezTo>
                        <a:pt x="6122" y="13508"/>
                        <a:pt x="3675" y="15444"/>
                        <a:pt x="1144" y="17292"/>
                      </a:cubicBezTo>
                      <a:cubicBezTo>
                        <a:pt x="963" y="17388"/>
                        <a:pt x="786" y="17493"/>
                        <a:pt x="637" y="17645"/>
                      </a:cubicBezTo>
                      <a:cubicBezTo>
                        <a:pt x="-213" y="18457"/>
                        <a:pt x="-213" y="19774"/>
                        <a:pt x="637" y="20585"/>
                      </a:cubicBezTo>
                      <a:cubicBezTo>
                        <a:pt x="1464" y="21380"/>
                        <a:pt x="2796" y="21397"/>
                        <a:pt x="3652" y="20641"/>
                      </a:cubicBezTo>
                      <a:lnTo>
                        <a:pt x="3665" y="20649"/>
                      </a:lnTo>
                      <a:cubicBezTo>
                        <a:pt x="6364" y="18673"/>
                        <a:pt x="8988" y="16581"/>
                        <a:pt x="11419" y="14263"/>
                      </a:cubicBezTo>
                      <a:cubicBezTo>
                        <a:pt x="13759" y="12030"/>
                        <a:pt x="15873" y="9685"/>
                        <a:pt x="17715" y="7283"/>
                      </a:cubicBezTo>
                      <a:lnTo>
                        <a:pt x="20663" y="3427"/>
                      </a:lnTo>
                      <a:lnTo>
                        <a:pt x="20654" y="3419"/>
                      </a:lnTo>
                      <a:cubicBezTo>
                        <a:pt x="21386" y="2600"/>
                        <a:pt x="21357" y="1379"/>
                        <a:pt x="20541" y="608"/>
                      </a:cubicBezTo>
                      <a:cubicBezTo>
                        <a:pt x="19697" y="-203"/>
                        <a:pt x="18323" y="-203"/>
                        <a:pt x="17468" y="608"/>
                      </a:cubicBezTo>
                      <a:cubicBezTo>
                        <a:pt x="17313" y="760"/>
                        <a:pt x="17197" y="937"/>
                        <a:pt x="17094" y="1114"/>
                      </a:cubicBezTo>
                      <a:lnTo>
                        <a:pt x="14228" y="4857"/>
                      </a:lnTo>
                      <a:cubicBezTo>
                        <a:pt x="12526" y="7090"/>
                        <a:pt x="10552" y="9275"/>
                        <a:pt x="8372" y="11356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cap="flat" cmpd="sng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>
                      <a:effectLst>
                        <a:outerShdw algn="ctr" blurRad="63500" dir="2700000" dist="38099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24" name="Group 78"/>
            <p:cNvGrpSpPr/>
            <p:nvPr/>
          </p:nvGrpSpPr>
          <p:grpSpPr>
            <a:xfrm>
              <a:off x="7348426" y="1900748"/>
              <a:ext cx="875875" cy="875875"/>
              <a:chOff x="6621316" y="1257540"/>
              <a:chExt cx="875875" cy="875875"/>
            </a:xfrm>
          </p:grpSpPr>
          <p:sp>
            <p:nvSpPr>
              <p:cNvPr id="49" name="Oval 79"/>
              <p:cNvSpPr/>
              <p:nvPr/>
            </p:nvSpPr>
            <p:spPr>
              <a:xfrm>
                <a:off x="6621316" y="1257540"/>
                <a:ext cx="875875" cy="875875"/>
              </a:xfrm>
              <a:prstGeom prst="ellipse">
                <a:avLst/>
              </a:prstGeom>
              <a:solidFill>
                <a:schemeClr val="accent3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Freeform: Shape 80"/>
              <p:cNvSpPr/>
              <p:nvPr/>
            </p:nvSpPr>
            <p:spPr bwMode="auto">
              <a:xfrm>
                <a:off x="6847080" y="1487256"/>
                <a:ext cx="439876" cy="449708"/>
              </a:xfrm>
              <a:custGeom>
                <a:gdLst>
                  <a:gd fmla="*/ 203 w 360" name="T0"/>
                  <a:gd fmla="*/ 271 h 368" name="T1"/>
                  <a:gd fmla="*/ 261 w 360" name="T2"/>
                  <a:gd fmla="*/ 202 h 368" name="T3"/>
                  <a:gd fmla="*/ 360 w 360" name="T4"/>
                  <a:gd fmla="*/ 51 h 368" name="T5"/>
                  <a:gd fmla="*/ 346 w 360" name="T6"/>
                  <a:gd fmla="*/ 37 h 368" name="T7"/>
                  <a:gd fmla="*/ 277 w 360" name="T8"/>
                  <a:gd fmla="*/ 37 h 368" name="T9"/>
                  <a:gd fmla="*/ 180 w 360" name="T10"/>
                  <a:gd fmla="*/ 0 h 368" name="T11"/>
                  <a:gd fmla="*/ 83 w 360" name="T12"/>
                  <a:gd fmla="*/ 37 h 368" name="T13"/>
                  <a:gd fmla="*/ 14 w 360" name="T14"/>
                  <a:gd fmla="*/ 37 h 368" name="T15"/>
                  <a:gd fmla="*/ 0 w 360" name="T16"/>
                  <a:gd fmla="*/ 51 h 368" name="T17"/>
                  <a:gd fmla="*/ 98 w 360" name="T18"/>
                  <a:gd fmla="*/ 202 h 368" name="T19"/>
                  <a:gd fmla="*/ 156 w 360" name="T20"/>
                  <a:gd fmla="*/ 271 h 368" name="T21"/>
                  <a:gd fmla="*/ 156 w 360" name="T22"/>
                  <a:gd fmla="*/ 297 h 368" name="T23"/>
                  <a:gd fmla="*/ 91 w 360" name="T24"/>
                  <a:gd fmla="*/ 332 h 368" name="T25"/>
                  <a:gd fmla="*/ 180 w 360" name="T26"/>
                  <a:gd fmla="*/ 368 h 368" name="T27"/>
                  <a:gd fmla="*/ 269 w 360" name="T28"/>
                  <a:gd fmla="*/ 332 h 368" name="T29"/>
                  <a:gd fmla="*/ 203 w 360" name="T30"/>
                  <a:gd fmla="*/ 297 h 368" name="T31"/>
                  <a:gd fmla="*/ 203 w 360" name="T32"/>
                  <a:gd fmla="*/ 271 h 368" name="T33"/>
                  <a:gd fmla="*/ 259 w 360" name="T34"/>
                  <a:gd fmla="*/ 170 h 368" name="T35"/>
                  <a:gd fmla="*/ 281 w 360" name="T36"/>
                  <a:gd fmla="*/ 65 h 368" name="T37"/>
                  <a:gd fmla="*/ 331 w 360" name="T38"/>
                  <a:gd fmla="*/ 65 h 368" name="T39"/>
                  <a:gd fmla="*/ 259 w 360" name="T40"/>
                  <a:gd fmla="*/ 170 h 368" name="T41"/>
                  <a:gd fmla="*/ 180 w 360" name="T42"/>
                  <a:gd fmla="*/ 24 h 368" name="T43"/>
                  <a:gd fmla="*/ 256 w 360" name="T44"/>
                  <a:gd fmla="*/ 55 h 368" name="T45"/>
                  <a:gd fmla="*/ 180 w 360" name="T46"/>
                  <a:gd fmla="*/ 86 h 368" name="T47"/>
                  <a:gd fmla="*/ 104 w 360" name="T48"/>
                  <a:gd fmla="*/ 55 h 368" name="T49"/>
                  <a:gd fmla="*/ 180 w 360" name="T50"/>
                  <a:gd fmla="*/ 24 h 368" name="T51"/>
                  <a:gd fmla="*/ 29 w 360" name="T52"/>
                  <a:gd fmla="*/ 65 h 368" name="T53"/>
                  <a:gd fmla="*/ 79 w 360" name="T54"/>
                  <a:gd fmla="*/ 65 h 368" name="T55"/>
                  <a:gd fmla="*/ 101 w 360" name="T56"/>
                  <a:gd fmla="*/ 170 h 368" name="T57"/>
                  <a:gd fmla="*/ 29 w 360" name="T58"/>
                  <a:gd fmla="*/ 65 h 368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368" w="360">
                    <a:moveTo>
                      <a:pt x="203" y="271"/>
                    </a:moveTo>
                    <a:cubicBezTo>
                      <a:pt x="203" y="242"/>
                      <a:pt x="225" y="226"/>
                      <a:pt x="261" y="202"/>
                    </a:cubicBezTo>
                    <a:cubicBezTo>
                      <a:pt x="305" y="173"/>
                      <a:pt x="360" y="137"/>
                      <a:pt x="360" y="51"/>
                    </a:cubicBezTo>
                    <a:cubicBezTo>
                      <a:pt x="360" y="43"/>
                      <a:pt x="353" y="37"/>
                      <a:pt x="346" y="37"/>
                    </a:cubicBezTo>
                    <a:cubicBezTo>
                      <a:pt x="277" y="37"/>
                      <a:pt x="277" y="37"/>
                      <a:pt x="277" y="37"/>
                    </a:cubicBezTo>
                    <a:cubicBezTo>
                      <a:pt x="267" y="19"/>
                      <a:pt x="238" y="0"/>
                      <a:pt x="180" y="0"/>
                    </a:cubicBezTo>
                    <a:cubicBezTo>
                      <a:pt x="121" y="0"/>
                      <a:pt x="92" y="19"/>
                      <a:pt x="83" y="37"/>
                    </a:cubicBezTo>
                    <a:cubicBezTo>
                      <a:pt x="14" y="37"/>
                      <a:pt x="14" y="37"/>
                      <a:pt x="14" y="37"/>
                    </a:cubicBezTo>
                    <a:cubicBezTo>
                      <a:pt x="6" y="37"/>
                      <a:pt x="0" y="43"/>
                      <a:pt x="0" y="51"/>
                    </a:cubicBezTo>
                    <a:cubicBezTo>
                      <a:pt x="0" y="137"/>
                      <a:pt x="54" y="173"/>
                      <a:pt x="98" y="202"/>
                    </a:cubicBezTo>
                    <a:cubicBezTo>
                      <a:pt x="134" y="226"/>
                      <a:pt x="156" y="242"/>
                      <a:pt x="156" y="271"/>
                    </a:cubicBezTo>
                    <a:cubicBezTo>
                      <a:pt x="156" y="297"/>
                      <a:pt x="156" y="297"/>
                      <a:pt x="156" y="297"/>
                    </a:cubicBezTo>
                    <a:cubicBezTo>
                      <a:pt x="118" y="301"/>
                      <a:pt x="91" y="315"/>
                      <a:pt x="91" y="332"/>
                    </a:cubicBezTo>
                    <a:cubicBezTo>
                      <a:pt x="91" y="352"/>
                      <a:pt x="131" y="368"/>
                      <a:pt x="180" y="368"/>
                    </a:cubicBezTo>
                    <a:cubicBezTo>
                      <a:pt x="229" y="368"/>
                      <a:pt x="269" y="352"/>
                      <a:pt x="269" y="332"/>
                    </a:cubicBezTo>
                    <a:cubicBezTo>
                      <a:pt x="269" y="315"/>
                      <a:pt x="241" y="301"/>
                      <a:pt x="203" y="297"/>
                    </a:cubicBezTo>
                    <a:lnTo>
                      <a:pt x="203" y="271"/>
                    </a:lnTo>
                    <a:close/>
                    <a:moveTo>
                      <a:pt x="259" y="170"/>
                    </a:moveTo>
                    <a:cubicBezTo>
                      <a:pt x="270" y="146"/>
                      <a:pt x="279" y="113"/>
                      <a:pt x="281" y="65"/>
                    </a:cubicBezTo>
                    <a:cubicBezTo>
                      <a:pt x="331" y="65"/>
                      <a:pt x="331" y="65"/>
                      <a:pt x="331" y="65"/>
                    </a:cubicBezTo>
                    <a:cubicBezTo>
                      <a:pt x="326" y="119"/>
                      <a:pt x="294" y="146"/>
                      <a:pt x="259" y="170"/>
                    </a:cubicBezTo>
                    <a:close/>
                    <a:moveTo>
                      <a:pt x="180" y="24"/>
                    </a:moveTo>
                    <a:cubicBezTo>
                      <a:pt x="234" y="24"/>
                      <a:pt x="256" y="47"/>
                      <a:pt x="256" y="55"/>
                    </a:cubicBezTo>
                    <a:cubicBezTo>
                      <a:pt x="256" y="63"/>
                      <a:pt x="234" y="86"/>
                      <a:pt x="180" y="86"/>
                    </a:cubicBezTo>
                    <a:cubicBezTo>
                      <a:pt x="125" y="86"/>
                      <a:pt x="104" y="63"/>
                      <a:pt x="104" y="55"/>
                    </a:cubicBezTo>
                    <a:cubicBezTo>
                      <a:pt x="104" y="47"/>
                      <a:pt x="125" y="24"/>
                      <a:pt x="180" y="24"/>
                    </a:cubicBezTo>
                    <a:close/>
                    <a:moveTo>
                      <a:pt x="29" y="65"/>
                    </a:moveTo>
                    <a:cubicBezTo>
                      <a:pt x="79" y="65"/>
                      <a:pt x="79" y="65"/>
                      <a:pt x="79" y="65"/>
                    </a:cubicBezTo>
                    <a:cubicBezTo>
                      <a:pt x="80" y="113"/>
                      <a:pt x="89" y="146"/>
                      <a:pt x="101" y="170"/>
                    </a:cubicBezTo>
                    <a:cubicBezTo>
                      <a:pt x="66" y="146"/>
                      <a:pt x="33" y="119"/>
                      <a:pt x="29" y="6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25" name="Group 81"/>
            <p:cNvGrpSpPr/>
            <p:nvPr/>
          </p:nvGrpSpPr>
          <p:grpSpPr>
            <a:xfrm>
              <a:off x="6710440" y="3927270"/>
              <a:ext cx="697627" cy="693871"/>
              <a:chOff x="6691223" y="4729321"/>
              <a:chExt cx="697627" cy="693871"/>
            </a:xfrm>
          </p:grpSpPr>
          <p:sp>
            <p:nvSpPr>
              <p:cNvPr id="47" name="Oval 82"/>
              <p:cNvSpPr/>
              <p:nvPr/>
            </p:nvSpPr>
            <p:spPr>
              <a:xfrm>
                <a:off x="6693101" y="4729321"/>
                <a:ext cx="693871" cy="693871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TextBox 83"/>
              <p:cNvSpPr txBox="1"/>
              <p:nvPr/>
            </p:nvSpPr>
            <p:spPr>
              <a:xfrm>
                <a:off x="6691223" y="4884188"/>
                <a:ext cx="697627" cy="369332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b="1" lang="en-US">
                    <a:solidFill>
                      <a:schemeClr val="bg1"/>
                    </a:solidFill>
                  </a:rPr>
                  <a:t>2017</a:t>
                </a:r>
              </a:p>
            </p:txBody>
          </p:sp>
        </p:grpSp>
        <p:grpSp>
          <p:nvGrpSpPr>
            <p:cNvPr id="26" name="Group 84"/>
            <p:cNvGrpSpPr/>
            <p:nvPr/>
          </p:nvGrpSpPr>
          <p:grpSpPr>
            <a:xfrm>
              <a:off x="4666008" y="3515183"/>
              <a:ext cx="860785" cy="860785"/>
              <a:chOff x="4666008" y="5333171"/>
              <a:chExt cx="860785" cy="860785"/>
            </a:xfrm>
          </p:grpSpPr>
          <p:sp>
            <p:nvSpPr>
              <p:cNvPr id="45" name="Oval 85"/>
              <p:cNvSpPr/>
              <p:nvPr/>
            </p:nvSpPr>
            <p:spPr>
              <a:xfrm>
                <a:off x="4666008" y="5333171"/>
                <a:ext cx="860785" cy="860785"/>
              </a:xfrm>
              <a:prstGeom prst="ellipse">
                <a:avLst/>
              </a:prstGeom>
              <a:solidFill>
                <a:schemeClr val="accent5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6" name="TextBox 86"/>
              <p:cNvSpPr txBox="1"/>
              <p:nvPr/>
            </p:nvSpPr>
            <p:spPr>
              <a:xfrm>
                <a:off x="4734826" y="5565757"/>
                <a:ext cx="697627" cy="369332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b="1" lang="en-US">
                    <a:solidFill>
                      <a:schemeClr val="bg1"/>
                    </a:solidFill>
                  </a:rPr>
                  <a:t>2016</a:t>
                </a:r>
              </a:p>
            </p:txBody>
          </p:sp>
        </p:grpSp>
        <p:grpSp>
          <p:nvGrpSpPr>
            <p:cNvPr id="27" name="Group 87"/>
            <p:cNvGrpSpPr/>
            <p:nvPr/>
          </p:nvGrpSpPr>
          <p:grpSpPr>
            <a:xfrm>
              <a:off x="2867401" y="5343428"/>
              <a:ext cx="697627" cy="693871"/>
              <a:chOff x="2851254" y="6078280"/>
              <a:chExt cx="697627" cy="693871"/>
            </a:xfrm>
          </p:grpSpPr>
          <p:sp>
            <p:nvSpPr>
              <p:cNvPr id="43" name="Oval 88"/>
              <p:cNvSpPr/>
              <p:nvPr/>
            </p:nvSpPr>
            <p:spPr>
              <a:xfrm>
                <a:off x="2853765" y="6078280"/>
                <a:ext cx="693871" cy="693871"/>
              </a:xfrm>
              <a:prstGeom prst="ellipse">
                <a:avLst/>
              </a:prstGeom>
              <a:solidFill>
                <a:schemeClr val="accent3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TextBox 89"/>
              <p:cNvSpPr txBox="1"/>
              <p:nvPr/>
            </p:nvSpPr>
            <p:spPr>
              <a:xfrm>
                <a:off x="2851254" y="6242705"/>
                <a:ext cx="697627" cy="369332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b="1" lang="en-US">
                    <a:solidFill>
                      <a:schemeClr val="bg1"/>
                    </a:solidFill>
                  </a:rPr>
                  <a:t>2015</a:t>
                </a:r>
              </a:p>
            </p:txBody>
          </p:sp>
        </p:grpSp>
        <p:grpSp>
          <p:nvGrpSpPr>
            <p:cNvPr id="28" name="Group 90"/>
            <p:cNvGrpSpPr/>
            <p:nvPr/>
          </p:nvGrpSpPr>
          <p:grpSpPr>
            <a:xfrm>
              <a:off x="1395243" y="4362501"/>
              <a:ext cx="709183" cy="693871"/>
              <a:chOff x="1417981" y="5336290"/>
              <a:chExt cx="709183" cy="693871"/>
            </a:xfrm>
          </p:grpSpPr>
          <p:sp>
            <p:nvSpPr>
              <p:cNvPr id="41" name="Oval 91"/>
              <p:cNvSpPr/>
              <p:nvPr/>
            </p:nvSpPr>
            <p:spPr>
              <a:xfrm>
                <a:off x="1433293" y="5336290"/>
                <a:ext cx="693871" cy="693871"/>
              </a:xfrm>
              <a:prstGeom prst="ellipse">
                <a:avLst/>
              </a:prstGeom>
              <a:solidFill>
                <a:schemeClr val="accent4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TextBox 92"/>
              <p:cNvSpPr txBox="1"/>
              <p:nvPr/>
            </p:nvSpPr>
            <p:spPr>
              <a:xfrm>
                <a:off x="1417981" y="5498670"/>
                <a:ext cx="697627" cy="369332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b="1" lang="en-US">
                    <a:solidFill>
                      <a:schemeClr val="bg1"/>
                    </a:solidFill>
                  </a:rPr>
                  <a:t>2014</a:t>
                </a:r>
              </a:p>
            </p:txBody>
          </p:sp>
        </p:grpSp>
        <p:grpSp>
          <p:nvGrpSpPr>
            <p:cNvPr id="29" name="Group 101"/>
            <p:cNvGrpSpPr/>
            <p:nvPr/>
          </p:nvGrpSpPr>
          <p:grpSpPr>
            <a:xfrm>
              <a:off x="8246764" y="3253329"/>
              <a:ext cx="2831454" cy="1037306"/>
              <a:chOff x="6723746" y="1959705"/>
              <a:chExt cx="3908758" cy="1037306"/>
            </a:xfrm>
          </p:grpSpPr>
          <p:sp>
            <p:nvSpPr>
              <p:cNvPr id="39" name="TextBox 102"/>
              <p:cNvSpPr txBox="1"/>
              <p:nvPr/>
            </p:nvSpPr>
            <p:spPr>
              <a:xfrm>
                <a:off x="6723746" y="1959705"/>
                <a:ext cx="3908758" cy="332239"/>
              </a:xfrm>
              <a:prstGeom prst="rect">
                <a:avLst/>
              </a:prstGeom>
              <a:ln>
                <a:noFill/>
              </a:ln>
            </p:spPr>
            <p:txBody>
              <a:bodyPr anchor="ctr" bIns="45720" lIns="91440" rIns="91440" tIns="45720" vert="horz" wrap="none">
                <a:normAutofit fontScale="62500" lnSpcReduction="20000"/>
              </a:bodyPr>
              <a:lstStyle/>
              <a:p>
                <a:pPr indent="0" marL="0">
                  <a:spcBef>
                    <a:spcPct val="0"/>
                  </a:spcBef>
                  <a:buNone/>
                </a:pPr>
                <a:r>
                  <a:rPr altLang="en-US" b="1" lang="zh-CN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40" name="TextBox 103"/>
              <p:cNvSpPr txBox="1"/>
              <p:nvPr/>
            </p:nvSpPr>
            <p:spPr>
              <a:xfrm>
                <a:off x="6723746" y="2291945"/>
                <a:ext cx="3908758" cy="705066"/>
              </a:xfrm>
              <a:prstGeom prst="rect">
                <a:avLst/>
              </a:prstGeom>
              <a:ln>
                <a:noFill/>
              </a:ln>
            </p:spPr>
            <p:txBody>
              <a:bodyPr anchor="t" anchorCtr="0" bIns="45720" lIns="91440" rIns="91440" tIns="45720" vert="horz" wrap="square">
                <a:normAutofit/>
              </a:bodyPr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altLang="en-US" lang="zh-CN" sz="1100">
                    <a:solidFill>
                      <a:srgbClr val="000000"/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altLang="en-US" lang="zh-CN" sz="1100">
                    <a:solidFill>
                      <a:srgbClr val="000000"/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  <p:grpSp>
          <p:nvGrpSpPr>
            <p:cNvPr id="30" name="Group 104"/>
            <p:cNvGrpSpPr/>
            <p:nvPr/>
          </p:nvGrpSpPr>
          <p:grpSpPr>
            <a:xfrm>
              <a:off x="8246764" y="4416187"/>
              <a:ext cx="2831454" cy="1037306"/>
              <a:chOff x="6723746" y="1959705"/>
              <a:chExt cx="3908758" cy="1037306"/>
            </a:xfrm>
          </p:grpSpPr>
          <p:sp>
            <p:nvSpPr>
              <p:cNvPr id="37" name="TextBox 105"/>
              <p:cNvSpPr txBox="1"/>
              <p:nvPr/>
            </p:nvSpPr>
            <p:spPr>
              <a:xfrm>
                <a:off x="6723746" y="1959705"/>
                <a:ext cx="3908758" cy="332239"/>
              </a:xfrm>
              <a:prstGeom prst="rect">
                <a:avLst/>
              </a:prstGeom>
              <a:ln>
                <a:noFill/>
              </a:ln>
            </p:spPr>
            <p:txBody>
              <a:bodyPr anchor="ctr" bIns="45720" lIns="91440" rIns="91440" tIns="45720" vert="horz" wrap="none">
                <a:normAutofit fontScale="62500" lnSpcReduction="20000"/>
              </a:bodyPr>
              <a:lstStyle/>
              <a:p>
                <a:pPr indent="0" marL="0">
                  <a:spcBef>
                    <a:spcPct val="0"/>
                  </a:spcBef>
                  <a:buNone/>
                </a:pPr>
                <a:r>
                  <a:rPr altLang="en-US" b="1" lang="zh-CN">
                    <a:solidFill>
                      <a:schemeClr val="accent2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8" name="TextBox 106"/>
              <p:cNvSpPr txBox="1"/>
              <p:nvPr/>
            </p:nvSpPr>
            <p:spPr>
              <a:xfrm>
                <a:off x="6723746" y="2291945"/>
                <a:ext cx="3908758" cy="705066"/>
              </a:xfrm>
              <a:prstGeom prst="rect">
                <a:avLst/>
              </a:prstGeom>
              <a:ln>
                <a:noFill/>
              </a:ln>
            </p:spPr>
            <p:txBody>
              <a:bodyPr anchor="t" anchorCtr="0" bIns="45720" lIns="91440" rIns="91440" tIns="45720" vert="horz" wrap="square">
                <a:normAutofit/>
              </a:bodyPr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altLang="en-US" lang="zh-CN" sz="1100">
                    <a:solidFill>
                      <a:srgbClr val="000000"/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altLang="en-US" lang="zh-CN" sz="1100">
                    <a:solidFill>
                      <a:srgbClr val="000000"/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  <p:grpSp>
          <p:nvGrpSpPr>
            <p:cNvPr id="31" name="Group 107"/>
            <p:cNvGrpSpPr/>
            <p:nvPr/>
          </p:nvGrpSpPr>
          <p:grpSpPr>
            <a:xfrm>
              <a:off x="4623961" y="1900749"/>
              <a:ext cx="2831454" cy="1037306"/>
              <a:chOff x="6723746" y="1959705"/>
              <a:chExt cx="3908758" cy="1037306"/>
            </a:xfrm>
          </p:grpSpPr>
          <p:sp>
            <p:nvSpPr>
              <p:cNvPr id="35" name="TextBox 108"/>
              <p:cNvSpPr txBox="1"/>
              <p:nvPr/>
            </p:nvSpPr>
            <p:spPr>
              <a:xfrm>
                <a:off x="6723746" y="1959705"/>
                <a:ext cx="3908758" cy="332239"/>
              </a:xfrm>
              <a:prstGeom prst="rect">
                <a:avLst/>
              </a:prstGeom>
              <a:ln>
                <a:noFill/>
              </a:ln>
            </p:spPr>
            <p:txBody>
              <a:bodyPr anchor="ctr" bIns="45720" lIns="91440" rIns="91440" tIns="45720" vert="horz" wrap="none">
                <a:normAutofit fontScale="62500" lnSpcReduction="20000"/>
              </a:bodyPr>
              <a:lstStyle/>
              <a:p>
                <a:pPr indent="0" marL="0">
                  <a:spcBef>
                    <a:spcPct val="0"/>
                  </a:spcBef>
                  <a:buNone/>
                </a:pPr>
                <a:r>
                  <a:rPr altLang="en-US" b="1" lang="zh-CN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6" name="TextBox 109"/>
              <p:cNvSpPr txBox="1"/>
              <p:nvPr/>
            </p:nvSpPr>
            <p:spPr>
              <a:xfrm>
                <a:off x="6723746" y="2291945"/>
                <a:ext cx="3908758" cy="705066"/>
              </a:xfrm>
              <a:prstGeom prst="rect">
                <a:avLst/>
              </a:prstGeom>
              <a:ln>
                <a:noFill/>
              </a:ln>
            </p:spPr>
            <p:txBody>
              <a:bodyPr anchor="t" anchorCtr="0" bIns="45720" lIns="91440" rIns="91440" tIns="45720" vert="horz" wrap="square">
                <a:normAutofit/>
              </a:bodyPr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altLang="en-US" lang="zh-CN" sz="1100">
                    <a:solidFill>
                      <a:srgbClr val="000000"/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altLang="en-US" lang="zh-CN" sz="1100">
                    <a:solidFill>
                      <a:srgbClr val="000000"/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  <p:grpSp>
          <p:nvGrpSpPr>
            <p:cNvPr id="32" name="Group 110"/>
            <p:cNvGrpSpPr/>
            <p:nvPr/>
          </p:nvGrpSpPr>
          <p:grpSpPr>
            <a:xfrm>
              <a:off x="4253930" y="4557603"/>
              <a:ext cx="2831454" cy="1037306"/>
              <a:chOff x="6723746" y="1959705"/>
              <a:chExt cx="3908758" cy="1037306"/>
            </a:xfrm>
          </p:grpSpPr>
          <p:sp>
            <p:nvSpPr>
              <p:cNvPr id="33" name="TextBox 111"/>
              <p:cNvSpPr txBox="1"/>
              <p:nvPr/>
            </p:nvSpPr>
            <p:spPr>
              <a:xfrm>
                <a:off x="6723746" y="1959705"/>
                <a:ext cx="3908758" cy="332239"/>
              </a:xfrm>
              <a:prstGeom prst="rect">
                <a:avLst/>
              </a:prstGeom>
              <a:ln>
                <a:noFill/>
              </a:ln>
            </p:spPr>
            <p:txBody>
              <a:bodyPr anchor="ctr" bIns="45720" lIns="91440" rIns="91440" tIns="45720" vert="horz" wrap="none">
                <a:normAutofit fontScale="62500" lnSpcReduction="20000"/>
              </a:bodyPr>
              <a:lstStyle/>
              <a:p>
                <a:pPr indent="0" marL="0">
                  <a:spcBef>
                    <a:spcPct val="0"/>
                  </a:spcBef>
                  <a:buNone/>
                </a:pPr>
                <a:r>
                  <a:rPr altLang="en-US" b="1" lang="zh-CN">
                    <a:solidFill>
                      <a:schemeClr val="accent2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4" name="TextBox 112"/>
              <p:cNvSpPr txBox="1"/>
              <p:nvPr/>
            </p:nvSpPr>
            <p:spPr>
              <a:xfrm>
                <a:off x="6723746" y="2291945"/>
                <a:ext cx="3908758" cy="705066"/>
              </a:xfrm>
              <a:prstGeom prst="rect">
                <a:avLst/>
              </a:prstGeom>
              <a:ln>
                <a:noFill/>
              </a:ln>
            </p:spPr>
            <p:txBody>
              <a:bodyPr anchor="t" anchorCtr="0" bIns="45720" lIns="91440" rIns="91440" tIns="45720" vert="horz" wrap="square">
                <a:normAutofit/>
              </a:bodyPr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altLang="en-US" lang="zh-CN" sz="1100">
                    <a:solidFill>
                      <a:srgbClr val="000000"/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altLang="en-US" lang="zh-CN" sz="1100">
                    <a:solidFill>
                      <a:srgbClr val="000000"/>
                    </a:solidFill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</p:grpSp>
      <p:sp>
        <p:nvSpPr>
          <p:cNvPr id="106" name="Title 1">
            <a:extLst>
              <a:ext uri="{FF2B5EF4-FFF2-40B4-BE49-F238E27FC236}">
                <a16:creationId xmlns:a16="http://schemas.microsoft.com/office/drawing/2014/main" id="{987ADF78-9AE3-4DB6-BE9D-CA644E4A8502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明年工作计划</a:t>
            </a:r>
          </a:p>
        </p:txBody>
      </p:sp>
    </p:spTree>
    <p:extLst>
      <p:ext uri="{BB962C8B-B14F-4D97-AF65-F5344CB8AC3E}">
        <p14:creationId val="312589009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492355" y="1211160"/>
            <a:ext cx="4290348" cy="2538282"/>
            <a:chOff x="3235768" y="1736812"/>
            <a:chExt cx="5720464" cy="3384376"/>
          </a:xfrm>
        </p:grpSpPr>
        <p:grpSp>
          <p:nvGrpSpPr>
            <p:cNvPr id="11" name="组合 10"/>
            <p:cNvGrpSpPr/>
            <p:nvPr/>
          </p:nvGrpSpPr>
          <p:grpSpPr>
            <a:xfrm>
              <a:off x="3235768" y="1736812"/>
              <a:ext cx="3724550" cy="3210818"/>
              <a:chOff x="3235768" y="1736812"/>
              <a:chExt cx="3724550" cy="3210818"/>
            </a:xfrm>
          </p:grpSpPr>
          <p:sp>
            <p:nvSpPr>
              <p:cNvPr id="16" name="等腰三角形 15"/>
              <p:cNvSpPr/>
              <p:nvPr/>
            </p:nvSpPr>
            <p:spPr bwMode="auto">
              <a:xfrm flipV="1">
                <a:off x="3235768" y="1736812"/>
                <a:ext cx="3724550" cy="3210818"/>
              </a:xfrm>
              <a:prstGeom prst="triangle">
                <a:avLst/>
              </a:prstGeom>
              <a:solidFill>
                <a:schemeClr val="accent1"/>
              </a:solidFill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" name="等腰三角形 16"/>
              <p:cNvSpPr/>
              <p:nvPr/>
            </p:nvSpPr>
            <p:spPr bwMode="auto">
              <a:xfrm flipV="1">
                <a:off x="3786742" y="2097316"/>
                <a:ext cx="2622602" cy="2260862"/>
              </a:xfrm>
              <a:prstGeom prst="triangle">
                <a:avLst/>
              </a:prstGeom>
              <a:solidFill>
                <a:schemeClr val="bg1"/>
              </a:solidFill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" name="任意多边形: 形状 17"/>
              <p:cNvSpPr/>
              <p:nvPr/>
            </p:nvSpPr>
            <p:spPr bwMode="auto">
              <a:xfrm>
                <a:off x="4820517" y="2659092"/>
                <a:ext cx="555052" cy="555050"/>
              </a:xfrm>
              <a:custGeom>
                <a:gdLst>
                  <a:gd fmla="*/ 41 w 45" name="T0"/>
                  <a:gd fmla="*/ 48 h 48" name="T1"/>
                  <a:gd fmla="*/ 0 w 45" name="T2"/>
                  <a:gd fmla="*/ 44 h 48" name="T3"/>
                  <a:gd fmla="*/ 3 w 45" name="T4"/>
                  <a:gd fmla="*/ 7 h 48" name="T5"/>
                  <a:gd fmla="*/ 7 w 45" name="T6"/>
                  <a:gd fmla="*/ 4 h 48" name="T7"/>
                  <a:gd fmla="*/ 13 w 45" name="T8"/>
                  <a:gd fmla="*/ 0 h 48" name="T9"/>
                  <a:gd fmla="*/ 17 w 45" name="T10"/>
                  <a:gd fmla="*/ 7 h 48" name="T11"/>
                  <a:gd fmla="*/ 27 w 45" name="T12"/>
                  <a:gd fmla="*/ 4 h 48" name="T13"/>
                  <a:gd fmla="*/ 33 w 45" name="T14"/>
                  <a:gd fmla="*/ 0 h 48" name="T15"/>
                  <a:gd fmla="*/ 38 w 45" name="T16"/>
                  <a:gd fmla="*/ 7 h 48" name="T17"/>
                  <a:gd fmla="*/ 45 w 45" name="T18"/>
                  <a:gd fmla="*/ 10 h 48" name="T19"/>
                  <a:gd fmla="*/ 11 w 45" name="T20"/>
                  <a:gd fmla="*/ 25 h 48" name="T21"/>
                  <a:gd fmla="*/ 3 w 45" name="T22"/>
                  <a:gd fmla="*/ 17 h 48" name="T23"/>
                  <a:gd fmla="*/ 11 w 45" name="T24"/>
                  <a:gd fmla="*/ 25 h 48" name="T25"/>
                  <a:gd fmla="*/ 11 w 45" name="T26"/>
                  <a:gd fmla="*/ 26 h 48" name="T27"/>
                  <a:gd fmla="*/ 3 w 45" name="T28"/>
                  <a:gd fmla="*/ 35 h 48" name="T29"/>
                  <a:gd fmla="*/ 11 w 45" name="T30"/>
                  <a:gd fmla="*/ 44 h 48" name="T31"/>
                  <a:gd fmla="*/ 3 w 45" name="T32"/>
                  <a:gd fmla="*/ 37 h 48" name="T33"/>
                  <a:gd fmla="*/ 11 w 45" name="T34"/>
                  <a:gd fmla="*/ 44 h 48" name="T35"/>
                  <a:gd fmla="*/ 13 w 45" name="T36"/>
                  <a:gd fmla="*/ 3 h 48" name="T37"/>
                  <a:gd fmla="*/ 10 w 45" name="T38"/>
                  <a:gd fmla="*/ 4 h 48" name="T39"/>
                  <a:gd fmla="*/ 11 w 45" name="T40"/>
                  <a:gd fmla="*/ 13 h 48" name="T41"/>
                  <a:gd fmla="*/ 14 w 45" name="T42"/>
                  <a:gd fmla="*/ 12 h 48" name="T43"/>
                  <a:gd fmla="*/ 21 w 45" name="T44"/>
                  <a:gd fmla="*/ 25 h 48" name="T45"/>
                  <a:gd fmla="*/ 13 w 45" name="T46"/>
                  <a:gd fmla="*/ 17 h 48" name="T47"/>
                  <a:gd fmla="*/ 21 w 45" name="T48"/>
                  <a:gd fmla="*/ 25 h 48" name="T49"/>
                  <a:gd fmla="*/ 21 w 45" name="T50"/>
                  <a:gd fmla="*/ 26 h 48" name="T51"/>
                  <a:gd fmla="*/ 13 w 45" name="T52"/>
                  <a:gd fmla="*/ 35 h 48" name="T53"/>
                  <a:gd fmla="*/ 21 w 45" name="T54"/>
                  <a:gd fmla="*/ 44 h 48" name="T55"/>
                  <a:gd fmla="*/ 13 w 45" name="T56"/>
                  <a:gd fmla="*/ 37 h 48" name="T57"/>
                  <a:gd fmla="*/ 21 w 45" name="T58"/>
                  <a:gd fmla="*/ 44 h 48" name="T59"/>
                  <a:gd fmla="*/ 32 w 45" name="T60"/>
                  <a:gd fmla="*/ 17 h 48" name="T61"/>
                  <a:gd fmla="*/ 23 w 45" name="T62"/>
                  <a:gd fmla="*/ 25 h 48" name="T63"/>
                  <a:gd fmla="*/ 32 w 45" name="T64"/>
                  <a:gd fmla="*/ 35 h 48" name="T65"/>
                  <a:gd fmla="*/ 23 w 45" name="T66"/>
                  <a:gd fmla="*/ 26 h 48" name="T67"/>
                  <a:gd fmla="*/ 32 w 45" name="T68"/>
                  <a:gd fmla="*/ 35 h 48" name="T69"/>
                  <a:gd fmla="*/ 32 w 45" name="T70"/>
                  <a:gd fmla="*/ 37 h 48" name="T71"/>
                  <a:gd fmla="*/ 23 w 45" name="T72"/>
                  <a:gd fmla="*/ 44 h 48" name="T73"/>
                  <a:gd fmla="*/ 34 w 45" name="T74"/>
                  <a:gd fmla="*/ 4 h 48" name="T75"/>
                  <a:gd fmla="*/ 32 w 45" name="T76"/>
                  <a:gd fmla="*/ 3 h 48" name="T77"/>
                  <a:gd fmla="*/ 31 w 45" name="T78"/>
                  <a:gd fmla="*/ 12 h 48" name="T79"/>
                  <a:gd fmla="*/ 33 w 45" name="T80"/>
                  <a:gd fmla="*/ 13 h 48" name="T81"/>
                  <a:gd fmla="*/ 34 w 45" name="T82"/>
                  <a:gd fmla="*/ 4 h 48" name="T83"/>
                  <a:gd fmla="*/ 41 w 45" name="T84"/>
                  <a:gd fmla="*/ 17 h 48" name="T85"/>
                  <a:gd fmla="*/ 33 w 45" name="T86"/>
                  <a:gd fmla="*/ 25 h 48" name="T87"/>
                  <a:gd fmla="*/ 41 w 45" name="T88"/>
                  <a:gd fmla="*/ 35 h 48" name="T89"/>
                  <a:gd fmla="*/ 33 w 45" name="T90"/>
                  <a:gd fmla="*/ 26 h 48" name="T91"/>
                  <a:gd fmla="*/ 41 w 45" name="T92"/>
                  <a:gd fmla="*/ 35 h 48" name="T93"/>
                  <a:gd fmla="*/ 41 w 45" name="T94"/>
                  <a:gd fmla="*/ 37 h 48" name="T95"/>
                  <a:gd fmla="*/ 33 w 45" name="T96"/>
                  <a:gd fmla="*/ 44 h 48" name="T9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b="b" l="0" r="r" t="0"/>
                <a:pathLst>
                  <a:path h="48" w="45">
                    <a:moveTo>
                      <a:pt x="45" y="44"/>
                    </a:moveTo>
                    <a:cubicBezTo>
                      <a:pt x="45" y="46"/>
                      <a:pt x="43" y="48"/>
                      <a:pt x="41" y="48"/>
                    </a:cubicBezTo>
                    <a:cubicBezTo>
                      <a:pt x="3" y="48"/>
                      <a:pt x="3" y="48"/>
                      <a:pt x="3" y="48"/>
                    </a:cubicBezTo>
                    <a:cubicBezTo>
                      <a:pt x="1" y="48"/>
                      <a:pt x="0" y="46"/>
                      <a:pt x="0" y="4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8"/>
                      <a:pt x="1" y="7"/>
                      <a:pt x="3" y="7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9" y="0"/>
                      <a:pt x="11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5" y="0"/>
                      <a:pt x="17" y="2"/>
                      <a:pt x="17" y="4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27" y="7"/>
                      <a:pt x="27" y="7"/>
                      <a:pt x="27" y="7"/>
                    </a:cubicBezTo>
                    <a:cubicBezTo>
                      <a:pt x="27" y="4"/>
                      <a:pt x="27" y="4"/>
                      <a:pt x="27" y="4"/>
                    </a:cubicBezTo>
                    <a:cubicBezTo>
                      <a:pt x="27" y="2"/>
                      <a:pt x="29" y="0"/>
                      <a:pt x="32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6" y="0"/>
                      <a:pt x="38" y="2"/>
                      <a:pt x="38" y="4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41" y="7"/>
                      <a:pt x="41" y="7"/>
                      <a:pt x="41" y="7"/>
                    </a:cubicBezTo>
                    <a:cubicBezTo>
                      <a:pt x="43" y="7"/>
                      <a:pt x="45" y="8"/>
                      <a:pt x="45" y="10"/>
                    </a:cubicBezTo>
                    <a:lnTo>
                      <a:pt x="45" y="44"/>
                    </a:lnTo>
                    <a:close/>
                    <a:moveTo>
                      <a:pt x="11" y="25"/>
                    </a:moveTo>
                    <a:cubicBezTo>
                      <a:pt x="11" y="17"/>
                      <a:pt x="11" y="17"/>
                      <a:pt x="11" y="17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3" y="25"/>
                      <a:pt x="3" y="25"/>
                      <a:pt x="3" y="25"/>
                    </a:cubicBezTo>
                    <a:lnTo>
                      <a:pt x="11" y="25"/>
                    </a:lnTo>
                    <a:close/>
                    <a:moveTo>
                      <a:pt x="11" y="35"/>
                    </a:moveTo>
                    <a:cubicBezTo>
                      <a:pt x="11" y="26"/>
                      <a:pt x="11" y="26"/>
                      <a:pt x="11" y="26"/>
                    </a:cubicBezTo>
                    <a:cubicBezTo>
                      <a:pt x="3" y="26"/>
                      <a:pt x="3" y="26"/>
                      <a:pt x="3" y="26"/>
                    </a:cubicBezTo>
                    <a:cubicBezTo>
                      <a:pt x="3" y="35"/>
                      <a:pt x="3" y="35"/>
                      <a:pt x="3" y="35"/>
                    </a:cubicBezTo>
                    <a:lnTo>
                      <a:pt x="11" y="35"/>
                    </a:lnTo>
                    <a:close/>
                    <a:moveTo>
                      <a:pt x="11" y="44"/>
                    </a:moveTo>
                    <a:cubicBezTo>
                      <a:pt x="11" y="37"/>
                      <a:pt x="11" y="37"/>
                      <a:pt x="11" y="37"/>
                    </a:cubicBezTo>
                    <a:cubicBezTo>
                      <a:pt x="3" y="37"/>
                      <a:pt x="3" y="37"/>
                      <a:pt x="3" y="37"/>
                    </a:cubicBezTo>
                    <a:cubicBezTo>
                      <a:pt x="3" y="44"/>
                      <a:pt x="3" y="44"/>
                      <a:pt x="3" y="44"/>
                    </a:cubicBezTo>
                    <a:lnTo>
                      <a:pt x="11" y="44"/>
                    </a:lnTo>
                    <a:close/>
                    <a:moveTo>
                      <a:pt x="14" y="4"/>
                    </a:moveTo>
                    <a:cubicBezTo>
                      <a:pt x="14" y="4"/>
                      <a:pt x="13" y="3"/>
                      <a:pt x="13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3"/>
                      <a:pt x="10" y="4"/>
                      <a:pt x="10" y="4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0" y="12"/>
                      <a:pt x="11" y="13"/>
                      <a:pt x="11" y="13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4" y="12"/>
                      <a:pt x="14" y="12"/>
                    </a:cubicBezTo>
                    <a:lnTo>
                      <a:pt x="14" y="4"/>
                    </a:lnTo>
                    <a:close/>
                    <a:moveTo>
                      <a:pt x="21" y="25"/>
                    </a:moveTo>
                    <a:cubicBezTo>
                      <a:pt x="21" y="17"/>
                      <a:pt x="21" y="17"/>
                      <a:pt x="21" y="17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3" y="25"/>
                      <a:pt x="13" y="25"/>
                      <a:pt x="13" y="25"/>
                    </a:cubicBezTo>
                    <a:lnTo>
                      <a:pt x="21" y="25"/>
                    </a:lnTo>
                    <a:close/>
                    <a:moveTo>
                      <a:pt x="21" y="35"/>
                    </a:moveTo>
                    <a:cubicBezTo>
                      <a:pt x="21" y="26"/>
                      <a:pt x="21" y="26"/>
                      <a:pt x="21" y="26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3" y="35"/>
                      <a:pt x="13" y="35"/>
                      <a:pt x="13" y="35"/>
                    </a:cubicBezTo>
                    <a:lnTo>
                      <a:pt x="21" y="35"/>
                    </a:lnTo>
                    <a:close/>
                    <a:moveTo>
                      <a:pt x="21" y="44"/>
                    </a:moveTo>
                    <a:cubicBezTo>
                      <a:pt x="21" y="37"/>
                      <a:pt x="21" y="37"/>
                      <a:pt x="21" y="37"/>
                    </a:cubicBezTo>
                    <a:cubicBezTo>
                      <a:pt x="13" y="37"/>
                      <a:pt x="13" y="37"/>
                      <a:pt x="13" y="37"/>
                    </a:cubicBezTo>
                    <a:cubicBezTo>
                      <a:pt x="13" y="44"/>
                      <a:pt x="13" y="44"/>
                      <a:pt x="13" y="44"/>
                    </a:cubicBezTo>
                    <a:lnTo>
                      <a:pt x="21" y="44"/>
                    </a:lnTo>
                    <a:close/>
                    <a:moveTo>
                      <a:pt x="32" y="25"/>
                    </a:moveTo>
                    <a:cubicBezTo>
                      <a:pt x="32" y="17"/>
                      <a:pt x="32" y="17"/>
                      <a:pt x="32" y="17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23" y="25"/>
                      <a:pt x="23" y="25"/>
                      <a:pt x="23" y="25"/>
                    </a:cubicBezTo>
                    <a:lnTo>
                      <a:pt x="32" y="25"/>
                    </a:lnTo>
                    <a:close/>
                    <a:moveTo>
                      <a:pt x="32" y="35"/>
                    </a:moveTo>
                    <a:cubicBezTo>
                      <a:pt x="32" y="26"/>
                      <a:pt x="32" y="26"/>
                      <a:pt x="32" y="26"/>
                    </a:cubicBezTo>
                    <a:cubicBezTo>
                      <a:pt x="23" y="26"/>
                      <a:pt x="23" y="26"/>
                      <a:pt x="23" y="26"/>
                    </a:cubicBezTo>
                    <a:cubicBezTo>
                      <a:pt x="23" y="35"/>
                      <a:pt x="23" y="35"/>
                      <a:pt x="23" y="35"/>
                    </a:cubicBezTo>
                    <a:lnTo>
                      <a:pt x="32" y="35"/>
                    </a:lnTo>
                    <a:close/>
                    <a:moveTo>
                      <a:pt x="32" y="44"/>
                    </a:moveTo>
                    <a:cubicBezTo>
                      <a:pt x="32" y="37"/>
                      <a:pt x="32" y="37"/>
                      <a:pt x="32" y="37"/>
                    </a:cubicBezTo>
                    <a:cubicBezTo>
                      <a:pt x="23" y="37"/>
                      <a:pt x="23" y="37"/>
                      <a:pt x="23" y="37"/>
                    </a:cubicBezTo>
                    <a:cubicBezTo>
                      <a:pt x="23" y="44"/>
                      <a:pt x="23" y="44"/>
                      <a:pt x="23" y="44"/>
                    </a:cubicBezTo>
                    <a:lnTo>
                      <a:pt x="32" y="44"/>
                    </a:lnTo>
                    <a:close/>
                    <a:moveTo>
                      <a:pt x="34" y="4"/>
                    </a:moveTo>
                    <a:cubicBezTo>
                      <a:pt x="34" y="4"/>
                      <a:pt x="34" y="3"/>
                      <a:pt x="33" y="3"/>
                    </a:cubicBezTo>
                    <a:cubicBezTo>
                      <a:pt x="32" y="3"/>
                      <a:pt x="32" y="3"/>
                      <a:pt x="32" y="3"/>
                    </a:cubicBezTo>
                    <a:cubicBezTo>
                      <a:pt x="31" y="3"/>
                      <a:pt x="31" y="4"/>
                      <a:pt x="31" y="4"/>
                    </a:cubicBezTo>
                    <a:cubicBezTo>
                      <a:pt x="31" y="12"/>
                      <a:pt x="31" y="12"/>
                      <a:pt x="31" y="12"/>
                    </a:cubicBezTo>
                    <a:cubicBezTo>
                      <a:pt x="31" y="12"/>
                      <a:pt x="31" y="13"/>
                      <a:pt x="32" y="13"/>
                    </a:cubicBezTo>
                    <a:cubicBezTo>
                      <a:pt x="33" y="13"/>
                      <a:pt x="33" y="13"/>
                      <a:pt x="33" y="13"/>
                    </a:cubicBezTo>
                    <a:cubicBezTo>
                      <a:pt x="34" y="13"/>
                      <a:pt x="34" y="12"/>
                      <a:pt x="34" y="12"/>
                    </a:cubicBezTo>
                    <a:lnTo>
                      <a:pt x="34" y="4"/>
                    </a:lnTo>
                    <a:close/>
                    <a:moveTo>
                      <a:pt x="41" y="25"/>
                    </a:moveTo>
                    <a:cubicBezTo>
                      <a:pt x="41" y="17"/>
                      <a:pt x="41" y="17"/>
                      <a:pt x="41" y="17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3" y="25"/>
                      <a:pt x="33" y="25"/>
                      <a:pt x="33" y="25"/>
                    </a:cubicBezTo>
                    <a:lnTo>
                      <a:pt x="41" y="25"/>
                    </a:lnTo>
                    <a:close/>
                    <a:moveTo>
                      <a:pt x="41" y="35"/>
                    </a:moveTo>
                    <a:cubicBezTo>
                      <a:pt x="41" y="26"/>
                      <a:pt x="41" y="26"/>
                      <a:pt x="41" y="26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33" y="35"/>
                      <a:pt x="33" y="35"/>
                      <a:pt x="33" y="35"/>
                    </a:cubicBezTo>
                    <a:lnTo>
                      <a:pt x="41" y="35"/>
                    </a:lnTo>
                    <a:close/>
                    <a:moveTo>
                      <a:pt x="41" y="44"/>
                    </a:moveTo>
                    <a:cubicBezTo>
                      <a:pt x="41" y="37"/>
                      <a:pt x="41" y="37"/>
                      <a:pt x="41" y="37"/>
                    </a:cubicBezTo>
                    <a:cubicBezTo>
                      <a:pt x="33" y="37"/>
                      <a:pt x="33" y="37"/>
                      <a:pt x="33" y="37"/>
                    </a:cubicBezTo>
                    <a:cubicBezTo>
                      <a:pt x="33" y="44"/>
                      <a:pt x="33" y="44"/>
                      <a:pt x="33" y="44"/>
                    </a:cubicBezTo>
                    <a:lnTo>
                      <a:pt x="41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5231682" y="1910370"/>
              <a:ext cx="3724550" cy="3210818"/>
              <a:chOff x="5231682" y="1910370"/>
              <a:chExt cx="3724550" cy="3210818"/>
            </a:xfrm>
          </p:grpSpPr>
          <p:sp>
            <p:nvSpPr>
              <p:cNvPr id="13" name="等腰三角形 12"/>
              <p:cNvSpPr/>
              <p:nvPr/>
            </p:nvSpPr>
            <p:spPr bwMode="auto">
              <a:xfrm>
                <a:off x="5231682" y="1910370"/>
                <a:ext cx="3724550" cy="3210818"/>
              </a:xfrm>
              <a:prstGeom prst="triangle">
                <a:avLst/>
              </a:prstGeom>
              <a:solidFill>
                <a:schemeClr val="accent2"/>
              </a:solidFill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" name="等腰三角形 13"/>
              <p:cNvSpPr/>
              <p:nvPr/>
            </p:nvSpPr>
            <p:spPr bwMode="auto">
              <a:xfrm>
                <a:off x="5782656" y="2457820"/>
                <a:ext cx="2622602" cy="2260862"/>
              </a:xfrm>
              <a:prstGeom prst="triangle">
                <a:avLst/>
              </a:prstGeom>
              <a:solidFill>
                <a:schemeClr val="bg1"/>
              </a:solidFill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" name="任意多边形: 形状 14"/>
              <p:cNvSpPr/>
              <p:nvPr/>
            </p:nvSpPr>
            <p:spPr bwMode="auto">
              <a:xfrm>
                <a:off x="6816431" y="3530691"/>
                <a:ext cx="555052" cy="555050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3413" y="19459"/>
                    </a:moveTo>
                    <a:cubicBezTo>
                      <a:pt x="3413" y="20724"/>
                      <a:pt x="4778" y="21600"/>
                      <a:pt x="6046" y="21600"/>
                    </a:cubicBezTo>
                    <a:cubicBezTo>
                      <a:pt x="7363" y="21600"/>
                      <a:pt x="8191" y="20724"/>
                      <a:pt x="8191" y="19459"/>
                    </a:cubicBezTo>
                    <a:cubicBezTo>
                      <a:pt x="8191" y="18146"/>
                      <a:pt x="7363" y="16832"/>
                      <a:pt x="6046" y="16832"/>
                    </a:cubicBezTo>
                    <a:cubicBezTo>
                      <a:pt x="4778" y="16832"/>
                      <a:pt x="3413" y="18146"/>
                      <a:pt x="3413" y="19459"/>
                    </a:cubicBezTo>
                    <a:close/>
                    <a:moveTo>
                      <a:pt x="15554" y="19459"/>
                    </a:moveTo>
                    <a:cubicBezTo>
                      <a:pt x="15554" y="20724"/>
                      <a:pt x="16822" y="21600"/>
                      <a:pt x="18138" y="21600"/>
                    </a:cubicBezTo>
                    <a:cubicBezTo>
                      <a:pt x="19455" y="21600"/>
                      <a:pt x="20332" y="20724"/>
                      <a:pt x="20332" y="19459"/>
                    </a:cubicBezTo>
                    <a:cubicBezTo>
                      <a:pt x="20332" y="18146"/>
                      <a:pt x="19455" y="16832"/>
                      <a:pt x="18138" y="16832"/>
                    </a:cubicBezTo>
                    <a:cubicBezTo>
                      <a:pt x="16822" y="16832"/>
                      <a:pt x="15554" y="18146"/>
                      <a:pt x="15554" y="19459"/>
                    </a:cubicBezTo>
                    <a:close/>
                    <a:moveTo>
                      <a:pt x="7753" y="13816"/>
                    </a:moveTo>
                    <a:cubicBezTo>
                      <a:pt x="21161" y="9924"/>
                      <a:pt x="21161" y="9924"/>
                      <a:pt x="21161" y="9924"/>
                    </a:cubicBezTo>
                    <a:cubicBezTo>
                      <a:pt x="21600" y="9924"/>
                      <a:pt x="21600" y="9486"/>
                      <a:pt x="21600" y="9097"/>
                    </a:cubicBezTo>
                    <a:cubicBezTo>
                      <a:pt x="21600" y="2627"/>
                      <a:pt x="21600" y="2627"/>
                      <a:pt x="21600" y="2627"/>
                    </a:cubicBezTo>
                    <a:cubicBezTo>
                      <a:pt x="4778" y="2627"/>
                      <a:pt x="4778" y="2627"/>
                      <a:pt x="4778" y="2627"/>
                    </a:cubicBezTo>
                    <a:cubicBezTo>
                      <a:pt x="4778" y="486"/>
                      <a:pt x="4778" y="486"/>
                      <a:pt x="4778" y="486"/>
                    </a:cubicBezTo>
                    <a:lnTo>
                      <a:pt x="4340" y="0"/>
                    </a:lnTo>
                    <a:cubicBezTo>
                      <a:pt x="439" y="0"/>
                      <a:pt x="439" y="0"/>
                      <a:pt x="439" y="0"/>
                    </a:cubicBezTo>
                    <a:cubicBezTo>
                      <a:pt x="0" y="0"/>
                      <a:pt x="0" y="486"/>
                      <a:pt x="0" y="486"/>
                    </a:cubicBezTo>
                    <a:cubicBezTo>
                      <a:pt x="0" y="2627"/>
                      <a:pt x="0" y="2627"/>
                      <a:pt x="0" y="2627"/>
                    </a:cubicBezTo>
                    <a:cubicBezTo>
                      <a:pt x="2194" y="2627"/>
                      <a:pt x="2194" y="2627"/>
                      <a:pt x="2194" y="2627"/>
                    </a:cubicBezTo>
                    <a:cubicBezTo>
                      <a:pt x="4778" y="13378"/>
                      <a:pt x="4778" y="13378"/>
                      <a:pt x="4778" y="13378"/>
                    </a:cubicBezTo>
                    <a:cubicBezTo>
                      <a:pt x="4778" y="14692"/>
                      <a:pt x="4778" y="14692"/>
                      <a:pt x="4778" y="14692"/>
                    </a:cubicBezTo>
                    <a:cubicBezTo>
                      <a:pt x="4778" y="16443"/>
                      <a:pt x="4778" y="16443"/>
                      <a:pt x="4778" y="16443"/>
                    </a:cubicBezTo>
                    <a:cubicBezTo>
                      <a:pt x="4778" y="16832"/>
                      <a:pt x="5168" y="16832"/>
                      <a:pt x="5168" y="16832"/>
                    </a:cubicBezTo>
                    <a:cubicBezTo>
                      <a:pt x="6046" y="16832"/>
                      <a:pt x="6046" y="16832"/>
                      <a:pt x="6046" y="16832"/>
                    </a:cubicBezTo>
                    <a:cubicBezTo>
                      <a:pt x="18138" y="16832"/>
                      <a:pt x="18138" y="16832"/>
                      <a:pt x="18138" y="16832"/>
                    </a:cubicBezTo>
                    <a:cubicBezTo>
                      <a:pt x="21161" y="16832"/>
                      <a:pt x="21161" y="16832"/>
                      <a:pt x="21161" y="16832"/>
                    </a:cubicBezTo>
                    <a:cubicBezTo>
                      <a:pt x="21600" y="16832"/>
                      <a:pt x="21600" y="16832"/>
                      <a:pt x="21600" y="16443"/>
                    </a:cubicBezTo>
                    <a:cubicBezTo>
                      <a:pt x="21600" y="14692"/>
                      <a:pt x="21600" y="14692"/>
                      <a:pt x="21600" y="14692"/>
                    </a:cubicBezTo>
                    <a:cubicBezTo>
                      <a:pt x="8191" y="14692"/>
                      <a:pt x="8191" y="14692"/>
                      <a:pt x="8191" y="14692"/>
                    </a:cubicBezTo>
                    <a:cubicBezTo>
                      <a:pt x="6485" y="14692"/>
                      <a:pt x="6485" y="13816"/>
                      <a:pt x="7753" y="1381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942075" y="2799500"/>
            <a:ext cx="2271884" cy="1132840"/>
            <a:chOff x="1256100" y="3732667"/>
            <a:chExt cx="3029179" cy="1510453"/>
          </a:xfrm>
        </p:grpSpPr>
        <p:sp>
          <p:nvSpPr>
            <p:cNvPr id="9" name="文本框 11"/>
            <p:cNvSpPr txBox="1"/>
            <p:nvPr/>
          </p:nvSpPr>
          <p:spPr>
            <a:xfrm>
              <a:off x="1256100" y="4155524"/>
              <a:ext cx="3029179" cy="1087596"/>
            </a:xfrm>
            <a:prstGeom prst="rect">
              <a:avLst/>
            </a:prstGeom>
            <a:noFill/>
          </p:spPr>
          <p:txBody>
            <a:bodyPr anchor="t" anchorCtr="0" bIns="0" lIns="72000" rIns="72000" tIns="72000"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2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r">
                <a:lnSpc>
                  <a:spcPct val="120000"/>
                </a:lnSpc>
              </a:pPr>
              <a:r>
                <a:rPr altLang="en-US" lang="zh-CN" sz="12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10" name="文本框 12"/>
            <p:cNvSpPr txBox="1"/>
            <p:nvPr/>
          </p:nvSpPr>
          <p:spPr>
            <a:xfrm>
              <a:off x="1256100" y="3732667"/>
              <a:ext cx="3029179" cy="422857"/>
            </a:xfrm>
            <a:prstGeom prst="rect">
              <a:avLst/>
            </a:prstGeom>
          </p:spPr>
          <p:txBody>
            <a:bodyPr anchor="b" anchorCtr="0" bIns="0" lIns="72000" rIns="72000" tIns="0" wrap="none">
              <a:normAutofit/>
            </a:bodyPr>
            <a:lstStyle/>
            <a:p>
              <a:pPr algn="r"/>
              <a:r>
                <a:rPr altLang="en-US" b="1" lang="zh-CN" sz="1800">
                  <a:solidFill>
                    <a:schemeClr val="accent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930041" y="1211160"/>
            <a:ext cx="2271884" cy="1132840"/>
            <a:chOff x="7906721" y="1614880"/>
            <a:chExt cx="3029179" cy="1510453"/>
          </a:xfrm>
        </p:grpSpPr>
        <p:sp>
          <p:nvSpPr>
            <p:cNvPr id="7" name="文本框 14"/>
            <p:cNvSpPr txBox="1"/>
            <p:nvPr/>
          </p:nvSpPr>
          <p:spPr>
            <a:xfrm>
              <a:off x="7906721" y="2037737"/>
              <a:ext cx="3029179" cy="1087596"/>
            </a:xfrm>
            <a:prstGeom prst="rect">
              <a:avLst/>
            </a:prstGeom>
            <a:noFill/>
          </p:spPr>
          <p:txBody>
            <a:bodyPr anchor="t" anchorCtr="0" bIns="0" lIns="72000" rIns="72000" tIns="72000"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2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>
                <a:lnSpc>
                  <a:spcPct val="120000"/>
                </a:lnSpc>
              </a:pPr>
              <a:r>
                <a:rPr altLang="en-US" lang="zh-CN" sz="12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8" name="文本框 15"/>
            <p:cNvSpPr txBox="1"/>
            <p:nvPr/>
          </p:nvSpPr>
          <p:spPr>
            <a:xfrm>
              <a:off x="7906721" y="1614880"/>
              <a:ext cx="3029179" cy="422857"/>
            </a:xfrm>
            <a:prstGeom prst="rect">
              <a:avLst/>
            </a:prstGeom>
          </p:spPr>
          <p:txBody>
            <a:bodyPr anchor="b" anchorCtr="0" bIns="0" lIns="72000" rIns="72000" tIns="0" wrap="none">
              <a:normAutofit/>
            </a:bodyPr>
            <a:lstStyle/>
            <a:p>
              <a:r>
                <a:rPr altLang="en-US" b="1" lang="zh-CN" sz="1800">
                  <a:solidFill>
                    <a:schemeClr val="accent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AD035A30-6DFD-4F57-AC2E-5DEF29F5BB3C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明年工作计划</a:t>
            </a:r>
          </a:p>
        </p:txBody>
      </p:sp>
    </p:spTree>
    <p:extLst>
      <p:ext uri="{BB962C8B-B14F-4D97-AF65-F5344CB8AC3E}">
        <p14:creationId val="307178794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5431DF5-431A-4B01-A688-359E5BBA1F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:a16="http://schemas.microsoft.com/office/drawing/2014/main" id="{A7BCC056-7B4D-41CA-9568-5D3BCDA36B63}"/>
              </a:ext>
            </a:extLst>
          </p:cNvPr>
          <p:cNvGrpSpPr/>
          <p:nvPr/>
        </p:nvGrpSpPr>
        <p:grpSpPr>
          <a:xfrm>
            <a:off x="1907704" y="627534"/>
            <a:ext cx="1802348" cy="3528392"/>
            <a:chOff x="1907704" y="627534"/>
            <a:chExt cx="1802348" cy="3528392"/>
          </a:xfrm>
        </p:grpSpPr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D173B2D8-3255-4C7B-98D1-CE53E98C8A6A}"/>
                </a:ext>
              </a:extLst>
            </p:cNvPr>
            <p:cNvSpPr txBox="1"/>
            <p:nvPr/>
          </p:nvSpPr>
          <p:spPr>
            <a:xfrm rot="5400000">
              <a:off x="893921" y="1862522"/>
              <a:ext cx="3096344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5400">
                  <a:solidFill>
                    <a:srgbClr val="C05263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2019</a:t>
              </a:r>
            </a:p>
          </p:txBody>
        </p:sp>
        <p:sp>
          <p:nvSpPr>
            <p:cNvPr id="8" name="矩形 12">
              <a:extLst>
                <a:ext uri="{FF2B5EF4-FFF2-40B4-BE49-F238E27FC236}">
                  <a16:creationId xmlns:a16="http://schemas.microsoft.com/office/drawing/2014/main" id="{E56E11D8-8384-4749-A57D-E0439790F10F}"/>
                </a:ext>
              </a:extLst>
            </p:cNvPr>
            <p:cNvSpPr/>
            <p:nvPr/>
          </p:nvSpPr>
          <p:spPr>
            <a:xfrm>
              <a:off x="1907704" y="627534"/>
              <a:ext cx="1802348" cy="3528392"/>
            </a:xfrm>
            <a:custGeom>
              <a:gdLst>
                <a:gd fmla="*/ 1799803 w 1802348" name="connsiteX0"/>
                <a:gd fmla="*/ 2475334 h 3528392" name="connsiteY0"/>
                <a:gd fmla="*/ 1800200 w 1802348" name="connsiteX1"/>
                <a:gd fmla="*/ 3528392 h 3528392" name="connsiteY1"/>
                <a:gd fmla="*/ 0 w 1802348" name="connsiteX2"/>
                <a:gd fmla="*/ 3528392 h 3528392" name="connsiteY2"/>
                <a:gd fmla="*/ 0 w 1802348" name="connsiteX3"/>
                <a:gd fmla="*/ 0 h 3528392" name="connsiteY3"/>
                <a:gd fmla="*/ 1800200 w 1802348" name="connsiteX4"/>
                <a:gd fmla="*/ 0 h 3528392" name="connsiteY4"/>
                <a:gd fmla="*/ 1800755 w 1802348" name="connsiteX5"/>
                <a:gd fmla="*/ 966574 h 352839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528392" w="1802348">
                  <a:moveTo>
                    <a:pt x="1799803" y="2475334"/>
                  </a:moveTo>
                  <a:cubicBezTo>
                    <a:pt x="1804698" y="3377215"/>
                    <a:pt x="1800068" y="2631273"/>
                    <a:pt x="1800200" y="3528392"/>
                  </a:cubicBezTo>
                  <a:lnTo>
                    <a:pt x="0" y="3528392"/>
                  </a:lnTo>
                  <a:lnTo>
                    <a:pt x="0" y="0"/>
                  </a:lnTo>
                  <a:lnTo>
                    <a:pt x="1800200" y="0"/>
                  </a:lnTo>
                  <a:cubicBezTo>
                    <a:pt x="1800068" y="279011"/>
                    <a:pt x="1804697" y="415148"/>
                    <a:pt x="1800755" y="966574"/>
                  </a:cubicBezTo>
                </a:path>
              </a:pathLst>
            </a:custGeom>
            <a:noFill/>
            <a:ln w="57150">
              <a:solidFill>
                <a:srgbClr val="C052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7A8FC534-B953-41C4-8505-5215300318A8}"/>
              </a:ext>
            </a:extLst>
          </p:cNvPr>
          <p:cNvGrpSpPr/>
          <p:nvPr/>
        </p:nvGrpSpPr>
        <p:grpSpPr>
          <a:xfrm>
            <a:off x="2808878" y="1575832"/>
            <a:ext cx="4787458" cy="1499974"/>
            <a:chOff x="2808878" y="1575832"/>
            <a:chExt cx="4787458" cy="1499974"/>
          </a:xfrm>
        </p:grpSpPr>
        <p:sp>
          <p:nvSpPr>
            <p:cNvPr id="11" name="平行四边形 10">
              <a:extLst>
                <a:ext uri="{FF2B5EF4-FFF2-40B4-BE49-F238E27FC236}">
                  <a16:creationId xmlns:a16="http://schemas.microsoft.com/office/drawing/2014/main" id="{FD087566-B57D-4958-8FD4-3E7E77D5F60D}"/>
                </a:ext>
              </a:extLst>
            </p:cNvPr>
            <p:cNvSpPr/>
            <p:nvPr/>
          </p:nvSpPr>
          <p:spPr>
            <a:xfrm>
              <a:off x="2808878" y="1651615"/>
              <a:ext cx="4787458" cy="1424191"/>
            </a:xfrm>
            <a:prstGeom prst="parallelogram">
              <a:avLst/>
            </a:prstGeom>
            <a:solidFill>
              <a:srgbClr val="C05263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3DC113E-10A3-427B-AC56-CB087CC0C2E5}"/>
                </a:ext>
              </a:extLst>
            </p:cNvPr>
            <p:cNvSpPr/>
            <p:nvPr/>
          </p:nvSpPr>
          <p:spPr>
            <a:xfrm>
              <a:off x="3049696" y="1575832"/>
              <a:ext cx="4093963" cy="822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kumimoji="1" lang="en-US" sz="4800">
                  <a:solidFill>
                    <a:schemeClr val="tx1">
                      <a:lumMod val="85000"/>
                      <a:lumOff val="15000"/>
                    </a:schemeClr>
                  </a:solidFill>
                  <a:ea charset="-122" panose="020b0503020204020204" pitchFamily="34" typeface="微软雅黑"/>
                </a:rPr>
                <a:t>THANK YOU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D9E41710-5F0A-4F7C-B4F8-D64DE6771157}"/>
                </a:ext>
              </a:extLst>
            </p:cNvPr>
            <p:cNvSpPr txBox="1"/>
            <p:nvPr/>
          </p:nvSpPr>
          <p:spPr>
            <a:xfrm>
              <a:off x="3131840" y="2715766"/>
              <a:ext cx="3960440" cy="1981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kumimoji="1" lang="en-US" sz="7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Please click here to modify the text for example The text here you may post texts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B1AAD1-5A91-423C-97EB-E502688012B4}"/>
                </a:ext>
              </a:extLst>
            </p:cNvPr>
            <p:cNvSpPr/>
            <p:nvPr/>
          </p:nvSpPr>
          <p:spPr>
            <a:xfrm>
              <a:off x="2965727" y="2079888"/>
              <a:ext cx="4093963" cy="7010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b="1" kumimoji="1" lang="zh-CN" sz="4000">
                  <a:solidFill>
                    <a:schemeClr val="tx1">
                      <a:lumMod val="85000"/>
                      <a:lumOff val="15000"/>
                    </a:schemeClr>
                  </a:solidFill>
                  <a:ea charset="-122" panose="020b0503020204020204" pitchFamily="34" typeface="微软雅黑"/>
                </a:rPr>
                <a:t> TEMPLATE</a:t>
              </a:r>
            </a:p>
          </p:txBody>
        </p:sp>
      </p:grpSp>
    </p:spTree>
    <p:extLst>
      <p:ext uri="{BB962C8B-B14F-4D97-AF65-F5344CB8AC3E}">
        <p14:creationId val="88496325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D219D164-D916-49D0-AD23-6E58FF7F1B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CBDEC4EE-F4DB-4944-8953-9666A54B87B2}"/>
              </a:ext>
            </a:extLst>
          </p:cNvPr>
          <p:cNvGrpSpPr/>
          <p:nvPr/>
        </p:nvGrpSpPr>
        <p:grpSpPr>
          <a:xfrm>
            <a:off x="1907704" y="627534"/>
            <a:ext cx="1802348" cy="3528392"/>
            <a:chOff x="1907704" y="627534"/>
            <a:chExt cx="1802348" cy="3528392"/>
          </a:xfrm>
        </p:grpSpPr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35DF281F-5A3E-4278-9B38-568FBB15356E}"/>
                </a:ext>
              </a:extLst>
            </p:cNvPr>
            <p:cNvSpPr txBox="1"/>
            <p:nvPr/>
          </p:nvSpPr>
          <p:spPr>
            <a:xfrm rot="5400000">
              <a:off x="893921" y="1862522"/>
              <a:ext cx="3096344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5400">
                  <a:solidFill>
                    <a:srgbClr val="C05263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2019</a:t>
              </a:r>
            </a:p>
          </p:txBody>
        </p:sp>
        <p:sp>
          <p:nvSpPr>
            <p:cNvPr id="9" name="矩形 12">
              <a:extLst>
                <a:ext uri="{FF2B5EF4-FFF2-40B4-BE49-F238E27FC236}">
                  <a16:creationId xmlns:a16="http://schemas.microsoft.com/office/drawing/2014/main" id="{D80BCEE1-E2EE-4ED5-9C1B-D5AC27FC6BA0}"/>
                </a:ext>
              </a:extLst>
            </p:cNvPr>
            <p:cNvSpPr/>
            <p:nvPr/>
          </p:nvSpPr>
          <p:spPr>
            <a:xfrm>
              <a:off x="1907704" y="627534"/>
              <a:ext cx="1802348" cy="3528392"/>
            </a:xfrm>
            <a:custGeom>
              <a:gdLst>
                <a:gd fmla="*/ 1799803 w 1802348" name="connsiteX0"/>
                <a:gd fmla="*/ 2475334 h 3528392" name="connsiteY0"/>
                <a:gd fmla="*/ 1800200 w 1802348" name="connsiteX1"/>
                <a:gd fmla="*/ 3528392 h 3528392" name="connsiteY1"/>
                <a:gd fmla="*/ 0 w 1802348" name="connsiteX2"/>
                <a:gd fmla="*/ 3528392 h 3528392" name="connsiteY2"/>
                <a:gd fmla="*/ 0 w 1802348" name="connsiteX3"/>
                <a:gd fmla="*/ 0 h 3528392" name="connsiteY3"/>
                <a:gd fmla="*/ 1800200 w 1802348" name="connsiteX4"/>
                <a:gd fmla="*/ 0 h 3528392" name="connsiteY4"/>
                <a:gd fmla="*/ 1800755 w 1802348" name="connsiteX5"/>
                <a:gd fmla="*/ 966574 h 352839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528392" w="1802348">
                  <a:moveTo>
                    <a:pt x="1799803" y="2475334"/>
                  </a:moveTo>
                  <a:cubicBezTo>
                    <a:pt x="1804698" y="3377215"/>
                    <a:pt x="1800068" y="2631273"/>
                    <a:pt x="1800200" y="3528392"/>
                  </a:cubicBezTo>
                  <a:lnTo>
                    <a:pt x="0" y="3528392"/>
                  </a:lnTo>
                  <a:lnTo>
                    <a:pt x="0" y="0"/>
                  </a:lnTo>
                  <a:lnTo>
                    <a:pt x="1800200" y="0"/>
                  </a:lnTo>
                  <a:cubicBezTo>
                    <a:pt x="1800068" y="279011"/>
                    <a:pt x="1804697" y="415148"/>
                    <a:pt x="1800755" y="966574"/>
                  </a:cubicBezTo>
                </a:path>
              </a:pathLst>
            </a:custGeom>
            <a:noFill/>
            <a:ln w="57150">
              <a:solidFill>
                <a:srgbClr val="C052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90DA1070-7A27-41C3-8206-FA866662390D}"/>
              </a:ext>
            </a:extLst>
          </p:cNvPr>
          <p:cNvGrpSpPr/>
          <p:nvPr/>
        </p:nvGrpSpPr>
        <p:grpSpPr>
          <a:xfrm>
            <a:off x="2808878" y="1651615"/>
            <a:ext cx="4787458" cy="1424191"/>
            <a:chOff x="2808878" y="1651615"/>
            <a:chExt cx="4787458" cy="1424191"/>
          </a:xfrm>
        </p:grpSpPr>
        <p:sp>
          <p:nvSpPr>
            <p:cNvPr id="11" name="平行四边形 10">
              <a:extLst>
                <a:ext uri="{FF2B5EF4-FFF2-40B4-BE49-F238E27FC236}">
                  <a16:creationId xmlns:a16="http://schemas.microsoft.com/office/drawing/2014/main" id="{9DF1FDBC-5B50-4000-89C7-2F0B811EE833}"/>
                </a:ext>
              </a:extLst>
            </p:cNvPr>
            <p:cNvSpPr/>
            <p:nvPr/>
          </p:nvSpPr>
          <p:spPr>
            <a:xfrm>
              <a:off x="2808878" y="1651615"/>
              <a:ext cx="4787458" cy="1424191"/>
            </a:xfrm>
            <a:prstGeom prst="parallelogram">
              <a:avLst/>
            </a:prstGeom>
            <a:solidFill>
              <a:srgbClr val="C05263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A25C0D4A-AE9C-4FAF-B982-12C9847987D5}"/>
                </a:ext>
              </a:extLst>
            </p:cNvPr>
            <p:cNvSpPr/>
            <p:nvPr/>
          </p:nvSpPr>
          <p:spPr>
            <a:xfrm>
              <a:off x="4368738" y="2282261"/>
              <a:ext cx="2707013" cy="518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年度工作概述</a:t>
              </a:r>
            </a:p>
          </p:txBody>
        </p:sp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B8CA696C-BEDA-4F26-B3BD-23CFAA4630D6}"/>
                </a:ext>
              </a:extLst>
            </p:cNvPr>
            <p:cNvSpPr txBox="1"/>
            <p:nvPr/>
          </p:nvSpPr>
          <p:spPr>
            <a:xfrm flipH="1">
              <a:off x="3419872" y="1851670"/>
              <a:ext cx="1341897" cy="1097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lang="en-US" sz="6600">
                  <a:solidFill>
                    <a:schemeClr val="bg1"/>
                  </a:solidFill>
                  <a:latin charset="0" panose="020b0503020202020204" pitchFamily="34" typeface="Agency FB"/>
                </a:rPr>
                <a:t>01</a:t>
              </a:r>
            </a:p>
          </p:txBody>
        </p:sp>
      </p:grpSp>
    </p:spTree>
    <p:extLst>
      <p:ext uri="{BB962C8B-B14F-4D97-AF65-F5344CB8AC3E}">
        <p14:creationId val="188728834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-13565" y="1139467"/>
            <a:ext cx="9157565" cy="440949"/>
            <a:chOff x="-13565" y="1139467"/>
            <a:chExt cx="9157565" cy="440949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-13565" y="1356615"/>
              <a:ext cx="1296144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952709" y="1366123"/>
              <a:ext cx="1242138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: Shape 27"/>
            <p:cNvSpPr/>
            <p:nvPr/>
          </p:nvSpPr>
          <p:spPr bwMode="auto">
            <a:xfrm>
              <a:off x="1417606" y="1139467"/>
              <a:ext cx="427240" cy="427240"/>
            </a:xfrm>
            <a:custGeom>
              <a:gdLst>
                <a:gd fmla="*/ 545 w 913" name="T0"/>
                <a:gd fmla="*/ 9 h 913" name="T1"/>
                <a:gd fmla="*/ 367 w 913" name="T2"/>
                <a:gd fmla="*/ 9 h 913" name="T3"/>
                <a:gd fmla="*/ 0 w 913" name="T4"/>
                <a:gd fmla="*/ 456 h 913" name="T5"/>
                <a:gd fmla="*/ 367 w 913" name="T6"/>
                <a:gd fmla="*/ 904 h 913" name="T7"/>
                <a:gd fmla="*/ 545 w 913" name="T8"/>
                <a:gd fmla="*/ 904 h 913" name="T9"/>
                <a:gd fmla="*/ 913 w 913" name="T10"/>
                <a:gd fmla="*/ 456 h 913" name="T11"/>
                <a:gd fmla="*/ 339 w 913" name="T12"/>
                <a:gd fmla="*/ 108 h 913" name="T13"/>
                <a:gd fmla="*/ 171 w 913" name="T14"/>
                <a:gd fmla="*/ 225 h 913" name="T15"/>
                <a:gd fmla="*/ 118 w 913" name="T16"/>
                <a:gd fmla="*/ 314 h 913" name="T17"/>
                <a:gd fmla="*/ 181 w 913" name="T18"/>
                <a:gd fmla="*/ 403 h 913" name="T19"/>
                <a:gd fmla="*/ 118 w 913" name="T20"/>
                <a:gd fmla="*/ 314 h 913" name="T21"/>
                <a:gd fmla="*/ 91 w 913" name="T22"/>
                <a:gd fmla="*/ 492 h 913" name="T23"/>
                <a:gd fmla="*/ 196 w 913" name="T24"/>
                <a:gd fmla="*/ 581 h 913" name="T25"/>
                <a:gd fmla="*/ 158 w 913" name="T26"/>
                <a:gd fmla="*/ 670 h 913" name="T27"/>
                <a:gd fmla="*/ 339 w 913" name="T28"/>
                <a:gd fmla="*/ 804 h 913" name="T29"/>
                <a:gd fmla="*/ 412 w 913" name="T30"/>
                <a:gd fmla="*/ 748 h 913" name="T31"/>
                <a:gd fmla="*/ 412 w 913" name="T32"/>
                <a:gd fmla="*/ 670 h 913" name="T33"/>
                <a:gd fmla="*/ 412 w 913" name="T34"/>
                <a:gd fmla="*/ 581 h 913" name="T35"/>
                <a:gd fmla="*/ 269 w 913" name="T36"/>
                <a:gd fmla="*/ 492 h 913" name="T37"/>
                <a:gd fmla="*/ 412 w 913" name="T38"/>
                <a:gd fmla="*/ 581 h 913" name="T39"/>
                <a:gd fmla="*/ 271 w 913" name="T40"/>
                <a:gd fmla="*/ 403 h 913" name="T41"/>
                <a:gd fmla="*/ 412 w 913" name="T42"/>
                <a:gd fmla="*/ 314 h 913" name="T43"/>
                <a:gd fmla="*/ 412 w 913" name="T44"/>
                <a:gd fmla="*/ 225 h 913" name="T45"/>
                <a:gd fmla="*/ 412 w 913" name="T46"/>
                <a:gd fmla="*/ 165 h 913" name="T47"/>
                <a:gd fmla="*/ 795 w 913" name="T48"/>
                <a:gd fmla="*/ 314 h 913" name="T49"/>
                <a:gd fmla="*/ 732 w 913" name="T50"/>
                <a:gd fmla="*/ 403 h 913" name="T51"/>
                <a:gd fmla="*/ 795 w 913" name="T52"/>
                <a:gd fmla="*/ 314 h 913" name="T53"/>
                <a:gd fmla="*/ 672 w 913" name="T54"/>
                <a:gd fmla="*/ 225 h 913" name="T55"/>
                <a:gd fmla="*/ 742 w 913" name="T56"/>
                <a:gd fmla="*/ 225 h 913" name="T57"/>
                <a:gd fmla="*/ 564 w 913" name="T58"/>
                <a:gd fmla="*/ 225 h 913" name="T59"/>
                <a:gd fmla="*/ 501 w 913" name="T60"/>
                <a:gd fmla="*/ 165 h 913" name="T61"/>
                <a:gd fmla="*/ 617 w 913" name="T62"/>
                <a:gd fmla="*/ 314 h 913" name="T63"/>
                <a:gd fmla="*/ 501 w 913" name="T64"/>
                <a:gd fmla="*/ 403 h 913" name="T65"/>
                <a:gd fmla="*/ 501 w 913" name="T66"/>
                <a:gd fmla="*/ 492 h 913" name="T67"/>
                <a:gd fmla="*/ 624 w 913" name="T68"/>
                <a:gd fmla="*/ 581 h 913" name="T69"/>
                <a:gd fmla="*/ 501 w 913" name="T70"/>
                <a:gd fmla="*/ 492 h 913" name="T71"/>
                <a:gd fmla="*/ 501 w 913" name="T72"/>
                <a:gd fmla="*/ 670 h 913" name="T73"/>
                <a:gd fmla="*/ 501 w 913" name="T74"/>
                <a:gd fmla="*/ 748 h 913" name="T75"/>
                <a:gd fmla="*/ 682 w 913" name="T76"/>
                <a:gd fmla="*/ 670 h 913" name="T77"/>
                <a:gd fmla="*/ 573 w 913" name="T78"/>
                <a:gd fmla="*/ 804 h 913" name="T79"/>
                <a:gd fmla="*/ 733 w 913" name="T80"/>
                <a:gd fmla="*/ 492 h 913" name="T81"/>
                <a:gd fmla="*/ 802 w 913" name="T82"/>
                <a:gd fmla="*/ 581 h 913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913" w="913">
                  <a:moveTo>
                    <a:pt x="751" y="108"/>
                  </a:moveTo>
                  <a:cubicBezTo>
                    <a:pt x="693" y="59"/>
                    <a:pt x="623" y="24"/>
                    <a:pt x="545" y="9"/>
                  </a:cubicBezTo>
                  <a:cubicBezTo>
                    <a:pt x="517" y="3"/>
                    <a:pt x="487" y="0"/>
                    <a:pt x="456" y="0"/>
                  </a:cubicBezTo>
                  <a:cubicBezTo>
                    <a:pt x="426" y="0"/>
                    <a:pt x="396" y="3"/>
                    <a:pt x="367" y="9"/>
                  </a:cubicBezTo>
                  <a:cubicBezTo>
                    <a:pt x="290" y="24"/>
                    <a:pt x="219" y="59"/>
                    <a:pt x="161" y="108"/>
                  </a:cubicBezTo>
                  <a:cubicBezTo>
                    <a:pt x="63" y="192"/>
                    <a:pt x="0" y="317"/>
                    <a:pt x="0" y="456"/>
                  </a:cubicBezTo>
                  <a:cubicBezTo>
                    <a:pt x="0" y="596"/>
                    <a:pt x="63" y="721"/>
                    <a:pt x="161" y="804"/>
                  </a:cubicBezTo>
                  <a:cubicBezTo>
                    <a:pt x="219" y="854"/>
                    <a:pt x="290" y="889"/>
                    <a:pt x="367" y="904"/>
                  </a:cubicBezTo>
                  <a:cubicBezTo>
                    <a:pt x="396" y="910"/>
                    <a:pt x="426" y="913"/>
                    <a:pt x="456" y="913"/>
                  </a:cubicBezTo>
                  <a:cubicBezTo>
                    <a:pt x="487" y="913"/>
                    <a:pt x="517" y="910"/>
                    <a:pt x="545" y="904"/>
                  </a:cubicBezTo>
                  <a:cubicBezTo>
                    <a:pt x="623" y="889"/>
                    <a:pt x="693" y="854"/>
                    <a:pt x="751" y="804"/>
                  </a:cubicBezTo>
                  <a:cubicBezTo>
                    <a:pt x="850" y="721"/>
                    <a:pt x="913" y="596"/>
                    <a:pt x="913" y="456"/>
                  </a:cubicBezTo>
                  <a:cubicBezTo>
                    <a:pt x="913" y="317"/>
                    <a:pt x="850" y="192"/>
                    <a:pt x="751" y="108"/>
                  </a:cubicBezTo>
                  <a:close/>
                  <a:moveTo>
                    <a:pt x="339" y="108"/>
                  </a:moveTo>
                  <a:cubicBezTo>
                    <a:pt x="301" y="141"/>
                    <a:pt x="267" y="181"/>
                    <a:pt x="241" y="225"/>
                  </a:cubicBezTo>
                  <a:cubicBezTo>
                    <a:pt x="171" y="225"/>
                    <a:pt x="171" y="225"/>
                    <a:pt x="171" y="225"/>
                  </a:cubicBezTo>
                  <a:cubicBezTo>
                    <a:pt x="215" y="172"/>
                    <a:pt x="273" y="131"/>
                    <a:pt x="339" y="108"/>
                  </a:cubicBezTo>
                  <a:close/>
                  <a:moveTo>
                    <a:pt x="118" y="314"/>
                  </a:moveTo>
                  <a:cubicBezTo>
                    <a:pt x="201" y="314"/>
                    <a:pt x="201" y="314"/>
                    <a:pt x="201" y="314"/>
                  </a:cubicBezTo>
                  <a:cubicBezTo>
                    <a:pt x="191" y="343"/>
                    <a:pt x="185" y="372"/>
                    <a:pt x="181" y="403"/>
                  </a:cubicBezTo>
                  <a:cubicBezTo>
                    <a:pt x="93" y="403"/>
                    <a:pt x="93" y="403"/>
                    <a:pt x="93" y="403"/>
                  </a:cubicBezTo>
                  <a:cubicBezTo>
                    <a:pt x="98" y="372"/>
                    <a:pt x="106" y="342"/>
                    <a:pt x="118" y="314"/>
                  </a:cubicBezTo>
                  <a:close/>
                  <a:moveTo>
                    <a:pt x="111" y="581"/>
                  </a:moveTo>
                  <a:cubicBezTo>
                    <a:pt x="101" y="553"/>
                    <a:pt x="94" y="523"/>
                    <a:pt x="91" y="492"/>
                  </a:cubicBezTo>
                  <a:cubicBezTo>
                    <a:pt x="180" y="492"/>
                    <a:pt x="180" y="492"/>
                    <a:pt x="180" y="492"/>
                  </a:cubicBezTo>
                  <a:cubicBezTo>
                    <a:pt x="182" y="523"/>
                    <a:pt x="188" y="553"/>
                    <a:pt x="196" y="581"/>
                  </a:cubicBezTo>
                  <a:lnTo>
                    <a:pt x="111" y="581"/>
                  </a:lnTo>
                  <a:close/>
                  <a:moveTo>
                    <a:pt x="158" y="670"/>
                  </a:moveTo>
                  <a:cubicBezTo>
                    <a:pt x="231" y="670"/>
                    <a:pt x="231" y="670"/>
                    <a:pt x="231" y="670"/>
                  </a:cubicBezTo>
                  <a:cubicBezTo>
                    <a:pt x="259" y="722"/>
                    <a:pt x="295" y="767"/>
                    <a:pt x="339" y="804"/>
                  </a:cubicBezTo>
                  <a:cubicBezTo>
                    <a:pt x="266" y="780"/>
                    <a:pt x="203" y="732"/>
                    <a:pt x="158" y="670"/>
                  </a:cubicBezTo>
                  <a:close/>
                  <a:moveTo>
                    <a:pt x="412" y="748"/>
                  </a:moveTo>
                  <a:cubicBezTo>
                    <a:pt x="383" y="726"/>
                    <a:pt x="357" y="700"/>
                    <a:pt x="336" y="670"/>
                  </a:cubicBezTo>
                  <a:cubicBezTo>
                    <a:pt x="412" y="670"/>
                    <a:pt x="412" y="670"/>
                    <a:pt x="412" y="670"/>
                  </a:cubicBezTo>
                  <a:lnTo>
                    <a:pt x="412" y="748"/>
                  </a:lnTo>
                  <a:close/>
                  <a:moveTo>
                    <a:pt x="412" y="581"/>
                  </a:moveTo>
                  <a:cubicBezTo>
                    <a:pt x="289" y="581"/>
                    <a:pt x="289" y="581"/>
                    <a:pt x="289" y="581"/>
                  </a:cubicBezTo>
                  <a:cubicBezTo>
                    <a:pt x="279" y="553"/>
                    <a:pt x="272" y="523"/>
                    <a:pt x="269" y="492"/>
                  </a:cubicBezTo>
                  <a:cubicBezTo>
                    <a:pt x="412" y="492"/>
                    <a:pt x="412" y="492"/>
                    <a:pt x="412" y="492"/>
                  </a:cubicBezTo>
                  <a:lnTo>
                    <a:pt x="412" y="581"/>
                  </a:lnTo>
                  <a:close/>
                  <a:moveTo>
                    <a:pt x="412" y="403"/>
                  </a:moveTo>
                  <a:cubicBezTo>
                    <a:pt x="271" y="403"/>
                    <a:pt x="271" y="403"/>
                    <a:pt x="271" y="403"/>
                  </a:cubicBezTo>
                  <a:cubicBezTo>
                    <a:pt x="276" y="372"/>
                    <a:pt x="284" y="342"/>
                    <a:pt x="296" y="314"/>
                  </a:cubicBezTo>
                  <a:cubicBezTo>
                    <a:pt x="412" y="314"/>
                    <a:pt x="412" y="314"/>
                    <a:pt x="412" y="314"/>
                  </a:cubicBezTo>
                  <a:lnTo>
                    <a:pt x="412" y="403"/>
                  </a:lnTo>
                  <a:close/>
                  <a:moveTo>
                    <a:pt x="412" y="225"/>
                  </a:moveTo>
                  <a:cubicBezTo>
                    <a:pt x="349" y="225"/>
                    <a:pt x="349" y="225"/>
                    <a:pt x="349" y="225"/>
                  </a:cubicBezTo>
                  <a:cubicBezTo>
                    <a:pt x="368" y="202"/>
                    <a:pt x="389" y="182"/>
                    <a:pt x="412" y="165"/>
                  </a:cubicBezTo>
                  <a:lnTo>
                    <a:pt x="412" y="225"/>
                  </a:lnTo>
                  <a:close/>
                  <a:moveTo>
                    <a:pt x="795" y="314"/>
                  </a:moveTo>
                  <a:cubicBezTo>
                    <a:pt x="807" y="342"/>
                    <a:pt x="815" y="372"/>
                    <a:pt x="820" y="403"/>
                  </a:cubicBezTo>
                  <a:cubicBezTo>
                    <a:pt x="732" y="403"/>
                    <a:pt x="732" y="403"/>
                    <a:pt x="732" y="403"/>
                  </a:cubicBezTo>
                  <a:cubicBezTo>
                    <a:pt x="728" y="372"/>
                    <a:pt x="721" y="343"/>
                    <a:pt x="712" y="314"/>
                  </a:cubicBezTo>
                  <a:lnTo>
                    <a:pt x="795" y="314"/>
                  </a:lnTo>
                  <a:close/>
                  <a:moveTo>
                    <a:pt x="742" y="225"/>
                  </a:moveTo>
                  <a:cubicBezTo>
                    <a:pt x="672" y="225"/>
                    <a:pt x="672" y="225"/>
                    <a:pt x="672" y="225"/>
                  </a:cubicBezTo>
                  <a:cubicBezTo>
                    <a:pt x="645" y="181"/>
                    <a:pt x="612" y="141"/>
                    <a:pt x="573" y="108"/>
                  </a:cubicBezTo>
                  <a:cubicBezTo>
                    <a:pt x="640" y="131"/>
                    <a:pt x="698" y="172"/>
                    <a:pt x="742" y="225"/>
                  </a:cubicBezTo>
                  <a:close/>
                  <a:moveTo>
                    <a:pt x="501" y="165"/>
                  </a:moveTo>
                  <a:cubicBezTo>
                    <a:pt x="524" y="182"/>
                    <a:pt x="545" y="202"/>
                    <a:pt x="564" y="225"/>
                  </a:cubicBezTo>
                  <a:cubicBezTo>
                    <a:pt x="501" y="225"/>
                    <a:pt x="501" y="225"/>
                    <a:pt x="501" y="225"/>
                  </a:cubicBezTo>
                  <a:lnTo>
                    <a:pt x="501" y="165"/>
                  </a:lnTo>
                  <a:close/>
                  <a:moveTo>
                    <a:pt x="501" y="314"/>
                  </a:moveTo>
                  <a:cubicBezTo>
                    <a:pt x="617" y="314"/>
                    <a:pt x="617" y="314"/>
                    <a:pt x="617" y="314"/>
                  </a:cubicBezTo>
                  <a:cubicBezTo>
                    <a:pt x="629" y="342"/>
                    <a:pt x="637" y="372"/>
                    <a:pt x="642" y="403"/>
                  </a:cubicBezTo>
                  <a:cubicBezTo>
                    <a:pt x="501" y="403"/>
                    <a:pt x="501" y="403"/>
                    <a:pt x="501" y="403"/>
                  </a:cubicBezTo>
                  <a:lnTo>
                    <a:pt x="501" y="314"/>
                  </a:lnTo>
                  <a:close/>
                  <a:moveTo>
                    <a:pt x="501" y="492"/>
                  </a:moveTo>
                  <a:cubicBezTo>
                    <a:pt x="644" y="492"/>
                    <a:pt x="644" y="492"/>
                    <a:pt x="644" y="492"/>
                  </a:cubicBezTo>
                  <a:cubicBezTo>
                    <a:pt x="641" y="523"/>
                    <a:pt x="634" y="553"/>
                    <a:pt x="624" y="581"/>
                  </a:cubicBezTo>
                  <a:cubicBezTo>
                    <a:pt x="501" y="581"/>
                    <a:pt x="501" y="581"/>
                    <a:pt x="501" y="581"/>
                  </a:cubicBezTo>
                  <a:lnTo>
                    <a:pt x="501" y="492"/>
                  </a:lnTo>
                  <a:close/>
                  <a:moveTo>
                    <a:pt x="501" y="748"/>
                  </a:moveTo>
                  <a:cubicBezTo>
                    <a:pt x="501" y="670"/>
                    <a:pt x="501" y="670"/>
                    <a:pt x="501" y="670"/>
                  </a:cubicBezTo>
                  <a:cubicBezTo>
                    <a:pt x="577" y="670"/>
                    <a:pt x="577" y="670"/>
                    <a:pt x="577" y="670"/>
                  </a:cubicBezTo>
                  <a:cubicBezTo>
                    <a:pt x="555" y="700"/>
                    <a:pt x="530" y="726"/>
                    <a:pt x="501" y="748"/>
                  </a:cubicBezTo>
                  <a:close/>
                  <a:moveTo>
                    <a:pt x="573" y="804"/>
                  </a:moveTo>
                  <a:cubicBezTo>
                    <a:pt x="617" y="767"/>
                    <a:pt x="654" y="722"/>
                    <a:pt x="682" y="670"/>
                  </a:cubicBezTo>
                  <a:cubicBezTo>
                    <a:pt x="755" y="670"/>
                    <a:pt x="755" y="670"/>
                    <a:pt x="755" y="670"/>
                  </a:cubicBezTo>
                  <a:cubicBezTo>
                    <a:pt x="710" y="732"/>
                    <a:pt x="647" y="780"/>
                    <a:pt x="573" y="804"/>
                  </a:cubicBezTo>
                  <a:close/>
                  <a:moveTo>
                    <a:pt x="717" y="581"/>
                  </a:moveTo>
                  <a:cubicBezTo>
                    <a:pt x="725" y="553"/>
                    <a:pt x="731" y="523"/>
                    <a:pt x="733" y="492"/>
                  </a:cubicBezTo>
                  <a:cubicBezTo>
                    <a:pt x="822" y="492"/>
                    <a:pt x="822" y="492"/>
                    <a:pt x="822" y="492"/>
                  </a:cubicBezTo>
                  <a:cubicBezTo>
                    <a:pt x="819" y="523"/>
                    <a:pt x="812" y="553"/>
                    <a:pt x="802" y="581"/>
                  </a:cubicBezTo>
                  <a:lnTo>
                    <a:pt x="717" y="58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1" name="Group 28"/>
            <p:cNvGrpSpPr/>
            <p:nvPr/>
          </p:nvGrpSpPr>
          <p:grpSpPr>
            <a:xfrm>
              <a:off x="3254519" y="1195587"/>
              <a:ext cx="604111" cy="341074"/>
              <a:chOff x="6475413" y="254001"/>
              <a:chExt cx="762000" cy="430212"/>
            </a:xfrm>
            <a:solidFill>
              <a:schemeClr val="accent2"/>
            </a:solidFill>
          </p:grpSpPr>
          <p:sp>
            <p:nvSpPr>
              <p:cNvPr id="27" name="Freeform: Shape 29"/>
              <p:cNvSpPr/>
              <p:nvPr/>
            </p:nvSpPr>
            <p:spPr bwMode="auto">
              <a:xfrm>
                <a:off x="6475413" y="652463"/>
                <a:ext cx="762000" cy="31750"/>
              </a:xfrm>
              <a:custGeom>
                <a:gdLst>
                  <a:gd fmla="*/ 0 w 1140" name="T0"/>
                  <a:gd fmla="*/ 0 h 47" name="T1"/>
                  <a:gd fmla="*/ 197 w 1140" name="T2"/>
                  <a:gd fmla="*/ 47 h 47" name="T3"/>
                  <a:gd fmla="*/ 992 w 1140" name="T4"/>
                  <a:gd fmla="*/ 45 h 47" name="T5"/>
                  <a:gd fmla="*/ 1140 w 1140" name="T6"/>
                  <a:gd fmla="*/ 0 h 47" name="T7"/>
                  <a:gd fmla="*/ 0 w 1140" name="T8"/>
                  <a:gd fmla="*/ 0 h 4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7" w="1140">
                    <a:moveTo>
                      <a:pt x="0" y="0"/>
                    </a:moveTo>
                    <a:cubicBezTo>
                      <a:pt x="0" y="0"/>
                      <a:pt x="97" y="47"/>
                      <a:pt x="197" y="47"/>
                    </a:cubicBezTo>
                    <a:cubicBezTo>
                      <a:pt x="298" y="47"/>
                      <a:pt x="992" y="45"/>
                      <a:pt x="992" y="45"/>
                    </a:cubicBezTo>
                    <a:cubicBezTo>
                      <a:pt x="992" y="45"/>
                      <a:pt x="1107" y="42"/>
                      <a:pt x="114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Freeform: Shape 30"/>
              <p:cNvSpPr/>
              <p:nvPr/>
            </p:nvSpPr>
            <p:spPr bwMode="auto">
              <a:xfrm>
                <a:off x="6769100" y="352426"/>
                <a:ext cx="168275" cy="158750"/>
              </a:xfrm>
              <a:custGeom>
                <a:gdLst>
                  <a:gd fmla="*/ 106 w 106" name="T0"/>
                  <a:gd fmla="*/ 38 h 100" name="T1"/>
                  <a:gd fmla="*/ 65 w 106" name="T2"/>
                  <a:gd fmla="*/ 38 h 100" name="T3"/>
                  <a:gd fmla="*/ 53 w 106" name="T4"/>
                  <a:gd fmla="*/ 0 h 100" name="T5"/>
                  <a:gd fmla="*/ 40 w 106" name="T6"/>
                  <a:gd fmla="*/ 38 h 100" name="T7"/>
                  <a:gd fmla="*/ 0 w 106" name="T8"/>
                  <a:gd fmla="*/ 38 h 100" name="T9"/>
                  <a:gd fmla="*/ 33 w 106" name="T10"/>
                  <a:gd fmla="*/ 62 h 100" name="T11"/>
                  <a:gd fmla="*/ 20 w 106" name="T12"/>
                  <a:gd fmla="*/ 100 h 100" name="T13"/>
                  <a:gd fmla="*/ 53 w 106" name="T14"/>
                  <a:gd fmla="*/ 76 h 100" name="T15"/>
                  <a:gd fmla="*/ 85 w 106" name="T16"/>
                  <a:gd fmla="*/ 100 h 100" name="T17"/>
                  <a:gd fmla="*/ 73 w 106" name="T18"/>
                  <a:gd fmla="*/ 62 h 100" name="T19"/>
                  <a:gd fmla="*/ 106 w 106" name="T20"/>
                  <a:gd fmla="*/ 38 h 10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00" w="105">
                    <a:moveTo>
                      <a:pt x="106" y="38"/>
                    </a:moveTo>
                    <a:lnTo>
                      <a:pt x="65" y="38"/>
                    </a:lnTo>
                    <a:lnTo>
                      <a:pt x="53" y="0"/>
                    </a:lnTo>
                    <a:lnTo>
                      <a:pt x="40" y="38"/>
                    </a:lnTo>
                    <a:lnTo>
                      <a:pt x="0" y="38"/>
                    </a:lnTo>
                    <a:lnTo>
                      <a:pt x="33" y="62"/>
                    </a:lnTo>
                    <a:lnTo>
                      <a:pt x="20" y="100"/>
                    </a:lnTo>
                    <a:lnTo>
                      <a:pt x="53" y="76"/>
                    </a:lnTo>
                    <a:lnTo>
                      <a:pt x="85" y="100"/>
                    </a:lnTo>
                    <a:lnTo>
                      <a:pt x="73" y="62"/>
                    </a:lnTo>
                    <a:lnTo>
                      <a:pt x="106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Freeform: Shape 31"/>
              <p:cNvSpPr/>
              <p:nvPr/>
            </p:nvSpPr>
            <p:spPr bwMode="auto">
              <a:xfrm>
                <a:off x="6724650" y="342901"/>
                <a:ext cx="47625" cy="53975"/>
              </a:xfrm>
              <a:custGeom>
                <a:gdLst>
                  <a:gd fmla="*/ 44 w 71" name="T0"/>
                  <a:gd fmla="*/ 0 h 80" name="T1"/>
                  <a:gd fmla="*/ 0 w 71" name="T2"/>
                  <a:gd fmla="*/ 65 h 80" name="T3"/>
                  <a:gd fmla="*/ 35 w 71" name="T4"/>
                  <a:gd fmla="*/ 80 h 80" name="T5"/>
                  <a:gd fmla="*/ 71 w 71" name="T6"/>
                  <a:gd fmla="*/ 27 h 80" name="T7"/>
                  <a:gd fmla="*/ 44 w 71" name="T8"/>
                  <a:gd fmla="*/ 0 h 8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0" w="71">
                    <a:moveTo>
                      <a:pt x="44" y="0"/>
                    </a:moveTo>
                    <a:cubicBezTo>
                      <a:pt x="25" y="19"/>
                      <a:pt x="10" y="41"/>
                      <a:pt x="0" y="65"/>
                    </a:cubicBezTo>
                    <a:cubicBezTo>
                      <a:pt x="35" y="80"/>
                      <a:pt x="35" y="80"/>
                      <a:pt x="35" y="80"/>
                    </a:cubicBezTo>
                    <a:cubicBezTo>
                      <a:pt x="43" y="60"/>
                      <a:pt x="55" y="42"/>
                      <a:pt x="71" y="27"/>
                    </a:cubicBezTo>
                    <a:lnTo>
                      <a:pt x="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Freeform: Shape 32"/>
              <p:cNvSpPr/>
              <p:nvPr/>
            </p:nvSpPr>
            <p:spPr bwMode="auto">
              <a:xfrm>
                <a:off x="6713538" y="438151"/>
                <a:ext cx="34925" cy="52388"/>
              </a:xfrm>
              <a:custGeom>
                <a:gdLst>
                  <a:gd fmla="*/ 38 w 51" name="T0"/>
                  <a:gd fmla="*/ 0 h 78" name="T1"/>
                  <a:gd fmla="*/ 0 w 51" name="T2"/>
                  <a:gd fmla="*/ 1 h 78" name="T3"/>
                  <a:gd fmla="*/ 15 w 51" name="T4"/>
                  <a:gd fmla="*/ 78 h 78" name="T5"/>
                  <a:gd fmla="*/ 51 w 51" name="T6"/>
                  <a:gd fmla="*/ 64 h 78" name="T7"/>
                  <a:gd fmla="*/ 38 w 51" name="T8"/>
                  <a:gd fmla="*/ 1 h 78" name="T9"/>
                  <a:gd fmla="*/ 38 w 51" name="T10"/>
                  <a:gd fmla="*/ 0 h 7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78" w="51">
                    <a:moveTo>
                      <a:pt x="38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8"/>
                      <a:pt x="5" y="54"/>
                      <a:pt x="15" y="78"/>
                    </a:cubicBezTo>
                    <a:cubicBezTo>
                      <a:pt x="51" y="64"/>
                      <a:pt x="51" y="64"/>
                      <a:pt x="51" y="64"/>
                    </a:cubicBezTo>
                    <a:cubicBezTo>
                      <a:pt x="42" y="44"/>
                      <a:pt x="38" y="23"/>
                      <a:pt x="38" y="1"/>
                    </a:cubicBezTo>
                    <a:lnTo>
                      <a:pt x="3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Freeform: Shape 33"/>
              <p:cNvSpPr/>
              <p:nvPr/>
            </p:nvSpPr>
            <p:spPr bwMode="auto">
              <a:xfrm>
                <a:off x="6753225" y="515938"/>
                <a:ext cx="53975" cy="49213"/>
              </a:xfrm>
              <a:custGeom>
                <a:gdLst>
                  <a:gd fmla="*/ 0 w 81" name="T0"/>
                  <a:gd fmla="*/ 27 h 72" name="T1"/>
                  <a:gd fmla="*/ 66 w 81" name="T2"/>
                  <a:gd fmla="*/ 72 h 72" name="T3"/>
                  <a:gd fmla="*/ 81 w 81" name="T4"/>
                  <a:gd fmla="*/ 36 h 72" name="T5"/>
                  <a:gd fmla="*/ 27 w 81" name="T6"/>
                  <a:gd fmla="*/ 0 h 72" name="T7"/>
                  <a:gd fmla="*/ 0 w 81" name="T8"/>
                  <a:gd fmla="*/ 27 h 7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2" w="81">
                    <a:moveTo>
                      <a:pt x="0" y="27"/>
                    </a:moveTo>
                    <a:cubicBezTo>
                      <a:pt x="19" y="46"/>
                      <a:pt x="42" y="61"/>
                      <a:pt x="66" y="72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61" y="28"/>
                      <a:pt x="43" y="16"/>
                      <a:pt x="27" y="0"/>
                    </a:cubicBezTo>
                    <a:lnTo>
                      <a:pt x="0" y="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" name="Freeform: Shape 34"/>
              <p:cNvSpPr/>
              <p:nvPr/>
            </p:nvSpPr>
            <p:spPr bwMode="auto">
              <a:xfrm>
                <a:off x="6797675" y="303213"/>
                <a:ext cx="52388" cy="33338"/>
              </a:xfrm>
              <a:custGeom>
                <a:gdLst>
                  <a:gd fmla="*/ 78 w 78" name="T0"/>
                  <a:gd fmla="*/ 38 h 51" name="T1"/>
                  <a:gd fmla="*/ 78 w 78" name="T2"/>
                  <a:gd fmla="*/ 38 h 51" name="T3"/>
                  <a:gd fmla="*/ 78 w 78" name="T4"/>
                  <a:gd fmla="*/ 0 h 51" name="T5"/>
                  <a:gd fmla="*/ 0 w 78" name="T6"/>
                  <a:gd fmla="*/ 16 h 51" name="T7"/>
                  <a:gd fmla="*/ 15 w 78" name="T8"/>
                  <a:gd fmla="*/ 51 h 51" name="T9"/>
                  <a:gd fmla="*/ 78 w 78" name="T10"/>
                  <a:gd fmla="*/ 38 h 5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1" w="78">
                    <a:moveTo>
                      <a:pt x="78" y="38"/>
                    </a:moveTo>
                    <a:cubicBezTo>
                      <a:pt x="78" y="38"/>
                      <a:pt x="78" y="38"/>
                      <a:pt x="78" y="38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51" y="0"/>
                      <a:pt x="25" y="5"/>
                      <a:pt x="0" y="16"/>
                    </a:cubicBezTo>
                    <a:cubicBezTo>
                      <a:pt x="15" y="51"/>
                      <a:pt x="15" y="51"/>
                      <a:pt x="15" y="51"/>
                    </a:cubicBezTo>
                    <a:cubicBezTo>
                      <a:pt x="35" y="42"/>
                      <a:pt x="56" y="38"/>
                      <a:pt x="78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Freeform: Shape 35"/>
              <p:cNvSpPr/>
              <p:nvPr/>
            </p:nvSpPr>
            <p:spPr bwMode="auto">
              <a:xfrm>
                <a:off x="6953250" y="387351"/>
                <a:ext cx="33338" cy="50800"/>
              </a:xfrm>
              <a:custGeom>
                <a:gdLst>
                  <a:gd fmla="*/ 0 w 50" name="T0"/>
                  <a:gd fmla="*/ 14 h 78" name="T1"/>
                  <a:gd fmla="*/ 12 w 50" name="T2"/>
                  <a:gd fmla="*/ 78 h 78" name="T3"/>
                  <a:gd fmla="*/ 12 w 50" name="T4"/>
                  <a:gd fmla="*/ 78 h 78" name="T5"/>
                  <a:gd fmla="*/ 50 w 50" name="T6"/>
                  <a:gd fmla="*/ 78 h 78" name="T7"/>
                  <a:gd fmla="*/ 35 w 50" name="T8"/>
                  <a:gd fmla="*/ 0 h 78" name="T9"/>
                  <a:gd fmla="*/ 0 w 50" name="T10"/>
                  <a:gd fmla="*/ 14 h 7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78" w="50">
                    <a:moveTo>
                      <a:pt x="0" y="14"/>
                    </a:moveTo>
                    <a:cubicBezTo>
                      <a:pt x="8" y="34"/>
                      <a:pt x="12" y="56"/>
                      <a:pt x="12" y="78"/>
                    </a:cubicBezTo>
                    <a:cubicBezTo>
                      <a:pt x="12" y="78"/>
                      <a:pt x="12" y="78"/>
                      <a:pt x="12" y="78"/>
                    </a:cubicBezTo>
                    <a:cubicBezTo>
                      <a:pt x="50" y="78"/>
                      <a:pt x="50" y="78"/>
                      <a:pt x="50" y="78"/>
                    </a:cubicBezTo>
                    <a:cubicBezTo>
                      <a:pt x="50" y="51"/>
                      <a:pt x="45" y="25"/>
                      <a:pt x="35" y="0"/>
                    </a:cubicBezTo>
                    <a:lnTo>
                      <a:pt x="0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" name="Freeform: Shape 36"/>
              <p:cNvSpPr/>
              <p:nvPr/>
            </p:nvSpPr>
            <p:spPr bwMode="auto">
              <a:xfrm>
                <a:off x="6892925" y="312738"/>
                <a:ext cx="53975" cy="47625"/>
              </a:xfrm>
              <a:custGeom>
                <a:gdLst>
                  <a:gd fmla="*/ 81 w 81" name="T0"/>
                  <a:gd fmla="*/ 44 h 71" name="T1"/>
                  <a:gd fmla="*/ 15 w 81" name="T2"/>
                  <a:gd fmla="*/ 0 h 71" name="T3"/>
                  <a:gd fmla="*/ 0 w 81" name="T4"/>
                  <a:gd fmla="*/ 35 h 71" name="T5"/>
                  <a:gd fmla="*/ 54 w 81" name="T6"/>
                  <a:gd fmla="*/ 71 h 71" name="T7"/>
                  <a:gd fmla="*/ 81 w 81" name="T8"/>
                  <a:gd fmla="*/ 44 h 7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1" w="81">
                    <a:moveTo>
                      <a:pt x="81" y="44"/>
                    </a:moveTo>
                    <a:cubicBezTo>
                      <a:pt x="62" y="25"/>
                      <a:pt x="39" y="10"/>
                      <a:pt x="15" y="0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20" y="43"/>
                      <a:pt x="38" y="55"/>
                      <a:pt x="54" y="71"/>
                    </a:cubicBezTo>
                    <a:lnTo>
                      <a:pt x="81" y="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Freeform: Shape 37"/>
              <p:cNvSpPr/>
              <p:nvPr/>
            </p:nvSpPr>
            <p:spPr bwMode="auto">
              <a:xfrm>
                <a:off x="6850063" y="541338"/>
                <a:ext cx="52388" cy="33338"/>
              </a:xfrm>
              <a:custGeom>
                <a:gdLst>
                  <a:gd fmla="*/ 1 w 78" name="T0"/>
                  <a:gd fmla="*/ 12 h 50" name="T1"/>
                  <a:gd fmla="*/ 0 w 78" name="T2"/>
                  <a:gd fmla="*/ 12 h 50" name="T3"/>
                  <a:gd fmla="*/ 1 w 78" name="T4"/>
                  <a:gd fmla="*/ 50 h 50" name="T5"/>
                  <a:gd fmla="*/ 78 w 78" name="T6"/>
                  <a:gd fmla="*/ 35 h 50" name="T7"/>
                  <a:gd fmla="*/ 64 w 78" name="T8"/>
                  <a:gd fmla="*/ 0 h 50" name="T9"/>
                  <a:gd fmla="*/ 1 w 78" name="T10"/>
                  <a:gd fmla="*/ 12 h 5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0" w="78">
                    <a:moveTo>
                      <a:pt x="1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1" y="50"/>
                      <a:pt x="1" y="50"/>
                      <a:pt x="1" y="50"/>
                    </a:cubicBezTo>
                    <a:cubicBezTo>
                      <a:pt x="27" y="50"/>
                      <a:pt x="53" y="45"/>
                      <a:pt x="78" y="35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44" y="8"/>
                      <a:pt x="22" y="12"/>
                      <a:pt x="1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Freeform: Shape 38"/>
              <p:cNvSpPr/>
              <p:nvPr/>
            </p:nvSpPr>
            <p:spPr bwMode="auto">
              <a:xfrm>
                <a:off x="6927850" y="481013"/>
                <a:ext cx="47625" cy="53975"/>
              </a:xfrm>
              <a:custGeom>
                <a:gdLst>
                  <a:gd fmla="*/ 0 w 71" name="T0"/>
                  <a:gd fmla="*/ 53 h 80" name="T1"/>
                  <a:gd fmla="*/ 27 w 71" name="T2"/>
                  <a:gd fmla="*/ 80 h 80" name="T3"/>
                  <a:gd fmla="*/ 71 w 71" name="T4"/>
                  <a:gd fmla="*/ 14 h 80" name="T5"/>
                  <a:gd fmla="*/ 36 w 71" name="T6"/>
                  <a:gd fmla="*/ 0 h 80" name="T7"/>
                  <a:gd fmla="*/ 0 w 71" name="T8"/>
                  <a:gd fmla="*/ 53 h 8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0" w="71">
                    <a:moveTo>
                      <a:pt x="0" y="53"/>
                    </a:moveTo>
                    <a:cubicBezTo>
                      <a:pt x="27" y="80"/>
                      <a:pt x="27" y="80"/>
                      <a:pt x="27" y="80"/>
                    </a:cubicBezTo>
                    <a:cubicBezTo>
                      <a:pt x="46" y="61"/>
                      <a:pt x="61" y="39"/>
                      <a:pt x="71" y="14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28" y="20"/>
                      <a:pt x="16" y="38"/>
                      <a:pt x="0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Freeform: Shape 39"/>
              <p:cNvSpPr/>
              <p:nvPr/>
            </p:nvSpPr>
            <p:spPr bwMode="auto">
              <a:xfrm>
                <a:off x="6580188" y="254001"/>
                <a:ext cx="552450" cy="369888"/>
              </a:xfrm>
              <a:custGeom>
                <a:gdLst>
                  <a:gd fmla="*/ 35 w 827" name="T0"/>
                  <a:gd fmla="*/ 554 h 554" name="T1"/>
                  <a:gd fmla="*/ 793 w 827" name="T2"/>
                  <a:gd fmla="*/ 554 h 554" name="T3"/>
                  <a:gd fmla="*/ 827 w 827" name="T4"/>
                  <a:gd fmla="*/ 519 h 554" name="T5"/>
                  <a:gd fmla="*/ 827 w 827" name="T6"/>
                  <a:gd fmla="*/ 34 h 554" name="T7"/>
                  <a:gd fmla="*/ 793 w 827" name="T8"/>
                  <a:gd fmla="*/ 0 h 554" name="T9"/>
                  <a:gd fmla="*/ 35 w 827" name="T10"/>
                  <a:gd fmla="*/ 0 h 554" name="T11"/>
                  <a:gd fmla="*/ 0 w 827" name="T12"/>
                  <a:gd fmla="*/ 34 h 554" name="T13"/>
                  <a:gd fmla="*/ 0 w 827" name="T14"/>
                  <a:gd fmla="*/ 519 h 554" name="T15"/>
                  <a:gd fmla="*/ 35 w 827" name="T16"/>
                  <a:gd fmla="*/ 554 h 554" name="T17"/>
                  <a:gd fmla="*/ 42 w 827" name="T18"/>
                  <a:gd fmla="*/ 41 h 554" name="T19"/>
                  <a:gd fmla="*/ 782 w 827" name="T20"/>
                  <a:gd fmla="*/ 41 h 554" name="T21"/>
                  <a:gd fmla="*/ 782 w 827" name="T22"/>
                  <a:gd fmla="*/ 505 h 554" name="T23"/>
                  <a:gd fmla="*/ 42 w 827" name="T24"/>
                  <a:gd fmla="*/ 505 h 554" name="T25"/>
                  <a:gd fmla="*/ 42 w 827" name="T26"/>
                  <a:gd fmla="*/ 41 h 554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54" w="826">
                    <a:moveTo>
                      <a:pt x="35" y="554"/>
                    </a:moveTo>
                    <a:cubicBezTo>
                      <a:pt x="793" y="554"/>
                      <a:pt x="793" y="554"/>
                      <a:pt x="793" y="554"/>
                    </a:cubicBezTo>
                    <a:cubicBezTo>
                      <a:pt x="811" y="554"/>
                      <a:pt x="827" y="538"/>
                      <a:pt x="827" y="519"/>
                    </a:cubicBezTo>
                    <a:cubicBezTo>
                      <a:pt x="827" y="34"/>
                      <a:pt x="827" y="34"/>
                      <a:pt x="827" y="34"/>
                    </a:cubicBezTo>
                    <a:cubicBezTo>
                      <a:pt x="827" y="15"/>
                      <a:pt x="811" y="0"/>
                      <a:pt x="793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16" y="0"/>
                      <a:pt x="0" y="15"/>
                      <a:pt x="0" y="34"/>
                    </a:cubicBezTo>
                    <a:cubicBezTo>
                      <a:pt x="0" y="519"/>
                      <a:pt x="0" y="519"/>
                      <a:pt x="0" y="519"/>
                    </a:cubicBezTo>
                    <a:cubicBezTo>
                      <a:pt x="0" y="538"/>
                      <a:pt x="16" y="554"/>
                      <a:pt x="35" y="554"/>
                    </a:cubicBezTo>
                    <a:close/>
                    <a:moveTo>
                      <a:pt x="42" y="41"/>
                    </a:moveTo>
                    <a:cubicBezTo>
                      <a:pt x="782" y="41"/>
                      <a:pt x="782" y="41"/>
                      <a:pt x="782" y="41"/>
                    </a:cubicBezTo>
                    <a:cubicBezTo>
                      <a:pt x="782" y="505"/>
                      <a:pt x="782" y="505"/>
                      <a:pt x="782" y="505"/>
                    </a:cubicBezTo>
                    <a:cubicBezTo>
                      <a:pt x="42" y="505"/>
                      <a:pt x="42" y="505"/>
                      <a:pt x="42" y="505"/>
                    </a:cubicBezTo>
                    <a:lnTo>
                      <a:pt x="42" y="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2" name="Group 40"/>
            <p:cNvGrpSpPr/>
            <p:nvPr/>
          </p:nvGrpSpPr>
          <p:grpSpPr>
            <a:xfrm>
              <a:off x="7304540" y="1162103"/>
              <a:ext cx="418308" cy="418308"/>
              <a:chOff x="1981200" y="163513"/>
              <a:chExt cx="609600" cy="609600"/>
            </a:xfrm>
            <a:solidFill>
              <a:schemeClr val="accent4"/>
            </a:solidFill>
          </p:grpSpPr>
          <p:sp>
            <p:nvSpPr>
              <p:cNvPr id="24" name="Freeform: Shape 41"/>
              <p:cNvSpPr/>
              <p:nvPr/>
            </p:nvSpPr>
            <p:spPr bwMode="auto">
              <a:xfrm>
                <a:off x="1981200" y="163513"/>
                <a:ext cx="609600" cy="609600"/>
              </a:xfrm>
              <a:custGeom>
                <a:gdLst>
                  <a:gd fmla="*/ 456 w 912" name="T0"/>
                  <a:gd fmla="*/ 912 h 912" name="T1"/>
                  <a:gd fmla="*/ 0 w 912" name="T2"/>
                  <a:gd fmla="*/ 456 h 912" name="T3"/>
                  <a:gd fmla="*/ 456 w 912" name="T4"/>
                  <a:gd fmla="*/ 0 h 912" name="T5"/>
                  <a:gd fmla="*/ 912 w 912" name="T6"/>
                  <a:gd fmla="*/ 456 h 912" name="T7"/>
                  <a:gd fmla="*/ 456 w 912" name="T8"/>
                  <a:gd fmla="*/ 912 h 912" name="T9"/>
                  <a:gd fmla="*/ 456 w 912" name="T10"/>
                  <a:gd fmla="*/ 114 h 912" name="T11"/>
                  <a:gd fmla="*/ 114 w 912" name="T12"/>
                  <a:gd fmla="*/ 456 h 912" name="T13"/>
                  <a:gd fmla="*/ 456 w 912" name="T14"/>
                  <a:gd fmla="*/ 798 h 912" name="T15"/>
                  <a:gd fmla="*/ 798 w 912" name="T16"/>
                  <a:gd fmla="*/ 456 h 912" name="T17"/>
                  <a:gd fmla="*/ 456 w 912" name="T18"/>
                  <a:gd fmla="*/ 114 h 91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912" w="912">
                    <a:moveTo>
                      <a:pt x="456" y="912"/>
                    </a:moveTo>
                    <a:cubicBezTo>
                      <a:pt x="204" y="912"/>
                      <a:pt x="0" y="708"/>
                      <a:pt x="0" y="456"/>
                    </a:cubicBezTo>
                    <a:cubicBezTo>
                      <a:pt x="0" y="205"/>
                      <a:pt x="204" y="0"/>
                      <a:pt x="456" y="0"/>
                    </a:cubicBezTo>
                    <a:cubicBezTo>
                      <a:pt x="707" y="0"/>
                      <a:pt x="912" y="205"/>
                      <a:pt x="912" y="456"/>
                    </a:cubicBezTo>
                    <a:cubicBezTo>
                      <a:pt x="912" y="708"/>
                      <a:pt x="707" y="912"/>
                      <a:pt x="456" y="912"/>
                    </a:cubicBezTo>
                    <a:close/>
                    <a:moveTo>
                      <a:pt x="456" y="114"/>
                    </a:moveTo>
                    <a:cubicBezTo>
                      <a:pt x="267" y="114"/>
                      <a:pt x="114" y="267"/>
                      <a:pt x="114" y="456"/>
                    </a:cubicBezTo>
                    <a:cubicBezTo>
                      <a:pt x="114" y="645"/>
                      <a:pt x="267" y="798"/>
                      <a:pt x="456" y="798"/>
                    </a:cubicBezTo>
                    <a:cubicBezTo>
                      <a:pt x="644" y="798"/>
                      <a:pt x="798" y="645"/>
                      <a:pt x="798" y="456"/>
                    </a:cubicBezTo>
                    <a:cubicBezTo>
                      <a:pt x="798" y="267"/>
                      <a:pt x="644" y="114"/>
                      <a:pt x="456" y="1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" name="Freeform: Shape 42"/>
              <p:cNvSpPr/>
              <p:nvPr/>
            </p:nvSpPr>
            <p:spPr bwMode="auto">
              <a:xfrm>
                <a:off x="2178050" y="328613"/>
                <a:ext cx="261938" cy="209550"/>
              </a:xfrm>
              <a:custGeom>
                <a:gdLst>
                  <a:gd fmla="*/ 199 w 394" name="T0"/>
                  <a:gd fmla="*/ 112 h 313" name="T1"/>
                  <a:gd fmla="*/ 162 w 394" name="T2"/>
                  <a:gd fmla="*/ 105 h 313" name="T3"/>
                  <a:gd fmla="*/ 136 w 394" name="T4"/>
                  <a:gd fmla="*/ 108 h 313" name="T5"/>
                  <a:gd fmla="*/ 0 w 394" name="T6"/>
                  <a:gd fmla="*/ 42 h 313" name="T7"/>
                  <a:gd fmla="*/ 60 w 394" name="T8"/>
                  <a:gd fmla="*/ 187 h 313" name="T9"/>
                  <a:gd fmla="*/ 57 w 394" name="T10"/>
                  <a:gd fmla="*/ 209 h 313" name="T11"/>
                  <a:gd fmla="*/ 162 w 394" name="T12"/>
                  <a:gd fmla="*/ 313 h 313" name="T13"/>
                  <a:gd fmla="*/ 266 w 394" name="T14"/>
                  <a:gd fmla="*/ 209 h 313" name="T15"/>
                  <a:gd fmla="*/ 266 w 394" name="T16"/>
                  <a:gd fmla="*/ 203 h 313" name="T17"/>
                  <a:gd fmla="*/ 394 w 394" name="T18"/>
                  <a:gd fmla="*/ 0 h 313" name="T19"/>
                  <a:gd fmla="*/ 199 w 394" name="T20"/>
                  <a:gd fmla="*/ 112 h 313" name="T21"/>
                  <a:gd fmla="*/ 162 w 394" name="T22"/>
                  <a:gd fmla="*/ 248 h 313" name="T23"/>
                  <a:gd fmla="*/ 123 w 394" name="T24"/>
                  <a:gd fmla="*/ 209 h 313" name="T25"/>
                  <a:gd fmla="*/ 162 w 394" name="T26"/>
                  <a:gd fmla="*/ 170 h 313" name="T27"/>
                  <a:gd fmla="*/ 200 w 394" name="T28"/>
                  <a:gd fmla="*/ 209 h 313" name="T29"/>
                  <a:gd fmla="*/ 162 w 394" name="T30"/>
                  <a:gd fmla="*/ 248 h 313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313" w="394">
                    <a:moveTo>
                      <a:pt x="199" y="112"/>
                    </a:moveTo>
                    <a:cubicBezTo>
                      <a:pt x="188" y="107"/>
                      <a:pt x="175" y="105"/>
                      <a:pt x="162" y="105"/>
                    </a:cubicBezTo>
                    <a:cubicBezTo>
                      <a:pt x="153" y="105"/>
                      <a:pt x="145" y="106"/>
                      <a:pt x="136" y="108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60" y="187"/>
                      <a:pt x="60" y="187"/>
                      <a:pt x="60" y="187"/>
                    </a:cubicBezTo>
                    <a:cubicBezTo>
                      <a:pt x="58" y="194"/>
                      <a:pt x="57" y="201"/>
                      <a:pt x="57" y="209"/>
                    </a:cubicBezTo>
                    <a:cubicBezTo>
                      <a:pt x="57" y="267"/>
                      <a:pt x="104" y="313"/>
                      <a:pt x="162" y="313"/>
                    </a:cubicBezTo>
                    <a:cubicBezTo>
                      <a:pt x="219" y="313"/>
                      <a:pt x="266" y="267"/>
                      <a:pt x="266" y="209"/>
                    </a:cubicBezTo>
                    <a:cubicBezTo>
                      <a:pt x="266" y="207"/>
                      <a:pt x="266" y="205"/>
                      <a:pt x="266" y="203"/>
                    </a:cubicBezTo>
                    <a:cubicBezTo>
                      <a:pt x="394" y="0"/>
                      <a:pt x="394" y="0"/>
                      <a:pt x="394" y="0"/>
                    </a:cubicBezTo>
                    <a:lnTo>
                      <a:pt x="199" y="112"/>
                    </a:lnTo>
                    <a:close/>
                    <a:moveTo>
                      <a:pt x="162" y="248"/>
                    </a:moveTo>
                    <a:cubicBezTo>
                      <a:pt x="140" y="248"/>
                      <a:pt x="123" y="230"/>
                      <a:pt x="123" y="209"/>
                    </a:cubicBezTo>
                    <a:cubicBezTo>
                      <a:pt x="123" y="188"/>
                      <a:pt x="140" y="170"/>
                      <a:pt x="162" y="170"/>
                    </a:cubicBezTo>
                    <a:cubicBezTo>
                      <a:pt x="183" y="170"/>
                      <a:pt x="200" y="188"/>
                      <a:pt x="200" y="209"/>
                    </a:cubicBezTo>
                    <a:cubicBezTo>
                      <a:pt x="200" y="230"/>
                      <a:pt x="183" y="248"/>
                      <a:pt x="162" y="2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" name="Freeform: Shape 43"/>
              <p:cNvSpPr/>
              <p:nvPr/>
            </p:nvSpPr>
            <p:spPr bwMode="auto">
              <a:xfrm>
                <a:off x="1981200" y="163513"/>
                <a:ext cx="609600" cy="609600"/>
              </a:xfrm>
              <a:custGeom>
                <a:gdLst>
                  <a:gd fmla="*/ 456 w 912" name="T0"/>
                  <a:gd fmla="*/ 0 h 912" name="T1"/>
                  <a:gd fmla="*/ 0 w 912" name="T2"/>
                  <a:gd fmla="*/ 456 h 912" name="T3"/>
                  <a:gd fmla="*/ 456 w 912" name="T4"/>
                  <a:gd fmla="*/ 912 h 912" name="T5"/>
                  <a:gd fmla="*/ 912 w 912" name="T6"/>
                  <a:gd fmla="*/ 456 h 912" name="T7"/>
                  <a:gd fmla="*/ 456 w 912" name="T8"/>
                  <a:gd fmla="*/ 0 h 912" name="T9"/>
                  <a:gd fmla="*/ 477 w 912" name="T10"/>
                  <a:gd fmla="*/ 797 h 912" name="T11"/>
                  <a:gd fmla="*/ 477 w 912" name="T12"/>
                  <a:gd fmla="*/ 754 h 912" name="T13"/>
                  <a:gd fmla="*/ 453 w 912" name="T14"/>
                  <a:gd fmla="*/ 730 h 912" name="T15"/>
                  <a:gd fmla="*/ 429 w 912" name="T16"/>
                  <a:gd fmla="*/ 754 h 912" name="T17"/>
                  <a:gd fmla="*/ 429 w 912" name="T18"/>
                  <a:gd fmla="*/ 797 h 912" name="T19"/>
                  <a:gd fmla="*/ 115 w 912" name="T20"/>
                  <a:gd fmla="*/ 479 h 912" name="T21"/>
                  <a:gd fmla="*/ 157 w 912" name="T22"/>
                  <a:gd fmla="*/ 479 h 912" name="T23"/>
                  <a:gd fmla="*/ 181 w 912" name="T24"/>
                  <a:gd fmla="*/ 455 h 912" name="T25"/>
                  <a:gd fmla="*/ 157 w 912" name="T26"/>
                  <a:gd fmla="*/ 431 h 912" name="T27"/>
                  <a:gd fmla="*/ 115 w 912" name="T28"/>
                  <a:gd fmla="*/ 431 h 912" name="T29"/>
                  <a:gd fmla="*/ 431 w 912" name="T30"/>
                  <a:gd fmla="*/ 115 h 912" name="T31"/>
                  <a:gd fmla="*/ 431 w 912" name="T32"/>
                  <a:gd fmla="*/ 159 h 912" name="T33"/>
                  <a:gd fmla="*/ 456 w 912" name="T34"/>
                  <a:gd fmla="*/ 183 h 912" name="T35"/>
                  <a:gd fmla="*/ 480 w 912" name="T36"/>
                  <a:gd fmla="*/ 159 h 912" name="T37"/>
                  <a:gd fmla="*/ 480 w 912" name="T38"/>
                  <a:gd fmla="*/ 115 h 912" name="T39"/>
                  <a:gd fmla="*/ 797 w 912" name="T40"/>
                  <a:gd fmla="*/ 433 h 912" name="T41"/>
                  <a:gd fmla="*/ 752 w 912" name="T42"/>
                  <a:gd fmla="*/ 433 h 912" name="T43"/>
                  <a:gd fmla="*/ 728 w 912" name="T44"/>
                  <a:gd fmla="*/ 458 h 912" name="T45"/>
                  <a:gd fmla="*/ 752 w 912" name="T46"/>
                  <a:gd fmla="*/ 482 h 912" name="T47"/>
                  <a:gd fmla="*/ 796 w 912" name="T48"/>
                  <a:gd fmla="*/ 482 h 912" name="T49"/>
                  <a:gd fmla="*/ 477 w 912" name="T50"/>
                  <a:gd fmla="*/ 797 h 912" name="T5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b="b" l="0" r="r" t="0"/>
                <a:pathLst>
                  <a:path h="912" w="912">
                    <a:moveTo>
                      <a:pt x="456" y="0"/>
                    </a:moveTo>
                    <a:cubicBezTo>
                      <a:pt x="204" y="0"/>
                      <a:pt x="0" y="205"/>
                      <a:pt x="0" y="456"/>
                    </a:cubicBezTo>
                    <a:cubicBezTo>
                      <a:pt x="0" y="708"/>
                      <a:pt x="204" y="912"/>
                      <a:pt x="456" y="912"/>
                    </a:cubicBezTo>
                    <a:cubicBezTo>
                      <a:pt x="707" y="912"/>
                      <a:pt x="912" y="708"/>
                      <a:pt x="912" y="456"/>
                    </a:cubicBezTo>
                    <a:cubicBezTo>
                      <a:pt x="912" y="205"/>
                      <a:pt x="707" y="0"/>
                      <a:pt x="456" y="0"/>
                    </a:cubicBezTo>
                    <a:close/>
                    <a:moveTo>
                      <a:pt x="477" y="797"/>
                    </a:moveTo>
                    <a:cubicBezTo>
                      <a:pt x="477" y="754"/>
                      <a:pt x="477" y="754"/>
                      <a:pt x="477" y="754"/>
                    </a:cubicBezTo>
                    <a:cubicBezTo>
                      <a:pt x="477" y="741"/>
                      <a:pt x="467" y="730"/>
                      <a:pt x="453" y="730"/>
                    </a:cubicBezTo>
                    <a:cubicBezTo>
                      <a:pt x="440" y="730"/>
                      <a:pt x="429" y="741"/>
                      <a:pt x="429" y="754"/>
                    </a:cubicBezTo>
                    <a:cubicBezTo>
                      <a:pt x="429" y="797"/>
                      <a:pt x="429" y="797"/>
                      <a:pt x="429" y="797"/>
                    </a:cubicBezTo>
                    <a:cubicBezTo>
                      <a:pt x="261" y="784"/>
                      <a:pt x="126" y="648"/>
                      <a:pt x="115" y="479"/>
                    </a:cubicBezTo>
                    <a:cubicBezTo>
                      <a:pt x="157" y="479"/>
                      <a:pt x="157" y="479"/>
                      <a:pt x="157" y="479"/>
                    </a:cubicBezTo>
                    <a:cubicBezTo>
                      <a:pt x="170" y="479"/>
                      <a:pt x="181" y="469"/>
                      <a:pt x="181" y="455"/>
                    </a:cubicBezTo>
                    <a:cubicBezTo>
                      <a:pt x="181" y="442"/>
                      <a:pt x="170" y="431"/>
                      <a:pt x="157" y="431"/>
                    </a:cubicBezTo>
                    <a:cubicBezTo>
                      <a:pt x="115" y="431"/>
                      <a:pt x="115" y="431"/>
                      <a:pt x="115" y="431"/>
                    </a:cubicBezTo>
                    <a:cubicBezTo>
                      <a:pt x="127" y="262"/>
                      <a:pt x="262" y="127"/>
                      <a:pt x="431" y="115"/>
                    </a:cubicBezTo>
                    <a:cubicBezTo>
                      <a:pt x="431" y="159"/>
                      <a:pt x="431" y="159"/>
                      <a:pt x="431" y="159"/>
                    </a:cubicBezTo>
                    <a:cubicBezTo>
                      <a:pt x="431" y="172"/>
                      <a:pt x="442" y="183"/>
                      <a:pt x="456" y="183"/>
                    </a:cubicBezTo>
                    <a:cubicBezTo>
                      <a:pt x="469" y="183"/>
                      <a:pt x="480" y="172"/>
                      <a:pt x="480" y="159"/>
                    </a:cubicBezTo>
                    <a:cubicBezTo>
                      <a:pt x="480" y="115"/>
                      <a:pt x="480" y="115"/>
                      <a:pt x="480" y="115"/>
                    </a:cubicBezTo>
                    <a:cubicBezTo>
                      <a:pt x="650" y="127"/>
                      <a:pt x="785" y="263"/>
                      <a:pt x="797" y="433"/>
                    </a:cubicBezTo>
                    <a:cubicBezTo>
                      <a:pt x="752" y="433"/>
                      <a:pt x="752" y="433"/>
                      <a:pt x="752" y="433"/>
                    </a:cubicBezTo>
                    <a:cubicBezTo>
                      <a:pt x="739" y="433"/>
                      <a:pt x="728" y="444"/>
                      <a:pt x="728" y="458"/>
                    </a:cubicBezTo>
                    <a:cubicBezTo>
                      <a:pt x="728" y="471"/>
                      <a:pt x="739" y="482"/>
                      <a:pt x="752" y="482"/>
                    </a:cubicBezTo>
                    <a:cubicBezTo>
                      <a:pt x="796" y="482"/>
                      <a:pt x="796" y="482"/>
                      <a:pt x="796" y="482"/>
                    </a:cubicBezTo>
                    <a:cubicBezTo>
                      <a:pt x="784" y="651"/>
                      <a:pt x="647" y="786"/>
                      <a:pt x="477" y="7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3" name="Group 44"/>
            <p:cNvGrpSpPr/>
            <p:nvPr/>
          </p:nvGrpSpPr>
          <p:grpSpPr>
            <a:xfrm>
              <a:off x="5281427" y="1144285"/>
              <a:ext cx="491121" cy="436131"/>
              <a:chOff x="152400" y="198438"/>
              <a:chExt cx="609600" cy="541338"/>
            </a:xfrm>
            <a:solidFill>
              <a:schemeClr val="accent3"/>
            </a:solidFill>
          </p:grpSpPr>
          <p:sp>
            <p:nvSpPr>
              <p:cNvPr id="21" name="Freeform: Shape 45"/>
              <p:cNvSpPr/>
              <p:nvPr/>
            </p:nvSpPr>
            <p:spPr bwMode="auto">
              <a:xfrm>
                <a:off x="350838" y="384176"/>
                <a:ext cx="36513" cy="31750"/>
              </a:xfrm>
              <a:custGeom>
                <a:gdLst>
                  <a:gd fmla="*/ 23 w 23" name="T0"/>
                  <a:gd fmla="*/ 7 h 20" name="T1"/>
                  <a:gd fmla="*/ 0 w 23" name="T2"/>
                  <a:gd fmla="*/ 20 h 20" name="T3"/>
                  <a:gd fmla="*/ 0 w 23" name="T4"/>
                  <a:gd fmla="*/ 0 h 20" name="T5"/>
                  <a:gd fmla="*/ 23 w 23" name="T6"/>
                  <a:gd fmla="*/ 0 h 20" name="T7"/>
                  <a:gd fmla="*/ 23 w 23" name="T8"/>
                  <a:gd fmla="*/ 7 h 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0" w="23">
                    <a:moveTo>
                      <a:pt x="23" y="7"/>
                    </a:moveTo>
                    <a:lnTo>
                      <a:pt x="0" y="20"/>
                    </a:lnTo>
                    <a:lnTo>
                      <a:pt x="0" y="0"/>
                    </a:lnTo>
                    <a:lnTo>
                      <a:pt x="23" y="0"/>
                    </a:lnTo>
                    <a:lnTo>
                      <a:pt x="23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" name="Freeform: Shape 46"/>
              <p:cNvSpPr/>
              <p:nvPr/>
            </p:nvSpPr>
            <p:spPr bwMode="auto">
              <a:xfrm>
                <a:off x="523875" y="384176"/>
                <a:ext cx="36513" cy="31750"/>
              </a:xfrm>
              <a:custGeom>
                <a:gdLst>
                  <a:gd fmla="*/ 0 w 23" name="T0"/>
                  <a:gd fmla="*/ 7 h 20" name="T1"/>
                  <a:gd fmla="*/ 23 w 23" name="T2"/>
                  <a:gd fmla="*/ 20 h 20" name="T3"/>
                  <a:gd fmla="*/ 23 w 23" name="T4"/>
                  <a:gd fmla="*/ 0 h 20" name="T5"/>
                  <a:gd fmla="*/ 0 w 23" name="T6"/>
                  <a:gd fmla="*/ 0 h 20" name="T7"/>
                  <a:gd fmla="*/ 0 w 23" name="T8"/>
                  <a:gd fmla="*/ 7 h 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0" w="23">
                    <a:moveTo>
                      <a:pt x="0" y="7"/>
                    </a:moveTo>
                    <a:lnTo>
                      <a:pt x="23" y="20"/>
                    </a:lnTo>
                    <a:lnTo>
                      <a:pt x="23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" name="Freeform: Shape 47"/>
              <p:cNvSpPr/>
              <p:nvPr/>
            </p:nvSpPr>
            <p:spPr bwMode="auto">
              <a:xfrm>
                <a:off x="152400" y="198438"/>
                <a:ext cx="609600" cy="541338"/>
              </a:xfrm>
              <a:custGeom>
                <a:gdLst>
                  <a:gd fmla="*/ 499 w 912" name="T0"/>
                  <a:gd fmla="*/ 451 h 810" name="T1"/>
                  <a:gd fmla="*/ 560 w 912" name="T2"/>
                  <a:gd fmla="*/ 451 h 810" name="T3"/>
                  <a:gd fmla="*/ 912 w 912" name="T4"/>
                  <a:gd fmla="*/ 560 h 810" name="T5"/>
                  <a:gd fmla="*/ 912 w 912" name="T6"/>
                  <a:gd fmla="*/ 526 h 810" name="T7"/>
                  <a:gd fmla="*/ 499 w 912" name="T8"/>
                  <a:gd fmla="*/ 290 h 810" name="T9"/>
                  <a:gd fmla="*/ 499 w 912" name="T10"/>
                  <a:gd fmla="*/ 97 h 810" name="T11"/>
                  <a:gd fmla="*/ 456 w 912" name="T12"/>
                  <a:gd fmla="*/ 0 h 810" name="T13"/>
                  <a:gd fmla="*/ 413 w 912" name="T14"/>
                  <a:gd fmla="*/ 97 h 810" name="T15"/>
                  <a:gd fmla="*/ 413 w 912" name="T16"/>
                  <a:gd fmla="*/ 290 h 810" name="T17"/>
                  <a:gd fmla="*/ 0 w 912" name="T18"/>
                  <a:gd fmla="*/ 526 h 810" name="T19"/>
                  <a:gd fmla="*/ 0 w 912" name="T20"/>
                  <a:gd fmla="*/ 560 h 810" name="T21"/>
                  <a:gd fmla="*/ 353 w 912" name="T22"/>
                  <a:gd fmla="*/ 451 h 810" name="T23"/>
                  <a:gd fmla="*/ 413 w 912" name="T24"/>
                  <a:gd fmla="*/ 451 h 810" name="T25"/>
                  <a:gd fmla="*/ 413 w 912" name="T26"/>
                  <a:gd fmla="*/ 653 h 810" name="T27"/>
                  <a:gd fmla="*/ 414 w 912" name="T28"/>
                  <a:gd fmla="*/ 658 h 810" name="T29"/>
                  <a:gd fmla="*/ 279 w 912" name="T30"/>
                  <a:gd fmla="*/ 746 h 810" name="T31"/>
                  <a:gd fmla="*/ 279 w 912" name="T32"/>
                  <a:gd fmla="*/ 772 h 810" name="T33"/>
                  <a:gd fmla="*/ 429 w 912" name="T34"/>
                  <a:gd fmla="*/ 746 h 810" name="T35"/>
                  <a:gd fmla="*/ 456 w 912" name="T36"/>
                  <a:gd fmla="*/ 810 h 810" name="T37"/>
                  <a:gd fmla="*/ 483 w 912" name="T38"/>
                  <a:gd fmla="*/ 746 h 810" name="T39"/>
                  <a:gd fmla="*/ 633 w 912" name="T40"/>
                  <a:gd fmla="*/ 772 h 810" name="T41"/>
                  <a:gd fmla="*/ 633 w 912" name="T42"/>
                  <a:gd fmla="*/ 746 h 810" name="T43"/>
                  <a:gd fmla="*/ 498 w 912" name="T44"/>
                  <a:gd fmla="*/ 658 h 810" name="T45"/>
                  <a:gd fmla="*/ 499 w 912" name="T46"/>
                  <a:gd fmla="*/ 653 h 810" name="T47"/>
                  <a:gd fmla="*/ 499 w 912" name="T48"/>
                  <a:gd fmla="*/ 451 h 810" name="T49"/>
                  <a:gd fmla="*/ 424 w 912" name="T50"/>
                  <a:gd fmla="*/ 61 h 810" name="T51"/>
                  <a:gd fmla="*/ 456 w 912" name="T52"/>
                  <a:gd fmla="*/ 33 h 810" name="T53"/>
                  <a:gd fmla="*/ 488 w 912" name="T54"/>
                  <a:gd fmla="*/ 61 h 810" name="T55"/>
                  <a:gd fmla="*/ 456 w 912" name="T56"/>
                  <a:gd fmla="*/ 49 h 810" name="T57"/>
                  <a:gd fmla="*/ 424 w 912" name="T58"/>
                  <a:gd fmla="*/ 61 h 810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810" w="912">
                    <a:moveTo>
                      <a:pt x="499" y="451"/>
                    </a:moveTo>
                    <a:cubicBezTo>
                      <a:pt x="560" y="451"/>
                      <a:pt x="560" y="451"/>
                      <a:pt x="560" y="451"/>
                    </a:cubicBezTo>
                    <a:cubicBezTo>
                      <a:pt x="912" y="560"/>
                      <a:pt x="912" y="560"/>
                      <a:pt x="912" y="560"/>
                    </a:cubicBezTo>
                    <a:cubicBezTo>
                      <a:pt x="912" y="526"/>
                      <a:pt x="912" y="526"/>
                      <a:pt x="912" y="526"/>
                    </a:cubicBezTo>
                    <a:cubicBezTo>
                      <a:pt x="499" y="290"/>
                      <a:pt x="499" y="290"/>
                      <a:pt x="499" y="290"/>
                    </a:cubicBezTo>
                    <a:cubicBezTo>
                      <a:pt x="499" y="219"/>
                      <a:pt x="499" y="139"/>
                      <a:pt x="499" y="97"/>
                    </a:cubicBezTo>
                    <a:cubicBezTo>
                      <a:pt x="499" y="11"/>
                      <a:pt x="456" y="0"/>
                      <a:pt x="456" y="0"/>
                    </a:cubicBezTo>
                    <a:cubicBezTo>
                      <a:pt x="456" y="0"/>
                      <a:pt x="413" y="11"/>
                      <a:pt x="413" y="97"/>
                    </a:cubicBezTo>
                    <a:cubicBezTo>
                      <a:pt x="413" y="140"/>
                      <a:pt x="413" y="220"/>
                      <a:pt x="413" y="290"/>
                    </a:cubicBezTo>
                    <a:cubicBezTo>
                      <a:pt x="0" y="526"/>
                      <a:pt x="0" y="526"/>
                      <a:pt x="0" y="526"/>
                    </a:cubicBezTo>
                    <a:cubicBezTo>
                      <a:pt x="0" y="560"/>
                      <a:pt x="0" y="560"/>
                      <a:pt x="0" y="560"/>
                    </a:cubicBezTo>
                    <a:cubicBezTo>
                      <a:pt x="353" y="451"/>
                      <a:pt x="353" y="451"/>
                      <a:pt x="353" y="451"/>
                    </a:cubicBezTo>
                    <a:cubicBezTo>
                      <a:pt x="413" y="451"/>
                      <a:pt x="413" y="451"/>
                      <a:pt x="413" y="451"/>
                    </a:cubicBezTo>
                    <a:cubicBezTo>
                      <a:pt x="413" y="524"/>
                      <a:pt x="413" y="608"/>
                      <a:pt x="413" y="653"/>
                    </a:cubicBezTo>
                    <a:cubicBezTo>
                      <a:pt x="413" y="654"/>
                      <a:pt x="414" y="656"/>
                      <a:pt x="414" y="658"/>
                    </a:cubicBezTo>
                    <a:cubicBezTo>
                      <a:pt x="279" y="746"/>
                      <a:pt x="279" y="746"/>
                      <a:pt x="279" y="746"/>
                    </a:cubicBezTo>
                    <a:cubicBezTo>
                      <a:pt x="279" y="772"/>
                      <a:pt x="279" y="772"/>
                      <a:pt x="279" y="772"/>
                    </a:cubicBezTo>
                    <a:cubicBezTo>
                      <a:pt x="429" y="746"/>
                      <a:pt x="429" y="746"/>
                      <a:pt x="429" y="746"/>
                    </a:cubicBezTo>
                    <a:cubicBezTo>
                      <a:pt x="441" y="785"/>
                      <a:pt x="456" y="810"/>
                      <a:pt x="456" y="810"/>
                    </a:cubicBezTo>
                    <a:cubicBezTo>
                      <a:pt x="456" y="810"/>
                      <a:pt x="471" y="785"/>
                      <a:pt x="483" y="746"/>
                    </a:cubicBezTo>
                    <a:cubicBezTo>
                      <a:pt x="633" y="772"/>
                      <a:pt x="633" y="772"/>
                      <a:pt x="633" y="772"/>
                    </a:cubicBezTo>
                    <a:cubicBezTo>
                      <a:pt x="633" y="746"/>
                      <a:pt x="633" y="746"/>
                      <a:pt x="633" y="746"/>
                    </a:cubicBezTo>
                    <a:cubicBezTo>
                      <a:pt x="498" y="658"/>
                      <a:pt x="498" y="658"/>
                      <a:pt x="498" y="658"/>
                    </a:cubicBezTo>
                    <a:cubicBezTo>
                      <a:pt x="498" y="656"/>
                      <a:pt x="499" y="654"/>
                      <a:pt x="499" y="653"/>
                    </a:cubicBezTo>
                    <a:cubicBezTo>
                      <a:pt x="499" y="608"/>
                      <a:pt x="499" y="524"/>
                      <a:pt x="499" y="451"/>
                    </a:cubicBezTo>
                    <a:close/>
                    <a:moveTo>
                      <a:pt x="424" y="61"/>
                    </a:moveTo>
                    <a:cubicBezTo>
                      <a:pt x="428" y="47"/>
                      <a:pt x="441" y="33"/>
                      <a:pt x="456" y="33"/>
                    </a:cubicBezTo>
                    <a:cubicBezTo>
                      <a:pt x="471" y="33"/>
                      <a:pt x="484" y="47"/>
                      <a:pt x="488" y="61"/>
                    </a:cubicBezTo>
                    <a:cubicBezTo>
                      <a:pt x="481" y="51"/>
                      <a:pt x="470" y="49"/>
                      <a:pt x="456" y="49"/>
                    </a:cubicBezTo>
                    <a:cubicBezTo>
                      <a:pt x="442" y="49"/>
                      <a:pt x="431" y="51"/>
                      <a:pt x="424" y="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cxnSp>
          <p:nvCxnSpPr>
            <p:cNvPr id="14" name="Straight Connector 51"/>
            <p:cNvCxnSpPr/>
            <p:nvPr/>
          </p:nvCxnSpPr>
          <p:spPr>
            <a:xfrm>
              <a:off x="3951880" y="1366123"/>
              <a:ext cx="1242138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52"/>
            <p:cNvCxnSpPr/>
            <p:nvPr/>
          </p:nvCxnSpPr>
          <p:spPr>
            <a:xfrm>
              <a:off x="5951051" y="1366123"/>
              <a:ext cx="1242138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53"/>
            <p:cNvCxnSpPr/>
            <p:nvPr/>
          </p:nvCxnSpPr>
          <p:spPr>
            <a:xfrm>
              <a:off x="7839363" y="1366123"/>
              <a:ext cx="1304637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组合 38"/>
          <p:cNvGrpSpPr/>
          <p:nvPr/>
        </p:nvGrpSpPr>
        <p:grpSpPr>
          <a:xfrm>
            <a:off x="793725" y="1766112"/>
            <a:ext cx="1675002" cy="2557877"/>
            <a:chOff x="793725" y="1766112"/>
            <a:chExt cx="1675002" cy="2557877"/>
          </a:xfrm>
        </p:grpSpPr>
        <p:sp>
          <p:nvSpPr>
            <p:cNvPr id="6" name="Freeform: Shape 8"/>
            <p:cNvSpPr/>
            <p:nvPr/>
          </p:nvSpPr>
          <p:spPr bwMode="auto">
            <a:xfrm>
              <a:off x="793725" y="1766112"/>
              <a:ext cx="1675002" cy="2557877"/>
            </a:xfrm>
            <a:custGeom>
              <a:gdLst>
                <a:gd fmla="*/ 535 w 595" name="T0"/>
                <a:gd fmla="*/ 60 h 919" name="T1"/>
                <a:gd fmla="*/ 359 w 595" name="T2"/>
                <a:gd fmla="*/ 60 h 919" name="T3"/>
                <a:gd fmla="*/ 297 w 595" name="T4"/>
                <a:gd fmla="*/ 0 h 919" name="T5"/>
                <a:gd fmla="*/ 236 w 595" name="T6"/>
                <a:gd fmla="*/ 60 h 919" name="T7"/>
                <a:gd fmla="*/ 59 w 595" name="T8"/>
                <a:gd fmla="*/ 60 h 919" name="T9"/>
                <a:gd fmla="*/ 0 w 595" name="T10"/>
                <a:gd fmla="*/ 120 h 919" name="T11"/>
                <a:gd fmla="*/ 0 w 595" name="T12"/>
                <a:gd fmla="*/ 859 h 919" name="T13"/>
                <a:gd fmla="*/ 59 w 595" name="T14"/>
                <a:gd fmla="*/ 919 h 919" name="T15"/>
                <a:gd fmla="*/ 535 w 595" name="T16"/>
                <a:gd fmla="*/ 919 h 919" name="T17"/>
                <a:gd fmla="*/ 595 w 595" name="T18"/>
                <a:gd fmla="*/ 859 h 919" name="T19"/>
                <a:gd fmla="*/ 595 w 595" name="T20"/>
                <a:gd fmla="*/ 120 h 919" name="T21"/>
                <a:gd fmla="*/ 535 w 595" name="T22"/>
                <a:gd fmla="*/ 60 h 919" name="T23"/>
                <a:gd fmla="*/ 589 w 595" name="T24"/>
                <a:gd fmla="*/ 859 h 919" name="T25"/>
                <a:gd fmla="*/ 535 w 595" name="T26"/>
                <a:gd fmla="*/ 913 h 919" name="T27"/>
                <a:gd fmla="*/ 59 w 595" name="T28"/>
                <a:gd fmla="*/ 913 h 919" name="T29"/>
                <a:gd fmla="*/ 6 w 595" name="T30"/>
                <a:gd fmla="*/ 859 h 919" name="T31"/>
                <a:gd fmla="*/ 6 w 595" name="T32"/>
                <a:gd fmla="*/ 467 h 919" name="T33"/>
                <a:gd fmla="*/ 589 w 595" name="T34"/>
                <a:gd fmla="*/ 467 h 919" name="T35"/>
                <a:gd fmla="*/ 589 w 595" name="T36"/>
                <a:gd fmla="*/ 859 h 91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919" w="595">
                  <a:moveTo>
                    <a:pt x="535" y="60"/>
                  </a:moveTo>
                  <a:cubicBezTo>
                    <a:pt x="359" y="60"/>
                    <a:pt x="359" y="60"/>
                    <a:pt x="359" y="60"/>
                  </a:cubicBezTo>
                  <a:cubicBezTo>
                    <a:pt x="330" y="51"/>
                    <a:pt x="307" y="29"/>
                    <a:pt x="297" y="0"/>
                  </a:cubicBezTo>
                  <a:cubicBezTo>
                    <a:pt x="288" y="29"/>
                    <a:pt x="265" y="51"/>
                    <a:pt x="236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27" y="60"/>
                    <a:pt x="0" y="87"/>
                    <a:pt x="0" y="120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92"/>
                    <a:pt x="27" y="919"/>
                    <a:pt x="59" y="919"/>
                  </a:cubicBezTo>
                  <a:cubicBezTo>
                    <a:pt x="535" y="919"/>
                    <a:pt x="535" y="919"/>
                    <a:pt x="535" y="919"/>
                  </a:cubicBezTo>
                  <a:cubicBezTo>
                    <a:pt x="568" y="919"/>
                    <a:pt x="595" y="892"/>
                    <a:pt x="595" y="859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95" y="87"/>
                    <a:pt x="568" y="60"/>
                    <a:pt x="535" y="60"/>
                  </a:cubicBezTo>
                  <a:close/>
                  <a:moveTo>
                    <a:pt x="589" y="859"/>
                  </a:moveTo>
                  <a:cubicBezTo>
                    <a:pt x="589" y="889"/>
                    <a:pt x="565" y="913"/>
                    <a:pt x="535" y="913"/>
                  </a:cubicBezTo>
                  <a:cubicBezTo>
                    <a:pt x="59" y="913"/>
                    <a:pt x="59" y="913"/>
                    <a:pt x="59" y="913"/>
                  </a:cubicBezTo>
                  <a:cubicBezTo>
                    <a:pt x="30" y="913"/>
                    <a:pt x="6" y="889"/>
                    <a:pt x="6" y="859"/>
                  </a:cubicBezTo>
                  <a:cubicBezTo>
                    <a:pt x="6" y="467"/>
                    <a:pt x="6" y="467"/>
                    <a:pt x="6" y="467"/>
                  </a:cubicBezTo>
                  <a:cubicBezTo>
                    <a:pt x="589" y="467"/>
                    <a:pt x="589" y="467"/>
                    <a:pt x="589" y="467"/>
                  </a:cubicBezTo>
                  <a:lnTo>
                    <a:pt x="589" y="85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t" anchorCtr="1" bIns="60960" compatLnSpc="1" lIns="144000" rIns="144000" tIns="1908000" vert="horz" wrap="square">
              <a:prstTxWarp prst="textNoShape">
                <a:avLst/>
              </a:prstTxWarp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ctr">
                <a:lnSpc>
                  <a:spcPct val="120000"/>
                </a:lnSpc>
              </a:pPr>
              <a:r>
                <a:rPr altLang="en-US" lang="zh-CN" sz="11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17" name="Rectangle 55"/>
            <p:cNvSpPr/>
            <p:nvPr/>
          </p:nvSpPr>
          <p:spPr>
            <a:xfrm>
              <a:off x="1100311" y="2296344"/>
              <a:ext cx="1061829" cy="346249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algn="ctr" fontAlgn="base" lvl="0">
                <a:spcBef>
                  <a:spcPct val="0"/>
                </a:spcBef>
                <a:spcAft>
                  <a:spcPct val="0"/>
                </a:spcAft>
              </a:pPr>
              <a:r>
                <a:rPr altLang="en-US" b="1" lang="zh-CN" sz="16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719075" y="1766112"/>
            <a:ext cx="1675000" cy="2557877"/>
            <a:chOff x="2719075" y="1766112"/>
            <a:chExt cx="1675000" cy="2557877"/>
          </a:xfrm>
        </p:grpSpPr>
        <p:sp>
          <p:nvSpPr>
            <p:cNvPr id="7" name="Freeform: Shape 12"/>
            <p:cNvSpPr/>
            <p:nvPr/>
          </p:nvSpPr>
          <p:spPr bwMode="auto">
            <a:xfrm>
              <a:off x="2719075" y="1766112"/>
              <a:ext cx="1675000" cy="2557877"/>
            </a:xfrm>
            <a:custGeom>
              <a:gdLst>
                <a:gd fmla="*/ 535 w 595" name="T0"/>
                <a:gd fmla="*/ 60 h 919" name="T1"/>
                <a:gd fmla="*/ 359 w 595" name="T2"/>
                <a:gd fmla="*/ 60 h 919" name="T3"/>
                <a:gd fmla="*/ 297 w 595" name="T4"/>
                <a:gd fmla="*/ 0 h 919" name="T5"/>
                <a:gd fmla="*/ 236 w 595" name="T6"/>
                <a:gd fmla="*/ 60 h 919" name="T7"/>
                <a:gd fmla="*/ 59 w 595" name="T8"/>
                <a:gd fmla="*/ 60 h 919" name="T9"/>
                <a:gd fmla="*/ 0 w 595" name="T10"/>
                <a:gd fmla="*/ 120 h 919" name="T11"/>
                <a:gd fmla="*/ 0 w 595" name="T12"/>
                <a:gd fmla="*/ 859 h 919" name="T13"/>
                <a:gd fmla="*/ 59 w 595" name="T14"/>
                <a:gd fmla="*/ 919 h 919" name="T15"/>
                <a:gd fmla="*/ 535 w 595" name="T16"/>
                <a:gd fmla="*/ 919 h 919" name="T17"/>
                <a:gd fmla="*/ 595 w 595" name="T18"/>
                <a:gd fmla="*/ 859 h 919" name="T19"/>
                <a:gd fmla="*/ 595 w 595" name="T20"/>
                <a:gd fmla="*/ 120 h 919" name="T21"/>
                <a:gd fmla="*/ 535 w 595" name="T22"/>
                <a:gd fmla="*/ 60 h 919" name="T23"/>
                <a:gd fmla="*/ 589 w 595" name="T24"/>
                <a:gd fmla="*/ 859 h 919" name="T25"/>
                <a:gd fmla="*/ 535 w 595" name="T26"/>
                <a:gd fmla="*/ 913 h 919" name="T27"/>
                <a:gd fmla="*/ 59 w 595" name="T28"/>
                <a:gd fmla="*/ 913 h 919" name="T29"/>
                <a:gd fmla="*/ 6 w 595" name="T30"/>
                <a:gd fmla="*/ 859 h 919" name="T31"/>
                <a:gd fmla="*/ 6 w 595" name="T32"/>
                <a:gd fmla="*/ 467 h 919" name="T33"/>
                <a:gd fmla="*/ 589 w 595" name="T34"/>
                <a:gd fmla="*/ 467 h 919" name="T35"/>
                <a:gd fmla="*/ 589 w 595" name="T36"/>
                <a:gd fmla="*/ 859 h 91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919" w="595">
                  <a:moveTo>
                    <a:pt x="535" y="60"/>
                  </a:moveTo>
                  <a:cubicBezTo>
                    <a:pt x="359" y="60"/>
                    <a:pt x="359" y="60"/>
                    <a:pt x="359" y="60"/>
                  </a:cubicBezTo>
                  <a:cubicBezTo>
                    <a:pt x="330" y="51"/>
                    <a:pt x="307" y="29"/>
                    <a:pt x="297" y="0"/>
                  </a:cubicBezTo>
                  <a:cubicBezTo>
                    <a:pt x="288" y="29"/>
                    <a:pt x="265" y="51"/>
                    <a:pt x="236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27" y="60"/>
                    <a:pt x="0" y="87"/>
                    <a:pt x="0" y="120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92"/>
                    <a:pt x="27" y="919"/>
                    <a:pt x="59" y="919"/>
                  </a:cubicBezTo>
                  <a:cubicBezTo>
                    <a:pt x="535" y="919"/>
                    <a:pt x="535" y="919"/>
                    <a:pt x="535" y="919"/>
                  </a:cubicBezTo>
                  <a:cubicBezTo>
                    <a:pt x="568" y="919"/>
                    <a:pt x="595" y="892"/>
                    <a:pt x="595" y="859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95" y="87"/>
                    <a:pt x="568" y="60"/>
                    <a:pt x="535" y="60"/>
                  </a:cubicBezTo>
                  <a:close/>
                  <a:moveTo>
                    <a:pt x="589" y="859"/>
                  </a:moveTo>
                  <a:cubicBezTo>
                    <a:pt x="589" y="889"/>
                    <a:pt x="565" y="913"/>
                    <a:pt x="535" y="913"/>
                  </a:cubicBezTo>
                  <a:cubicBezTo>
                    <a:pt x="59" y="913"/>
                    <a:pt x="59" y="913"/>
                    <a:pt x="59" y="913"/>
                  </a:cubicBezTo>
                  <a:cubicBezTo>
                    <a:pt x="30" y="913"/>
                    <a:pt x="6" y="889"/>
                    <a:pt x="6" y="859"/>
                  </a:cubicBezTo>
                  <a:cubicBezTo>
                    <a:pt x="6" y="467"/>
                    <a:pt x="6" y="467"/>
                    <a:pt x="6" y="467"/>
                  </a:cubicBezTo>
                  <a:cubicBezTo>
                    <a:pt x="589" y="467"/>
                    <a:pt x="589" y="467"/>
                    <a:pt x="589" y="467"/>
                  </a:cubicBezTo>
                  <a:lnTo>
                    <a:pt x="589" y="85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t" anchorCtr="1" bIns="60960" compatLnSpc="1" lIns="144000" rIns="144000" tIns="1908000" vert="horz" wrap="square">
              <a:prstTxWarp prst="textNoShape">
                <a:avLst/>
              </a:prstTxWarp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ctr">
                <a:lnSpc>
                  <a:spcPct val="120000"/>
                </a:lnSpc>
              </a:pPr>
              <a:r>
                <a:rPr altLang="en-US" lang="zh-CN" sz="11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18" name="Rectangle 58"/>
            <p:cNvSpPr/>
            <p:nvPr/>
          </p:nvSpPr>
          <p:spPr>
            <a:xfrm>
              <a:off x="3020626" y="2296344"/>
              <a:ext cx="1061829" cy="346249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algn="ctr" fontAlgn="base" lvl="0">
                <a:spcBef>
                  <a:spcPct val="0"/>
                </a:spcBef>
                <a:spcAft>
                  <a:spcPct val="0"/>
                </a:spcAft>
              </a:pPr>
              <a:r>
                <a:rPr altLang="en-US" b="1" lang="zh-CN" sz="16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4695410" y="1766112"/>
            <a:ext cx="1675001" cy="2557877"/>
            <a:chOff x="4695410" y="1766112"/>
            <a:chExt cx="1675001" cy="2557877"/>
          </a:xfrm>
        </p:grpSpPr>
        <p:sp>
          <p:nvSpPr>
            <p:cNvPr id="8" name="Freeform: Shape 16"/>
            <p:cNvSpPr/>
            <p:nvPr/>
          </p:nvSpPr>
          <p:spPr bwMode="auto">
            <a:xfrm>
              <a:off x="4695410" y="1766112"/>
              <a:ext cx="1675001" cy="2557877"/>
            </a:xfrm>
            <a:custGeom>
              <a:gdLst>
                <a:gd fmla="*/ 535 w 595" name="T0"/>
                <a:gd fmla="*/ 60 h 919" name="T1"/>
                <a:gd fmla="*/ 359 w 595" name="T2"/>
                <a:gd fmla="*/ 60 h 919" name="T3"/>
                <a:gd fmla="*/ 297 w 595" name="T4"/>
                <a:gd fmla="*/ 0 h 919" name="T5"/>
                <a:gd fmla="*/ 236 w 595" name="T6"/>
                <a:gd fmla="*/ 60 h 919" name="T7"/>
                <a:gd fmla="*/ 59 w 595" name="T8"/>
                <a:gd fmla="*/ 60 h 919" name="T9"/>
                <a:gd fmla="*/ 0 w 595" name="T10"/>
                <a:gd fmla="*/ 120 h 919" name="T11"/>
                <a:gd fmla="*/ 0 w 595" name="T12"/>
                <a:gd fmla="*/ 859 h 919" name="T13"/>
                <a:gd fmla="*/ 59 w 595" name="T14"/>
                <a:gd fmla="*/ 919 h 919" name="T15"/>
                <a:gd fmla="*/ 535 w 595" name="T16"/>
                <a:gd fmla="*/ 919 h 919" name="T17"/>
                <a:gd fmla="*/ 595 w 595" name="T18"/>
                <a:gd fmla="*/ 859 h 919" name="T19"/>
                <a:gd fmla="*/ 595 w 595" name="T20"/>
                <a:gd fmla="*/ 120 h 919" name="T21"/>
                <a:gd fmla="*/ 535 w 595" name="T22"/>
                <a:gd fmla="*/ 60 h 919" name="T23"/>
                <a:gd fmla="*/ 589 w 595" name="T24"/>
                <a:gd fmla="*/ 859 h 919" name="T25"/>
                <a:gd fmla="*/ 535 w 595" name="T26"/>
                <a:gd fmla="*/ 913 h 919" name="T27"/>
                <a:gd fmla="*/ 59 w 595" name="T28"/>
                <a:gd fmla="*/ 913 h 919" name="T29"/>
                <a:gd fmla="*/ 6 w 595" name="T30"/>
                <a:gd fmla="*/ 859 h 919" name="T31"/>
                <a:gd fmla="*/ 6 w 595" name="T32"/>
                <a:gd fmla="*/ 467 h 919" name="T33"/>
                <a:gd fmla="*/ 589 w 595" name="T34"/>
                <a:gd fmla="*/ 467 h 919" name="T35"/>
                <a:gd fmla="*/ 589 w 595" name="T36"/>
                <a:gd fmla="*/ 859 h 91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919" w="595">
                  <a:moveTo>
                    <a:pt x="535" y="60"/>
                  </a:moveTo>
                  <a:cubicBezTo>
                    <a:pt x="359" y="60"/>
                    <a:pt x="359" y="60"/>
                    <a:pt x="359" y="60"/>
                  </a:cubicBezTo>
                  <a:cubicBezTo>
                    <a:pt x="330" y="51"/>
                    <a:pt x="307" y="29"/>
                    <a:pt x="297" y="0"/>
                  </a:cubicBezTo>
                  <a:cubicBezTo>
                    <a:pt x="288" y="29"/>
                    <a:pt x="265" y="51"/>
                    <a:pt x="236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27" y="60"/>
                    <a:pt x="0" y="87"/>
                    <a:pt x="0" y="120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92"/>
                    <a:pt x="27" y="919"/>
                    <a:pt x="59" y="919"/>
                  </a:cubicBezTo>
                  <a:cubicBezTo>
                    <a:pt x="535" y="919"/>
                    <a:pt x="535" y="919"/>
                    <a:pt x="535" y="919"/>
                  </a:cubicBezTo>
                  <a:cubicBezTo>
                    <a:pt x="568" y="919"/>
                    <a:pt x="595" y="892"/>
                    <a:pt x="595" y="859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95" y="87"/>
                    <a:pt x="568" y="60"/>
                    <a:pt x="535" y="60"/>
                  </a:cubicBezTo>
                  <a:close/>
                  <a:moveTo>
                    <a:pt x="589" y="859"/>
                  </a:moveTo>
                  <a:cubicBezTo>
                    <a:pt x="589" y="889"/>
                    <a:pt x="565" y="913"/>
                    <a:pt x="535" y="913"/>
                  </a:cubicBezTo>
                  <a:cubicBezTo>
                    <a:pt x="59" y="913"/>
                    <a:pt x="59" y="913"/>
                    <a:pt x="59" y="913"/>
                  </a:cubicBezTo>
                  <a:cubicBezTo>
                    <a:pt x="30" y="913"/>
                    <a:pt x="6" y="889"/>
                    <a:pt x="6" y="859"/>
                  </a:cubicBezTo>
                  <a:cubicBezTo>
                    <a:pt x="6" y="467"/>
                    <a:pt x="6" y="467"/>
                    <a:pt x="6" y="467"/>
                  </a:cubicBezTo>
                  <a:cubicBezTo>
                    <a:pt x="589" y="467"/>
                    <a:pt x="589" y="467"/>
                    <a:pt x="589" y="467"/>
                  </a:cubicBezTo>
                  <a:lnTo>
                    <a:pt x="589" y="85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anchor="t" anchorCtr="1" bIns="60960" compatLnSpc="1" lIns="144000" rIns="144000" tIns="1908000" vert="horz" wrap="square">
              <a:prstTxWarp prst="textNoShape">
                <a:avLst/>
              </a:prstTxWarp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ctr">
                <a:lnSpc>
                  <a:spcPct val="120000"/>
                </a:lnSpc>
              </a:pPr>
              <a:r>
                <a:rPr altLang="en-US" lang="zh-CN" sz="11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19" name="Rectangle 59"/>
            <p:cNvSpPr/>
            <p:nvPr/>
          </p:nvSpPr>
          <p:spPr>
            <a:xfrm>
              <a:off x="4996073" y="2296344"/>
              <a:ext cx="1061829" cy="346249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algn="ctr" fontAlgn="base" lvl="0">
                <a:spcBef>
                  <a:spcPct val="0"/>
                </a:spcBef>
                <a:spcAft>
                  <a:spcPct val="0"/>
                </a:spcAft>
              </a:pPr>
              <a:r>
                <a:rPr altLang="en-US" b="1" lang="zh-CN" sz="16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676194" y="1766112"/>
            <a:ext cx="1675001" cy="2557877"/>
            <a:chOff x="6676194" y="1766112"/>
            <a:chExt cx="1675001" cy="2557877"/>
          </a:xfrm>
        </p:grpSpPr>
        <p:sp>
          <p:nvSpPr>
            <p:cNvPr id="9" name="Freeform: Shape 20"/>
            <p:cNvSpPr/>
            <p:nvPr/>
          </p:nvSpPr>
          <p:spPr bwMode="auto">
            <a:xfrm>
              <a:off x="6676194" y="1766112"/>
              <a:ext cx="1675001" cy="2557877"/>
            </a:xfrm>
            <a:custGeom>
              <a:gdLst>
                <a:gd fmla="*/ 535 w 595" name="T0"/>
                <a:gd fmla="*/ 60 h 919" name="T1"/>
                <a:gd fmla="*/ 359 w 595" name="T2"/>
                <a:gd fmla="*/ 60 h 919" name="T3"/>
                <a:gd fmla="*/ 297 w 595" name="T4"/>
                <a:gd fmla="*/ 0 h 919" name="T5"/>
                <a:gd fmla="*/ 236 w 595" name="T6"/>
                <a:gd fmla="*/ 60 h 919" name="T7"/>
                <a:gd fmla="*/ 59 w 595" name="T8"/>
                <a:gd fmla="*/ 60 h 919" name="T9"/>
                <a:gd fmla="*/ 0 w 595" name="T10"/>
                <a:gd fmla="*/ 120 h 919" name="T11"/>
                <a:gd fmla="*/ 0 w 595" name="T12"/>
                <a:gd fmla="*/ 859 h 919" name="T13"/>
                <a:gd fmla="*/ 59 w 595" name="T14"/>
                <a:gd fmla="*/ 919 h 919" name="T15"/>
                <a:gd fmla="*/ 535 w 595" name="T16"/>
                <a:gd fmla="*/ 919 h 919" name="T17"/>
                <a:gd fmla="*/ 595 w 595" name="T18"/>
                <a:gd fmla="*/ 859 h 919" name="T19"/>
                <a:gd fmla="*/ 595 w 595" name="T20"/>
                <a:gd fmla="*/ 120 h 919" name="T21"/>
                <a:gd fmla="*/ 535 w 595" name="T22"/>
                <a:gd fmla="*/ 60 h 919" name="T23"/>
                <a:gd fmla="*/ 589 w 595" name="T24"/>
                <a:gd fmla="*/ 859 h 919" name="T25"/>
                <a:gd fmla="*/ 535 w 595" name="T26"/>
                <a:gd fmla="*/ 913 h 919" name="T27"/>
                <a:gd fmla="*/ 59 w 595" name="T28"/>
                <a:gd fmla="*/ 913 h 919" name="T29"/>
                <a:gd fmla="*/ 6 w 595" name="T30"/>
                <a:gd fmla="*/ 859 h 919" name="T31"/>
                <a:gd fmla="*/ 6 w 595" name="T32"/>
                <a:gd fmla="*/ 467 h 919" name="T33"/>
                <a:gd fmla="*/ 589 w 595" name="T34"/>
                <a:gd fmla="*/ 467 h 919" name="T35"/>
                <a:gd fmla="*/ 589 w 595" name="T36"/>
                <a:gd fmla="*/ 859 h 91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919" w="595">
                  <a:moveTo>
                    <a:pt x="535" y="60"/>
                  </a:moveTo>
                  <a:cubicBezTo>
                    <a:pt x="359" y="60"/>
                    <a:pt x="359" y="60"/>
                    <a:pt x="359" y="60"/>
                  </a:cubicBezTo>
                  <a:cubicBezTo>
                    <a:pt x="330" y="51"/>
                    <a:pt x="307" y="29"/>
                    <a:pt x="297" y="0"/>
                  </a:cubicBezTo>
                  <a:cubicBezTo>
                    <a:pt x="288" y="29"/>
                    <a:pt x="265" y="51"/>
                    <a:pt x="236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27" y="60"/>
                    <a:pt x="0" y="87"/>
                    <a:pt x="0" y="120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92"/>
                    <a:pt x="27" y="919"/>
                    <a:pt x="59" y="919"/>
                  </a:cubicBezTo>
                  <a:cubicBezTo>
                    <a:pt x="535" y="919"/>
                    <a:pt x="535" y="919"/>
                    <a:pt x="535" y="919"/>
                  </a:cubicBezTo>
                  <a:cubicBezTo>
                    <a:pt x="568" y="919"/>
                    <a:pt x="595" y="892"/>
                    <a:pt x="595" y="859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95" y="87"/>
                    <a:pt x="568" y="60"/>
                    <a:pt x="535" y="60"/>
                  </a:cubicBezTo>
                  <a:close/>
                  <a:moveTo>
                    <a:pt x="589" y="859"/>
                  </a:moveTo>
                  <a:cubicBezTo>
                    <a:pt x="589" y="889"/>
                    <a:pt x="565" y="913"/>
                    <a:pt x="535" y="913"/>
                  </a:cubicBezTo>
                  <a:cubicBezTo>
                    <a:pt x="59" y="913"/>
                    <a:pt x="59" y="913"/>
                    <a:pt x="59" y="913"/>
                  </a:cubicBezTo>
                  <a:cubicBezTo>
                    <a:pt x="30" y="913"/>
                    <a:pt x="6" y="889"/>
                    <a:pt x="6" y="859"/>
                  </a:cubicBezTo>
                  <a:cubicBezTo>
                    <a:pt x="6" y="467"/>
                    <a:pt x="6" y="467"/>
                    <a:pt x="6" y="467"/>
                  </a:cubicBezTo>
                  <a:cubicBezTo>
                    <a:pt x="589" y="467"/>
                    <a:pt x="589" y="467"/>
                    <a:pt x="589" y="467"/>
                  </a:cubicBezTo>
                  <a:lnTo>
                    <a:pt x="589" y="85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anchor="t" anchorCtr="1" bIns="60960" compatLnSpc="1" lIns="144000" rIns="144000" tIns="1908000" vert="horz" wrap="square">
              <a:prstTxWarp prst="textNoShape">
                <a:avLst/>
              </a:prstTxWarp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ctr">
                <a:lnSpc>
                  <a:spcPct val="120000"/>
                </a:lnSpc>
              </a:pPr>
              <a:r>
                <a:rPr altLang="en-US" lang="zh-CN" sz="1100"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20" name="Rectangle 60"/>
            <p:cNvSpPr/>
            <p:nvPr/>
          </p:nvSpPr>
          <p:spPr>
            <a:xfrm>
              <a:off x="6998576" y="2296344"/>
              <a:ext cx="1061829" cy="346249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algn="ctr" fontAlgn="base" lvl="0">
                <a:spcBef>
                  <a:spcPct val="0"/>
                </a:spcBef>
                <a:spcAft>
                  <a:spcPct val="0"/>
                </a:spcAft>
              </a:pPr>
              <a:r>
                <a:rPr altLang="en-US" b="1" lang="zh-CN" sz="16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sp>
        <p:nvSpPr>
          <p:cNvPr id="43" name="Title 1">
            <a:extLst>
              <a:ext uri="{FF2B5EF4-FFF2-40B4-BE49-F238E27FC236}">
                <a16:creationId xmlns:a16="http://schemas.microsoft.com/office/drawing/2014/main" id="{C471A0DE-633D-4C31-952B-ED0D3ED53938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年度工作概述</a:t>
            </a:r>
          </a:p>
        </p:txBody>
      </p:sp>
    </p:spTree>
    <p:extLst>
      <p:ext uri="{BB962C8B-B14F-4D97-AF65-F5344CB8AC3E}">
        <p14:creationId val="112543074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29"/>
          <p:cNvGrpSpPr/>
          <p:nvPr/>
        </p:nvGrpSpPr>
        <p:grpSpPr>
          <a:xfrm>
            <a:off x="3159098" y="1425051"/>
            <a:ext cx="2876386" cy="3099885"/>
            <a:chOff x="4212131" y="1900069"/>
            <a:chExt cx="3835181" cy="4133180"/>
          </a:xfrm>
        </p:grpSpPr>
        <p:grpSp>
          <p:nvGrpSpPr>
            <p:cNvPr id="41" name="Group 3"/>
            <p:cNvGrpSpPr/>
            <p:nvPr/>
          </p:nvGrpSpPr>
          <p:grpSpPr>
            <a:xfrm>
              <a:off x="4552399" y="2854190"/>
              <a:ext cx="3148281" cy="3179059"/>
              <a:chExt cx="5203768" cy="5780105"/>
            </a:xfrm>
          </p:grpSpPr>
          <p:grpSp>
            <p:nvGrpSpPr>
              <p:cNvPr id="55" name="Group 4"/>
              <p:cNvGrpSpPr/>
              <p:nvPr/>
            </p:nvGrpSpPr>
            <p:grpSpPr>
              <a:xfrm>
                <a:off x="0" y="217101"/>
                <a:ext cx="5203768" cy="2532386"/>
                <a:chOff x="0" y="-1"/>
                <a:chExt cx="5203768" cy="2532385"/>
              </a:xfrm>
            </p:grpSpPr>
            <p:sp>
              <p:nvSpPr>
                <p:cNvPr id="59" name="Freeform: Shape 8"/>
                <p:cNvSpPr/>
                <p:nvPr/>
              </p:nvSpPr>
              <p:spPr>
                <a:xfrm>
                  <a:off x="2855722" y="15030"/>
                  <a:ext cx="2348046" cy="2510419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600" w="21600">
                      <a:moveTo>
                        <a:pt x="15534" y="19583"/>
                      </a:moveTo>
                      <a:cubicBezTo>
                        <a:pt x="17809" y="19583"/>
                        <a:pt x="19909" y="20285"/>
                        <a:pt x="21600" y="21469"/>
                      </a:cubicBezTo>
                      <a:cubicBezTo>
                        <a:pt x="21162" y="10211"/>
                        <a:pt x="11843" y="1073"/>
                        <a:pt x="0" y="0"/>
                      </a:cubicBezTo>
                      <a:cubicBezTo>
                        <a:pt x="5747" y="5427"/>
                        <a:pt x="9297" y="12893"/>
                        <a:pt x="9297" y="21135"/>
                      </a:cubicBezTo>
                      <a:cubicBezTo>
                        <a:pt x="9297" y="21290"/>
                        <a:pt x="9293" y="21445"/>
                        <a:pt x="9290" y="21600"/>
                      </a:cubicBezTo>
                      <a:cubicBezTo>
                        <a:pt x="11011" y="20338"/>
                        <a:pt x="13177" y="19583"/>
                        <a:pt x="15534" y="1958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0" name="Freeform: Shape 9"/>
                <p:cNvSpPr/>
                <p:nvPr/>
              </p:nvSpPr>
              <p:spPr>
                <a:xfrm>
                  <a:off x="0" y="15030"/>
                  <a:ext cx="2348031" cy="2510419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600" w="21600">
                      <a:moveTo>
                        <a:pt x="0" y="21469"/>
                      </a:moveTo>
                      <a:cubicBezTo>
                        <a:pt x="1691" y="20285"/>
                        <a:pt x="3791" y="19583"/>
                        <a:pt x="6066" y="19583"/>
                      </a:cubicBezTo>
                      <a:cubicBezTo>
                        <a:pt x="8422" y="19583"/>
                        <a:pt x="10589" y="20338"/>
                        <a:pt x="12310" y="21600"/>
                      </a:cubicBezTo>
                      <a:cubicBezTo>
                        <a:pt x="12307" y="21445"/>
                        <a:pt x="12302" y="21290"/>
                        <a:pt x="12302" y="21135"/>
                      </a:cubicBezTo>
                      <a:cubicBezTo>
                        <a:pt x="12302" y="12893"/>
                        <a:pt x="15853" y="5427"/>
                        <a:pt x="21600" y="0"/>
                      </a:cubicBezTo>
                      <a:cubicBezTo>
                        <a:pt x="9757" y="1073"/>
                        <a:pt x="438" y="10211"/>
                        <a:pt x="0" y="21469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61" name="Freeform: Shape 10"/>
                <p:cNvSpPr/>
                <p:nvPr/>
              </p:nvSpPr>
              <p:spPr>
                <a:xfrm>
                  <a:off x="1412830" y="-1"/>
                  <a:ext cx="2381042" cy="2532385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600" w="21600">
                      <a:moveTo>
                        <a:pt x="8971" y="552"/>
                      </a:moveTo>
                      <a:cubicBezTo>
                        <a:pt x="3186" y="6043"/>
                        <a:pt x="0" y="12939"/>
                        <a:pt x="0" y="20667"/>
                      </a:cubicBezTo>
                      <a:cubicBezTo>
                        <a:pt x="0" y="20769"/>
                        <a:pt x="2" y="20870"/>
                        <a:pt x="4" y="20971"/>
                      </a:cubicBezTo>
                      <a:lnTo>
                        <a:pt x="7" y="21118"/>
                      </a:lnTo>
                      <a:lnTo>
                        <a:pt x="15" y="21600"/>
                      </a:lnTo>
                      <a:cubicBezTo>
                        <a:pt x="2750" y="20042"/>
                        <a:pt x="6575" y="19074"/>
                        <a:pt x="10809" y="19074"/>
                      </a:cubicBezTo>
                      <a:cubicBezTo>
                        <a:pt x="15034" y="19074"/>
                        <a:pt x="18852" y="20038"/>
                        <a:pt x="21585" y="21590"/>
                      </a:cubicBezTo>
                      <a:lnTo>
                        <a:pt x="21593" y="21118"/>
                      </a:lnTo>
                      <a:lnTo>
                        <a:pt x="21596" y="20971"/>
                      </a:lnTo>
                      <a:cubicBezTo>
                        <a:pt x="21598" y="20870"/>
                        <a:pt x="21600" y="20769"/>
                        <a:pt x="21600" y="20667"/>
                      </a:cubicBezTo>
                      <a:cubicBezTo>
                        <a:pt x="21600" y="12939"/>
                        <a:pt x="18414" y="6043"/>
                        <a:pt x="12629" y="552"/>
                      </a:cubicBezTo>
                      <a:lnTo>
                        <a:pt x="12151" y="101"/>
                      </a:lnTo>
                      <a:cubicBezTo>
                        <a:pt x="11900" y="52"/>
                        <a:pt x="11318" y="0"/>
                        <a:pt x="10736" y="0"/>
                      </a:cubicBezTo>
                      <a:cubicBezTo>
                        <a:pt x="10197" y="1"/>
                        <a:pt x="9688" y="56"/>
                        <a:pt x="9445" y="101"/>
                      </a:cubicBezTo>
                      <a:cubicBezTo>
                        <a:pt x="9445" y="101"/>
                        <a:pt x="8971" y="552"/>
                        <a:pt x="8971" y="55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56" name="Group 5"/>
              <p:cNvGrpSpPr/>
              <p:nvPr/>
            </p:nvGrpSpPr>
            <p:grpSpPr>
              <a:xfrm>
                <a:off x="1653312" y="0"/>
                <a:ext cx="1032075" cy="5780105"/>
                <a:chExt cx="1032073" cy="5780103"/>
              </a:xfrm>
            </p:grpSpPr>
            <p:sp>
              <p:nvSpPr>
                <p:cNvPr id="57" name="Freeform: Shape 6"/>
                <p:cNvSpPr/>
                <p:nvPr/>
              </p:nvSpPr>
              <p:spPr>
                <a:xfrm>
                  <a:off x="0" y="2520983"/>
                  <a:ext cx="1032073" cy="3259120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600" w="21600">
                      <a:moveTo>
                        <a:pt x="18123" y="0"/>
                      </a:moveTo>
                      <a:cubicBezTo>
                        <a:pt x="18126" y="20"/>
                        <a:pt x="18131" y="4565"/>
                        <a:pt x="18134" y="9105"/>
                      </a:cubicBezTo>
                      <a:cubicBezTo>
                        <a:pt x="18138" y="13860"/>
                        <a:pt x="18140" y="18611"/>
                        <a:pt x="18140" y="18612"/>
                      </a:cubicBezTo>
                      <a:cubicBezTo>
                        <a:pt x="18140" y="19133"/>
                        <a:pt x="17470" y="19607"/>
                        <a:pt x="16387" y="19949"/>
                      </a:cubicBezTo>
                      <a:cubicBezTo>
                        <a:pt x="15305" y="20292"/>
                        <a:pt x="13811" y="20504"/>
                        <a:pt x="12163" y="20504"/>
                      </a:cubicBezTo>
                      <a:lnTo>
                        <a:pt x="9437" y="20504"/>
                      </a:lnTo>
                      <a:cubicBezTo>
                        <a:pt x="7789" y="20504"/>
                        <a:pt x="6295" y="20292"/>
                        <a:pt x="5213" y="19949"/>
                      </a:cubicBezTo>
                      <a:cubicBezTo>
                        <a:pt x="4130" y="19607"/>
                        <a:pt x="3460" y="19133"/>
                        <a:pt x="3460" y="18612"/>
                      </a:cubicBezTo>
                      <a:lnTo>
                        <a:pt x="3460" y="17947"/>
                      </a:lnTo>
                      <a:lnTo>
                        <a:pt x="0" y="17947"/>
                      </a:lnTo>
                      <a:lnTo>
                        <a:pt x="0" y="18612"/>
                      </a:lnTo>
                      <a:cubicBezTo>
                        <a:pt x="0" y="19433"/>
                        <a:pt x="1062" y="20181"/>
                        <a:pt x="2772" y="20722"/>
                      </a:cubicBezTo>
                      <a:cubicBezTo>
                        <a:pt x="4483" y="21264"/>
                        <a:pt x="6842" y="21600"/>
                        <a:pt x="9437" y="21600"/>
                      </a:cubicBezTo>
                      <a:lnTo>
                        <a:pt x="12163" y="21600"/>
                      </a:lnTo>
                      <a:cubicBezTo>
                        <a:pt x="14758" y="21600"/>
                        <a:pt x="17117" y="21264"/>
                        <a:pt x="18828" y="20722"/>
                      </a:cubicBezTo>
                      <a:cubicBezTo>
                        <a:pt x="20538" y="20181"/>
                        <a:pt x="21600" y="19433"/>
                        <a:pt x="21600" y="18612"/>
                      </a:cubicBezTo>
                      <a:cubicBezTo>
                        <a:pt x="21600" y="18611"/>
                        <a:pt x="21598" y="13860"/>
                        <a:pt x="21595" y="9105"/>
                      </a:cubicBezTo>
                      <a:cubicBezTo>
                        <a:pt x="21593" y="4565"/>
                        <a:pt x="21589" y="20"/>
                        <a:pt x="21587" y="0"/>
                      </a:cubicBezTo>
                      <a:lnTo>
                        <a:pt x="18123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8" name="Rectangle 7"/>
                <p:cNvSpPr/>
                <p:nvPr/>
              </p:nvSpPr>
              <p:spPr>
                <a:xfrm>
                  <a:off x="901806" y="0"/>
                  <a:ext cx="71395" cy="178625"/>
                </a:xfrm>
                <a:prstGeom prst="rect">
                  <a:avLst/>
                </a:prstGeom>
                <a:solidFill>
                  <a:srgbClr val="E5E5E5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42" name="Group 11"/>
            <p:cNvGrpSpPr/>
            <p:nvPr/>
          </p:nvGrpSpPr>
          <p:grpSpPr>
            <a:xfrm>
              <a:off x="4212131" y="1900069"/>
              <a:ext cx="3835181" cy="1441964"/>
              <a:chOff x="-1" y="0"/>
              <a:chExt cx="6339142" cy="2621751"/>
            </a:xfrm>
          </p:grpSpPr>
          <p:sp>
            <p:nvSpPr>
              <p:cNvPr id="50" name="Freeform: Shape 12"/>
              <p:cNvSpPr/>
              <p:nvPr/>
            </p:nvSpPr>
            <p:spPr>
              <a:xfrm>
                <a:off x="-1" y="1357297"/>
                <a:ext cx="1022089" cy="1264454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597">
                    <a:moveTo>
                      <a:pt x="3163" y="18980"/>
                    </a:moveTo>
                    <a:cubicBezTo>
                      <a:pt x="1208" y="17359"/>
                      <a:pt x="3" y="15121"/>
                      <a:pt x="0" y="12653"/>
                    </a:cubicBezTo>
                    <a:cubicBezTo>
                      <a:pt x="-3" y="10068"/>
                      <a:pt x="1252" y="7771"/>
                      <a:pt x="3465" y="6076"/>
                    </a:cubicBezTo>
                    <a:lnTo>
                      <a:pt x="10799" y="0"/>
                    </a:lnTo>
                    <a:lnTo>
                      <a:pt x="18412" y="6308"/>
                    </a:lnTo>
                    <a:cubicBezTo>
                      <a:pt x="20379" y="7929"/>
                      <a:pt x="21597" y="10173"/>
                      <a:pt x="21597" y="12653"/>
                    </a:cubicBezTo>
                    <a:cubicBezTo>
                      <a:pt x="21597" y="17594"/>
                      <a:pt x="16762" y="21599"/>
                      <a:pt x="10799" y="21600"/>
                    </a:cubicBezTo>
                    <a:cubicBezTo>
                      <a:pt x="7817" y="21600"/>
                      <a:pt x="5116" y="20599"/>
                      <a:pt x="3163" y="1898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1" name="Freeform: Shape 13"/>
              <p:cNvSpPr/>
              <p:nvPr/>
            </p:nvSpPr>
            <p:spPr>
              <a:xfrm>
                <a:off x="1152781" y="353219"/>
                <a:ext cx="1022089" cy="1264454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597">
                    <a:moveTo>
                      <a:pt x="3163" y="18980"/>
                    </a:moveTo>
                    <a:cubicBezTo>
                      <a:pt x="1208" y="17359"/>
                      <a:pt x="3" y="15121"/>
                      <a:pt x="0" y="12653"/>
                    </a:cubicBezTo>
                    <a:cubicBezTo>
                      <a:pt x="-3" y="10068"/>
                      <a:pt x="1252" y="7771"/>
                      <a:pt x="3465" y="6076"/>
                    </a:cubicBezTo>
                    <a:lnTo>
                      <a:pt x="10799" y="0"/>
                    </a:lnTo>
                    <a:lnTo>
                      <a:pt x="18412" y="6308"/>
                    </a:lnTo>
                    <a:cubicBezTo>
                      <a:pt x="20379" y="7929"/>
                      <a:pt x="21597" y="10173"/>
                      <a:pt x="21597" y="12653"/>
                    </a:cubicBezTo>
                    <a:cubicBezTo>
                      <a:pt x="21597" y="17594"/>
                      <a:pt x="16762" y="21599"/>
                      <a:pt x="10799" y="21600"/>
                    </a:cubicBezTo>
                    <a:cubicBezTo>
                      <a:pt x="7817" y="21600"/>
                      <a:pt x="5116" y="20599"/>
                      <a:pt x="3163" y="18980"/>
                    </a:cubicBezTo>
                    <a:close/>
                  </a:path>
                </a:pathLst>
              </a:custGeom>
              <a:solidFill>
                <a:schemeClr val="accent1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Freeform: Shape 14"/>
              <p:cNvSpPr/>
              <p:nvPr/>
            </p:nvSpPr>
            <p:spPr>
              <a:xfrm>
                <a:off x="5317053" y="1357297"/>
                <a:ext cx="1022088" cy="1264454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597">
                    <a:moveTo>
                      <a:pt x="3163" y="18980"/>
                    </a:moveTo>
                    <a:cubicBezTo>
                      <a:pt x="1208" y="17359"/>
                      <a:pt x="3" y="15121"/>
                      <a:pt x="0" y="12653"/>
                    </a:cubicBezTo>
                    <a:cubicBezTo>
                      <a:pt x="-3" y="10068"/>
                      <a:pt x="1252" y="7771"/>
                      <a:pt x="3465" y="6076"/>
                    </a:cubicBezTo>
                    <a:lnTo>
                      <a:pt x="10799" y="0"/>
                    </a:lnTo>
                    <a:lnTo>
                      <a:pt x="18412" y="6308"/>
                    </a:lnTo>
                    <a:cubicBezTo>
                      <a:pt x="20379" y="7929"/>
                      <a:pt x="21597" y="10173"/>
                      <a:pt x="21597" y="12653"/>
                    </a:cubicBezTo>
                    <a:cubicBezTo>
                      <a:pt x="21597" y="17594"/>
                      <a:pt x="16762" y="21599"/>
                      <a:pt x="10799" y="21600"/>
                    </a:cubicBezTo>
                    <a:cubicBezTo>
                      <a:pt x="7817" y="21600"/>
                      <a:pt x="5116" y="20599"/>
                      <a:pt x="3163" y="1898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3" name="Freeform: Shape 15"/>
              <p:cNvSpPr/>
              <p:nvPr/>
            </p:nvSpPr>
            <p:spPr>
              <a:xfrm>
                <a:off x="2663787" y="0"/>
                <a:ext cx="1011567" cy="1264454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597">
                    <a:moveTo>
                      <a:pt x="3163" y="18980"/>
                    </a:moveTo>
                    <a:cubicBezTo>
                      <a:pt x="1208" y="17359"/>
                      <a:pt x="3" y="15121"/>
                      <a:pt x="0" y="12653"/>
                    </a:cubicBezTo>
                    <a:cubicBezTo>
                      <a:pt x="-3" y="10068"/>
                      <a:pt x="1252" y="7771"/>
                      <a:pt x="3465" y="6076"/>
                    </a:cubicBezTo>
                    <a:lnTo>
                      <a:pt x="10799" y="0"/>
                    </a:lnTo>
                    <a:lnTo>
                      <a:pt x="18412" y="6308"/>
                    </a:lnTo>
                    <a:cubicBezTo>
                      <a:pt x="20379" y="7929"/>
                      <a:pt x="21597" y="10173"/>
                      <a:pt x="21597" y="12653"/>
                    </a:cubicBezTo>
                    <a:cubicBezTo>
                      <a:pt x="21597" y="17594"/>
                      <a:pt x="16762" y="21599"/>
                      <a:pt x="10799" y="21600"/>
                    </a:cubicBezTo>
                    <a:cubicBezTo>
                      <a:pt x="7817" y="21600"/>
                      <a:pt x="5116" y="20599"/>
                      <a:pt x="3163" y="18980"/>
                    </a:cubicBezTo>
                    <a:close/>
                  </a:path>
                </a:pathLst>
              </a:custGeom>
              <a:solidFill>
                <a:schemeClr val="accent2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Freeform: Shape 16"/>
              <p:cNvSpPr/>
              <p:nvPr/>
            </p:nvSpPr>
            <p:spPr>
              <a:xfrm>
                <a:off x="4164271" y="353219"/>
                <a:ext cx="1022089" cy="1264454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597">
                    <a:moveTo>
                      <a:pt x="3163" y="18980"/>
                    </a:moveTo>
                    <a:cubicBezTo>
                      <a:pt x="1208" y="17359"/>
                      <a:pt x="3" y="15121"/>
                      <a:pt x="0" y="12653"/>
                    </a:cubicBezTo>
                    <a:cubicBezTo>
                      <a:pt x="-3" y="10068"/>
                      <a:pt x="1252" y="7771"/>
                      <a:pt x="3465" y="6076"/>
                    </a:cubicBezTo>
                    <a:lnTo>
                      <a:pt x="10799" y="0"/>
                    </a:lnTo>
                    <a:lnTo>
                      <a:pt x="18412" y="6308"/>
                    </a:lnTo>
                    <a:cubicBezTo>
                      <a:pt x="20379" y="7929"/>
                      <a:pt x="21597" y="10173"/>
                      <a:pt x="21597" y="12653"/>
                    </a:cubicBezTo>
                    <a:cubicBezTo>
                      <a:pt x="21597" y="17594"/>
                      <a:pt x="16762" y="21599"/>
                      <a:pt x="10799" y="21600"/>
                    </a:cubicBezTo>
                    <a:cubicBezTo>
                      <a:pt x="7817" y="21600"/>
                      <a:pt x="5116" y="20599"/>
                      <a:pt x="3163" y="18980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43" name="Freeform: Shape 17"/>
            <p:cNvSpPr/>
            <p:nvPr/>
          </p:nvSpPr>
          <p:spPr bwMode="auto">
            <a:xfrm>
              <a:off x="5990749" y="2115218"/>
              <a:ext cx="259862" cy="258737"/>
            </a:xfrm>
            <a:custGeom>
              <a:cxnLst>
                <a:cxn ang="0">
                  <a:pos x="268" y="0"/>
                </a:cxn>
                <a:cxn ang="0">
                  <a:pos x="57" y="30"/>
                </a:cxn>
                <a:cxn ang="0">
                  <a:pos x="61" y="30"/>
                </a:cxn>
                <a:cxn ang="0">
                  <a:pos x="61" y="214"/>
                </a:cxn>
                <a:cxn ang="0">
                  <a:pos x="46" y="211"/>
                </a:cxn>
                <a:cxn ang="0">
                  <a:pos x="0" y="257"/>
                </a:cxn>
                <a:cxn ang="0">
                  <a:pos x="46" y="302"/>
                </a:cxn>
                <a:cxn ang="0">
                  <a:pos x="91" y="257"/>
                </a:cxn>
                <a:cxn ang="0">
                  <a:pos x="88" y="242"/>
                </a:cxn>
                <a:cxn ang="0">
                  <a:pos x="91" y="242"/>
                </a:cxn>
                <a:cxn ang="0">
                  <a:pos x="91" y="117"/>
                </a:cxn>
                <a:cxn ang="0">
                  <a:pos x="242" y="95"/>
                </a:cxn>
                <a:cxn ang="0">
                  <a:pos x="242" y="184"/>
                </a:cxn>
                <a:cxn ang="0">
                  <a:pos x="227" y="181"/>
                </a:cxn>
                <a:cxn ang="0">
                  <a:pos x="182" y="226"/>
                </a:cxn>
                <a:cxn ang="0">
                  <a:pos x="227" y="272"/>
                </a:cxn>
                <a:cxn ang="0">
                  <a:pos x="273" y="226"/>
                </a:cxn>
                <a:cxn ang="0">
                  <a:pos x="269" y="211"/>
                </a:cxn>
                <a:cxn ang="0">
                  <a:pos x="273" y="211"/>
                </a:cxn>
                <a:cxn ang="0">
                  <a:pos x="273" y="60"/>
                </a:cxn>
                <a:cxn ang="0">
                  <a:pos x="277" y="60"/>
                </a:cxn>
                <a:cxn ang="0">
                  <a:pos x="268" y="0"/>
                </a:cxn>
              </a:cxnLst>
              <a:rect b="b" l="0" r="r" t="0"/>
              <a:pathLst>
                <a:path h="302" w="277">
                  <a:moveTo>
                    <a:pt x="268" y="0"/>
                  </a:moveTo>
                  <a:cubicBezTo>
                    <a:pt x="57" y="30"/>
                    <a:pt x="57" y="30"/>
                    <a:pt x="57" y="30"/>
                  </a:cubicBezTo>
                  <a:cubicBezTo>
                    <a:pt x="61" y="30"/>
                    <a:pt x="61" y="30"/>
                    <a:pt x="61" y="30"/>
                  </a:cubicBezTo>
                  <a:cubicBezTo>
                    <a:pt x="61" y="214"/>
                    <a:pt x="61" y="214"/>
                    <a:pt x="61" y="214"/>
                  </a:cubicBezTo>
                  <a:cubicBezTo>
                    <a:pt x="56" y="213"/>
                    <a:pt x="51" y="211"/>
                    <a:pt x="46" y="211"/>
                  </a:cubicBezTo>
                  <a:cubicBezTo>
                    <a:pt x="21" y="211"/>
                    <a:pt x="0" y="232"/>
                    <a:pt x="0" y="257"/>
                  </a:cubicBezTo>
                  <a:cubicBezTo>
                    <a:pt x="0" y="282"/>
                    <a:pt x="21" y="302"/>
                    <a:pt x="46" y="302"/>
                  </a:cubicBezTo>
                  <a:cubicBezTo>
                    <a:pt x="71" y="302"/>
                    <a:pt x="91" y="282"/>
                    <a:pt x="91" y="257"/>
                  </a:cubicBezTo>
                  <a:cubicBezTo>
                    <a:pt x="91" y="251"/>
                    <a:pt x="90" y="246"/>
                    <a:pt x="88" y="242"/>
                  </a:cubicBezTo>
                  <a:cubicBezTo>
                    <a:pt x="91" y="242"/>
                    <a:pt x="91" y="242"/>
                    <a:pt x="91" y="242"/>
                  </a:cubicBezTo>
                  <a:cubicBezTo>
                    <a:pt x="91" y="117"/>
                    <a:pt x="91" y="117"/>
                    <a:pt x="91" y="117"/>
                  </a:cubicBezTo>
                  <a:cubicBezTo>
                    <a:pt x="242" y="95"/>
                    <a:pt x="242" y="95"/>
                    <a:pt x="242" y="95"/>
                  </a:cubicBezTo>
                  <a:cubicBezTo>
                    <a:pt x="242" y="184"/>
                    <a:pt x="242" y="184"/>
                    <a:pt x="242" y="184"/>
                  </a:cubicBezTo>
                  <a:cubicBezTo>
                    <a:pt x="238" y="182"/>
                    <a:pt x="233" y="181"/>
                    <a:pt x="227" y="181"/>
                  </a:cubicBezTo>
                  <a:cubicBezTo>
                    <a:pt x="202" y="181"/>
                    <a:pt x="182" y="201"/>
                    <a:pt x="182" y="226"/>
                  </a:cubicBezTo>
                  <a:cubicBezTo>
                    <a:pt x="182" y="252"/>
                    <a:pt x="202" y="272"/>
                    <a:pt x="227" y="272"/>
                  </a:cubicBezTo>
                  <a:cubicBezTo>
                    <a:pt x="252" y="272"/>
                    <a:pt x="273" y="252"/>
                    <a:pt x="273" y="226"/>
                  </a:cubicBezTo>
                  <a:cubicBezTo>
                    <a:pt x="273" y="221"/>
                    <a:pt x="271" y="216"/>
                    <a:pt x="269" y="211"/>
                  </a:cubicBezTo>
                  <a:cubicBezTo>
                    <a:pt x="273" y="211"/>
                    <a:pt x="273" y="211"/>
                    <a:pt x="273" y="211"/>
                  </a:cubicBezTo>
                  <a:cubicBezTo>
                    <a:pt x="273" y="60"/>
                    <a:pt x="273" y="60"/>
                    <a:pt x="273" y="60"/>
                  </a:cubicBezTo>
                  <a:cubicBezTo>
                    <a:pt x="277" y="60"/>
                    <a:pt x="277" y="60"/>
                    <a:pt x="277" y="60"/>
                  </a:cubicBezTo>
                  <a:cubicBezTo>
                    <a:pt x="268" y="0"/>
                    <a:pt x="268" y="0"/>
                    <a:pt x="268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4" name="Freeform: Shape 18"/>
            <p:cNvSpPr/>
            <p:nvPr/>
          </p:nvSpPr>
          <p:spPr bwMode="auto">
            <a:xfrm>
              <a:off x="5065156" y="2361653"/>
              <a:ext cx="295297" cy="217318"/>
            </a:xfrm>
            <a:custGeom>
              <a:cxnLst>
                <a:cxn ang="0">
                  <a:pos x="259" y="87"/>
                </a:cxn>
                <a:cxn ang="0">
                  <a:pos x="281" y="65"/>
                </a:cxn>
                <a:cxn ang="0">
                  <a:pos x="303" y="87"/>
                </a:cxn>
                <a:cxn ang="0">
                  <a:pos x="281" y="108"/>
                </a:cxn>
                <a:cxn ang="0">
                  <a:pos x="259" y="87"/>
                </a:cxn>
                <a:cxn ang="0">
                  <a:pos x="237" y="22"/>
                </a:cxn>
                <a:cxn ang="0">
                  <a:pos x="212" y="0"/>
                </a:cxn>
                <a:cxn ang="0">
                  <a:pos x="133" y="0"/>
                </a:cxn>
                <a:cxn ang="0">
                  <a:pos x="108" y="22"/>
                </a:cxn>
                <a:cxn ang="0">
                  <a:pos x="65" y="22"/>
                </a:cxn>
                <a:cxn ang="0">
                  <a:pos x="0" y="87"/>
                </a:cxn>
                <a:cxn ang="0">
                  <a:pos x="0" y="216"/>
                </a:cxn>
                <a:cxn ang="0">
                  <a:pos x="65" y="281"/>
                </a:cxn>
                <a:cxn ang="0">
                  <a:pos x="281" y="281"/>
                </a:cxn>
                <a:cxn ang="0">
                  <a:pos x="346" y="216"/>
                </a:cxn>
                <a:cxn ang="0">
                  <a:pos x="346" y="87"/>
                </a:cxn>
                <a:cxn ang="0">
                  <a:pos x="281" y="22"/>
                </a:cxn>
                <a:cxn ang="0">
                  <a:pos x="237" y="22"/>
                </a:cxn>
                <a:cxn ang="0">
                  <a:pos x="175" y="87"/>
                </a:cxn>
                <a:cxn ang="0">
                  <a:pos x="238" y="153"/>
                </a:cxn>
                <a:cxn ang="0">
                  <a:pos x="172" y="216"/>
                </a:cxn>
                <a:cxn ang="0">
                  <a:pos x="108" y="152"/>
                </a:cxn>
                <a:cxn ang="0">
                  <a:pos x="175" y="87"/>
                </a:cxn>
              </a:cxnLst>
              <a:rect b="b" l="0" r="r" t="0"/>
              <a:pathLst>
                <a:path h="281" w="346">
                  <a:moveTo>
                    <a:pt x="259" y="87"/>
                  </a:moveTo>
                  <a:cubicBezTo>
                    <a:pt x="259" y="75"/>
                    <a:pt x="269" y="65"/>
                    <a:pt x="281" y="65"/>
                  </a:cubicBezTo>
                  <a:cubicBezTo>
                    <a:pt x="293" y="65"/>
                    <a:pt x="303" y="75"/>
                    <a:pt x="303" y="87"/>
                  </a:cubicBezTo>
                  <a:cubicBezTo>
                    <a:pt x="303" y="99"/>
                    <a:pt x="293" y="108"/>
                    <a:pt x="281" y="108"/>
                  </a:cubicBezTo>
                  <a:cubicBezTo>
                    <a:pt x="269" y="108"/>
                    <a:pt x="259" y="99"/>
                    <a:pt x="259" y="87"/>
                  </a:cubicBezTo>
                  <a:close/>
                  <a:moveTo>
                    <a:pt x="237" y="22"/>
                  </a:moveTo>
                  <a:cubicBezTo>
                    <a:pt x="237" y="1"/>
                    <a:pt x="226" y="0"/>
                    <a:pt x="212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19" y="0"/>
                    <a:pt x="108" y="1"/>
                    <a:pt x="108" y="22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32" y="22"/>
                    <a:pt x="0" y="54"/>
                    <a:pt x="0" y="87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249"/>
                    <a:pt x="32" y="281"/>
                    <a:pt x="65" y="281"/>
                  </a:cubicBezTo>
                  <a:cubicBezTo>
                    <a:pt x="281" y="281"/>
                    <a:pt x="281" y="281"/>
                    <a:pt x="281" y="281"/>
                  </a:cubicBezTo>
                  <a:cubicBezTo>
                    <a:pt x="313" y="281"/>
                    <a:pt x="346" y="249"/>
                    <a:pt x="346" y="216"/>
                  </a:cubicBezTo>
                  <a:cubicBezTo>
                    <a:pt x="346" y="87"/>
                    <a:pt x="346" y="87"/>
                    <a:pt x="346" y="87"/>
                  </a:cubicBezTo>
                  <a:cubicBezTo>
                    <a:pt x="346" y="54"/>
                    <a:pt x="313" y="22"/>
                    <a:pt x="281" y="22"/>
                  </a:cubicBezTo>
                  <a:cubicBezTo>
                    <a:pt x="237" y="22"/>
                    <a:pt x="237" y="22"/>
                    <a:pt x="237" y="22"/>
                  </a:cubicBezTo>
                  <a:close/>
                  <a:moveTo>
                    <a:pt x="175" y="87"/>
                  </a:moveTo>
                  <a:cubicBezTo>
                    <a:pt x="210" y="87"/>
                    <a:pt x="238" y="117"/>
                    <a:pt x="238" y="153"/>
                  </a:cubicBezTo>
                  <a:cubicBezTo>
                    <a:pt x="238" y="188"/>
                    <a:pt x="207" y="216"/>
                    <a:pt x="172" y="216"/>
                  </a:cubicBezTo>
                  <a:cubicBezTo>
                    <a:pt x="138" y="216"/>
                    <a:pt x="108" y="187"/>
                    <a:pt x="108" y="152"/>
                  </a:cubicBezTo>
                  <a:cubicBezTo>
                    <a:pt x="108" y="116"/>
                    <a:pt x="141" y="87"/>
                    <a:pt x="175" y="8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5" name="Freeform: Shape 19"/>
            <p:cNvSpPr/>
            <p:nvPr/>
          </p:nvSpPr>
          <p:spPr bwMode="auto">
            <a:xfrm>
              <a:off x="4391814" y="2966204"/>
              <a:ext cx="265769" cy="149567"/>
            </a:xfrm>
            <a:custGeom>
              <a:cxnLst>
                <a:cxn ang="0">
                  <a:pos x="248" y="193"/>
                </a:cxn>
                <a:cxn ang="0">
                  <a:pos x="248" y="193"/>
                </a:cxn>
                <a:cxn ang="0">
                  <a:pos x="72" y="193"/>
                </a:cxn>
                <a:cxn ang="0">
                  <a:pos x="72" y="193"/>
                </a:cxn>
                <a:cxn ang="0">
                  <a:pos x="0" y="116"/>
                </a:cxn>
                <a:cxn ang="0">
                  <a:pos x="78" y="39"/>
                </a:cxn>
                <a:cxn ang="0">
                  <a:pos x="96" y="41"/>
                </a:cxn>
                <a:cxn ang="0">
                  <a:pos x="164" y="0"/>
                </a:cxn>
                <a:cxn ang="0">
                  <a:pos x="241" y="66"/>
                </a:cxn>
                <a:cxn ang="0">
                  <a:pos x="247" y="66"/>
                </a:cxn>
                <a:cxn ang="0">
                  <a:pos x="311" y="129"/>
                </a:cxn>
                <a:cxn ang="0">
                  <a:pos x="248" y="193"/>
                </a:cxn>
              </a:cxnLst>
              <a:rect b="b" l="0" r="r" t="0"/>
              <a:pathLst>
                <a:path h="193" w="311">
                  <a:moveTo>
                    <a:pt x="248" y="193"/>
                  </a:moveTo>
                  <a:cubicBezTo>
                    <a:pt x="248" y="193"/>
                    <a:pt x="248" y="193"/>
                    <a:pt x="248" y="193"/>
                  </a:cubicBezTo>
                  <a:cubicBezTo>
                    <a:pt x="72" y="193"/>
                    <a:pt x="72" y="193"/>
                    <a:pt x="72" y="193"/>
                  </a:cubicBezTo>
                  <a:cubicBezTo>
                    <a:pt x="72" y="193"/>
                    <a:pt x="72" y="193"/>
                    <a:pt x="72" y="193"/>
                  </a:cubicBezTo>
                  <a:cubicBezTo>
                    <a:pt x="32" y="190"/>
                    <a:pt x="0" y="156"/>
                    <a:pt x="0" y="116"/>
                  </a:cubicBezTo>
                  <a:cubicBezTo>
                    <a:pt x="0" y="73"/>
                    <a:pt x="35" y="39"/>
                    <a:pt x="78" y="39"/>
                  </a:cubicBezTo>
                  <a:cubicBezTo>
                    <a:pt x="84" y="39"/>
                    <a:pt x="90" y="40"/>
                    <a:pt x="96" y="41"/>
                  </a:cubicBezTo>
                  <a:cubicBezTo>
                    <a:pt x="109" y="17"/>
                    <a:pt x="135" y="0"/>
                    <a:pt x="164" y="0"/>
                  </a:cubicBezTo>
                  <a:cubicBezTo>
                    <a:pt x="203" y="0"/>
                    <a:pt x="236" y="29"/>
                    <a:pt x="241" y="66"/>
                  </a:cubicBezTo>
                  <a:cubicBezTo>
                    <a:pt x="243" y="66"/>
                    <a:pt x="245" y="66"/>
                    <a:pt x="247" y="66"/>
                  </a:cubicBezTo>
                  <a:cubicBezTo>
                    <a:pt x="282" y="66"/>
                    <a:pt x="311" y="94"/>
                    <a:pt x="311" y="129"/>
                  </a:cubicBezTo>
                  <a:cubicBezTo>
                    <a:pt x="311" y="164"/>
                    <a:pt x="283" y="192"/>
                    <a:pt x="248" y="19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46" name="Group 20"/>
            <p:cNvGrpSpPr/>
            <p:nvPr/>
          </p:nvGrpSpPr>
          <p:grpSpPr>
            <a:xfrm>
              <a:off x="6928114" y="2399383"/>
              <a:ext cx="262955" cy="164907"/>
              <a:chOff x="857250" y="2541588"/>
              <a:chExt cx="296863" cy="204788"/>
            </a:xfrm>
            <a:solidFill>
              <a:srgbClr val="FFFFFF"/>
            </a:solidFill>
          </p:grpSpPr>
          <p:sp>
            <p:nvSpPr>
              <p:cNvPr id="48" name="Freeform: Shape 21"/>
              <p:cNvSpPr/>
              <p:nvPr/>
            </p:nvSpPr>
            <p:spPr bwMode="auto">
              <a:xfrm>
                <a:off x="857250" y="2541588"/>
                <a:ext cx="204788" cy="204788"/>
              </a:xfrm>
              <a:custGeom>
                <a:cxnLst>
                  <a:cxn ang="0">
                    <a:pos x="73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0" y="72"/>
                  </a:cxn>
                  <a:cxn ang="0">
                    <a:pos x="7" y="80"/>
                  </a:cxn>
                  <a:cxn ang="0">
                    <a:pos x="73" y="80"/>
                  </a:cxn>
                  <a:cxn ang="0">
                    <a:pos x="80" y="72"/>
                  </a:cxn>
                  <a:cxn ang="0">
                    <a:pos x="80" y="7"/>
                  </a:cxn>
                  <a:cxn ang="0">
                    <a:pos x="73" y="0"/>
                  </a:cxn>
                </a:cxnLst>
                <a:rect b="b" l="0" r="r" t="0"/>
                <a:pathLst>
                  <a:path h="80" w="80">
                    <a:moveTo>
                      <a:pt x="73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6"/>
                      <a:pt x="3" y="80"/>
                      <a:pt x="7" y="80"/>
                    </a:cubicBezTo>
                    <a:cubicBezTo>
                      <a:pt x="73" y="80"/>
                      <a:pt x="73" y="80"/>
                      <a:pt x="73" y="80"/>
                    </a:cubicBezTo>
                    <a:cubicBezTo>
                      <a:pt x="77" y="80"/>
                      <a:pt x="80" y="76"/>
                      <a:pt x="80" y="72"/>
                    </a:cubicBezTo>
                    <a:cubicBezTo>
                      <a:pt x="80" y="7"/>
                      <a:pt x="80" y="7"/>
                      <a:pt x="80" y="7"/>
                    </a:cubicBezTo>
                    <a:cubicBezTo>
                      <a:pt x="80" y="3"/>
                      <a:pt x="77" y="0"/>
                      <a:pt x="7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9" name="Freeform: Shape 22"/>
              <p:cNvSpPr/>
              <p:nvPr/>
            </p:nvSpPr>
            <p:spPr bwMode="auto">
              <a:xfrm>
                <a:off x="1079500" y="2566988"/>
                <a:ext cx="74613" cy="150813"/>
              </a:xfrm>
              <a:custGeom>
                <a:cxnLst>
                  <a:cxn ang="0">
                    <a:pos x="23" y="2"/>
                  </a:cxn>
                  <a:cxn ang="0">
                    <a:pos x="10" y="10"/>
                  </a:cxn>
                  <a:cxn ang="0">
                    <a:pos x="0" y="16"/>
                  </a:cxn>
                  <a:cxn ang="0">
                    <a:pos x="0" y="43"/>
                  </a:cxn>
                  <a:cxn ang="0">
                    <a:pos x="10" y="49"/>
                  </a:cxn>
                  <a:cxn ang="0">
                    <a:pos x="23" y="57"/>
                  </a:cxn>
                  <a:cxn ang="0">
                    <a:pos x="29" y="53"/>
                  </a:cxn>
                  <a:cxn ang="0">
                    <a:pos x="29" y="6"/>
                  </a:cxn>
                  <a:cxn ang="0">
                    <a:pos x="23" y="2"/>
                  </a:cxn>
                </a:cxnLst>
                <a:rect b="b" l="0" r="r" t="0"/>
                <a:pathLst>
                  <a:path h="59" w="28">
                    <a:moveTo>
                      <a:pt x="23" y="2"/>
                    </a:moveTo>
                    <a:cubicBezTo>
                      <a:pt x="10" y="10"/>
                      <a:pt x="10" y="10"/>
                      <a:pt x="10" y="10"/>
                    </a:cubicBezTo>
                    <a:cubicBezTo>
                      <a:pt x="7" y="12"/>
                      <a:pt x="3" y="14"/>
                      <a:pt x="0" y="16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3" y="45"/>
                      <a:pt x="7" y="47"/>
                      <a:pt x="10" y="49"/>
                    </a:cubicBezTo>
                    <a:cubicBezTo>
                      <a:pt x="23" y="57"/>
                      <a:pt x="23" y="57"/>
                      <a:pt x="23" y="57"/>
                    </a:cubicBezTo>
                    <a:cubicBezTo>
                      <a:pt x="26" y="59"/>
                      <a:pt x="29" y="57"/>
                      <a:pt x="29" y="53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2"/>
                      <a:pt x="26" y="0"/>
                      <a:pt x="23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47" name="Freeform: Shape 23"/>
            <p:cNvSpPr/>
            <p:nvPr/>
          </p:nvSpPr>
          <p:spPr bwMode="auto">
            <a:xfrm>
              <a:off x="7584110" y="2938392"/>
              <a:ext cx="292346" cy="229207"/>
            </a:xfrm>
            <a:custGeom>
              <a:cxnLst>
                <a:cxn ang="0">
                  <a:pos x="95" y="7"/>
                </a:cxn>
                <a:cxn ang="0">
                  <a:pos x="95" y="14"/>
                </a:cxn>
                <a:cxn ang="0">
                  <a:pos x="15" y="36"/>
                </a:cxn>
                <a:cxn ang="0">
                  <a:pos x="0" y="28"/>
                </a:cxn>
                <a:cxn ang="0">
                  <a:pos x="0" y="72"/>
                </a:cxn>
                <a:cxn ang="0">
                  <a:pos x="15" y="65"/>
                </a:cxn>
                <a:cxn ang="0">
                  <a:pos x="24" y="67"/>
                </a:cxn>
                <a:cxn ang="0">
                  <a:pos x="21" y="76"/>
                </a:cxn>
                <a:cxn ang="0">
                  <a:pos x="29" y="89"/>
                </a:cxn>
                <a:cxn ang="0">
                  <a:pos x="50" y="95"/>
                </a:cxn>
                <a:cxn ang="0">
                  <a:pos x="53" y="95"/>
                </a:cxn>
                <a:cxn ang="0">
                  <a:pos x="64" y="87"/>
                </a:cxn>
                <a:cxn ang="0">
                  <a:pos x="66" y="78"/>
                </a:cxn>
                <a:cxn ang="0">
                  <a:pos x="95" y="86"/>
                </a:cxn>
                <a:cxn ang="0">
                  <a:pos x="95" y="94"/>
                </a:cxn>
                <a:cxn ang="0">
                  <a:pos x="117" y="101"/>
                </a:cxn>
                <a:cxn ang="0">
                  <a:pos x="117" y="0"/>
                </a:cxn>
                <a:cxn ang="0">
                  <a:pos x="95" y="7"/>
                </a:cxn>
                <a:cxn ang="0">
                  <a:pos x="57" y="85"/>
                </a:cxn>
                <a:cxn ang="0">
                  <a:pos x="52" y="88"/>
                </a:cxn>
                <a:cxn ang="0">
                  <a:pos x="31" y="82"/>
                </a:cxn>
                <a:cxn ang="0">
                  <a:pos x="28" y="78"/>
                </a:cxn>
                <a:cxn ang="0">
                  <a:pos x="31" y="69"/>
                </a:cxn>
                <a:cxn ang="0">
                  <a:pos x="59" y="77"/>
                </a:cxn>
                <a:cxn ang="0">
                  <a:pos x="57" y="85"/>
                </a:cxn>
                <a:cxn ang="0">
                  <a:pos x="95" y="50"/>
                </a:cxn>
                <a:cxn ang="0">
                  <a:pos x="15" y="50"/>
                </a:cxn>
                <a:cxn ang="0">
                  <a:pos x="15" y="43"/>
                </a:cxn>
                <a:cxn ang="0">
                  <a:pos x="95" y="21"/>
                </a:cxn>
                <a:cxn ang="0">
                  <a:pos x="95" y="50"/>
                </a:cxn>
                <a:cxn ang="0">
                  <a:pos x="109" y="50"/>
                </a:cxn>
                <a:cxn ang="0">
                  <a:pos x="102" y="50"/>
                </a:cxn>
                <a:cxn ang="0">
                  <a:pos x="102" y="14"/>
                </a:cxn>
                <a:cxn ang="0">
                  <a:pos x="109" y="14"/>
                </a:cxn>
                <a:cxn ang="0">
                  <a:pos x="109" y="50"/>
                </a:cxn>
              </a:cxnLst>
              <a:rect b="b" l="0" r="r" t="0"/>
              <a:pathLst>
                <a:path h="100" w="117">
                  <a:moveTo>
                    <a:pt x="95" y="7"/>
                  </a:moveTo>
                  <a:cubicBezTo>
                    <a:pt x="95" y="14"/>
                    <a:pt x="95" y="14"/>
                    <a:pt x="95" y="14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5" y="65"/>
                    <a:pt x="15" y="65"/>
                    <a:pt x="15" y="65"/>
                  </a:cubicBezTo>
                  <a:cubicBezTo>
                    <a:pt x="24" y="67"/>
                    <a:pt x="24" y="67"/>
                    <a:pt x="24" y="67"/>
                  </a:cubicBezTo>
                  <a:cubicBezTo>
                    <a:pt x="21" y="76"/>
                    <a:pt x="21" y="76"/>
                    <a:pt x="21" y="76"/>
                  </a:cubicBezTo>
                  <a:cubicBezTo>
                    <a:pt x="20" y="82"/>
                    <a:pt x="23" y="88"/>
                    <a:pt x="29" y="89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1" y="95"/>
                    <a:pt x="52" y="95"/>
                    <a:pt x="53" y="95"/>
                  </a:cubicBezTo>
                  <a:cubicBezTo>
                    <a:pt x="58" y="95"/>
                    <a:pt x="62" y="92"/>
                    <a:pt x="64" y="87"/>
                  </a:cubicBezTo>
                  <a:cubicBezTo>
                    <a:pt x="66" y="78"/>
                    <a:pt x="66" y="78"/>
                    <a:pt x="66" y="78"/>
                  </a:cubicBezTo>
                  <a:cubicBezTo>
                    <a:pt x="95" y="86"/>
                    <a:pt x="95" y="86"/>
                    <a:pt x="95" y="86"/>
                  </a:cubicBezTo>
                  <a:cubicBezTo>
                    <a:pt x="95" y="94"/>
                    <a:pt x="95" y="94"/>
                    <a:pt x="95" y="94"/>
                  </a:cubicBezTo>
                  <a:cubicBezTo>
                    <a:pt x="117" y="101"/>
                    <a:pt x="117" y="101"/>
                    <a:pt x="117" y="101"/>
                  </a:cubicBezTo>
                  <a:cubicBezTo>
                    <a:pt x="117" y="0"/>
                    <a:pt x="117" y="0"/>
                    <a:pt x="117" y="0"/>
                  </a:cubicBezTo>
                  <a:lnTo>
                    <a:pt x="95" y="7"/>
                  </a:lnTo>
                  <a:close/>
                  <a:moveTo>
                    <a:pt x="57" y="85"/>
                  </a:moveTo>
                  <a:cubicBezTo>
                    <a:pt x="56" y="87"/>
                    <a:pt x="54" y="88"/>
                    <a:pt x="52" y="88"/>
                  </a:cubicBezTo>
                  <a:cubicBezTo>
                    <a:pt x="31" y="82"/>
                    <a:pt x="31" y="82"/>
                    <a:pt x="31" y="82"/>
                  </a:cubicBezTo>
                  <a:cubicBezTo>
                    <a:pt x="29" y="82"/>
                    <a:pt x="28" y="80"/>
                    <a:pt x="28" y="78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59" y="77"/>
                    <a:pt x="59" y="77"/>
                    <a:pt x="59" y="77"/>
                  </a:cubicBezTo>
                  <a:lnTo>
                    <a:pt x="57" y="85"/>
                  </a:lnTo>
                  <a:close/>
                  <a:moveTo>
                    <a:pt x="95" y="50"/>
                  </a:moveTo>
                  <a:cubicBezTo>
                    <a:pt x="15" y="50"/>
                    <a:pt x="15" y="50"/>
                    <a:pt x="15" y="50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95" y="21"/>
                    <a:pt x="95" y="21"/>
                    <a:pt x="95" y="21"/>
                  </a:cubicBezTo>
                  <a:lnTo>
                    <a:pt x="95" y="50"/>
                  </a:lnTo>
                  <a:close/>
                  <a:moveTo>
                    <a:pt x="109" y="50"/>
                  </a:moveTo>
                  <a:cubicBezTo>
                    <a:pt x="102" y="50"/>
                    <a:pt x="102" y="50"/>
                    <a:pt x="102" y="50"/>
                  </a:cubicBezTo>
                  <a:cubicBezTo>
                    <a:pt x="102" y="14"/>
                    <a:pt x="102" y="14"/>
                    <a:pt x="102" y="14"/>
                  </a:cubicBezTo>
                  <a:cubicBezTo>
                    <a:pt x="109" y="14"/>
                    <a:pt x="109" y="14"/>
                    <a:pt x="109" y="14"/>
                  </a:cubicBezTo>
                  <a:lnTo>
                    <a:pt x="109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6252558" y="1275101"/>
            <a:ext cx="2299146" cy="2922241"/>
            <a:chOff x="6252558" y="1275101"/>
            <a:chExt cx="2299146" cy="2922241"/>
          </a:xfrm>
        </p:grpSpPr>
        <p:grpSp>
          <p:nvGrpSpPr>
            <p:cNvPr id="5" name="Group 31"/>
            <p:cNvGrpSpPr/>
            <p:nvPr/>
          </p:nvGrpSpPr>
          <p:grpSpPr>
            <a:xfrm>
              <a:off x="8185907" y="1275101"/>
              <a:ext cx="365797" cy="366220"/>
              <a:chOff x="10914543" y="1700136"/>
              <a:chExt cx="487729" cy="488293"/>
            </a:xfrm>
          </p:grpSpPr>
          <p:sp>
            <p:nvSpPr>
              <p:cNvPr id="39" name="Rectangle 36"/>
              <p:cNvSpPr/>
              <p:nvPr/>
            </p:nvSpPr>
            <p:spPr>
              <a:xfrm>
                <a:off x="10914543" y="1700136"/>
                <a:ext cx="487729" cy="488293"/>
              </a:xfrm>
              <a:prstGeom prst="rect">
                <a:avLst/>
              </a:prstGeom>
              <a:solidFill>
                <a:schemeClr val="accent1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Freeform: Shape 45"/>
              <p:cNvSpPr/>
              <p:nvPr/>
            </p:nvSpPr>
            <p:spPr bwMode="auto">
              <a:xfrm>
                <a:off x="11025523" y="1862021"/>
                <a:ext cx="265769" cy="164523"/>
              </a:xfrm>
              <a:custGeom>
                <a:cxnLst>
                  <a:cxn ang="0">
                    <a:pos x="248" y="193"/>
                  </a:cxn>
                  <a:cxn ang="0">
                    <a:pos x="248" y="193"/>
                  </a:cxn>
                  <a:cxn ang="0">
                    <a:pos x="72" y="193"/>
                  </a:cxn>
                  <a:cxn ang="0">
                    <a:pos x="72" y="193"/>
                  </a:cxn>
                  <a:cxn ang="0">
                    <a:pos x="0" y="116"/>
                  </a:cxn>
                  <a:cxn ang="0">
                    <a:pos x="78" y="39"/>
                  </a:cxn>
                  <a:cxn ang="0">
                    <a:pos x="96" y="41"/>
                  </a:cxn>
                  <a:cxn ang="0">
                    <a:pos x="164" y="0"/>
                  </a:cxn>
                  <a:cxn ang="0">
                    <a:pos x="241" y="66"/>
                  </a:cxn>
                  <a:cxn ang="0">
                    <a:pos x="247" y="66"/>
                  </a:cxn>
                  <a:cxn ang="0">
                    <a:pos x="311" y="129"/>
                  </a:cxn>
                  <a:cxn ang="0">
                    <a:pos x="248" y="193"/>
                  </a:cxn>
                </a:cxnLst>
                <a:rect b="b" l="0" r="r" t="0"/>
                <a:pathLst>
                  <a:path h="193" w="311">
                    <a:moveTo>
                      <a:pt x="248" y="193"/>
                    </a:moveTo>
                    <a:cubicBezTo>
                      <a:pt x="248" y="193"/>
                      <a:pt x="248" y="193"/>
                      <a:pt x="248" y="193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32" y="190"/>
                      <a:pt x="0" y="156"/>
                      <a:pt x="0" y="116"/>
                    </a:cubicBezTo>
                    <a:cubicBezTo>
                      <a:pt x="0" y="73"/>
                      <a:pt x="35" y="39"/>
                      <a:pt x="78" y="39"/>
                    </a:cubicBezTo>
                    <a:cubicBezTo>
                      <a:pt x="84" y="39"/>
                      <a:pt x="90" y="40"/>
                      <a:pt x="96" y="41"/>
                    </a:cubicBezTo>
                    <a:cubicBezTo>
                      <a:pt x="109" y="17"/>
                      <a:pt x="135" y="0"/>
                      <a:pt x="164" y="0"/>
                    </a:cubicBezTo>
                    <a:cubicBezTo>
                      <a:pt x="203" y="0"/>
                      <a:pt x="236" y="29"/>
                      <a:pt x="241" y="66"/>
                    </a:cubicBezTo>
                    <a:cubicBezTo>
                      <a:pt x="243" y="66"/>
                      <a:pt x="245" y="66"/>
                      <a:pt x="247" y="66"/>
                    </a:cubicBezTo>
                    <a:cubicBezTo>
                      <a:pt x="282" y="66"/>
                      <a:pt x="311" y="94"/>
                      <a:pt x="311" y="129"/>
                    </a:cubicBezTo>
                    <a:cubicBezTo>
                      <a:pt x="311" y="164"/>
                      <a:pt x="283" y="192"/>
                      <a:pt x="248" y="19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6" name="Group 32"/>
            <p:cNvGrpSpPr/>
            <p:nvPr/>
          </p:nvGrpSpPr>
          <p:grpSpPr>
            <a:xfrm>
              <a:off x="8185907" y="2514426"/>
              <a:ext cx="365797" cy="366220"/>
              <a:chOff x="10914543" y="3352569"/>
              <a:chExt cx="487729" cy="488293"/>
            </a:xfrm>
          </p:grpSpPr>
          <p:sp>
            <p:nvSpPr>
              <p:cNvPr id="37" name="Rectangle 39"/>
              <p:cNvSpPr/>
              <p:nvPr/>
            </p:nvSpPr>
            <p:spPr>
              <a:xfrm>
                <a:off x="10914543" y="3352569"/>
                <a:ext cx="487729" cy="488293"/>
              </a:xfrm>
              <a:prstGeom prst="rect">
                <a:avLst/>
              </a:prstGeom>
              <a:solidFill>
                <a:schemeClr val="accent3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Freeform: Shape 46"/>
              <p:cNvSpPr/>
              <p:nvPr/>
            </p:nvSpPr>
            <p:spPr bwMode="auto">
              <a:xfrm>
                <a:off x="11024181" y="3488056"/>
                <a:ext cx="268452" cy="217318"/>
              </a:xfrm>
              <a:custGeom>
                <a:cxnLst>
                  <a:cxn ang="0">
                    <a:pos x="259" y="87"/>
                  </a:cxn>
                  <a:cxn ang="0">
                    <a:pos x="281" y="65"/>
                  </a:cxn>
                  <a:cxn ang="0">
                    <a:pos x="303" y="87"/>
                  </a:cxn>
                  <a:cxn ang="0">
                    <a:pos x="281" y="108"/>
                  </a:cxn>
                  <a:cxn ang="0">
                    <a:pos x="259" y="87"/>
                  </a:cxn>
                  <a:cxn ang="0">
                    <a:pos x="237" y="22"/>
                  </a:cxn>
                  <a:cxn ang="0">
                    <a:pos x="212" y="0"/>
                  </a:cxn>
                  <a:cxn ang="0">
                    <a:pos x="133" y="0"/>
                  </a:cxn>
                  <a:cxn ang="0">
                    <a:pos x="108" y="22"/>
                  </a:cxn>
                  <a:cxn ang="0">
                    <a:pos x="65" y="22"/>
                  </a:cxn>
                  <a:cxn ang="0">
                    <a:pos x="0" y="87"/>
                  </a:cxn>
                  <a:cxn ang="0">
                    <a:pos x="0" y="216"/>
                  </a:cxn>
                  <a:cxn ang="0">
                    <a:pos x="65" y="281"/>
                  </a:cxn>
                  <a:cxn ang="0">
                    <a:pos x="281" y="281"/>
                  </a:cxn>
                  <a:cxn ang="0">
                    <a:pos x="346" y="216"/>
                  </a:cxn>
                  <a:cxn ang="0">
                    <a:pos x="346" y="87"/>
                  </a:cxn>
                  <a:cxn ang="0">
                    <a:pos x="281" y="22"/>
                  </a:cxn>
                  <a:cxn ang="0">
                    <a:pos x="237" y="22"/>
                  </a:cxn>
                  <a:cxn ang="0">
                    <a:pos x="175" y="87"/>
                  </a:cxn>
                  <a:cxn ang="0">
                    <a:pos x="238" y="153"/>
                  </a:cxn>
                  <a:cxn ang="0">
                    <a:pos x="172" y="216"/>
                  </a:cxn>
                  <a:cxn ang="0">
                    <a:pos x="108" y="152"/>
                  </a:cxn>
                  <a:cxn ang="0">
                    <a:pos x="175" y="87"/>
                  </a:cxn>
                </a:cxnLst>
                <a:rect b="b" l="0" r="r" t="0"/>
                <a:pathLst>
                  <a:path h="281" w="346">
                    <a:moveTo>
                      <a:pt x="259" y="87"/>
                    </a:moveTo>
                    <a:cubicBezTo>
                      <a:pt x="259" y="75"/>
                      <a:pt x="269" y="65"/>
                      <a:pt x="281" y="65"/>
                    </a:cubicBezTo>
                    <a:cubicBezTo>
                      <a:pt x="293" y="65"/>
                      <a:pt x="303" y="75"/>
                      <a:pt x="303" y="87"/>
                    </a:cubicBezTo>
                    <a:cubicBezTo>
                      <a:pt x="303" y="99"/>
                      <a:pt x="293" y="108"/>
                      <a:pt x="281" y="108"/>
                    </a:cubicBezTo>
                    <a:cubicBezTo>
                      <a:pt x="269" y="108"/>
                      <a:pt x="259" y="99"/>
                      <a:pt x="259" y="87"/>
                    </a:cubicBezTo>
                    <a:close/>
                    <a:moveTo>
                      <a:pt x="237" y="22"/>
                    </a:moveTo>
                    <a:cubicBezTo>
                      <a:pt x="237" y="1"/>
                      <a:pt x="226" y="0"/>
                      <a:pt x="212" y="0"/>
                    </a:cubicBezTo>
                    <a:cubicBezTo>
                      <a:pt x="133" y="0"/>
                      <a:pt x="133" y="0"/>
                      <a:pt x="133" y="0"/>
                    </a:cubicBezTo>
                    <a:cubicBezTo>
                      <a:pt x="119" y="0"/>
                      <a:pt x="108" y="1"/>
                      <a:pt x="108" y="22"/>
                    </a:cubicBezTo>
                    <a:cubicBezTo>
                      <a:pt x="65" y="22"/>
                      <a:pt x="65" y="22"/>
                      <a:pt x="65" y="22"/>
                    </a:cubicBezTo>
                    <a:cubicBezTo>
                      <a:pt x="32" y="22"/>
                      <a:pt x="0" y="54"/>
                      <a:pt x="0" y="87"/>
                    </a:cubicBezTo>
                    <a:cubicBezTo>
                      <a:pt x="0" y="216"/>
                      <a:pt x="0" y="216"/>
                      <a:pt x="0" y="216"/>
                    </a:cubicBezTo>
                    <a:cubicBezTo>
                      <a:pt x="0" y="249"/>
                      <a:pt x="32" y="281"/>
                      <a:pt x="65" y="281"/>
                    </a:cubicBezTo>
                    <a:cubicBezTo>
                      <a:pt x="281" y="281"/>
                      <a:pt x="281" y="281"/>
                      <a:pt x="281" y="281"/>
                    </a:cubicBezTo>
                    <a:cubicBezTo>
                      <a:pt x="313" y="281"/>
                      <a:pt x="346" y="249"/>
                      <a:pt x="346" y="216"/>
                    </a:cubicBezTo>
                    <a:cubicBezTo>
                      <a:pt x="346" y="87"/>
                      <a:pt x="346" y="87"/>
                      <a:pt x="346" y="87"/>
                    </a:cubicBezTo>
                    <a:cubicBezTo>
                      <a:pt x="346" y="54"/>
                      <a:pt x="313" y="22"/>
                      <a:pt x="281" y="22"/>
                    </a:cubicBezTo>
                    <a:cubicBezTo>
                      <a:pt x="237" y="22"/>
                      <a:pt x="237" y="22"/>
                      <a:pt x="237" y="22"/>
                    </a:cubicBezTo>
                    <a:close/>
                    <a:moveTo>
                      <a:pt x="175" y="87"/>
                    </a:moveTo>
                    <a:cubicBezTo>
                      <a:pt x="210" y="87"/>
                      <a:pt x="238" y="117"/>
                      <a:pt x="238" y="153"/>
                    </a:cubicBezTo>
                    <a:cubicBezTo>
                      <a:pt x="238" y="188"/>
                      <a:pt x="207" y="216"/>
                      <a:pt x="172" y="216"/>
                    </a:cubicBezTo>
                    <a:cubicBezTo>
                      <a:pt x="138" y="216"/>
                      <a:pt x="108" y="187"/>
                      <a:pt x="108" y="152"/>
                    </a:cubicBezTo>
                    <a:cubicBezTo>
                      <a:pt x="108" y="116"/>
                      <a:pt x="141" y="87"/>
                      <a:pt x="175" y="8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7" name="Group 37"/>
            <p:cNvGrpSpPr/>
            <p:nvPr/>
          </p:nvGrpSpPr>
          <p:grpSpPr>
            <a:xfrm>
              <a:off x="8185907" y="3551011"/>
              <a:ext cx="365797" cy="366220"/>
              <a:chOff x="10914543" y="4734683"/>
              <a:chExt cx="487729" cy="488293"/>
            </a:xfrm>
          </p:grpSpPr>
          <p:sp>
            <p:nvSpPr>
              <p:cNvPr id="35" name="Rectangle 42"/>
              <p:cNvSpPr/>
              <p:nvPr/>
            </p:nvSpPr>
            <p:spPr>
              <a:xfrm>
                <a:off x="10914543" y="4734683"/>
                <a:ext cx="487729" cy="488293"/>
              </a:xfrm>
              <a:prstGeom prst="rect">
                <a:avLst/>
              </a:prstGeom>
              <a:solidFill>
                <a:schemeClr val="accent5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Freeform: Shape 47"/>
              <p:cNvSpPr/>
              <p:nvPr/>
            </p:nvSpPr>
            <p:spPr bwMode="auto">
              <a:xfrm>
                <a:off x="11028476" y="4836524"/>
                <a:ext cx="259862" cy="284610"/>
              </a:xfrm>
              <a:custGeom>
                <a:cxnLst>
                  <a:cxn ang="0">
                    <a:pos x="268" y="0"/>
                  </a:cxn>
                  <a:cxn ang="0">
                    <a:pos x="57" y="30"/>
                  </a:cxn>
                  <a:cxn ang="0">
                    <a:pos x="61" y="30"/>
                  </a:cxn>
                  <a:cxn ang="0">
                    <a:pos x="61" y="214"/>
                  </a:cxn>
                  <a:cxn ang="0">
                    <a:pos x="46" y="211"/>
                  </a:cxn>
                  <a:cxn ang="0">
                    <a:pos x="0" y="257"/>
                  </a:cxn>
                  <a:cxn ang="0">
                    <a:pos x="46" y="302"/>
                  </a:cxn>
                  <a:cxn ang="0">
                    <a:pos x="91" y="257"/>
                  </a:cxn>
                  <a:cxn ang="0">
                    <a:pos x="88" y="242"/>
                  </a:cxn>
                  <a:cxn ang="0">
                    <a:pos x="91" y="242"/>
                  </a:cxn>
                  <a:cxn ang="0">
                    <a:pos x="91" y="117"/>
                  </a:cxn>
                  <a:cxn ang="0">
                    <a:pos x="242" y="95"/>
                  </a:cxn>
                  <a:cxn ang="0">
                    <a:pos x="242" y="184"/>
                  </a:cxn>
                  <a:cxn ang="0">
                    <a:pos x="227" y="181"/>
                  </a:cxn>
                  <a:cxn ang="0">
                    <a:pos x="182" y="226"/>
                  </a:cxn>
                  <a:cxn ang="0">
                    <a:pos x="227" y="272"/>
                  </a:cxn>
                  <a:cxn ang="0">
                    <a:pos x="273" y="226"/>
                  </a:cxn>
                  <a:cxn ang="0">
                    <a:pos x="269" y="211"/>
                  </a:cxn>
                  <a:cxn ang="0">
                    <a:pos x="273" y="211"/>
                  </a:cxn>
                  <a:cxn ang="0">
                    <a:pos x="273" y="60"/>
                  </a:cxn>
                  <a:cxn ang="0">
                    <a:pos x="277" y="60"/>
                  </a:cxn>
                  <a:cxn ang="0">
                    <a:pos x="268" y="0"/>
                  </a:cxn>
                </a:cxnLst>
                <a:rect b="b" l="0" r="r" t="0"/>
                <a:pathLst>
                  <a:path h="302" w="277">
                    <a:moveTo>
                      <a:pt x="268" y="0"/>
                    </a:moveTo>
                    <a:cubicBezTo>
                      <a:pt x="57" y="30"/>
                      <a:pt x="57" y="30"/>
                      <a:pt x="57" y="30"/>
                    </a:cubicBezTo>
                    <a:cubicBezTo>
                      <a:pt x="61" y="30"/>
                      <a:pt x="61" y="30"/>
                      <a:pt x="61" y="30"/>
                    </a:cubicBezTo>
                    <a:cubicBezTo>
                      <a:pt x="61" y="214"/>
                      <a:pt x="61" y="214"/>
                      <a:pt x="61" y="214"/>
                    </a:cubicBezTo>
                    <a:cubicBezTo>
                      <a:pt x="56" y="213"/>
                      <a:pt x="51" y="211"/>
                      <a:pt x="46" y="211"/>
                    </a:cubicBezTo>
                    <a:cubicBezTo>
                      <a:pt x="21" y="211"/>
                      <a:pt x="0" y="232"/>
                      <a:pt x="0" y="257"/>
                    </a:cubicBezTo>
                    <a:cubicBezTo>
                      <a:pt x="0" y="282"/>
                      <a:pt x="21" y="302"/>
                      <a:pt x="46" y="302"/>
                    </a:cubicBezTo>
                    <a:cubicBezTo>
                      <a:pt x="71" y="302"/>
                      <a:pt x="91" y="282"/>
                      <a:pt x="91" y="257"/>
                    </a:cubicBezTo>
                    <a:cubicBezTo>
                      <a:pt x="91" y="251"/>
                      <a:pt x="90" y="246"/>
                      <a:pt x="88" y="242"/>
                    </a:cubicBezTo>
                    <a:cubicBezTo>
                      <a:pt x="91" y="242"/>
                      <a:pt x="91" y="242"/>
                      <a:pt x="91" y="242"/>
                    </a:cubicBezTo>
                    <a:cubicBezTo>
                      <a:pt x="91" y="117"/>
                      <a:pt x="91" y="117"/>
                      <a:pt x="91" y="117"/>
                    </a:cubicBezTo>
                    <a:cubicBezTo>
                      <a:pt x="242" y="95"/>
                      <a:pt x="242" y="95"/>
                      <a:pt x="242" y="95"/>
                    </a:cubicBezTo>
                    <a:cubicBezTo>
                      <a:pt x="242" y="184"/>
                      <a:pt x="242" y="184"/>
                      <a:pt x="242" y="184"/>
                    </a:cubicBezTo>
                    <a:cubicBezTo>
                      <a:pt x="238" y="182"/>
                      <a:pt x="233" y="181"/>
                      <a:pt x="227" y="181"/>
                    </a:cubicBezTo>
                    <a:cubicBezTo>
                      <a:pt x="202" y="181"/>
                      <a:pt x="182" y="201"/>
                      <a:pt x="182" y="226"/>
                    </a:cubicBezTo>
                    <a:cubicBezTo>
                      <a:pt x="182" y="252"/>
                      <a:pt x="202" y="272"/>
                      <a:pt x="227" y="272"/>
                    </a:cubicBezTo>
                    <a:cubicBezTo>
                      <a:pt x="252" y="272"/>
                      <a:pt x="273" y="252"/>
                      <a:pt x="273" y="226"/>
                    </a:cubicBezTo>
                    <a:cubicBezTo>
                      <a:pt x="273" y="221"/>
                      <a:pt x="271" y="216"/>
                      <a:pt x="269" y="211"/>
                    </a:cubicBezTo>
                    <a:cubicBezTo>
                      <a:pt x="273" y="211"/>
                      <a:pt x="273" y="211"/>
                      <a:pt x="273" y="211"/>
                    </a:cubicBezTo>
                    <a:cubicBezTo>
                      <a:pt x="273" y="60"/>
                      <a:pt x="273" y="60"/>
                      <a:pt x="273" y="60"/>
                    </a:cubicBezTo>
                    <a:cubicBezTo>
                      <a:pt x="277" y="60"/>
                      <a:pt x="277" y="60"/>
                      <a:pt x="277" y="60"/>
                    </a:cubicBezTo>
                    <a:cubicBezTo>
                      <a:pt x="268" y="0"/>
                      <a:pt x="268" y="0"/>
                      <a:pt x="2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9" name="Group 66"/>
            <p:cNvGrpSpPr/>
            <p:nvPr/>
          </p:nvGrpSpPr>
          <p:grpSpPr>
            <a:xfrm>
              <a:off x="6252558" y="1275101"/>
              <a:ext cx="1840243" cy="646331"/>
              <a:chOff x="8048478" y="1829593"/>
              <a:chExt cx="2130757" cy="861775"/>
            </a:xfrm>
          </p:grpSpPr>
          <p:sp>
            <p:nvSpPr>
              <p:cNvPr id="31" name="Rectangle 67"/>
              <p:cNvSpPr/>
              <p:nvPr/>
            </p:nvSpPr>
            <p:spPr>
              <a:xfrm>
                <a:off x="8048478" y="2137370"/>
                <a:ext cx="2130757" cy="553998"/>
              </a:xfrm>
              <a:prstGeom prst="rect">
                <a:avLst/>
              </a:prstGeom>
            </p:spPr>
            <p:txBody>
              <a:bodyPr anchor="t" anchorCtr="0" rIns="360000" wrap="square">
                <a:normAutofit fontScale="92500" lnSpcReduction="1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 algn="r">
                  <a:lnSpc>
                    <a:spcPct val="120000"/>
                  </a:lnSpc>
                </a:pPr>
                <a:r>
                  <a:rPr altLang="en-US" lang="zh-CN" sz="10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32" name="TextBox 68"/>
              <p:cNvSpPr txBox="1"/>
              <p:nvPr/>
            </p:nvSpPr>
            <p:spPr>
              <a:xfrm>
                <a:off x="8847919" y="1829593"/>
                <a:ext cx="1331316" cy="307777"/>
              </a:xfrm>
              <a:prstGeom prst="rect">
                <a:avLst/>
              </a:prstGeom>
              <a:noFill/>
            </p:spPr>
            <p:txBody>
              <a:bodyPr anchor="t" anchorCtr="0" rIns="360000" wrap="none">
                <a:normAutofit fontScale="77500" lnSpcReduction="20000"/>
              </a:bodyPr>
              <a:lstStyle/>
              <a:p>
                <a:pPr algn="r"/>
                <a:r>
                  <a:rPr altLang="en-US" b="1" lang="zh-CN" sz="1400">
                    <a:solidFill>
                      <a:schemeClr val="accent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grpSp>
          <p:nvGrpSpPr>
            <p:cNvPr id="11" name="Group 72"/>
            <p:cNvGrpSpPr/>
            <p:nvPr/>
          </p:nvGrpSpPr>
          <p:grpSpPr>
            <a:xfrm>
              <a:off x="6252558" y="2514426"/>
              <a:ext cx="1840243" cy="646331"/>
              <a:chOff x="8048478" y="1829593"/>
              <a:chExt cx="2130757" cy="861775"/>
            </a:xfrm>
          </p:grpSpPr>
          <p:sp>
            <p:nvSpPr>
              <p:cNvPr id="27" name="Rectangle 73"/>
              <p:cNvSpPr/>
              <p:nvPr/>
            </p:nvSpPr>
            <p:spPr>
              <a:xfrm>
                <a:off x="8048478" y="2137370"/>
                <a:ext cx="2130757" cy="553998"/>
              </a:xfrm>
              <a:prstGeom prst="rect">
                <a:avLst/>
              </a:prstGeom>
            </p:spPr>
            <p:txBody>
              <a:bodyPr anchor="t" anchorCtr="0" rIns="360000" wrap="square">
                <a:normAutofit fontScale="92500" lnSpcReduction="1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 algn="r">
                  <a:lnSpc>
                    <a:spcPct val="120000"/>
                  </a:lnSpc>
                </a:pPr>
                <a:r>
                  <a:rPr altLang="en-US" lang="zh-CN" sz="10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28" name="TextBox 74"/>
              <p:cNvSpPr txBox="1"/>
              <p:nvPr/>
            </p:nvSpPr>
            <p:spPr>
              <a:xfrm>
                <a:off x="8847919" y="1829593"/>
                <a:ext cx="1331316" cy="307777"/>
              </a:xfrm>
              <a:prstGeom prst="rect">
                <a:avLst/>
              </a:prstGeom>
              <a:noFill/>
            </p:spPr>
            <p:txBody>
              <a:bodyPr anchor="t" anchorCtr="0" rIns="360000" wrap="none">
                <a:normAutofit fontScale="77500" lnSpcReduction="20000"/>
              </a:bodyPr>
              <a:lstStyle/>
              <a:p>
                <a:pPr algn="r"/>
                <a:r>
                  <a:rPr altLang="en-US" b="1" lang="zh-CN" sz="1400">
                    <a:solidFill>
                      <a:schemeClr val="accent3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grpSp>
          <p:nvGrpSpPr>
            <p:cNvPr id="13" name="Group 78"/>
            <p:cNvGrpSpPr/>
            <p:nvPr/>
          </p:nvGrpSpPr>
          <p:grpSpPr>
            <a:xfrm>
              <a:off x="6252558" y="3551011"/>
              <a:ext cx="1840243" cy="646331"/>
              <a:chOff x="8048478" y="1829593"/>
              <a:chExt cx="2130757" cy="861775"/>
            </a:xfrm>
          </p:grpSpPr>
          <p:sp>
            <p:nvSpPr>
              <p:cNvPr id="23" name="Rectangle 79"/>
              <p:cNvSpPr/>
              <p:nvPr/>
            </p:nvSpPr>
            <p:spPr>
              <a:xfrm>
                <a:off x="8048478" y="2137370"/>
                <a:ext cx="2130757" cy="553998"/>
              </a:xfrm>
              <a:prstGeom prst="rect">
                <a:avLst/>
              </a:prstGeom>
            </p:spPr>
            <p:txBody>
              <a:bodyPr anchor="t" anchorCtr="0" rIns="360000" wrap="square">
                <a:normAutofit fontScale="92500" lnSpcReduction="1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 algn="r">
                  <a:lnSpc>
                    <a:spcPct val="120000"/>
                  </a:lnSpc>
                </a:pPr>
                <a:r>
                  <a:rPr altLang="en-US" lang="zh-CN" sz="10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24" name="TextBox 80"/>
              <p:cNvSpPr txBox="1"/>
              <p:nvPr/>
            </p:nvSpPr>
            <p:spPr>
              <a:xfrm>
                <a:off x="8847919" y="1829593"/>
                <a:ext cx="1331316" cy="307777"/>
              </a:xfrm>
              <a:prstGeom prst="rect">
                <a:avLst/>
              </a:prstGeom>
              <a:noFill/>
            </p:spPr>
            <p:txBody>
              <a:bodyPr anchor="t" anchorCtr="0" rIns="360000" wrap="none">
                <a:normAutofit fontScale="77500" lnSpcReduction="20000"/>
              </a:bodyPr>
              <a:lstStyle/>
              <a:p>
                <a:pPr algn="r"/>
                <a:r>
                  <a:rPr altLang="en-US" b="1" lang="zh-CN" sz="1400">
                    <a:solidFill>
                      <a:schemeClr val="accent5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785851" y="1275101"/>
            <a:ext cx="2128520" cy="2901851"/>
            <a:chOff x="785851" y="1275101"/>
            <a:chExt cx="2128520" cy="2901851"/>
          </a:xfrm>
        </p:grpSpPr>
        <p:grpSp>
          <p:nvGrpSpPr>
            <p:cNvPr id="8" name="Group 57"/>
            <p:cNvGrpSpPr/>
            <p:nvPr/>
          </p:nvGrpSpPr>
          <p:grpSpPr>
            <a:xfrm>
              <a:off x="1121825" y="1275101"/>
              <a:ext cx="1792546" cy="646331"/>
              <a:chOff x="2100456" y="1829593"/>
              <a:chExt cx="2130757" cy="861775"/>
            </a:xfrm>
          </p:grpSpPr>
          <p:sp>
            <p:nvSpPr>
              <p:cNvPr id="33" name="Rectangle 60"/>
              <p:cNvSpPr/>
              <p:nvPr/>
            </p:nvSpPr>
            <p:spPr>
              <a:xfrm>
                <a:off x="2100456" y="2137370"/>
                <a:ext cx="2130757" cy="553998"/>
              </a:xfrm>
              <a:prstGeom prst="rect">
                <a:avLst/>
              </a:prstGeom>
            </p:spPr>
            <p:txBody>
              <a:bodyPr anchor="t" anchorCtr="0" lIns="36000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34" name="TextBox 63"/>
              <p:cNvSpPr txBox="1"/>
              <p:nvPr/>
            </p:nvSpPr>
            <p:spPr>
              <a:xfrm>
                <a:off x="2104277" y="1829593"/>
                <a:ext cx="1366740" cy="307777"/>
              </a:xfrm>
              <a:prstGeom prst="rect">
                <a:avLst/>
              </a:prstGeom>
              <a:noFill/>
            </p:spPr>
            <p:txBody>
              <a:bodyPr anchor="b" anchorCtr="0" lIns="360000" wrap="none">
                <a:normAutofit fontScale="77500" lnSpcReduction="20000"/>
              </a:bodyPr>
              <a:lstStyle/>
              <a:p>
                <a:r>
                  <a:rPr altLang="en-US" b="1" lang="zh-CN" sz="1400">
                    <a:solidFill>
                      <a:schemeClr val="accent2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grpSp>
          <p:nvGrpSpPr>
            <p:cNvPr id="10" name="Group 69"/>
            <p:cNvGrpSpPr/>
            <p:nvPr/>
          </p:nvGrpSpPr>
          <p:grpSpPr>
            <a:xfrm>
              <a:off x="1121825" y="2514426"/>
              <a:ext cx="1792546" cy="646331"/>
              <a:chOff x="2100456" y="1829593"/>
              <a:chExt cx="2130757" cy="861775"/>
            </a:xfrm>
          </p:grpSpPr>
          <p:sp>
            <p:nvSpPr>
              <p:cNvPr id="29" name="Rectangle 70"/>
              <p:cNvSpPr/>
              <p:nvPr/>
            </p:nvSpPr>
            <p:spPr>
              <a:xfrm>
                <a:off x="2100456" y="2137370"/>
                <a:ext cx="2130757" cy="553998"/>
              </a:xfrm>
              <a:prstGeom prst="rect">
                <a:avLst/>
              </a:prstGeom>
            </p:spPr>
            <p:txBody>
              <a:bodyPr anchor="t" anchorCtr="0" lIns="36000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30" name="TextBox 71"/>
              <p:cNvSpPr txBox="1"/>
              <p:nvPr/>
            </p:nvSpPr>
            <p:spPr>
              <a:xfrm>
                <a:off x="2104277" y="1829593"/>
                <a:ext cx="1366740" cy="307777"/>
              </a:xfrm>
              <a:prstGeom prst="rect">
                <a:avLst/>
              </a:prstGeom>
              <a:noFill/>
            </p:spPr>
            <p:txBody>
              <a:bodyPr anchor="b" anchorCtr="0" lIns="360000" wrap="none">
                <a:normAutofit fontScale="77500" lnSpcReduction="20000"/>
              </a:bodyPr>
              <a:lstStyle/>
              <a:p>
                <a:r>
                  <a:rPr altLang="en-US" b="1" lang="zh-CN" sz="1400">
                    <a:solidFill>
                      <a:schemeClr val="accent4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grpSp>
          <p:nvGrpSpPr>
            <p:cNvPr id="12" name="Group 75"/>
            <p:cNvGrpSpPr/>
            <p:nvPr/>
          </p:nvGrpSpPr>
          <p:grpSpPr>
            <a:xfrm>
              <a:off x="1121825" y="3551011"/>
              <a:ext cx="1792546" cy="625941"/>
              <a:chOff x="2100456" y="1829593"/>
              <a:chExt cx="2130757" cy="834588"/>
            </a:xfrm>
          </p:grpSpPr>
          <p:sp>
            <p:nvSpPr>
              <p:cNvPr id="25" name="Rectangle 76"/>
              <p:cNvSpPr/>
              <p:nvPr/>
            </p:nvSpPr>
            <p:spPr>
              <a:xfrm>
                <a:off x="2100456" y="2137370"/>
                <a:ext cx="2130757" cy="526811"/>
              </a:xfrm>
              <a:prstGeom prst="rect">
                <a:avLst/>
              </a:prstGeom>
            </p:spPr>
            <p:txBody>
              <a:bodyPr anchor="t" anchorCtr="0" lIns="36000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  <p:sp>
            <p:nvSpPr>
              <p:cNvPr id="26" name="TextBox 77"/>
              <p:cNvSpPr txBox="1"/>
              <p:nvPr/>
            </p:nvSpPr>
            <p:spPr>
              <a:xfrm>
                <a:off x="2104277" y="1829593"/>
                <a:ext cx="1366740" cy="307777"/>
              </a:xfrm>
              <a:prstGeom prst="rect">
                <a:avLst/>
              </a:prstGeom>
              <a:noFill/>
            </p:spPr>
            <p:txBody>
              <a:bodyPr anchor="b" anchorCtr="0" lIns="360000" wrap="none">
                <a:normAutofit fontScale="77500" lnSpcReduction="20000"/>
              </a:bodyPr>
              <a:lstStyle/>
              <a:p>
                <a:r>
                  <a:rPr altLang="en-US" b="1" lang="zh-CN" sz="1400">
                    <a:solidFill>
                      <a:schemeClr val="accent6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grpSp>
          <p:nvGrpSpPr>
            <p:cNvPr id="14" name="Group 40"/>
            <p:cNvGrpSpPr/>
            <p:nvPr/>
          </p:nvGrpSpPr>
          <p:grpSpPr>
            <a:xfrm>
              <a:off x="785851" y="1275101"/>
              <a:ext cx="365797" cy="366220"/>
              <a:chOff x="809384" y="1700136"/>
              <a:chExt cx="487729" cy="488293"/>
            </a:xfrm>
          </p:grpSpPr>
          <p:sp>
            <p:nvSpPr>
              <p:cNvPr id="21" name="Rectangle 82"/>
              <p:cNvSpPr/>
              <p:nvPr/>
            </p:nvSpPr>
            <p:spPr>
              <a:xfrm>
                <a:off x="809384" y="1700136"/>
                <a:ext cx="487729" cy="488293"/>
              </a:xfrm>
              <a:prstGeom prst="rect">
                <a:avLst/>
              </a:pr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" name="Freeform: Shape 83"/>
              <p:cNvSpPr/>
              <p:nvPr/>
            </p:nvSpPr>
            <p:spPr bwMode="auto">
              <a:xfrm>
                <a:off x="920364" y="1862021"/>
                <a:ext cx="265769" cy="164523"/>
              </a:xfrm>
              <a:custGeom>
                <a:cxnLst>
                  <a:cxn ang="0">
                    <a:pos x="248" y="193"/>
                  </a:cxn>
                  <a:cxn ang="0">
                    <a:pos x="248" y="193"/>
                  </a:cxn>
                  <a:cxn ang="0">
                    <a:pos x="72" y="193"/>
                  </a:cxn>
                  <a:cxn ang="0">
                    <a:pos x="72" y="193"/>
                  </a:cxn>
                  <a:cxn ang="0">
                    <a:pos x="0" y="116"/>
                  </a:cxn>
                  <a:cxn ang="0">
                    <a:pos x="78" y="39"/>
                  </a:cxn>
                  <a:cxn ang="0">
                    <a:pos x="96" y="41"/>
                  </a:cxn>
                  <a:cxn ang="0">
                    <a:pos x="164" y="0"/>
                  </a:cxn>
                  <a:cxn ang="0">
                    <a:pos x="241" y="66"/>
                  </a:cxn>
                  <a:cxn ang="0">
                    <a:pos x="247" y="66"/>
                  </a:cxn>
                  <a:cxn ang="0">
                    <a:pos x="311" y="129"/>
                  </a:cxn>
                  <a:cxn ang="0">
                    <a:pos x="248" y="193"/>
                  </a:cxn>
                </a:cxnLst>
                <a:rect b="b" l="0" r="r" t="0"/>
                <a:pathLst>
                  <a:path h="193" w="311">
                    <a:moveTo>
                      <a:pt x="248" y="193"/>
                    </a:moveTo>
                    <a:cubicBezTo>
                      <a:pt x="248" y="193"/>
                      <a:pt x="248" y="193"/>
                      <a:pt x="248" y="193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32" y="190"/>
                      <a:pt x="0" y="156"/>
                      <a:pt x="0" y="116"/>
                    </a:cubicBezTo>
                    <a:cubicBezTo>
                      <a:pt x="0" y="73"/>
                      <a:pt x="35" y="39"/>
                      <a:pt x="78" y="39"/>
                    </a:cubicBezTo>
                    <a:cubicBezTo>
                      <a:pt x="84" y="39"/>
                      <a:pt x="90" y="40"/>
                      <a:pt x="96" y="41"/>
                    </a:cubicBezTo>
                    <a:cubicBezTo>
                      <a:pt x="109" y="17"/>
                      <a:pt x="135" y="0"/>
                      <a:pt x="164" y="0"/>
                    </a:cubicBezTo>
                    <a:cubicBezTo>
                      <a:pt x="203" y="0"/>
                      <a:pt x="236" y="29"/>
                      <a:pt x="241" y="66"/>
                    </a:cubicBezTo>
                    <a:cubicBezTo>
                      <a:pt x="243" y="66"/>
                      <a:pt x="245" y="66"/>
                      <a:pt x="247" y="66"/>
                    </a:cubicBezTo>
                    <a:cubicBezTo>
                      <a:pt x="282" y="66"/>
                      <a:pt x="311" y="94"/>
                      <a:pt x="311" y="129"/>
                    </a:cubicBezTo>
                    <a:cubicBezTo>
                      <a:pt x="311" y="164"/>
                      <a:pt x="283" y="192"/>
                      <a:pt x="248" y="19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5" name="Group 38"/>
            <p:cNvGrpSpPr/>
            <p:nvPr/>
          </p:nvGrpSpPr>
          <p:grpSpPr>
            <a:xfrm>
              <a:off x="785851" y="2514426"/>
              <a:ext cx="365797" cy="366220"/>
              <a:chOff x="809384" y="3352569"/>
              <a:chExt cx="487729" cy="488293"/>
            </a:xfrm>
          </p:grpSpPr>
          <p:sp>
            <p:nvSpPr>
              <p:cNvPr id="19" name="Rectangle 85"/>
              <p:cNvSpPr/>
              <p:nvPr/>
            </p:nvSpPr>
            <p:spPr>
              <a:xfrm>
                <a:off x="809384" y="3352569"/>
                <a:ext cx="487729" cy="488293"/>
              </a:xfrm>
              <a:prstGeom prst="rect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" name="Freeform: Shape 86"/>
              <p:cNvSpPr/>
              <p:nvPr/>
            </p:nvSpPr>
            <p:spPr bwMode="auto">
              <a:xfrm>
                <a:off x="919022" y="3488056"/>
                <a:ext cx="268452" cy="217318"/>
              </a:xfrm>
              <a:custGeom>
                <a:cxnLst>
                  <a:cxn ang="0">
                    <a:pos x="259" y="87"/>
                  </a:cxn>
                  <a:cxn ang="0">
                    <a:pos x="281" y="65"/>
                  </a:cxn>
                  <a:cxn ang="0">
                    <a:pos x="303" y="87"/>
                  </a:cxn>
                  <a:cxn ang="0">
                    <a:pos x="281" y="108"/>
                  </a:cxn>
                  <a:cxn ang="0">
                    <a:pos x="259" y="87"/>
                  </a:cxn>
                  <a:cxn ang="0">
                    <a:pos x="237" y="22"/>
                  </a:cxn>
                  <a:cxn ang="0">
                    <a:pos x="212" y="0"/>
                  </a:cxn>
                  <a:cxn ang="0">
                    <a:pos x="133" y="0"/>
                  </a:cxn>
                  <a:cxn ang="0">
                    <a:pos x="108" y="22"/>
                  </a:cxn>
                  <a:cxn ang="0">
                    <a:pos x="65" y="22"/>
                  </a:cxn>
                  <a:cxn ang="0">
                    <a:pos x="0" y="87"/>
                  </a:cxn>
                  <a:cxn ang="0">
                    <a:pos x="0" y="216"/>
                  </a:cxn>
                  <a:cxn ang="0">
                    <a:pos x="65" y="281"/>
                  </a:cxn>
                  <a:cxn ang="0">
                    <a:pos x="281" y="281"/>
                  </a:cxn>
                  <a:cxn ang="0">
                    <a:pos x="346" y="216"/>
                  </a:cxn>
                  <a:cxn ang="0">
                    <a:pos x="346" y="87"/>
                  </a:cxn>
                  <a:cxn ang="0">
                    <a:pos x="281" y="22"/>
                  </a:cxn>
                  <a:cxn ang="0">
                    <a:pos x="237" y="22"/>
                  </a:cxn>
                  <a:cxn ang="0">
                    <a:pos x="175" y="87"/>
                  </a:cxn>
                  <a:cxn ang="0">
                    <a:pos x="238" y="153"/>
                  </a:cxn>
                  <a:cxn ang="0">
                    <a:pos x="172" y="216"/>
                  </a:cxn>
                  <a:cxn ang="0">
                    <a:pos x="108" y="152"/>
                  </a:cxn>
                  <a:cxn ang="0">
                    <a:pos x="175" y="87"/>
                  </a:cxn>
                </a:cxnLst>
                <a:rect b="b" l="0" r="r" t="0"/>
                <a:pathLst>
                  <a:path h="281" w="346">
                    <a:moveTo>
                      <a:pt x="259" y="87"/>
                    </a:moveTo>
                    <a:cubicBezTo>
                      <a:pt x="259" y="75"/>
                      <a:pt x="269" y="65"/>
                      <a:pt x="281" y="65"/>
                    </a:cubicBezTo>
                    <a:cubicBezTo>
                      <a:pt x="293" y="65"/>
                      <a:pt x="303" y="75"/>
                      <a:pt x="303" y="87"/>
                    </a:cubicBezTo>
                    <a:cubicBezTo>
                      <a:pt x="303" y="99"/>
                      <a:pt x="293" y="108"/>
                      <a:pt x="281" y="108"/>
                    </a:cubicBezTo>
                    <a:cubicBezTo>
                      <a:pt x="269" y="108"/>
                      <a:pt x="259" y="99"/>
                      <a:pt x="259" y="87"/>
                    </a:cubicBezTo>
                    <a:close/>
                    <a:moveTo>
                      <a:pt x="237" y="22"/>
                    </a:moveTo>
                    <a:cubicBezTo>
                      <a:pt x="237" y="1"/>
                      <a:pt x="226" y="0"/>
                      <a:pt x="212" y="0"/>
                    </a:cubicBezTo>
                    <a:cubicBezTo>
                      <a:pt x="133" y="0"/>
                      <a:pt x="133" y="0"/>
                      <a:pt x="133" y="0"/>
                    </a:cubicBezTo>
                    <a:cubicBezTo>
                      <a:pt x="119" y="0"/>
                      <a:pt x="108" y="1"/>
                      <a:pt x="108" y="22"/>
                    </a:cubicBezTo>
                    <a:cubicBezTo>
                      <a:pt x="65" y="22"/>
                      <a:pt x="65" y="22"/>
                      <a:pt x="65" y="22"/>
                    </a:cubicBezTo>
                    <a:cubicBezTo>
                      <a:pt x="32" y="22"/>
                      <a:pt x="0" y="54"/>
                      <a:pt x="0" y="87"/>
                    </a:cubicBezTo>
                    <a:cubicBezTo>
                      <a:pt x="0" y="216"/>
                      <a:pt x="0" y="216"/>
                      <a:pt x="0" y="216"/>
                    </a:cubicBezTo>
                    <a:cubicBezTo>
                      <a:pt x="0" y="249"/>
                      <a:pt x="32" y="281"/>
                      <a:pt x="65" y="281"/>
                    </a:cubicBezTo>
                    <a:cubicBezTo>
                      <a:pt x="281" y="281"/>
                      <a:pt x="281" y="281"/>
                      <a:pt x="281" y="281"/>
                    </a:cubicBezTo>
                    <a:cubicBezTo>
                      <a:pt x="313" y="281"/>
                      <a:pt x="346" y="249"/>
                      <a:pt x="346" y="216"/>
                    </a:cubicBezTo>
                    <a:cubicBezTo>
                      <a:pt x="346" y="87"/>
                      <a:pt x="346" y="87"/>
                      <a:pt x="346" y="87"/>
                    </a:cubicBezTo>
                    <a:cubicBezTo>
                      <a:pt x="346" y="54"/>
                      <a:pt x="313" y="22"/>
                      <a:pt x="281" y="22"/>
                    </a:cubicBezTo>
                    <a:cubicBezTo>
                      <a:pt x="237" y="22"/>
                      <a:pt x="237" y="22"/>
                      <a:pt x="237" y="22"/>
                    </a:cubicBezTo>
                    <a:close/>
                    <a:moveTo>
                      <a:pt x="175" y="87"/>
                    </a:moveTo>
                    <a:cubicBezTo>
                      <a:pt x="210" y="87"/>
                      <a:pt x="238" y="117"/>
                      <a:pt x="238" y="153"/>
                    </a:cubicBezTo>
                    <a:cubicBezTo>
                      <a:pt x="238" y="188"/>
                      <a:pt x="207" y="216"/>
                      <a:pt x="172" y="216"/>
                    </a:cubicBezTo>
                    <a:cubicBezTo>
                      <a:pt x="138" y="216"/>
                      <a:pt x="108" y="187"/>
                      <a:pt x="108" y="152"/>
                    </a:cubicBezTo>
                    <a:cubicBezTo>
                      <a:pt x="108" y="116"/>
                      <a:pt x="141" y="87"/>
                      <a:pt x="175" y="8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6" name="Group 41"/>
            <p:cNvGrpSpPr/>
            <p:nvPr/>
          </p:nvGrpSpPr>
          <p:grpSpPr>
            <a:xfrm>
              <a:off x="785851" y="3551011"/>
              <a:ext cx="365797" cy="366220"/>
              <a:chOff x="809384" y="4734683"/>
              <a:chExt cx="487729" cy="488293"/>
            </a:xfrm>
          </p:grpSpPr>
          <p:sp>
            <p:nvSpPr>
              <p:cNvPr id="17" name="Rectangle 88"/>
              <p:cNvSpPr/>
              <p:nvPr/>
            </p:nvSpPr>
            <p:spPr>
              <a:xfrm>
                <a:off x="809384" y="4734683"/>
                <a:ext cx="487729" cy="488293"/>
              </a:xfrm>
              <a:prstGeom prst="rect">
                <a:avLst/>
              </a:prstGeom>
              <a:solidFill>
                <a:schemeClr val="accent6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" name="Freeform: Shape 89"/>
              <p:cNvSpPr/>
              <p:nvPr/>
            </p:nvSpPr>
            <p:spPr bwMode="auto">
              <a:xfrm>
                <a:off x="923317" y="4836524"/>
                <a:ext cx="259862" cy="284610"/>
              </a:xfrm>
              <a:custGeom>
                <a:cxnLst>
                  <a:cxn ang="0">
                    <a:pos x="268" y="0"/>
                  </a:cxn>
                  <a:cxn ang="0">
                    <a:pos x="57" y="30"/>
                  </a:cxn>
                  <a:cxn ang="0">
                    <a:pos x="61" y="30"/>
                  </a:cxn>
                  <a:cxn ang="0">
                    <a:pos x="61" y="214"/>
                  </a:cxn>
                  <a:cxn ang="0">
                    <a:pos x="46" y="211"/>
                  </a:cxn>
                  <a:cxn ang="0">
                    <a:pos x="0" y="257"/>
                  </a:cxn>
                  <a:cxn ang="0">
                    <a:pos x="46" y="302"/>
                  </a:cxn>
                  <a:cxn ang="0">
                    <a:pos x="91" y="257"/>
                  </a:cxn>
                  <a:cxn ang="0">
                    <a:pos x="88" y="242"/>
                  </a:cxn>
                  <a:cxn ang="0">
                    <a:pos x="91" y="242"/>
                  </a:cxn>
                  <a:cxn ang="0">
                    <a:pos x="91" y="117"/>
                  </a:cxn>
                  <a:cxn ang="0">
                    <a:pos x="242" y="95"/>
                  </a:cxn>
                  <a:cxn ang="0">
                    <a:pos x="242" y="184"/>
                  </a:cxn>
                  <a:cxn ang="0">
                    <a:pos x="227" y="181"/>
                  </a:cxn>
                  <a:cxn ang="0">
                    <a:pos x="182" y="226"/>
                  </a:cxn>
                  <a:cxn ang="0">
                    <a:pos x="227" y="272"/>
                  </a:cxn>
                  <a:cxn ang="0">
                    <a:pos x="273" y="226"/>
                  </a:cxn>
                  <a:cxn ang="0">
                    <a:pos x="269" y="211"/>
                  </a:cxn>
                  <a:cxn ang="0">
                    <a:pos x="273" y="211"/>
                  </a:cxn>
                  <a:cxn ang="0">
                    <a:pos x="273" y="60"/>
                  </a:cxn>
                  <a:cxn ang="0">
                    <a:pos x="277" y="60"/>
                  </a:cxn>
                  <a:cxn ang="0">
                    <a:pos x="268" y="0"/>
                  </a:cxn>
                </a:cxnLst>
                <a:rect b="b" l="0" r="r" t="0"/>
                <a:pathLst>
                  <a:path h="302" w="277">
                    <a:moveTo>
                      <a:pt x="268" y="0"/>
                    </a:moveTo>
                    <a:cubicBezTo>
                      <a:pt x="57" y="30"/>
                      <a:pt x="57" y="30"/>
                      <a:pt x="57" y="30"/>
                    </a:cubicBezTo>
                    <a:cubicBezTo>
                      <a:pt x="61" y="30"/>
                      <a:pt x="61" y="30"/>
                      <a:pt x="61" y="30"/>
                    </a:cubicBezTo>
                    <a:cubicBezTo>
                      <a:pt x="61" y="214"/>
                      <a:pt x="61" y="214"/>
                      <a:pt x="61" y="214"/>
                    </a:cubicBezTo>
                    <a:cubicBezTo>
                      <a:pt x="56" y="213"/>
                      <a:pt x="51" y="211"/>
                      <a:pt x="46" y="211"/>
                    </a:cubicBezTo>
                    <a:cubicBezTo>
                      <a:pt x="21" y="211"/>
                      <a:pt x="0" y="232"/>
                      <a:pt x="0" y="257"/>
                    </a:cubicBezTo>
                    <a:cubicBezTo>
                      <a:pt x="0" y="282"/>
                      <a:pt x="21" y="302"/>
                      <a:pt x="46" y="302"/>
                    </a:cubicBezTo>
                    <a:cubicBezTo>
                      <a:pt x="71" y="302"/>
                      <a:pt x="91" y="282"/>
                      <a:pt x="91" y="257"/>
                    </a:cubicBezTo>
                    <a:cubicBezTo>
                      <a:pt x="91" y="251"/>
                      <a:pt x="90" y="246"/>
                      <a:pt x="88" y="242"/>
                    </a:cubicBezTo>
                    <a:cubicBezTo>
                      <a:pt x="91" y="242"/>
                      <a:pt x="91" y="242"/>
                      <a:pt x="91" y="242"/>
                    </a:cubicBezTo>
                    <a:cubicBezTo>
                      <a:pt x="91" y="117"/>
                      <a:pt x="91" y="117"/>
                      <a:pt x="91" y="117"/>
                    </a:cubicBezTo>
                    <a:cubicBezTo>
                      <a:pt x="242" y="95"/>
                      <a:pt x="242" y="95"/>
                      <a:pt x="242" y="95"/>
                    </a:cubicBezTo>
                    <a:cubicBezTo>
                      <a:pt x="242" y="184"/>
                      <a:pt x="242" y="184"/>
                      <a:pt x="242" y="184"/>
                    </a:cubicBezTo>
                    <a:cubicBezTo>
                      <a:pt x="238" y="182"/>
                      <a:pt x="233" y="181"/>
                      <a:pt x="227" y="181"/>
                    </a:cubicBezTo>
                    <a:cubicBezTo>
                      <a:pt x="202" y="181"/>
                      <a:pt x="182" y="201"/>
                      <a:pt x="182" y="226"/>
                    </a:cubicBezTo>
                    <a:cubicBezTo>
                      <a:pt x="182" y="252"/>
                      <a:pt x="202" y="272"/>
                      <a:pt x="227" y="272"/>
                    </a:cubicBezTo>
                    <a:cubicBezTo>
                      <a:pt x="252" y="272"/>
                      <a:pt x="273" y="252"/>
                      <a:pt x="273" y="226"/>
                    </a:cubicBezTo>
                    <a:cubicBezTo>
                      <a:pt x="273" y="221"/>
                      <a:pt x="271" y="216"/>
                      <a:pt x="269" y="211"/>
                    </a:cubicBezTo>
                    <a:cubicBezTo>
                      <a:pt x="273" y="211"/>
                      <a:pt x="273" y="211"/>
                      <a:pt x="273" y="211"/>
                    </a:cubicBezTo>
                    <a:cubicBezTo>
                      <a:pt x="273" y="60"/>
                      <a:pt x="273" y="60"/>
                      <a:pt x="273" y="60"/>
                    </a:cubicBezTo>
                    <a:cubicBezTo>
                      <a:pt x="277" y="60"/>
                      <a:pt x="277" y="60"/>
                      <a:pt x="277" y="60"/>
                    </a:cubicBezTo>
                    <a:cubicBezTo>
                      <a:pt x="268" y="0"/>
                      <a:pt x="268" y="0"/>
                      <a:pt x="2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64" name="Title 1">
            <a:extLst>
              <a:ext uri="{FF2B5EF4-FFF2-40B4-BE49-F238E27FC236}">
                <a16:creationId xmlns:a16="http://schemas.microsoft.com/office/drawing/2014/main" id="{FD4DE44B-9458-43DE-9F3D-CC97AD026670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年度工作概述</a:t>
            </a:r>
          </a:p>
        </p:txBody>
      </p:sp>
    </p:spTree>
    <p:extLst>
      <p:ext uri="{BB962C8B-B14F-4D97-AF65-F5344CB8AC3E}">
        <p14:creationId val="272980947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9e6a05ed-7dd9-4a70-81f7-a256eee13ee3"/>
          <p:cNvGrpSpPr>
            <a:grpSpLocks noChangeAspect="1"/>
          </p:cNvGrpSpPr>
          <p:nvPr/>
        </p:nvGrpSpPr>
        <p:grpSpPr>
          <a:xfrm>
            <a:off x="539354" y="1089344"/>
            <a:ext cx="8163160" cy="3021578"/>
            <a:chOff x="719139" y="1452461"/>
            <a:chExt cx="10884210" cy="4028769"/>
          </a:xfrm>
        </p:grpSpPr>
        <p:grpSp>
          <p:nvGrpSpPr>
            <p:cNvPr id="4" name="Group 3"/>
            <p:cNvGrpSpPr/>
            <p:nvPr/>
          </p:nvGrpSpPr>
          <p:grpSpPr>
            <a:xfrm rot="5400000">
              <a:off x="7170109" y="2675755"/>
              <a:ext cx="845652" cy="1435940"/>
              <a:chOff x="5658178" y="1707898"/>
              <a:chExt cx="869583" cy="1476574"/>
            </a:xfrm>
          </p:grpSpPr>
          <p:sp>
            <p:nvSpPr>
              <p:cNvPr id="65" name="Freeform: Shape 4"/>
              <p:cNvSpPr/>
              <p:nvPr/>
            </p:nvSpPr>
            <p:spPr bwMode="auto">
              <a:xfrm>
                <a:off x="5681407" y="1732137"/>
                <a:ext cx="823125" cy="1428096"/>
              </a:xfrm>
              <a:custGeom>
                <a:gdLst>
                  <a:gd fmla="*/ 489 w 489" name="T0"/>
                  <a:gd fmla="*/ 245 h 849" name="T1"/>
                  <a:gd fmla="*/ 245 w 489" name="T2"/>
                  <a:gd fmla="*/ 0 h 849" name="T3"/>
                  <a:gd fmla="*/ 0 w 489" name="T4"/>
                  <a:gd fmla="*/ 245 h 849" name="T5"/>
                  <a:gd fmla="*/ 215 w 489" name="T6"/>
                  <a:gd fmla="*/ 487 h 849" name="T7"/>
                  <a:gd fmla="*/ 215 w 489" name="T8"/>
                  <a:gd fmla="*/ 849 h 849" name="T9"/>
                  <a:gd fmla="*/ 279 w 489" name="T10"/>
                  <a:gd fmla="*/ 849 h 849" name="T11"/>
                  <a:gd fmla="*/ 279 w 489" name="T12"/>
                  <a:gd fmla="*/ 486 h 849" name="T13"/>
                  <a:gd fmla="*/ 489 w 489" name="T14"/>
                  <a:gd fmla="*/ 245 h 84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849" w="489">
                    <a:moveTo>
                      <a:pt x="489" y="245"/>
                    </a:moveTo>
                    <a:cubicBezTo>
                      <a:pt x="489" y="110"/>
                      <a:pt x="379" y="0"/>
                      <a:pt x="245" y="0"/>
                    </a:cubicBezTo>
                    <a:cubicBezTo>
                      <a:pt x="110" y="0"/>
                      <a:pt x="0" y="110"/>
                      <a:pt x="0" y="245"/>
                    </a:cubicBezTo>
                    <a:cubicBezTo>
                      <a:pt x="0" y="370"/>
                      <a:pt x="94" y="473"/>
                      <a:pt x="215" y="487"/>
                    </a:cubicBezTo>
                    <a:cubicBezTo>
                      <a:pt x="215" y="849"/>
                      <a:pt x="215" y="849"/>
                      <a:pt x="215" y="849"/>
                    </a:cubicBezTo>
                    <a:cubicBezTo>
                      <a:pt x="279" y="849"/>
                      <a:pt x="279" y="849"/>
                      <a:pt x="279" y="849"/>
                    </a:cubicBezTo>
                    <a:cubicBezTo>
                      <a:pt x="279" y="486"/>
                      <a:pt x="279" y="486"/>
                      <a:pt x="279" y="486"/>
                    </a:cubicBezTo>
                    <a:cubicBezTo>
                      <a:pt x="398" y="469"/>
                      <a:pt x="489" y="368"/>
                      <a:pt x="489" y="24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6" name="Freeform: Shape 5"/>
              <p:cNvSpPr/>
              <p:nvPr/>
            </p:nvSpPr>
            <p:spPr bwMode="auto">
              <a:xfrm>
                <a:off x="5658178" y="1707898"/>
                <a:ext cx="869583" cy="1476574"/>
              </a:xfrm>
              <a:custGeom>
                <a:gdLst>
                  <a:gd fmla="*/ 259 w 517" name="T0"/>
                  <a:gd fmla="*/ 14 h 877" name="T1"/>
                  <a:gd fmla="*/ 503 w 517" name="T2"/>
                  <a:gd fmla="*/ 259 h 877" name="T3"/>
                  <a:gd fmla="*/ 293 w 517" name="T4"/>
                  <a:gd fmla="*/ 500 h 877" name="T5"/>
                  <a:gd fmla="*/ 293 w 517" name="T6"/>
                  <a:gd fmla="*/ 863 h 877" name="T7"/>
                  <a:gd fmla="*/ 229 w 517" name="T8"/>
                  <a:gd fmla="*/ 863 h 877" name="T9"/>
                  <a:gd fmla="*/ 229 w 517" name="T10"/>
                  <a:gd fmla="*/ 501 h 877" name="T11"/>
                  <a:gd fmla="*/ 14 w 517" name="T12"/>
                  <a:gd fmla="*/ 259 h 877" name="T13"/>
                  <a:gd fmla="*/ 259 w 517" name="T14"/>
                  <a:gd fmla="*/ 14 h 877" name="T15"/>
                  <a:gd fmla="*/ 259 w 517" name="T16"/>
                  <a:gd fmla="*/ 0 h 877" name="T17"/>
                  <a:gd fmla="*/ 0 w 517" name="T18"/>
                  <a:gd fmla="*/ 259 h 877" name="T19"/>
                  <a:gd fmla="*/ 216 w 517" name="T20"/>
                  <a:gd fmla="*/ 513 h 877" name="T21"/>
                  <a:gd fmla="*/ 216 w 517" name="T22"/>
                  <a:gd fmla="*/ 863 h 877" name="T23"/>
                  <a:gd fmla="*/ 216 w 517" name="T24"/>
                  <a:gd fmla="*/ 877 h 877" name="T25"/>
                  <a:gd fmla="*/ 229 w 517" name="T26"/>
                  <a:gd fmla="*/ 877 h 877" name="T27"/>
                  <a:gd fmla="*/ 293 w 517" name="T28"/>
                  <a:gd fmla="*/ 877 h 877" name="T29"/>
                  <a:gd fmla="*/ 307 w 517" name="T30"/>
                  <a:gd fmla="*/ 877 h 877" name="T31"/>
                  <a:gd fmla="*/ 307 w 517" name="T32"/>
                  <a:gd fmla="*/ 863 h 877" name="T33"/>
                  <a:gd fmla="*/ 307 w 517" name="T34"/>
                  <a:gd fmla="*/ 512 h 877" name="T35"/>
                  <a:gd fmla="*/ 453 w 517" name="T36"/>
                  <a:gd fmla="*/ 428 h 877" name="T37"/>
                  <a:gd fmla="*/ 517 w 517" name="T38"/>
                  <a:gd fmla="*/ 259 h 877" name="T39"/>
                  <a:gd fmla="*/ 259 w 517" name="T40"/>
                  <a:gd fmla="*/ 0 h 877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877" w="517">
                    <a:moveTo>
                      <a:pt x="259" y="14"/>
                    </a:moveTo>
                    <a:cubicBezTo>
                      <a:pt x="393" y="14"/>
                      <a:pt x="503" y="124"/>
                      <a:pt x="503" y="259"/>
                    </a:cubicBezTo>
                    <a:cubicBezTo>
                      <a:pt x="503" y="382"/>
                      <a:pt x="412" y="483"/>
                      <a:pt x="293" y="500"/>
                    </a:cubicBezTo>
                    <a:cubicBezTo>
                      <a:pt x="293" y="863"/>
                      <a:pt x="293" y="863"/>
                      <a:pt x="293" y="863"/>
                    </a:cubicBezTo>
                    <a:cubicBezTo>
                      <a:pt x="229" y="863"/>
                      <a:pt x="229" y="863"/>
                      <a:pt x="229" y="863"/>
                    </a:cubicBezTo>
                    <a:cubicBezTo>
                      <a:pt x="229" y="501"/>
                      <a:pt x="229" y="501"/>
                      <a:pt x="229" y="501"/>
                    </a:cubicBezTo>
                    <a:cubicBezTo>
                      <a:pt x="108" y="487"/>
                      <a:pt x="14" y="384"/>
                      <a:pt x="14" y="259"/>
                    </a:cubicBezTo>
                    <a:cubicBezTo>
                      <a:pt x="14" y="124"/>
                      <a:pt x="124" y="14"/>
                      <a:pt x="259" y="14"/>
                    </a:cubicBezTo>
                    <a:moveTo>
                      <a:pt x="259" y="0"/>
                    </a:moveTo>
                    <a:cubicBezTo>
                      <a:pt x="116" y="0"/>
                      <a:pt x="0" y="116"/>
                      <a:pt x="0" y="259"/>
                    </a:cubicBezTo>
                    <a:cubicBezTo>
                      <a:pt x="0" y="385"/>
                      <a:pt x="92" y="492"/>
                      <a:pt x="216" y="513"/>
                    </a:cubicBezTo>
                    <a:cubicBezTo>
                      <a:pt x="216" y="863"/>
                      <a:pt x="216" y="863"/>
                      <a:pt x="216" y="863"/>
                    </a:cubicBezTo>
                    <a:cubicBezTo>
                      <a:pt x="216" y="877"/>
                      <a:pt x="216" y="877"/>
                      <a:pt x="216" y="877"/>
                    </a:cubicBezTo>
                    <a:cubicBezTo>
                      <a:pt x="229" y="877"/>
                      <a:pt x="229" y="877"/>
                      <a:pt x="229" y="877"/>
                    </a:cubicBezTo>
                    <a:cubicBezTo>
                      <a:pt x="293" y="877"/>
                      <a:pt x="293" y="877"/>
                      <a:pt x="293" y="877"/>
                    </a:cubicBezTo>
                    <a:cubicBezTo>
                      <a:pt x="307" y="877"/>
                      <a:pt x="307" y="877"/>
                      <a:pt x="307" y="877"/>
                    </a:cubicBezTo>
                    <a:cubicBezTo>
                      <a:pt x="307" y="863"/>
                      <a:pt x="307" y="863"/>
                      <a:pt x="307" y="863"/>
                    </a:cubicBezTo>
                    <a:cubicBezTo>
                      <a:pt x="307" y="512"/>
                      <a:pt x="307" y="512"/>
                      <a:pt x="307" y="512"/>
                    </a:cubicBezTo>
                    <a:cubicBezTo>
                      <a:pt x="364" y="501"/>
                      <a:pt x="415" y="472"/>
                      <a:pt x="453" y="428"/>
                    </a:cubicBezTo>
                    <a:cubicBezTo>
                      <a:pt x="494" y="381"/>
                      <a:pt x="517" y="321"/>
                      <a:pt x="517" y="259"/>
                    </a:cubicBezTo>
                    <a:cubicBezTo>
                      <a:pt x="517" y="116"/>
                      <a:pt x="401" y="0"/>
                      <a:pt x="259" y="0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5" name="Group 6"/>
            <p:cNvGrpSpPr/>
            <p:nvPr/>
          </p:nvGrpSpPr>
          <p:grpSpPr>
            <a:xfrm rot="5400000">
              <a:off x="4319837" y="2513700"/>
              <a:ext cx="1243434" cy="1768897"/>
              <a:chOff x="5458204" y="4263119"/>
              <a:chExt cx="1278621" cy="1818954"/>
            </a:xfrm>
          </p:grpSpPr>
          <p:sp>
            <p:nvSpPr>
              <p:cNvPr id="63" name="Freeform: Shape 7"/>
              <p:cNvSpPr/>
              <p:nvPr/>
            </p:nvSpPr>
            <p:spPr bwMode="auto">
              <a:xfrm>
                <a:off x="5481433" y="4286348"/>
                <a:ext cx="1232162" cy="1772495"/>
              </a:xfrm>
              <a:custGeom>
                <a:gdLst>
                  <a:gd fmla="*/ 395 w 732" name="T0"/>
                  <a:gd fmla="*/ 321 h 1053" name="T1"/>
                  <a:gd fmla="*/ 395 w 732" name="T2"/>
                  <a:gd fmla="*/ 0 h 1053" name="T3"/>
                  <a:gd fmla="*/ 331 w 732" name="T4"/>
                  <a:gd fmla="*/ 0 h 1053" name="T5"/>
                  <a:gd fmla="*/ 331 w 732" name="T6"/>
                  <a:gd fmla="*/ 322 h 1053" name="T7"/>
                  <a:gd fmla="*/ 0 w 732" name="T8"/>
                  <a:gd fmla="*/ 687 h 1053" name="T9"/>
                  <a:gd fmla="*/ 366 w 732" name="T10"/>
                  <a:gd fmla="*/ 1053 h 1053" name="T11"/>
                  <a:gd fmla="*/ 732 w 732" name="T12"/>
                  <a:gd fmla="*/ 687 h 1053" name="T13"/>
                  <a:gd fmla="*/ 395 w 732" name="T14"/>
                  <a:gd fmla="*/ 321 h 105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053" w="732">
                    <a:moveTo>
                      <a:pt x="395" y="321"/>
                    </a:moveTo>
                    <a:cubicBezTo>
                      <a:pt x="395" y="0"/>
                      <a:pt x="395" y="0"/>
                      <a:pt x="395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322"/>
                      <a:pt x="331" y="322"/>
                      <a:pt x="331" y="322"/>
                    </a:cubicBezTo>
                    <a:cubicBezTo>
                      <a:pt x="145" y="339"/>
                      <a:pt x="0" y="496"/>
                      <a:pt x="0" y="687"/>
                    </a:cubicBezTo>
                    <a:cubicBezTo>
                      <a:pt x="0" y="889"/>
                      <a:pt x="164" y="1053"/>
                      <a:pt x="366" y="1053"/>
                    </a:cubicBezTo>
                    <a:cubicBezTo>
                      <a:pt x="568" y="1053"/>
                      <a:pt x="732" y="889"/>
                      <a:pt x="732" y="687"/>
                    </a:cubicBezTo>
                    <a:cubicBezTo>
                      <a:pt x="732" y="494"/>
                      <a:pt x="584" y="336"/>
                      <a:pt x="395" y="32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4" name="Freeform: Shape 8"/>
              <p:cNvSpPr/>
              <p:nvPr/>
            </p:nvSpPr>
            <p:spPr bwMode="auto">
              <a:xfrm>
                <a:off x="5458204" y="4263119"/>
                <a:ext cx="1278621" cy="1818954"/>
              </a:xfrm>
              <a:custGeom>
                <a:gdLst>
                  <a:gd fmla="*/ 409 w 760" name="T0"/>
                  <a:gd fmla="*/ 14 h 1081" name="T1"/>
                  <a:gd fmla="*/ 409 w 760" name="T2"/>
                  <a:gd fmla="*/ 335 h 1081" name="T3"/>
                  <a:gd fmla="*/ 746 w 760" name="T4"/>
                  <a:gd fmla="*/ 701 h 1081" name="T5"/>
                  <a:gd fmla="*/ 380 w 760" name="T6"/>
                  <a:gd fmla="*/ 1067 h 1081" name="T7"/>
                  <a:gd fmla="*/ 14 w 760" name="T8"/>
                  <a:gd fmla="*/ 701 h 1081" name="T9"/>
                  <a:gd fmla="*/ 345 w 760" name="T10"/>
                  <a:gd fmla="*/ 336 h 1081" name="T11"/>
                  <a:gd fmla="*/ 345 w 760" name="T12"/>
                  <a:gd fmla="*/ 14 h 1081" name="T13"/>
                  <a:gd fmla="*/ 409 w 760" name="T14"/>
                  <a:gd fmla="*/ 14 h 1081" name="T15"/>
                  <a:gd fmla="*/ 423 w 760" name="T16"/>
                  <a:gd fmla="*/ 0 h 1081" name="T17"/>
                  <a:gd fmla="*/ 409 w 760" name="T18"/>
                  <a:gd fmla="*/ 0 h 1081" name="T19"/>
                  <a:gd fmla="*/ 345 w 760" name="T20"/>
                  <a:gd fmla="*/ 0 h 1081" name="T21"/>
                  <a:gd fmla="*/ 331 w 760" name="T22"/>
                  <a:gd fmla="*/ 0 h 1081" name="T23"/>
                  <a:gd fmla="*/ 331 w 760" name="T24"/>
                  <a:gd fmla="*/ 14 h 1081" name="T25"/>
                  <a:gd fmla="*/ 331 w 760" name="T26"/>
                  <a:gd fmla="*/ 323 h 1081" name="T27"/>
                  <a:gd fmla="*/ 99 w 760" name="T28"/>
                  <a:gd fmla="*/ 444 h 1081" name="T29"/>
                  <a:gd fmla="*/ 0 w 760" name="T30"/>
                  <a:gd fmla="*/ 701 h 1081" name="T31"/>
                  <a:gd fmla="*/ 111 w 760" name="T32"/>
                  <a:gd fmla="*/ 969 h 1081" name="T33"/>
                  <a:gd fmla="*/ 380 w 760" name="T34"/>
                  <a:gd fmla="*/ 1081 h 1081" name="T35"/>
                  <a:gd fmla="*/ 649 w 760" name="T36"/>
                  <a:gd fmla="*/ 969 h 1081" name="T37"/>
                  <a:gd fmla="*/ 760 w 760" name="T38"/>
                  <a:gd fmla="*/ 701 h 1081" name="T39"/>
                  <a:gd fmla="*/ 659 w 760" name="T40"/>
                  <a:gd fmla="*/ 442 h 1081" name="T41"/>
                  <a:gd fmla="*/ 423 w 760" name="T42"/>
                  <a:gd fmla="*/ 323 h 1081" name="T43"/>
                  <a:gd fmla="*/ 423 w 760" name="T44"/>
                  <a:gd fmla="*/ 14 h 1081" name="T45"/>
                  <a:gd fmla="*/ 423 w 760" name="T46"/>
                  <a:gd fmla="*/ 0 h 1081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1081" w="760">
                    <a:moveTo>
                      <a:pt x="409" y="14"/>
                    </a:moveTo>
                    <a:cubicBezTo>
                      <a:pt x="409" y="335"/>
                      <a:pt x="409" y="335"/>
                      <a:pt x="409" y="335"/>
                    </a:cubicBezTo>
                    <a:cubicBezTo>
                      <a:pt x="598" y="350"/>
                      <a:pt x="746" y="508"/>
                      <a:pt x="746" y="701"/>
                    </a:cubicBezTo>
                    <a:cubicBezTo>
                      <a:pt x="746" y="903"/>
                      <a:pt x="582" y="1067"/>
                      <a:pt x="380" y="1067"/>
                    </a:cubicBezTo>
                    <a:cubicBezTo>
                      <a:pt x="178" y="1067"/>
                      <a:pt x="14" y="903"/>
                      <a:pt x="14" y="701"/>
                    </a:cubicBezTo>
                    <a:cubicBezTo>
                      <a:pt x="14" y="510"/>
                      <a:pt x="159" y="353"/>
                      <a:pt x="345" y="336"/>
                    </a:cubicBezTo>
                    <a:cubicBezTo>
                      <a:pt x="345" y="14"/>
                      <a:pt x="345" y="14"/>
                      <a:pt x="345" y="14"/>
                    </a:cubicBezTo>
                    <a:cubicBezTo>
                      <a:pt x="409" y="14"/>
                      <a:pt x="409" y="14"/>
                      <a:pt x="409" y="14"/>
                    </a:cubicBezTo>
                    <a:moveTo>
                      <a:pt x="423" y="0"/>
                    </a:moveTo>
                    <a:cubicBezTo>
                      <a:pt x="409" y="0"/>
                      <a:pt x="409" y="0"/>
                      <a:pt x="409" y="0"/>
                    </a:cubicBezTo>
                    <a:cubicBezTo>
                      <a:pt x="345" y="0"/>
                      <a:pt x="345" y="0"/>
                      <a:pt x="345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14"/>
                      <a:pt x="331" y="14"/>
                      <a:pt x="331" y="14"/>
                    </a:cubicBezTo>
                    <a:cubicBezTo>
                      <a:pt x="331" y="323"/>
                      <a:pt x="331" y="323"/>
                      <a:pt x="331" y="323"/>
                    </a:cubicBezTo>
                    <a:cubicBezTo>
                      <a:pt x="242" y="335"/>
                      <a:pt x="160" y="377"/>
                      <a:pt x="99" y="444"/>
                    </a:cubicBezTo>
                    <a:cubicBezTo>
                      <a:pt x="35" y="514"/>
                      <a:pt x="0" y="605"/>
                      <a:pt x="0" y="701"/>
                    </a:cubicBezTo>
                    <a:cubicBezTo>
                      <a:pt x="0" y="802"/>
                      <a:pt x="39" y="898"/>
                      <a:pt x="111" y="969"/>
                    </a:cubicBezTo>
                    <a:cubicBezTo>
                      <a:pt x="183" y="1041"/>
                      <a:pt x="278" y="1081"/>
                      <a:pt x="380" y="1081"/>
                    </a:cubicBezTo>
                    <a:cubicBezTo>
                      <a:pt x="482" y="1081"/>
                      <a:pt x="577" y="1041"/>
                      <a:pt x="649" y="969"/>
                    </a:cubicBezTo>
                    <a:cubicBezTo>
                      <a:pt x="721" y="898"/>
                      <a:pt x="760" y="802"/>
                      <a:pt x="760" y="701"/>
                    </a:cubicBezTo>
                    <a:cubicBezTo>
                      <a:pt x="760" y="604"/>
                      <a:pt x="724" y="512"/>
                      <a:pt x="659" y="442"/>
                    </a:cubicBezTo>
                    <a:cubicBezTo>
                      <a:pt x="596" y="375"/>
                      <a:pt x="513" y="333"/>
                      <a:pt x="423" y="323"/>
                    </a:cubicBezTo>
                    <a:cubicBezTo>
                      <a:pt x="423" y="14"/>
                      <a:pt x="423" y="14"/>
                      <a:pt x="423" y="14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6" name="Group 9"/>
            <p:cNvGrpSpPr/>
            <p:nvPr/>
          </p:nvGrpSpPr>
          <p:grpSpPr>
            <a:xfrm rot="5400000">
              <a:off x="6440285" y="3798291"/>
              <a:ext cx="1480139" cy="1267988"/>
              <a:chOff x="6573210" y="2209852"/>
              <a:chExt cx="1522023" cy="1303870"/>
            </a:xfrm>
          </p:grpSpPr>
          <p:sp>
            <p:nvSpPr>
              <p:cNvPr id="61" name="Freeform: Shape 10"/>
              <p:cNvSpPr/>
              <p:nvPr/>
            </p:nvSpPr>
            <p:spPr bwMode="auto">
              <a:xfrm>
                <a:off x="6613608" y="2209852"/>
                <a:ext cx="1481625" cy="1263471"/>
              </a:xfrm>
              <a:custGeom>
                <a:gdLst>
                  <a:gd fmla="*/ 777 w 880" name="T0"/>
                  <a:gd fmla="*/ 162 h 751" name="T1"/>
                  <a:gd fmla="*/ 347 w 880" name="T2"/>
                  <a:gd fmla="*/ 103 h 751" name="T3"/>
                  <a:gd fmla="*/ 266 w 880" name="T4"/>
                  <a:gd fmla="*/ 498 h 751" name="T5"/>
                  <a:gd fmla="*/ 0 w 880" name="T6"/>
                  <a:gd fmla="*/ 700 h 751" name="T7"/>
                  <a:gd fmla="*/ 39 w 880" name="T8"/>
                  <a:gd fmla="*/ 751 h 751" name="T9"/>
                  <a:gd fmla="*/ 303 w 880" name="T10"/>
                  <a:gd fmla="*/ 550 h 751" name="T11"/>
                  <a:gd fmla="*/ 718 w 880" name="T12"/>
                  <a:gd fmla="*/ 592 h 751" name="T13"/>
                  <a:gd fmla="*/ 777 w 880" name="T14"/>
                  <a:gd fmla="*/ 162 h 75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51" w="880">
                    <a:moveTo>
                      <a:pt x="777" y="162"/>
                    </a:moveTo>
                    <a:cubicBezTo>
                      <a:pt x="675" y="27"/>
                      <a:pt x="482" y="0"/>
                      <a:pt x="347" y="103"/>
                    </a:cubicBezTo>
                    <a:cubicBezTo>
                      <a:pt x="223" y="197"/>
                      <a:pt x="191" y="367"/>
                      <a:pt x="266" y="498"/>
                    </a:cubicBezTo>
                    <a:cubicBezTo>
                      <a:pt x="0" y="700"/>
                      <a:pt x="0" y="700"/>
                      <a:pt x="0" y="700"/>
                    </a:cubicBezTo>
                    <a:cubicBezTo>
                      <a:pt x="39" y="751"/>
                      <a:pt x="39" y="751"/>
                      <a:pt x="39" y="751"/>
                    </a:cubicBezTo>
                    <a:cubicBezTo>
                      <a:pt x="303" y="550"/>
                      <a:pt x="303" y="550"/>
                      <a:pt x="303" y="550"/>
                    </a:cubicBezTo>
                    <a:cubicBezTo>
                      <a:pt x="408" y="670"/>
                      <a:pt x="590" y="689"/>
                      <a:pt x="718" y="592"/>
                    </a:cubicBezTo>
                    <a:cubicBezTo>
                      <a:pt x="853" y="489"/>
                      <a:pt x="880" y="296"/>
                      <a:pt x="777" y="16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2" name="Freeform: Shape 11"/>
              <p:cNvSpPr/>
              <p:nvPr/>
            </p:nvSpPr>
            <p:spPr bwMode="auto">
              <a:xfrm>
                <a:off x="6573210" y="2248231"/>
                <a:ext cx="1522023" cy="1265491"/>
              </a:xfrm>
              <a:custGeom>
                <a:gdLst>
                  <a:gd fmla="*/ 557 w 904" name="T0"/>
                  <a:gd fmla="*/ 17 h 752" name="T1"/>
                  <a:gd fmla="*/ 801 w 904" name="T2"/>
                  <a:gd fmla="*/ 139 h 752" name="T3"/>
                  <a:gd fmla="*/ 742 w 904" name="T4"/>
                  <a:gd fmla="*/ 569 h 752" name="T5"/>
                  <a:gd fmla="*/ 557 w 904" name="T6"/>
                  <a:gd fmla="*/ 631 h 752" name="T7"/>
                  <a:gd fmla="*/ 327 w 904" name="T8"/>
                  <a:gd fmla="*/ 527 h 752" name="T9"/>
                  <a:gd fmla="*/ 63 w 904" name="T10"/>
                  <a:gd fmla="*/ 728 h 752" name="T11"/>
                  <a:gd fmla="*/ 24 w 904" name="T12"/>
                  <a:gd fmla="*/ 677 h 752" name="T13"/>
                  <a:gd fmla="*/ 290 w 904" name="T14"/>
                  <a:gd fmla="*/ 475 h 752" name="T15"/>
                  <a:gd fmla="*/ 371 w 904" name="T16"/>
                  <a:gd fmla="*/ 80 h 752" name="T17"/>
                  <a:gd fmla="*/ 557 w 904" name="T18"/>
                  <a:gd fmla="*/ 17 h 752" name="T19"/>
                  <a:gd fmla="*/ 557 w 904" name="T20"/>
                  <a:gd fmla="*/ 0 h 752" name="T21"/>
                  <a:gd fmla="*/ 361 w 904" name="T22"/>
                  <a:gd fmla="*/ 66 h 752" name="T23"/>
                  <a:gd fmla="*/ 239 w 904" name="T24"/>
                  <a:gd fmla="*/ 260 h 752" name="T25"/>
                  <a:gd fmla="*/ 267 w 904" name="T26"/>
                  <a:gd fmla="*/ 470 h 752" name="T27"/>
                  <a:gd fmla="*/ 14 w 904" name="T28"/>
                  <a:gd fmla="*/ 663 h 752" name="T29"/>
                  <a:gd fmla="*/ 0 w 904" name="T30"/>
                  <a:gd fmla="*/ 673 h 752" name="T31"/>
                  <a:gd fmla="*/ 11 w 904" name="T32"/>
                  <a:gd fmla="*/ 687 h 752" name="T33"/>
                  <a:gd fmla="*/ 49 w 904" name="T34"/>
                  <a:gd fmla="*/ 738 h 752" name="T35"/>
                  <a:gd fmla="*/ 60 w 904" name="T36"/>
                  <a:gd fmla="*/ 752 h 752" name="T37"/>
                  <a:gd fmla="*/ 74 w 904" name="T38"/>
                  <a:gd fmla="*/ 741 h 752" name="T39"/>
                  <a:gd fmla="*/ 325 w 904" name="T40"/>
                  <a:gd fmla="*/ 551 h 752" name="T41"/>
                  <a:gd fmla="*/ 557 w 904" name="T42"/>
                  <a:gd fmla="*/ 648 h 752" name="T43"/>
                  <a:gd fmla="*/ 753 w 904" name="T44"/>
                  <a:gd fmla="*/ 582 h 752" name="T45"/>
                  <a:gd fmla="*/ 878 w 904" name="T46"/>
                  <a:gd fmla="*/ 368 h 752" name="T47"/>
                  <a:gd fmla="*/ 815 w 904" name="T48"/>
                  <a:gd fmla="*/ 128 h 752" name="T49"/>
                  <a:gd fmla="*/ 699 w 904" name="T50"/>
                  <a:gd fmla="*/ 32 h 752" name="T51"/>
                  <a:gd fmla="*/ 557 w 904" name="T52"/>
                  <a:gd fmla="*/ 0 h 752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752" w="904">
                    <a:moveTo>
                      <a:pt x="557" y="17"/>
                    </a:moveTo>
                    <a:cubicBezTo>
                      <a:pt x="649" y="17"/>
                      <a:pt x="741" y="59"/>
                      <a:pt x="801" y="139"/>
                    </a:cubicBezTo>
                    <a:cubicBezTo>
                      <a:pt x="904" y="273"/>
                      <a:pt x="877" y="466"/>
                      <a:pt x="742" y="569"/>
                    </a:cubicBezTo>
                    <a:cubicBezTo>
                      <a:pt x="687" y="611"/>
                      <a:pt x="622" y="631"/>
                      <a:pt x="557" y="631"/>
                    </a:cubicBezTo>
                    <a:cubicBezTo>
                      <a:pt x="472" y="631"/>
                      <a:pt x="387" y="595"/>
                      <a:pt x="327" y="527"/>
                    </a:cubicBezTo>
                    <a:cubicBezTo>
                      <a:pt x="63" y="728"/>
                      <a:pt x="63" y="728"/>
                      <a:pt x="63" y="728"/>
                    </a:cubicBezTo>
                    <a:cubicBezTo>
                      <a:pt x="24" y="677"/>
                      <a:pt x="24" y="677"/>
                      <a:pt x="24" y="677"/>
                    </a:cubicBezTo>
                    <a:cubicBezTo>
                      <a:pt x="290" y="475"/>
                      <a:pt x="290" y="475"/>
                      <a:pt x="290" y="475"/>
                    </a:cubicBezTo>
                    <a:cubicBezTo>
                      <a:pt x="215" y="344"/>
                      <a:pt x="247" y="174"/>
                      <a:pt x="371" y="80"/>
                    </a:cubicBezTo>
                    <a:cubicBezTo>
                      <a:pt x="427" y="38"/>
                      <a:pt x="492" y="17"/>
                      <a:pt x="557" y="17"/>
                    </a:cubicBezTo>
                    <a:moveTo>
                      <a:pt x="557" y="0"/>
                    </a:moveTo>
                    <a:cubicBezTo>
                      <a:pt x="485" y="0"/>
                      <a:pt x="418" y="23"/>
                      <a:pt x="361" y="66"/>
                    </a:cubicBezTo>
                    <a:cubicBezTo>
                      <a:pt x="298" y="114"/>
                      <a:pt x="255" y="183"/>
                      <a:pt x="239" y="260"/>
                    </a:cubicBezTo>
                    <a:cubicBezTo>
                      <a:pt x="225" y="332"/>
                      <a:pt x="235" y="406"/>
                      <a:pt x="267" y="470"/>
                    </a:cubicBezTo>
                    <a:cubicBezTo>
                      <a:pt x="14" y="663"/>
                      <a:pt x="14" y="663"/>
                      <a:pt x="14" y="663"/>
                    </a:cubicBezTo>
                    <a:cubicBezTo>
                      <a:pt x="0" y="673"/>
                      <a:pt x="0" y="673"/>
                      <a:pt x="0" y="673"/>
                    </a:cubicBezTo>
                    <a:cubicBezTo>
                      <a:pt x="11" y="687"/>
                      <a:pt x="11" y="687"/>
                      <a:pt x="11" y="687"/>
                    </a:cubicBezTo>
                    <a:cubicBezTo>
                      <a:pt x="49" y="738"/>
                      <a:pt x="49" y="738"/>
                      <a:pt x="49" y="738"/>
                    </a:cubicBezTo>
                    <a:cubicBezTo>
                      <a:pt x="60" y="752"/>
                      <a:pt x="60" y="752"/>
                      <a:pt x="60" y="752"/>
                    </a:cubicBezTo>
                    <a:cubicBezTo>
                      <a:pt x="74" y="741"/>
                      <a:pt x="74" y="741"/>
                      <a:pt x="74" y="741"/>
                    </a:cubicBezTo>
                    <a:cubicBezTo>
                      <a:pt x="325" y="551"/>
                      <a:pt x="325" y="551"/>
                      <a:pt x="325" y="551"/>
                    </a:cubicBezTo>
                    <a:cubicBezTo>
                      <a:pt x="386" y="613"/>
                      <a:pt x="469" y="648"/>
                      <a:pt x="557" y="648"/>
                    </a:cubicBezTo>
                    <a:cubicBezTo>
                      <a:pt x="628" y="648"/>
                      <a:pt x="696" y="626"/>
                      <a:pt x="753" y="582"/>
                    </a:cubicBezTo>
                    <a:cubicBezTo>
                      <a:pt x="822" y="530"/>
                      <a:pt x="866" y="454"/>
                      <a:pt x="878" y="368"/>
                    </a:cubicBezTo>
                    <a:cubicBezTo>
                      <a:pt x="890" y="282"/>
                      <a:pt x="867" y="197"/>
                      <a:pt x="815" y="128"/>
                    </a:cubicBezTo>
                    <a:cubicBezTo>
                      <a:pt x="784" y="87"/>
                      <a:pt x="745" y="55"/>
                      <a:pt x="699" y="32"/>
                    </a:cubicBezTo>
                    <a:cubicBezTo>
                      <a:pt x="655" y="11"/>
                      <a:pt x="606" y="0"/>
                      <a:pt x="557" y="0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7" name="Group 12"/>
            <p:cNvGrpSpPr/>
            <p:nvPr/>
          </p:nvGrpSpPr>
          <p:grpSpPr>
            <a:xfrm rot="5400000">
              <a:off x="4457830" y="1563447"/>
              <a:ext cx="1693271" cy="1471300"/>
              <a:chOff x="4096766" y="4042946"/>
              <a:chExt cx="1741186" cy="1512933"/>
            </a:xfrm>
          </p:grpSpPr>
          <p:sp>
            <p:nvSpPr>
              <p:cNvPr id="59" name="Freeform: Shape 13"/>
              <p:cNvSpPr/>
              <p:nvPr/>
            </p:nvSpPr>
            <p:spPr bwMode="auto">
              <a:xfrm>
                <a:off x="4122015" y="4076274"/>
                <a:ext cx="1682608" cy="1479605"/>
              </a:xfrm>
              <a:custGeom>
                <a:gdLst>
                  <a:gd fmla="*/ 1000 w 1000" name="T0"/>
                  <a:gd fmla="*/ 51 h 879" name="T1"/>
                  <a:gd fmla="*/ 962 w 1000" name="T2"/>
                  <a:gd fmla="*/ 0 h 879" name="T3"/>
                  <a:gd fmla="*/ 511 w 1000" name="T4"/>
                  <a:gd fmla="*/ 342 h 879" name="T5"/>
                  <a:gd fmla="*/ 150 w 1000" name="T6"/>
                  <a:gd fmla="*/ 329 h 879" name="T7"/>
                  <a:gd fmla="*/ 95 w 1000" name="T8"/>
                  <a:gd fmla="*/ 729 h 879" name="T9"/>
                  <a:gd fmla="*/ 495 w 1000" name="T10"/>
                  <a:gd fmla="*/ 783 h 879" name="T11"/>
                  <a:gd fmla="*/ 554 w 1000" name="T12"/>
                  <a:gd fmla="*/ 389 h 879" name="T13"/>
                  <a:gd fmla="*/ 1000 w 1000" name="T14"/>
                  <a:gd fmla="*/ 51 h 87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879" w="1000">
                    <a:moveTo>
                      <a:pt x="1000" y="51"/>
                    </a:moveTo>
                    <a:cubicBezTo>
                      <a:pt x="962" y="0"/>
                      <a:pt x="962" y="0"/>
                      <a:pt x="962" y="0"/>
                    </a:cubicBezTo>
                    <a:cubicBezTo>
                      <a:pt x="511" y="342"/>
                      <a:pt x="511" y="342"/>
                      <a:pt x="511" y="342"/>
                    </a:cubicBezTo>
                    <a:cubicBezTo>
                      <a:pt x="411" y="254"/>
                      <a:pt x="260" y="245"/>
                      <a:pt x="150" y="329"/>
                    </a:cubicBezTo>
                    <a:cubicBezTo>
                      <a:pt x="25" y="424"/>
                      <a:pt x="0" y="603"/>
                      <a:pt x="95" y="729"/>
                    </a:cubicBezTo>
                    <a:cubicBezTo>
                      <a:pt x="191" y="854"/>
                      <a:pt x="370" y="879"/>
                      <a:pt x="495" y="783"/>
                    </a:cubicBezTo>
                    <a:cubicBezTo>
                      <a:pt x="619" y="689"/>
                      <a:pt x="645" y="515"/>
                      <a:pt x="554" y="389"/>
                    </a:cubicBezTo>
                    <a:lnTo>
                      <a:pt x="1000" y="5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Freeform: Shape 14"/>
              <p:cNvSpPr/>
              <p:nvPr/>
            </p:nvSpPr>
            <p:spPr bwMode="auto">
              <a:xfrm>
                <a:off x="4096766" y="4042946"/>
                <a:ext cx="1741186" cy="1472534"/>
              </a:xfrm>
              <a:custGeom>
                <a:gdLst>
                  <a:gd fmla="*/ 977 w 1035" name="T0"/>
                  <a:gd fmla="*/ 20 h 875" name="T1"/>
                  <a:gd fmla="*/ 1015 w 1035" name="T2"/>
                  <a:gd fmla="*/ 71 h 875" name="T3"/>
                  <a:gd fmla="*/ 569 w 1035" name="T4"/>
                  <a:gd fmla="*/ 409 h 875" name="T5"/>
                  <a:gd fmla="*/ 510 w 1035" name="T6"/>
                  <a:gd fmla="*/ 803 h 875" name="T7"/>
                  <a:gd fmla="*/ 338 w 1035" name="T8"/>
                  <a:gd fmla="*/ 861 h 875" name="T9"/>
                  <a:gd fmla="*/ 110 w 1035" name="T10"/>
                  <a:gd fmla="*/ 749 h 875" name="T11"/>
                  <a:gd fmla="*/ 165 w 1035" name="T12"/>
                  <a:gd fmla="*/ 349 h 875" name="T13"/>
                  <a:gd fmla="*/ 337 w 1035" name="T14"/>
                  <a:gd fmla="*/ 291 h 875" name="T15"/>
                  <a:gd fmla="*/ 526 w 1035" name="T16"/>
                  <a:gd fmla="*/ 362 h 875" name="T17"/>
                  <a:gd fmla="*/ 977 w 1035" name="T18"/>
                  <a:gd fmla="*/ 20 h 875" name="T19"/>
                  <a:gd fmla="*/ 979 w 1035" name="T20"/>
                  <a:gd fmla="*/ 0 h 875" name="T21"/>
                  <a:gd fmla="*/ 968 w 1035" name="T22"/>
                  <a:gd fmla="*/ 9 h 875" name="T23"/>
                  <a:gd fmla="*/ 527 w 1035" name="T24"/>
                  <a:gd fmla="*/ 344 h 875" name="T25"/>
                  <a:gd fmla="*/ 337 w 1035" name="T26"/>
                  <a:gd fmla="*/ 277 h 875" name="T27"/>
                  <a:gd fmla="*/ 157 w 1035" name="T28"/>
                  <a:gd fmla="*/ 338 h 875" name="T29"/>
                  <a:gd fmla="*/ 99 w 1035" name="T30"/>
                  <a:gd fmla="*/ 757 h 875" name="T31"/>
                  <a:gd fmla="*/ 207 w 1035" name="T32"/>
                  <a:gd fmla="*/ 845 h 875" name="T33"/>
                  <a:gd fmla="*/ 338 w 1035" name="T34"/>
                  <a:gd fmla="*/ 875 h 875" name="T35"/>
                  <a:gd fmla="*/ 519 w 1035" name="T36"/>
                  <a:gd fmla="*/ 814 h 875" name="T37"/>
                  <a:gd fmla="*/ 634 w 1035" name="T38"/>
                  <a:gd fmla="*/ 620 h 875" name="T39"/>
                  <a:gd fmla="*/ 588 w 1035" name="T40"/>
                  <a:gd fmla="*/ 412 h 875" name="T41"/>
                  <a:gd fmla="*/ 1024 w 1035" name="T42"/>
                  <a:gd fmla="*/ 82 h 875" name="T43"/>
                  <a:gd fmla="*/ 1035 w 1035" name="T44"/>
                  <a:gd fmla="*/ 73 h 875" name="T45"/>
                  <a:gd fmla="*/ 1026 w 1035" name="T46"/>
                  <a:gd fmla="*/ 62 h 875" name="T47"/>
                  <a:gd fmla="*/ 988 w 1035" name="T48"/>
                  <a:gd fmla="*/ 11 h 875" name="T49"/>
                  <a:gd fmla="*/ 979 w 1035" name="T50"/>
                  <a:gd fmla="*/ 0 h 875" name="T5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b="b" l="0" r="r" t="0"/>
                <a:pathLst>
                  <a:path h="875" w="1035">
                    <a:moveTo>
                      <a:pt x="977" y="20"/>
                    </a:moveTo>
                    <a:cubicBezTo>
                      <a:pt x="1015" y="71"/>
                      <a:pt x="1015" y="71"/>
                      <a:pt x="1015" y="71"/>
                    </a:cubicBezTo>
                    <a:cubicBezTo>
                      <a:pt x="569" y="409"/>
                      <a:pt x="569" y="409"/>
                      <a:pt x="569" y="409"/>
                    </a:cubicBezTo>
                    <a:cubicBezTo>
                      <a:pt x="660" y="535"/>
                      <a:pt x="634" y="709"/>
                      <a:pt x="510" y="803"/>
                    </a:cubicBezTo>
                    <a:cubicBezTo>
                      <a:pt x="459" y="843"/>
                      <a:pt x="398" y="861"/>
                      <a:pt x="338" y="861"/>
                    </a:cubicBezTo>
                    <a:cubicBezTo>
                      <a:pt x="252" y="861"/>
                      <a:pt x="167" y="823"/>
                      <a:pt x="110" y="749"/>
                    </a:cubicBezTo>
                    <a:cubicBezTo>
                      <a:pt x="15" y="623"/>
                      <a:pt x="40" y="444"/>
                      <a:pt x="165" y="349"/>
                    </a:cubicBezTo>
                    <a:cubicBezTo>
                      <a:pt x="217" y="310"/>
                      <a:pt x="277" y="291"/>
                      <a:pt x="337" y="291"/>
                    </a:cubicBezTo>
                    <a:cubicBezTo>
                      <a:pt x="406" y="291"/>
                      <a:pt x="473" y="315"/>
                      <a:pt x="526" y="362"/>
                    </a:cubicBezTo>
                    <a:cubicBezTo>
                      <a:pt x="977" y="20"/>
                      <a:pt x="977" y="20"/>
                      <a:pt x="977" y="20"/>
                    </a:cubicBezTo>
                    <a:moveTo>
                      <a:pt x="979" y="0"/>
                    </a:moveTo>
                    <a:cubicBezTo>
                      <a:pt x="968" y="9"/>
                      <a:pt x="968" y="9"/>
                      <a:pt x="968" y="9"/>
                    </a:cubicBezTo>
                    <a:cubicBezTo>
                      <a:pt x="527" y="344"/>
                      <a:pt x="527" y="344"/>
                      <a:pt x="527" y="344"/>
                    </a:cubicBezTo>
                    <a:cubicBezTo>
                      <a:pt x="474" y="301"/>
                      <a:pt x="407" y="277"/>
                      <a:pt x="337" y="277"/>
                    </a:cubicBezTo>
                    <a:cubicBezTo>
                      <a:pt x="272" y="277"/>
                      <a:pt x="209" y="298"/>
                      <a:pt x="157" y="338"/>
                    </a:cubicBezTo>
                    <a:cubicBezTo>
                      <a:pt x="25" y="438"/>
                      <a:pt x="0" y="626"/>
                      <a:pt x="99" y="757"/>
                    </a:cubicBezTo>
                    <a:cubicBezTo>
                      <a:pt x="128" y="795"/>
                      <a:pt x="164" y="825"/>
                      <a:pt x="207" y="845"/>
                    </a:cubicBezTo>
                    <a:cubicBezTo>
                      <a:pt x="247" y="865"/>
                      <a:pt x="293" y="875"/>
                      <a:pt x="338" y="875"/>
                    </a:cubicBezTo>
                    <a:cubicBezTo>
                      <a:pt x="404" y="875"/>
                      <a:pt x="466" y="854"/>
                      <a:pt x="519" y="814"/>
                    </a:cubicBezTo>
                    <a:cubicBezTo>
                      <a:pt x="581" y="767"/>
                      <a:pt x="622" y="698"/>
                      <a:pt x="634" y="620"/>
                    </a:cubicBezTo>
                    <a:cubicBezTo>
                      <a:pt x="645" y="547"/>
                      <a:pt x="628" y="474"/>
                      <a:pt x="588" y="412"/>
                    </a:cubicBezTo>
                    <a:cubicBezTo>
                      <a:pt x="1024" y="82"/>
                      <a:pt x="1024" y="82"/>
                      <a:pt x="1024" y="82"/>
                    </a:cubicBezTo>
                    <a:cubicBezTo>
                      <a:pt x="1035" y="73"/>
                      <a:pt x="1035" y="73"/>
                      <a:pt x="1035" y="73"/>
                    </a:cubicBezTo>
                    <a:cubicBezTo>
                      <a:pt x="1026" y="62"/>
                      <a:pt x="1026" y="62"/>
                      <a:pt x="1026" y="62"/>
                    </a:cubicBezTo>
                    <a:cubicBezTo>
                      <a:pt x="988" y="11"/>
                      <a:pt x="988" y="11"/>
                      <a:pt x="988" y="11"/>
                    </a:cubicBezTo>
                    <a:lnTo>
                      <a:pt x="979" y="0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8" name="Freeform: Shape 16"/>
            <p:cNvSpPr/>
            <p:nvPr/>
          </p:nvSpPr>
          <p:spPr bwMode="auto">
            <a:xfrm rot="5400000">
              <a:off x="4823427" y="3980385"/>
              <a:ext cx="1340672" cy="995925"/>
            </a:xfrm>
            <a:custGeom>
              <a:gdLst>
                <a:gd fmla="*/ 663 w 819" name="T0"/>
                <a:gd fmla="*/ 119 h 609" name="T1"/>
                <a:gd fmla="*/ 345 w 819" name="T2"/>
                <a:gd fmla="*/ 183 h 609" name="T3"/>
                <a:gd fmla="*/ 32 w 819" name="T4"/>
                <a:gd fmla="*/ 0 h 609" name="T5"/>
                <a:gd fmla="*/ 0 w 819" name="T6"/>
                <a:gd fmla="*/ 56 h 609" name="T7"/>
                <a:gd fmla="*/ 314 w 819" name="T8"/>
                <a:gd fmla="*/ 238 h 609" name="T9"/>
                <a:gd fmla="*/ 417 w 819" name="T10"/>
                <a:gd fmla="*/ 541 h 609" name="T11"/>
                <a:gd fmla="*/ 751 w 819" name="T12"/>
                <a:gd fmla="*/ 453 h 609" name="T13"/>
                <a:gd fmla="*/ 663 w 819" name="T14"/>
                <a:gd fmla="*/ 119 h 609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09" w="819">
                  <a:moveTo>
                    <a:pt x="663" y="119"/>
                  </a:moveTo>
                  <a:cubicBezTo>
                    <a:pt x="555" y="56"/>
                    <a:pt x="418" y="85"/>
                    <a:pt x="345" y="18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314" y="238"/>
                    <a:pt x="314" y="238"/>
                    <a:pt x="314" y="238"/>
                  </a:cubicBezTo>
                  <a:cubicBezTo>
                    <a:pt x="269" y="349"/>
                    <a:pt x="311" y="479"/>
                    <a:pt x="417" y="541"/>
                  </a:cubicBezTo>
                  <a:cubicBezTo>
                    <a:pt x="534" y="609"/>
                    <a:pt x="683" y="569"/>
                    <a:pt x="751" y="453"/>
                  </a:cubicBezTo>
                  <a:cubicBezTo>
                    <a:pt x="819" y="336"/>
                    <a:pt x="779" y="187"/>
                    <a:pt x="663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Freeform: Shape 17"/>
            <p:cNvSpPr/>
            <p:nvPr/>
          </p:nvSpPr>
          <p:spPr bwMode="auto">
            <a:xfrm rot="5400000">
              <a:off x="4827847" y="3978912"/>
              <a:ext cx="1397636" cy="992980"/>
            </a:xfrm>
            <a:custGeom>
              <a:gdLst>
                <a:gd fmla="*/ 51 w 854" name="T0"/>
                <a:gd fmla="*/ 19 h 607" name="T1"/>
                <a:gd fmla="*/ 364 w 854" name="T2"/>
                <a:gd fmla="*/ 202 h 607" name="T3"/>
                <a:gd fmla="*/ 559 w 854" name="T4"/>
                <a:gd fmla="*/ 104 h 607" name="T5"/>
                <a:gd fmla="*/ 682 w 854" name="T6"/>
                <a:gd fmla="*/ 138 h 607" name="T7"/>
                <a:gd fmla="*/ 770 w 854" name="T8"/>
                <a:gd fmla="*/ 472 h 607" name="T9"/>
                <a:gd fmla="*/ 559 w 854" name="T10"/>
                <a:gd fmla="*/ 593 h 607" name="T11"/>
                <a:gd fmla="*/ 436 w 854" name="T12"/>
                <a:gd fmla="*/ 560 h 607" name="T13"/>
                <a:gd fmla="*/ 333 w 854" name="T14"/>
                <a:gd fmla="*/ 257 h 607" name="T15"/>
                <a:gd fmla="*/ 19 w 854" name="T16"/>
                <a:gd fmla="*/ 75 h 607" name="T17"/>
                <a:gd fmla="*/ 51 w 854" name="T18"/>
                <a:gd fmla="*/ 19 h 607" name="T19"/>
                <a:gd fmla="*/ 46 w 854" name="T20"/>
                <a:gd fmla="*/ 0 h 607" name="T21"/>
                <a:gd fmla="*/ 39 w 854" name="T22"/>
                <a:gd fmla="*/ 12 h 607" name="T23"/>
                <a:gd fmla="*/ 7 w 854" name="T24"/>
                <a:gd fmla="*/ 68 h 607" name="T25"/>
                <a:gd fmla="*/ 0 w 854" name="T26"/>
                <a:gd fmla="*/ 80 h 607" name="T27"/>
                <a:gd fmla="*/ 12 w 854" name="T28"/>
                <a:gd fmla="*/ 87 h 607" name="T29"/>
                <a:gd fmla="*/ 315 w 854" name="T30"/>
                <a:gd fmla="*/ 263 h 607" name="T31"/>
                <a:gd fmla="*/ 314 w 854" name="T32"/>
                <a:gd fmla="*/ 431 h 607" name="T33"/>
                <a:gd fmla="*/ 429 w 854" name="T34"/>
                <a:gd fmla="*/ 572 h 607" name="T35"/>
                <a:gd fmla="*/ 559 w 854" name="T36"/>
                <a:gd fmla="*/ 607 h 607" name="T37"/>
                <a:gd fmla="*/ 686 w 854" name="T38"/>
                <a:gd fmla="*/ 574 h 607" name="T39"/>
                <a:gd fmla="*/ 782 w 854" name="T40"/>
                <a:gd fmla="*/ 479 h 607" name="T41"/>
                <a:gd fmla="*/ 689 w 854" name="T42"/>
                <a:gd fmla="*/ 126 h 607" name="T43"/>
                <a:gd fmla="*/ 559 w 854" name="T44"/>
                <a:gd fmla="*/ 91 h 607" name="T45"/>
                <a:gd fmla="*/ 361 w 854" name="T46"/>
                <a:gd fmla="*/ 184 h 607" name="T47"/>
                <a:gd fmla="*/ 58 w 854" name="T48"/>
                <a:gd fmla="*/ 7 h 607" name="T49"/>
                <a:gd fmla="*/ 46 w 854" name="T50"/>
                <a:gd fmla="*/ 0 h 607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607" w="854">
                  <a:moveTo>
                    <a:pt x="51" y="19"/>
                  </a:moveTo>
                  <a:cubicBezTo>
                    <a:pt x="364" y="202"/>
                    <a:pt x="364" y="202"/>
                    <a:pt x="364" y="202"/>
                  </a:cubicBezTo>
                  <a:cubicBezTo>
                    <a:pt x="411" y="139"/>
                    <a:pt x="484" y="104"/>
                    <a:pt x="559" y="104"/>
                  </a:cubicBezTo>
                  <a:cubicBezTo>
                    <a:pt x="601" y="104"/>
                    <a:pt x="643" y="115"/>
                    <a:pt x="682" y="138"/>
                  </a:cubicBezTo>
                  <a:cubicBezTo>
                    <a:pt x="798" y="206"/>
                    <a:pt x="838" y="355"/>
                    <a:pt x="770" y="472"/>
                  </a:cubicBezTo>
                  <a:cubicBezTo>
                    <a:pt x="725" y="550"/>
                    <a:pt x="643" y="593"/>
                    <a:pt x="559" y="593"/>
                  </a:cubicBezTo>
                  <a:cubicBezTo>
                    <a:pt x="517" y="593"/>
                    <a:pt x="475" y="582"/>
                    <a:pt x="436" y="560"/>
                  </a:cubicBezTo>
                  <a:cubicBezTo>
                    <a:pt x="330" y="498"/>
                    <a:pt x="288" y="368"/>
                    <a:pt x="333" y="257"/>
                  </a:cubicBezTo>
                  <a:cubicBezTo>
                    <a:pt x="19" y="75"/>
                    <a:pt x="19" y="75"/>
                    <a:pt x="19" y="75"/>
                  </a:cubicBezTo>
                  <a:cubicBezTo>
                    <a:pt x="51" y="19"/>
                    <a:pt x="51" y="19"/>
                    <a:pt x="51" y="19"/>
                  </a:cubicBezTo>
                  <a:moveTo>
                    <a:pt x="46" y="0"/>
                  </a:moveTo>
                  <a:cubicBezTo>
                    <a:pt x="39" y="12"/>
                    <a:pt x="39" y="12"/>
                    <a:pt x="39" y="12"/>
                  </a:cubicBezTo>
                  <a:cubicBezTo>
                    <a:pt x="7" y="68"/>
                    <a:pt x="7" y="68"/>
                    <a:pt x="7" y="68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12" y="87"/>
                    <a:pt x="12" y="87"/>
                    <a:pt x="12" y="87"/>
                  </a:cubicBezTo>
                  <a:cubicBezTo>
                    <a:pt x="315" y="263"/>
                    <a:pt x="315" y="263"/>
                    <a:pt x="315" y="263"/>
                  </a:cubicBezTo>
                  <a:cubicBezTo>
                    <a:pt x="296" y="317"/>
                    <a:pt x="296" y="377"/>
                    <a:pt x="314" y="431"/>
                  </a:cubicBezTo>
                  <a:cubicBezTo>
                    <a:pt x="334" y="490"/>
                    <a:pt x="375" y="540"/>
                    <a:pt x="429" y="572"/>
                  </a:cubicBezTo>
                  <a:cubicBezTo>
                    <a:pt x="469" y="595"/>
                    <a:pt x="513" y="607"/>
                    <a:pt x="559" y="607"/>
                  </a:cubicBezTo>
                  <a:cubicBezTo>
                    <a:pt x="603" y="607"/>
                    <a:pt x="647" y="595"/>
                    <a:pt x="686" y="574"/>
                  </a:cubicBezTo>
                  <a:cubicBezTo>
                    <a:pt x="726" y="551"/>
                    <a:pt x="759" y="518"/>
                    <a:pt x="782" y="479"/>
                  </a:cubicBezTo>
                  <a:cubicBezTo>
                    <a:pt x="854" y="356"/>
                    <a:pt x="812" y="197"/>
                    <a:pt x="689" y="126"/>
                  </a:cubicBezTo>
                  <a:cubicBezTo>
                    <a:pt x="649" y="103"/>
                    <a:pt x="605" y="91"/>
                    <a:pt x="559" y="91"/>
                  </a:cubicBezTo>
                  <a:cubicBezTo>
                    <a:pt x="483" y="91"/>
                    <a:pt x="409" y="125"/>
                    <a:pt x="361" y="184"/>
                  </a:cubicBezTo>
                  <a:cubicBezTo>
                    <a:pt x="58" y="7"/>
                    <a:pt x="58" y="7"/>
                    <a:pt x="58" y="7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0" name="Group 18"/>
            <p:cNvGrpSpPr/>
            <p:nvPr/>
          </p:nvGrpSpPr>
          <p:grpSpPr>
            <a:xfrm rot="5400000">
              <a:off x="6265524" y="1755464"/>
              <a:ext cx="1446744" cy="1092180"/>
              <a:chOff x="4226042" y="2505773"/>
              <a:chExt cx="1487684" cy="1123086"/>
            </a:xfrm>
          </p:grpSpPr>
          <p:sp>
            <p:nvSpPr>
              <p:cNvPr id="57" name="Freeform: Shape 19"/>
              <p:cNvSpPr/>
              <p:nvPr/>
            </p:nvSpPr>
            <p:spPr bwMode="auto">
              <a:xfrm>
                <a:off x="4226042" y="2505773"/>
                <a:ext cx="1455365" cy="1090766"/>
              </a:xfrm>
              <a:custGeom>
                <a:gdLst>
                  <a:gd fmla="*/ 865 w 865" name="T0"/>
                  <a:gd fmla="*/ 593 h 648" name="T1"/>
                  <a:gd fmla="*/ 570 w 865" name="T2"/>
                  <a:gd fmla="*/ 421 h 648" name="T3"/>
                  <a:gd fmla="*/ 454 w 865" name="T4"/>
                  <a:gd fmla="*/ 76 h 648" name="T5"/>
                  <a:gd fmla="*/ 76 w 865" name="T6"/>
                  <a:gd fmla="*/ 176 h 648" name="T7"/>
                  <a:gd fmla="*/ 176 w 865" name="T8"/>
                  <a:gd fmla="*/ 554 h 648" name="T9"/>
                  <a:gd fmla="*/ 539 w 865" name="T10"/>
                  <a:gd fmla="*/ 477 h 648" name="T11"/>
                  <a:gd fmla="*/ 833 w 865" name="T12"/>
                  <a:gd fmla="*/ 648 h 648" name="T13"/>
                  <a:gd fmla="*/ 865 w 865" name="T14"/>
                  <a:gd fmla="*/ 593 h 64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48" w="865">
                    <a:moveTo>
                      <a:pt x="865" y="593"/>
                    </a:moveTo>
                    <a:cubicBezTo>
                      <a:pt x="570" y="421"/>
                      <a:pt x="570" y="421"/>
                      <a:pt x="570" y="421"/>
                    </a:cubicBezTo>
                    <a:cubicBezTo>
                      <a:pt x="623" y="295"/>
                      <a:pt x="575" y="147"/>
                      <a:pt x="454" y="76"/>
                    </a:cubicBezTo>
                    <a:cubicBezTo>
                      <a:pt x="322" y="0"/>
                      <a:pt x="153" y="44"/>
                      <a:pt x="76" y="176"/>
                    </a:cubicBezTo>
                    <a:cubicBezTo>
                      <a:pt x="0" y="308"/>
                      <a:pt x="44" y="477"/>
                      <a:pt x="176" y="554"/>
                    </a:cubicBezTo>
                    <a:cubicBezTo>
                      <a:pt x="300" y="626"/>
                      <a:pt x="457" y="591"/>
                      <a:pt x="539" y="477"/>
                    </a:cubicBezTo>
                    <a:cubicBezTo>
                      <a:pt x="833" y="648"/>
                      <a:pt x="833" y="648"/>
                      <a:pt x="833" y="648"/>
                    </a:cubicBezTo>
                    <a:lnTo>
                      <a:pt x="865" y="593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Freeform: Shape 20"/>
              <p:cNvSpPr/>
              <p:nvPr/>
            </p:nvSpPr>
            <p:spPr bwMode="auto">
              <a:xfrm>
                <a:off x="4226042" y="2548192"/>
                <a:ext cx="1487684" cy="1080667"/>
              </a:xfrm>
              <a:custGeom>
                <a:gdLst>
                  <a:gd fmla="*/ 316 w 884" name="T0"/>
                  <a:gd fmla="*/ 14 h 642" name="T1"/>
                  <a:gd fmla="*/ 454 w 884" name="T2"/>
                  <a:gd fmla="*/ 51 h 642" name="T3"/>
                  <a:gd fmla="*/ 570 w 884" name="T4"/>
                  <a:gd fmla="*/ 396 h 642" name="T5"/>
                  <a:gd fmla="*/ 865 w 884" name="T6"/>
                  <a:gd fmla="*/ 568 h 642" name="T7"/>
                  <a:gd fmla="*/ 833 w 884" name="T8"/>
                  <a:gd fmla="*/ 623 h 642" name="T9"/>
                  <a:gd fmla="*/ 539 w 884" name="T10"/>
                  <a:gd fmla="*/ 452 h 642" name="T11"/>
                  <a:gd fmla="*/ 315 w 884" name="T12"/>
                  <a:gd fmla="*/ 567 h 642" name="T13"/>
                  <a:gd fmla="*/ 176 w 884" name="T14"/>
                  <a:gd fmla="*/ 529 h 642" name="T15"/>
                  <a:gd fmla="*/ 76 w 884" name="T16"/>
                  <a:gd fmla="*/ 151 h 642" name="T17"/>
                  <a:gd fmla="*/ 316 w 884" name="T18"/>
                  <a:gd fmla="*/ 14 h 642" name="T19"/>
                  <a:gd fmla="*/ 316 w 884" name="T20"/>
                  <a:gd fmla="*/ 0 h 642" name="T21"/>
                  <a:gd fmla="*/ 173 w 884" name="T22"/>
                  <a:gd fmla="*/ 37 h 642" name="T23"/>
                  <a:gd fmla="*/ 65 w 884" name="T24"/>
                  <a:gd fmla="*/ 144 h 642" name="T25"/>
                  <a:gd fmla="*/ 35 w 884" name="T26"/>
                  <a:gd fmla="*/ 364 h 642" name="T27"/>
                  <a:gd fmla="*/ 169 w 884" name="T28"/>
                  <a:gd fmla="*/ 541 h 642" name="T29"/>
                  <a:gd fmla="*/ 315 w 884" name="T30"/>
                  <a:gd fmla="*/ 581 h 642" name="T31"/>
                  <a:gd fmla="*/ 543 w 884" name="T32"/>
                  <a:gd fmla="*/ 470 h 642" name="T33"/>
                  <a:gd fmla="*/ 826 w 884" name="T34"/>
                  <a:gd fmla="*/ 635 h 642" name="T35"/>
                  <a:gd fmla="*/ 838 w 884" name="T36"/>
                  <a:gd fmla="*/ 642 h 642" name="T37"/>
                  <a:gd fmla="*/ 845 w 884" name="T38"/>
                  <a:gd fmla="*/ 630 h 642" name="T39"/>
                  <a:gd fmla="*/ 877 w 884" name="T40"/>
                  <a:gd fmla="*/ 575 h 642" name="T41"/>
                  <a:gd fmla="*/ 884 w 884" name="T42"/>
                  <a:gd fmla="*/ 563 h 642" name="T43"/>
                  <a:gd fmla="*/ 872 w 884" name="T44"/>
                  <a:gd fmla="*/ 556 h 642" name="T45"/>
                  <a:gd fmla="*/ 588 w 884" name="T46"/>
                  <a:gd fmla="*/ 390 h 642" name="T47"/>
                  <a:gd fmla="*/ 591 w 884" name="T48"/>
                  <a:gd fmla="*/ 199 h 642" name="T49"/>
                  <a:gd fmla="*/ 461 w 884" name="T50"/>
                  <a:gd fmla="*/ 40 h 642" name="T51"/>
                  <a:gd fmla="*/ 316 w 884" name="T52"/>
                  <a:gd fmla="*/ 0 h 642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642" w="884">
                    <a:moveTo>
                      <a:pt x="316" y="14"/>
                    </a:moveTo>
                    <a:cubicBezTo>
                      <a:pt x="363" y="14"/>
                      <a:pt x="411" y="26"/>
                      <a:pt x="454" y="51"/>
                    </a:cubicBezTo>
                    <a:cubicBezTo>
                      <a:pt x="575" y="122"/>
                      <a:pt x="623" y="270"/>
                      <a:pt x="570" y="396"/>
                    </a:cubicBezTo>
                    <a:cubicBezTo>
                      <a:pt x="865" y="568"/>
                      <a:pt x="865" y="568"/>
                      <a:pt x="865" y="568"/>
                    </a:cubicBezTo>
                    <a:cubicBezTo>
                      <a:pt x="833" y="623"/>
                      <a:pt x="833" y="623"/>
                      <a:pt x="833" y="623"/>
                    </a:cubicBezTo>
                    <a:cubicBezTo>
                      <a:pt x="539" y="452"/>
                      <a:pt x="539" y="452"/>
                      <a:pt x="539" y="452"/>
                    </a:cubicBezTo>
                    <a:cubicBezTo>
                      <a:pt x="486" y="526"/>
                      <a:pt x="402" y="567"/>
                      <a:pt x="315" y="567"/>
                    </a:cubicBezTo>
                    <a:cubicBezTo>
                      <a:pt x="268" y="567"/>
                      <a:pt x="220" y="555"/>
                      <a:pt x="176" y="529"/>
                    </a:cubicBezTo>
                    <a:cubicBezTo>
                      <a:pt x="44" y="452"/>
                      <a:pt x="0" y="283"/>
                      <a:pt x="76" y="151"/>
                    </a:cubicBezTo>
                    <a:cubicBezTo>
                      <a:pt x="128" y="63"/>
                      <a:pt x="220" y="14"/>
                      <a:pt x="316" y="14"/>
                    </a:cubicBezTo>
                    <a:moveTo>
                      <a:pt x="316" y="0"/>
                    </a:moveTo>
                    <a:cubicBezTo>
                      <a:pt x="266" y="0"/>
                      <a:pt x="216" y="13"/>
                      <a:pt x="173" y="37"/>
                    </a:cubicBezTo>
                    <a:cubicBezTo>
                      <a:pt x="128" y="63"/>
                      <a:pt x="91" y="100"/>
                      <a:pt x="65" y="144"/>
                    </a:cubicBezTo>
                    <a:cubicBezTo>
                      <a:pt x="26" y="211"/>
                      <a:pt x="15" y="289"/>
                      <a:pt x="35" y="364"/>
                    </a:cubicBezTo>
                    <a:cubicBezTo>
                      <a:pt x="55" y="439"/>
                      <a:pt x="102" y="502"/>
                      <a:pt x="169" y="541"/>
                    </a:cubicBezTo>
                    <a:cubicBezTo>
                      <a:pt x="214" y="567"/>
                      <a:pt x="264" y="581"/>
                      <a:pt x="315" y="581"/>
                    </a:cubicBezTo>
                    <a:cubicBezTo>
                      <a:pt x="404" y="581"/>
                      <a:pt x="488" y="540"/>
                      <a:pt x="543" y="470"/>
                    </a:cubicBezTo>
                    <a:cubicBezTo>
                      <a:pt x="826" y="635"/>
                      <a:pt x="826" y="635"/>
                      <a:pt x="826" y="635"/>
                    </a:cubicBezTo>
                    <a:cubicBezTo>
                      <a:pt x="838" y="642"/>
                      <a:pt x="838" y="642"/>
                      <a:pt x="838" y="642"/>
                    </a:cubicBezTo>
                    <a:cubicBezTo>
                      <a:pt x="845" y="630"/>
                      <a:pt x="845" y="630"/>
                      <a:pt x="845" y="630"/>
                    </a:cubicBezTo>
                    <a:cubicBezTo>
                      <a:pt x="877" y="575"/>
                      <a:pt x="877" y="575"/>
                      <a:pt x="877" y="575"/>
                    </a:cubicBezTo>
                    <a:cubicBezTo>
                      <a:pt x="884" y="563"/>
                      <a:pt x="884" y="563"/>
                      <a:pt x="884" y="563"/>
                    </a:cubicBezTo>
                    <a:cubicBezTo>
                      <a:pt x="872" y="556"/>
                      <a:pt x="872" y="556"/>
                      <a:pt x="872" y="556"/>
                    </a:cubicBezTo>
                    <a:cubicBezTo>
                      <a:pt x="588" y="390"/>
                      <a:pt x="588" y="390"/>
                      <a:pt x="588" y="390"/>
                    </a:cubicBezTo>
                    <a:cubicBezTo>
                      <a:pt x="610" y="329"/>
                      <a:pt x="611" y="261"/>
                      <a:pt x="591" y="199"/>
                    </a:cubicBezTo>
                    <a:cubicBezTo>
                      <a:pt x="568" y="132"/>
                      <a:pt x="522" y="75"/>
                      <a:pt x="461" y="40"/>
                    </a:cubicBezTo>
                    <a:cubicBezTo>
                      <a:pt x="417" y="14"/>
                      <a:pt x="367" y="0"/>
                      <a:pt x="316" y="0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1" name="Freeform: Shape 21"/>
            <p:cNvSpPr/>
            <p:nvPr/>
          </p:nvSpPr>
          <p:spPr bwMode="auto">
            <a:xfrm>
              <a:off x="4342198" y="3138380"/>
              <a:ext cx="653602" cy="542276"/>
            </a:xfrm>
            <a:custGeom>
              <a:cxnLst>
                <a:cxn ang="0">
                  <a:pos x="312" y="110"/>
                </a:cxn>
                <a:cxn ang="0">
                  <a:pos x="323" y="138"/>
                </a:cxn>
                <a:cxn ang="0">
                  <a:pos x="350" y="127"/>
                </a:cxn>
                <a:cxn ang="0">
                  <a:pos x="339" y="100"/>
                </a:cxn>
                <a:cxn ang="0">
                  <a:pos x="25" y="100"/>
                </a:cxn>
                <a:cxn ang="0">
                  <a:pos x="15" y="127"/>
                </a:cxn>
                <a:cxn ang="0">
                  <a:pos x="42" y="138"/>
                </a:cxn>
                <a:cxn ang="0">
                  <a:pos x="53" y="110"/>
                </a:cxn>
                <a:cxn ang="0">
                  <a:pos x="270" y="60"/>
                </a:cxn>
                <a:cxn ang="0">
                  <a:pos x="248" y="69"/>
                </a:cxn>
                <a:cxn ang="0">
                  <a:pos x="239" y="91"/>
                </a:cxn>
                <a:cxn ang="0">
                  <a:pos x="252" y="116"/>
                </a:cxn>
                <a:cxn ang="0">
                  <a:pos x="276" y="121"/>
                </a:cxn>
                <a:cxn ang="0">
                  <a:pos x="297" y="103"/>
                </a:cxn>
                <a:cxn ang="0">
                  <a:pos x="297" y="80"/>
                </a:cxn>
                <a:cxn ang="0">
                  <a:pos x="276" y="62"/>
                </a:cxn>
                <a:cxn ang="0">
                  <a:pos x="330" y="183"/>
                </a:cxn>
                <a:cxn ang="0">
                  <a:pos x="321" y="152"/>
                </a:cxn>
                <a:cxn ang="0">
                  <a:pos x="350" y="158"/>
                </a:cxn>
                <a:cxn ang="0">
                  <a:pos x="364" y="185"/>
                </a:cxn>
                <a:cxn ang="0">
                  <a:pos x="83" y="63"/>
                </a:cxn>
                <a:cxn ang="0">
                  <a:pos x="65" y="85"/>
                </a:cxn>
                <a:cxn ang="0">
                  <a:pos x="71" y="109"/>
                </a:cxn>
                <a:cxn ang="0">
                  <a:pos x="96" y="121"/>
                </a:cxn>
                <a:cxn ang="0">
                  <a:pos x="118" y="112"/>
                </a:cxn>
                <a:cxn ang="0">
                  <a:pos x="127" y="91"/>
                </a:cxn>
                <a:cxn ang="0">
                  <a:pos x="112" y="65"/>
                </a:cxn>
                <a:cxn ang="0">
                  <a:pos x="35" y="150"/>
                </a:cxn>
                <a:cxn ang="0">
                  <a:pos x="36" y="176"/>
                </a:cxn>
                <a:cxn ang="0">
                  <a:pos x="0" y="185"/>
                </a:cxn>
                <a:cxn ang="0">
                  <a:pos x="15" y="158"/>
                </a:cxn>
                <a:cxn ang="0">
                  <a:pos x="183" y="0"/>
                </a:cxn>
                <a:cxn ang="0">
                  <a:pos x="151" y="13"/>
                </a:cxn>
                <a:cxn ang="0">
                  <a:pos x="138" y="45"/>
                </a:cxn>
                <a:cxn ang="0">
                  <a:pos x="158" y="81"/>
                </a:cxn>
                <a:cxn ang="0">
                  <a:pos x="192" y="89"/>
                </a:cxn>
                <a:cxn ang="0">
                  <a:pos x="225" y="62"/>
                </a:cxn>
                <a:cxn ang="0">
                  <a:pos x="225" y="27"/>
                </a:cxn>
                <a:cxn ang="0">
                  <a:pos x="192" y="0"/>
                </a:cxn>
                <a:cxn ang="0">
                  <a:pos x="265" y="174"/>
                </a:cxn>
                <a:cxn ang="0">
                  <a:pos x="256" y="136"/>
                </a:cxn>
                <a:cxn ang="0">
                  <a:pos x="279" y="136"/>
                </a:cxn>
                <a:cxn ang="0">
                  <a:pos x="316" y="165"/>
                </a:cxn>
                <a:cxn ang="0">
                  <a:pos x="100" y="272"/>
                </a:cxn>
                <a:cxn ang="0">
                  <a:pos x="51" y="165"/>
                </a:cxn>
                <a:cxn ang="0">
                  <a:pos x="85" y="136"/>
                </a:cxn>
                <a:cxn ang="0">
                  <a:pos x="109" y="136"/>
                </a:cxn>
                <a:cxn ang="0">
                  <a:pos x="100" y="174"/>
                </a:cxn>
                <a:cxn ang="0">
                  <a:pos x="252" y="159"/>
                </a:cxn>
                <a:cxn ang="0">
                  <a:pos x="210" y="109"/>
                </a:cxn>
                <a:cxn ang="0">
                  <a:pos x="154" y="109"/>
                </a:cxn>
                <a:cxn ang="0">
                  <a:pos x="112" y="159"/>
                </a:cxn>
              </a:cxnLst>
              <a:rect b="b" l="0" r="r" t="0"/>
              <a:pathLst>
                <a:path h="301" w="364">
                  <a:moveTo>
                    <a:pt x="332" y="98"/>
                  </a:moveTo>
                  <a:lnTo>
                    <a:pt x="332" y="98"/>
                  </a:lnTo>
                  <a:lnTo>
                    <a:pt x="323" y="100"/>
                  </a:lnTo>
                  <a:lnTo>
                    <a:pt x="317" y="105"/>
                  </a:lnTo>
                  <a:lnTo>
                    <a:pt x="312" y="110"/>
                  </a:lnTo>
                  <a:lnTo>
                    <a:pt x="310" y="120"/>
                  </a:lnTo>
                  <a:lnTo>
                    <a:pt x="310" y="120"/>
                  </a:lnTo>
                  <a:lnTo>
                    <a:pt x="312" y="127"/>
                  </a:lnTo>
                  <a:lnTo>
                    <a:pt x="317" y="134"/>
                  </a:lnTo>
                  <a:lnTo>
                    <a:pt x="323" y="138"/>
                  </a:lnTo>
                  <a:lnTo>
                    <a:pt x="332" y="139"/>
                  </a:lnTo>
                  <a:lnTo>
                    <a:pt x="332" y="139"/>
                  </a:lnTo>
                  <a:lnTo>
                    <a:pt x="339" y="138"/>
                  </a:lnTo>
                  <a:lnTo>
                    <a:pt x="346" y="134"/>
                  </a:lnTo>
                  <a:lnTo>
                    <a:pt x="350" y="127"/>
                  </a:lnTo>
                  <a:lnTo>
                    <a:pt x="352" y="120"/>
                  </a:lnTo>
                  <a:lnTo>
                    <a:pt x="352" y="120"/>
                  </a:lnTo>
                  <a:lnTo>
                    <a:pt x="350" y="110"/>
                  </a:lnTo>
                  <a:lnTo>
                    <a:pt x="346" y="105"/>
                  </a:lnTo>
                  <a:lnTo>
                    <a:pt x="339" y="100"/>
                  </a:lnTo>
                  <a:lnTo>
                    <a:pt x="332" y="98"/>
                  </a:lnTo>
                  <a:lnTo>
                    <a:pt x="332" y="98"/>
                  </a:lnTo>
                  <a:close/>
                  <a:moveTo>
                    <a:pt x="35" y="98"/>
                  </a:moveTo>
                  <a:lnTo>
                    <a:pt x="35" y="98"/>
                  </a:lnTo>
                  <a:lnTo>
                    <a:pt x="25" y="100"/>
                  </a:lnTo>
                  <a:lnTo>
                    <a:pt x="20" y="105"/>
                  </a:lnTo>
                  <a:lnTo>
                    <a:pt x="15" y="110"/>
                  </a:lnTo>
                  <a:lnTo>
                    <a:pt x="13" y="120"/>
                  </a:lnTo>
                  <a:lnTo>
                    <a:pt x="13" y="120"/>
                  </a:lnTo>
                  <a:lnTo>
                    <a:pt x="15" y="127"/>
                  </a:lnTo>
                  <a:lnTo>
                    <a:pt x="20" y="134"/>
                  </a:lnTo>
                  <a:lnTo>
                    <a:pt x="25" y="138"/>
                  </a:lnTo>
                  <a:lnTo>
                    <a:pt x="35" y="139"/>
                  </a:lnTo>
                  <a:lnTo>
                    <a:pt x="35" y="139"/>
                  </a:lnTo>
                  <a:lnTo>
                    <a:pt x="42" y="138"/>
                  </a:lnTo>
                  <a:lnTo>
                    <a:pt x="49" y="134"/>
                  </a:lnTo>
                  <a:lnTo>
                    <a:pt x="53" y="127"/>
                  </a:lnTo>
                  <a:lnTo>
                    <a:pt x="54" y="120"/>
                  </a:lnTo>
                  <a:lnTo>
                    <a:pt x="54" y="120"/>
                  </a:lnTo>
                  <a:lnTo>
                    <a:pt x="53" y="110"/>
                  </a:lnTo>
                  <a:lnTo>
                    <a:pt x="49" y="105"/>
                  </a:lnTo>
                  <a:lnTo>
                    <a:pt x="42" y="100"/>
                  </a:lnTo>
                  <a:lnTo>
                    <a:pt x="35" y="98"/>
                  </a:lnTo>
                  <a:lnTo>
                    <a:pt x="35" y="98"/>
                  </a:lnTo>
                  <a:close/>
                  <a:moveTo>
                    <a:pt x="270" y="60"/>
                  </a:moveTo>
                  <a:lnTo>
                    <a:pt x="270" y="60"/>
                  </a:lnTo>
                  <a:lnTo>
                    <a:pt x="263" y="62"/>
                  </a:lnTo>
                  <a:lnTo>
                    <a:pt x="258" y="63"/>
                  </a:lnTo>
                  <a:lnTo>
                    <a:pt x="252" y="65"/>
                  </a:lnTo>
                  <a:lnTo>
                    <a:pt x="248" y="69"/>
                  </a:lnTo>
                  <a:lnTo>
                    <a:pt x="245" y="74"/>
                  </a:lnTo>
                  <a:lnTo>
                    <a:pt x="241" y="80"/>
                  </a:lnTo>
                  <a:lnTo>
                    <a:pt x="239" y="85"/>
                  </a:lnTo>
                  <a:lnTo>
                    <a:pt x="239" y="91"/>
                  </a:lnTo>
                  <a:lnTo>
                    <a:pt x="239" y="91"/>
                  </a:lnTo>
                  <a:lnTo>
                    <a:pt x="239" y="98"/>
                  </a:lnTo>
                  <a:lnTo>
                    <a:pt x="241" y="103"/>
                  </a:lnTo>
                  <a:lnTo>
                    <a:pt x="245" y="109"/>
                  </a:lnTo>
                  <a:lnTo>
                    <a:pt x="248" y="112"/>
                  </a:lnTo>
                  <a:lnTo>
                    <a:pt x="252" y="116"/>
                  </a:lnTo>
                  <a:lnTo>
                    <a:pt x="258" y="120"/>
                  </a:lnTo>
                  <a:lnTo>
                    <a:pt x="263" y="121"/>
                  </a:lnTo>
                  <a:lnTo>
                    <a:pt x="270" y="121"/>
                  </a:lnTo>
                  <a:lnTo>
                    <a:pt x="270" y="121"/>
                  </a:lnTo>
                  <a:lnTo>
                    <a:pt x="276" y="121"/>
                  </a:lnTo>
                  <a:lnTo>
                    <a:pt x="281" y="120"/>
                  </a:lnTo>
                  <a:lnTo>
                    <a:pt x="287" y="116"/>
                  </a:lnTo>
                  <a:lnTo>
                    <a:pt x="292" y="112"/>
                  </a:lnTo>
                  <a:lnTo>
                    <a:pt x="296" y="109"/>
                  </a:lnTo>
                  <a:lnTo>
                    <a:pt x="297" y="103"/>
                  </a:lnTo>
                  <a:lnTo>
                    <a:pt x="299" y="98"/>
                  </a:lnTo>
                  <a:lnTo>
                    <a:pt x="301" y="91"/>
                  </a:lnTo>
                  <a:lnTo>
                    <a:pt x="301" y="91"/>
                  </a:lnTo>
                  <a:lnTo>
                    <a:pt x="299" y="85"/>
                  </a:lnTo>
                  <a:lnTo>
                    <a:pt x="297" y="80"/>
                  </a:lnTo>
                  <a:lnTo>
                    <a:pt x="296" y="74"/>
                  </a:lnTo>
                  <a:lnTo>
                    <a:pt x="292" y="69"/>
                  </a:lnTo>
                  <a:lnTo>
                    <a:pt x="287" y="65"/>
                  </a:lnTo>
                  <a:lnTo>
                    <a:pt x="281" y="63"/>
                  </a:lnTo>
                  <a:lnTo>
                    <a:pt x="276" y="62"/>
                  </a:lnTo>
                  <a:lnTo>
                    <a:pt x="270" y="60"/>
                  </a:lnTo>
                  <a:lnTo>
                    <a:pt x="270" y="60"/>
                  </a:lnTo>
                  <a:close/>
                  <a:moveTo>
                    <a:pt x="364" y="248"/>
                  </a:moveTo>
                  <a:lnTo>
                    <a:pt x="330" y="248"/>
                  </a:lnTo>
                  <a:lnTo>
                    <a:pt x="330" y="183"/>
                  </a:lnTo>
                  <a:lnTo>
                    <a:pt x="330" y="183"/>
                  </a:lnTo>
                  <a:lnTo>
                    <a:pt x="330" y="176"/>
                  </a:lnTo>
                  <a:lnTo>
                    <a:pt x="328" y="167"/>
                  </a:lnTo>
                  <a:lnTo>
                    <a:pt x="321" y="152"/>
                  </a:lnTo>
                  <a:lnTo>
                    <a:pt x="321" y="152"/>
                  </a:lnTo>
                  <a:lnTo>
                    <a:pt x="332" y="150"/>
                  </a:lnTo>
                  <a:lnTo>
                    <a:pt x="332" y="150"/>
                  </a:lnTo>
                  <a:lnTo>
                    <a:pt x="337" y="152"/>
                  </a:lnTo>
                  <a:lnTo>
                    <a:pt x="345" y="154"/>
                  </a:lnTo>
                  <a:lnTo>
                    <a:pt x="350" y="158"/>
                  </a:lnTo>
                  <a:lnTo>
                    <a:pt x="355" y="161"/>
                  </a:lnTo>
                  <a:lnTo>
                    <a:pt x="359" y="167"/>
                  </a:lnTo>
                  <a:lnTo>
                    <a:pt x="363" y="172"/>
                  </a:lnTo>
                  <a:lnTo>
                    <a:pt x="364" y="178"/>
                  </a:lnTo>
                  <a:lnTo>
                    <a:pt x="364" y="185"/>
                  </a:lnTo>
                  <a:lnTo>
                    <a:pt x="364" y="248"/>
                  </a:lnTo>
                  <a:close/>
                  <a:moveTo>
                    <a:pt x="96" y="60"/>
                  </a:moveTo>
                  <a:lnTo>
                    <a:pt x="96" y="60"/>
                  </a:lnTo>
                  <a:lnTo>
                    <a:pt x="89" y="62"/>
                  </a:lnTo>
                  <a:lnTo>
                    <a:pt x="83" y="63"/>
                  </a:lnTo>
                  <a:lnTo>
                    <a:pt x="78" y="65"/>
                  </a:lnTo>
                  <a:lnTo>
                    <a:pt x="74" y="69"/>
                  </a:lnTo>
                  <a:lnTo>
                    <a:pt x="71" y="74"/>
                  </a:lnTo>
                  <a:lnTo>
                    <a:pt x="67" y="80"/>
                  </a:lnTo>
                  <a:lnTo>
                    <a:pt x="65" y="85"/>
                  </a:lnTo>
                  <a:lnTo>
                    <a:pt x="65" y="91"/>
                  </a:lnTo>
                  <a:lnTo>
                    <a:pt x="65" y="91"/>
                  </a:lnTo>
                  <a:lnTo>
                    <a:pt x="65" y="98"/>
                  </a:lnTo>
                  <a:lnTo>
                    <a:pt x="67" y="103"/>
                  </a:lnTo>
                  <a:lnTo>
                    <a:pt x="71" y="109"/>
                  </a:lnTo>
                  <a:lnTo>
                    <a:pt x="74" y="112"/>
                  </a:lnTo>
                  <a:lnTo>
                    <a:pt x="78" y="116"/>
                  </a:lnTo>
                  <a:lnTo>
                    <a:pt x="83" y="120"/>
                  </a:lnTo>
                  <a:lnTo>
                    <a:pt x="89" y="121"/>
                  </a:lnTo>
                  <a:lnTo>
                    <a:pt x="96" y="121"/>
                  </a:lnTo>
                  <a:lnTo>
                    <a:pt x="96" y="121"/>
                  </a:lnTo>
                  <a:lnTo>
                    <a:pt x="102" y="121"/>
                  </a:lnTo>
                  <a:lnTo>
                    <a:pt x="107" y="120"/>
                  </a:lnTo>
                  <a:lnTo>
                    <a:pt x="112" y="116"/>
                  </a:lnTo>
                  <a:lnTo>
                    <a:pt x="118" y="112"/>
                  </a:lnTo>
                  <a:lnTo>
                    <a:pt x="122" y="109"/>
                  </a:lnTo>
                  <a:lnTo>
                    <a:pt x="123" y="103"/>
                  </a:lnTo>
                  <a:lnTo>
                    <a:pt x="125" y="98"/>
                  </a:lnTo>
                  <a:lnTo>
                    <a:pt x="127" y="91"/>
                  </a:lnTo>
                  <a:lnTo>
                    <a:pt x="127" y="91"/>
                  </a:lnTo>
                  <a:lnTo>
                    <a:pt x="125" y="85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18" y="69"/>
                  </a:lnTo>
                  <a:lnTo>
                    <a:pt x="112" y="65"/>
                  </a:lnTo>
                  <a:lnTo>
                    <a:pt x="107" y="63"/>
                  </a:lnTo>
                  <a:lnTo>
                    <a:pt x="102" y="62"/>
                  </a:lnTo>
                  <a:lnTo>
                    <a:pt x="96" y="60"/>
                  </a:lnTo>
                  <a:lnTo>
                    <a:pt x="96" y="60"/>
                  </a:lnTo>
                  <a:close/>
                  <a:moveTo>
                    <a:pt x="35" y="150"/>
                  </a:moveTo>
                  <a:lnTo>
                    <a:pt x="35" y="150"/>
                  </a:lnTo>
                  <a:lnTo>
                    <a:pt x="44" y="152"/>
                  </a:lnTo>
                  <a:lnTo>
                    <a:pt x="44" y="152"/>
                  </a:lnTo>
                  <a:lnTo>
                    <a:pt x="38" y="167"/>
                  </a:lnTo>
                  <a:lnTo>
                    <a:pt x="36" y="176"/>
                  </a:lnTo>
                  <a:lnTo>
                    <a:pt x="35" y="183"/>
                  </a:lnTo>
                  <a:lnTo>
                    <a:pt x="35" y="248"/>
                  </a:lnTo>
                  <a:lnTo>
                    <a:pt x="0" y="248"/>
                  </a:lnTo>
                  <a:lnTo>
                    <a:pt x="0" y="185"/>
                  </a:lnTo>
                  <a:lnTo>
                    <a:pt x="0" y="185"/>
                  </a:lnTo>
                  <a:lnTo>
                    <a:pt x="0" y="178"/>
                  </a:lnTo>
                  <a:lnTo>
                    <a:pt x="2" y="172"/>
                  </a:lnTo>
                  <a:lnTo>
                    <a:pt x="6" y="167"/>
                  </a:lnTo>
                  <a:lnTo>
                    <a:pt x="9" y="161"/>
                  </a:lnTo>
                  <a:lnTo>
                    <a:pt x="15" y="158"/>
                  </a:lnTo>
                  <a:lnTo>
                    <a:pt x="20" y="154"/>
                  </a:lnTo>
                  <a:lnTo>
                    <a:pt x="27" y="152"/>
                  </a:lnTo>
                  <a:lnTo>
                    <a:pt x="35" y="150"/>
                  </a:lnTo>
                  <a:lnTo>
                    <a:pt x="35" y="150"/>
                  </a:lnTo>
                  <a:close/>
                  <a:moveTo>
                    <a:pt x="183" y="0"/>
                  </a:moveTo>
                  <a:lnTo>
                    <a:pt x="183" y="0"/>
                  </a:lnTo>
                  <a:lnTo>
                    <a:pt x="174" y="0"/>
                  </a:lnTo>
                  <a:lnTo>
                    <a:pt x="165" y="4"/>
                  </a:lnTo>
                  <a:lnTo>
                    <a:pt x="158" y="7"/>
                  </a:lnTo>
                  <a:lnTo>
                    <a:pt x="151" y="13"/>
                  </a:lnTo>
                  <a:lnTo>
                    <a:pt x="145" y="20"/>
                  </a:lnTo>
                  <a:lnTo>
                    <a:pt x="141" y="27"/>
                  </a:lnTo>
                  <a:lnTo>
                    <a:pt x="138" y="36"/>
                  </a:lnTo>
                  <a:lnTo>
                    <a:pt x="138" y="45"/>
                  </a:lnTo>
                  <a:lnTo>
                    <a:pt x="138" y="45"/>
                  </a:lnTo>
                  <a:lnTo>
                    <a:pt x="138" y="54"/>
                  </a:lnTo>
                  <a:lnTo>
                    <a:pt x="141" y="62"/>
                  </a:lnTo>
                  <a:lnTo>
                    <a:pt x="145" y="71"/>
                  </a:lnTo>
                  <a:lnTo>
                    <a:pt x="151" y="76"/>
                  </a:lnTo>
                  <a:lnTo>
                    <a:pt x="158" y="81"/>
                  </a:lnTo>
                  <a:lnTo>
                    <a:pt x="165" y="87"/>
                  </a:lnTo>
                  <a:lnTo>
                    <a:pt x="174" y="89"/>
                  </a:lnTo>
                  <a:lnTo>
                    <a:pt x="183" y="91"/>
                  </a:lnTo>
                  <a:lnTo>
                    <a:pt x="183" y="91"/>
                  </a:lnTo>
                  <a:lnTo>
                    <a:pt x="192" y="89"/>
                  </a:lnTo>
                  <a:lnTo>
                    <a:pt x="200" y="87"/>
                  </a:lnTo>
                  <a:lnTo>
                    <a:pt x="209" y="81"/>
                  </a:lnTo>
                  <a:lnTo>
                    <a:pt x="214" y="76"/>
                  </a:lnTo>
                  <a:lnTo>
                    <a:pt x="219" y="71"/>
                  </a:lnTo>
                  <a:lnTo>
                    <a:pt x="225" y="62"/>
                  </a:lnTo>
                  <a:lnTo>
                    <a:pt x="227" y="54"/>
                  </a:lnTo>
                  <a:lnTo>
                    <a:pt x="229" y="45"/>
                  </a:lnTo>
                  <a:lnTo>
                    <a:pt x="229" y="45"/>
                  </a:lnTo>
                  <a:lnTo>
                    <a:pt x="227" y="36"/>
                  </a:lnTo>
                  <a:lnTo>
                    <a:pt x="225" y="27"/>
                  </a:lnTo>
                  <a:lnTo>
                    <a:pt x="219" y="20"/>
                  </a:lnTo>
                  <a:lnTo>
                    <a:pt x="214" y="13"/>
                  </a:lnTo>
                  <a:lnTo>
                    <a:pt x="209" y="7"/>
                  </a:lnTo>
                  <a:lnTo>
                    <a:pt x="200" y="4"/>
                  </a:lnTo>
                  <a:lnTo>
                    <a:pt x="192" y="0"/>
                  </a:lnTo>
                  <a:lnTo>
                    <a:pt x="183" y="0"/>
                  </a:lnTo>
                  <a:lnTo>
                    <a:pt x="183" y="0"/>
                  </a:lnTo>
                  <a:close/>
                  <a:moveTo>
                    <a:pt x="319" y="272"/>
                  </a:moveTo>
                  <a:lnTo>
                    <a:pt x="265" y="272"/>
                  </a:lnTo>
                  <a:lnTo>
                    <a:pt x="265" y="174"/>
                  </a:lnTo>
                  <a:lnTo>
                    <a:pt x="265" y="174"/>
                  </a:lnTo>
                  <a:lnTo>
                    <a:pt x="265" y="163"/>
                  </a:lnTo>
                  <a:lnTo>
                    <a:pt x="263" y="154"/>
                  </a:lnTo>
                  <a:lnTo>
                    <a:pt x="259" y="145"/>
                  </a:lnTo>
                  <a:lnTo>
                    <a:pt x="256" y="136"/>
                  </a:lnTo>
                  <a:lnTo>
                    <a:pt x="256" y="136"/>
                  </a:lnTo>
                  <a:lnTo>
                    <a:pt x="263" y="134"/>
                  </a:lnTo>
                  <a:lnTo>
                    <a:pt x="270" y="134"/>
                  </a:lnTo>
                  <a:lnTo>
                    <a:pt x="270" y="134"/>
                  </a:lnTo>
                  <a:lnTo>
                    <a:pt x="279" y="136"/>
                  </a:lnTo>
                  <a:lnTo>
                    <a:pt x="288" y="138"/>
                  </a:lnTo>
                  <a:lnTo>
                    <a:pt x="297" y="143"/>
                  </a:lnTo>
                  <a:lnTo>
                    <a:pt x="305" y="149"/>
                  </a:lnTo>
                  <a:lnTo>
                    <a:pt x="310" y="156"/>
                  </a:lnTo>
                  <a:lnTo>
                    <a:pt x="316" y="165"/>
                  </a:lnTo>
                  <a:lnTo>
                    <a:pt x="317" y="174"/>
                  </a:lnTo>
                  <a:lnTo>
                    <a:pt x="319" y="183"/>
                  </a:lnTo>
                  <a:lnTo>
                    <a:pt x="319" y="272"/>
                  </a:lnTo>
                  <a:close/>
                  <a:moveTo>
                    <a:pt x="100" y="174"/>
                  </a:moveTo>
                  <a:lnTo>
                    <a:pt x="100" y="272"/>
                  </a:lnTo>
                  <a:lnTo>
                    <a:pt x="45" y="272"/>
                  </a:lnTo>
                  <a:lnTo>
                    <a:pt x="45" y="183"/>
                  </a:lnTo>
                  <a:lnTo>
                    <a:pt x="45" y="183"/>
                  </a:lnTo>
                  <a:lnTo>
                    <a:pt x="47" y="174"/>
                  </a:lnTo>
                  <a:lnTo>
                    <a:pt x="51" y="165"/>
                  </a:lnTo>
                  <a:lnTo>
                    <a:pt x="54" y="156"/>
                  </a:lnTo>
                  <a:lnTo>
                    <a:pt x="60" y="149"/>
                  </a:lnTo>
                  <a:lnTo>
                    <a:pt x="67" y="143"/>
                  </a:lnTo>
                  <a:lnTo>
                    <a:pt x="76" y="138"/>
                  </a:lnTo>
                  <a:lnTo>
                    <a:pt x="85" y="136"/>
                  </a:lnTo>
                  <a:lnTo>
                    <a:pt x="96" y="134"/>
                  </a:lnTo>
                  <a:lnTo>
                    <a:pt x="96" y="134"/>
                  </a:lnTo>
                  <a:lnTo>
                    <a:pt x="103" y="134"/>
                  </a:lnTo>
                  <a:lnTo>
                    <a:pt x="109" y="136"/>
                  </a:lnTo>
                  <a:lnTo>
                    <a:pt x="109" y="136"/>
                  </a:lnTo>
                  <a:lnTo>
                    <a:pt x="105" y="145"/>
                  </a:lnTo>
                  <a:lnTo>
                    <a:pt x="102" y="154"/>
                  </a:lnTo>
                  <a:lnTo>
                    <a:pt x="100" y="163"/>
                  </a:lnTo>
                  <a:lnTo>
                    <a:pt x="100" y="174"/>
                  </a:lnTo>
                  <a:lnTo>
                    <a:pt x="100" y="174"/>
                  </a:lnTo>
                  <a:close/>
                  <a:moveTo>
                    <a:pt x="111" y="301"/>
                  </a:moveTo>
                  <a:lnTo>
                    <a:pt x="254" y="301"/>
                  </a:lnTo>
                  <a:lnTo>
                    <a:pt x="254" y="174"/>
                  </a:lnTo>
                  <a:lnTo>
                    <a:pt x="254" y="174"/>
                  </a:lnTo>
                  <a:lnTo>
                    <a:pt x="252" y="159"/>
                  </a:lnTo>
                  <a:lnTo>
                    <a:pt x="248" y="145"/>
                  </a:lnTo>
                  <a:lnTo>
                    <a:pt x="241" y="134"/>
                  </a:lnTo>
                  <a:lnTo>
                    <a:pt x="232" y="123"/>
                  </a:lnTo>
                  <a:lnTo>
                    <a:pt x="223" y="114"/>
                  </a:lnTo>
                  <a:lnTo>
                    <a:pt x="210" y="109"/>
                  </a:lnTo>
                  <a:lnTo>
                    <a:pt x="198" y="103"/>
                  </a:lnTo>
                  <a:lnTo>
                    <a:pt x="183" y="101"/>
                  </a:lnTo>
                  <a:lnTo>
                    <a:pt x="183" y="101"/>
                  </a:lnTo>
                  <a:lnTo>
                    <a:pt x="169" y="103"/>
                  </a:lnTo>
                  <a:lnTo>
                    <a:pt x="154" y="109"/>
                  </a:lnTo>
                  <a:lnTo>
                    <a:pt x="143" y="114"/>
                  </a:lnTo>
                  <a:lnTo>
                    <a:pt x="132" y="123"/>
                  </a:lnTo>
                  <a:lnTo>
                    <a:pt x="123" y="134"/>
                  </a:lnTo>
                  <a:lnTo>
                    <a:pt x="116" y="145"/>
                  </a:lnTo>
                  <a:lnTo>
                    <a:pt x="112" y="159"/>
                  </a:lnTo>
                  <a:lnTo>
                    <a:pt x="111" y="174"/>
                  </a:lnTo>
                  <a:lnTo>
                    <a:pt x="111" y="30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2" name="Group 22"/>
            <p:cNvGrpSpPr/>
            <p:nvPr/>
          </p:nvGrpSpPr>
          <p:grpSpPr>
            <a:xfrm>
              <a:off x="5194075" y="4527576"/>
              <a:ext cx="478643" cy="364455"/>
              <a:chOff x="2070649" y="1631036"/>
              <a:chExt cx="723379" cy="550800"/>
            </a:xfrm>
            <a:solidFill>
              <a:schemeClr val="bg1"/>
            </a:solidFill>
          </p:grpSpPr>
          <p:sp>
            <p:nvSpPr>
              <p:cNvPr id="53" name="Oval 23"/>
              <p:cNvSpPr/>
              <p:nvPr/>
            </p:nvSpPr>
            <p:spPr bwMode="auto">
              <a:xfrm>
                <a:off x="2344840" y="2015709"/>
                <a:ext cx="165321" cy="16612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Freeform: Shape 24"/>
              <p:cNvSpPr/>
              <p:nvPr/>
            </p:nvSpPr>
            <p:spPr bwMode="auto">
              <a:xfrm>
                <a:off x="2228712" y="1861679"/>
                <a:ext cx="405641" cy="169353"/>
              </a:xfrm>
              <a:custGeom>
                <a:gdLst>
                  <a:gd fmla="*/ 105 w 213" name="T0"/>
                  <a:gd fmla="*/ 31 h 89" name="T1"/>
                  <a:gd fmla="*/ 191 w 213" name="T2"/>
                  <a:gd fmla="*/ 89 h 89" name="T3"/>
                  <a:gd fmla="*/ 213 w 213" name="T4"/>
                  <a:gd fmla="*/ 64 h 89" name="T5"/>
                  <a:gd fmla="*/ 105 w 213" name="T6"/>
                  <a:gd fmla="*/ 0 h 89" name="T7"/>
                  <a:gd fmla="*/ 0 w 213" name="T8"/>
                  <a:gd fmla="*/ 58 h 89" name="T9"/>
                  <a:gd fmla="*/ 21 w 213" name="T10"/>
                  <a:gd fmla="*/ 82 h 89" name="T11"/>
                  <a:gd fmla="*/ 105 w 213" name="T12"/>
                  <a:gd fmla="*/ 31 h 8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89" w="213">
                    <a:moveTo>
                      <a:pt x="105" y="31"/>
                    </a:moveTo>
                    <a:cubicBezTo>
                      <a:pt x="144" y="31"/>
                      <a:pt x="177" y="54"/>
                      <a:pt x="191" y="89"/>
                    </a:cubicBezTo>
                    <a:cubicBezTo>
                      <a:pt x="213" y="64"/>
                      <a:pt x="213" y="64"/>
                      <a:pt x="213" y="64"/>
                    </a:cubicBezTo>
                    <a:cubicBezTo>
                      <a:pt x="192" y="26"/>
                      <a:pt x="152" y="0"/>
                      <a:pt x="105" y="0"/>
                    </a:cubicBezTo>
                    <a:cubicBezTo>
                      <a:pt x="61" y="0"/>
                      <a:pt x="22" y="23"/>
                      <a:pt x="0" y="58"/>
                    </a:cubicBezTo>
                    <a:cubicBezTo>
                      <a:pt x="21" y="82"/>
                      <a:pt x="21" y="82"/>
                      <a:pt x="21" y="82"/>
                    </a:cubicBezTo>
                    <a:cubicBezTo>
                      <a:pt x="37" y="51"/>
                      <a:pt x="68" y="31"/>
                      <a:pt x="105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5" name="Freeform: Shape 25"/>
              <p:cNvSpPr/>
              <p:nvPr/>
            </p:nvSpPr>
            <p:spPr bwMode="auto">
              <a:xfrm>
                <a:off x="2157745" y="1749583"/>
                <a:ext cx="549187" cy="195966"/>
              </a:xfrm>
              <a:custGeom>
                <a:gdLst>
                  <a:gd fmla="*/ 142 w 288" name="T0"/>
                  <a:gd fmla="*/ 34 h 103" name="T1"/>
                  <a:gd fmla="*/ 264 w 288" name="T2"/>
                  <a:gd fmla="*/ 103 h 103" name="T3"/>
                  <a:gd fmla="*/ 288 w 288" name="T4"/>
                  <a:gd fmla="*/ 76 h 103" name="T5"/>
                  <a:gd fmla="*/ 142 w 288" name="T6"/>
                  <a:gd fmla="*/ 0 h 103" name="T7"/>
                  <a:gd fmla="*/ 0 w 288" name="T8"/>
                  <a:gd fmla="*/ 71 h 103" name="T9"/>
                  <a:gd fmla="*/ 23 w 288" name="T10"/>
                  <a:gd fmla="*/ 97 h 103" name="T11"/>
                  <a:gd fmla="*/ 142 w 288" name="T12"/>
                  <a:gd fmla="*/ 34 h 10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03" w="288">
                    <a:moveTo>
                      <a:pt x="142" y="34"/>
                    </a:moveTo>
                    <a:cubicBezTo>
                      <a:pt x="194" y="34"/>
                      <a:pt x="239" y="62"/>
                      <a:pt x="264" y="103"/>
                    </a:cubicBezTo>
                    <a:cubicBezTo>
                      <a:pt x="288" y="76"/>
                      <a:pt x="288" y="76"/>
                      <a:pt x="288" y="76"/>
                    </a:cubicBezTo>
                    <a:cubicBezTo>
                      <a:pt x="256" y="30"/>
                      <a:pt x="202" y="0"/>
                      <a:pt x="142" y="0"/>
                    </a:cubicBezTo>
                    <a:cubicBezTo>
                      <a:pt x="84" y="0"/>
                      <a:pt x="32" y="28"/>
                      <a:pt x="0" y="71"/>
                    </a:cubicBezTo>
                    <a:cubicBezTo>
                      <a:pt x="23" y="97"/>
                      <a:pt x="23" y="97"/>
                      <a:pt x="23" y="97"/>
                    </a:cubicBezTo>
                    <a:cubicBezTo>
                      <a:pt x="49" y="59"/>
                      <a:pt x="93" y="34"/>
                      <a:pt x="142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6" name="Freeform: Shape 26"/>
              <p:cNvSpPr/>
              <p:nvPr/>
            </p:nvSpPr>
            <p:spPr bwMode="auto">
              <a:xfrm>
                <a:off x="2070649" y="1631036"/>
                <a:ext cx="723379" cy="229030"/>
              </a:xfrm>
              <a:custGeom>
                <a:gdLst>
                  <a:gd fmla="*/ 188 w 380" name="T0"/>
                  <a:gd fmla="*/ 36 h 120" name="T1"/>
                  <a:gd fmla="*/ 355 w 380" name="T2"/>
                  <a:gd fmla="*/ 120 h 120" name="T3"/>
                  <a:gd fmla="*/ 380 w 380" name="T4"/>
                  <a:gd fmla="*/ 93 h 120" name="T5"/>
                  <a:gd fmla="*/ 188 w 380" name="T6"/>
                  <a:gd fmla="*/ 0 h 120" name="T7"/>
                  <a:gd fmla="*/ 0 w 380" name="T8"/>
                  <a:gd fmla="*/ 88 h 120" name="T9"/>
                  <a:gd fmla="*/ 25 w 380" name="T10"/>
                  <a:gd fmla="*/ 115 h 120" name="T11"/>
                  <a:gd fmla="*/ 188 w 380" name="T12"/>
                  <a:gd fmla="*/ 36 h 12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20" w="380">
                    <a:moveTo>
                      <a:pt x="188" y="36"/>
                    </a:moveTo>
                    <a:cubicBezTo>
                      <a:pt x="256" y="36"/>
                      <a:pt x="317" y="69"/>
                      <a:pt x="355" y="120"/>
                    </a:cubicBezTo>
                    <a:cubicBezTo>
                      <a:pt x="380" y="93"/>
                      <a:pt x="380" y="93"/>
                      <a:pt x="380" y="93"/>
                    </a:cubicBezTo>
                    <a:cubicBezTo>
                      <a:pt x="335" y="36"/>
                      <a:pt x="266" y="0"/>
                      <a:pt x="188" y="0"/>
                    </a:cubicBezTo>
                    <a:cubicBezTo>
                      <a:pt x="113" y="0"/>
                      <a:pt x="45" y="34"/>
                      <a:pt x="0" y="88"/>
                    </a:cubicBezTo>
                    <a:cubicBezTo>
                      <a:pt x="25" y="115"/>
                      <a:pt x="25" y="115"/>
                      <a:pt x="25" y="115"/>
                    </a:cubicBezTo>
                    <a:cubicBezTo>
                      <a:pt x="63" y="67"/>
                      <a:pt x="122" y="36"/>
                      <a:pt x="188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Freeform: Shape 27"/>
            <p:cNvSpPr>
              <a:spLocks noChangeAspect="1"/>
            </p:cNvSpPr>
            <p:nvPr/>
          </p:nvSpPr>
          <p:spPr bwMode="auto">
            <a:xfrm>
              <a:off x="7659505" y="3243428"/>
              <a:ext cx="417225" cy="306503"/>
            </a:xfrm>
            <a:custGeom>
              <a:gdLst>
                <a:gd fmla="*/ 586 w 1347" name="T0"/>
                <a:gd fmla="*/ 602 h 987" name="T1"/>
                <a:gd fmla="*/ 502 w 1347" name="T2"/>
                <a:gd fmla="*/ 535 h 987" name="T3"/>
                <a:gd fmla="*/ 42 w 1347" name="T4"/>
                <a:gd fmla="*/ 117 h 987" name="T5"/>
                <a:gd fmla="*/ 17 w 1347" name="T6"/>
                <a:gd fmla="*/ 33 h 987" name="T7"/>
                <a:gd fmla="*/ 92 w 1347" name="T8"/>
                <a:gd fmla="*/ 0 h 987" name="T9"/>
                <a:gd fmla="*/ 1255 w 1347" name="T10"/>
                <a:gd fmla="*/ 0 h 987" name="T11"/>
                <a:gd fmla="*/ 1330 w 1347" name="T12"/>
                <a:gd fmla="*/ 41 h 987" name="T13"/>
                <a:gd fmla="*/ 1305 w 1347" name="T14"/>
                <a:gd fmla="*/ 125 h 987" name="T15"/>
                <a:gd fmla="*/ 803 w 1347" name="T16"/>
                <a:gd fmla="*/ 576 h 987" name="T17"/>
                <a:gd fmla="*/ 586 w 1347" name="T18"/>
                <a:gd fmla="*/ 602 h 987" name="T19"/>
                <a:gd fmla="*/ 92 w 1347" name="T20"/>
                <a:gd fmla="*/ 986 h 987" name="T21"/>
                <a:gd fmla="*/ 0 w 1347" name="T22"/>
                <a:gd fmla="*/ 894 h 987" name="T23"/>
                <a:gd fmla="*/ 0 w 1347" name="T24"/>
                <a:gd fmla="*/ 225 h 987" name="T25"/>
                <a:gd fmla="*/ 42 w 1347" name="T26"/>
                <a:gd fmla="*/ 217 h 987" name="T27"/>
                <a:gd fmla="*/ 234 w 1347" name="T28"/>
                <a:gd fmla="*/ 409 h 987" name="T29"/>
                <a:gd fmla="*/ 251 w 1347" name="T30"/>
                <a:gd fmla="*/ 493 h 987" name="T31"/>
                <a:gd fmla="*/ 109 w 1347" name="T32"/>
                <a:gd fmla="*/ 827 h 987" name="T33"/>
                <a:gd fmla="*/ 126 w 1347" name="T34"/>
                <a:gd fmla="*/ 827 h 987" name="T35"/>
                <a:gd fmla="*/ 318 w 1347" name="T36"/>
                <a:gd fmla="*/ 576 h 987" name="T37"/>
                <a:gd fmla="*/ 393 w 1347" name="T38"/>
                <a:gd fmla="*/ 568 h 987" name="T39"/>
                <a:gd fmla="*/ 477 w 1347" name="T40"/>
                <a:gd fmla="*/ 643 h 987" name="T41"/>
                <a:gd fmla="*/ 569 w 1347" name="T42"/>
                <a:gd fmla="*/ 694 h 987" name="T43"/>
                <a:gd fmla="*/ 820 w 1347" name="T44"/>
                <a:gd fmla="*/ 677 h 987" name="T45"/>
                <a:gd fmla="*/ 945 w 1347" name="T46"/>
                <a:gd fmla="*/ 568 h 987" name="T47"/>
                <a:gd fmla="*/ 1020 w 1347" name="T48"/>
                <a:gd fmla="*/ 576 h 987" name="T49"/>
                <a:gd fmla="*/ 1229 w 1347" name="T50"/>
                <a:gd fmla="*/ 853 h 987" name="T51"/>
                <a:gd fmla="*/ 1238 w 1347" name="T52"/>
                <a:gd fmla="*/ 844 h 987" name="T53"/>
                <a:gd fmla="*/ 1096 w 1347" name="T54"/>
                <a:gd fmla="*/ 493 h 987" name="T55"/>
                <a:gd fmla="*/ 1112 w 1347" name="T56"/>
                <a:gd fmla="*/ 409 h 987" name="T57"/>
                <a:gd fmla="*/ 1313 w 1347" name="T58"/>
                <a:gd fmla="*/ 217 h 987" name="T59"/>
                <a:gd fmla="*/ 1346 w 1347" name="T60"/>
                <a:gd fmla="*/ 225 h 987" name="T61"/>
                <a:gd fmla="*/ 1346 w 1347" name="T62"/>
                <a:gd fmla="*/ 903 h 987" name="T63"/>
                <a:gd fmla="*/ 1246 w 1347" name="T64"/>
                <a:gd fmla="*/ 986 h 987" name="T65"/>
                <a:gd fmla="*/ 92 w 1347" name="T66"/>
                <a:gd fmla="*/ 986 h 987" name="T67"/>
                <a:gd fmla="*/ 92 w 1347" name="T68"/>
                <a:gd fmla="*/ 986 h 987" name="T69"/>
                <a:gd fmla="*/ 92 w 1347" name="T70"/>
                <a:gd fmla="*/ 986 h 987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986" w="1347">
                  <a:moveTo>
                    <a:pt x="586" y="602"/>
                  </a:moveTo>
                  <a:cubicBezTo>
                    <a:pt x="561" y="585"/>
                    <a:pt x="519" y="560"/>
                    <a:pt x="502" y="535"/>
                  </a:cubicBezTo>
                  <a:cubicBezTo>
                    <a:pt x="42" y="117"/>
                    <a:pt x="42" y="117"/>
                    <a:pt x="42" y="117"/>
                  </a:cubicBezTo>
                  <a:cubicBezTo>
                    <a:pt x="26" y="100"/>
                    <a:pt x="9" y="58"/>
                    <a:pt x="17" y="33"/>
                  </a:cubicBezTo>
                  <a:cubicBezTo>
                    <a:pt x="34" y="17"/>
                    <a:pt x="51" y="0"/>
                    <a:pt x="92" y="0"/>
                  </a:cubicBezTo>
                  <a:cubicBezTo>
                    <a:pt x="1255" y="0"/>
                    <a:pt x="1255" y="0"/>
                    <a:pt x="1255" y="0"/>
                  </a:cubicBezTo>
                  <a:cubicBezTo>
                    <a:pt x="1255" y="0"/>
                    <a:pt x="1305" y="0"/>
                    <a:pt x="1330" y="41"/>
                  </a:cubicBezTo>
                  <a:cubicBezTo>
                    <a:pt x="1346" y="67"/>
                    <a:pt x="1330" y="108"/>
                    <a:pt x="1305" y="125"/>
                  </a:cubicBezTo>
                  <a:cubicBezTo>
                    <a:pt x="803" y="576"/>
                    <a:pt x="803" y="576"/>
                    <a:pt x="803" y="576"/>
                  </a:cubicBezTo>
                  <a:cubicBezTo>
                    <a:pt x="803" y="576"/>
                    <a:pt x="711" y="652"/>
                    <a:pt x="586" y="602"/>
                  </a:cubicBezTo>
                  <a:close/>
                  <a:moveTo>
                    <a:pt x="92" y="986"/>
                  </a:moveTo>
                  <a:cubicBezTo>
                    <a:pt x="92" y="986"/>
                    <a:pt x="0" y="978"/>
                    <a:pt x="0" y="894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00"/>
                    <a:pt x="17" y="192"/>
                    <a:pt x="42" y="217"/>
                  </a:cubicBezTo>
                  <a:cubicBezTo>
                    <a:pt x="234" y="409"/>
                    <a:pt x="234" y="409"/>
                    <a:pt x="234" y="409"/>
                  </a:cubicBezTo>
                  <a:cubicBezTo>
                    <a:pt x="260" y="426"/>
                    <a:pt x="268" y="468"/>
                    <a:pt x="251" y="493"/>
                  </a:cubicBezTo>
                  <a:cubicBezTo>
                    <a:pt x="109" y="827"/>
                    <a:pt x="109" y="827"/>
                    <a:pt x="109" y="827"/>
                  </a:cubicBezTo>
                  <a:cubicBezTo>
                    <a:pt x="101" y="853"/>
                    <a:pt x="109" y="853"/>
                    <a:pt x="126" y="827"/>
                  </a:cubicBezTo>
                  <a:cubicBezTo>
                    <a:pt x="318" y="576"/>
                    <a:pt x="318" y="576"/>
                    <a:pt x="318" y="576"/>
                  </a:cubicBezTo>
                  <a:cubicBezTo>
                    <a:pt x="343" y="552"/>
                    <a:pt x="368" y="552"/>
                    <a:pt x="393" y="568"/>
                  </a:cubicBezTo>
                  <a:cubicBezTo>
                    <a:pt x="477" y="643"/>
                    <a:pt x="477" y="643"/>
                    <a:pt x="477" y="643"/>
                  </a:cubicBezTo>
                  <a:cubicBezTo>
                    <a:pt x="502" y="660"/>
                    <a:pt x="544" y="685"/>
                    <a:pt x="569" y="694"/>
                  </a:cubicBezTo>
                  <a:cubicBezTo>
                    <a:pt x="636" y="710"/>
                    <a:pt x="744" y="735"/>
                    <a:pt x="820" y="677"/>
                  </a:cubicBezTo>
                  <a:cubicBezTo>
                    <a:pt x="945" y="568"/>
                    <a:pt x="945" y="568"/>
                    <a:pt x="945" y="568"/>
                  </a:cubicBezTo>
                  <a:cubicBezTo>
                    <a:pt x="970" y="552"/>
                    <a:pt x="1004" y="552"/>
                    <a:pt x="1020" y="576"/>
                  </a:cubicBezTo>
                  <a:cubicBezTo>
                    <a:pt x="1229" y="853"/>
                    <a:pt x="1229" y="853"/>
                    <a:pt x="1229" y="853"/>
                  </a:cubicBezTo>
                  <a:cubicBezTo>
                    <a:pt x="1246" y="877"/>
                    <a:pt x="1246" y="869"/>
                    <a:pt x="1238" y="844"/>
                  </a:cubicBezTo>
                  <a:cubicBezTo>
                    <a:pt x="1096" y="493"/>
                    <a:pt x="1096" y="493"/>
                    <a:pt x="1096" y="493"/>
                  </a:cubicBezTo>
                  <a:cubicBezTo>
                    <a:pt x="1079" y="468"/>
                    <a:pt x="1087" y="434"/>
                    <a:pt x="1112" y="409"/>
                  </a:cubicBezTo>
                  <a:cubicBezTo>
                    <a:pt x="1313" y="217"/>
                    <a:pt x="1313" y="217"/>
                    <a:pt x="1313" y="217"/>
                  </a:cubicBezTo>
                  <a:cubicBezTo>
                    <a:pt x="1330" y="192"/>
                    <a:pt x="1346" y="200"/>
                    <a:pt x="1346" y="225"/>
                  </a:cubicBezTo>
                  <a:cubicBezTo>
                    <a:pt x="1346" y="903"/>
                    <a:pt x="1346" y="903"/>
                    <a:pt x="1346" y="903"/>
                  </a:cubicBezTo>
                  <a:cubicBezTo>
                    <a:pt x="1346" y="903"/>
                    <a:pt x="1338" y="986"/>
                    <a:pt x="1246" y="986"/>
                  </a:cubicBezTo>
                  <a:cubicBezTo>
                    <a:pt x="92" y="986"/>
                    <a:pt x="92" y="986"/>
                    <a:pt x="92" y="986"/>
                  </a:cubicBezTo>
                  <a:close/>
                  <a:moveTo>
                    <a:pt x="92" y="986"/>
                  </a:moveTo>
                  <a:lnTo>
                    <a:pt x="92" y="9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Freeform: Shape 28"/>
            <p:cNvSpPr>
              <a:spLocks noChangeAspect="1"/>
            </p:cNvSpPr>
            <p:nvPr/>
          </p:nvSpPr>
          <p:spPr bwMode="auto">
            <a:xfrm>
              <a:off x="6979446" y="4332949"/>
              <a:ext cx="540316" cy="54262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792" y="0"/>
                  </a:moveTo>
                  <a:cubicBezTo>
                    <a:pt x="12101" y="0"/>
                    <a:pt x="13398" y="296"/>
                    <a:pt x="14685" y="897"/>
                  </a:cubicBezTo>
                  <a:cubicBezTo>
                    <a:pt x="15972" y="1496"/>
                    <a:pt x="17128" y="2309"/>
                    <a:pt x="18152" y="3337"/>
                  </a:cubicBezTo>
                  <a:cubicBezTo>
                    <a:pt x="19173" y="4365"/>
                    <a:pt x="20002" y="5565"/>
                    <a:pt x="20642" y="6941"/>
                  </a:cubicBezTo>
                  <a:cubicBezTo>
                    <a:pt x="21277" y="8313"/>
                    <a:pt x="21599" y="9784"/>
                    <a:pt x="21599" y="11354"/>
                  </a:cubicBezTo>
                  <a:cubicBezTo>
                    <a:pt x="21599" y="12995"/>
                    <a:pt x="21305" y="14571"/>
                    <a:pt x="20722" y="16085"/>
                  </a:cubicBezTo>
                  <a:lnTo>
                    <a:pt x="20416" y="16895"/>
                  </a:lnTo>
                  <a:lnTo>
                    <a:pt x="18455" y="17245"/>
                  </a:lnTo>
                  <a:cubicBezTo>
                    <a:pt x="18253" y="18183"/>
                    <a:pt x="17836" y="18965"/>
                    <a:pt x="17210" y="19589"/>
                  </a:cubicBezTo>
                  <a:cubicBezTo>
                    <a:pt x="16584" y="20207"/>
                    <a:pt x="15843" y="20521"/>
                    <a:pt x="14996" y="20521"/>
                  </a:cubicBezTo>
                  <a:lnTo>
                    <a:pt x="14996" y="21074"/>
                  </a:lnTo>
                  <a:cubicBezTo>
                    <a:pt x="14996" y="21218"/>
                    <a:pt x="14953" y="21343"/>
                    <a:pt x="14862" y="21447"/>
                  </a:cubicBezTo>
                  <a:cubicBezTo>
                    <a:pt x="14770" y="21549"/>
                    <a:pt x="14664" y="21599"/>
                    <a:pt x="14534" y="21599"/>
                  </a:cubicBezTo>
                  <a:lnTo>
                    <a:pt x="13633" y="21599"/>
                  </a:lnTo>
                  <a:cubicBezTo>
                    <a:pt x="13513" y="21599"/>
                    <a:pt x="13407" y="21549"/>
                    <a:pt x="13322" y="21447"/>
                  </a:cubicBezTo>
                  <a:cubicBezTo>
                    <a:pt x="13238" y="21343"/>
                    <a:pt x="13193" y="21218"/>
                    <a:pt x="13193" y="21074"/>
                  </a:cubicBezTo>
                  <a:lnTo>
                    <a:pt x="13193" y="11354"/>
                  </a:lnTo>
                  <a:cubicBezTo>
                    <a:pt x="13193" y="11210"/>
                    <a:pt x="13238" y="11081"/>
                    <a:pt x="13322" y="10970"/>
                  </a:cubicBezTo>
                  <a:cubicBezTo>
                    <a:pt x="13407" y="10857"/>
                    <a:pt x="13513" y="10798"/>
                    <a:pt x="13633" y="10798"/>
                  </a:cubicBezTo>
                  <a:lnTo>
                    <a:pt x="14534" y="10798"/>
                  </a:lnTo>
                  <a:cubicBezTo>
                    <a:pt x="14654" y="10798"/>
                    <a:pt x="14763" y="10857"/>
                    <a:pt x="14857" y="10970"/>
                  </a:cubicBezTo>
                  <a:cubicBezTo>
                    <a:pt x="14949" y="11081"/>
                    <a:pt x="14996" y="11210"/>
                    <a:pt x="14996" y="11354"/>
                  </a:cubicBezTo>
                  <a:lnTo>
                    <a:pt x="14996" y="11880"/>
                  </a:lnTo>
                  <a:cubicBezTo>
                    <a:pt x="15655" y="11880"/>
                    <a:pt x="16262" y="12077"/>
                    <a:pt x="16810" y="12476"/>
                  </a:cubicBezTo>
                  <a:cubicBezTo>
                    <a:pt x="17359" y="12874"/>
                    <a:pt x="17787" y="13396"/>
                    <a:pt x="18095" y="14046"/>
                  </a:cubicBezTo>
                  <a:lnTo>
                    <a:pt x="18533" y="13947"/>
                  </a:lnTo>
                  <a:cubicBezTo>
                    <a:pt x="18782" y="13136"/>
                    <a:pt x="18900" y="12272"/>
                    <a:pt x="18893" y="11354"/>
                  </a:cubicBezTo>
                  <a:cubicBezTo>
                    <a:pt x="18893" y="10228"/>
                    <a:pt x="18648" y="9177"/>
                    <a:pt x="18156" y="8194"/>
                  </a:cubicBezTo>
                  <a:cubicBezTo>
                    <a:pt x="17665" y="7220"/>
                    <a:pt x="17024" y="6362"/>
                    <a:pt x="16238" y="5622"/>
                  </a:cubicBezTo>
                  <a:cubicBezTo>
                    <a:pt x="15455" y="4882"/>
                    <a:pt x="14584" y="4300"/>
                    <a:pt x="13621" y="3877"/>
                  </a:cubicBezTo>
                  <a:cubicBezTo>
                    <a:pt x="12659" y="3456"/>
                    <a:pt x="11717" y="3241"/>
                    <a:pt x="10792" y="3241"/>
                  </a:cubicBezTo>
                  <a:cubicBezTo>
                    <a:pt x="9868" y="3241"/>
                    <a:pt x="8929" y="3456"/>
                    <a:pt x="7971" y="3877"/>
                  </a:cubicBezTo>
                  <a:cubicBezTo>
                    <a:pt x="7015" y="4300"/>
                    <a:pt x="6140" y="4879"/>
                    <a:pt x="5358" y="5608"/>
                  </a:cubicBezTo>
                  <a:cubicBezTo>
                    <a:pt x="4572" y="6336"/>
                    <a:pt x="3934" y="7198"/>
                    <a:pt x="3443" y="8183"/>
                  </a:cubicBezTo>
                  <a:cubicBezTo>
                    <a:pt x="2951" y="9171"/>
                    <a:pt x="2704" y="10219"/>
                    <a:pt x="2704" y="11329"/>
                  </a:cubicBezTo>
                  <a:cubicBezTo>
                    <a:pt x="2704" y="12267"/>
                    <a:pt x="2824" y="13136"/>
                    <a:pt x="3066" y="13947"/>
                  </a:cubicBezTo>
                  <a:lnTo>
                    <a:pt x="3504" y="14046"/>
                  </a:lnTo>
                  <a:cubicBezTo>
                    <a:pt x="3812" y="13396"/>
                    <a:pt x="4240" y="12874"/>
                    <a:pt x="4789" y="12476"/>
                  </a:cubicBezTo>
                  <a:cubicBezTo>
                    <a:pt x="5337" y="12077"/>
                    <a:pt x="5942" y="11880"/>
                    <a:pt x="6603" y="11880"/>
                  </a:cubicBezTo>
                  <a:lnTo>
                    <a:pt x="6603" y="11354"/>
                  </a:lnTo>
                  <a:cubicBezTo>
                    <a:pt x="6603" y="11210"/>
                    <a:pt x="6646" y="11081"/>
                    <a:pt x="6737" y="10970"/>
                  </a:cubicBezTo>
                  <a:cubicBezTo>
                    <a:pt x="6827" y="10857"/>
                    <a:pt x="6935" y="10798"/>
                    <a:pt x="7065" y="10798"/>
                  </a:cubicBezTo>
                  <a:lnTo>
                    <a:pt x="7966" y="10798"/>
                  </a:lnTo>
                  <a:cubicBezTo>
                    <a:pt x="8086" y="10798"/>
                    <a:pt x="8187" y="10857"/>
                    <a:pt x="8270" y="10970"/>
                  </a:cubicBezTo>
                  <a:cubicBezTo>
                    <a:pt x="8352" y="11081"/>
                    <a:pt x="8392" y="11210"/>
                    <a:pt x="8392" y="11354"/>
                  </a:cubicBezTo>
                  <a:lnTo>
                    <a:pt x="8392" y="21074"/>
                  </a:lnTo>
                  <a:cubicBezTo>
                    <a:pt x="8392" y="21218"/>
                    <a:pt x="8352" y="21343"/>
                    <a:pt x="8270" y="21447"/>
                  </a:cubicBezTo>
                  <a:cubicBezTo>
                    <a:pt x="8187" y="21549"/>
                    <a:pt x="8086" y="21599"/>
                    <a:pt x="7966" y="21599"/>
                  </a:cubicBezTo>
                  <a:lnTo>
                    <a:pt x="7065" y="21599"/>
                  </a:lnTo>
                  <a:cubicBezTo>
                    <a:pt x="6945" y="21599"/>
                    <a:pt x="6836" y="21549"/>
                    <a:pt x="6742" y="21447"/>
                  </a:cubicBezTo>
                  <a:cubicBezTo>
                    <a:pt x="6650" y="21343"/>
                    <a:pt x="6603" y="21218"/>
                    <a:pt x="6603" y="21074"/>
                  </a:cubicBezTo>
                  <a:lnTo>
                    <a:pt x="6603" y="20521"/>
                  </a:lnTo>
                  <a:cubicBezTo>
                    <a:pt x="6189" y="20521"/>
                    <a:pt x="5789" y="20436"/>
                    <a:pt x="5403" y="20270"/>
                  </a:cubicBezTo>
                  <a:cubicBezTo>
                    <a:pt x="5015" y="20103"/>
                    <a:pt x="4671" y="19877"/>
                    <a:pt x="4370" y="19589"/>
                  </a:cubicBezTo>
                  <a:cubicBezTo>
                    <a:pt x="4073" y="19298"/>
                    <a:pt x="3814" y="18956"/>
                    <a:pt x="3598" y="18558"/>
                  </a:cubicBezTo>
                  <a:cubicBezTo>
                    <a:pt x="3388" y="18163"/>
                    <a:pt x="3233" y="17725"/>
                    <a:pt x="3144" y="17245"/>
                  </a:cubicBezTo>
                  <a:lnTo>
                    <a:pt x="1172" y="16895"/>
                  </a:lnTo>
                  <a:lnTo>
                    <a:pt x="877" y="16085"/>
                  </a:lnTo>
                  <a:cubicBezTo>
                    <a:pt x="294" y="14571"/>
                    <a:pt x="0" y="12987"/>
                    <a:pt x="0" y="11326"/>
                  </a:cubicBezTo>
                  <a:cubicBezTo>
                    <a:pt x="0" y="9776"/>
                    <a:pt x="320" y="8310"/>
                    <a:pt x="957" y="6938"/>
                  </a:cubicBezTo>
                  <a:cubicBezTo>
                    <a:pt x="1595" y="5563"/>
                    <a:pt x="2426" y="4363"/>
                    <a:pt x="3447" y="3335"/>
                  </a:cubicBezTo>
                  <a:cubicBezTo>
                    <a:pt x="4469" y="2307"/>
                    <a:pt x="5622" y="1493"/>
                    <a:pt x="6909" y="895"/>
                  </a:cubicBezTo>
                  <a:cubicBezTo>
                    <a:pt x="8192" y="296"/>
                    <a:pt x="9486" y="0"/>
                    <a:pt x="1079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Freeform: Shape 29"/>
            <p:cNvSpPr>
              <a:spLocks noChangeAspect="1"/>
            </p:cNvSpPr>
            <p:nvPr/>
          </p:nvSpPr>
          <p:spPr bwMode="auto">
            <a:xfrm rot="8074228">
              <a:off x="6782776" y="1827332"/>
              <a:ext cx="493388" cy="493512"/>
            </a:xfrm>
            <a:custGeom>
              <a:gdLst>
                <a:gd fmla="*/ 177 w 553" name="T0"/>
                <a:gd fmla="*/ 186 h 552" name="T1"/>
                <a:gd fmla="*/ 52 w 553" name="T2"/>
                <a:gd fmla="*/ 61 h 552" name="T3"/>
                <a:gd fmla="*/ 104 w 553" name="T4"/>
                <a:gd fmla="*/ 9 h 552" name="T5"/>
                <a:gd fmla="*/ 125 w 553" name="T6"/>
                <a:gd fmla="*/ 9 h 552" name="T7"/>
                <a:gd fmla="*/ 229 w 553" name="T8"/>
                <a:gd fmla="*/ 103 h 552" name="T9"/>
                <a:gd fmla="*/ 229 w 553" name="T10"/>
                <a:gd fmla="*/ 134 h 552" name="T11"/>
                <a:gd fmla="*/ 187 w 553" name="T12"/>
                <a:gd fmla="*/ 176 h 552" name="T13"/>
                <a:gd fmla="*/ 177 w 553" name="T14"/>
                <a:gd fmla="*/ 186 h 552" name="T15"/>
                <a:gd fmla="*/ 281 w 553" name="T16"/>
                <a:gd fmla="*/ 384 h 552" name="T17"/>
                <a:gd fmla="*/ 219 w 553" name="T18"/>
                <a:gd fmla="*/ 332 h 552" name="T19"/>
                <a:gd fmla="*/ 167 w 553" name="T20"/>
                <a:gd fmla="*/ 269 h 552" name="T21"/>
                <a:gd fmla="*/ 156 w 553" name="T22"/>
                <a:gd fmla="*/ 207 h 552" name="T23"/>
                <a:gd fmla="*/ 31 w 553" name="T24"/>
                <a:gd fmla="*/ 82 h 552" name="T25"/>
                <a:gd fmla="*/ 31 w 553" name="T26"/>
                <a:gd fmla="*/ 259 h 552" name="T27"/>
                <a:gd fmla="*/ 84 w 553" name="T28"/>
                <a:gd fmla="*/ 332 h 552" name="T29"/>
                <a:gd fmla="*/ 146 w 553" name="T30"/>
                <a:gd fmla="*/ 405 h 552" name="T31"/>
                <a:gd fmla="*/ 219 w 553" name="T32"/>
                <a:gd fmla="*/ 467 h 552" name="T33"/>
                <a:gd fmla="*/ 292 w 553" name="T34"/>
                <a:gd fmla="*/ 519 h 552" name="T35"/>
                <a:gd fmla="*/ 469 w 553" name="T36"/>
                <a:gd fmla="*/ 530 h 552" name="T37"/>
                <a:gd fmla="*/ 344 w 553" name="T38"/>
                <a:gd fmla="*/ 394 h 552" name="T39"/>
                <a:gd fmla="*/ 281 w 553" name="T40"/>
                <a:gd fmla="*/ 384 h 552" name="T41"/>
                <a:gd fmla="*/ 542 w 553" name="T42"/>
                <a:gd fmla="*/ 426 h 552" name="T43"/>
                <a:gd fmla="*/ 448 w 553" name="T44"/>
                <a:gd fmla="*/ 321 h 552" name="T45"/>
                <a:gd fmla="*/ 417 w 553" name="T46"/>
                <a:gd fmla="*/ 321 h 552" name="T47"/>
                <a:gd fmla="*/ 396 w 553" name="T48"/>
                <a:gd fmla="*/ 353 h 552" name="T49"/>
                <a:gd fmla="*/ 375 w 553" name="T50"/>
                <a:gd fmla="*/ 363 h 552" name="T51"/>
                <a:gd fmla="*/ 364 w 553" name="T52"/>
                <a:gd fmla="*/ 374 h 552" name="T53"/>
                <a:gd fmla="*/ 500 w 553" name="T54"/>
                <a:gd fmla="*/ 499 h 552" name="T55"/>
                <a:gd fmla="*/ 542 w 553" name="T56"/>
                <a:gd fmla="*/ 446 h 552" name="T57"/>
                <a:gd fmla="*/ 542 w 553" name="T58"/>
                <a:gd fmla="*/ 426 h 552" name="T59"/>
                <a:gd fmla="*/ 542 w 553" name="T60"/>
                <a:gd fmla="*/ 426 h 552" name="T61"/>
                <a:gd fmla="*/ 542 w 553" name="T62"/>
                <a:gd fmla="*/ 426 h 552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552" w="553">
                  <a:moveTo>
                    <a:pt x="177" y="186"/>
                  </a:moveTo>
                  <a:cubicBezTo>
                    <a:pt x="52" y="61"/>
                    <a:pt x="52" y="61"/>
                    <a:pt x="52" y="61"/>
                  </a:cubicBezTo>
                  <a:cubicBezTo>
                    <a:pt x="73" y="40"/>
                    <a:pt x="84" y="19"/>
                    <a:pt x="104" y="9"/>
                  </a:cubicBezTo>
                  <a:cubicBezTo>
                    <a:pt x="104" y="0"/>
                    <a:pt x="125" y="0"/>
                    <a:pt x="125" y="9"/>
                  </a:cubicBezTo>
                  <a:cubicBezTo>
                    <a:pt x="229" y="103"/>
                    <a:pt x="229" y="103"/>
                    <a:pt x="229" y="103"/>
                  </a:cubicBezTo>
                  <a:cubicBezTo>
                    <a:pt x="229" y="113"/>
                    <a:pt x="229" y="124"/>
                    <a:pt x="229" y="134"/>
                  </a:cubicBezTo>
                  <a:cubicBezTo>
                    <a:pt x="187" y="176"/>
                    <a:pt x="187" y="176"/>
                    <a:pt x="187" y="176"/>
                  </a:cubicBezTo>
                  <a:cubicBezTo>
                    <a:pt x="177" y="176"/>
                    <a:pt x="177" y="176"/>
                    <a:pt x="177" y="186"/>
                  </a:cubicBezTo>
                  <a:close/>
                  <a:moveTo>
                    <a:pt x="281" y="384"/>
                  </a:moveTo>
                  <a:cubicBezTo>
                    <a:pt x="260" y="374"/>
                    <a:pt x="239" y="353"/>
                    <a:pt x="219" y="332"/>
                  </a:cubicBezTo>
                  <a:cubicBezTo>
                    <a:pt x="198" y="311"/>
                    <a:pt x="187" y="290"/>
                    <a:pt x="167" y="269"/>
                  </a:cubicBezTo>
                  <a:cubicBezTo>
                    <a:pt x="146" y="259"/>
                    <a:pt x="146" y="228"/>
                    <a:pt x="156" y="207"/>
                  </a:cubicBezTo>
                  <a:cubicBezTo>
                    <a:pt x="31" y="82"/>
                    <a:pt x="31" y="82"/>
                    <a:pt x="31" y="82"/>
                  </a:cubicBezTo>
                  <a:cubicBezTo>
                    <a:pt x="0" y="113"/>
                    <a:pt x="0" y="186"/>
                    <a:pt x="31" y="259"/>
                  </a:cubicBezTo>
                  <a:cubicBezTo>
                    <a:pt x="52" y="280"/>
                    <a:pt x="63" y="311"/>
                    <a:pt x="84" y="332"/>
                  </a:cubicBezTo>
                  <a:cubicBezTo>
                    <a:pt x="104" y="363"/>
                    <a:pt x="125" y="384"/>
                    <a:pt x="146" y="405"/>
                  </a:cubicBezTo>
                  <a:cubicBezTo>
                    <a:pt x="167" y="426"/>
                    <a:pt x="187" y="446"/>
                    <a:pt x="219" y="467"/>
                  </a:cubicBezTo>
                  <a:cubicBezTo>
                    <a:pt x="239" y="488"/>
                    <a:pt x="271" y="509"/>
                    <a:pt x="292" y="519"/>
                  </a:cubicBezTo>
                  <a:cubicBezTo>
                    <a:pt x="364" y="551"/>
                    <a:pt x="437" y="551"/>
                    <a:pt x="469" y="530"/>
                  </a:cubicBezTo>
                  <a:cubicBezTo>
                    <a:pt x="344" y="394"/>
                    <a:pt x="344" y="394"/>
                    <a:pt x="344" y="394"/>
                  </a:cubicBezTo>
                  <a:cubicBezTo>
                    <a:pt x="323" y="405"/>
                    <a:pt x="292" y="405"/>
                    <a:pt x="281" y="384"/>
                  </a:cubicBezTo>
                  <a:close/>
                  <a:moveTo>
                    <a:pt x="542" y="426"/>
                  </a:moveTo>
                  <a:cubicBezTo>
                    <a:pt x="448" y="321"/>
                    <a:pt x="448" y="321"/>
                    <a:pt x="448" y="321"/>
                  </a:cubicBezTo>
                  <a:cubicBezTo>
                    <a:pt x="437" y="321"/>
                    <a:pt x="427" y="321"/>
                    <a:pt x="417" y="321"/>
                  </a:cubicBezTo>
                  <a:cubicBezTo>
                    <a:pt x="396" y="353"/>
                    <a:pt x="396" y="353"/>
                    <a:pt x="396" y="353"/>
                  </a:cubicBezTo>
                  <a:cubicBezTo>
                    <a:pt x="375" y="363"/>
                    <a:pt x="375" y="363"/>
                    <a:pt x="375" y="363"/>
                  </a:cubicBezTo>
                  <a:cubicBezTo>
                    <a:pt x="375" y="374"/>
                    <a:pt x="375" y="374"/>
                    <a:pt x="364" y="374"/>
                  </a:cubicBezTo>
                  <a:cubicBezTo>
                    <a:pt x="500" y="499"/>
                    <a:pt x="500" y="499"/>
                    <a:pt x="500" y="499"/>
                  </a:cubicBezTo>
                  <a:cubicBezTo>
                    <a:pt x="510" y="488"/>
                    <a:pt x="531" y="467"/>
                    <a:pt x="542" y="446"/>
                  </a:cubicBezTo>
                  <a:cubicBezTo>
                    <a:pt x="552" y="446"/>
                    <a:pt x="552" y="436"/>
                    <a:pt x="542" y="426"/>
                  </a:cubicBezTo>
                  <a:close/>
                  <a:moveTo>
                    <a:pt x="542" y="426"/>
                  </a:moveTo>
                  <a:lnTo>
                    <a:pt x="542" y="4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Freeform: Shape 30"/>
            <p:cNvSpPr>
              <a:spLocks noChangeAspect="1"/>
            </p:cNvSpPr>
            <p:nvPr/>
          </p:nvSpPr>
          <p:spPr bwMode="auto">
            <a:xfrm>
              <a:off x="4861790" y="1745719"/>
              <a:ext cx="517403" cy="495631"/>
            </a:xfrm>
            <a:custGeom>
              <a:gdLst>
                <a:gd fmla="*/ 1229 w 1665" name="T0"/>
                <a:gd fmla="*/ 561 h 1598" name="T1"/>
                <a:gd fmla="*/ 911 w 1665" name="T2"/>
                <a:gd fmla="*/ 686 h 1598" name="T3"/>
                <a:gd fmla="*/ 1246 w 1665" name="T4"/>
                <a:gd fmla="*/ 419 h 1598" name="T5"/>
                <a:gd fmla="*/ 1664 w 1665" name="T6"/>
                <a:gd fmla="*/ 76 h 1598" name="T7"/>
                <a:gd fmla="*/ 1597 w 1665" name="T8"/>
                <a:gd fmla="*/ 0 h 1598" name="T9"/>
                <a:gd fmla="*/ 1530 w 1665" name="T10"/>
                <a:gd fmla="*/ 76 h 1598" name="T11"/>
                <a:gd fmla="*/ 1246 w 1665" name="T12"/>
                <a:gd fmla="*/ 276 h 1598" name="T13"/>
                <a:gd fmla="*/ 769 w 1665" name="T14"/>
                <a:gd fmla="*/ 686 h 1598" name="T15"/>
                <a:gd fmla="*/ 435 w 1665" name="T16"/>
                <a:gd fmla="*/ 561 h 1598" name="T17"/>
                <a:gd fmla="*/ 0 w 1665" name="T18"/>
                <a:gd fmla="*/ 1288 h 1598" name="T19"/>
                <a:gd fmla="*/ 201 w 1665" name="T20"/>
                <a:gd fmla="*/ 1597 h 1598" name="T21"/>
                <a:gd fmla="*/ 836 w 1665" name="T22"/>
                <a:gd fmla="*/ 1255 h 1598" name="T23"/>
                <a:gd fmla="*/ 1463 w 1665" name="T24"/>
                <a:gd fmla="*/ 1597 h 1598" name="T25"/>
                <a:gd fmla="*/ 1664 w 1665" name="T26"/>
                <a:gd fmla="*/ 1288 h 1598" name="T27"/>
                <a:gd fmla="*/ 1229 w 1665" name="T28"/>
                <a:gd fmla="*/ 561 h 1598" name="T29"/>
                <a:gd fmla="*/ 1246 w 1665" name="T30"/>
                <a:gd fmla="*/ 811 h 1598" name="T31"/>
                <a:gd fmla="*/ 1338 w 1665" name="T32"/>
                <a:gd fmla="*/ 903 h 1598" name="T33"/>
                <a:gd fmla="*/ 1246 w 1665" name="T34"/>
                <a:gd fmla="*/ 995 h 1598" name="T35"/>
                <a:gd fmla="*/ 1162 w 1665" name="T36"/>
                <a:gd fmla="*/ 903 h 1598" name="T37"/>
                <a:gd fmla="*/ 1246 w 1665" name="T38"/>
                <a:gd fmla="*/ 811 h 1598" name="T39"/>
                <a:gd fmla="*/ 627 w 1665" name="T40"/>
                <a:gd fmla="*/ 1112 h 1598" name="T41"/>
                <a:gd fmla="*/ 485 w 1665" name="T42"/>
                <a:gd fmla="*/ 1112 h 1598" name="T43"/>
                <a:gd fmla="*/ 485 w 1665" name="T44"/>
                <a:gd fmla="*/ 1255 h 1598" name="T45"/>
                <a:gd fmla="*/ 351 w 1665" name="T46"/>
                <a:gd fmla="*/ 1255 h 1598" name="T47"/>
                <a:gd fmla="*/ 351 w 1665" name="T48"/>
                <a:gd fmla="*/ 1112 h 1598" name="T49"/>
                <a:gd fmla="*/ 209 w 1665" name="T50"/>
                <a:gd fmla="*/ 1112 h 1598" name="T51"/>
                <a:gd fmla="*/ 209 w 1665" name="T52"/>
                <a:gd fmla="*/ 970 h 1598" name="T53"/>
                <a:gd fmla="*/ 351 w 1665" name="T54"/>
                <a:gd fmla="*/ 970 h 1598" name="T55"/>
                <a:gd fmla="*/ 351 w 1665" name="T56"/>
                <a:gd fmla="*/ 836 h 1598" name="T57"/>
                <a:gd fmla="*/ 485 w 1665" name="T58"/>
                <a:gd fmla="*/ 836 h 1598" name="T59"/>
                <a:gd fmla="*/ 485 w 1665" name="T60"/>
                <a:gd fmla="*/ 970 h 1598" name="T61"/>
                <a:gd fmla="*/ 627 w 1665" name="T62"/>
                <a:gd fmla="*/ 970 h 1598" name="T63"/>
                <a:gd fmla="*/ 627 w 1665" name="T64"/>
                <a:gd fmla="*/ 1112 h 1598" name="T65"/>
                <a:gd fmla="*/ 1020 w 1665" name="T66"/>
                <a:gd fmla="*/ 1045 h 1598" name="T67"/>
                <a:gd fmla="*/ 1112 w 1665" name="T68"/>
                <a:gd fmla="*/ 954 h 1598" name="T69"/>
                <a:gd fmla="*/ 1204 w 1665" name="T70"/>
                <a:gd fmla="*/ 1045 h 1598" name="T71"/>
                <a:gd fmla="*/ 1112 w 1665" name="T72"/>
                <a:gd fmla="*/ 1129 h 1598" name="T73"/>
                <a:gd fmla="*/ 1020 w 1665" name="T74"/>
                <a:gd fmla="*/ 1045 h 1598" name="T75"/>
                <a:gd fmla="*/ 1246 w 1665" name="T76"/>
                <a:gd fmla="*/ 1271 h 1598" name="T77"/>
                <a:gd fmla="*/ 1162 w 1665" name="T78"/>
                <a:gd fmla="*/ 1179 h 1598" name="T79"/>
                <a:gd fmla="*/ 1246 w 1665" name="T80"/>
                <a:gd fmla="*/ 1087 h 1598" name="T81"/>
                <a:gd fmla="*/ 1338 w 1665" name="T82"/>
                <a:gd fmla="*/ 1179 h 1598" name="T83"/>
                <a:gd fmla="*/ 1246 w 1665" name="T84"/>
                <a:gd fmla="*/ 1271 h 1598" name="T85"/>
                <a:gd fmla="*/ 1480 w 1665" name="T86"/>
                <a:gd fmla="*/ 1045 h 1598" name="T87"/>
                <a:gd fmla="*/ 1388 w 1665" name="T88"/>
                <a:gd fmla="*/ 1129 h 1598" name="T89"/>
                <a:gd fmla="*/ 1296 w 1665" name="T90"/>
                <a:gd fmla="*/ 1045 h 1598" name="T91"/>
                <a:gd fmla="*/ 1388 w 1665" name="T92"/>
                <a:gd fmla="*/ 954 h 1598" name="T93"/>
                <a:gd fmla="*/ 1480 w 1665" name="T94"/>
                <a:gd fmla="*/ 1045 h 1598" name="T95"/>
                <a:gd fmla="*/ 1480 w 1665" name="T96"/>
                <a:gd fmla="*/ 1045 h 1598" name="T97"/>
                <a:gd fmla="*/ 1480 w 1665" name="T98"/>
                <a:gd fmla="*/ 1045 h 1598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1598" w="1665">
                  <a:moveTo>
                    <a:pt x="1229" y="561"/>
                  </a:moveTo>
                  <a:cubicBezTo>
                    <a:pt x="1079" y="561"/>
                    <a:pt x="1028" y="653"/>
                    <a:pt x="911" y="686"/>
                  </a:cubicBezTo>
                  <a:cubicBezTo>
                    <a:pt x="928" y="552"/>
                    <a:pt x="1012" y="419"/>
                    <a:pt x="1246" y="419"/>
                  </a:cubicBezTo>
                  <a:cubicBezTo>
                    <a:pt x="1580" y="419"/>
                    <a:pt x="1664" y="193"/>
                    <a:pt x="1664" y="76"/>
                  </a:cubicBezTo>
                  <a:cubicBezTo>
                    <a:pt x="1664" y="34"/>
                    <a:pt x="1630" y="0"/>
                    <a:pt x="1597" y="0"/>
                  </a:cubicBezTo>
                  <a:cubicBezTo>
                    <a:pt x="1555" y="0"/>
                    <a:pt x="1530" y="34"/>
                    <a:pt x="1530" y="76"/>
                  </a:cubicBezTo>
                  <a:cubicBezTo>
                    <a:pt x="1530" y="84"/>
                    <a:pt x="1522" y="276"/>
                    <a:pt x="1246" y="276"/>
                  </a:cubicBezTo>
                  <a:cubicBezTo>
                    <a:pt x="870" y="276"/>
                    <a:pt x="786" y="535"/>
                    <a:pt x="769" y="686"/>
                  </a:cubicBezTo>
                  <a:cubicBezTo>
                    <a:pt x="644" y="661"/>
                    <a:pt x="594" y="561"/>
                    <a:pt x="435" y="561"/>
                  </a:cubicBezTo>
                  <a:cubicBezTo>
                    <a:pt x="268" y="561"/>
                    <a:pt x="0" y="887"/>
                    <a:pt x="0" y="1288"/>
                  </a:cubicBezTo>
                  <a:cubicBezTo>
                    <a:pt x="0" y="1489"/>
                    <a:pt x="100" y="1597"/>
                    <a:pt x="201" y="1597"/>
                  </a:cubicBezTo>
                  <a:cubicBezTo>
                    <a:pt x="418" y="1597"/>
                    <a:pt x="460" y="1255"/>
                    <a:pt x="836" y="1255"/>
                  </a:cubicBezTo>
                  <a:cubicBezTo>
                    <a:pt x="1204" y="1255"/>
                    <a:pt x="1246" y="1597"/>
                    <a:pt x="1463" y="1597"/>
                  </a:cubicBezTo>
                  <a:cubicBezTo>
                    <a:pt x="1564" y="1597"/>
                    <a:pt x="1664" y="1497"/>
                    <a:pt x="1664" y="1288"/>
                  </a:cubicBezTo>
                  <a:cubicBezTo>
                    <a:pt x="1664" y="887"/>
                    <a:pt x="1405" y="561"/>
                    <a:pt x="1229" y="561"/>
                  </a:cubicBezTo>
                  <a:close/>
                  <a:moveTo>
                    <a:pt x="1246" y="811"/>
                  </a:moveTo>
                  <a:cubicBezTo>
                    <a:pt x="1296" y="811"/>
                    <a:pt x="1338" y="853"/>
                    <a:pt x="1338" y="903"/>
                  </a:cubicBezTo>
                  <a:cubicBezTo>
                    <a:pt x="1338" y="954"/>
                    <a:pt x="1296" y="995"/>
                    <a:pt x="1246" y="995"/>
                  </a:cubicBezTo>
                  <a:cubicBezTo>
                    <a:pt x="1204" y="995"/>
                    <a:pt x="1162" y="954"/>
                    <a:pt x="1162" y="903"/>
                  </a:cubicBezTo>
                  <a:cubicBezTo>
                    <a:pt x="1162" y="853"/>
                    <a:pt x="1204" y="811"/>
                    <a:pt x="1246" y="811"/>
                  </a:cubicBezTo>
                  <a:close/>
                  <a:moveTo>
                    <a:pt x="627" y="1112"/>
                  </a:moveTo>
                  <a:cubicBezTo>
                    <a:pt x="485" y="1112"/>
                    <a:pt x="485" y="1112"/>
                    <a:pt x="485" y="1112"/>
                  </a:cubicBezTo>
                  <a:cubicBezTo>
                    <a:pt x="485" y="1255"/>
                    <a:pt x="485" y="1255"/>
                    <a:pt x="485" y="1255"/>
                  </a:cubicBezTo>
                  <a:cubicBezTo>
                    <a:pt x="351" y="1255"/>
                    <a:pt x="351" y="1255"/>
                    <a:pt x="351" y="1255"/>
                  </a:cubicBezTo>
                  <a:cubicBezTo>
                    <a:pt x="351" y="1112"/>
                    <a:pt x="351" y="1112"/>
                    <a:pt x="351" y="1112"/>
                  </a:cubicBezTo>
                  <a:cubicBezTo>
                    <a:pt x="209" y="1112"/>
                    <a:pt x="209" y="1112"/>
                    <a:pt x="209" y="1112"/>
                  </a:cubicBezTo>
                  <a:cubicBezTo>
                    <a:pt x="209" y="970"/>
                    <a:pt x="209" y="970"/>
                    <a:pt x="209" y="970"/>
                  </a:cubicBezTo>
                  <a:cubicBezTo>
                    <a:pt x="351" y="970"/>
                    <a:pt x="351" y="970"/>
                    <a:pt x="351" y="970"/>
                  </a:cubicBezTo>
                  <a:cubicBezTo>
                    <a:pt x="351" y="836"/>
                    <a:pt x="351" y="836"/>
                    <a:pt x="351" y="836"/>
                  </a:cubicBezTo>
                  <a:cubicBezTo>
                    <a:pt x="485" y="836"/>
                    <a:pt x="485" y="836"/>
                    <a:pt x="485" y="836"/>
                  </a:cubicBezTo>
                  <a:cubicBezTo>
                    <a:pt x="485" y="970"/>
                    <a:pt x="485" y="970"/>
                    <a:pt x="485" y="970"/>
                  </a:cubicBezTo>
                  <a:cubicBezTo>
                    <a:pt x="627" y="970"/>
                    <a:pt x="627" y="970"/>
                    <a:pt x="627" y="970"/>
                  </a:cubicBezTo>
                  <a:lnTo>
                    <a:pt x="627" y="1112"/>
                  </a:lnTo>
                  <a:close/>
                  <a:moveTo>
                    <a:pt x="1020" y="1045"/>
                  </a:moveTo>
                  <a:cubicBezTo>
                    <a:pt x="1020" y="995"/>
                    <a:pt x="1062" y="954"/>
                    <a:pt x="1112" y="954"/>
                  </a:cubicBezTo>
                  <a:cubicBezTo>
                    <a:pt x="1162" y="954"/>
                    <a:pt x="1204" y="995"/>
                    <a:pt x="1204" y="1045"/>
                  </a:cubicBezTo>
                  <a:cubicBezTo>
                    <a:pt x="1204" y="1087"/>
                    <a:pt x="1162" y="1129"/>
                    <a:pt x="1112" y="1129"/>
                  </a:cubicBezTo>
                  <a:cubicBezTo>
                    <a:pt x="1062" y="1129"/>
                    <a:pt x="1020" y="1087"/>
                    <a:pt x="1020" y="1045"/>
                  </a:cubicBezTo>
                  <a:close/>
                  <a:moveTo>
                    <a:pt x="1246" y="1271"/>
                  </a:moveTo>
                  <a:cubicBezTo>
                    <a:pt x="1204" y="1271"/>
                    <a:pt x="1162" y="1229"/>
                    <a:pt x="1162" y="1179"/>
                  </a:cubicBezTo>
                  <a:cubicBezTo>
                    <a:pt x="1162" y="1129"/>
                    <a:pt x="1204" y="1087"/>
                    <a:pt x="1246" y="1087"/>
                  </a:cubicBezTo>
                  <a:cubicBezTo>
                    <a:pt x="1296" y="1087"/>
                    <a:pt x="1338" y="1129"/>
                    <a:pt x="1338" y="1179"/>
                  </a:cubicBezTo>
                  <a:cubicBezTo>
                    <a:pt x="1338" y="1229"/>
                    <a:pt x="1296" y="1271"/>
                    <a:pt x="1246" y="1271"/>
                  </a:cubicBezTo>
                  <a:close/>
                  <a:moveTo>
                    <a:pt x="1480" y="1045"/>
                  </a:moveTo>
                  <a:cubicBezTo>
                    <a:pt x="1480" y="1087"/>
                    <a:pt x="1438" y="1129"/>
                    <a:pt x="1388" y="1129"/>
                  </a:cubicBezTo>
                  <a:cubicBezTo>
                    <a:pt x="1338" y="1129"/>
                    <a:pt x="1296" y="1087"/>
                    <a:pt x="1296" y="1045"/>
                  </a:cubicBezTo>
                  <a:cubicBezTo>
                    <a:pt x="1296" y="995"/>
                    <a:pt x="1338" y="954"/>
                    <a:pt x="1388" y="954"/>
                  </a:cubicBezTo>
                  <a:cubicBezTo>
                    <a:pt x="1438" y="954"/>
                    <a:pt x="1480" y="995"/>
                    <a:pt x="1480" y="1045"/>
                  </a:cubicBezTo>
                  <a:close/>
                  <a:moveTo>
                    <a:pt x="1480" y="1045"/>
                  </a:moveTo>
                  <a:lnTo>
                    <a:pt x="1480" y="10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Freeform: Shape 50"/>
            <p:cNvSpPr/>
            <p:nvPr/>
          </p:nvSpPr>
          <p:spPr bwMode="auto">
            <a:xfrm>
              <a:off x="5103119" y="2507320"/>
              <a:ext cx="2379811" cy="1705056"/>
            </a:xfrm>
            <a:custGeom>
              <a:gdLst>
                <a:gd fmla="*/ 1413 w 1454" name="T0"/>
                <a:gd fmla="*/ 410 h 1042" name="T1"/>
                <a:gd fmla="*/ 1224 w 1454" name="T2"/>
                <a:gd fmla="*/ 327 h 1042" name="T3"/>
                <a:gd fmla="*/ 1197 w 1454" name="T4"/>
                <a:gd fmla="*/ 328 h 1042" name="T5"/>
                <a:gd fmla="*/ 1119 w 1454" name="T6"/>
                <a:gd fmla="*/ 150 h 1042" name="T7"/>
                <a:gd fmla="*/ 984 w 1454" name="T8"/>
                <a:gd fmla="*/ 101 h 1042" name="T9"/>
                <a:gd fmla="*/ 875 w 1454" name="T10"/>
                <a:gd fmla="*/ 122 h 1042" name="T11"/>
                <a:gd fmla="*/ 641 w 1454" name="T12"/>
                <a:gd fmla="*/ 0 h 1042" name="T13"/>
                <a:gd fmla="*/ 627 w 1454" name="T14"/>
                <a:gd fmla="*/ 0 h 1042" name="T15"/>
                <a:gd fmla="*/ 386 w 1454" name="T16"/>
                <a:gd fmla="*/ 202 h 1042" name="T17"/>
                <a:gd fmla="*/ 343 w 1454" name="T18"/>
                <a:gd fmla="*/ 198 h 1042" name="T19"/>
                <a:gd fmla="*/ 205 w 1454" name="T20"/>
                <a:gd fmla="*/ 300 h 1042" name="T21"/>
                <a:gd fmla="*/ 188 w 1454" name="T22"/>
                <a:gd fmla="*/ 299 h 1042" name="T23"/>
                <a:gd fmla="*/ 42 w 1454" name="T24"/>
                <a:gd fmla="*/ 393 h 1042" name="T25"/>
                <a:gd fmla="*/ 37 w 1454" name="T26"/>
                <a:gd fmla="*/ 610 h 1042" name="T27"/>
                <a:gd fmla="*/ 240 w 1454" name="T28"/>
                <a:gd fmla="*/ 721 h 1042" name="T29"/>
                <a:gd fmla="*/ 317 w 1454" name="T30"/>
                <a:gd fmla="*/ 712 h 1042" name="T31"/>
                <a:gd fmla="*/ 453 w 1454" name="T32"/>
                <a:gd fmla="*/ 841 h 1042" name="T33"/>
                <a:gd fmla="*/ 489 w 1454" name="T34"/>
                <a:gd fmla="*/ 844 h 1042" name="T35"/>
                <a:gd fmla="*/ 644 w 1454" name="T36"/>
                <a:gd fmla="*/ 770 h 1042" name="T37"/>
                <a:gd fmla="*/ 791 w 1454" name="T38"/>
                <a:gd fmla="*/ 873 h 1042" name="T39"/>
                <a:gd fmla="*/ 673 w 1454" name="T40"/>
                <a:gd fmla="*/ 1042 h 1042" name="T41"/>
                <a:gd fmla="*/ 1099 w 1454" name="T42"/>
                <a:gd fmla="*/ 761 h 1042" name="T43"/>
                <a:gd fmla="*/ 1102 w 1454" name="T44"/>
                <a:gd fmla="*/ 757 h 1042" name="T45"/>
                <a:gd fmla="*/ 1162 w 1454" name="T46"/>
                <a:gd fmla="*/ 766 h 1042" name="T47"/>
                <a:gd fmla="*/ 1285 w 1454" name="T48"/>
                <a:gd fmla="*/ 700 h 1042" name="T49"/>
                <a:gd fmla="*/ 1420 w 1454" name="T50"/>
                <a:gd fmla="*/ 601 h 1042" name="T51"/>
                <a:gd fmla="*/ 1413 w 1454" name="T52"/>
                <a:gd fmla="*/ 410 h 104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042" w="1454">
                  <a:moveTo>
                    <a:pt x="1413" y="410"/>
                  </a:moveTo>
                  <a:cubicBezTo>
                    <a:pt x="1359" y="338"/>
                    <a:pt x="1272" y="327"/>
                    <a:pt x="1224" y="327"/>
                  </a:cubicBezTo>
                  <a:cubicBezTo>
                    <a:pt x="1214" y="327"/>
                    <a:pt x="1204" y="328"/>
                    <a:pt x="1197" y="328"/>
                  </a:cubicBezTo>
                  <a:cubicBezTo>
                    <a:pt x="1201" y="297"/>
                    <a:pt x="1200" y="224"/>
                    <a:pt x="1119" y="150"/>
                  </a:cubicBezTo>
                  <a:cubicBezTo>
                    <a:pt x="1082" y="117"/>
                    <a:pt x="1037" y="101"/>
                    <a:pt x="984" y="101"/>
                  </a:cubicBezTo>
                  <a:cubicBezTo>
                    <a:pt x="935" y="101"/>
                    <a:pt x="893" y="115"/>
                    <a:pt x="875" y="122"/>
                  </a:cubicBezTo>
                  <a:cubicBezTo>
                    <a:pt x="859" y="91"/>
                    <a:pt x="799" y="0"/>
                    <a:pt x="641" y="0"/>
                  </a:cubicBezTo>
                  <a:cubicBezTo>
                    <a:pt x="637" y="0"/>
                    <a:pt x="632" y="0"/>
                    <a:pt x="627" y="0"/>
                  </a:cubicBezTo>
                  <a:cubicBezTo>
                    <a:pt x="437" y="6"/>
                    <a:pt x="395" y="158"/>
                    <a:pt x="386" y="202"/>
                  </a:cubicBezTo>
                  <a:cubicBezTo>
                    <a:pt x="371" y="199"/>
                    <a:pt x="357" y="198"/>
                    <a:pt x="343" y="198"/>
                  </a:cubicBezTo>
                  <a:cubicBezTo>
                    <a:pt x="246" y="198"/>
                    <a:pt x="214" y="273"/>
                    <a:pt x="205" y="300"/>
                  </a:cubicBezTo>
                  <a:cubicBezTo>
                    <a:pt x="200" y="300"/>
                    <a:pt x="194" y="299"/>
                    <a:pt x="188" y="299"/>
                  </a:cubicBezTo>
                  <a:cubicBezTo>
                    <a:pt x="132" y="299"/>
                    <a:pt x="76" y="335"/>
                    <a:pt x="42" y="393"/>
                  </a:cubicBezTo>
                  <a:cubicBezTo>
                    <a:pt x="2" y="461"/>
                    <a:pt x="0" y="542"/>
                    <a:pt x="37" y="610"/>
                  </a:cubicBezTo>
                  <a:cubicBezTo>
                    <a:pt x="88" y="702"/>
                    <a:pt x="175" y="721"/>
                    <a:pt x="240" y="721"/>
                  </a:cubicBezTo>
                  <a:cubicBezTo>
                    <a:pt x="274" y="721"/>
                    <a:pt x="302" y="716"/>
                    <a:pt x="317" y="712"/>
                  </a:cubicBezTo>
                  <a:cubicBezTo>
                    <a:pt x="322" y="744"/>
                    <a:pt x="347" y="823"/>
                    <a:pt x="453" y="841"/>
                  </a:cubicBezTo>
                  <a:cubicBezTo>
                    <a:pt x="465" y="843"/>
                    <a:pt x="477" y="844"/>
                    <a:pt x="489" y="844"/>
                  </a:cubicBezTo>
                  <a:cubicBezTo>
                    <a:pt x="568" y="844"/>
                    <a:pt x="621" y="797"/>
                    <a:pt x="644" y="770"/>
                  </a:cubicBezTo>
                  <a:cubicBezTo>
                    <a:pt x="655" y="799"/>
                    <a:pt x="689" y="847"/>
                    <a:pt x="791" y="873"/>
                  </a:cubicBezTo>
                  <a:cubicBezTo>
                    <a:pt x="778" y="928"/>
                    <a:pt x="746" y="1003"/>
                    <a:pt x="673" y="1042"/>
                  </a:cubicBezTo>
                  <a:cubicBezTo>
                    <a:pt x="673" y="1042"/>
                    <a:pt x="966" y="1042"/>
                    <a:pt x="1099" y="761"/>
                  </a:cubicBezTo>
                  <a:cubicBezTo>
                    <a:pt x="1100" y="760"/>
                    <a:pt x="1101" y="758"/>
                    <a:pt x="1102" y="757"/>
                  </a:cubicBezTo>
                  <a:cubicBezTo>
                    <a:pt x="1123" y="763"/>
                    <a:pt x="1143" y="766"/>
                    <a:pt x="1162" y="766"/>
                  </a:cubicBezTo>
                  <a:cubicBezTo>
                    <a:pt x="1238" y="766"/>
                    <a:pt x="1274" y="717"/>
                    <a:pt x="1285" y="700"/>
                  </a:cubicBezTo>
                  <a:cubicBezTo>
                    <a:pt x="1339" y="699"/>
                    <a:pt x="1390" y="661"/>
                    <a:pt x="1420" y="601"/>
                  </a:cubicBezTo>
                  <a:cubicBezTo>
                    <a:pt x="1454" y="534"/>
                    <a:pt x="1451" y="461"/>
                    <a:pt x="1413" y="41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Freeform: Shape 51"/>
            <p:cNvSpPr/>
            <p:nvPr/>
          </p:nvSpPr>
          <p:spPr bwMode="auto">
            <a:xfrm>
              <a:off x="5229820" y="2617321"/>
              <a:ext cx="2127393" cy="1459512"/>
            </a:xfrm>
            <a:custGeom>
              <a:gdLst>
                <a:gd fmla="*/ 1263 w 1300" name="T0"/>
                <a:gd fmla="*/ 334 h 892" name="T1"/>
                <a:gd fmla="*/ 1095 w 1300" name="T2"/>
                <a:gd fmla="*/ 267 h 892" name="T3"/>
                <a:gd fmla="*/ 1070 w 1300" name="T4"/>
                <a:gd fmla="*/ 268 h 892" name="T5"/>
                <a:gd fmla="*/ 1000 w 1300" name="T6"/>
                <a:gd fmla="*/ 123 h 892" name="T7"/>
                <a:gd fmla="*/ 880 w 1300" name="T8"/>
                <a:gd fmla="*/ 82 h 892" name="T9"/>
                <a:gd fmla="*/ 782 w 1300" name="T10"/>
                <a:gd fmla="*/ 100 h 892" name="T11"/>
                <a:gd fmla="*/ 573 w 1300" name="T12"/>
                <a:gd fmla="*/ 0 h 892" name="T13"/>
                <a:gd fmla="*/ 561 w 1300" name="T14"/>
                <a:gd fmla="*/ 1 h 892" name="T15"/>
                <a:gd fmla="*/ 346 w 1300" name="T16"/>
                <a:gd fmla="*/ 165 h 892" name="T17"/>
                <a:gd fmla="*/ 307 w 1300" name="T18"/>
                <a:gd fmla="*/ 161 h 892" name="T19"/>
                <a:gd fmla="*/ 183 w 1300" name="T20"/>
                <a:gd fmla="*/ 245 h 892" name="T21"/>
                <a:gd fmla="*/ 168 w 1300" name="T22"/>
                <a:gd fmla="*/ 244 h 892" name="T23"/>
                <a:gd fmla="*/ 38 w 1300" name="T24"/>
                <a:gd fmla="*/ 320 h 892" name="T25"/>
                <a:gd fmla="*/ 33 w 1300" name="T26"/>
                <a:gd fmla="*/ 496 h 892" name="T27"/>
                <a:gd fmla="*/ 214 w 1300" name="T28"/>
                <a:gd fmla="*/ 587 h 892" name="T29"/>
                <a:gd fmla="*/ 283 w 1300" name="T30"/>
                <a:gd fmla="*/ 580 h 892" name="T31"/>
                <a:gd fmla="*/ 405 w 1300" name="T32"/>
                <a:gd fmla="*/ 685 h 892" name="T33"/>
                <a:gd fmla="*/ 437 w 1300" name="T34"/>
                <a:gd fmla="*/ 687 h 892" name="T35"/>
                <a:gd fmla="*/ 576 w 1300" name="T36"/>
                <a:gd fmla="*/ 627 h 892" name="T37"/>
                <a:gd fmla="*/ 792 w 1300" name="T38"/>
                <a:gd fmla="*/ 752 h 892" name="T39"/>
                <a:gd fmla="*/ 702 w 1300" name="T40"/>
                <a:gd fmla="*/ 892 h 892" name="T41"/>
                <a:gd fmla="*/ 983 w 1300" name="T42"/>
                <a:gd fmla="*/ 619 h 892" name="T43"/>
                <a:gd fmla="*/ 985 w 1300" name="T44"/>
                <a:gd fmla="*/ 616 h 892" name="T45"/>
                <a:gd fmla="*/ 1039 w 1300" name="T46"/>
                <a:gd fmla="*/ 623 h 892" name="T47"/>
                <a:gd fmla="*/ 1149 w 1300" name="T48"/>
                <a:gd fmla="*/ 570 h 892" name="T49"/>
                <a:gd fmla="*/ 1270 w 1300" name="T50"/>
                <a:gd fmla="*/ 489 h 892" name="T51"/>
                <a:gd fmla="*/ 1263 w 1300" name="T52"/>
                <a:gd fmla="*/ 334 h 8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892" w="1300">
                  <a:moveTo>
                    <a:pt x="1263" y="334"/>
                  </a:moveTo>
                  <a:cubicBezTo>
                    <a:pt x="1215" y="275"/>
                    <a:pt x="1137" y="267"/>
                    <a:pt x="1095" y="267"/>
                  </a:cubicBezTo>
                  <a:cubicBezTo>
                    <a:pt x="1085" y="267"/>
                    <a:pt x="1077" y="267"/>
                    <a:pt x="1070" y="268"/>
                  </a:cubicBezTo>
                  <a:cubicBezTo>
                    <a:pt x="1074" y="242"/>
                    <a:pt x="1073" y="183"/>
                    <a:pt x="1000" y="123"/>
                  </a:cubicBezTo>
                  <a:cubicBezTo>
                    <a:pt x="968" y="96"/>
                    <a:pt x="927" y="82"/>
                    <a:pt x="880" y="82"/>
                  </a:cubicBezTo>
                  <a:cubicBezTo>
                    <a:pt x="836" y="82"/>
                    <a:pt x="799" y="94"/>
                    <a:pt x="782" y="100"/>
                  </a:cubicBezTo>
                  <a:cubicBezTo>
                    <a:pt x="768" y="75"/>
                    <a:pt x="714" y="0"/>
                    <a:pt x="573" y="0"/>
                  </a:cubicBezTo>
                  <a:cubicBezTo>
                    <a:pt x="569" y="0"/>
                    <a:pt x="565" y="0"/>
                    <a:pt x="561" y="1"/>
                  </a:cubicBezTo>
                  <a:cubicBezTo>
                    <a:pt x="391" y="6"/>
                    <a:pt x="353" y="129"/>
                    <a:pt x="346" y="165"/>
                  </a:cubicBezTo>
                  <a:cubicBezTo>
                    <a:pt x="332" y="162"/>
                    <a:pt x="319" y="161"/>
                    <a:pt x="307" y="161"/>
                  </a:cubicBezTo>
                  <a:cubicBezTo>
                    <a:pt x="220" y="161"/>
                    <a:pt x="191" y="222"/>
                    <a:pt x="183" y="245"/>
                  </a:cubicBezTo>
                  <a:cubicBezTo>
                    <a:pt x="178" y="244"/>
                    <a:pt x="173" y="244"/>
                    <a:pt x="168" y="244"/>
                  </a:cubicBezTo>
                  <a:cubicBezTo>
                    <a:pt x="118" y="244"/>
                    <a:pt x="68" y="273"/>
                    <a:pt x="38" y="320"/>
                  </a:cubicBezTo>
                  <a:cubicBezTo>
                    <a:pt x="2" y="376"/>
                    <a:pt x="0" y="442"/>
                    <a:pt x="33" y="496"/>
                  </a:cubicBezTo>
                  <a:cubicBezTo>
                    <a:pt x="78" y="571"/>
                    <a:pt x="157" y="587"/>
                    <a:pt x="214" y="587"/>
                  </a:cubicBezTo>
                  <a:cubicBezTo>
                    <a:pt x="245" y="587"/>
                    <a:pt x="270" y="582"/>
                    <a:pt x="283" y="580"/>
                  </a:cubicBezTo>
                  <a:cubicBezTo>
                    <a:pt x="288" y="605"/>
                    <a:pt x="310" y="669"/>
                    <a:pt x="405" y="685"/>
                  </a:cubicBezTo>
                  <a:cubicBezTo>
                    <a:pt x="416" y="686"/>
                    <a:pt x="426" y="687"/>
                    <a:pt x="437" y="687"/>
                  </a:cubicBezTo>
                  <a:cubicBezTo>
                    <a:pt x="508" y="687"/>
                    <a:pt x="555" y="649"/>
                    <a:pt x="576" y="627"/>
                  </a:cubicBezTo>
                  <a:cubicBezTo>
                    <a:pt x="586" y="650"/>
                    <a:pt x="654" y="737"/>
                    <a:pt x="792" y="752"/>
                  </a:cubicBezTo>
                  <a:cubicBezTo>
                    <a:pt x="780" y="798"/>
                    <a:pt x="763" y="849"/>
                    <a:pt x="702" y="892"/>
                  </a:cubicBezTo>
                  <a:cubicBezTo>
                    <a:pt x="702" y="892"/>
                    <a:pt x="864" y="847"/>
                    <a:pt x="983" y="619"/>
                  </a:cubicBezTo>
                  <a:cubicBezTo>
                    <a:pt x="984" y="618"/>
                    <a:pt x="984" y="617"/>
                    <a:pt x="985" y="616"/>
                  </a:cubicBezTo>
                  <a:cubicBezTo>
                    <a:pt x="1004" y="621"/>
                    <a:pt x="1022" y="623"/>
                    <a:pt x="1039" y="623"/>
                  </a:cubicBezTo>
                  <a:cubicBezTo>
                    <a:pt x="1107" y="623"/>
                    <a:pt x="1139" y="584"/>
                    <a:pt x="1149" y="570"/>
                  </a:cubicBezTo>
                  <a:cubicBezTo>
                    <a:pt x="1197" y="569"/>
                    <a:pt x="1243" y="538"/>
                    <a:pt x="1270" y="489"/>
                  </a:cubicBezTo>
                  <a:cubicBezTo>
                    <a:pt x="1300" y="435"/>
                    <a:pt x="1297" y="375"/>
                    <a:pt x="1263" y="33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b" anchorCtr="1" bIns="576000" compatLnSpc="1" lIns="91440" rIns="91440" tIns="45720" vert="horz" wrap="none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altLang="en-US" b="1" lang="zh-CN">
                  <a:solidFill>
                    <a:schemeClr val="tx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grpSp>
          <p:nvGrpSpPr>
            <p:cNvPr id="19" name="Group 53"/>
            <p:cNvGrpSpPr/>
            <p:nvPr/>
          </p:nvGrpSpPr>
          <p:grpSpPr>
            <a:xfrm>
              <a:off x="5989939" y="2778224"/>
              <a:ext cx="460732" cy="441532"/>
              <a:chOff x="1168379" y="3486162"/>
              <a:chExt cx="381000" cy="365126"/>
            </a:xfrm>
            <a:solidFill>
              <a:schemeClr val="tx2"/>
            </a:solidFill>
          </p:grpSpPr>
          <p:sp>
            <p:nvSpPr>
              <p:cNvPr id="50" name="Freeform: Shape 54"/>
              <p:cNvSpPr/>
              <p:nvPr/>
            </p:nvSpPr>
            <p:spPr bwMode="auto">
              <a:xfrm>
                <a:off x="1223942" y="3643325"/>
                <a:ext cx="146050" cy="207963"/>
              </a:xfrm>
              <a:custGeom>
                <a:cxnLst>
                  <a:cxn ang="0">
                    <a:pos x="125" y="101"/>
                  </a:cxn>
                  <a:cxn ang="0">
                    <a:pos x="125" y="231"/>
                  </a:cxn>
                  <a:cxn ang="0">
                    <a:pos x="125" y="231"/>
                  </a:cxn>
                  <a:cxn ang="0">
                    <a:pos x="124" y="237"/>
                  </a:cxn>
                  <a:cxn ang="0">
                    <a:pos x="122" y="243"/>
                  </a:cxn>
                  <a:cxn ang="0">
                    <a:pos x="119" y="248"/>
                  </a:cxn>
                  <a:cxn ang="0">
                    <a:pos x="115" y="253"/>
                  </a:cxn>
                  <a:cxn ang="0">
                    <a:pos x="110" y="257"/>
                  </a:cxn>
                  <a:cxn ang="0">
                    <a:pos x="105" y="260"/>
                  </a:cxn>
                  <a:cxn ang="0">
                    <a:pos x="99" y="262"/>
                  </a:cxn>
                  <a:cxn ang="0">
                    <a:pos x="93" y="263"/>
                  </a:cxn>
                  <a:cxn ang="0">
                    <a:pos x="93" y="263"/>
                  </a:cxn>
                  <a:cxn ang="0">
                    <a:pos x="93" y="263"/>
                  </a:cxn>
                  <a:cxn ang="0">
                    <a:pos x="87" y="262"/>
                  </a:cxn>
                  <a:cxn ang="0">
                    <a:pos x="80" y="260"/>
                  </a:cxn>
                  <a:cxn ang="0">
                    <a:pos x="74" y="257"/>
                  </a:cxn>
                  <a:cxn ang="0">
                    <a:pos x="69" y="253"/>
                  </a:cxn>
                  <a:cxn ang="0">
                    <a:pos x="66" y="248"/>
                  </a:cxn>
                  <a:cxn ang="0">
                    <a:pos x="63" y="243"/>
                  </a:cxn>
                  <a:cxn ang="0">
                    <a:pos x="61" y="237"/>
                  </a:cxn>
                  <a:cxn ang="0">
                    <a:pos x="61" y="231"/>
                  </a:cxn>
                  <a:cxn ang="0">
                    <a:pos x="61" y="101"/>
                  </a:cxn>
                  <a:cxn ang="0">
                    <a:pos x="16" y="101"/>
                  </a:cxn>
                  <a:cxn ang="0">
                    <a:pos x="16" y="101"/>
                  </a:cxn>
                  <a:cxn ang="0">
                    <a:pos x="10" y="100"/>
                  </a:cxn>
                  <a:cxn ang="0">
                    <a:pos x="5" y="99"/>
                  </a:cxn>
                  <a:cxn ang="0">
                    <a:pos x="1" y="95"/>
                  </a:cxn>
                  <a:cxn ang="0">
                    <a:pos x="0" y="91"/>
                  </a:cxn>
                  <a:cxn ang="0">
                    <a:pos x="0" y="87"/>
                  </a:cxn>
                  <a:cxn ang="0">
                    <a:pos x="0" y="82"/>
                  </a:cxn>
                  <a:cxn ang="0">
                    <a:pos x="3" y="77"/>
                  </a:cxn>
                  <a:cxn ang="0">
                    <a:pos x="7" y="73"/>
                  </a:cxn>
                  <a:cxn ang="0">
                    <a:pos x="69" y="11"/>
                  </a:cxn>
                  <a:cxn ang="0">
                    <a:pos x="69" y="11"/>
                  </a:cxn>
                  <a:cxn ang="0">
                    <a:pos x="75" y="6"/>
                  </a:cxn>
                  <a:cxn ang="0">
                    <a:pos x="80" y="2"/>
                  </a:cxn>
                  <a:cxn ang="0">
                    <a:pos x="87" y="0"/>
                  </a:cxn>
                  <a:cxn ang="0">
                    <a:pos x="93" y="0"/>
                  </a:cxn>
                  <a:cxn ang="0">
                    <a:pos x="98" y="0"/>
                  </a:cxn>
                  <a:cxn ang="0">
                    <a:pos x="104" y="2"/>
                  </a:cxn>
                  <a:cxn ang="0">
                    <a:pos x="110" y="6"/>
                  </a:cxn>
                  <a:cxn ang="0">
                    <a:pos x="115" y="11"/>
                  </a:cxn>
                  <a:cxn ang="0">
                    <a:pos x="178" y="73"/>
                  </a:cxn>
                  <a:cxn ang="0">
                    <a:pos x="178" y="73"/>
                  </a:cxn>
                  <a:cxn ang="0">
                    <a:pos x="182" y="77"/>
                  </a:cxn>
                  <a:cxn ang="0">
                    <a:pos x="184" y="82"/>
                  </a:cxn>
                  <a:cxn ang="0">
                    <a:pos x="184" y="86"/>
                  </a:cxn>
                  <a:cxn ang="0">
                    <a:pos x="184" y="91"/>
                  </a:cxn>
                  <a:cxn ang="0">
                    <a:pos x="182" y="95"/>
                  </a:cxn>
                  <a:cxn ang="0">
                    <a:pos x="178" y="97"/>
                  </a:cxn>
                  <a:cxn ang="0">
                    <a:pos x="173" y="100"/>
                  </a:cxn>
                  <a:cxn ang="0">
                    <a:pos x="166" y="101"/>
                  </a:cxn>
                  <a:cxn ang="0">
                    <a:pos x="125" y="101"/>
                  </a:cxn>
                </a:cxnLst>
                <a:rect b="b" l="0" r="r" t="0"/>
                <a:pathLst>
                  <a:path h="263" w="184">
                    <a:moveTo>
                      <a:pt x="125" y="101"/>
                    </a:moveTo>
                    <a:lnTo>
                      <a:pt x="125" y="231"/>
                    </a:lnTo>
                    <a:lnTo>
                      <a:pt x="125" y="231"/>
                    </a:lnTo>
                    <a:lnTo>
                      <a:pt x="124" y="237"/>
                    </a:lnTo>
                    <a:lnTo>
                      <a:pt x="122" y="243"/>
                    </a:lnTo>
                    <a:lnTo>
                      <a:pt x="119" y="248"/>
                    </a:lnTo>
                    <a:lnTo>
                      <a:pt x="115" y="253"/>
                    </a:lnTo>
                    <a:lnTo>
                      <a:pt x="110" y="257"/>
                    </a:lnTo>
                    <a:lnTo>
                      <a:pt x="105" y="260"/>
                    </a:lnTo>
                    <a:lnTo>
                      <a:pt x="99" y="262"/>
                    </a:lnTo>
                    <a:lnTo>
                      <a:pt x="93" y="263"/>
                    </a:lnTo>
                    <a:lnTo>
                      <a:pt x="93" y="263"/>
                    </a:lnTo>
                    <a:lnTo>
                      <a:pt x="93" y="263"/>
                    </a:lnTo>
                    <a:lnTo>
                      <a:pt x="87" y="262"/>
                    </a:lnTo>
                    <a:lnTo>
                      <a:pt x="80" y="260"/>
                    </a:lnTo>
                    <a:lnTo>
                      <a:pt x="74" y="257"/>
                    </a:lnTo>
                    <a:lnTo>
                      <a:pt x="69" y="253"/>
                    </a:lnTo>
                    <a:lnTo>
                      <a:pt x="66" y="248"/>
                    </a:lnTo>
                    <a:lnTo>
                      <a:pt x="63" y="243"/>
                    </a:lnTo>
                    <a:lnTo>
                      <a:pt x="61" y="237"/>
                    </a:lnTo>
                    <a:lnTo>
                      <a:pt x="61" y="231"/>
                    </a:lnTo>
                    <a:lnTo>
                      <a:pt x="61" y="101"/>
                    </a:lnTo>
                    <a:lnTo>
                      <a:pt x="16" y="101"/>
                    </a:lnTo>
                    <a:lnTo>
                      <a:pt x="16" y="101"/>
                    </a:lnTo>
                    <a:lnTo>
                      <a:pt x="10" y="100"/>
                    </a:lnTo>
                    <a:lnTo>
                      <a:pt x="5" y="99"/>
                    </a:lnTo>
                    <a:lnTo>
                      <a:pt x="1" y="95"/>
                    </a:lnTo>
                    <a:lnTo>
                      <a:pt x="0" y="91"/>
                    </a:lnTo>
                    <a:lnTo>
                      <a:pt x="0" y="87"/>
                    </a:lnTo>
                    <a:lnTo>
                      <a:pt x="0" y="82"/>
                    </a:lnTo>
                    <a:lnTo>
                      <a:pt x="3" y="77"/>
                    </a:lnTo>
                    <a:lnTo>
                      <a:pt x="7" y="73"/>
                    </a:lnTo>
                    <a:lnTo>
                      <a:pt x="69" y="11"/>
                    </a:lnTo>
                    <a:lnTo>
                      <a:pt x="69" y="11"/>
                    </a:lnTo>
                    <a:lnTo>
                      <a:pt x="75" y="6"/>
                    </a:lnTo>
                    <a:lnTo>
                      <a:pt x="80" y="2"/>
                    </a:lnTo>
                    <a:lnTo>
                      <a:pt x="87" y="0"/>
                    </a:lnTo>
                    <a:lnTo>
                      <a:pt x="93" y="0"/>
                    </a:lnTo>
                    <a:lnTo>
                      <a:pt x="98" y="0"/>
                    </a:lnTo>
                    <a:lnTo>
                      <a:pt x="104" y="2"/>
                    </a:lnTo>
                    <a:lnTo>
                      <a:pt x="110" y="6"/>
                    </a:lnTo>
                    <a:lnTo>
                      <a:pt x="115" y="11"/>
                    </a:lnTo>
                    <a:lnTo>
                      <a:pt x="178" y="73"/>
                    </a:lnTo>
                    <a:lnTo>
                      <a:pt x="178" y="73"/>
                    </a:lnTo>
                    <a:lnTo>
                      <a:pt x="182" y="77"/>
                    </a:lnTo>
                    <a:lnTo>
                      <a:pt x="184" y="82"/>
                    </a:lnTo>
                    <a:lnTo>
                      <a:pt x="184" y="86"/>
                    </a:lnTo>
                    <a:lnTo>
                      <a:pt x="184" y="91"/>
                    </a:lnTo>
                    <a:lnTo>
                      <a:pt x="182" y="95"/>
                    </a:lnTo>
                    <a:lnTo>
                      <a:pt x="178" y="97"/>
                    </a:lnTo>
                    <a:lnTo>
                      <a:pt x="173" y="100"/>
                    </a:lnTo>
                    <a:lnTo>
                      <a:pt x="166" y="101"/>
                    </a:lnTo>
                    <a:lnTo>
                      <a:pt x="125" y="10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1" name="Freeform: Shape 55"/>
              <p:cNvSpPr/>
              <p:nvPr/>
            </p:nvSpPr>
            <p:spPr bwMode="auto">
              <a:xfrm>
                <a:off x="1168379" y="3486162"/>
                <a:ext cx="381000" cy="266700"/>
              </a:xfrm>
              <a:custGeom>
                <a:cxnLst>
                  <a:cxn ang="0">
                    <a:pos x="392" y="125"/>
                  </a:cxn>
                  <a:cxn ang="0">
                    <a:pos x="420" y="136"/>
                  </a:cxn>
                  <a:cxn ang="0">
                    <a:pos x="445" y="153"/>
                  </a:cxn>
                  <a:cxn ang="0">
                    <a:pos x="463" y="175"/>
                  </a:cxn>
                  <a:cxn ang="0">
                    <a:pos x="476" y="200"/>
                  </a:cxn>
                  <a:cxn ang="0">
                    <a:pos x="480" y="227"/>
                  </a:cxn>
                  <a:cxn ang="0">
                    <a:pos x="480" y="237"/>
                  </a:cxn>
                  <a:cxn ang="0">
                    <a:pos x="472" y="264"/>
                  </a:cxn>
                  <a:cxn ang="0">
                    <a:pos x="457" y="289"/>
                  </a:cxn>
                  <a:cxn ang="0">
                    <a:pos x="435" y="310"/>
                  </a:cxn>
                  <a:cxn ang="0">
                    <a:pos x="408" y="325"/>
                  </a:cxn>
                  <a:cxn ang="0">
                    <a:pos x="376" y="334"/>
                  </a:cxn>
                  <a:cxn ang="0">
                    <a:pos x="376" y="220"/>
                  </a:cxn>
                  <a:cxn ang="0">
                    <a:pos x="362" y="195"/>
                  </a:cxn>
                  <a:cxn ang="0">
                    <a:pos x="347" y="185"/>
                  </a:cxn>
                  <a:cxn ang="0">
                    <a:pos x="329" y="182"/>
                  </a:cxn>
                  <a:cxn ang="0">
                    <a:pos x="301" y="190"/>
                  </a:cxn>
                  <a:cxn ang="0">
                    <a:pos x="288" y="203"/>
                  </a:cxn>
                  <a:cxn ang="0">
                    <a:pos x="280" y="230"/>
                  </a:cxn>
                  <a:cxn ang="0">
                    <a:pos x="210" y="315"/>
                  </a:cxn>
                  <a:cxn ang="0">
                    <a:pos x="246" y="313"/>
                  </a:cxn>
                  <a:cxn ang="0">
                    <a:pos x="259" y="306"/>
                  </a:cxn>
                  <a:cxn ang="0">
                    <a:pos x="268" y="295"/>
                  </a:cxn>
                  <a:cxn ang="0">
                    <a:pos x="268" y="277"/>
                  </a:cxn>
                  <a:cxn ang="0">
                    <a:pos x="258" y="259"/>
                  </a:cxn>
                  <a:cxn ang="0">
                    <a:pos x="188" y="190"/>
                  </a:cxn>
                  <a:cxn ang="0">
                    <a:pos x="162" y="182"/>
                  </a:cxn>
                  <a:cxn ang="0">
                    <a:pos x="143" y="185"/>
                  </a:cxn>
                  <a:cxn ang="0">
                    <a:pos x="65" y="259"/>
                  </a:cxn>
                  <a:cxn ang="0">
                    <a:pos x="54" y="278"/>
                  </a:cxn>
                  <a:cxn ang="0">
                    <a:pos x="54" y="295"/>
                  </a:cxn>
                  <a:cxn ang="0">
                    <a:pos x="59" y="304"/>
                  </a:cxn>
                  <a:cxn ang="0">
                    <a:pos x="67" y="310"/>
                  </a:cxn>
                  <a:cxn ang="0">
                    <a:pos x="114" y="315"/>
                  </a:cxn>
                  <a:cxn ang="0">
                    <a:pos x="101" y="334"/>
                  </a:cxn>
                  <a:cxn ang="0">
                    <a:pos x="69" y="324"/>
                  </a:cxn>
                  <a:cxn ang="0">
                    <a:pos x="41" y="306"/>
                  </a:cxn>
                  <a:cxn ang="0">
                    <a:pos x="20" y="284"/>
                  </a:cxn>
                  <a:cxn ang="0">
                    <a:pos x="5" y="257"/>
                  </a:cxn>
                  <a:cxn ang="0">
                    <a:pos x="0" y="227"/>
                  </a:cxn>
                  <a:cxn ang="0">
                    <a:pos x="1" y="219"/>
                  </a:cxn>
                  <a:cxn ang="0">
                    <a:pos x="7" y="191"/>
                  </a:cxn>
                  <a:cxn ang="0">
                    <a:pos x="22" y="167"/>
                  </a:cxn>
                  <a:cxn ang="0">
                    <a:pos x="43" y="147"/>
                  </a:cxn>
                  <a:cxn ang="0">
                    <a:pos x="69" y="132"/>
                  </a:cxn>
                  <a:cxn ang="0">
                    <a:pos x="99" y="122"/>
                  </a:cxn>
                  <a:cxn ang="0">
                    <a:pos x="99" y="118"/>
                  </a:cxn>
                  <a:cxn ang="0">
                    <a:pos x="105" y="84"/>
                  </a:cxn>
                  <a:cxn ang="0">
                    <a:pos x="123" y="53"/>
                  </a:cxn>
                  <a:cxn ang="0">
                    <a:pos x="151" y="27"/>
                  </a:cxn>
                  <a:cxn ang="0">
                    <a:pos x="185" y="10"/>
                  </a:cxn>
                  <a:cxn ang="0">
                    <a:pos x="226" y="1"/>
                  </a:cxn>
                  <a:cxn ang="0">
                    <a:pos x="255" y="1"/>
                  </a:cxn>
                  <a:cxn ang="0">
                    <a:pos x="295" y="10"/>
                  </a:cxn>
                  <a:cxn ang="0">
                    <a:pos x="330" y="27"/>
                  </a:cxn>
                  <a:cxn ang="0">
                    <a:pos x="357" y="53"/>
                  </a:cxn>
                  <a:cxn ang="0">
                    <a:pos x="374" y="84"/>
                  </a:cxn>
                  <a:cxn ang="0">
                    <a:pos x="381" y="118"/>
                  </a:cxn>
                  <a:cxn ang="0">
                    <a:pos x="381" y="122"/>
                  </a:cxn>
                </a:cxnLst>
                <a:rect b="b" l="0" r="r" t="0"/>
                <a:pathLst>
                  <a:path h="336" w="480">
                    <a:moveTo>
                      <a:pt x="381" y="122"/>
                    </a:moveTo>
                    <a:lnTo>
                      <a:pt x="381" y="122"/>
                    </a:lnTo>
                    <a:lnTo>
                      <a:pt x="392" y="125"/>
                    </a:lnTo>
                    <a:lnTo>
                      <a:pt x="402" y="127"/>
                    </a:lnTo>
                    <a:lnTo>
                      <a:pt x="412" y="132"/>
                    </a:lnTo>
                    <a:lnTo>
                      <a:pt x="420" y="136"/>
                    </a:lnTo>
                    <a:lnTo>
                      <a:pt x="429" y="141"/>
                    </a:lnTo>
                    <a:lnTo>
                      <a:pt x="438" y="147"/>
                    </a:lnTo>
                    <a:lnTo>
                      <a:pt x="445" y="153"/>
                    </a:lnTo>
                    <a:lnTo>
                      <a:pt x="451" y="161"/>
                    </a:lnTo>
                    <a:lnTo>
                      <a:pt x="457" y="167"/>
                    </a:lnTo>
                    <a:lnTo>
                      <a:pt x="463" y="175"/>
                    </a:lnTo>
                    <a:lnTo>
                      <a:pt x="468" y="183"/>
                    </a:lnTo>
                    <a:lnTo>
                      <a:pt x="472" y="191"/>
                    </a:lnTo>
                    <a:lnTo>
                      <a:pt x="476" y="200"/>
                    </a:lnTo>
                    <a:lnTo>
                      <a:pt x="478" y="209"/>
                    </a:lnTo>
                    <a:lnTo>
                      <a:pt x="480" y="219"/>
                    </a:lnTo>
                    <a:lnTo>
                      <a:pt x="480" y="227"/>
                    </a:lnTo>
                    <a:lnTo>
                      <a:pt x="480" y="227"/>
                    </a:lnTo>
                    <a:lnTo>
                      <a:pt x="480" y="227"/>
                    </a:lnTo>
                    <a:lnTo>
                      <a:pt x="480" y="237"/>
                    </a:lnTo>
                    <a:lnTo>
                      <a:pt x="478" y="247"/>
                    </a:lnTo>
                    <a:lnTo>
                      <a:pt x="476" y="256"/>
                    </a:lnTo>
                    <a:lnTo>
                      <a:pt x="472" y="264"/>
                    </a:lnTo>
                    <a:lnTo>
                      <a:pt x="467" y="273"/>
                    </a:lnTo>
                    <a:lnTo>
                      <a:pt x="462" y="282"/>
                    </a:lnTo>
                    <a:lnTo>
                      <a:pt x="457" y="289"/>
                    </a:lnTo>
                    <a:lnTo>
                      <a:pt x="450" y="297"/>
                    </a:lnTo>
                    <a:lnTo>
                      <a:pt x="442" y="304"/>
                    </a:lnTo>
                    <a:lnTo>
                      <a:pt x="435" y="310"/>
                    </a:lnTo>
                    <a:lnTo>
                      <a:pt x="426" y="315"/>
                    </a:lnTo>
                    <a:lnTo>
                      <a:pt x="418" y="320"/>
                    </a:lnTo>
                    <a:lnTo>
                      <a:pt x="408" y="325"/>
                    </a:lnTo>
                    <a:lnTo>
                      <a:pt x="398" y="329"/>
                    </a:lnTo>
                    <a:lnTo>
                      <a:pt x="387" y="331"/>
                    </a:lnTo>
                    <a:lnTo>
                      <a:pt x="376" y="334"/>
                    </a:lnTo>
                    <a:lnTo>
                      <a:pt x="376" y="230"/>
                    </a:lnTo>
                    <a:lnTo>
                      <a:pt x="376" y="230"/>
                    </a:lnTo>
                    <a:lnTo>
                      <a:pt x="376" y="220"/>
                    </a:lnTo>
                    <a:lnTo>
                      <a:pt x="372" y="211"/>
                    </a:lnTo>
                    <a:lnTo>
                      <a:pt x="368" y="203"/>
                    </a:lnTo>
                    <a:lnTo>
                      <a:pt x="362" y="195"/>
                    </a:lnTo>
                    <a:lnTo>
                      <a:pt x="362" y="195"/>
                    </a:lnTo>
                    <a:lnTo>
                      <a:pt x="355" y="190"/>
                    </a:lnTo>
                    <a:lnTo>
                      <a:pt x="347" y="185"/>
                    </a:lnTo>
                    <a:lnTo>
                      <a:pt x="337" y="183"/>
                    </a:lnTo>
                    <a:lnTo>
                      <a:pt x="329" y="182"/>
                    </a:lnTo>
                    <a:lnTo>
                      <a:pt x="329" y="182"/>
                    </a:lnTo>
                    <a:lnTo>
                      <a:pt x="319" y="183"/>
                    </a:lnTo>
                    <a:lnTo>
                      <a:pt x="309" y="185"/>
                    </a:lnTo>
                    <a:lnTo>
                      <a:pt x="301" y="190"/>
                    </a:lnTo>
                    <a:lnTo>
                      <a:pt x="294" y="195"/>
                    </a:lnTo>
                    <a:lnTo>
                      <a:pt x="294" y="195"/>
                    </a:lnTo>
                    <a:lnTo>
                      <a:pt x="288" y="203"/>
                    </a:lnTo>
                    <a:lnTo>
                      <a:pt x="284" y="211"/>
                    </a:lnTo>
                    <a:lnTo>
                      <a:pt x="280" y="220"/>
                    </a:lnTo>
                    <a:lnTo>
                      <a:pt x="280" y="230"/>
                    </a:lnTo>
                    <a:lnTo>
                      <a:pt x="280" y="336"/>
                    </a:lnTo>
                    <a:lnTo>
                      <a:pt x="210" y="336"/>
                    </a:lnTo>
                    <a:lnTo>
                      <a:pt x="210" y="315"/>
                    </a:lnTo>
                    <a:lnTo>
                      <a:pt x="235" y="315"/>
                    </a:lnTo>
                    <a:lnTo>
                      <a:pt x="235" y="315"/>
                    </a:lnTo>
                    <a:lnTo>
                      <a:pt x="246" y="313"/>
                    </a:lnTo>
                    <a:lnTo>
                      <a:pt x="255" y="310"/>
                    </a:lnTo>
                    <a:lnTo>
                      <a:pt x="255" y="310"/>
                    </a:lnTo>
                    <a:lnTo>
                      <a:pt x="259" y="306"/>
                    </a:lnTo>
                    <a:lnTo>
                      <a:pt x="263" y="303"/>
                    </a:lnTo>
                    <a:lnTo>
                      <a:pt x="266" y="299"/>
                    </a:lnTo>
                    <a:lnTo>
                      <a:pt x="268" y="295"/>
                    </a:lnTo>
                    <a:lnTo>
                      <a:pt x="268" y="295"/>
                    </a:lnTo>
                    <a:lnTo>
                      <a:pt x="269" y="285"/>
                    </a:lnTo>
                    <a:lnTo>
                      <a:pt x="268" y="277"/>
                    </a:lnTo>
                    <a:lnTo>
                      <a:pt x="268" y="277"/>
                    </a:lnTo>
                    <a:lnTo>
                      <a:pt x="264" y="268"/>
                    </a:lnTo>
                    <a:lnTo>
                      <a:pt x="258" y="259"/>
                    </a:lnTo>
                    <a:lnTo>
                      <a:pt x="195" y="198"/>
                    </a:lnTo>
                    <a:lnTo>
                      <a:pt x="195" y="198"/>
                    </a:lnTo>
                    <a:lnTo>
                      <a:pt x="188" y="190"/>
                    </a:lnTo>
                    <a:lnTo>
                      <a:pt x="179" y="185"/>
                    </a:lnTo>
                    <a:lnTo>
                      <a:pt x="170" y="183"/>
                    </a:lnTo>
                    <a:lnTo>
                      <a:pt x="162" y="182"/>
                    </a:lnTo>
                    <a:lnTo>
                      <a:pt x="162" y="182"/>
                    </a:lnTo>
                    <a:lnTo>
                      <a:pt x="152" y="183"/>
                    </a:lnTo>
                    <a:lnTo>
                      <a:pt x="143" y="185"/>
                    </a:lnTo>
                    <a:lnTo>
                      <a:pt x="136" y="190"/>
                    </a:lnTo>
                    <a:lnTo>
                      <a:pt x="127" y="198"/>
                    </a:lnTo>
                    <a:lnTo>
                      <a:pt x="65" y="259"/>
                    </a:lnTo>
                    <a:lnTo>
                      <a:pt x="65" y="259"/>
                    </a:lnTo>
                    <a:lnTo>
                      <a:pt x="58" y="268"/>
                    </a:lnTo>
                    <a:lnTo>
                      <a:pt x="54" y="278"/>
                    </a:lnTo>
                    <a:lnTo>
                      <a:pt x="54" y="278"/>
                    </a:lnTo>
                    <a:lnTo>
                      <a:pt x="53" y="287"/>
                    </a:lnTo>
                    <a:lnTo>
                      <a:pt x="54" y="295"/>
                    </a:lnTo>
                    <a:lnTo>
                      <a:pt x="54" y="295"/>
                    </a:lnTo>
                    <a:lnTo>
                      <a:pt x="57" y="300"/>
                    </a:lnTo>
                    <a:lnTo>
                      <a:pt x="59" y="304"/>
                    </a:lnTo>
                    <a:lnTo>
                      <a:pt x="63" y="306"/>
                    </a:lnTo>
                    <a:lnTo>
                      <a:pt x="67" y="310"/>
                    </a:lnTo>
                    <a:lnTo>
                      <a:pt x="67" y="310"/>
                    </a:lnTo>
                    <a:lnTo>
                      <a:pt x="75" y="314"/>
                    </a:lnTo>
                    <a:lnTo>
                      <a:pt x="85" y="315"/>
                    </a:lnTo>
                    <a:lnTo>
                      <a:pt x="114" y="315"/>
                    </a:lnTo>
                    <a:lnTo>
                      <a:pt x="114" y="335"/>
                    </a:lnTo>
                    <a:lnTo>
                      <a:pt x="114" y="335"/>
                    </a:lnTo>
                    <a:lnTo>
                      <a:pt x="101" y="334"/>
                    </a:lnTo>
                    <a:lnTo>
                      <a:pt x="90" y="331"/>
                    </a:lnTo>
                    <a:lnTo>
                      <a:pt x="79" y="327"/>
                    </a:lnTo>
                    <a:lnTo>
                      <a:pt x="69" y="324"/>
                    </a:lnTo>
                    <a:lnTo>
                      <a:pt x="59" y="319"/>
                    </a:lnTo>
                    <a:lnTo>
                      <a:pt x="49" y="313"/>
                    </a:lnTo>
                    <a:lnTo>
                      <a:pt x="41" y="306"/>
                    </a:lnTo>
                    <a:lnTo>
                      <a:pt x="33" y="300"/>
                    </a:lnTo>
                    <a:lnTo>
                      <a:pt x="26" y="292"/>
                    </a:lnTo>
                    <a:lnTo>
                      <a:pt x="20" y="284"/>
                    </a:lnTo>
                    <a:lnTo>
                      <a:pt x="13" y="275"/>
                    </a:lnTo>
                    <a:lnTo>
                      <a:pt x="8" y="267"/>
                    </a:lnTo>
                    <a:lnTo>
                      <a:pt x="5" y="257"/>
                    </a:lnTo>
                    <a:lnTo>
                      <a:pt x="2" y="248"/>
                    </a:lnTo>
                    <a:lnTo>
                      <a:pt x="1" y="237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1" y="219"/>
                    </a:lnTo>
                    <a:lnTo>
                      <a:pt x="2" y="209"/>
                    </a:lnTo>
                    <a:lnTo>
                      <a:pt x="5" y="200"/>
                    </a:lnTo>
                    <a:lnTo>
                      <a:pt x="7" y="191"/>
                    </a:lnTo>
                    <a:lnTo>
                      <a:pt x="12" y="183"/>
                    </a:lnTo>
                    <a:lnTo>
                      <a:pt x="16" y="175"/>
                    </a:lnTo>
                    <a:lnTo>
                      <a:pt x="22" y="167"/>
                    </a:lnTo>
                    <a:lnTo>
                      <a:pt x="28" y="161"/>
                    </a:lnTo>
                    <a:lnTo>
                      <a:pt x="36" y="153"/>
                    </a:lnTo>
                    <a:lnTo>
                      <a:pt x="43" y="147"/>
                    </a:lnTo>
                    <a:lnTo>
                      <a:pt x="50" y="141"/>
                    </a:lnTo>
                    <a:lnTo>
                      <a:pt x="59" y="136"/>
                    </a:lnTo>
                    <a:lnTo>
                      <a:pt x="69" y="132"/>
                    </a:lnTo>
                    <a:lnTo>
                      <a:pt x="79" y="127"/>
                    </a:lnTo>
                    <a:lnTo>
                      <a:pt x="89" y="125"/>
                    </a:lnTo>
                    <a:lnTo>
                      <a:pt x="99" y="122"/>
                    </a:lnTo>
                    <a:lnTo>
                      <a:pt x="99" y="122"/>
                    </a:lnTo>
                    <a:lnTo>
                      <a:pt x="99" y="118"/>
                    </a:lnTo>
                    <a:lnTo>
                      <a:pt x="99" y="118"/>
                    </a:lnTo>
                    <a:lnTo>
                      <a:pt x="100" y="107"/>
                    </a:lnTo>
                    <a:lnTo>
                      <a:pt x="101" y="95"/>
                    </a:lnTo>
                    <a:lnTo>
                      <a:pt x="105" y="84"/>
                    </a:lnTo>
                    <a:lnTo>
                      <a:pt x="110" y="73"/>
                    </a:lnTo>
                    <a:lnTo>
                      <a:pt x="116" y="63"/>
                    </a:lnTo>
                    <a:lnTo>
                      <a:pt x="123" y="53"/>
                    </a:lnTo>
                    <a:lnTo>
                      <a:pt x="131" y="43"/>
                    </a:lnTo>
                    <a:lnTo>
                      <a:pt x="141" y="36"/>
                    </a:lnTo>
                    <a:lnTo>
                      <a:pt x="151" y="27"/>
                    </a:lnTo>
                    <a:lnTo>
                      <a:pt x="161" y="21"/>
                    </a:lnTo>
                    <a:lnTo>
                      <a:pt x="173" y="15"/>
                    </a:lnTo>
                    <a:lnTo>
                      <a:pt x="185" y="10"/>
                    </a:lnTo>
                    <a:lnTo>
                      <a:pt x="198" y="6"/>
                    </a:lnTo>
                    <a:lnTo>
                      <a:pt x="211" y="2"/>
                    </a:lnTo>
                    <a:lnTo>
                      <a:pt x="226" y="1"/>
                    </a:lnTo>
                    <a:lnTo>
                      <a:pt x="240" y="0"/>
                    </a:lnTo>
                    <a:lnTo>
                      <a:pt x="240" y="0"/>
                    </a:lnTo>
                    <a:lnTo>
                      <a:pt x="255" y="1"/>
                    </a:lnTo>
                    <a:lnTo>
                      <a:pt x="268" y="2"/>
                    </a:lnTo>
                    <a:lnTo>
                      <a:pt x="282" y="6"/>
                    </a:lnTo>
                    <a:lnTo>
                      <a:pt x="295" y="10"/>
                    </a:lnTo>
                    <a:lnTo>
                      <a:pt x="308" y="15"/>
                    </a:lnTo>
                    <a:lnTo>
                      <a:pt x="319" y="21"/>
                    </a:lnTo>
                    <a:lnTo>
                      <a:pt x="330" y="27"/>
                    </a:lnTo>
                    <a:lnTo>
                      <a:pt x="340" y="36"/>
                    </a:lnTo>
                    <a:lnTo>
                      <a:pt x="348" y="43"/>
                    </a:lnTo>
                    <a:lnTo>
                      <a:pt x="357" y="53"/>
                    </a:lnTo>
                    <a:lnTo>
                      <a:pt x="365" y="63"/>
                    </a:lnTo>
                    <a:lnTo>
                      <a:pt x="369" y="73"/>
                    </a:lnTo>
                    <a:lnTo>
                      <a:pt x="374" y="84"/>
                    </a:lnTo>
                    <a:lnTo>
                      <a:pt x="378" y="95"/>
                    </a:lnTo>
                    <a:lnTo>
                      <a:pt x="381" y="107"/>
                    </a:lnTo>
                    <a:lnTo>
                      <a:pt x="381" y="118"/>
                    </a:lnTo>
                    <a:lnTo>
                      <a:pt x="381" y="118"/>
                    </a:lnTo>
                    <a:lnTo>
                      <a:pt x="381" y="122"/>
                    </a:lnTo>
                    <a:lnTo>
                      <a:pt x="381" y="12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Freeform: Shape 56"/>
              <p:cNvSpPr/>
              <p:nvPr/>
            </p:nvSpPr>
            <p:spPr bwMode="auto">
              <a:xfrm>
                <a:off x="1355705" y="3643325"/>
                <a:ext cx="147638" cy="207963"/>
              </a:xfrm>
              <a:custGeom>
                <a:cxnLst>
                  <a:cxn ang="0">
                    <a:pos x="126" y="162"/>
                  </a:cxn>
                  <a:cxn ang="0">
                    <a:pos x="126" y="32"/>
                  </a:cxn>
                  <a:cxn ang="0">
                    <a:pos x="126" y="32"/>
                  </a:cxn>
                  <a:cxn ang="0">
                    <a:pos x="125" y="26"/>
                  </a:cxn>
                  <a:cxn ang="0">
                    <a:pos x="123" y="19"/>
                  </a:cxn>
                  <a:cxn ang="0">
                    <a:pos x="120" y="13"/>
                  </a:cxn>
                  <a:cxn ang="0">
                    <a:pos x="116" y="8"/>
                  </a:cxn>
                  <a:cxn ang="0">
                    <a:pos x="111" y="5"/>
                  </a:cxn>
                  <a:cxn ang="0">
                    <a:pos x="106" y="2"/>
                  </a:cxn>
                  <a:cxn ang="0">
                    <a:pos x="100" y="0"/>
                  </a:cxn>
                  <a:cxn ang="0">
                    <a:pos x="94" y="0"/>
                  </a:cxn>
                  <a:cxn ang="0">
                    <a:pos x="94" y="0"/>
                  </a:cxn>
                  <a:cxn ang="0">
                    <a:pos x="94" y="0"/>
                  </a:cxn>
                  <a:cxn ang="0">
                    <a:pos x="86" y="0"/>
                  </a:cxn>
                  <a:cxn ang="0">
                    <a:pos x="80" y="2"/>
                  </a:cxn>
                  <a:cxn ang="0">
                    <a:pos x="75" y="5"/>
                  </a:cxn>
                  <a:cxn ang="0">
                    <a:pos x="70" y="8"/>
                  </a:cxn>
                  <a:cxn ang="0">
                    <a:pos x="66" y="13"/>
                  </a:cxn>
                  <a:cxn ang="0">
                    <a:pos x="64" y="19"/>
                  </a:cxn>
                  <a:cxn ang="0">
                    <a:pos x="62" y="26"/>
                  </a:cxn>
                  <a:cxn ang="0">
                    <a:pos x="62" y="32"/>
                  </a:cxn>
                  <a:cxn ang="0">
                    <a:pos x="62" y="162"/>
                  </a:cxn>
                  <a:cxn ang="0">
                    <a:pos x="17" y="162"/>
                  </a:cxn>
                  <a:cxn ang="0">
                    <a:pos x="17" y="162"/>
                  </a:cxn>
                  <a:cxn ang="0">
                    <a:pos x="11" y="162"/>
                  </a:cxn>
                  <a:cxn ang="0">
                    <a:pos x="6" y="164"/>
                  </a:cxn>
                  <a:cxn ang="0">
                    <a:pos x="2" y="167"/>
                  </a:cxn>
                  <a:cxn ang="0">
                    <a:pos x="1" y="170"/>
                  </a:cxn>
                  <a:cxn ang="0">
                    <a:pos x="0" y="175"/>
                  </a:cxn>
                  <a:cxn ang="0">
                    <a:pos x="1" y="179"/>
                  </a:cxn>
                  <a:cxn ang="0">
                    <a:pos x="3" y="184"/>
                  </a:cxn>
                  <a:cxn ang="0">
                    <a:pos x="7" y="189"/>
                  </a:cxn>
                  <a:cxn ang="0">
                    <a:pos x="70" y="251"/>
                  </a:cxn>
                  <a:cxn ang="0">
                    <a:pos x="70" y="251"/>
                  </a:cxn>
                  <a:cxn ang="0">
                    <a:pos x="76" y="256"/>
                  </a:cxn>
                  <a:cxn ang="0">
                    <a:pos x="81" y="259"/>
                  </a:cxn>
                  <a:cxn ang="0">
                    <a:pos x="88" y="262"/>
                  </a:cxn>
                  <a:cxn ang="0">
                    <a:pos x="92" y="263"/>
                  </a:cxn>
                  <a:cxn ang="0">
                    <a:pos x="99" y="262"/>
                  </a:cxn>
                  <a:cxn ang="0">
                    <a:pos x="105" y="259"/>
                  </a:cxn>
                  <a:cxn ang="0">
                    <a:pos x="110" y="256"/>
                  </a:cxn>
                  <a:cxn ang="0">
                    <a:pos x="116" y="251"/>
                  </a:cxn>
                  <a:cxn ang="0">
                    <a:pos x="179" y="189"/>
                  </a:cxn>
                  <a:cxn ang="0">
                    <a:pos x="179" y="189"/>
                  </a:cxn>
                  <a:cxn ang="0">
                    <a:pos x="183" y="185"/>
                  </a:cxn>
                  <a:cxn ang="0">
                    <a:pos x="184" y="180"/>
                  </a:cxn>
                  <a:cxn ang="0">
                    <a:pos x="185" y="175"/>
                  </a:cxn>
                  <a:cxn ang="0">
                    <a:pos x="185" y="171"/>
                  </a:cxn>
                  <a:cxn ang="0">
                    <a:pos x="183" y="168"/>
                  </a:cxn>
                  <a:cxn ang="0">
                    <a:pos x="179" y="164"/>
                  </a:cxn>
                  <a:cxn ang="0">
                    <a:pos x="173" y="162"/>
                  </a:cxn>
                  <a:cxn ang="0">
                    <a:pos x="165" y="162"/>
                  </a:cxn>
                  <a:cxn ang="0">
                    <a:pos x="126" y="162"/>
                  </a:cxn>
                </a:cxnLst>
                <a:rect b="b" l="0" r="r" t="0"/>
                <a:pathLst>
                  <a:path h="263" w="185">
                    <a:moveTo>
                      <a:pt x="126" y="162"/>
                    </a:moveTo>
                    <a:lnTo>
                      <a:pt x="126" y="32"/>
                    </a:lnTo>
                    <a:lnTo>
                      <a:pt x="126" y="32"/>
                    </a:lnTo>
                    <a:lnTo>
                      <a:pt x="125" y="26"/>
                    </a:lnTo>
                    <a:lnTo>
                      <a:pt x="123" y="19"/>
                    </a:lnTo>
                    <a:lnTo>
                      <a:pt x="120" y="13"/>
                    </a:lnTo>
                    <a:lnTo>
                      <a:pt x="116" y="8"/>
                    </a:lnTo>
                    <a:lnTo>
                      <a:pt x="111" y="5"/>
                    </a:lnTo>
                    <a:lnTo>
                      <a:pt x="106" y="2"/>
                    </a:lnTo>
                    <a:lnTo>
                      <a:pt x="100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86" y="0"/>
                    </a:lnTo>
                    <a:lnTo>
                      <a:pt x="80" y="2"/>
                    </a:lnTo>
                    <a:lnTo>
                      <a:pt x="75" y="5"/>
                    </a:lnTo>
                    <a:lnTo>
                      <a:pt x="70" y="8"/>
                    </a:lnTo>
                    <a:lnTo>
                      <a:pt x="66" y="13"/>
                    </a:lnTo>
                    <a:lnTo>
                      <a:pt x="64" y="19"/>
                    </a:lnTo>
                    <a:lnTo>
                      <a:pt x="62" y="26"/>
                    </a:lnTo>
                    <a:lnTo>
                      <a:pt x="62" y="32"/>
                    </a:lnTo>
                    <a:lnTo>
                      <a:pt x="62" y="162"/>
                    </a:lnTo>
                    <a:lnTo>
                      <a:pt x="17" y="162"/>
                    </a:lnTo>
                    <a:lnTo>
                      <a:pt x="17" y="162"/>
                    </a:lnTo>
                    <a:lnTo>
                      <a:pt x="11" y="162"/>
                    </a:lnTo>
                    <a:lnTo>
                      <a:pt x="6" y="164"/>
                    </a:lnTo>
                    <a:lnTo>
                      <a:pt x="2" y="167"/>
                    </a:lnTo>
                    <a:lnTo>
                      <a:pt x="1" y="170"/>
                    </a:lnTo>
                    <a:lnTo>
                      <a:pt x="0" y="175"/>
                    </a:lnTo>
                    <a:lnTo>
                      <a:pt x="1" y="179"/>
                    </a:lnTo>
                    <a:lnTo>
                      <a:pt x="3" y="184"/>
                    </a:lnTo>
                    <a:lnTo>
                      <a:pt x="7" y="189"/>
                    </a:lnTo>
                    <a:lnTo>
                      <a:pt x="70" y="251"/>
                    </a:lnTo>
                    <a:lnTo>
                      <a:pt x="70" y="251"/>
                    </a:lnTo>
                    <a:lnTo>
                      <a:pt x="76" y="256"/>
                    </a:lnTo>
                    <a:lnTo>
                      <a:pt x="81" y="259"/>
                    </a:lnTo>
                    <a:lnTo>
                      <a:pt x="88" y="262"/>
                    </a:lnTo>
                    <a:lnTo>
                      <a:pt x="92" y="263"/>
                    </a:lnTo>
                    <a:lnTo>
                      <a:pt x="99" y="262"/>
                    </a:lnTo>
                    <a:lnTo>
                      <a:pt x="105" y="259"/>
                    </a:lnTo>
                    <a:lnTo>
                      <a:pt x="110" y="256"/>
                    </a:lnTo>
                    <a:lnTo>
                      <a:pt x="116" y="251"/>
                    </a:lnTo>
                    <a:lnTo>
                      <a:pt x="179" y="189"/>
                    </a:lnTo>
                    <a:lnTo>
                      <a:pt x="179" y="189"/>
                    </a:lnTo>
                    <a:lnTo>
                      <a:pt x="183" y="185"/>
                    </a:lnTo>
                    <a:lnTo>
                      <a:pt x="184" y="180"/>
                    </a:lnTo>
                    <a:lnTo>
                      <a:pt x="185" y="175"/>
                    </a:lnTo>
                    <a:lnTo>
                      <a:pt x="185" y="171"/>
                    </a:lnTo>
                    <a:lnTo>
                      <a:pt x="183" y="168"/>
                    </a:lnTo>
                    <a:lnTo>
                      <a:pt x="179" y="164"/>
                    </a:lnTo>
                    <a:lnTo>
                      <a:pt x="173" y="162"/>
                    </a:lnTo>
                    <a:lnTo>
                      <a:pt x="165" y="162"/>
                    </a:lnTo>
                    <a:lnTo>
                      <a:pt x="126" y="16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20" name="Group 84"/>
            <p:cNvGrpSpPr/>
            <p:nvPr/>
          </p:nvGrpSpPr>
          <p:grpSpPr>
            <a:xfrm>
              <a:off x="719139" y="3243545"/>
              <a:ext cx="2613471" cy="815312"/>
              <a:chOff x="719138" y="3243544"/>
              <a:chExt cx="2613471" cy="815312"/>
            </a:xfrm>
          </p:grpSpPr>
          <p:sp>
            <p:nvSpPr>
              <p:cNvPr id="46" name="Oval 44"/>
              <p:cNvSpPr/>
              <p:nvPr/>
            </p:nvSpPr>
            <p:spPr>
              <a:xfrm>
                <a:off x="3104009" y="3253738"/>
                <a:ext cx="228600" cy="22860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algn="ctr" cap="flat" cmpd="sng" w="12700">
                <a:noFill/>
                <a:prstDash val="solid"/>
                <a:miter lim="800000"/>
                <a:headEnd len="med" type="none" w="med"/>
                <a:tailEnd len="med" type="none" w="med"/>
              </a:ln>
              <a:effectLst/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miter lim="800000"/>
                    <a:headEnd len="med" type="none" w="med"/>
                    <a:tailEnd len="med" type="none" w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47" name="Group 58"/>
              <p:cNvGrpSpPr/>
              <p:nvPr/>
            </p:nvGrpSpPr>
            <p:grpSpPr>
              <a:xfrm>
                <a:off x="719138" y="3243544"/>
                <a:ext cx="2384871" cy="815312"/>
                <a:chOff x="4410146" y="3865262"/>
                <a:chExt cx="2475841" cy="983470"/>
              </a:xfrm>
            </p:grpSpPr>
            <p:sp>
              <p:nvSpPr>
                <p:cNvPr id="48" name="TextBox 59"/>
                <p:cNvSpPr txBox="1"/>
                <p:nvPr/>
              </p:nvSpPr>
              <p:spPr bwMode="auto">
                <a:xfrm>
                  <a:off x="4410146" y="3865262"/>
                  <a:ext cx="2475841" cy="270493"/>
                </a:xfrm>
                <a:prstGeom prst="rect">
                  <a:avLst/>
                </a:prstGeom>
                <a:noFill/>
                <a:extLst/>
              </p:spPr>
              <p:txBody>
                <a:bodyPr anchor="b" anchorCtr="0" bIns="0" lIns="0" rIns="288000" tIns="0" wrap="none">
                  <a:normAutofit fontScale="92500" lnSpcReduction="20000"/>
                </a:bodyPr>
                <a:lstStyle/>
                <a:p>
                  <a:pPr algn="r"/>
                  <a:r>
                    <a:rPr altLang="en-US" lang="zh-CN" sz="1400">
                      <a:solidFill>
                        <a:schemeClr val="accent4">
                          <a:lumMod val="100000"/>
                        </a:schemeClr>
                      </a:solidFill>
                      <a:effectLst/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  <p:sp>
              <p:nvSpPr>
                <p:cNvPr id="49" name="TextBox 60"/>
                <p:cNvSpPr txBox="1"/>
                <p:nvPr/>
              </p:nvSpPr>
              <p:spPr bwMode="auto">
                <a:xfrm>
                  <a:off x="4410146" y="4135753"/>
                  <a:ext cx="2475841" cy="712979"/>
                </a:xfrm>
                <a:prstGeom prst="rect">
                  <a:avLst/>
                </a:prstGeom>
                <a:noFill/>
                <a:extLst/>
              </p:spPr>
              <p:txBody>
                <a:bodyPr anchor="t" anchorCtr="0" bIns="0" lIns="0" rIns="288000" tIns="0" wrap="square">
                  <a:normAutofit fontScale="92500"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altLang="en-US" lang="zh-CN" sz="10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a charset="-122" panose="020b0503020204020204" pitchFamily="34" typeface="微软雅黑"/>
                    </a:rPr>
                    <a:t>点击输入替换内容编辑文字</a:t>
                  </a:r>
                </a:p>
                <a:p>
                  <a:pPr algn="r">
                    <a:lnSpc>
                      <a:spcPct val="120000"/>
                    </a:lnSpc>
                  </a:pPr>
                  <a:r>
                    <a:rPr altLang="en-US" lang="zh-CN" sz="10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a charset="-122" panose="020b0503020204020204" pitchFamily="34" typeface="微软雅黑"/>
                    </a:rPr>
                    <a:t>点击输入替换内容编辑文字</a:t>
                  </a:r>
                </a:p>
              </p:txBody>
            </p:sp>
          </p:grpSp>
        </p:grpSp>
        <p:grpSp>
          <p:nvGrpSpPr>
            <p:cNvPr id="21" name="Group 88"/>
            <p:cNvGrpSpPr/>
            <p:nvPr/>
          </p:nvGrpSpPr>
          <p:grpSpPr>
            <a:xfrm>
              <a:off x="8061279" y="1879935"/>
              <a:ext cx="2726750" cy="843237"/>
              <a:chOff x="8061282" y="1844824"/>
              <a:chExt cx="2726750" cy="843237"/>
            </a:xfrm>
          </p:grpSpPr>
          <p:sp>
            <p:nvSpPr>
              <p:cNvPr id="42" name="Oval 46"/>
              <p:cNvSpPr/>
              <p:nvPr/>
            </p:nvSpPr>
            <p:spPr>
              <a:xfrm>
                <a:off x="8061282" y="1871220"/>
                <a:ext cx="228600" cy="228600"/>
              </a:xfrm>
              <a:prstGeom prst="ellipse">
                <a:avLst/>
              </a:prstGeom>
              <a:solidFill>
                <a:schemeClr val="accent6">
                  <a:lumMod val="100000"/>
                </a:schemeClr>
              </a:solidFill>
              <a:ln algn="ctr" cap="flat" cmpd="sng" w="12700">
                <a:solidFill>
                  <a:schemeClr val="accent6">
                    <a:lumMod val="100000"/>
                  </a:schemeClr>
                </a:solidFill>
                <a:prstDash val="solid"/>
                <a:miter lim="800000"/>
                <a:headEnd len="med" type="none" w="med"/>
                <a:tailEnd len="med" type="none" w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43" name="Group 61"/>
              <p:cNvGrpSpPr/>
              <p:nvPr/>
            </p:nvGrpSpPr>
            <p:grpSpPr>
              <a:xfrm>
                <a:off x="8289882" y="1844824"/>
                <a:ext cx="2498150" cy="843237"/>
                <a:chOff x="4410146" y="3865260"/>
                <a:chExt cx="2475841" cy="983472"/>
              </a:xfrm>
            </p:grpSpPr>
            <p:sp>
              <p:nvSpPr>
                <p:cNvPr id="44" name="TextBox 62"/>
                <p:cNvSpPr txBox="1"/>
                <p:nvPr/>
              </p:nvSpPr>
              <p:spPr bwMode="auto">
                <a:xfrm>
                  <a:off x="4410146" y="3865260"/>
                  <a:ext cx="2475841" cy="27049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>
                      <a:solidFill>
                        <a:schemeClr val="accent6">
                          <a:lumMod val="100000"/>
                        </a:schemeClr>
                      </a:solidFill>
                    </a14:hiddenFill>
                  </a:ext>
                </a:extLst>
              </p:spPr>
              <p:txBody>
                <a:bodyPr anchor="b" anchorCtr="0" bIns="0" lIns="288000" rIns="288000" tIns="0" wrap="none">
                  <a:normAutofit fontScale="92500" lnSpcReduction="20000"/>
                </a:bodyPr>
                <a:lstStyle/>
                <a:p>
                  <a:pPr algn="l"/>
                  <a:r>
                    <a:rPr altLang="en-US" lang="zh-CN" sz="1400">
                      <a:solidFill>
                        <a:schemeClr val="accent6">
                          <a:lumMod val="100000"/>
                        </a:schemeClr>
                      </a:solidFill>
                      <a:effectLst/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  <p:sp>
              <p:nvSpPr>
                <p:cNvPr id="45" name="TextBox 63"/>
                <p:cNvSpPr txBox="1"/>
                <p:nvPr/>
              </p:nvSpPr>
              <p:spPr bwMode="auto">
                <a:xfrm>
                  <a:off x="4410146" y="4135753"/>
                  <a:ext cx="2475841" cy="712979"/>
                </a:xfrm>
                <a:prstGeom prst="rect">
                  <a:avLst/>
                </a:prstGeom>
                <a:noFill/>
                <a:extLst/>
              </p:spPr>
              <p:txBody>
                <a:bodyPr anchor="t" anchorCtr="0" bIns="0" lIns="288000" rIns="288000" tIns="0" wrap="square">
                  <a:norm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z="10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a charset="-122" panose="020b0503020204020204" pitchFamily="34" typeface="微软雅黑"/>
                    </a:rPr>
                    <a:t>点击输入替换内容编辑文字</a:t>
                  </a:r>
                </a:p>
                <a:p>
                  <a:pPr>
                    <a:lnSpc>
                      <a:spcPct val="120000"/>
                    </a:lnSpc>
                  </a:pPr>
                  <a:r>
                    <a:rPr altLang="en-US" lang="zh-CN" sz="10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a charset="-122" panose="020b0503020204020204" pitchFamily="34" typeface="微软雅黑"/>
                    </a:rPr>
                    <a:t>点击输入替换内容编辑文字</a:t>
                  </a:r>
                </a:p>
              </p:txBody>
            </p:sp>
          </p:grpSp>
        </p:grpSp>
        <p:grpSp>
          <p:nvGrpSpPr>
            <p:cNvPr id="22" name="Group 86"/>
            <p:cNvGrpSpPr/>
            <p:nvPr/>
          </p:nvGrpSpPr>
          <p:grpSpPr>
            <a:xfrm>
              <a:off x="8376839" y="4637993"/>
              <a:ext cx="2726750" cy="843237"/>
              <a:chOff x="8376842" y="4637991"/>
              <a:chExt cx="2726750" cy="843237"/>
            </a:xfrm>
          </p:grpSpPr>
          <p:sp>
            <p:nvSpPr>
              <p:cNvPr id="38" name="Oval 48"/>
              <p:cNvSpPr/>
              <p:nvPr/>
            </p:nvSpPr>
            <p:spPr>
              <a:xfrm>
                <a:off x="8376842" y="4661314"/>
                <a:ext cx="228600" cy="228600"/>
              </a:xfrm>
              <a:prstGeom prst="ellipse">
                <a:avLst/>
              </a:pr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39" name="Group 64"/>
              <p:cNvGrpSpPr/>
              <p:nvPr/>
            </p:nvGrpSpPr>
            <p:grpSpPr>
              <a:xfrm>
                <a:off x="8605442" y="4637991"/>
                <a:ext cx="2498150" cy="843237"/>
                <a:chOff x="4410146" y="3865260"/>
                <a:chExt cx="2475841" cy="983472"/>
              </a:xfrm>
            </p:grpSpPr>
            <p:sp>
              <p:nvSpPr>
                <p:cNvPr id="40" name="TextBox 65"/>
                <p:cNvSpPr txBox="1"/>
                <p:nvPr/>
              </p:nvSpPr>
              <p:spPr bwMode="auto">
                <a:xfrm>
                  <a:off x="4410146" y="3865260"/>
                  <a:ext cx="2475841" cy="270493"/>
                </a:xfrm>
                <a:prstGeom prst="rect">
                  <a:avLst/>
                </a:prstGeom>
                <a:noFill/>
                <a:extLst/>
              </p:spPr>
              <p:txBody>
                <a:bodyPr anchor="b" anchorCtr="0" bIns="0" lIns="288000" rIns="288000" tIns="0" wrap="none">
                  <a:normAutofit fontScale="92500" lnSpcReduction="20000"/>
                </a:bodyPr>
                <a:lstStyle/>
                <a:p>
                  <a:pPr algn="l"/>
                  <a:r>
                    <a:rPr altLang="en-US" lang="zh-CN" sz="1400">
                      <a:solidFill>
                        <a:schemeClr val="accent2">
                          <a:lumMod val="100000"/>
                        </a:schemeClr>
                      </a:solidFill>
                      <a:effectLst/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  <p:sp>
              <p:nvSpPr>
                <p:cNvPr id="41" name="TextBox 66"/>
                <p:cNvSpPr txBox="1"/>
                <p:nvPr/>
              </p:nvSpPr>
              <p:spPr bwMode="auto">
                <a:xfrm>
                  <a:off x="4410146" y="4135753"/>
                  <a:ext cx="2475841" cy="712979"/>
                </a:xfrm>
                <a:prstGeom prst="rect">
                  <a:avLst/>
                </a:prstGeom>
                <a:noFill/>
                <a:extLst/>
              </p:spPr>
              <p:txBody>
                <a:bodyPr anchor="t" anchorCtr="0" bIns="0" lIns="288000" rIns="288000" tIns="0" wrap="square">
                  <a:norm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z="10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a charset="-122" panose="020b0503020204020204" pitchFamily="34" typeface="微软雅黑"/>
                    </a:rPr>
                    <a:t>点击输入替换内容编辑文字</a:t>
                  </a:r>
                </a:p>
                <a:p>
                  <a:pPr>
                    <a:lnSpc>
                      <a:spcPct val="120000"/>
                    </a:lnSpc>
                  </a:pPr>
                  <a:r>
                    <a:rPr altLang="en-US" lang="zh-CN" sz="10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a charset="-122" panose="020b0503020204020204" pitchFamily="34" typeface="微软雅黑"/>
                    </a:rPr>
                    <a:t>点击输入替换内容编辑文字</a:t>
                  </a:r>
                </a:p>
              </p:txBody>
            </p:sp>
          </p:grpSp>
        </p:grpSp>
        <p:grpSp>
          <p:nvGrpSpPr>
            <p:cNvPr id="23" name="Group 85"/>
            <p:cNvGrpSpPr/>
            <p:nvPr/>
          </p:nvGrpSpPr>
          <p:grpSpPr>
            <a:xfrm>
              <a:off x="1346240" y="4626060"/>
              <a:ext cx="2779926" cy="815312"/>
              <a:chOff x="1346239" y="4626058"/>
              <a:chExt cx="2779925" cy="815312"/>
            </a:xfrm>
          </p:grpSpPr>
          <p:sp>
            <p:nvSpPr>
              <p:cNvPr id="34" name="Oval 45"/>
              <p:cNvSpPr/>
              <p:nvPr/>
            </p:nvSpPr>
            <p:spPr>
              <a:xfrm>
                <a:off x="3897564" y="4661314"/>
                <a:ext cx="228600" cy="228600"/>
              </a:xfrm>
              <a:prstGeom prst="ellipse">
                <a:avLst/>
              </a:prstGeom>
              <a:solidFill>
                <a:schemeClr val="accent3">
                  <a:lumMod val="100000"/>
                </a:schemeClr>
              </a:solidFill>
              <a:ln algn="ctr" cap="flat" cmpd="sng" w="12700">
                <a:noFill/>
                <a:prstDash val="solid"/>
                <a:miter lim="800000"/>
                <a:headEnd len="med" type="none" w="med"/>
                <a:tailEnd len="med" type="none" w="med"/>
              </a:ln>
              <a:effectLst/>
              <a:extLst>
                <a:ext uri="{91240B29-F687-4F45-9708-019B960494DF}">
                  <a14:hiddenLine algn="ctr" cap="flat" cmpd="sng" w="12700">
                    <a:solidFill>
                      <a:schemeClr val="accent3">
                        <a:lumMod val="100000"/>
                      </a:schemeClr>
                    </a:solidFill>
                    <a:prstDash val="solid"/>
                    <a:miter lim="800000"/>
                    <a:headEnd len="med" type="none" w="med"/>
                    <a:tailEnd len="med" type="none" w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35" name="Group 67"/>
              <p:cNvGrpSpPr/>
              <p:nvPr/>
            </p:nvGrpSpPr>
            <p:grpSpPr>
              <a:xfrm>
                <a:off x="1346239" y="4626058"/>
                <a:ext cx="2551325" cy="815312"/>
                <a:chOff x="4410146" y="3865262"/>
                <a:chExt cx="2475841" cy="983470"/>
              </a:xfrm>
            </p:grpSpPr>
            <p:sp>
              <p:nvSpPr>
                <p:cNvPr id="36" name="TextBox 68"/>
                <p:cNvSpPr txBox="1"/>
                <p:nvPr/>
              </p:nvSpPr>
              <p:spPr bwMode="auto">
                <a:xfrm>
                  <a:off x="4410146" y="3865262"/>
                  <a:ext cx="2475841" cy="270493"/>
                </a:xfrm>
                <a:prstGeom prst="rect">
                  <a:avLst/>
                </a:prstGeom>
                <a:noFill/>
                <a:extLst/>
              </p:spPr>
              <p:txBody>
                <a:bodyPr anchor="b" anchorCtr="0" bIns="0" lIns="0" rIns="288000" tIns="0" wrap="none">
                  <a:normAutofit fontScale="92500" lnSpcReduction="20000"/>
                </a:bodyPr>
                <a:lstStyle/>
                <a:p>
                  <a:pPr algn="r"/>
                  <a:r>
                    <a:rPr altLang="en-US" lang="zh-CN" sz="1400">
                      <a:solidFill>
                        <a:schemeClr val="accent3">
                          <a:lumMod val="100000"/>
                        </a:schemeClr>
                      </a:solidFill>
                      <a:effectLst/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  <p:sp>
              <p:nvSpPr>
                <p:cNvPr id="37" name="TextBox 69"/>
                <p:cNvSpPr txBox="1"/>
                <p:nvPr/>
              </p:nvSpPr>
              <p:spPr bwMode="auto">
                <a:xfrm>
                  <a:off x="4410146" y="4135753"/>
                  <a:ext cx="2475841" cy="712979"/>
                </a:xfrm>
                <a:prstGeom prst="rect">
                  <a:avLst/>
                </a:prstGeom>
                <a:noFill/>
                <a:extLst/>
              </p:spPr>
              <p:txBody>
                <a:bodyPr anchor="t" anchorCtr="0" bIns="0" lIns="0" rIns="288000" tIns="0" wrap="square">
                  <a:norm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altLang="en-US" lang="zh-CN" sz="10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a charset="-122" panose="020b0503020204020204" pitchFamily="34" typeface="微软雅黑"/>
                    </a:rPr>
                    <a:t>点击输入替换内容编辑文字</a:t>
                  </a:r>
                </a:p>
                <a:p>
                  <a:pPr algn="r">
                    <a:lnSpc>
                      <a:spcPct val="120000"/>
                    </a:lnSpc>
                  </a:pPr>
                  <a:r>
                    <a:rPr altLang="en-US" lang="zh-CN" sz="10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a charset="-122" panose="020b0503020204020204" pitchFamily="34" typeface="微软雅黑"/>
                    </a:rPr>
                    <a:t>点击输入替换内容编辑文字</a:t>
                  </a:r>
                </a:p>
              </p:txBody>
            </p:sp>
          </p:grpSp>
        </p:grpSp>
        <p:grpSp>
          <p:nvGrpSpPr>
            <p:cNvPr id="24" name="Group 87"/>
            <p:cNvGrpSpPr/>
            <p:nvPr/>
          </p:nvGrpSpPr>
          <p:grpSpPr>
            <a:xfrm>
              <a:off x="8876599" y="3229635"/>
              <a:ext cx="2726750" cy="843237"/>
              <a:chOff x="8876600" y="3229633"/>
              <a:chExt cx="2726750" cy="843237"/>
            </a:xfrm>
          </p:grpSpPr>
          <p:sp>
            <p:nvSpPr>
              <p:cNvPr id="30" name="Oval 47"/>
              <p:cNvSpPr/>
              <p:nvPr/>
            </p:nvSpPr>
            <p:spPr>
              <a:xfrm>
                <a:off x="8876600" y="3253738"/>
                <a:ext cx="228600" cy="228600"/>
              </a:xfrm>
              <a:prstGeom prst="ellipse">
                <a:avLst/>
              </a:prstGeom>
              <a:solidFill>
                <a:schemeClr val="accent1">
                  <a:lumMod val="100000"/>
                </a:schemeClr>
              </a:solidFill>
              <a:ln algn="ctr" cap="flat" cmpd="sng" w="12700">
                <a:noFill/>
                <a:prstDash val="solid"/>
                <a:miter lim="800000"/>
                <a:headEnd len="med" type="none" w="med"/>
                <a:tailEnd len="med" type="none" w="med"/>
              </a:ln>
              <a:effectLst/>
              <a:extLst>
                <a:ext uri="{91240B29-F687-4F45-9708-019B960494DF}">
                  <a14:hiddenLine algn="ctr" cap="flat" cmpd="sng" w="12700">
                    <a:solidFill>
                      <a:schemeClr val="accent1">
                        <a:lumMod val="100000"/>
                      </a:schemeClr>
                    </a:solidFill>
                    <a:prstDash val="solid"/>
                    <a:miter lim="800000"/>
                    <a:headEnd len="med" type="none" w="med"/>
                    <a:tailEnd len="med" type="none" w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31" name="Group 77"/>
              <p:cNvGrpSpPr/>
              <p:nvPr/>
            </p:nvGrpSpPr>
            <p:grpSpPr>
              <a:xfrm>
                <a:off x="9105200" y="3229633"/>
                <a:ext cx="2498150" cy="843237"/>
                <a:chOff x="4410146" y="3865260"/>
                <a:chExt cx="2475841" cy="983472"/>
              </a:xfrm>
            </p:grpSpPr>
            <p:sp>
              <p:nvSpPr>
                <p:cNvPr id="32" name="TextBox 78"/>
                <p:cNvSpPr txBox="1"/>
                <p:nvPr/>
              </p:nvSpPr>
              <p:spPr bwMode="auto">
                <a:xfrm>
                  <a:off x="4410146" y="3865260"/>
                  <a:ext cx="2475841" cy="270493"/>
                </a:xfrm>
                <a:prstGeom prst="rect">
                  <a:avLst/>
                </a:prstGeom>
                <a:noFill/>
                <a:extLst/>
              </p:spPr>
              <p:txBody>
                <a:bodyPr anchor="b" anchorCtr="0" bIns="0" lIns="288000" rIns="288000" tIns="0" wrap="none">
                  <a:normAutofit fontScale="92500" lnSpcReduction="20000"/>
                </a:bodyPr>
                <a:lstStyle/>
                <a:p>
                  <a:pPr algn="l"/>
                  <a:r>
                    <a:rPr altLang="en-US" lang="zh-CN" sz="1400">
                      <a:solidFill>
                        <a:schemeClr val="accent1">
                          <a:lumMod val="100000"/>
                        </a:schemeClr>
                      </a:solidFill>
                      <a:effectLst/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  <p:sp>
              <p:nvSpPr>
                <p:cNvPr id="33" name="TextBox 79"/>
                <p:cNvSpPr txBox="1"/>
                <p:nvPr/>
              </p:nvSpPr>
              <p:spPr bwMode="auto">
                <a:xfrm>
                  <a:off x="4410146" y="4135753"/>
                  <a:ext cx="2475841" cy="712979"/>
                </a:xfrm>
                <a:prstGeom prst="rect">
                  <a:avLst/>
                </a:prstGeom>
                <a:noFill/>
                <a:extLst/>
              </p:spPr>
              <p:txBody>
                <a:bodyPr anchor="t" anchorCtr="0" bIns="0" lIns="288000" rIns="288000" tIns="0" wrap="square">
                  <a:norm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z="10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a charset="-122" panose="020b0503020204020204" pitchFamily="34" typeface="微软雅黑"/>
                    </a:rPr>
                    <a:t>点击输入替换内容编辑文字</a:t>
                  </a:r>
                </a:p>
                <a:p>
                  <a:pPr>
                    <a:lnSpc>
                      <a:spcPct val="120000"/>
                    </a:lnSpc>
                  </a:pPr>
                  <a:r>
                    <a:rPr altLang="en-US" lang="zh-CN" sz="10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a charset="-122" panose="020b0503020204020204" pitchFamily="34" typeface="微软雅黑"/>
                    </a:rPr>
                    <a:t>点击输入替换内容编辑文字</a:t>
                  </a:r>
                </a:p>
              </p:txBody>
            </p:sp>
          </p:grpSp>
        </p:grpSp>
        <p:grpSp>
          <p:nvGrpSpPr>
            <p:cNvPr id="25" name="Group 83"/>
            <p:cNvGrpSpPr/>
            <p:nvPr/>
          </p:nvGrpSpPr>
          <p:grpSpPr>
            <a:xfrm>
              <a:off x="1576843" y="1871220"/>
              <a:ext cx="2613471" cy="815312"/>
              <a:chOff x="1576841" y="1871220"/>
              <a:chExt cx="2613471" cy="815312"/>
            </a:xfrm>
          </p:grpSpPr>
          <p:sp>
            <p:nvSpPr>
              <p:cNvPr id="26" name="Oval 43"/>
              <p:cNvSpPr/>
              <p:nvPr/>
            </p:nvSpPr>
            <p:spPr>
              <a:xfrm>
                <a:off x="3961712" y="1871220"/>
                <a:ext cx="228600" cy="228600"/>
              </a:xfrm>
              <a:prstGeom prst="ellipse">
                <a:avLst/>
              </a:prstGeom>
              <a:solidFill>
                <a:schemeClr val="accent5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27" name="Group 80"/>
              <p:cNvGrpSpPr/>
              <p:nvPr/>
            </p:nvGrpSpPr>
            <p:grpSpPr>
              <a:xfrm>
                <a:off x="1576841" y="1871220"/>
                <a:ext cx="2384871" cy="815312"/>
                <a:chOff x="4410146" y="3865262"/>
                <a:chExt cx="2475841" cy="983470"/>
              </a:xfrm>
            </p:grpSpPr>
            <p:sp>
              <p:nvSpPr>
                <p:cNvPr id="28" name="TextBox 81"/>
                <p:cNvSpPr txBox="1"/>
                <p:nvPr/>
              </p:nvSpPr>
              <p:spPr bwMode="auto">
                <a:xfrm>
                  <a:off x="4410146" y="3865262"/>
                  <a:ext cx="2475841" cy="270493"/>
                </a:xfrm>
                <a:prstGeom prst="rect">
                  <a:avLst/>
                </a:prstGeom>
                <a:noFill/>
                <a:extLst/>
              </p:spPr>
              <p:txBody>
                <a:bodyPr anchor="b" anchorCtr="0" bIns="0" lIns="0" rIns="288000" tIns="0" wrap="none">
                  <a:normAutofit fontScale="92500" lnSpcReduction="20000"/>
                </a:bodyPr>
                <a:lstStyle/>
                <a:p>
                  <a:pPr algn="r"/>
                  <a:r>
                    <a:rPr altLang="en-US" lang="zh-CN" sz="1400">
                      <a:solidFill>
                        <a:schemeClr val="accent5">
                          <a:lumMod val="100000"/>
                        </a:schemeClr>
                      </a:solidFill>
                      <a:effectLst/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  <p:sp>
              <p:nvSpPr>
                <p:cNvPr id="29" name="TextBox 82"/>
                <p:cNvSpPr txBox="1"/>
                <p:nvPr/>
              </p:nvSpPr>
              <p:spPr bwMode="auto">
                <a:xfrm>
                  <a:off x="4410146" y="4135753"/>
                  <a:ext cx="2475841" cy="712979"/>
                </a:xfrm>
                <a:prstGeom prst="rect">
                  <a:avLst/>
                </a:prstGeom>
                <a:noFill/>
                <a:extLst/>
              </p:spPr>
              <p:txBody>
                <a:bodyPr anchor="t" anchorCtr="0" bIns="0" lIns="0" rIns="288000" tIns="0" wrap="square">
                  <a:normAutofit fontScale="92500"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altLang="en-US" lang="zh-CN" sz="10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a charset="-122" panose="020b0503020204020204" pitchFamily="34" typeface="微软雅黑"/>
                    </a:rPr>
                    <a:t>点击输入替换内容编辑文字</a:t>
                  </a:r>
                </a:p>
                <a:p>
                  <a:pPr algn="r">
                    <a:lnSpc>
                      <a:spcPct val="120000"/>
                    </a:lnSpc>
                  </a:pPr>
                  <a:r>
                    <a:rPr altLang="en-US" lang="zh-CN" sz="10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a charset="-122" panose="020b0503020204020204" pitchFamily="34" typeface="微软雅黑"/>
                    </a:rPr>
                    <a:t>点击输入替换内容编辑文字</a:t>
                  </a:r>
                </a:p>
              </p:txBody>
            </p:sp>
          </p:grpSp>
        </p:grpSp>
      </p:grpSp>
      <p:sp>
        <p:nvSpPr>
          <p:cNvPr id="2" name="椭圆 1"/>
          <p:cNvSpPr/>
          <p:nvPr/>
        </p:nvSpPr>
        <p:spPr>
          <a:xfrm>
            <a:off x="4211960" y="-102865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  <p:sp>
        <p:nvSpPr>
          <p:cNvPr id="68" name="Title 1">
            <a:extLst>
              <a:ext uri="{FF2B5EF4-FFF2-40B4-BE49-F238E27FC236}">
                <a16:creationId xmlns:a16="http://schemas.microsoft.com/office/drawing/2014/main" id="{DD4DDA1E-9B8F-4E83-97D9-ACF385C99D43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年度工作概述</a:t>
            </a:r>
          </a:p>
        </p:txBody>
      </p:sp>
    </p:spTree>
    <p:extLst>
      <p:ext uri="{BB962C8B-B14F-4D97-AF65-F5344CB8AC3E}">
        <p14:creationId val="86721942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 id="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grpId="1" id="11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9289 0.649509 E" pathEditMode="relative" ptsTypes="">
                                      <p:cBhvr>
                                        <p:cTn dur="20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3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289 -0.649509 L 0 0 E" pathEditMode="relative" ptsTypes="">
                                      <p:cBhvr>
                                        <p:cTn dur="2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grpId="2" id="15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6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  <p:from x="100000" y="100000"/>
                                      <p:to x="1259607" y="524521"/>
                                    </p:animScale>
                                  </p:childTnLst>
                                </p:cTn>
                              </p:par>
                              <p:par>
                                <p:cTn accel="50000" decel="50000" fill="hold" id="17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8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  <p:from x="7939" y="19065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1" spid="2"/>
      <p:bldP grpId="2" spid="2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2" name="组合 21">
            <a:extLst>
              <a:ext uri="{FF2B5EF4-FFF2-40B4-BE49-F238E27FC236}">
                <a16:creationId xmlns:a16="http://schemas.microsoft.com/office/drawing/2014/main" id="{427820D4-0955-4855-97CF-1DB0C960DC72}"/>
              </a:ext>
            </a:extLst>
          </p:cNvPr>
          <p:cNvGrpSpPr/>
          <p:nvPr/>
        </p:nvGrpSpPr>
        <p:grpSpPr>
          <a:xfrm>
            <a:off x="533680" y="881062"/>
            <a:ext cx="2862183" cy="3618980"/>
            <a:chOff x="533680" y="881062"/>
            <a:chExt cx="2862183" cy="3618980"/>
          </a:xfrm>
        </p:grpSpPr>
        <p:sp>
          <p:nvSpPr>
            <p:cNvPr id="5" name="iS1ide-Rectangle 19">
              <a:extLst>
                <a:ext uri="{FF2B5EF4-FFF2-40B4-BE49-F238E27FC236}">
                  <a16:creationId xmlns:a16="http://schemas.microsoft.com/office/drawing/2014/main" id="{2AF13591-855D-42B4-A7F0-EA2D48A456CA}"/>
                </a:ext>
              </a:extLst>
            </p:cNvPr>
            <p:cNvSpPr/>
            <p:nvPr/>
          </p:nvSpPr>
          <p:spPr>
            <a:xfrm>
              <a:off x="758642" y="951570"/>
              <a:ext cx="2365520" cy="1813988"/>
            </a:xfrm>
            <a:prstGeom prst="rect">
              <a:avLst/>
            </a:prstGeom>
            <a:blipFill dpi="0" rotWithShape="1">
              <a:blip r:embed="rId3"/>
              <a:stretch>
                <a:fillRect l="-7576" r="-7496"/>
              </a:stretch>
            </a:blip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iS1ide-Callout: Down Arrow 2">
              <a:extLst>
                <a:ext uri="{FF2B5EF4-FFF2-40B4-BE49-F238E27FC236}">
                  <a16:creationId xmlns:a16="http://schemas.microsoft.com/office/drawing/2014/main" id="{760696F7-E4B8-4256-A7B3-72F234FA5DF1}"/>
                </a:ext>
              </a:extLst>
            </p:cNvPr>
            <p:cNvSpPr/>
            <p:nvPr/>
          </p:nvSpPr>
          <p:spPr>
            <a:xfrm>
              <a:off x="765522" y="951570"/>
              <a:ext cx="2348752" cy="1813988"/>
            </a:xfrm>
            <a:prstGeom prst="downArrowCallout">
              <a:avLst>
                <a:gd fmla="val 25000" name="adj1"/>
                <a:gd fmla="val 6698" name="adj2"/>
                <a:gd fmla="val 4369" name="adj3"/>
                <a:gd fmla="val 95631" name="adj4"/>
              </a:avLst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iS1ide-Freeform: Shape 24">
              <a:extLst>
                <a:ext uri="{FF2B5EF4-FFF2-40B4-BE49-F238E27FC236}">
                  <a16:creationId xmlns:a16="http://schemas.microsoft.com/office/drawing/2014/main" id="{2D72EB6E-4C73-43AC-AA75-E3A37DA8E7AC}"/>
                </a:ext>
              </a:extLst>
            </p:cNvPr>
            <p:cNvSpPr>
              <a:spLocks noAdjustHandles="1" noChangeAspect="1"/>
            </p:cNvSpPr>
            <p:nvPr/>
          </p:nvSpPr>
          <p:spPr>
            <a:xfrm>
              <a:off x="695325" y="881062"/>
              <a:ext cx="2495549" cy="1946430"/>
            </a:xfrm>
            <a:custGeom>
              <a:gdLst>
                <a:gd fmla="*/ 72008 w 3276364" name="connsiteX0"/>
                <a:gd fmla="*/ 72008 h 2556284" name="connsiteY0"/>
                <a:gd fmla="*/ 72008 w 3276364" name="connsiteX1"/>
                <a:gd fmla="*/ 2384987 h 2556284" name="connsiteY1"/>
                <a:gd fmla="*/ 1475841 w 3276364" name="connsiteX2"/>
                <a:gd fmla="*/ 2384987 h 2556284" name="connsiteY2"/>
                <a:gd fmla="*/ 1637843 w 3276364" name="connsiteX3"/>
                <a:gd fmla="*/ 2490658 h 2556284" name="connsiteY3"/>
                <a:gd fmla="*/ 1799844 w 3276364" name="connsiteX4"/>
                <a:gd fmla="*/ 2384987 h 2556284" name="connsiteY4"/>
                <a:gd fmla="*/ 3203677 w 3276364" name="connsiteX5"/>
                <a:gd fmla="*/ 2384987 h 2556284" name="connsiteY5"/>
                <a:gd fmla="*/ 3203677 w 3276364" name="connsiteX6"/>
                <a:gd fmla="*/ 72008 h 2556284" name="connsiteY6"/>
                <a:gd fmla="*/ 0 w 3276364" name="connsiteX7"/>
                <a:gd fmla="*/ 0 h 2556284" name="connsiteY7"/>
                <a:gd fmla="*/ 3276364 w 3276364" name="connsiteX8"/>
                <a:gd fmla="*/ 0 h 2556284" name="connsiteY8"/>
                <a:gd fmla="*/ 3276364 w 3276364" name="connsiteX9"/>
                <a:gd fmla="*/ 2556284 h 2556284" name="connsiteY9"/>
                <a:gd fmla="*/ 0 w 3276364" name="connsiteX10"/>
                <a:gd fmla="*/ 2556284 h 2556284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2556284" w="3276364">
                  <a:moveTo>
                    <a:pt x="72008" y="72008"/>
                  </a:moveTo>
                  <a:lnTo>
                    <a:pt x="72008" y="2384987"/>
                  </a:lnTo>
                  <a:lnTo>
                    <a:pt x="1475841" y="2384987"/>
                  </a:lnTo>
                  <a:lnTo>
                    <a:pt x="1637843" y="2490658"/>
                  </a:lnTo>
                  <a:lnTo>
                    <a:pt x="1799844" y="2384987"/>
                  </a:lnTo>
                  <a:lnTo>
                    <a:pt x="3203677" y="2384987"/>
                  </a:lnTo>
                  <a:lnTo>
                    <a:pt x="3203677" y="72008"/>
                  </a:lnTo>
                  <a:close/>
                  <a:moveTo>
                    <a:pt x="0" y="0"/>
                  </a:moveTo>
                  <a:lnTo>
                    <a:pt x="3276364" y="0"/>
                  </a:lnTo>
                  <a:lnTo>
                    <a:pt x="3276364" y="2556284"/>
                  </a:lnTo>
                  <a:lnTo>
                    <a:pt x="0" y="2556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iS1ide-Rectangle: Top Corners Rounded 1">
              <a:extLst>
                <a:ext uri="{FF2B5EF4-FFF2-40B4-BE49-F238E27FC236}">
                  <a16:creationId xmlns:a16="http://schemas.microsoft.com/office/drawing/2014/main" id="{E2BB4CCD-0030-4E99-9BBA-2D185A6E0E63}"/>
                </a:ext>
              </a:extLst>
            </p:cNvPr>
            <p:cNvSpPr/>
            <p:nvPr/>
          </p:nvSpPr>
          <p:spPr>
            <a:xfrm flipV="1" rot="10800000">
              <a:off x="758643" y="3267525"/>
              <a:ext cx="2365520" cy="1232517"/>
            </a:xfrm>
            <a:prstGeom prst="round2SameRect">
              <a:avLst>
                <a:gd fmla="val 0" name="adj1"/>
                <a:gd fmla="val 10000" name="adj2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solidFill>
                    <a:schemeClr val="tx1"/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ctr">
                <a:lnSpc>
                  <a:spcPct val="120000"/>
                </a:lnSpc>
              </a:pPr>
              <a:r>
                <a:rPr altLang="en-US" lang="zh-CN" sz="1100">
                  <a:solidFill>
                    <a:schemeClr val="tx1"/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  <p:sp>
          <p:nvSpPr>
            <p:cNvPr id="13" name="iS1ide-Rectangle 6">
              <a:extLst>
                <a:ext uri="{FF2B5EF4-FFF2-40B4-BE49-F238E27FC236}">
                  <a16:creationId xmlns:a16="http://schemas.microsoft.com/office/drawing/2014/main" id="{3DE1AA3F-A879-4E20-8F64-8F20EB751C57}"/>
                </a:ext>
              </a:extLst>
            </p:cNvPr>
            <p:cNvSpPr/>
            <p:nvPr/>
          </p:nvSpPr>
          <p:spPr>
            <a:xfrm>
              <a:off x="533680" y="2788242"/>
              <a:ext cx="2590483" cy="4739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/>
            </a:bodyPr>
            <a:lstStyle/>
            <a:p>
              <a:pPr algn="ctr"/>
              <a:r>
                <a:rPr altLang="en-US" b="1" lang="zh-CN" sz="14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4" name="iS1ide-Right Triangle 7">
              <a:extLst>
                <a:ext uri="{FF2B5EF4-FFF2-40B4-BE49-F238E27FC236}">
                  <a16:creationId xmlns:a16="http://schemas.microsoft.com/office/drawing/2014/main" id="{8E596138-3610-45CF-A911-959EF3FE10C2}"/>
                </a:ext>
              </a:extLst>
            </p:cNvPr>
            <p:cNvSpPr/>
            <p:nvPr/>
          </p:nvSpPr>
          <p:spPr>
            <a:xfrm flipH="1" flipV="1">
              <a:off x="533680" y="3262222"/>
              <a:ext cx="224963" cy="335912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iS1ide-Right Triangle 12">
              <a:extLst>
                <a:ext uri="{FF2B5EF4-FFF2-40B4-BE49-F238E27FC236}">
                  <a16:creationId xmlns:a16="http://schemas.microsoft.com/office/drawing/2014/main" id="{21B6E7CD-B719-4E41-AF79-DB3598742682}"/>
                </a:ext>
              </a:extLst>
            </p:cNvPr>
            <p:cNvSpPr/>
            <p:nvPr/>
          </p:nvSpPr>
          <p:spPr>
            <a:xfrm flipH="1" flipV="1">
              <a:off x="3170900" y="3262222"/>
              <a:ext cx="224963" cy="335912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4FD13DBD-1585-4FFD-987A-0710712D5167}"/>
              </a:ext>
            </a:extLst>
          </p:cNvPr>
          <p:cNvGrpSpPr/>
          <p:nvPr/>
        </p:nvGrpSpPr>
        <p:grpSpPr>
          <a:xfrm>
            <a:off x="3170900" y="881062"/>
            <a:ext cx="2798472" cy="3613677"/>
            <a:chOff x="3170900" y="881062"/>
            <a:chExt cx="2798472" cy="3613677"/>
          </a:xfrm>
        </p:grpSpPr>
        <p:sp>
          <p:nvSpPr>
            <p:cNvPr id="3" name="iS1ide-Rectangle 15">
              <a:extLst>
                <a:ext uri="{FF2B5EF4-FFF2-40B4-BE49-F238E27FC236}">
                  <a16:creationId xmlns:a16="http://schemas.microsoft.com/office/drawing/2014/main" id="{D0B9315A-CC37-4AAD-9106-36B17D62CC69}"/>
                </a:ext>
              </a:extLst>
            </p:cNvPr>
            <p:cNvSpPr/>
            <p:nvPr/>
          </p:nvSpPr>
          <p:spPr>
            <a:xfrm>
              <a:off x="3395760" y="951570"/>
              <a:ext cx="2365520" cy="1813988"/>
            </a:xfrm>
            <a:prstGeom prst="rect">
              <a:avLst/>
            </a:prstGeom>
            <a:blipFill dpi="0" rotWithShape="1">
              <a:blip r:embed="rId4"/>
              <a:stretch>
                <a:fillRect l="-7373" r="-7295"/>
              </a:stretch>
            </a:blip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iS1ide-Callout: Down Arrow 3">
              <a:extLst>
                <a:ext uri="{FF2B5EF4-FFF2-40B4-BE49-F238E27FC236}">
                  <a16:creationId xmlns:a16="http://schemas.microsoft.com/office/drawing/2014/main" id="{0F02B902-A7BE-437D-AF0B-98DD0E5BEC98}"/>
                </a:ext>
              </a:extLst>
            </p:cNvPr>
            <p:cNvSpPr/>
            <p:nvPr/>
          </p:nvSpPr>
          <p:spPr>
            <a:xfrm>
              <a:off x="3395760" y="951570"/>
              <a:ext cx="2348752" cy="1813988"/>
            </a:xfrm>
            <a:prstGeom prst="downArrowCallout">
              <a:avLst>
                <a:gd fmla="val 25000" name="adj1"/>
                <a:gd fmla="val 6698" name="adj2"/>
                <a:gd fmla="val 4369" name="adj3"/>
                <a:gd fmla="val 95631" name="adj4"/>
              </a:avLst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iS1ide-Freeform: Shape 26">
              <a:extLst>
                <a:ext uri="{FF2B5EF4-FFF2-40B4-BE49-F238E27FC236}">
                  <a16:creationId xmlns:a16="http://schemas.microsoft.com/office/drawing/2014/main" id="{CEBE1BDD-8039-4088-8035-DEB6C1CD0B87}"/>
                </a:ext>
              </a:extLst>
            </p:cNvPr>
            <p:cNvSpPr>
              <a:spLocks noAdjustHandles="1" noChangeAspect="1"/>
            </p:cNvSpPr>
            <p:nvPr/>
          </p:nvSpPr>
          <p:spPr>
            <a:xfrm>
              <a:off x="3324225" y="881062"/>
              <a:ext cx="2495549" cy="1946430"/>
            </a:xfrm>
            <a:custGeom>
              <a:gdLst>
                <a:gd fmla="*/ 72008 w 3276364" name="connsiteX0"/>
                <a:gd fmla="*/ 72008 h 2556284" name="connsiteY0"/>
                <a:gd fmla="*/ 72008 w 3276364" name="connsiteX1"/>
                <a:gd fmla="*/ 2384987 h 2556284" name="connsiteY1"/>
                <a:gd fmla="*/ 1475841 w 3276364" name="connsiteX2"/>
                <a:gd fmla="*/ 2384987 h 2556284" name="connsiteY2"/>
                <a:gd fmla="*/ 1637843 w 3276364" name="connsiteX3"/>
                <a:gd fmla="*/ 2490658 h 2556284" name="connsiteY3"/>
                <a:gd fmla="*/ 1799844 w 3276364" name="connsiteX4"/>
                <a:gd fmla="*/ 2384987 h 2556284" name="connsiteY4"/>
                <a:gd fmla="*/ 3203677 w 3276364" name="connsiteX5"/>
                <a:gd fmla="*/ 2384987 h 2556284" name="connsiteY5"/>
                <a:gd fmla="*/ 3203677 w 3276364" name="connsiteX6"/>
                <a:gd fmla="*/ 72008 h 2556284" name="connsiteY6"/>
                <a:gd fmla="*/ 0 w 3276364" name="connsiteX7"/>
                <a:gd fmla="*/ 0 h 2556284" name="connsiteY7"/>
                <a:gd fmla="*/ 3276364 w 3276364" name="connsiteX8"/>
                <a:gd fmla="*/ 0 h 2556284" name="connsiteY8"/>
                <a:gd fmla="*/ 3276364 w 3276364" name="connsiteX9"/>
                <a:gd fmla="*/ 2556284 h 2556284" name="connsiteY9"/>
                <a:gd fmla="*/ 0 w 3276364" name="connsiteX10"/>
                <a:gd fmla="*/ 2556284 h 2556284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2556284" w="3276364">
                  <a:moveTo>
                    <a:pt x="72008" y="72008"/>
                  </a:moveTo>
                  <a:lnTo>
                    <a:pt x="72008" y="2384987"/>
                  </a:lnTo>
                  <a:lnTo>
                    <a:pt x="1475841" y="2384987"/>
                  </a:lnTo>
                  <a:lnTo>
                    <a:pt x="1637843" y="2490658"/>
                  </a:lnTo>
                  <a:lnTo>
                    <a:pt x="1799844" y="2384987"/>
                  </a:lnTo>
                  <a:lnTo>
                    <a:pt x="3203677" y="2384987"/>
                  </a:lnTo>
                  <a:lnTo>
                    <a:pt x="3203677" y="72008"/>
                  </a:lnTo>
                  <a:close/>
                  <a:moveTo>
                    <a:pt x="0" y="0"/>
                  </a:moveTo>
                  <a:lnTo>
                    <a:pt x="3276364" y="0"/>
                  </a:lnTo>
                  <a:lnTo>
                    <a:pt x="3276364" y="2556284"/>
                  </a:lnTo>
                  <a:lnTo>
                    <a:pt x="0" y="2556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iS1ide-Right Triangle 13">
              <a:extLst>
                <a:ext uri="{FF2B5EF4-FFF2-40B4-BE49-F238E27FC236}">
                  <a16:creationId xmlns:a16="http://schemas.microsoft.com/office/drawing/2014/main" id="{5783ED87-9580-4B5D-B3F8-C74ADC4C4B16}"/>
                </a:ext>
              </a:extLst>
            </p:cNvPr>
            <p:cNvSpPr/>
            <p:nvPr/>
          </p:nvSpPr>
          <p:spPr>
            <a:xfrm flipV="1">
              <a:off x="5744409" y="3262222"/>
              <a:ext cx="224963" cy="335912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iS1ide-Rectangle 14">
              <a:extLst>
                <a:ext uri="{FF2B5EF4-FFF2-40B4-BE49-F238E27FC236}">
                  <a16:creationId xmlns:a16="http://schemas.microsoft.com/office/drawing/2014/main" id="{F0486C21-6A94-43E9-8080-80647F3457E9}"/>
                </a:ext>
              </a:extLst>
            </p:cNvPr>
            <p:cNvSpPr/>
            <p:nvPr/>
          </p:nvSpPr>
          <p:spPr>
            <a:xfrm>
              <a:off x="3170900" y="2788242"/>
              <a:ext cx="2798472" cy="4739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/>
            </a:bodyPr>
            <a:lstStyle/>
            <a:p>
              <a:pPr algn="ctr"/>
              <a:r>
                <a:rPr altLang="en-US" b="1" lang="zh-CN" sz="14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0" name="iS1ide-Rectangle: Top Corners Rounded 16">
              <a:extLst>
                <a:ext uri="{FF2B5EF4-FFF2-40B4-BE49-F238E27FC236}">
                  <a16:creationId xmlns:a16="http://schemas.microsoft.com/office/drawing/2014/main" id="{F7610CB8-1C1B-4746-B39E-46B7B1B6EEC0}"/>
                </a:ext>
              </a:extLst>
            </p:cNvPr>
            <p:cNvSpPr/>
            <p:nvPr/>
          </p:nvSpPr>
          <p:spPr>
            <a:xfrm flipV="1" rot="10800000">
              <a:off x="3384620" y="3262222"/>
              <a:ext cx="2365520" cy="1232517"/>
            </a:xfrm>
            <a:prstGeom prst="round2SameRect">
              <a:avLst>
                <a:gd fmla="val 0" name="adj1"/>
                <a:gd fmla="val 10000" name="adj2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solidFill>
                    <a:schemeClr val="tx1"/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ctr">
                <a:lnSpc>
                  <a:spcPct val="120000"/>
                </a:lnSpc>
              </a:pPr>
              <a:r>
                <a:rPr altLang="en-US" lang="zh-CN" sz="1100">
                  <a:solidFill>
                    <a:schemeClr val="tx1"/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398F66ED-7A55-40E6-B94B-51E4E457290F}"/>
              </a:ext>
            </a:extLst>
          </p:cNvPr>
          <p:cNvGrpSpPr/>
          <p:nvPr/>
        </p:nvGrpSpPr>
        <p:grpSpPr>
          <a:xfrm>
            <a:off x="5953126" y="881062"/>
            <a:ext cx="2651522" cy="3618980"/>
            <a:chOff x="5953126" y="881062"/>
            <a:chExt cx="2651522" cy="3618980"/>
          </a:xfrm>
        </p:grpSpPr>
        <p:sp>
          <p:nvSpPr>
            <p:cNvPr id="4" name="iS1ide-Rectangle 17">
              <a:extLst>
                <a:ext uri="{FF2B5EF4-FFF2-40B4-BE49-F238E27FC236}">
                  <a16:creationId xmlns:a16="http://schemas.microsoft.com/office/drawing/2014/main" id="{C4E4DF2E-8A0D-418B-9CB1-2C4D3A04EA03}"/>
                </a:ext>
              </a:extLst>
            </p:cNvPr>
            <p:cNvSpPr/>
            <p:nvPr/>
          </p:nvSpPr>
          <p:spPr>
            <a:xfrm>
              <a:off x="6010583" y="951570"/>
              <a:ext cx="2365520" cy="1813988"/>
            </a:xfrm>
            <a:prstGeom prst="rect">
              <a:avLst/>
            </a:prstGeom>
            <a:blipFill dpi="0" rotWithShape="1">
              <a:blip r:embed="rId5"/>
              <a:stretch>
                <a:fillRect l="-4677" r="-4628"/>
              </a:stretch>
            </a:blip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iS1ide-Callout: Down Arrow 4">
              <a:extLst>
                <a:ext uri="{FF2B5EF4-FFF2-40B4-BE49-F238E27FC236}">
                  <a16:creationId xmlns:a16="http://schemas.microsoft.com/office/drawing/2014/main" id="{822F7ED7-6EE8-4B15-94E6-C8A590BD7CFE}"/>
                </a:ext>
              </a:extLst>
            </p:cNvPr>
            <p:cNvSpPr/>
            <p:nvPr/>
          </p:nvSpPr>
          <p:spPr>
            <a:xfrm>
              <a:off x="6022762" y="951570"/>
              <a:ext cx="2348752" cy="1813988"/>
            </a:xfrm>
            <a:prstGeom prst="downArrowCallout">
              <a:avLst>
                <a:gd fmla="val 25000" name="adj1"/>
                <a:gd fmla="val 6698" name="adj2"/>
                <a:gd fmla="val 4369" name="adj3"/>
                <a:gd fmla="val 95631" name="adj4"/>
              </a:avLst>
            </a:pr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iS1ide-Freeform: Shape 27">
              <a:extLst>
                <a:ext uri="{FF2B5EF4-FFF2-40B4-BE49-F238E27FC236}">
                  <a16:creationId xmlns:a16="http://schemas.microsoft.com/office/drawing/2014/main" id="{312C5ED3-C96F-450F-B227-5B6028CBDC80}"/>
                </a:ext>
              </a:extLst>
            </p:cNvPr>
            <p:cNvSpPr>
              <a:spLocks noAdjustHandles="1" noChangeAspect="1"/>
            </p:cNvSpPr>
            <p:nvPr/>
          </p:nvSpPr>
          <p:spPr>
            <a:xfrm>
              <a:off x="5953126" y="881062"/>
              <a:ext cx="2495549" cy="1946430"/>
            </a:xfrm>
            <a:custGeom>
              <a:gdLst>
                <a:gd fmla="*/ 72008 w 3276364" name="connsiteX0"/>
                <a:gd fmla="*/ 72008 h 2556284" name="connsiteY0"/>
                <a:gd fmla="*/ 72008 w 3276364" name="connsiteX1"/>
                <a:gd fmla="*/ 2384987 h 2556284" name="connsiteY1"/>
                <a:gd fmla="*/ 1475841 w 3276364" name="connsiteX2"/>
                <a:gd fmla="*/ 2384987 h 2556284" name="connsiteY2"/>
                <a:gd fmla="*/ 1637843 w 3276364" name="connsiteX3"/>
                <a:gd fmla="*/ 2490658 h 2556284" name="connsiteY3"/>
                <a:gd fmla="*/ 1799844 w 3276364" name="connsiteX4"/>
                <a:gd fmla="*/ 2384987 h 2556284" name="connsiteY4"/>
                <a:gd fmla="*/ 3203677 w 3276364" name="connsiteX5"/>
                <a:gd fmla="*/ 2384987 h 2556284" name="connsiteY5"/>
                <a:gd fmla="*/ 3203677 w 3276364" name="connsiteX6"/>
                <a:gd fmla="*/ 72008 h 2556284" name="connsiteY6"/>
                <a:gd fmla="*/ 0 w 3276364" name="connsiteX7"/>
                <a:gd fmla="*/ 0 h 2556284" name="connsiteY7"/>
                <a:gd fmla="*/ 3276364 w 3276364" name="connsiteX8"/>
                <a:gd fmla="*/ 0 h 2556284" name="connsiteY8"/>
                <a:gd fmla="*/ 3276364 w 3276364" name="connsiteX9"/>
                <a:gd fmla="*/ 2556284 h 2556284" name="connsiteY9"/>
                <a:gd fmla="*/ 0 w 3276364" name="connsiteX10"/>
                <a:gd fmla="*/ 2556284 h 2556284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2556284" w="3276364">
                  <a:moveTo>
                    <a:pt x="72008" y="72008"/>
                  </a:moveTo>
                  <a:lnTo>
                    <a:pt x="72008" y="2384987"/>
                  </a:lnTo>
                  <a:lnTo>
                    <a:pt x="1475841" y="2384987"/>
                  </a:lnTo>
                  <a:lnTo>
                    <a:pt x="1637843" y="2490658"/>
                  </a:lnTo>
                  <a:lnTo>
                    <a:pt x="1799844" y="2384987"/>
                  </a:lnTo>
                  <a:lnTo>
                    <a:pt x="3203677" y="2384987"/>
                  </a:lnTo>
                  <a:lnTo>
                    <a:pt x="3203677" y="72008"/>
                  </a:lnTo>
                  <a:close/>
                  <a:moveTo>
                    <a:pt x="0" y="0"/>
                  </a:moveTo>
                  <a:lnTo>
                    <a:pt x="3276364" y="0"/>
                  </a:lnTo>
                  <a:lnTo>
                    <a:pt x="3276364" y="2556284"/>
                  </a:lnTo>
                  <a:lnTo>
                    <a:pt x="0" y="2556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iS1ide-Rectangle 9">
              <a:extLst>
                <a:ext uri="{FF2B5EF4-FFF2-40B4-BE49-F238E27FC236}">
                  <a16:creationId xmlns:a16="http://schemas.microsoft.com/office/drawing/2014/main" id="{B4AE3873-245F-497E-9AA1-CC1731260496}"/>
                </a:ext>
              </a:extLst>
            </p:cNvPr>
            <p:cNvSpPr/>
            <p:nvPr/>
          </p:nvSpPr>
          <p:spPr>
            <a:xfrm>
              <a:off x="6014165" y="2788242"/>
              <a:ext cx="2590483" cy="47398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/>
            </a:bodyPr>
            <a:lstStyle/>
            <a:p>
              <a:pPr algn="ctr"/>
              <a:r>
                <a:rPr altLang="en-US" b="1" lang="zh-CN" sz="14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6" name="iS1ide-Right Triangle 10">
              <a:extLst>
                <a:ext uri="{FF2B5EF4-FFF2-40B4-BE49-F238E27FC236}">
                  <a16:creationId xmlns:a16="http://schemas.microsoft.com/office/drawing/2014/main" id="{063F66D8-9863-4043-9CAA-FC50CC536022}"/>
                </a:ext>
              </a:extLst>
            </p:cNvPr>
            <p:cNvSpPr/>
            <p:nvPr/>
          </p:nvSpPr>
          <p:spPr>
            <a:xfrm flipV="1">
              <a:off x="8371718" y="3262222"/>
              <a:ext cx="224963" cy="335912"/>
            </a:xfrm>
            <a:prstGeom prst="rtTriangl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iS1ide-Rectangle: Top Corners Rounded 18">
              <a:extLst>
                <a:ext uri="{FF2B5EF4-FFF2-40B4-BE49-F238E27FC236}">
                  <a16:creationId xmlns:a16="http://schemas.microsoft.com/office/drawing/2014/main" id="{4A44FB9C-91DE-4766-A318-82355FBAD6F4}"/>
                </a:ext>
              </a:extLst>
            </p:cNvPr>
            <p:cNvSpPr/>
            <p:nvPr/>
          </p:nvSpPr>
          <p:spPr>
            <a:xfrm flipV="1" rot="10800000">
              <a:off x="6014165" y="3267525"/>
              <a:ext cx="2365520" cy="1232517"/>
            </a:xfrm>
            <a:prstGeom prst="round2SameRect">
              <a:avLst>
                <a:gd fmla="val 0" name="adj1"/>
                <a:gd fmla="val 10000" name="adj2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solidFill>
                    <a:schemeClr val="tx1"/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  <a:p>
              <a:pPr algn="ctr">
                <a:lnSpc>
                  <a:spcPct val="120000"/>
                </a:lnSpc>
              </a:pPr>
              <a:r>
                <a:rPr altLang="en-US" lang="zh-CN" sz="1100">
                  <a:solidFill>
                    <a:schemeClr val="tx1"/>
                  </a:solidFill>
                  <a:ea charset="-122" panose="020b0503020204020204" pitchFamily="34" typeface="微软雅黑"/>
                </a:rPr>
                <a:t>点击输入替换内容编辑文字</a:t>
              </a:r>
            </a:p>
          </p:txBody>
        </p: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80DF5472-11E1-412E-9A1E-792E790BE54D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年度工作概述</a:t>
            </a:r>
          </a:p>
        </p:txBody>
      </p:sp>
    </p:spTree>
    <p:custDataLst>
      <p:tags r:id="rId6"/>
    </p:custDataLst>
    <p:extLst>
      <p:ext uri="{BB962C8B-B14F-4D97-AF65-F5344CB8AC3E}">
        <p14:creationId val="384208416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960E1659-A749-4700-B451-C59586F079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F340C838-8AE4-402F-B45A-04390BC9B4F5}"/>
              </a:ext>
            </a:extLst>
          </p:cNvPr>
          <p:cNvGrpSpPr/>
          <p:nvPr/>
        </p:nvGrpSpPr>
        <p:grpSpPr>
          <a:xfrm>
            <a:off x="1907704" y="627534"/>
            <a:ext cx="1802348" cy="3528392"/>
            <a:chOff x="1907704" y="627534"/>
            <a:chExt cx="1802348" cy="3528392"/>
          </a:xfrm>
        </p:grpSpPr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0A687B79-2269-4F88-ACF0-D9B432D22633}"/>
                </a:ext>
              </a:extLst>
            </p:cNvPr>
            <p:cNvSpPr txBox="1"/>
            <p:nvPr/>
          </p:nvSpPr>
          <p:spPr>
            <a:xfrm rot="5400000">
              <a:off x="893921" y="1862522"/>
              <a:ext cx="3096344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5400">
                  <a:solidFill>
                    <a:srgbClr val="C05263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2019</a:t>
              </a:r>
            </a:p>
          </p:txBody>
        </p:sp>
        <p:sp>
          <p:nvSpPr>
            <p:cNvPr id="9" name="矩形 12">
              <a:extLst>
                <a:ext uri="{FF2B5EF4-FFF2-40B4-BE49-F238E27FC236}">
                  <a16:creationId xmlns:a16="http://schemas.microsoft.com/office/drawing/2014/main" id="{A516B78A-A019-41A1-9155-6E9411FFD5B2}"/>
                </a:ext>
              </a:extLst>
            </p:cNvPr>
            <p:cNvSpPr/>
            <p:nvPr/>
          </p:nvSpPr>
          <p:spPr>
            <a:xfrm>
              <a:off x="1907704" y="627534"/>
              <a:ext cx="1802348" cy="3528392"/>
            </a:xfrm>
            <a:custGeom>
              <a:gdLst>
                <a:gd fmla="*/ 1799803 w 1802348" name="connsiteX0"/>
                <a:gd fmla="*/ 2475334 h 3528392" name="connsiteY0"/>
                <a:gd fmla="*/ 1800200 w 1802348" name="connsiteX1"/>
                <a:gd fmla="*/ 3528392 h 3528392" name="connsiteY1"/>
                <a:gd fmla="*/ 0 w 1802348" name="connsiteX2"/>
                <a:gd fmla="*/ 3528392 h 3528392" name="connsiteY2"/>
                <a:gd fmla="*/ 0 w 1802348" name="connsiteX3"/>
                <a:gd fmla="*/ 0 h 3528392" name="connsiteY3"/>
                <a:gd fmla="*/ 1800200 w 1802348" name="connsiteX4"/>
                <a:gd fmla="*/ 0 h 3528392" name="connsiteY4"/>
                <a:gd fmla="*/ 1800755 w 1802348" name="connsiteX5"/>
                <a:gd fmla="*/ 966574 h 352839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528392" w="1802348">
                  <a:moveTo>
                    <a:pt x="1799803" y="2475334"/>
                  </a:moveTo>
                  <a:cubicBezTo>
                    <a:pt x="1804698" y="3377215"/>
                    <a:pt x="1800068" y="2631273"/>
                    <a:pt x="1800200" y="3528392"/>
                  </a:cubicBezTo>
                  <a:lnTo>
                    <a:pt x="0" y="3528392"/>
                  </a:lnTo>
                  <a:lnTo>
                    <a:pt x="0" y="0"/>
                  </a:lnTo>
                  <a:lnTo>
                    <a:pt x="1800200" y="0"/>
                  </a:lnTo>
                  <a:cubicBezTo>
                    <a:pt x="1800068" y="279011"/>
                    <a:pt x="1804697" y="415148"/>
                    <a:pt x="1800755" y="966574"/>
                  </a:cubicBezTo>
                </a:path>
              </a:pathLst>
            </a:custGeom>
            <a:noFill/>
            <a:ln w="57150">
              <a:solidFill>
                <a:srgbClr val="C052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1CEBE038-29E7-4712-8DFB-E95397483893}"/>
              </a:ext>
            </a:extLst>
          </p:cNvPr>
          <p:cNvGrpSpPr/>
          <p:nvPr/>
        </p:nvGrpSpPr>
        <p:grpSpPr>
          <a:xfrm>
            <a:off x="2808878" y="1651615"/>
            <a:ext cx="4787458" cy="1424191"/>
            <a:chOff x="2808878" y="1651615"/>
            <a:chExt cx="4787458" cy="1424191"/>
          </a:xfrm>
        </p:grpSpPr>
        <p:sp>
          <p:nvSpPr>
            <p:cNvPr id="11" name="平行四边形 10">
              <a:extLst>
                <a:ext uri="{FF2B5EF4-FFF2-40B4-BE49-F238E27FC236}">
                  <a16:creationId xmlns:a16="http://schemas.microsoft.com/office/drawing/2014/main" id="{184ED8AD-6F56-4F09-8AF7-D7B845DCA63B}"/>
                </a:ext>
              </a:extLst>
            </p:cNvPr>
            <p:cNvSpPr/>
            <p:nvPr/>
          </p:nvSpPr>
          <p:spPr>
            <a:xfrm>
              <a:off x="2808878" y="1651615"/>
              <a:ext cx="4787458" cy="1424191"/>
            </a:xfrm>
            <a:prstGeom prst="parallelogram">
              <a:avLst/>
            </a:prstGeom>
            <a:solidFill>
              <a:srgbClr val="C05263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56E5935D-B61C-4656-8024-A2BD1E451510}"/>
                </a:ext>
              </a:extLst>
            </p:cNvPr>
            <p:cNvSpPr/>
            <p:nvPr/>
          </p:nvSpPr>
          <p:spPr>
            <a:xfrm>
              <a:off x="4368738" y="2282261"/>
              <a:ext cx="2707013" cy="518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工作完成情况</a:t>
              </a:r>
            </a:p>
          </p:txBody>
        </p:sp>
        <p:sp>
          <p:nvSpPr>
            <p:cNvPr id="15" name="TextBox 11">
              <a:extLst>
                <a:ext uri="{FF2B5EF4-FFF2-40B4-BE49-F238E27FC236}">
                  <a16:creationId xmlns:a16="http://schemas.microsoft.com/office/drawing/2014/main" id="{AF755FFA-9C6E-4FB3-8E81-A0541CCF6A6F}"/>
                </a:ext>
              </a:extLst>
            </p:cNvPr>
            <p:cNvSpPr txBox="1"/>
            <p:nvPr/>
          </p:nvSpPr>
          <p:spPr>
            <a:xfrm flipH="1">
              <a:off x="3419872" y="1851670"/>
              <a:ext cx="1341897" cy="1097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lang="en-US" sz="6600">
                  <a:solidFill>
                    <a:schemeClr val="bg1"/>
                  </a:solidFill>
                  <a:latin charset="0" panose="020b0503020202020204" pitchFamily="34" typeface="Agency FB"/>
                </a:rPr>
                <a:t>02</a:t>
              </a:r>
            </a:p>
          </p:txBody>
        </p:sp>
      </p:grpSp>
    </p:spTree>
    <p:extLst>
      <p:ext uri="{BB962C8B-B14F-4D97-AF65-F5344CB8AC3E}">
        <p14:creationId val="352556617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Freeform: Shape 50"/>
          <p:cNvSpPr/>
          <p:nvPr/>
        </p:nvSpPr>
        <p:spPr bwMode="auto">
          <a:xfrm flipV="1" rot="1784174">
            <a:off x="6392853" y="1931142"/>
            <a:ext cx="2316881" cy="1279864"/>
          </a:xfrm>
          <a:custGeom>
            <a:gdLst>
              <a:gd fmla="*/ 1622 w 1665" name="T0"/>
              <a:gd fmla="*/ 605 h 920" name="T1"/>
              <a:gd fmla="*/ 1624 w 1665" name="T2"/>
              <a:gd fmla="*/ 629 h 920" name="T3"/>
              <a:gd fmla="*/ 1466 w 1665" name="T4"/>
              <a:gd fmla="*/ 788 h 920" name="T5"/>
              <a:gd fmla="*/ 1375 w 1665" name="T6"/>
              <a:gd fmla="*/ 759 h 920" name="T7"/>
              <a:gd fmla="*/ 1257 w 1665" name="T8"/>
              <a:gd fmla="*/ 802 h 920" name="T9"/>
              <a:gd fmla="*/ 1073 w 1665" name="T10"/>
              <a:gd fmla="*/ 633 h 920" name="T11"/>
              <a:gd fmla="*/ 924 w 1665" name="T12"/>
              <a:gd fmla="*/ 709 h 920" name="T13"/>
              <a:gd fmla="*/ 792 w 1665" name="T14"/>
              <a:gd fmla="*/ 653 h 920" name="T15"/>
              <a:gd fmla="*/ 689 w 1665" name="T16"/>
              <a:gd fmla="*/ 718 h 920" name="T17"/>
              <a:gd fmla="*/ 690 w 1665" name="T18"/>
              <a:gd fmla="*/ 737 h 920" name="T19"/>
              <a:gd fmla="*/ 506 w 1665" name="T20"/>
              <a:gd fmla="*/ 920 h 920" name="T21"/>
              <a:gd fmla="*/ 340 w 1665" name="T22"/>
              <a:gd fmla="*/ 816 h 920" name="T23"/>
              <a:gd fmla="*/ 236 w 1665" name="T24"/>
              <a:gd fmla="*/ 840 h 920" name="T25"/>
              <a:gd fmla="*/ 0 w 1665" name="T26"/>
              <a:gd fmla="*/ 604 h 920" name="T27"/>
              <a:gd fmla="*/ 126 w 1665" name="T28"/>
              <a:gd fmla="*/ 395 h 920" name="T29"/>
              <a:gd fmla="*/ 258 w 1665" name="T30"/>
              <a:gd fmla="*/ 304 h 920" name="T31"/>
              <a:gd fmla="*/ 497 w 1665" name="T32"/>
              <a:gd fmla="*/ 112 h 920" name="T33"/>
              <a:gd fmla="*/ 601 w 1665" name="T34"/>
              <a:gd fmla="*/ 135 h 920" name="T35"/>
              <a:gd fmla="*/ 819 w 1665" name="T36"/>
              <a:gd fmla="*/ 0 h 920" name="T37"/>
              <a:gd fmla="*/ 1032 w 1665" name="T38"/>
              <a:gd fmla="*/ 124 h 920" name="T39"/>
              <a:gd fmla="*/ 1073 w 1665" name="T40"/>
              <a:gd fmla="*/ 120 h 920" name="T41"/>
              <a:gd fmla="*/ 1251 w 1665" name="T42"/>
              <a:gd fmla="*/ 259 h 920" name="T43"/>
              <a:gd fmla="*/ 1358 w 1665" name="T44"/>
              <a:gd fmla="*/ 351 h 920" name="T45"/>
              <a:gd fmla="*/ 1481 w 1665" name="T46"/>
              <a:gd fmla="*/ 304 h 920" name="T47"/>
              <a:gd fmla="*/ 1665 w 1665" name="T48"/>
              <a:gd fmla="*/ 488 h 920" name="T49"/>
              <a:gd fmla="*/ 1622 w 1665" name="T50"/>
              <a:gd fmla="*/ 605 h 920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920" w="1665">
                <a:moveTo>
                  <a:pt x="1622" y="605"/>
                </a:moveTo>
                <a:cubicBezTo>
                  <a:pt x="1624" y="613"/>
                  <a:pt x="1624" y="621"/>
                  <a:pt x="1624" y="629"/>
                </a:cubicBezTo>
                <a:cubicBezTo>
                  <a:pt x="1624" y="717"/>
                  <a:pt x="1553" y="788"/>
                  <a:pt x="1466" y="788"/>
                </a:cubicBezTo>
                <a:cubicBezTo>
                  <a:pt x="1432" y="788"/>
                  <a:pt x="1401" y="777"/>
                  <a:pt x="1375" y="759"/>
                </a:cubicBezTo>
                <a:cubicBezTo>
                  <a:pt x="1343" y="786"/>
                  <a:pt x="1302" y="802"/>
                  <a:pt x="1257" y="802"/>
                </a:cubicBezTo>
                <a:cubicBezTo>
                  <a:pt x="1160" y="802"/>
                  <a:pt x="1081" y="728"/>
                  <a:pt x="1073" y="633"/>
                </a:cubicBezTo>
                <a:cubicBezTo>
                  <a:pt x="1040" y="679"/>
                  <a:pt x="986" y="709"/>
                  <a:pt x="924" y="709"/>
                </a:cubicBezTo>
                <a:cubicBezTo>
                  <a:pt x="872" y="709"/>
                  <a:pt x="825" y="688"/>
                  <a:pt x="792" y="653"/>
                </a:cubicBezTo>
                <a:cubicBezTo>
                  <a:pt x="766" y="685"/>
                  <a:pt x="731" y="709"/>
                  <a:pt x="689" y="718"/>
                </a:cubicBezTo>
                <a:cubicBezTo>
                  <a:pt x="690" y="724"/>
                  <a:pt x="690" y="730"/>
                  <a:pt x="690" y="737"/>
                </a:cubicBezTo>
                <a:cubicBezTo>
                  <a:pt x="690" y="838"/>
                  <a:pt x="608" y="920"/>
                  <a:pt x="506" y="920"/>
                </a:cubicBezTo>
                <a:cubicBezTo>
                  <a:pt x="433" y="920"/>
                  <a:pt x="370" y="878"/>
                  <a:pt x="340" y="816"/>
                </a:cubicBezTo>
                <a:cubicBezTo>
                  <a:pt x="309" y="831"/>
                  <a:pt x="274" y="840"/>
                  <a:pt x="236" y="840"/>
                </a:cubicBezTo>
                <a:cubicBezTo>
                  <a:pt x="106" y="840"/>
                  <a:pt x="0" y="734"/>
                  <a:pt x="0" y="604"/>
                </a:cubicBezTo>
                <a:cubicBezTo>
                  <a:pt x="0" y="513"/>
                  <a:pt x="51" y="434"/>
                  <a:pt x="126" y="395"/>
                </a:cubicBezTo>
                <a:cubicBezTo>
                  <a:pt x="159" y="351"/>
                  <a:pt x="205" y="319"/>
                  <a:pt x="258" y="304"/>
                </a:cubicBezTo>
                <a:cubicBezTo>
                  <a:pt x="282" y="194"/>
                  <a:pt x="380" y="112"/>
                  <a:pt x="497" y="112"/>
                </a:cubicBezTo>
                <a:cubicBezTo>
                  <a:pt x="534" y="112"/>
                  <a:pt x="569" y="120"/>
                  <a:pt x="601" y="135"/>
                </a:cubicBezTo>
                <a:cubicBezTo>
                  <a:pt x="641" y="55"/>
                  <a:pt x="724" y="0"/>
                  <a:pt x="819" y="0"/>
                </a:cubicBezTo>
                <a:cubicBezTo>
                  <a:pt x="911" y="0"/>
                  <a:pt x="990" y="50"/>
                  <a:pt x="1032" y="124"/>
                </a:cubicBezTo>
                <a:cubicBezTo>
                  <a:pt x="1045" y="121"/>
                  <a:pt x="1059" y="120"/>
                  <a:pt x="1073" y="120"/>
                </a:cubicBezTo>
                <a:cubicBezTo>
                  <a:pt x="1159" y="120"/>
                  <a:pt x="1231" y="179"/>
                  <a:pt x="1251" y="259"/>
                </a:cubicBezTo>
                <a:cubicBezTo>
                  <a:pt x="1298" y="275"/>
                  <a:pt x="1336" y="308"/>
                  <a:pt x="1358" y="351"/>
                </a:cubicBezTo>
                <a:cubicBezTo>
                  <a:pt x="1390" y="322"/>
                  <a:pt x="1433" y="304"/>
                  <a:pt x="1481" y="304"/>
                </a:cubicBezTo>
                <a:cubicBezTo>
                  <a:pt x="1582" y="304"/>
                  <a:pt x="1665" y="386"/>
                  <a:pt x="1665" y="488"/>
                </a:cubicBezTo>
                <a:cubicBezTo>
                  <a:pt x="1665" y="532"/>
                  <a:pt x="1649" y="573"/>
                  <a:pt x="1622" y="605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  <a:extLst/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5" name="Freeform: Shape 44"/>
          <p:cNvSpPr/>
          <p:nvPr/>
        </p:nvSpPr>
        <p:spPr bwMode="auto">
          <a:xfrm flipV="1" rot="710118">
            <a:off x="5715332" y="1838775"/>
            <a:ext cx="2316881" cy="1279864"/>
          </a:xfrm>
          <a:custGeom>
            <a:gdLst>
              <a:gd fmla="*/ 1622 w 1665" name="T0"/>
              <a:gd fmla="*/ 605 h 920" name="T1"/>
              <a:gd fmla="*/ 1624 w 1665" name="T2"/>
              <a:gd fmla="*/ 629 h 920" name="T3"/>
              <a:gd fmla="*/ 1466 w 1665" name="T4"/>
              <a:gd fmla="*/ 788 h 920" name="T5"/>
              <a:gd fmla="*/ 1375 w 1665" name="T6"/>
              <a:gd fmla="*/ 759 h 920" name="T7"/>
              <a:gd fmla="*/ 1257 w 1665" name="T8"/>
              <a:gd fmla="*/ 802 h 920" name="T9"/>
              <a:gd fmla="*/ 1073 w 1665" name="T10"/>
              <a:gd fmla="*/ 633 h 920" name="T11"/>
              <a:gd fmla="*/ 924 w 1665" name="T12"/>
              <a:gd fmla="*/ 709 h 920" name="T13"/>
              <a:gd fmla="*/ 792 w 1665" name="T14"/>
              <a:gd fmla="*/ 653 h 920" name="T15"/>
              <a:gd fmla="*/ 689 w 1665" name="T16"/>
              <a:gd fmla="*/ 718 h 920" name="T17"/>
              <a:gd fmla="*/ 690 w 1665" name="T18"/>
              <a:gd fmla="*/ 737 h 920" name="T19"/>
              <a:gd fmla="*/ 506 w 1665" name="T20"/>
              <a:gd fmla="*/ 920 h 920" name="T21"/>
              <a:gd fmla="*/ 340 w 1665" name="T22"/>
              <a:gd fmla="*/ 816 h 920" name="T23"/>
              <a:gd fmla="*/ 236 w 1665" name="T24"/>
              <a:gd fmla="*/ 840 h 920" name="T25"/>
              <a:gd fmla="*/ 0 w 1665" name="T26"/>
              <a:gd fmla="*/ 604 h 920" name="T27"/>
              <a:gd fmla="*/ 126 w 1665" name="T28"/>
              <a:gd fmla="*/ 395 h 920" name="T29"/>
              <a:gd fmla="*/ 258 w 1665" name="T30"/>
              <a:gd fmla="*/ 304 h 920" name="T31"/>
              <a:gd fmla="*/ 497 w 1665" name="T32"/>
              <a:gd fmla="*/ 112 h 920" name="T33"/>
              <a:gd fmla="*/ 601 w 1665" name="T34"/>
              <a:gd fmla="*/ 135 h 920" name="T35"/>
              <a:gd fmla="*/ 819 w 1665" name="T36"/>
              <a:gd fmla="*/ 0 h 920" name="T37"/>
              <a:gd fmla="*/ 1032 w 1665" name="T38"/>
              <a:gd fmla="*/ 124 h 920" name="T39"/>
              <a:gd fmla="*/ 1073 w 1665" name="T40"/>
              <a:gd fmla="*/ 120 h 920" name="T41"/>
              <a:gd fmla="*/ 1251 w 1665" name="T42"/>
              <a:gd fmla="*/ 259 h 920" name="T43"/>
              <a:gd fmla="*/ 1358 w 1665" name="T44"/>
              <a:gd fmla="*/ 351 h 920" name="T45"/>
              <a:gd fmla="*/ 1481 w 1665" name="T46"/>
              <a:gd fmla="*/ 304 h 920" name="T47"/>
              <a:gd fmla="*/ 1665 w 1665" name="T48"/>
              <a:gd fmla="*/ 488 h 920" name="T49"/>
              <a:gd fmla="*/ 1622 w 1665" name="T50"/>
              <a:gd fmla="*/ 605 h 920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920" w="1665">
                <a:moveTo>
                  <a:pt x="1622" y="605"/>
                </a:moveTo>
                <a:cubicBezTo>
                  <a:pt x="1624" y="613"/>
                  <a:pt x="1624" y="621"/>
                  <a:pt x="1624" y="629"/>
                </a:cubicBezTo>
                <a:cubicBezTo>
                  <a:pt x="1624" y="717"/>
                  <a:pt x="1553" y="788"/>
                  <a:pt x="1466" y="788"/>
                </a:cubicBezTo>
                <a:cubicBezTo>
                  <a:pt x="1432" y="788"/>
                  <a:pt x="1401" y="777"/>
                  <a:pt x="1375" y="759"/>
                </a:cubicBezTo>
                <a:cubicBezTo>
                  <a:pt x="1343" y="786"/>
                  <a:pt x="1302" y="802"/>
                  <a:pt x="1257" y="802"/>
                </a:cubicBezTo>
                <a:cubicBezTo>
                  <a:pt x="1160" y="802"/>
                  <a:pt x="1081" y="728"/>
                  <a:pt x="1073" y="633"/>
                </a:cubicBezTo>
                <a:cubicBezTo>
                  <a:pt x="1040" y="679"/>
                  <a:pt x="986" y="709"/>
                  <a:pt x="924" y="709"/>
                </a:cubicBezTo>
                <a:cubicBezTo>
                  <a:pt x="872" y="709"/>
                  <a:pt x="825" y="688"/>
                  <a:pt x="792" y="653"/>
                </a:cubicBezTo>
                <a:cubicBezTo>
                  <a:pt x="766" y="685"/>
                  <a:pt x="731" y="709"/>
                  <a:pt x="689" y="718"/>
                </a:cubicBezTo>
                <a:cubicBezTo>
                  <a:pt x="690" y="724"/>
                  <a:pt x="690" y="730"/>
                  <a:pt x="690" y="737"/>
                </a:cubicBezTo>
                <a:cubicBezTo>
                  <a:pt x="690" y="838"/>
                  <a:pt x="608" y="920"/>
                  <a:pt x="506" y="920"/>
                </a:cubicBezTo>
                <a:cubicBezTo>
                  <a:pt x="433" y="920"/>
                  <a:pt x="370" y="878"/>
                  <a:pt x="340" y="816"/>
                </a:cubicBezTo>
                <a:cubicBezTo>
                  <a:pt x="309" y="831"/>
                  <a:pt x="274" y="840"/>
                  <a:pt x="236" y="840"/>
                </a:cubicBezTo>
                <a:cubicBezTo>
                  <a:pt x="106" y="840"/>
                  <a:pt x="0" y="734"/>
                  <a:pt x="0" y="604"/>
                </a:cubicBezTo>
                <a:cubicBezTo>
                  <a:pt x="0" y="513"/>
                  <a:pt x="51" y="434"/>
                  <a:pt x="126" y="395"/>
                </a:cubicBezTo>
                <a:cubicBezTo>
                  <a:pt x="159" y="351"/>
                  <a:pt x="205" y="319"/>
                  <a:pt x="258" y="304"/>
                </a:cubicBezTo>
                <a:cubicBezTo>
                  <a:pt x="282" y="194"/>
                  <a:pt x="380" y="112"/>
                  <a:pt x="497" y="112"/>
                </a:cubicBezTo>
                <a:cubicBezTo>
                  <a:pt x="534" y="112"/>
                  <a:pt x="569" y="120"/>
                  <a:pt x="601" y="135"/>
                </a:cubicBezTo>
                <a:cubicBezTo>
                  <a:pt x="641" y="55"/>
                  <a:pt x="724" y="0"/>
                  <a:pt x="819" y="0"/>
                </a:cubicBezTo>
                <a:cubicBezTo>
                  <a:pt x="911" y="0"/>
                  <a:pt x="990" y="50"/>
                  <a:pt x="1032" y="124"/>
                </a:cubicBezTo>
                <a:cubicBezTo>
                  <a:pt x="1045" y="121"/>
                  <a:pt x="1059" y="120"/>
                  <a:pt x="1073" y="120"/>
                </a:cubicBezTo>
                <a:cubicBezTo>
                  <a:pt x="1159" y="120"/>
                  <a:pt x="1231" y="179"/>
                  <a:pt x="1251" y="259"/>
                </a:cubicBezTo>
                <a:cubicBezTo>
                  <a:pt x="1298" y="275"/>
                  <a:pt x="1336" y="308"/>
                  <a:pt x="1358" y="351"/>
                </a:cubicBezTo>
                <a:cubicBezTo>
                  <a:pt x="1390" y="322"/>
                  <a:pt x="1433" y="304"/>
                  <a:pt x="1481" y="304"/>
                </a:cubicBezTo>
                <a:cubicBezTo>
                  <a:pt x="1582" y="304"/>
                  <a:pt x="1665" y="386"/>
                  <a:pt x="1665" y="488"/>
                </a:cubicBezTo>
                <a:cubicBezTo>
                  <a:pt x="1665" y="532"/>
                  <a:pt x="1649" y="573"/>
                  <a:pt x="1622" y="605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  <a:extLst/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6" name="Freeform: Shape 4"/>
          <p:cNvSpPr/>
          <p:nvPr/>
        </p:nvSpPr>
        <p:spPr bwMode="auto">
          <a:xfrm>
            <a:off x="-63427" y="1762827"/>
            <a:ext cx="7345895" cy="2687710"/>
          </a:xfrm>
          <a:custGeom>
            <a:gdLst>
              <a:gd fmla="*/ 0 w 2828" name="T0"/>
              <a:gd fmla="*/ 856 h 1032" name="T1"/>
              <a:gd fmla="*/ 660 w 2828" name="T2"/>
              <a:gd fmla="*/ 540 h 1032" name="T3"/>
              <a:gd fmla="*/ 1232 w 2828" name="T4"/>
              <a:gd fmla="*/ 720 h 1032" name="T5"/>
              <a:gd fmla="*/ 1772 w 2828" name="T6"/>
              <a:gd fmla="*/ 320 h 1032" name="T7"/>
              <a:gd fmla="*/ 2315 w 2828" name="T8"/>
              <a:gd fmla="*/ 479 h 1032" name="T9"/>
              <a:gd fmla="*/ 2828 w 2828" name="T10"/>
              <a:gd fmla="*/ 0 h 1032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1032" w="2828">
                <a:moveTo>
                  <a:pt x="0" y="856"/>
                </a:moveTo>
                <a:cubicBezTo>
                  <a:pt x="420" y="1032"/>
                  <a:pt x="464" y="536"/>
                  <a:pt x="660" y="540"/>
                </a:cubicBezTo>
                <a:cubicBezTo>
                  <a:pt x="856" y="544"/>
                  <a:pt x="976" y="736"/>
                  <a:pt x="1232" y="720"/>
                </a:cubicBezTo>
                <a:cubicBezTo>
                  <a:pt x="1488" y="704"/>
                  <a:pt x="1508" y="352"/>
                  <a:pt x="1772" y="320"/>
                </a:cubicBezTo>
                <a:cubicBezTo>
                  <a:pt x="2036" y="288"/>
                  <a:pt x="2063" y="491"/>
                  <a:pt x="2315" y="479"/>
                </a:cubicBezTo>
                <a:cubicBezTo>
                  <a:pt x="2567" y="467"/>
                  <a:pt x="2572" y="84"/>
                  <a:pt x="2828" y="0"/>
                </a:cubicBezTo>
              </a:path>
            </a:pathLst>
          </a:custGeom>
          <a:noFill/>
          <a:ln cap="flat" w="15875">
            <a:solidFill>
              <a:schemeClr val="tx1">
                <a:lumMod val="65000"/>
                <a:lumOff val="35000"/>
              </a:schemeClr>
            </a:solidFill>
            <a:prstDash val="dash"/>
            <a:miter lim="800000"/>
          </a:ln>
          <a:extLst>
            <a:ext uri="{909E8E84-426E-40dd-AFC4-6F175D3DCCD1}">
              <a14:hiddenFill xmlns:lc="http://schemas.openxmlformats.org/drawingml/2006/lockedCanvas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/>
          </a:p>
        </p:txBody>
      </p:sp>
      <p:grpSp>
        <p:nvGrpSpPr>
          <p:cNvPr id="2" name="组合 1"/>
          <p:cNvGrpSpPr/>
          <p:nvPr/>
        </p:nvGrpSpPr>
        <p:grpSpPr>
          <a:xfrm>
            <a:off x="515283" y="2157078"/>
            <a:ext cx="2248713" cy="1362158"/>
            <a:chOff x="515283" y="2157078"/>
            <a:chExt cx="2248713" cy="1362158"/>
          </a:xfrm>
        </p:grpSpPr>
        <p:sp>
          <p:nvSpPr>
            <p:cNvPr id="7" name="Oval 33"/>
            <p:cNvSpPr>
              <a:spLocks noChangeAspect="1"/>
            </p:cNvSpPr>
            <p:nvPr/>
          </p:nvSpPr>
          <p:spPr>
            <a:xfrm>
              <a:off x="1283381" y="2812093"/>
              <a:ext cx="706552" cy="707143"/>
            </a:xfrm>
            <a:prstGeom prst="ellipse">
              <a:avLst/>
            </a:prstGeom>
            <a:solidFill>
              <a:schemeClr val="accent2">
                <a:alpha val="72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Oval 34"/>
            <p:cNvSpPr>
              <a:spLocks noChangeAspect="1"/>
            </p:cNvSpPr>
            <p:nvPr/>
          </p:nvSpPr>
          <p:spPr>
            <a:xfrm>
              <a:off x="1364907" y="2893687"/>
              <a:ext cx="543501" cy="543956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lnSpcReduction="10000"/>
            </a:bodyPr>
            <a:lstStyle/>
            <a:p>
              <a:pPr algn="ctr"/>
              <a:r>
                <a:rPr b="1" lang="en-US" sz="2000">
                  <a:solidFill>
                    <a:schemeClr val="bg1"/>
                  </a:solidFill>
                </a:rPr>
                <a:t>01</a:t>
              </a:r>
            </a:p>
          </p:txBody>
        </p:sp>
        <p:grpSp>
          <p:nvGrpSpPr>
            <p:cNvPr id="15" name="Group 45"/>
            <p:cNvGrpSpPr/>
            <p:nvPr/>
          </p:nvGrpSpPr>
          <p:grpSpPr>
            <a:xfrm>
              <a:off x="515283" y="2157078"/>
              <a:ext cx="2248713" cy="537821"/>
              <a:chOff x="8578397" y="3611567"/>
              <a:chExt cx="2571838" cy="717095"/>
            </a:xfrm>
          </p:grpSpPr>
          <p:sp>
            <p:nvSpPr>
              <p:cNvPr id="50" name="TextBox 46"/>
              <p:cNvSpPr txBox="1"/>
              <p:nvPr/>
            </p:nvSpPr>
            <p:spPr>
              <a:xfrm>
                <a:off x="8578397" y="3611567"/>
                <a:ext cx="2571838" cy="246221"/>
              </a:xfrm>
              <a:prstGeom prst="rect">
                <a:avLst/>
              </a:prstGeom>
              <a:noFill/>
            </p:spPr>
            <p:txBody>
              <a:bodyPr anchor="t" anchorCtr="1" bIns="0" lIns="0" rIns="0" tIns="0" wrap="none">
                <a:normAutofit fontScale="92500" lnSpcReduction="20000"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altLang="en-US" b="1" lang="zh-CN" sz="1600"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51" name="Rectangle 47"/>
              <p:cNvSpPr/>
              <p:nvPr/>
            </p:nvSpPr>
            <p:spPr>
              <a:xfrm>
                <a:off x="8689522" y="3866997"/>
                <a:ext cx="2359478" cy="461665"/>
              </a:xfrm>
              <a:prstGeom prst="rect">
                <a:avLst/>
              </a:prstGeom>
            </p:spPr>
            <p:txBody>
              <a:bodyPr anchor="t" anchorCtr="1" bIns="0" lIns="0" rIns="0" tIns="0" wrap="square"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en-US" lang="zh-CN" sz="11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altLang="en-US" lang="zh-CN" sz="11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1992915" y="3272975"/>
            <a:ext cx="2248713" cy="1298257"/>
            <a:chOff x="1992915" y="3272975"/>
            <a:chExt cx="2248713" cy="1298257"/>
          </a:xfrm>
        </p:grpSpPr>
        <p:sp>
          <p:nvSpPr>
            <p:cNvPr id="13" name="Oval 42"/>
            <p:cNvSpPr>
              <a:spLocks noChangeAspect="1"/>
            </p:cNvSpPr>
            <p:nvPr/>
          </p:nvSpPr>
          <p:spPr>
            <a:xfrm>
              <a:off x="2763996" y="3272975"/>
              <a:ext cx="706552" cy="707143"/>
            </a:xfrm>
            <a:prstGeom prst="ellipse">
              <a:avLst/>
            </a:prstGeom>
            <a:solidFill>
              <a:schemeClr val="accent3">
                <a:alpha val="72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Oval 43"/>
            <p:cNvSpPr>
              <a:spLocks noChangeAspect="1"/>
            </p:cNvSpPr>
            <p:nvPr/>
          </p:nvSpPr>
          <p:spPr>
            <a:xfrm>
              <a:off x="2845521" y="3354569"/>
              <a:ext cx="543501" cy="543956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lnSpcReduction="10000"/>
            </a:bodyPr>
            <a:lstStyle/>
            <a:p>
              <a:pPr algn="ctr"/>
              <a:r>
                <a:rPr b="1" lang="en-US" sz="2000">
                  <a:solidFill>
                    <a:schemeClr val="bg1"/>
                  </a:solidFill>
                </a:rPr>
                <a:t>02</a:t>
              </a:r>
            </a:p>
          </p:txBody>
        </p:sp>
        <p:grpSp>
          <p:nvGrpSpPr>
            <p:cNvPr id="16" name="Group 60"/>
            <p:cNvGrpSpPr/>
            <p:nvPr/>
          </p:nvGrpSpPr>
          <p:grpSpPr>
            <a:xfrm>
              <a:off x="1992915" y="4033411"/>
              <a:ext cx="2248713" cy="537821"/>
              <a:chOff x="8578397" y="3611567"/>
              <a:chExt cx="2571838" cy="717095"/>
            </a:xfrm>
          </p:grpSpPr>
          <p:sp>
            <p:nvSpPr>
              <p:cNvPr id="48" name="TextBox 61"/>
              <p:cNvSpPr txBox="1"/>
              <p:nvPr/>
            </p:nvSpPr>
            <p:spPr>
              <a:xfrm>
                <a:off x="8578397" y="3611567"/>
                <a:ext cx="2571838" cy="246221"/>
              </a:xfrm>
              <a:prstGeom prst="rect">
                <a:avLst/>
              </a:prstGeom>
              <a:noFill/>
            </p:spPr>
            <p:txBody>
              <a:bodyPr anchor="t" anchorCtr="1" bIns="0" lIns="0" rIns="0" tIns="0" wrap="none">
                <a:normAutofit fontScale="92500" lnSpcReduction="20000"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altLang="en-US" b="1" lang="zh-CN" sz="1600"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49" name="Rectangle 62"/>
              <p:cNvSpPr/>
              <p:nvPr/>
            </p:nvSpPr>
            <p:spPr>
              <a:xfrm>
                <a:off x="8689522" y="3866997"/>
                <a:ext cx="2359478" cy="461665"/>
              </a:xfrm>
              <a:prstGeom prst="rect">
                <a:avLst/>
              </a:prstGeom>
            </p:spPr>
            <p:txBody>
              <a:bodyPr anchor="t" anchorCtr="1" bIns="0" lIns="0" rIns="0" tIns="0" wrap="square"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en-US" lang="zh-CN" sz="11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altLang="en-US" lang="zh-CN" sz="11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</p:grpSp>
      <p:grpSp>
        <p:nvGrpSpPr>
          <p:cNvPr id="55" name="组合 54"/>
          <p:cNvGrpSpPr/>
          <p:nvPr/>
        </p:nvGrpSpPr>
        <p:grpSpPr>
          <a:xfrm>
            <a:off x="3458186" y="1681865"/>
            <a:ext cx="2248713" cy="1302280"/>
            <a:chOff x="3458186" y="1681865"/>
            <a:chExt cx="2248713" cy="1302280"/>
          </a:xfrm>
        </p:grpSpPr>
        <p:sp>
          <p:nvSpPr>
            <p:cNvPr id="9" name="Oval 36"/>
            <p:cNvSpPr>
              <a:spLocks noChangeAspect="1"/>
            </p:cNvSpPr>
            <p:nvPr/>
          </p:nvSpPr>
          <p:spPr>
            <a:xfrm>
              <a:off x="4191017" y="2277002"/>
              <a:ext cx="706552" cy="707143"/>
            </a:xfrm>
            <a:prstGeom prst="ellipse">
              <a:avLst/>
            </a:prstGeom>
            <a:solidFill>
              <a:schemeClr val="accent1">
                <a:alpha val="72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Oval 37"/>
            <p:cNvSpPr>
              <a:spLocks noChangeAspect="1"/>
            </p:cNvSpPr>
            <p:nvPr/>
          </p:nvSpPr>
          <p:spPr>
            <a:xfrm>
              <a:off x="4272542" y="2358596"/>
              <a:ext cx="543501" cy="543956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lnSpcReduction="10000"/>
            </a:bodyPr>
            <a:lstStyle/>
            <a:p>
              <a:pPr algn="ctr"/>
              <a:r>
                <a:rPr b="1" lang="en-US" sz="2000">
                  <a:solidFill>
                    <a:schemeClr val="bg1"/>
                  </a:solidFill>
                </a:rPr>
                <a:t>03</a:t>
              </a:r>
            </a:p>
          </p:txBody>
        </p:sp>
        <p:grpSp>
          <p:nvGrpSpPr>
            <p:cNvPr id="17" name="Group 63"/>
            <p:cNvGrpSpPr/>
            <p:nvPr/>
          </p:nvGrpSpPr>
          <p:grpSpPr>
            <a:xfrm>
              <a:off x="3458186" y="1681865"/>
              <a:ext cx="2248713" cy="537821"/>
              <a:chOff x="8578397" y="3611567"/>
              <a:chExt cx="2571838" cy="717095"/>
            </a:xfrm>
          </p:grpSpPr>
          <p:sp>
            <p:nvSpPr>
              <p:cNvPr id="46" name="TextBox 64"/>
              <p:cNvSpPr txBox="1"/>
              <p:nvPr/>
            </p:nvSpPr>
            <p:spPr>
              <a:xfrm>
                <a:off x="8578397" y="3611567"/>
                <a:ext cx="2571838" cy="246221"/>
              </a:xfrm>
              <a:prstGeom prst="rect">
                <a:avLst/>
              </a:prstGeom>
              <a:noFill/>
            </p:spPr>
            <p:txBody>
              <a:bodyPr anchor="t" anchorCtr="1" bIns="0" lIns="0" rIns="0" tIns="0" wrap="none">
                <a:normAutofit fontScale="92500" lnSpcReduction="20000"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altLang="en-US" b="1" lang="zh-CN" sz="1600"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47" name="Rectangle 65"/>
              <p:cNvSpPr/>
              <p:nvPr/>
            </p:nvSpPr>
            <p:spPr>
              <a:xfrm>
                <a:off x="8689522" y="3866997"/>
                <a:ext cx="2359478" cy="461665"/>
              </a:xfrm>
              <a:prstGeom prst="rect">
                <a:avLst/>
              </a:prstGeom>
            </p:spPr>
            <p:txBody>
              <a:bodyPr anchor="t" anchorCtr="1" bIns="0" lIns="0" rIns="0" tIns="0" wrap="square"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en-US" lang="zh-CN" sz="11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altLang="en-US" lang="zh-CN" sz="11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</p:grpSp>
      <p:grpSp>
        <p:nvGrpSpPr>
          <p:cNvPr id="54" name="组合 53"/>
          <p:cNvGrpSpPr/>
          <p:nvPr/>
        </p:nvGrpSpPr>
        <p:grpSpPr>
          <a:xfrm>
            <a:off x="4895832" y="2672389"/>
            <a:ext cx="2248713" cy="1343638"/>
            <a:chOff x="4895832" y="2672389"/>
            <a:chExt cx="2248713" cy="1343638"/>
          </a:xfrm>
        </p:grpSpPr>
        <p:sp>
          <p:nvSpPr>
            <p:cNvPr id="11" name="Oval 39"/>
            <p:cNvSpPr>
              <a:spLocks noChangeAspect="1"/>
            </p:cNvSpPr>
            <p:nvPr/>
          </p:nvSpPr>
          <p:spPr>
            <a:xfrm>
              <a:off x="5611105" y="2672389"/>
              <a:ext cx="706552" cy="707143"/>
            </a:xfrm>
            <a:prstGeom prst="ellipse">
              <a:avLst/>
            </a:prstGeom>
            <a:solidFill>
              <a:schemeClr val="accent4">
                <a:alpha val="72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Oval 40"/>
            <p:cNvSpPr>
              <a:spLocks noChangeAspect="1"/>
            </p:cNvSpPr>
            <p:nvPr/>
          </p:nvSpPr>
          <p:spPr>
            <a:xfrm>
              <a:off x="5692631" y="2753983"/>
              <a:ext cx="543501" cy="543956"/>
            </a:xfrm>
            <a:prstGeom prst="ellipse">
              <a:avLst/>
            </a:prstGeom>
            <a:solidFill>
              <a:schemeClr val="accent4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lnSpcReduction="10000"/>
            </a:bodyPr>
            <a:lstStyle/>
            <a:p>
              <a:pPr algn="ctr"/>
              <a:r>
                <a:rPr b="1" lang="en-US" sz="2000">
                  <a:solidFill>
                    <a:schemeClr val="bg1"/>
                  </a:solidFill>
                </a:rPr>
                <a:t>04</a:t>
              </a:r>
            </a:p>
          </p:txBody>
        </p:sp>
        <p:grpSp>
          <p:nvGrpSpPr>
            <p:cNvPr id="18" name="Group 66"/>
            <p:cNvGrpSpPr/>
            <p:nvPr/>
          </p:nvGrpSpPr>
          <p:grpSpPr>
            <a:xfrm>
              <a:off x="4895832" y="3478206"/>
              <a:ext cx="2248713" cy="537821"/>
              <a:chOff x="8578397" y="3611567"/>
              <a:chExt cx="2571838" cy="717095"/>
            </a:xfrm>
          </p:grpSpPr>
          <p:sp>
            <p:nvSpPr>
              <p:cNvPr id="44" name="TextBox 67"/>
              <p:cNvSpPr txBox="1"/>
              <p:nvPr/>
            </p:nvSpPr>
            <p:spPr>
              <a:xfrm>
                <a:off x="8578397" y="3611567"/>
                <a:ext cx="2571838" cy="246221"/>
              </a:xfrm>
              <a:prstGeom prst="rect">
                <a:avLst/>
              </a:prstGeom>
              <a:noFill/>
            </p:spPr>
            <p:txBody>
              <a:bodyPr anchor="t" anchorCtr="1" bIns="0" lIns="0" rIns="0" tIns="0" wrap="none">
                <a:normAutofit fontScale="92500" lnSpcReduction="20000"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altLang="en-US" b="1" lang="zh-CN" sz="1600"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45" name="Rectangle 68"/>
              <p:cNvSpPr/>
              <p:nvPr/>
            </p:nvSpPr>
            <p:spPr>
              <a:xfrm>
                <a:off x="8689522" y="3866997"/>
                <a:ext cx="2359478" cy="461665"/>
              </a:xfrm>
              <a:prstGeom prst="rect">
                <a:avLst/>
              </a:prstGeom>
            </p:spPr>
            <p:txBody>
              <a:bodyPr anchor="t" anchorCtr="1" bIns="0" lIns="0" rIns="0" tIns="0" wrap="square"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en-US" lang="zh-CN" sz="1100">
                    <a:ea charset="-122" panose="020b0503020204020204" pitchFamily="34" typeface="微软雅黑"/>
                  </a:rPr>
                  <a:t>点击输入替换内容编辑文字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altLang="en-US" lang="zh-CN" sz="1100">
                    <a:ea charset="-122" panose="020b0503020204020204" pitchFamily="34" typeface="微软雅黑"/>
                  </a:rPr>
                  <a:t>点击输入替换内容编辑文字</a:t>
                </a:r>
              </a:p>
            </p:txBody>
          </p:sp>
        </p:grpSp>
      </p:grpSp>
      <p:sp>
        <p:nvSpPr>
          <p:cNvPr id="19" name="Freeform: Shape 49"/>
          <p:cNvSpPr/>
          <p:nvPr/>
        </p:nvSpPr>
        <p:spPr bwMode="auto">
          <a:xfrm flipV="1" rot="11700000">
            <a:off x="5000927" y="1105141"/>
            <a:ext cx="2316881" cy="1279864"/>
          </a:xfrm>
          <a:custGeom>
            <a:gdLst>
              <a:gd fmla="*/ 1622 w 1665" name="T0"/>
              <a:gd fmla="*/ 605 h 920" name="T1"/>
              <a:gd fmla="*/ 1624 w 1665" name="T2"/>
              <a:gd fmla="*/ 629 h 920" name="T3"/>
              <a:gd fmla="*/ 1466 w 1665" name="T4"/>
              <a:gd fmla="*/ 788 h 920" name="T5"/>
              <a:gd fmla="*/ 1375 w 1665" name="T6"/>
              <a:gd fmla="*/ 759 h 920" name="T7"/>
              <a:gd fmla="*/ 1257 w 1665" name="T8"/>
              <a:gd fmla="*/ 802 h 920" name="T9"/>
              <a:gd fmla="*/ 1073 w 1665" name="T10"/>
              <a:gd fmla="*/ 633 h 920" name="T11"/>
              <a:gd fmla="*/ 924 w 1665" name="T12"/>
              <a:gd fmla="*/ 709 h 920" name="T13"/>
              <a:gd fmla="*/ 792 w 1665" name="T14"/>
              <a:gd fmla="*/ 653 h 920" name="T15"/>
              <a:gd fmla="*/ 689 w 1665" name="T16"/>
              <a:gd fmla="*/ 718 h 920" name="T17"/>
              <a:gd fmla="*/ 690 w 1665" name="T18"/>
              <a:gd fmla="*/ 737 h 920" name="T19"/>
              <a:gd fmla="*/ 506 w 1665" name="T20"/>
              <a:gd fmla="*/ 920 h 920" name="T21"/>
              <a:gd fmla="*/ 340 w 1665" name="T22"/>
              <a:gd fmla="*/ 816 h 920" name="T23"/>
              <a:gd fmla="*/ 236 w 1665" name="T24"/>
              <a:gd fmla="*/ 840 h 920" name="T25"/>
              <a:gd fmla="*/ 0 w 1665" name="T26"/>
              <a:gd fmla="*/ 604 h 920" name="T27"/>
              <a:gd fmla="*/ 126 w 1665" name="T28"/>
              <a:gd fmla="*/ 395 h 920" name="T29"/>
              <a:gd fmla="*/ 258 w 1665" name="T30"/>
              <a:gd fmla="*/ 304 h 920" name="T31"/>
              <a:gd fmla="*/ 497 w 1665" name="T32"/>
              <a:gd fmla="*/ 112 h 920" name="T33"/>
              <a:gd fmla="*/ 601 w 1665" name="T34"/>
              <a:gd fmla="*/ 135 h 920" name="T35"/>
              <a:gd fmla="*/ 819 w 1665" name="T36"/>
              <a:gd fmla="*/ 0 h 920" name="T37"/>
              <a:gd fmla="*/ 1032 w 1665" name="T38"/>
              <a:gd fmla="*/ 124 h 920" name="T39"/>
              <a:gd fmla="*/ 1073 w 1665" name="T40"/>
              <a:gd fmla="*/ 120 h 920" name="T41"/>
              <a:gd fmla="*/ 1251 w 1665" name="T42"/>
              <a:gd fmla="*/ 259 h 920" name="T43"/>
              <a:gd fmla="*/ 1358 w 1665" name="T44"/>
              <a:gd fmla="*/ 351 h 920" name="T45"/>
              <a:gd fmla="*/ 1481 w 1665" name="T46"/>
              <a:gd fmla="*/ 304 h 920" name="T47"/>
              <a:gd fmla="*/ 1665 w 1665" name="T48"/>
              <a:gd fmla="*/ 488 h 920" name="T49"/>
              <a:gd fmla="*/ 1622 w 1665" name="T50"/>
              <a:gd fmla="*/ 605 h 920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920" w="1665">
                <a:moveTo>
                  <a:pt x="1622" y="605"/>
                </a:moveTo>
                <a:cubicBezTo>
                  <a:pt x="1624" y="613"/>
                  <a:pt x="1624" y="621"/>
                  <a:pt x="1624" y="629"/>
                </a:cubicBezTo>
                <a:cubicBezTo>
                  <a:pt x="1624" y="717"/>
                  <a:pt x="1553" y="788"/>
                  <a:pt x="1466" y="788"/>
                </a:cubicBezTo>
                <a:cubicBezTo>
                  <a:pt x="1432" y="788"/>
                  <a:pt x="1401" y="777"/>
                  <a:pt x="1375" y="759"/>
                </a:cubicBezTo>
                <a:cubicBezTo>
                  <a:pt x="1343" y="786"/>
                  <a:pt x="1302" y="802"/>
                  <a:pt x="1257" y="802"/>
                </a:cubicBezTo>
                <a:cubicBezTo>
                  <a:pt x="1160" y="802"/>
                  <a:pt x="1081" y="728"/>
                  <a:pt x="1073" y="633"/>
                </a:cubicBezTo>
                <a:cubicBezTo>
                  <a:pt x="1040" y="679"/>
                  <a:pt x="986" y="709"/>
                  <a:pt x="924" y="709"/>
                </a:cubicBezTo>
                <a:cubicBezTo>
                  <a:pt x="872" y="709"/>
                  <a:pt x="825" y="688"/>
                  <a:pt x="792" y="653"/>
                </a:cubicBezTo>
                <a:cubicBezTo>
                  <a:pt x="766" y="685"/>
                  <a:pt x="731" y="709"/>
                  <a:pt x="689" y="718"/>
                </a:cubicBezTo>
                <a:cubicBezTo>
                  <a:pt x="690" y="724"/>
                  <a:pt x="690" y="730"/>
                  <a:pt x="690" y="737"/>
                </a:cubicBezTo>
                <a:cubicBezTo>
                  <a:pt x="690" y="838"/>
                  <a:pt x="608" y="920"/>
                  <a:pt x="506" y="920"/>
                </a:cubicBezTo>
                <a:cubicBezTo>
                  <a:pt x="433" y="920"/>
                  <a:pt x="370" y="878"/>
                  <a:pt x="340" y="816"/>
                </a:cubicBezTo>
                <a:cubicBezTo>
                  <a:pt x="309" y="831"/>
                  <a:pt x="274" y="840"/>
                  <a:pt x="236" y="840"/>
                </a:cubicBezTo>
                <a:cubicBezTo>
                  <a:pt x="106" y="840"/>
                  <a:pt x="0" y="734"/>
                  <a:pt x="0" y="604"/>
                </a:cubicBezTo>
                <a:cubicBezTo>
                  <a:pt x="0" y="513"/>
                  <a:pt x="51" y="434"/>
                  <a:pt x="126" y="395"/>
                </a:cubicBezTo>
                <a:cubicBezTo>
                  <a:pt x="159" y="351"/>
                  <a:pt x="205" y="319"/>
                  <a:pt x="258" y="304"/>
                </a:cubicBezTo>
                <a:cubicBezTo>
                  <a:pt x="282" y="194"/>
                  <a:pt x="380" y="112"/>
                  <a:pt x="497" y="112"/>
                </a:cubicBezTo>
                <a:cubicBezTo>
                  <a:pt x="534" y="112"/>
                  <a:pt x="569" y="120"/>
                  <a:pt x="601" y="135"/>
                </a:cubicBezTo>
                <a:cubicBezTo>
                  <a:pt x="641" y="55"/>
                  <a:pt x="724" y="0"/>
                  <a:pt x="819" y="0"/>
                </a:cubicBezTo>
                <a:cubicBezTo>
                  <a:pt x="911" y="0"/>
                  <a:pt x="990" y="50"/>
                  <a:pt x="1032" y="124"/>
                </a:cubicBezTo>
                <a:cubicBezTo>
                  <a:pt x="1045" y="121"/>
                  <a:pt x="1059" y="120"/>
                  <a:pt x="1073" y="120"/>
                </a:cubicBezTo>
                <a:cubicBezTo>
                  <a:pt x="1159" y="120"/>
                  <a:pt x="1231" y="179"/>
                  <a:pt x="1251" y="259"/>
                </a:cubicBezTo>
                <a:cubicBezTo>
                  <a:pt x="1298" y="275"/>
                  <a:pt x="1336" y="308"/>
                  <a:pt x="1358" y="351"/>
                </a:cubicBezTo>
                <a:cubicBezTo>
                  <a:pt x="1390" y="322"/>
                  <a:pt x="1433" y="304"/>
                  <a:pt x="1481" y="304"/>
                </a:cubicBezTo>
                <a:cubicBezTo>
                  <a:pt x="1582" y="304"/>
                  <a:pt x="1665" y="386"/>
                  <a:pt x="1665" y="488"/>
                </a:cubicBezTo>
                <a:cubicBezTo>
                  <a:pt x="1665" y="532"/>
                  <a:pt x="1649" y="573"/>
                  <a:pt x="1622" y="605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  <a:extLst/>
        </p:spPr>
        <p:txBody>
          <a:bodyPr anchor="ctr"/>
          <a:lstStyle/>
          <a:p>
            <a:pPr algn="ctr"/>
            <a:endParaRPr/>
          </a:p>
        </p:txBody>
      </p:sp>
      <p:grpSp>
        <p:nvGrpSpPr>
          <p:cNvPr id="20" name="Group 1"/>
          <p:cNvGrpSpPr/>
          <p:nvPr/>
        </p:nvGrpSpPr>
        <p:grpSpPr>
          <a:xfrm>
            <a:off x="6520924" y="982082"/>
            <a:ext cx="1860347" cy="1284770"/>
            <a:chOff x="8980503" y="1080134"/>
            <a:chExt cx="2480463" cy="1713027"/>
          </a:xfrm>
        </p:grpSpPr>
        <p:sp>
          <p:nvSpPr>
            <p:cNvPr id="21" name="Freeform: Shape 29"/>
            <p:cNvSpPr/>
            <p:nvPr/>
          </p:nvSpPr>
          <p:spPr bwMode="auto">
            <a:xfrm rot="3026502">
              <a:off x="9196305" y="1916682"/>
              <a:ext cx="660677" cy="1092281"/>
            </a:xfrm>
            <a:custGeom>
              <a:gdLst>
                <a:gd fmla="*/ 2 w 397" name="T0"/>
                <a:gd fmla="*/ 268 h 659" name="T1"/>
                <a:gd fmla="*/ 0 w 397" name="T2"/>
                <a:gd fmla="*/ 268 h 659" name="T3"/>
                <a:gd fmla="*/ 0 w 397" name="T4"/>
                <a:gd fmla="*/ 268 h 659" name="T5"/>
                <a:gd fmla="*/ 3 w 397" name="T6"/>
                <a:gd fmla="*/ 271 h 659" name="T7"/>
                <a:gd fmla="*/ 4 w 397" name="T8"/>
                <a:gd fmla="*/ 282 h 659" name="T9"/>
                <a:gd fmla="*/ 5 w 397" name="T10"/>
                <a:gd fmla="*/ 284 h 659" name="T11"/>
                <a:gd fmla="*/ 48 w 397" name="T12"/>
                <a:gd fmla="*/ 418 h 659" name="T13"/>
                <a:gd fmla="*/ 92 w 397" name="T14"/>
                <a:gd fmla="*/ 290 h 659" name="T15"/>
                <a:gd fmla="*/ 172 w 397" name="T16"/>
                <a:gd fmla="*/ 441 h 659" name="T17"/>
                <a:gd fmla="*/ 145 w 397" name="T18"/>
                <a:gd fmla="*/ 564 h 659" name="T19"/>
                <a:gd fmla="*/ 201 w 397" name="T20"/>
                <a:gd fmla="*/ 659 h 659" name="T21"/>
                <a:gd fmla="*/ 172 w 397" name="T22"/>
                <a:gd fmla="*/ 604 h 659" name="T23"/>
                <a:gd fmla="*/ 182 w 397" name="T24"/>
                <a:gd fmla="*/ 528 h 659" name="T25"/>
                <a:gd fmla="*/ 229 w 397" name="T26"/>
                <a:gd fmla="*/ 462 h 659" name="T27"/>
                <a:gd fmla="*/ 272 w 397" name="T28"/>
                <a:gd fmla="*/ 386 h 659" name="T29"/>
                <a:gd fmla="*/ 280 w 397" name="T30"/>
                <a:gd fmla="*/ 362 h 659" name="T31"/>
                <a:gd fmla="*/ 307 w 397" name="T32"/>
                <a:gd fmla="*/ 484 h 659" name="T33"/>
                <a:gd fmla="*/ 325 w 397" name="T34"/>
                <a:gd fmla="*/ 406 h 659" name="T35"/>
                <a:gd fmla="*/ 370 w 397" name="T36"/>
                <a:gd fmla="*/ 198 h 659" name="T37"/>
                <a:gd fmla="*/ 189 w 397" name="T38"/>
                <a:gd fmla="*/ 0 h 659" name="T39"/>
                <a:gd fmla="*/ 3 w 397" name="T40"/>
                <a:gd fmla="*/ 254 h 659" name="T41"/>
                <a:gd fmla="*/ 2 w 397" name="T42"/>
                <a:gd fmla="*/ 268 h 659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659" w="397">
                  <a:moveTo>
                    <a:pt x="2" y="268"/>
                  </a:moveTo>
                  <a:cubicBezTo>
                    <a:pt x="2" y="267"/>
                    <a:pt x="0" y="264"/>
                    <a:pt x="0" y="268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9"/>
                    <a:pt x="2" y="270"/>
                    <a:pt x="3" y="271"/>
                  </a:cubicBezTo>
                  <a:cubicBezTo>
                    <a:pt x="3" y="275"/>
                    <a:pt x="4" y="278"/>
                    <a:pt x="4" y="282"/>
                  </a:cubicBezTo>
                  <a:cubicBezTo>
                    <a:pt x="5" y="283"/>
                    <a:pt x="5" y="283"/>
                    <a:pt x="5" y="284"/>
                  </a:cubicBezTo>
                  <a:cubicBezTo>
                    <a:pt x="10" y="335"/>
                    <a:pt x="25" y="381"/>
                    <a:pt x="48" y="418"/>
                  </a:cubicBezTo>
                  <a:cubicBezTo>
                    <a:pt x="23" y="377"/>
                    <a:pt x="37" y="299"/>
                    <a:pt x="92" y="290"/>
                  </a:cubicBezTo>
                  <a:cubicBezTo>
                    <a:pt x="158" y="280"/>
                    <a:pt x="169" y="399"/>
                    <a:pt x="172" y="441"/>
                  </a:cubicBezTo>
                  <a:cubicBezTo>
                    <a:pt x="174" y="484"/>
                    <a:pt x="145" y="521"/>
                    <a:pt x="145" y="564"/>
                  </a:cubicBezTo>
                  <a:cubicBezTo>
                    <a:pt x="145" y="613"/>
                    <a:pt x="170" y="653"/>
                    <a:pt x="201" y="659"/>
                  </a:cubicBezTo>
                  <a:cubicBezTo>
                    <a:pt x="187" y="656"/>
                    <a:pt x="174" y="616"/>
                    <a:pt x="172" y="604"/>
                  </a:cubicBezTo>
                  <a:cubicBezTo>
                    <a:pt x="168" y="580"/>
                    <a:pt x="175" y="551"/>
                    <a:pt x="182" y="528"/>
                  </a:cubicBezTo>
                  <a:cubicBezTo>
                    <a:pt x="190" y="501"/>
                    <a:pt x="211" y="483"/>
                    <a:pt x="229" y="462"/>
                  </a:cubicBezTo>
                  <a:cubicBezTo>
                    <a:pt x="247" y="440"/>
                    <a:pt x="262" y="414"/>
                    <a:pt x="272" y="386"/>
                  </a:cubicBezTo>
                  <a:cubicBezTo>
                    <a:pt x="275" y="378"/>
                    <a:pt x="278" y="370"/>
                    <a:pt x="280" y="362"/>
                  </a:cubicBezTo>
                  <a:cubicBezTo>
                    <a:pt x="284" y="420"/>
                    <a:pt x="307" y="484"/>
                    <a:pt x="307" y="484"/>
                  </a:cubicBezTo>
                  <a:cubicBezTo>
                    <a:pt x="299" y="437"/>
                    <a:pt x="325" y="406"/>
                    <a:pt x="325" y="406"/>
                  </a:cubicBezTo>
                  <a:cubicBezTo>
                    <a:pt x="397" y="291"/>
                    <a:pt x="370" y="198"/>
                    <a:pt x="370" y="198"/>
                  </a:cubicBezTo>
                  <a:cubicBezTo>
                    <a:pt x="351" y="85"/>
                    <a:pt x="277" y="0"/>
                    <a:pt x="189" y="0"/>
                  </a:cubicBezTo>
                  <a:cubicBezTo>
                    <a:pt x="87" y="0"/>
                    <a:pt x="3" y="114"/>
                    <a:pt x="3" y="254"/>
                  </a:cubicBezTo>
                  <a:cubicBezTo>
                    <a:pt x="3" y="258"/>
                    <a:pt x="2" y="263"/>
                    <a:pt x="2" y="268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Freeform: Shape 30"/>
            <p:cNvSpPr/>
            <p:nvPr/>
          </p:nvSpPr>
          <p:spPr bwMode="auto">
            <a:xfrm rot="3026502">
              <a:off x="9387506" y="2008233"/>
              <a:ext cx="538459" cy="687914"/>
            </a:xfrm>
            <a:custGeom>
              <a:gdLst>
                <a:gd fmla="*/ 154 w 324" name="T0"/>
                <a:gd fmla="*/ 0 h 415" name="T1"/>
                <a:gd fmla="*/ 304 w 324" name="T2"/>
                <a:gd fmla="*/ 172 h 415" name="T3"/>
                <a:gd fmla="*/ 305 w 324" name="T4"/>
                <a:gd fmla="*/ 174 h 415" name="T5"/>
                <a:gd fmla="*/ 305 w 324" name="T6"/>
                <a:gd fmla="*/ 176 h 415" name="T7"/>
                <a:gd fmla="*/ 276 w 324" name="T8"/>
                <a:gd fmla="*/ 338 h 415" name="T9"/>
                <a:gd fmla="*/ 255 w 324" name="T10"/>
                <a:gd fmla="*/ 261 h 415" name="T11"/>
                <a:gd fmla="*/ 230 w 324" name="T12"/>
                <a:gd fmla="*/ 302 h 415" name="T13"/>
                <a:gd fmla="*/ 170 w 324" name="T14"/>
                <a:gd fmla="*/ 412 h 415" name="T15"/>
                <a:gd fmla="*/ 167 w 324" name="T16"/>
                <a:gd fmla="*/ 415 h 415" name="T17"/>
                <a:gd fmla="*/ 167 w 324" name="T18"/>
                <a:gd fmla="*/ 409 h 415" name="T19"/>
                <a:gd fmla="*/ 65 w 324" name="T20"/>
                <a:gd fmla="*/ 228 h 415" name="T21"/>
                <a:gd fmla="*/ 52 w 324" name="T22"/>
                <a:gd fmla="*/ 229 h 415" name="T23"/>
                <a:gd fmla="*/ 2 w 324" name="T24"/>
                <a:gd fmla="*/ 256 h 415" name="T25"/>
                <a:gd fmla="*/ 1 w 324" name="T26"/>
                <a:gd fmla="*/ 251 h 415" name="T27"/>
                <a:gd fmla="*/ 1 w 324" name="T28"/>
                <a:gd fmla="*/ 249 h 415" name="T29"/>
                <a:gd fmla="*/ 0 w 324" name="T30"/>
                <a:gd fmla="*/ 239 h 415" name="T31"/>
                <a:gd fmla="*/ 0 w 324" name="T32"/>
                <a:gd fmla="*/ 236 h 415" name="T33"/>
                <a:gd fmla="*/ 0 w 324" name="T34"/>
                <a:gd fmla="*/ 223 h 415" name="T35"/>
                <a:gd fmla="*/ 154 w 324" name="T36"/>
                <a:gd fmla="*/ 0 h 415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415" w="324">
                  <a:moveTo>
                    <a:pt x="154" y="0"/>
                  </a:moveTo>
                  <a:cubicBezTo>
                    <a:pt x="225" y="0"/>
                    <a:pt x="288" y="73"/>
                    <a:pt x="304" y="172"/>
                  </a:cubicBezTo>
                  <a:cubicBezTo>
                    <a:pt x="305" y="174"/>
                    <a:pt x="305" y="174"/>
                    <a:pt x="305" y="174"/>
                  </a:cubicBezTo>
                  <a:cubicBezTo>
                    <a:pt x="305" y="176"/>
                    <a:pt x="305" y="176"/>
                    <a:pt x="305" y="176"/>
                  </a:cubicBezTo>
                  <a:cubicBezTo>
                    <a:pt x="306" y="179"/>
                    <a:pt x="324" y="248"/>
                    <a:pt x="276" y="338"/>
                  </a:cubicBezTo>
                  <a:cubicBezTo>
                    <a:pt x="276" y="335"/>
                    <a:pt x="256" y="263"/>
                    <a:pt x="255" y="261"/>
                  </a:cubicBezTo>
                  <a:cubicBezTo>
                    <a:pt x="256" y="270"/>
                    <a:pt x="235" y="292"/>
                    <a:pt x="230" y="302"/>
                  </a:cubicBezTo>
                  <a:cubicBezTo>
                    <a:pt x="209" y="338"/>
                    <a:pt x="198" y="379"/>
                    <a:pt x="170" y="412"/>
                  </a:cubicBezTo>
                  <a:cubicBezTo>
                    <a:pt x="169" y="413"/>
                    <a:pt x="168" y="414"/>
                    <a:pt x="167" y="415"/>
                  </a:cubicBezTo>
                  <a:cubicBezTo>
                    <a:pt x="167" y="413"/>
                    <a:pt x="167" y="411"/>
                    <a:pt x="167" y="409"/>
                  </a:cubicBezTo>
                  <a:cubicBezTo>
                    <a:pt x="159" y="260"/>
                    <a:pt x="107" y="228"/>
                    <a:pt x="65" y="228"/>
                  </a:cubicBezTo>
                  <a:cubicBezTo>
                    <a:pt x="61" y="228"/>
                    <a:pt x="57" y="229"/>
                    <a:pt x="52" y="229"/>
                  </a:cubicBezTo>
                  <a:cubicBezTo>
                    <a:pt x="33" y="232"/>
                    <a:pt x="15" y="242"/>
                    <a:pt x="2" y="256"/>
                  </a:cubicBezTo>
                  <a:cubicBezTo>
                    <a:pt x="2" y="254"/>
                    <a:pt x="1" y="253"/>
                    <a:pt x="1" y="251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6"/>
                    <a:pt x="1" y="242"/>
                    <a:pt x="0" y="239"/>
                  </a:cubicBezTo>
                  <a:cubicBezTo>
                    <a:pt x="0" y="239"/>
                    <a:pt x="0" y="236"/>
                    <a:pt x="0" y="236"/>
                  </a:cubicBezTo>
                  <a:cubicBezTo>
                    <a:pt x="0" y="231"/>
                    <a:pt x="0" y="227"/>
                    <a:pt x="0" y="223"/>
                  </a:cubicBezTo>
                  <a:cubicBezTo>
                    <a:pt x="0" y="100"/>
                    <a:pt x="69" y="0"/>
                    <a:pt x="154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Freeform: Shape 31"/>
            <p:cNvSpPr/>
            <p:nvPr/>
          </p:nvSpPr>
          <p:spPr bwMode="auto">
            <a:xfrm rot="3026502">
              <a:off x="9521162" y="2063544"/>
              <a:ext cx="352687" cy="497253"/>
            </a:xfrm>
            <a:custGeom>
              <a:gdLst>
                <a:gd fmla="*/ 43 w 212" name="T0"/>
                <a:gd fmla="*/ 142 h 300" name="T1"/>
                <a:gd fmla="*/ 34 w 212" name="T2"/>
                <a:gd fmla="*/ 142 h 300" name="T3"/>
                <a:gd fmla="*/ 1 w 212" name="T4"/>
                <a:gd fmla="*/ 159 h 300" name="T5"/>
                <a:gd fmla="*/ 1 w 212" name="T6"/>
                <a:gd fmla="*/ 156 h 300" name="T7"/>
                <a:gd fmla="*/ 1 w 212" name="T8"/>
                <a:gd fmla="*/ 155 h 300" name="T9"/>
                <a:gd fmla="*/ 0 w 212" name="T10"/>
                <a:gd fmla="*/ 148 h 300" name="T11"/>
                <a:gd fmla="*/ 0 w 212" name="T12"/>
                <a:gd fmla="*/ 146 h 300" name="T13"/>
                <a:gd fmla="*/ 0 w 212" name="T14"/>
                <a:gd fmla="*/ 139 h 300" name="T15"/>
                <a:gd fmla="*/ 101 w 212" name="T16"/>
                <a:gd fmla="*/ 0 h 300" name="T17"/>
                <a:gd fmla="*/ 199 w 212" name="T18"/>
                <a:gd fmla="*/ 107 h 300" name="T19"/>
                <a:gd fmla="*/ 200 w 212" name="T20"/>
                <a:gd fmla="*/ 108 h 300" name="T21"/>
                <a:gd fmla="*/ 200 w 212" name="T22"/>
                <a:gd fmla="*/ 109 h 300" name="T23"/>
                <a:gd fmla="*/ 181 w 212" name="T24"/>
                <a:gd fmla="*/ 210 h 300" name="T25"/>
                <a:gd fmla="*/ 167 w 212" name="T26"/>
                <a:gd fmla="*/ 162 h 300" name="T27"/>
                <a:gd fmla="*/ 150 w 212" name="T28"/>
                <a:gd fmla="*/ 187 h 300" name="T29"/>
                <a:gd fmla="*/ 121 w 212" name="T30"/>
                <a:gd fmla="*/ 300 h 300" name="T31"/>
                <a:gd fmla="*/ 43 w 212" name="T32"/>
                <a:gd fmla="*/ 142 h 300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00" w="211">
                  <a:moveTo>
                    <a:pt x="43" y="142"/>
                  </a:moveTo>
                  <a:cubicBezTo>
                    <a:pt x="40" y="142"/>
                    <a:pt x="37" y="142"/>
                    <a:pt x="34" y="142"/>
                  </a:cubicBezTo>
                  <a:cubicBezTo>
                    <a:pt x="21" y="144"/>
                    <a:pt x="10" y="150"/>
                    <a:pt x="1" y="159"/>
                  </a:cubicBezTo>
                  <a:cubicBezTo>
                    <a:pt x="1" y="158"/>
                    <a:pt x="1" y="157"/>
                    <a:pt x="1" y="156"/>
                  </a:cubicBezTo>
                  <a:cubicBezTo>
                    <a:pt x="1" y="155"/>
                    <a:pt x="1" y="155"/>
                    <a:pt x="1" y="155"/>
                  </a:cubicBezTo>
                  <a:cubicBezTo>
                    <a:pt x="0" y="152"/>
                    <a:pt x="0" y="150"/>
                    <a:pt x="0" y="148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0" y="141"/>
                    <a:pt x="0" y="139"/>
                  </a:cubicBezTo>
                  <a:cubicBezTo>
                    <a:pt x="0" y="62"/>
                    <a:pt x="45" y="0"/>
                    <a:pt x="101" y="0"/>
                  </a:cubicBezTo>
                  <a:cubicBezTo>
                    <a:pt x="147" y="0"/>
                    <a:pt x="189" y="45"/>
                    <a:pt x="199" y="107"/>
                  </a:cubicBezTo>
                  <a:cubicBezTo>
                    <a:pt x="200" y="108"/>
                    <a:pt x="200" y="108"/>
                    <a:pt x="200" y="108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01" y="111"/>
                    <a:pt x="212" y="154"/>
                    <a:pt x="181" y="210"/>
                  </a:cubicBezTo>
                  <a:cubicBezTo>
                    <a:pt x="181" y="208"/>
                    <a:pt x="167" y="164"/>
                    <a:pt x="167" y="162"/>
                  </a:cubicBezTo>
                  <a:cubicBezTo>
                    <a:pt x="168" y="168"/>
                    <a:pt x="154" y="181"/>
                    <a:pt x="150" y="187"/>
                  </a:cubicBezTo>
                  <a:cubicBezTo>
                    <a:pt x="137" y="210"/>
                    <a:pt x="126" y="275"/>
                    <a:pt x="121" y="300"/>
                  </a:cubicBezTo>
                  <a:cubicBezTo>
                    <a:pt x="121" y="300"/>
                    <a:pt x="94" y="134"/>
                    <a:pt x="43" y="14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Freeform: Shape 8"/>
            <p:cNvSpPr/>
            <p:nvPr/>
          </p:nvSpPr>
          <p:spPr bwMode="auto">
            <a:xfrm rot="3026502">
              <a:off x="9456569" y="1412790"/>
              <a:ext cx="518205" cy="818513"/>
            </a:xfrm>
            <a:custGeom>
              <a:gdLst>
                <a:gd fmla="*/ 156 w 313" name="T0"/>
                <a:gd fmla="*/ 0 h 495" name="T1"/>
                <a:gd fmla="*/ 0 w 313" name="T2"/>
                <a:gd fmla="*/ 159 h 495" name="T3"/>
                <a:gd fmla="*/ 0 w 313" name="T4"/>
                <a:gd fmla="*/ 163 h 495" name="T5"/>
                <a:gd fmla="*/ 0 w 313" name="T6"/>
                <a:gd fmla="*/ 163 h 495" name="T7"/>
                <a:gd fmla="*/ 101 w 313" name="T8"/>
                <a:gd fmla="*/ 480 h 495" name="T9"/>
                <a:gd fmla="*/ 106 w 313" name="T10"/>
                <a:gd fmla="*/ 486 h 495" name="T11"/>
                <a:gd fmla="*/ 106 w 313" name="T12"/>
                <a:gd fmla="*/ 486 h 495" name="T13"/>
                <a:gd fmla="*/ 106 w 313" name="T14"/>
                <a:gd fmla="*/ 486 h 495" name="T15"/>
                <a:gd fmla="*/ 128 w 313" name="T16"/>
                <a:gd fmla="*/ 495 h 495" name="T17"/>
                <a:gd fmla="*/ 158 w 313" name="T18"/>
                <a:gd fmla="*/ 469 h 495" name="T19"/>
                <a:gd fmla="*/ 156 w 313" name="T20"/>
                <a:gd fmla="*/ 463 h 495" name="T21"/>
                <a:gd fmla="*/ 156 w 313" name="T22"/>
                <a:gd fmla="*/ 463 h 495" name="T23"/>
                <a:gd fmla="*/ 148 w 313" name="T24"/>
                <a:gd fmla="*/ 415 h 495" name="T25"/>
                <a:gd fmla="*/ 191 w 313" name="T26"/>
                <a:gd fmla="*/ 311 h 495" name="T27"/>
                <a:gd fmla="*/ 191 w 313" name="T28"/>
                <a:gd fmla="*/ 310 h 495" name="T29"/>
                <a:gd fmla="*/ 270 w 313" name="T30"/>
                <a:gd fmla="*/ 264 h 495" name="T31"/>
                <a:gd fmla="*/ 313 w 313" name="T32"/>
                <a:gd fmla="*/ 157 h 495" name="T33"/>
                <a:gd fmla="*/ 156 w 313" name="T34"/>
                <a:gd fmla="*/ 0 h 495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495" w="313">
                  <a:moveTo>
                    <a:pt x="156" y="0"/>
                  </a:moveTo>
                  <a:cubicBezTo>
                    <a:pt x="70" y="0"/>
                    <a:pt x="0" y="72"/>
                    <a:pt x="0" y="159"/>
                  </a:cubicBezTo>
                  <a:cubicBezTo>
                    <a:pt x="0" y="159"/>
                    <a:pt x="0" y="163"/>
                    <a:pt x="0" y="163"/>
                  </a:cubicBezTo>
                  <a:cubicBezTo>
                    <a:pt x="0" y="163"/>
                    <a:pt x="0" y="163"/>
                    <a:pt x="0" y="163"/>
                  </a:cubicBezTo>
                  <a:cubicBezTo>
                    <a:pt x="0" y="283"/>
                    <a:pt x="38" y="389"/>
                    <a:pt x="101" y="480"/>
                  </a:cubicBezTo>
                  <a:cubicBezTo>
                    <a:pt x="102" y="482"/>
                    <a:pt x="104" y="484"/>
                    <a:pt x="106" y="48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11" y="491"/>
                    <a:pt x="119" y="495"/>
                    <a:pt x="128" y="495"/>
                  </a:cubicBezTo>
                  <a:cubicBezTo>
                    <a:pt x="145" y="495"/>
                    <a:pt x="158" y="486"/>
                    <a:pt x="158" y="469"/>
                  </a:cubicBezTo>
                  <a:cubicBezTo>
                    <a:pt x="158" y="465"/>
                    <a:pt x="158" y="463"/>
                    <a:pt x="156" y="463"/>
                  </a:cubicBezTo>
                  <a:cubicBezTo>
                    <a:pt x="156" y="463"/>
                    <a:pt x="156" y="463"/>
                    <a:pt x="156" y="463"/>
                  </a:cubicBezTo>
                  <a:cubicBezTo>
                    <a:pt x="152" y="443"/>
                    <a:pt x="145" y="431"/>
                    <a:pt x="148" y="415"/>
                  </a:cubicBezTo>
                  <a:cubicBezTo>
                    <a:pt x="155" y="374"/>
                    <a:pt x="164" y="339"/>
                    <a:pt x="191" y="311"/>
                  </a:cubicBezTo>
                  <a:cubicBezTo>
                    <a:pt x="191" y="311"/>
                    <a:pt x="191" y="310"/>
                    <a:pt x="191" y="310"/>
                  </a:cubicBezTo>
                  <a:cubicBezTo>
                    <a:pt x="212" y="288"/>
                    <a:pt x="239" y="271"/>
                    <a:pt x="270" y="264"/>
                  </a:cubicBezTo>
                  <a:cubicBezTo>
                    <a:pt x="297" y="236"/>
                    <a:pt x="313" y="198"/>
                    <a:pt x="313" y="157"/>
                  </a:cubicBezTo>
                  <a:cubicBezTo>
                    <a:pt x="313" y="70"/>
                    <a:pt x="243" y="0"/>
                    <a:pt x="156" y="0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Freeform: Shape 9"/>
            <p:cNvSpPr/>
            <p:nvPr/>
          </p:nvSpPr>
          <p:spPr bwMode="auto">
            <a:xfrm rot="3026502">
              <a:off x="9456569" y="1412790"/>
              <a:ext cx="518205" cy="818513"/>
            </a:xfrm>
            <a:custGeom>
              <a:gdLst>
                <a:gd fmla="*/ 156 w 313" name="T0"/>
                <a:gd fmla="*/ 0 h 495" name="T1"/>
                <a:gd fmla="*/ 0 w 313" name="T2"/>
                <a:gd fmla="*/ 159 h 495" name="T3"/>
                <a:gd fmla="*/ 0 w 313" name="T4"/>
                <a:gd fmla="*/ 163 h 495" name="T5"/>
                <a:gd fmla="*/ 0 w 313" name="T6"/>
                <a:gd fmla="*/ 163 h 495" name="T7"/>
                <a:gd fmla="*/ 101 w 313" name="T8"/>
                <a:gd fmla="*/ 480 h 495" name="T9"/>
                <a:gd fmla="*/ 106 w 313" name="T10"/>
                <a:gd fmla="*/ 486 h 495" name="T11"/>
                <a:gd fmla="*/ 106 w 313" name="T12"/>
                <a:gd fmla="*/ 486 h 495" name="T13"/>
                <a:gd fmla="*/ 106 w 313" name="T14"/>
                <a:gd fmla="*/ 486 h 495" name="T15"/>
                <a:gd fmla="*/ 128 w 313" name="T16"/>
                <a:gd fmla="*/ 495 h 495" name="T17"/>
                <a:gd fmla="*/ 158 w 313" name="T18"/>
                <a:gd fmla="*/ 469 h 495" name="T19"/>
                <a:gd fmla="*/ 156 w 313" name="T20"/>
                <a:gd fmla="*/ 463 h 495" name="T21"/>
                <a:gd fmla="*/ 156 w 313" name="T22"/>
                <a:gd fmla="*/ 463 h 495" name="T23"/>
                <a:gd fmla="*/ 148 w 313" name="T24"/>
                <a:gd fmla="*/ 415 h 495" name="T25"/>
                <a:gd fmla="*/ 191 w 313" name="T26"/>
                <a:gd fmla="*/ 311 h 495" name="T27"/>
                <a:gd fmla="*/ 191 w 313" name="T28"/>
                <a:gd fmla="*/ 310 h 495" name="T29"/>
                <a:gd fmla="*/ 270 w 313" name="T30"/>
                <a:gd fmla="*/ 264 h 495" name="T31"/>
                <a:gd fmla="*/ 313 w 313" name="T32"/>
                <a:gd fmla="*/ 157 h 495" name="T33"/>
                <a:gd fmla="*/ 156 w 313" name="T34"/>
                <a:gd fmla="*/ 0 h 495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495" w="313">
                  <a:moveTo>
                    <a:pt x="156" y="0"/>
                  </a:moveTo>
                  <a:cubicBezTo>
                    <a:pt x="70" y="0"/>
                    <a:pt x="0" y="72"/>
                    <a:pt x="0" y="159"/>
                  </a:cubicBezTo>
                  <a:cubicBezTo>
                    <a:pt x="0" y="159"/>
                    <a:pt x="0" y="163"/>
                    <a:pt x="0" y="163"/>
                  </a:cubicBezTo>
                  <a:cubicBezTo>
                    <a:pt x="0" y="163"/>
                    <a:pt x="0" y="163"/>
                    <a:pt x="0" y="163"/>
                  </a:cubicBezTo>
                  <a:cubicBezTo>
                    <a:pt x="0" y="283"/>
                    <a:pt x="38" y="389"/>
                    <a:pt x="101" y="480"/>
                  </a:cubicBezTo>
                  <a:cubicBezTo>
                    <a:pt x="102" y="482"/>
                    <a:pt x="104" y="484"/>
                    <a:pt x="106" y="48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11" y="491"/>
                    <a:pt x="119" y="495"/>
                    <a:pt x="128" y="495"/>
                  </a:cubicBezTo>
                  <a:cubicBezTo>
                    <a:pt x="145" y="495"/>
                    <a:pt x="158" y="486"/>
                    <a:pt x="158" y="469"/>
                  </a:cubicBezTo>
                  <a:cubicBezTo>
                    <a:pt x="158" y="465"/>
                    <a:pt x="158" y="463"/>
                    <a:pt x="156" y="463"/>
                  </a:cubicBezTo>
                  <a:cubicBezTo>
                    <a:pt x="156" y="463"/>
                    <a:pt x="156" y="463"/>
                    <a:pt x="156" y="463"/>
                  </a:cubicBezTo>
                  <a:cubicBezTo>
                    <a:pt x="152" y="443"/>
                    <a:pt x="145" y="431"/>
                    <a:pt x="148" y="415"/>
                  </a:cubicBezTo>
                  <a:cubicBezTo>
                    <a:pt x="155" y="374"/>
                    <a:pt x="164" y="339"/>
                    <a:pt x="191" y="311"/>
                  </a:cubicBezTo>
                  <a:cubicBezTo>
                    <a:pt x="191" y="311"/>
                    <a:pt x="191" y="310"/>
                    <a:pt x="191" y="310"/>
                  </a:cubicBezTo>
                  <a:cubicBezTo>
                    <a:pt x="212" y="288"/>
                    <a:pt x="239" y="271"/>
                    <a:pt x="270" y="264"/>
                  </a:cubicBezTo>
                  <a:cubicBezTo>
                    <a:pt x="297" y="236"/>
                    <a:pt x="313" y="198"/>
                    <a:pt x="313" y="157"/>
                  </a:cubicBezTo>
                  <a:cubicBezTo>
                    <a:pt x="313" y="70"/>
                    <a:pt x="243" y="0"/>
                    <a:pt x="156" y="0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Freeform: Shape 10"/>
            <p:cNvSpPr/>
            <p:nvPr/>
          </p:nvSpPr>
          <p:spPr bwMode="auto">
            <a:xfrm rot="3026502">
              <a:off x="9456569" y="1412790"/>
              <a:ext cx="518205" cy="818513"/>
            </a:xfrm>
            <a:custGeom>
              <a:gdLst>
                <a:gd fmla="*/ 156 w 313" name="T0"/>
                <a:gd fmla="*/ 0 h 495" name="T1"/>
                <a:gd fmla="*/ 0 w 313" name="T2"/>
                <a:gd fmla="*/ 159 h 495" name="T3"/>
                <a:gd fmla="*/ 0 w 313" name="T4"/>
                <a:gd fmla="*/ 163 h 495" name="T5"/>
                <a:gd fmla="*/ 0 w 313" name="T6"/>
                <a:gd fmla="*/ 163 h 495" name="T7"/>
                <a:gd fmla="*/ 101 w 313" name="T8"/>
                <a:gd fmla="*/ 480 h 495" name="T9"/>
                <a:gd fmla="*/ 106 w 313" name="T10"/>
                <a:gd fmla="*/ 486 h 495" name="T11"/>
                <a:gd fmla="*/ 106 w 313" name="T12"/>
                <a:gd fmla="*/ 486 h 495" name="T13"/>
                <a:gd fmla="*/ 106 w 313" name="T14"/>
                <a:gd fmla="*/ 486 h 495" name="T15"/>
                <a:gd fmla="*/ 128 w 313" name="T16"/>
                <a:gd fmla="*/ 495 h 495" name="T17"/>
                <a:gd fmla="*/ 158 w 313" name="T18"/>
                <a:gd fmla="*/ 469 h 495" name="T19"/>
                <a:gd fmla="*/ 156 w 313" name="T20"/>
                <a:gd fmla="*/ 463 h 495" name="T21"/>
                <a:gd fmla="*/ 156 w 313" name="T22"/>
                <a:gd fmla="*/ 463 h 495" name="T23"/>
                <a:gd fmla="*/ 148 w 313" name="T24"/>
                <a:gd fmla="*/ 415 h 495" name="T25"/>
                <a:gd fmla="*/ 191 w 313" name="T26"/>
                <a:gd fmla="*/ 311 h 495" name="T27"/>
                <a:gd fmla="*/ 191 w 313" name="T28"/>
                <a:gd fmla="*/ 310 h 495" name="T29"/>
                <a:gd fmla="*/ 270 w 313" name="T30"/>
                <a:gd fmla="*/ 264 h 495" name="T31"/>
                <a:gd fmla="*/ 313 w 313" name="T32"/>
                <a:gd fmla="*/ 157 h 495" name="T33"/>
                <a:gd fmla="*/ 156 w 313" name="T34"/>
                <a:gd fmla="*/ 0 h 495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495" w="313">
                  <a:moveTo>
                    <a:pt x="156" y="0"/>
                  </a:moveTo>
                  <a:cubicBezTo>
                    <a:pt x="70" y="0"/>
                    <a:pt x="0" y="72"/>
                    <a:pt x="0" y="159"/>
                  </a:cubicBezTo>
                  <a:cubicBezTo>
                    <a:pt x="0" y="159"/>
                    <a:pt x="0" y="163"/>
                    <a:pt x="0" y="163"/>
                  </a:cubicBezTo>
                  <a:cubicBezTo>
                    <a:pt x="0" y="163"/>
                    <a:pt x="0" y="163"/>
                    <a:pt x="0" y="163"/>
                  </a:cubicBezTo>
                  <a:cubicBezTo>
                    <a:pt x="0" y="283"/>
                    <a:pt x="38" y="389"/>
                    <a:pt x="101" y="480"/>
                  </a:cubicBezTo>
                  <a:cubicBezTo>
                    <a:pt x="102" y="482"/>
                    <a:pt x="104" y="484"/>
                    <a:pt x="106" y="48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11" y="491"/>
                    <a:pt x="119" y="495"/>
                    <a:pt x="128" y="495"/>
                  </a:cubicBezTo>
                  <a:cubicBezTo>
                    <a:pt x="145" y="495"/>
                    <a:pt x="158" y="486"/>
                    <a:pt x="158" y="469"/>
                  </a:cubicBezTo>
                  <a:cubicBezTo>
                    <a:pt x="158" y="465"/>
                    <a:pt x="158" y="463"/>
                    <a:pt x="156" y="463"/>
                  </a:cubicBezTo>
                  <a:cubicBezTo>
                    <a:pt x="156" y="463"/>
                    <a:pt x="156" y="463"/>
                    <a:pt x="156" y="463"/>
                  </a:cubicBezTo>
                  <a:cubicBezTo>
                    <a:pt x="152" y="443"/>
                    <a:pt x="145" y="431"/>
                    <a:pt x="148" y="415"/>
                  </a:cubicBezTo>
                  <a:cubicBezTo>
                    <a:pt x="155" y="374"/>
                    <a:pt x="164" y="339"/>
                    <a:pt x="191" y="311"/>
                  </a:cubicBezTo>
                  <a:cubicBezTo>
                    <a:pt x="191" y="311"/>
                    <a:pt x="191" y="310"/>
                    <a:pt x="191" y="310"/>
                  </a:cubicBezTo>
                  <a:cubicBezTo>
                    <a:pt x="212" y="288"/>
                    <a:pt x="239" y="271"/>
                    <a:pt x="270" y="264"/>
                  </a:cubicBezTo>
                  <a:cubicBezTo>
                    <a:pt x="297" y="236"/>
                    <a:pt x="313" y="198"/>
                    <a:pt x="313" y="157"/>
                  </a:cubicBezTo>
                  <a:cubicBezTo>
                    <a:pt x="313" y="70"/>
                    <a:pt x="243" y="0"/>
                    <a:pt x="156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Freeform: Shape 11"/>
            <p:cNvSpPr/>
            <p:nvPr/>
          </p:nvSpPr>
          <p:spPr bwMode="auto">
            <a:xfrm rot="3026502">
              <a:off x="9918947" y="1971693"/>
              <a:ext cx="516808" cy="818513"/>
            </a:xfrm>
            <a:custGeom>
              <a:gdLst>
                <a:gd fmla="*/ 156 w 312" name="T0"/>
                <a:gd fmla="*/ 0 h 495" name="T1"/>
                <a:gd fmla="*/ 312 w 312" name="T2"/>
                <a:gd fmla="*/ 159 h 495" name="T3"/>
                <a:gd fmla="*/ 312 w 312" name="T4"/>
                <a:gd fmla="*/ 163 h 495" name="T5"/>
                <a:gd fmla="*/ 312 w 312" name="T6"/>
                <a:gd fmla="*/ 163 h 495" name="T7"/>
                <a:gd fmla="*/ 212 w 312" name="T8"/>
                <a:gd fmla="*/ 480 h 495" name="T9"/>
                <a:gd fmla="*/ 207 w 312" name="T10"/>
                <a:gd fmla="*/ 486 h 495" name="T11"/>
                <a:gd fmla="*/ 207 w 312" name="T12"/>
                <a:gd fmla="*/ 486 h 495" name="T13"/>
                <a:gd fmla="*/ 207 w 312" name="T14"/>
                <a:gd fmla="*/ 486 h 495" name="T15"/>
                <a:gd fmla="*/ 184 w 312" name="T16"/>
                <a:gd fmla="*/ 495 h 495" name="T17"/>
                <a:gd fmla="*/ 154 w 312" name="T18"/>
                <a:gd fmla="*/ 469 h 495" name="T19"/>
                <a:gd fmla="*/ 156 w 312" name="T20"/>
                <a:gd fmla="*/ 463 h 495" name="T21"/>
                <a:gd fmla="*/ 156 w 312" name="T22"/>
                <a:gd fmla="*/ 463 h 495" name="T23"/>
                <a:gd fmla="*/ 165 w 312" name="T24"/>
                <a:gd fmla="*/ 415 h 495" name="T25"/>
                <a:gd fmla="*/ 122 w 312" name="T26"/>
                <a:gd fmla="*/ 311 h 495" name="T27"/>
                <a:gd fmla="*/ 122 w 312" name="T28"/>
                <a:gd fmla="*/ 310 h 495" name="T29"/>
                <a:gd fmla="*/ 42 w 312" name="T30"/>
                <a:gd fmla="*/ 264 h 495" name="T31"/>
                <a:gd fmla="*/ 0 w 312" name="T32"/>
                <a:gd fmla="*/ 157 h 495" name="T33"/>
                <a:gd fmla="*/ 156 w 312" name="T34"/>
                <a:gd fmla="*/ 0 h 495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495" w="312">
                  <a:moveTo>
                    <a:pt x="156" y="0"/>
                  </a:moveTo>
                  <a:cubicBezTo>
                    <a:pt x="242" y="0"/>
                    <a:pt x="312" y="72"/>
                    <a:pt x="312" y="159"/>
                  </a:cubicBezTo>
                  <a:cubicBezTo>
                    <a:pt x="312" y="159"/>
                    <a:pt x="312" y="163"/>
                    <a:pt x="312" y="163"/>
                  </a:cubicBezTo>
                  <a:cubicBezTo>
                    <a:pt x="312" y="163"/>
                    <a:pt x="312" y="163"/>
                    <a:pt x="312" y="163"/>
                  </a:cubicBezTo>
                  <a:cubicBezTo>
                    <a:pt x="312" y="283"/>
                    <a:pt x="275" y="389"/>
                    <a:pt x="212" y="480"/>
                  </a:cubicBezTo>
                  <a:cubicBezTo>
                    <a:pt x="210" y="482"/>
                    <a:pt x="209" y="484"/>
                    <a:pt x="207" y="486"/>
                  </a:cubicBezTo>
                  <a:cubicBezTo>
                    <a:pt x="207" y="486"/>
                    <a:pt x="207" y="486"/>
                    <a:pt x="207" y="486"/>
                  </a:cubicBezTo>
                  <a:cubicBezTo>
                    <a:pt x="207" y="486"/>
                    <a:pt x="207" y="486"/>
                    <a:pt x="207" y="486"/>
                  </a:cubicBezTo>
                  <a:cubicBezTo>
                    <a:pt x="201" y="491"/>
                    <a:pt x="193" y="495"/>
                    <a:pt x="184" y="495"/>
                  </a:cubicBezTo>
                  <a:cubicBezTo>
                    <a:pt x="168" y="495"/>
                    <a:pt x="154" y="486"/>
                    <a:pt x="154" y="469"/>
                  </a:cubicBezTo>
                  <a:cubicBezTo>
                    <a:pt x="154" y="465"/>
                    <a:pt x="155" y="463"/>
                    <a:pt x="156" y="463"/>
                  </a:cubicBezTo>
                  <a:cubicBezTo>
                    <a:pt x="156" y="463"/>
                    <a:pt x="156" y="463"/>
                    <a:pt x="156" y="463"/>
                  </a:cubicBezTo>
                  <a:cubicBezTo>
                    <a:pt x="160" y="443"/>
                    <a:pt x="167" y="431"/>
                    <a:pt x="165" y="415"/>
                  </a:cubicBezTo>
                  <a:cubicBezTo>
                    <a:pt x="158" y="374"/>
                    <a:pt x="148" y="339"/>
                    <a:pt x="122" y="311"/>
                  </a:cubicBezTo>
                  <a:cubicBezTo>
                    <a:pt x="122" y="311"/>
                    <a:pt x="122" y="310"/>
                    <a:pt x="122" y="310"/>
                  </a:cubicBezTo>
                  <a:cubicBezTo>
                    <a:pt x="101" y="288"/>
                    <a:pt x="73" y="271"/>
                    <a:pt x="42" y="264"/>
                  </a:cubicBezTo>
                  <a:cubicBezTo>
                    <a:pt x="16" y="236"/>
                    <a:pt x="0" y="198"/>
                    <a:pt x="0" y="157"/>
                  </a:cubicBezTo>
                  <a:cubicBezTo>
                    <a:pt x="0" y="70"/>
                    <a:pt x="70" y="0"/>
                    <a:pt x="156" y="0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Freeform: Shape 12"/>
            <p:cNvSpPr/>
            <p:nvPr/>
          </p:nvSpPr>
          <p:spPr bwMode="auto">
            <a:xfrm rot="3026502">
              <a:off x="9918947" y="1971693"/>
              <a:ext cx="516808" cy="818513"/>
            </a:xfrm>
            <a:custGeom>
              <a:gdLst>
                <a:gd fmla="*/ 156 w 312" name="T0"/>
                <a:gd fmla="*/ 0 h 495" name="T1"/>
                <a:gd fmla="*/ 312 w 312" name="T2"/>
                <a:gd fmla="*/ 159 h 495" name="T3"/>
                <a:gd fmla="*/ 312 w 312" name="T4"/>
                <a:gd fmla="*/ 163 h 495" name="T5"/>
                <a:gd fmla="*/ 312 w 312" name="T6"/>
                <a:gd fmla="*/ 163 h 495" name="T7"/>
                <a:gd fmla="*/ 212 w 312" name="T8"/>
                <a:gd fmla="*/ 480 h 495" name="T9"/>
                <a:gd fmla="*/ 207 w 312" name="T10"/>
                <a:gd fmla="*/ 486 h 495" name="T11"/>
                <a:gd fmla="*/ 207 w 312" name="T12"/>
                <a:gd fmla="*/ 486 h 495" name="T13"/>
                <a:gd fmla="*/ 207 w 312" name="T14"/>
                <a:gd fmla="*/ 486 h 495" name="T15"/>
                <a:gd fmla="*/ 184 w 312" name="T16"/>
                <a:gd fmla="*/ 495 h 495" name="T17"/>
                <a:gd fmla="*/ 154 w 312" name="T18"/>
                <a:gd fmla="*/ 469 h 495" name="T19"/>
                <a:gd fmla="*/ 156 w 312" name="T20"/>
                <a:gd fmla="*/ 463 h 495" name="T21"/>
                <a:gd fmla="*/ 156 w 312" name="T22"/>
                <a:gd fmla="*/ 463 h 495" name="T23"/>
                <a:gd fmla="*/ 165 w 312" name="T24"/>
                <a:gd fmla="*/ 415 h 495" name="T25"/>
                <a:gd fmla="*/ 122 w 312" name="T26"/>
                <a:gd fmla="*/ 311 h 495" name="T27"/>
                <a:gd fmla="*/ 122 w 312" name="T28"/>
                <a:gd fmla="*/ 310 h 495" name="T29"/>
                <a:gd fmla="*/ 42 w 312" name="T30"/>
                <a:gd fmla="*/ 264 h 495" name="T31"/>
                <a:gd fmla="*/ 0 w 312" name="T32"/>
                <a:gd fmla="*/ 157 h 495" name="T33"/>
                <a:gd fmla="*/ 156 w 312" name="T34"/>
                <a:gd fmla="*/ 0 h 495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495" w="312">
                  <a:moveTo>
                    <a:pt x="156" y="0"/>
                  </a:moveTo>
                  <a:cubicBezTo>
                    <a:pt x="242" y="0"/>
                    <a:pt x="312" y="72"/>
                    <a:pt x="312" y="159"/>
                  </a:cubicBezTo>
                  <a:cubicBezTo>
                    <a:pt x="312" y="159"/>
                    <a:pt x="312" y="163"/>
                    <a:pt x="312" y="163"/>
                  </a:cubicBezTo>
                  <a:cubicBezTo>
                    <a:pt x="312" y="163"/>
                    <a:pt x="312" y="163"/>
                    <a:pt x="312" y="163"/>
                  </a:cubicBezTo>
                  <a:cubicBezTo>
                    <a:pt x="312" y="283"/>
                    <a:pt x="275" y="389"/>
                    <a:pt x="212" y="480"/>
                  </a:cubicBezTo>
                  <a:cubicBezTo>
                    <a:pt x="210" y="482"/>
                    <a:pt x="209" y="484"/>
                    <a:pt x="207" y="486"/>
                  </a:cubicBezTo>
                  <a:cubicBezTo>
                    <a:pt x="207" y="486"/>
                    <a:pt x="207" y="486"/>
                    <a:pt x="207" y="486"/>
                  </a:cubicBezTo>
                  <a:cubicBezTo>
                    <a:pt x="207" y="486"/>
                    <a:pt x="207" y="486"/>
                    <a:pt x="207" y="486"/>
                  </a:cubicBezTo>
                  <a:cubicBezTo>
                    <a:pt x="201" y="491"/>
                    <a:pt x="193" y="495"/>
                    <a:pt x="184" y="495"/>
                  </a:cubicBezTo>
                  <a:cubicBezTo>
                    <a:pt x="168" y="495"/>
                    <a:pt x="154" y="486"/>
                    <a:pt x="154" y="469"/>
                  </a:cubicBezTo>
                  <a:cubicBezTo>
                    <a:pt x="154" y="465"/>
                    <a:pt x="155" y="463"/>
                    <a:pt x="156" y="463"/>
                  </a:cubicBezTo>
                  <a:cubicBezTo>
                    <a:pt x="156" y="463"/>
                    <a:pt x="156" y="463"/>
                    <a:pt x="156" y="463"/>
                  </a:cubicBezTo>
                  <a:cubicBezTo>
                    <a:pt x="160" y="443"/>
                    <a:pt x="167" y="431"/>
                    <a:pt x="165" y="415"/>
                  </a:cubicBezTo>
                  <a:cubicBezTo>
                    <a:pt x="158" y="374"/>
                    <a:pt x="148" y="339"/>
                    <a:pt x="122" y="311"/>
                  </a:cubicBezTo>
                  <a:cubicBezTo>
                    <a:pt x="122" y="311"/>
                    <a:pt x="122" y="310"/>
                    <a:pt x="122" y="310"/>
                  </a:cubicBezTo>
                  <a:cubicBezTo>
                    <a:pt x="101" y="288"/>
                    <a:pt x="73" y="271"/>
                    <a:pt x="42" y="264"/>
                  </a:cubicBezTo>
                  <a:cubicBezTo>
                    <a:pt x="16" y="236"/>
                    <a:pt x="0" y="198"/>
                    <a:pt x="0" y="157"/>
                  </a:cubicBezTo>
                  <a:cubicBezTo>
                    <a:pt x="0" y="70"/>
                    <a:pt x="70" y="0"/>
                    <a:pt x="156" y="0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Freeform: Shape 13"/>
            <p:cNvSpPr/>
            <p:nvPr/>
          </p:nvSpPr>
          <p:spPr bwMode="auto">
            <a:xfrm rot="3026502">
              <a:off x="9918947" y="1971693"/>
              <a:ext cx="516808" cy="818513"/>
            </a:xfrm>
            <a:custGeom>
              <a:gdLst>
                <a:gd fmla="*/ 156 w 312" name="T0"/>
                <a:gd fmla="*/ 0 h 495" name="T1"/>
                <a:gd fmla="*/ 312 w 312" name="T2"/>
                <a:gd fmla="*/ 159 h 495" name="T3"/>
                <a:gd fmla="*/ 312 w 312" name="T4"/>
                <a:gd fmla="*/ 163 h 495" name="T5"/>
                <a:gd fmla="*/ 312 w 312" name="T6"/>
                <a:gd fmla="*/ 163 h 495" name="T7"/>
                <a:gd fmla="*/ 212 w 312" name="T8"/>
                <a:gd fmla="*/ 480 h 495" name="T9"/>
                <a:gd fmla="*/ 207 w 312" name="T10"/>
                <a:gd fmla="*/ 486 h 495" name="T11"/>
                <a:gd fmla="*/ 207 w 312" name="T12"/>
                <a:gd fmla="*/ 486 h 495" name="T13"/>
                <a:gd fmla="*/ 207 w 312" name="T14"/>
                <a:gd fmla="*/ 486 h 495" name="T15"/>
                <a:gd fmla="*/ 184 w 312" name="T16"/>
                <a:gd fmla="*/ 495 h 495" name="T17"/>
                <a:gd fmla="*/ 154 w 312" name="T18"/>
                <a:gd fmla="*/ 469 h 495" name="T19"/>
                <a:gd fmla="*/ 156 w 312" name="T20"/>
                <a:gd fmla="*/ 463 h 495" name="T21"/>
                <a:gd fmla="*/ 156 w 312" name="T22"/>
                <a:gd fmla="*/ 463 h 495" name="T23"/>
                <a:gd fmla="*/ 165 w 312" name="T24"/>
                <a:gd fmla="*/ 415 h 495" name="T25"/>
                <a:gd fmla="*/ 122 w 312" name="T26"/>
                <a:gd fmla="*/ 311 h 495" name="T27"/>
                <a:gd fmla="*/ 122 w 312" name="T28"/>
                <a:gd fmla="*/ 310 h 495" name="T29"/>
                <a:gd fmla="*/ 42 w 312" name="T30"/>
                <a:gd fmla="*/ 264 h 495" name="T31"/>
                <a:gd fmla="*/ 0 w 312" name="T32"/>
                <a:gd fmla="*/ 157 h 495" name="T33"/>
                <a:gd fmla="*/ 156 w 312" name="T34"/>
                <a:gd fmla="*/ 0 h 495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495" w="312">
                  <a:moveTo>
                    <a:pt x="156" y="0"/>
                  </a:moveTo>
                  <a:cubicBezTo>
                    <a:pt x="242" y="0"/>
                    <a:pt x="312" y="72"/>
                    <a:pt x="312" y="159"/>
                  </a:cubicBezTo>
                  <a:cubicBezTo>
                    <a:pt x="312" y="159"/>
                    <a:pt x="312" y="163"/>
                    <a:pt x="312" y="163"/>
                  </a:cubicBezTo>
                  <a:cubicBezTo>
                    <a:pt x="312" y="163"/>
                    <a:pt x="312" y="163"/>
                    <a:pt x="312" y="163"/>
                  </a:cubicBezTo>
                  <a:cubicBezTo>
                    <a:pt x="312" y="283"/>
                    <a:pt x="275" y="389"/>
                    <a:pt x="212" y="480"/>
                  </a:cubicBezTo>
                  <a:cubicBezTo>
                    <a:pt x="210" y="482"/>
                    <a:pt x="209" y="484"/>
                    <a:pt x="207" y="486"/>
                  </a:cubicBezTo>
                  <a:cubicBezTo>
                    <a:pt x="207" y="486"/>
                    <a:pt x="207" y="486"/>
                    <a:pt x="207" y="486"/>
                  </a:cubicBezTo>
                  <a:cubicBezTo>
                    <a:pt x="207" y="486"/>
                    <a:pt x="207" y="486"/>
                    <a:pt x="207" y="486"/>
                  </a:cubicBezTo>
                  <a:cubicBezTo>
                    <a:pt x="201" y="491"/>
                    <a:pt x="193" y="495"/>
                    <a:pt x="184" y="495"/>
                  </a:cubicBezTo>
                  <a:cubicBezTo>
                    <a:pt x="168" y="495"/>
                    <a:pt x="154" y="486"/>
                    <a:pt x="154" y="469"/>
                  </a:cubicBezTo>
                  <a:cubicBezTo>
                    <a:pt x="154" y="465"/>
                    <a:pt x="155" y="463"/>
                    <a:pt x="156" y="463"/>
                  </a:cubicBezTo>
                  <a:cubicBezTo>
                    <a:pt x="156" y="463"/>
                    <a:pt x="156" y="463"/>
                    <a:pt x="156" y="463"/>
                  </a:cubicBezTo>
                  <a:cubicBezTo>
                    <a:pt x="160" y="443"/>
                    <a:pt x="167" y="431"/>
                    <a:pt x="165" y="415"/>
                  </a:cubicBezTo>
                  <a:cubicBezTo>
                    <a:pt x="158" y="374"/>
                    <a:pt x="148" y="339"/>
                    <a:pt x="122" y="311"/>
                  </a:cubicBezTo>
                  <a:cubicBezTo>
                    <a:pt x="122" y="311"/>
                    <a:pt x="122" y="310"/>
                    <a:pt x="122" y="310"/>
                  </a:cubicBezTo>
                  <a:cubicBezTo>
                    <a:pt x="101" y="288"/>
                    <a:pt x="73" y="271"/>
                    <a:pt x="42" y="264"/>
                  </a:cubicBezTo>
                  <a:cubicBezTo>
                    <a:pt x="16" y="236"/>
                    <a:pt x="0" y="198"/>
                    <a:pt x="0" y="157"/>
                  </a:cubicBezTo>
                  <a:cubicBezTo>
                    <a:pt x="0" y="70"/>
                    <a:pt x="70" y="0"/>
                    <a:pt x="156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Freeform: Shape 14"/>
            <p:cNvSpPr/>
            <p:nvPr/>
          </p:nvSpPr>
          <p:spPr bwMode="auto">
            <a:xfrm rot="3026502">
              <a:off x="10064186" y="706087"/>
              <a:ext cx="987523" cy="1806036"/>
            </a:xfrm>
            <a:custGeom>
              <a:gdLst>
                <a:gd fmla="*/ 298 w 596" name="T0"/>
                <a:gd fmla="*/ 1092 h 1092" name="T1"/>
                <a:gd fmla="*/ 159 w 596" name="T2"/>
                <a:gd fmla="*/ 1092 h 1092" name="T3"/>
                <a:gd fmla="*/ 21 w 596" name="T4"/>
                <a:gd fmla="*/ 513 h 1092" name="T5"/>
                <a:gd fmla="*/ 298 w 596" name="T6"/>
                <a:gd fmla="*/ 0 h 1092" name="T7"/>
                <a:gd fmla="*/ 299 w 596" name="T8"/>
                <a:gd fmla="*/ 0 h 1092" name="T9"/>
                <a:gd fmla="*/ 575 w 596" name="T10"/>
                <a:gd fmla="*/ 513 h 1092" name="T11"/>
                <a:gd fmla="*/ 437 w 596" name="T12"/>
                <a:gd fmla="*/ 1092 h 1092" name="T13"/>
                <a:gd fmla="*/ 298 w 596" name="T14"/>
                <a:gd fmla="*/ 1092 h 109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092" w="596">
                  <a:moveTo>
                    <a:pt x="298" y="1092"/>
                  </a:moveTo>
                  <a:cubicBezTo>
                    <a:pt x="159" y="1092"/>
                    <a:pt x="159" y="1092"/>
                    <a:pt x="159" y="1092"/>
                  </a:cubicBezTo>
                  <a:cubicBezTo>
                    <a:pt x="31" y="824"/>
                    <a:pt x="21" y="513"/>
                    <a:pt x="21" y="513"/>
                  </a:cubicBezTo>
                  <a:cubicBezTo>
                    <a:pt x="0" y="212"/>
                    <a:pt x="298" y="0"/>
                    <a:pt x="298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99" y="0"/>
                    <a:pt x="596" y="212"/>
                    <a:pt x="575" y="513"/>
                  </a:cubicBezTo>
                  <a:cubicBezTo>
                    <a:pt x="575" y="513"/>
                    <a:pt x="566" y="824"/>
                    <a:pt x="437" y="1092"/>
                  </a:cubicBezTo>
                  <a:lnTo>
                    <a:pt x="298" y="109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Freeform: Shape 15"/>
            <p:cNvSpPr/>
            <p:nvPr/>
          </p:nvSpPr>
          <p:spPr bwMode="auto">
            <a:xfrm rot="3026502">
              <a:off x="9900884" y="1650070"/>
              <a:ext cx="874384" cy="284943"/>
            </a:xfrm>
            <a:custGeom>
              <a:gdLst>
                <a:gd fmla="*/ 508 w 528" name="T0"/>
                <a:gd fmla="*/ 124 h 172" name="T1"/>
                <a:gd fmla="*/ 528 w 528" name="T2"/>
                <a:gd fmla="*/ 0 h 172" name="T3"/>
                <a:gd fmla="*/ 248 w 528" name="T4"/>
                <a:gd fmla="*/ 66 h 172" name="T5"/>
                <a:gd fmla="*/ 0 w 528" name="T6"/>
                <a:gd fmla="*/ 15 h 172" name="T7"/>
                <a:gd fmla="*/ 21 w 528" name="T8"/>
                <a:gd fmla="*/ 136 h 172" name="T9"/>
                <a:gd fmla="*/ 248 w 528" name="T10"/>
                <a:gd fmla="*/ 172 h 172" name="T11"/>
                <a:gd fmla="*/ 508 w 528" name="T12"/>
                <a:gd fmla="*/ 124 h 17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2" w="528">
                  <a:moveTo>
                    <a:pt x="508" y="124"/>
                  </a:moveTo>
                  <a:cubicBezTo>
                    <a:pt x="517" y="79"/>
                    <a:pt x="524" y="36"/>
                    <a:pt x="528" y="0"/>
                  </a:cubicBezTo>
                  <a:cubicBezTo>
                    <a:pt x="444" y="42"/>
                    <a:pt x="349" y="66"/>
                    <a:pt x="248" y="66"/>
                  </a:cubicBezTo>
                  <a:cubicBezTo>
                    <a:pt x="160" y="66"/>
                    <a:pt x="76" y="48"/>
                    <a:pt x="0" y="15"/>
                  </a:cubicBezTo>
                  <a:cubicBezTo>
                    <a:pt x="5" y="51"/>
                    <a:pt x="12" y="92"/>
                    <a:pt x="21" y="136"/>
                  </a:cubicBezTo>
                  <a:cubicBezTo>
                    <a:pt x="92" y="159"/>
                    <a:pt x="169" y="172"/>
                    <a:pt x="248" y="172"/>
                  </a:cubicBezTo>
                  <a:cubicBezTo>
                    <a:pt x="340" y="172"/>
                    <a:pt x="427" y="155"/>
                    <a:pt x="508" y="124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Freeform: Shape 16"/>
            <p:cNvSpPr/>
            <p:nvPr/>
          </p:nvSpPr>
          <p:spPr bwMode="auto">
            <a:xfrm rot="3026502">
              <a:off x="10176507" y="1425488"/>
              <a:ext cx="923969" cy="233262"/>
            </a:xfrm>
            <a:custGeom>
              <a:gdLst>
                <a:gd fmla="*/ 557 w 558" name="T0"/>
                <a:gd fmla="*/ 80 h 141" name="T1"/>
                <a:gd fmla="*/ 552 w 558" name="T2"/>
                <a:gd fmla="*/ 0 h 141" name="T3"/>
                <a:gd fmla="*/ 278 w 558" name="T4"/>
                <a:gd fmla="*/ 62 h 141" name="T5"/>
                <a:gd fmla="*/ 6 w 558" name="T6"/>
                <a:gd fmla="*/ 1 h 141" name="T7"/>
                <a:gd fmla="*/ 2 w 558" name="T8"/>
                <a:gd fmla="*/ 92 h 141" name="T9"/>
                <a:gd fmla="*/ 264 w 558" name="T10"/>
                <a:gd fmla="*/ 141 h 141" name="T11"/>
                <a:gd fmla="*/ 557 w 558" name="T12"/>
                <a:gd fmla="*/ 80 h 1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1" w="558">
                  <a:moveTo>
                    <a:pt x="557" y="80"/>
                  </a:moveTo>
                  <a:cubicBezTo>
                    <a:pt x="558" y="53"/>
                    <a:pt x="556" y="26"/>
                    <a:pt x="552" y="0"/>
                  </a:cubicBezTo>
                  <a:cubicBezTo>
                    <a:pt x="469" y="40"/>
                    <a:pt x="376" y="62"/>
                    <a:pt x="278" y="62"/>
                  </a:cubicBezTo>
                  <a:cubicBezTo>
                    <a:pt x="181" y="62"/>
                    <a:pt x="88" y="40"/>
                    <a:pt x="6" y="1"/>
                  </a:cubicBezTo>
                  <a:cubicBezTo>
                    <a:pt x="2" y="31"/>
                    <a:pt x="0" y="61"/>
                    <a:pt x="2" y="92"/>
                  </a:cubicBezTo>
                  <a:cubicBezTo>
                    <a:pt x="84" y="123"/>
                    <a:pt x="172" y="141"/>
                    <a:pt x="264" y="141"/>
                  </a:cubicBezTo>
                  <a:cubicBezTo>
                    <a:pt x="368" y="141"/>
                    <a:pt x="467" y="119"/>
                    <a:pt x="557" y="8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Oval 17"/>
            <p:cNvSpPr/>
            <p:nvPr/>
          </p:nvSpPr>
          <p:spPr bwMode="auto">
            <a:xfrm rot="3026502">
              <a:off x="10542344" y="1517068"/>
              <a:ext cx="112441" cy="112441"/>
            </a:xfrm>
            <a:prstGeom prst="ellipse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4" name="Oval 18"/>
            <p:cNvSpPr/>
            <p:nvPr/>
          </p:nvSpPr>
          <p:spPr bwMode="auto">
            <a:xfrm rot="3026502">
              <a:off x="10542344" y="1517068"/>
              <a:ext cx="112441" cy="112441"/>
            </a:xfrm>
            <a:prstGeom prst="ellipse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5" name="Oval 19"/>
            <p:cNvSpPr/>
            <p:nvPr/>
          </p:nvSpPr>
          <p:spPr bwMode="auto">
            <a:xfrm rot="3026502">
              <a:off x="10542344" y="1517068"/>
              <a:ext cx="112441" cy="112441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6" name="Oval 20"/>
            <p:cNvSpPr/>
            <p:nvPr/>
          </p:nvSpPr>
          <p:spPr bwMode="auto">
            <a:xfrm rot="3026502">
              <a:off x="10416349" y="1635888"/>
              <a:ext cx="91489" cy="89394"/>
            </a:xfrm>
            <a:prstGeom prst="ellipse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7" name="Oval 21"/>
            <p:cNvSpPr/>
            <p:nvPr/>
          </p:nvSpPr>
          <p:spPr bwMode="auto">
            <a:xfrm rot="3026502">
              <a:off x="10416349" y="1635888"/>
              <a:ext cx="91489" cy="89394"/>
            </a:xfrm>
            <a:prstGeom prst="ellipse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8" name="Oval 22"/>
            <p:cNvSpPr/>
            <p:nvPr/>
          </p:nvSpPr>
          <p:spPr bwMode="auto">
            <a:xfrm rot="3026502">
              <a:off x="10416349" y="1635888"/>
              <a:ext cx="91489" cy="89394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9" name="Oval 23"/>
            <p:cNvSpPr/>
            <p:nvPr/>
          </p:nvSpPr>
          <p:spPr bwMode="auto">
            <a:xfrm rot="3026502">
              <a:off x="10296815" y="1734629"/>
              <a:ext cx="91489" cy="89394"/>
            </a:xfrm>
            <a:prstGeom prst="ellipse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0" name="Oval 24"/>
            <p:cNvSpPr/>
            <p:nvPr/>
          </p:nvSpPr>
          <p:spPr bwMode="auto">
            <a:xfrm rot="3026502">
              <a:off x="10296815" y="1734629"/>
              <a:ext cx="91489" cy="89394"/>
            </a:xfrm>
            <a:prstGeom prst="ellipse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1" name="Oval 25"/>
            <p:cNvSpPr/>
            <p:nvPr/>
          </p:nvSpPr>
          <p:spPr bwMode="auto">
            <a:xfrm rot="3026502">
              <a:off x="10296815" y="1734629"/>
              <a:ext cx="91489" cy="89394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2" name="Freeform: Shape 26"/>
            <p:cNvSpPr/>
            <p:nvPr/>
          </p:nvSpPr>
          <p:spPr bwMode="auto">
            <a:xfrm rot="3026502">
              <a:off x="9886487" y="1698180"/>
              <a:ext cx="129202" cy="819909"/>
            </a:xfrm>
            <a:custGeom>
              <a:gdLst>
                <a:gd fmla="*/ 77 w 78" name="T0"/>
                <a:gd fmla="*/ 48 h 496" name="T1"/>
                <a:gd fmla="*/ 78 w 78" name="T2"/>
                <a:gd fmla="*/ 39 h 496" name="T3"/>
                <a:gd fmla="*/ 39 w 78" name="T4"/>
                <a:gd fmla="*/ 0 h 496" name="T5"/>
                <a:gd fmla="*/ 0 w 78" name="T6"/>
                <a:gd fmla="*/ 40 h 496" name="T7"/>
                <a:gd fmla="*/ 18 w 78" name="T8"/>
                <a:gd fmla="*/ 475 h 496" name="T9"/>
                <a:gd fmla="*/ 19 w 78" name="T10"/>
                <a:gd fmla="*/ 475 h 496" name="T11"/>
                <a:gd fmla="*/ 19 w 78" name="T12"/>
                <a:gd fmla="*/ 475 h 496" name="T13"/>
                <a:gd fmla="*/ 40 w 78" name="T14"/>
                <a:gd fmla="*/ 496 h 496" name="T15"/>
                <a:gd fmla="*/ 61 w 78" name="T16"/>
                <a:gd fmla="*/ 475 h 496" name="T17"/>
                <a:gd fmla="*/ 61 w 78" name="T18"/>
                <a:gd fmla="*/ 475 h 496" name="T19"/>
                <a:gd fmla="*/ 61 w 78" name="T20"/>
                <a:gd fmla="*/ 475 h 496" name="T21"/>
                <a:gd fmla="*/ 77 w 78" name="T22"/>
                <a:gd fmla="*/ 48 h 49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96" w="78">
                  <a:moveTo>
                    <a:pt x="77" y="48"/>
                  </a:moveTo>
                  <a:cubicBezTo>
                    <a:pt x="77" y="45"/>
                    <a:pt x="78" y="42"/>
                    <a:pt x="78" y="39"/>
                  </a:cubicBezTo>
                  <a:cubicBezTo>
                    <a:pt x="78" y="18"/>
                    <a:pt x="60" y="0"/>
                    <a:pt x="39" y="0"/>
                  </a:cubicBezTo>
                  <a:cubicBezTo>
                    <a:pt x="17" y="0"/>
                    <a:pt x="0" y="18"/>
                    <a:pt x="0" y="40"/>
                  </a:cubicBezTo>
                  <a:cubicBezTo>
                    <a:pt x="18" y="475"/>
                    <a:pt x="18" y="475"/>
                    <a:pt x="18" y="475"/>
                  </a:cubicBezTo>
                  <a:cubicBezTo>
                    <a:pt x="19" y="475"/>
                    <a:pt x="19" y="475"/>
                    <a:pt x="19" y="475"/>
                  </a:cubicBezTo>
                  <a:cubicBezTo>
                    <a:pt x="19" y="475"/>
                    <a:pt x="19" y="475"/>
                    <a:pt x="19" y="475"/>
                  </a:cubicBezTo>
                  <a:cubicBezTo>
                    <a:pt x="19" y="487"/>
                    <a:pt x="29" y="496"/>
                    <a:pt x="40" y="496"/>
                  </a:cubicBezTo>
                  <a:cubicBezTo>
                    <a:pt x="52" y="496"/>
                    <a:pt x="61" y="487"/>
                    <a:pt x="61" y="475"/>
                  </a:cubicBezTo>
                  <a:cubicBezTo>
                    <a:pt x="61" y="475"/>
                    <a:pt x="61" y="475"/>
                    <a:pt x="61" y="475"/>
                  </a:cubicBezTo>
                  <a:cubicBezTo>
                    <a:pt x="61" y="475"/>
                    <a:pt x="61" y="475"/>
                    <a:pt x="61" y="475"/>
                  </a:cubicBezTo>
                  <a:lnTo>
                    <a:pt x="77" y="4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3" name="Oval 27"/>
            <p:cNvSpPr/>
            <p:nvPr/>
          </p:nvSpPr>
          <p:spPr bwMode="auto">
            <a:xfrm rot="3026502">
              <a:off x="10707783" y="1195435"/>
              <a:ext cx="323354" cy="32265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56" name="Title 1">
            <a:extLst>
              <a:ext uri="{FF2B5EF4-FFF2-40B4-BE49-F238E27FC236}">
                <a16:creationId xmlns:a16="http://schemas.microsoft.com/office/drawing/2014/main" id="{266F2FAB-DEDD-4AE9-B9C0-393135D4C539}"/>
              </a:ext>
            </a:extLst>
          </p:cNvPr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工作完成情况</a:t>
            </a:r>
          </a:p>
        </p:txBody>
      </p:sp>
    </p:spTree>
    <p:extLst>
      <p:ext uri="{BB962C8B-B14F-4D97-AF65-F5344CB8AC3E}">
        <p14:creationId val="63940573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3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</p:bldLst>
  </p:timing>
</p:sld>
</file>

<file path=ppt/tags/tag1.xml><?xml version="1.0" encoding="utf-8"?>
<p:tagLst xmlns:p="http://schemas.openxmlformats.org/presentationml/2006/main">
  <p:tag name="ISLIDE.DIAGRAM" val="fdc1ae78-3746-4c17-b1ae-5d69cb4790d9"/>
</p:tagLst>
</file>

<file path=ppt/tags/tag2.xml><?xml version="1.0" encoding="utf-8"?>
<p:tagLst xmlns:p="http://schemas.openxmlformats.org/presentationml/2006/main">
  <p:tag name="ISLIDE.DIAGRAM" val="5cf47140-bd9c-4953-a7a3-c1dfd34af165"/>
</p:tagLst>
</file>

<file path=ppt/tags/tag3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第一PPT模板网-WWW.1PPT.COM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23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C05263"/>
      </a:accent1>
      <a:accent2>
        <a:srgbClr val="2E4048"/>
      </a:accent2>
      <a:accent3>
        <a:srgbClr val="C05263"/>
      </a:accent3>
      <a:accent4>
        <a:srgbClr val="2E4048"/>
      </a:accent4>
      <a:accent5>
        <a:srgbClr val="C05263"/>
      </a:accent5>
      <a:accent6>
        <a:srgbClr val="2E4048"/>
      </a:accent6>
      <a:hlink>
        <a:srgbClr val="AD86B4"/>
      </a:hlink>
      <a:folHlink>
        <a:srgbClr val="AFA9DC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rtlCol="0" wrap="none">
        <a:spAutoFit/>
      </a:bodyPr>
      <a:lstStyle>
        <a:defPPr>
          <a:defRPr dirty="0" smtClean="0" sz="1200">
            <a:solidFill>
              <a:schemeClr val="tx1">
                <a:lumMod val="75000"/>
                <a:lumOff val="25000"/>
              </a:schemeClr>
            </a:solidFill>
            <a:latin charset="-122" panose="020B0503020204020204" pitchFamily="34" typeface="微软雅黑"/>
            <a:ea charset="-122" panose="020B0503020204020204" pitchFamily="34" typeface="微软雅黑"/>
          </a:defRPr>
        </a:defPPr>
      </a:lstStyle>
    </a:tx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10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11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12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13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14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15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16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17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18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19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2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20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21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22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23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24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3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4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5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6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7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8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ppt/theme/themeOverride9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C05263"/>
    </a:accent1>
    <a:accent2>
      <a:srgbClr val="2E4048"/>
    </a:accent2>
    <a:accent3>
      <a:srgbClr val="C05263"/>
    </a:accent3>
    <a:accent4>
      <a:srgbClr val="2E4048"/>
    </a:accent4>
    <a:accent5>
      <a:srgbClr val="C05263"/>
    </a:accent5>
    <a:accent6>
      <a:srgbClr val="2E4048"/>
    </a:accent6>
    <a:hlink>
      <a:srgbClr val="AD86B4"/>
    </a:hlink>
    <a:folHlink>
      <a:srgbClr val="AFA9DC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313</Paragraphs>
  <Slides>24</Slides>
  <Notes>10</Notes>
  <TotalTime>2955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5">
      <vt:lpstr>Arial</vt:lpstr>
      <vt:lpstr>Calibri</vt:lpstr>
      <vt:lpstr>微软雅黑</vt:lpstr>
      <vt:lpstr>Calibri Light</vt:lpstr>
      <vt:lpstr>Agency FB</vt:lpstr>
      <vt:lpstr>Microsoft YaHei</vt:lpstr>
      <vt:lpstr>Impact</vt:lpstr>
      <vt:lpstr>U.S. 101</vt:lpstr>
      <vt:lpstr>Roboto</vt:lpstr>
      <vt:lpstr>Open Sans Light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2015-12-11T17:46:17Z</dcterms:created>
  <cp:lastModifiedBy>优品PPT</cp:lastModifiedBy>
  <dcterms:modified xsi:type="dcterms:W3CDTF">2021-08-20T10:52:04Z</dcterms:modified>
  <cp:revision>250</cp:revision>
  <dc:title>PowerPoint 演示文稿</dc:title>
</cp:coreProperties>
</file>