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92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德彪钢笔行书字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德彪钢笔行书字库" panose="02000000000000000000" pitchFamily="2" charset="-122"/>
              </a:defRPr>
            </a:lvl1pPr>
          </a:lstStyle>
          <a:p>
            <a:fld id="{24267A16-FECE-441A-8451-0BCB7F296F11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德彪钢笔行书字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德彪钢笔行书字库" panose="02000000000000000000" pitchFamily="2" charset="-122"/>
              </a:defRPr>
            </a:lvl1pPr>
          </a:lstStyle>
          <a:p>
            <a:fld id="{7C09C8E8-F6CD-405C-9DC5-5C79A05E0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958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德彪钢笔行书字库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德彪钢笔行书字库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德彪钢笔行书字库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德彪钢笔行书字库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德彪钢笔行书字库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559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300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28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920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128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554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082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8276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38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16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948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685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462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028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97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497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991026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0615362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3036378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2130487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9465821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3906271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9240550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9816484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3401648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0636251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8103882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6529633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8995096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6771137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1320915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1229369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0654282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1490083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8058345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0193631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5459435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1463105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9285209"/>
      </p:ext>
    </p:extLst>
  </p:cSld>
  <p:clrMapOvr>
    <a:masterClrMapping/>
  </p:clrMapOvr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德彪钢笔行书字库" panose="02000000000000000000" pitchFamily="2" charset="-122"/>
              </a:defRPr>
            </a:lvl1pPr>
          </a:lstStyle>
          <a:p>
            <a:fld id="{17AA50DD-6E03-4DE9-9EDA-F777C71C0D8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德彪钢笔行书字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德彪钢笔行书字库" panose="02000000000000000000" pitchFamily="2" charset="-122"/>
              </a:defRPr>
            </a:lvl1pPr>
          </a:lstStyle>
          <a:p>
            <a:fld id="{7C64FE6F-C660-42D3-9977-0A6EFD95E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51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德彪钢笔行书字库" panose="020000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德彪钢笔行书字库" panose="020000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德彪钢笔行书字库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德彪钢笔行书字库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德彪钢笔行书字库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德彪钢笔行书字库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49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advTm="14000" p14:dur="1400">
        <p14:ripple/>
      </p:transition>
    </mc:Choice>
    <mc:Fallback>
      <p:transition spd="slow" advTm="14000">
        <p:fade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6.jpe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jpe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17" Target="../media/image13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media1.mp3" Type="http://schemas.openxmlformats.org/officeDocument/2006/relationships/audio"/><Relationship Id="rId6" Target="../media/media1.mp3" Type="http://schemas.microsoft.com/office/2007/relationships/media"/><Relationship Id="rId7" Target="../media/image3.png" Type="http://schemas.openxmlformats.org/officeDocument/2006/relationships/image"/><Relationship Id="rId8" Target="../media/image4.jpeg" Type="http://schemas.openxmlformats.org/officeDocument/2006/relationships/image"/><Relationship Id="rId9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1.jpe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2.jpeg" Type="http://schemas.openxmlformats.org/officeDocument/2006/relationships/image"/><Relationship Id="rId4" Target="../media/image34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5.jpeg" Type="http://schemas.openxmlformats.org/officeDocument/2006/relationships/image"/><Relationship Id="rId4" Target="../media/image36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7.jpe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Relationship Id="rId6" Target="../media/image41.jpeg" Type="http://schemas.openxmlformats.org/officeDocument/2006/relationships/image"/><Relationship Id="rId7" Target="../media/image10.png" Type="http://schemas.openxmlformats.org/officeDocument/2006/relationships/image"/><Relationship Id="rId8" Target="../media/image4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8.jpeg" Type="http://schemas.openxmlformats.org/officeDocument/2006/relationships/image"/><Relationship Id="rId4" Target="../media/image43.jpeg" Type="http://schemas.openxmlformats.org/officeDocument/2006/relationships/image"/><Relationship Id="rId5" Target="../media/image44.jpeg" Type="http://schemas.openxmlformats.org/officeDocument/2006/relationships/image"/><Relationship Id="rId6" Target="../media/image45.jpeg" Type="http://schemas.openxmlformats.org/officeDocument/2006/relationships/image"/><Relationship Id="rId7" Target="../media/image10.png" Type="http://schemas.openxmlformats.org/officeDocument/2006/relationships/image"/><Relationship Id="rId8" Target="../media/image4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1.jpeg" Type="http://schemas.openxmlformats.org/officeDocument/2006/relationships/image"/><Relationship Id="rId11" Target="../media/image12.pn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46.jpeg" Type="http://schemas.openxmlformats.org/officeDocument/2006/relationships/image"/><Relationship Id="rId4" Target="../media/image42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10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10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4.jpe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5.jpe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>
            <a:off x="-925159" y="1851670"/>
            <a:ext cx="11306288" cy="1839578"/>
          </a:xfrm>
          <a:custGeom>
            <a:gdLst>
              <a:gd fmla="*/ 0 w 11306288" name="connsiteX0"/>
              <a:gd fmla="*/ 978947 h 1839578" name="connsiteY0"/>
              <a:gd fmla="*/ 3711388 w 11306288" name="connsiteX1"/>
              <a:gd fmla="*/ 1742739 h 1839578" name="connsiteY1"/>
              <a:gd fmla="*/ 8046720 w 11306288" name="connsiteX2"/>
              <a:gd fmla="*/ 1753497 h 1839578" name="connsiteY2"/>
              <a:gd fmla="*/ 11306288 w 11306288" name="connsiteX3"/>
              <a:gd fmla="*/ 0 h 1839578" name="connsiteY3"/>
              <a:gd fmla="*/ 11467652 w 11467652" name="connsiteX4"/>
              <a:gd fmla="*/ 0 h 1463060" name="connsiteY4"/>
              <a:gd fmla="*/ 11467652 w 11467652" name="connsiteX5"/>
              <a:gd fmla="*/ 0 h 1437970" name="connsiteY5"/>
              <a:gd fmla="*/ 11467652 w 11467652" name="connsiteX6"/>
              <a:gd fmla="*/ 0 h 1437970" name="connsiteY6"/>
              <a:gd fmla="*/ 11467652 w 11467652" name="connsiteX7"/>
              <a:gd fmla="*/ 0 h 1437970" name="connsiteY7"/>
              <a:gd fmla="*/ 11467652 w 11467652" name="connsiteX8"/>
              <a:gd fmla="*/ 0 h 1437970" name="connsiteY8"/>
              <a:gd fmla="*/ 11467652 w 11467652" name="connsiteX9"/>
              <a:gd fmla="*/ 0 h 1431911" name="connsiteY9"/>
              <a:gd fmla="*/ 11069619 w 11069619" name="connsiteX10"/>
              <a:gd fmla="*/ 0 h 1409252" name="connsiteY10"/>
              <a:gd fmla="*/ 11069619 w 11069619" name="connsiteX11"/>
              <a:gd fmla="*/ 0 h 1409252" name="connsiteY11"/>
              <a:gd fmla="*/ 11069619 w 11069619" name="connsiteX12"/>
              <a:gd fmla="*/ 0 h 1409252" name="connsiteY12"/>
              <a:gd fmla="*/ 11069619 w 11069619" name="connsiteX13"/>
              <a:gd fmla="*/ 0 h 1409252" name="connsiteY13"/>
              <a:gd fmla="*/ 11069619 w 11069619" name="connsiteX14"/>
              <a:gd fmla="*/ 0 h 1409252" name="connsiteY14"/>
              <a:gd fmla="*/ 11069619 w 11069619" name="connsiteX15"/>
              <a:gd fmla="*/ 0 h 1409252" name="connsiteY15"/>
              <a:gd fmla="*/ 11069619 w 11069619" name="connsiteX16"/>
              <a:gd fmla="*/ 0 h 1409252" name="connsiteY16"/>
              <a:gd fmla="*/ 11069619 w 11069619" name="connsiteX17"/>
              <a:gd fmla="*/ 0 h 1409252" name="connsiteY17"/>
              <a:gd fmla="*/ 11069619 w 11069619" name="connsiteX18"/>
              <a:gd fmla="*/ 0 h 1409252" name="connsiteY18"/>
              <a:gd fmla="*/ 11069619 w 11069619" name="connsiteX19"/>
              <a:gd fmla="*/ 0 h 1409252" name="connsiteY19"/>
              <a:gd fmla="*/ 11069619 w 11069619" name="connsiteX20"/>
              <a:gd fmla="*/ 0 h 1409252" name="connsiteY20"/>
              <a:gd fmla="*/ 11069619 w 11069619" name="connsiteX21"/>
              <a:gd fmla="*/ 0 h 1409252" name="connsiteY21"/>
              <a:gd fmla="*/ 11069619 w 11069619" name="connsiteX22"/>
              <a:gd fmla="*/ 0 h 1409252" name="connsiteY22"/>
              <a:gd fmla="*/ 11069619 w 11069619" name="connsiteX23"/>
              <a:gd fmla="*/ 0 h 1409252" name="connsiteY23"/>
              <a:gd fmla="*/ 11069619 w 11069619" name="connsiteX24"/>
              <a:gd fmla="*/ 0 h 1409252" name="connsiteY24"/>
              <a:gd fmla="*/ 11069619 w 11069619" name="connsiteX25"/>
              <a:gd fmla="*/ 0 h 1409252" name="connsiteY25"/>
              <a:gd fmla="*/ 11069619 w 11069619" name="connsiteX26"/>
              <a:gd fmla="*/ 0 h 1409252" name="connsiteY26"/>
              <a:gd fmla="*/ 11069619 w 11069619" name="connsiteX27"/>
              <a:gd fmla="*/ 0 h 1409252" name="connsiteY27"/>
              <a:gd fmla="*/ 11069619 w 11069619" name="connsiteX28"/>
              <a:gd fmla="*/ 0 h 1409252" name="connsiteY28"/>
              <a:gd fmla="*/ 11069619 w 11069619" name="connsiteX29"/>
              <a:gd fmla="*/ 0 h 1409252" name="connsiteY29"/>
              <a:gd fmla="*/ 11069619 w 11069619" name="connsiteX30"/>
              <a:gd fmla="*/ 0 h 1409252" name="connsiteY30"/>
              <a:gd fmla="*/ 11069619 w 11069619" name="connsiteX31"/>
              <a:gd fmla="*/ 0 h 1409252" name="connsiteY31"/>
              <a:gd fmla="*/ 11069619 w 11069619" name="connsiteX32"/>
              <a:gd fmla="*/ 0 h 1409252" name="connsiteY32"/>
              <a:gd fmla="*/ 11069619 w 11069619" name="connsiteX33"/>
              <a:gd fmla="*/ 0 h 1409252" name="connsiteY33"/>
              <a:gd fmla="*/ 11069619 w 11069619" name="connsiteX34"/>
              <a:gd fmla="*/ 0 h 1409252" name="connsiteY34"/>
              <a:gd fmla="*/ 11069619 w 11069619" name="connsiteX35"/>
              <a:gd fmla="*/ 0 h 1409252" name="connsiteY35"/>
              <a:gd fmla="*/ 11069619 w 11069619" name="connsiteX36"/>
              <a:gd fmla="*/ 0 h 1409252" name="connsiteY36"/>
              <a:gd fmla="*/ 11069619 w 11069619" name="connsiteX37"/>
              <a:gd fmla="*/ 0 h 1409252" name="connsiteY37"/>
              <a:gd fmla="*/ 11069619 w 11069619" name="connsiteX38"/>
              <a:gd fmla="*/ 0 h 1409252" name="connsiteY38"/>
              <a:gd fmla="*/ 11069619 w 11069619" name="connsiteX39"/>
              <a:gd fmla="*/ 0 h 1409252" name="connsiteY39"/>
              <a:gd fmla="*/ 11069619 w 11069619" name="connsiteX40"/>
              <a:gd fmla="*/ 0 h 1409252" name="connsiteY40"/>
              <a:gd fmla="*/ 11069619 w 11069619" name="connsiteX41"/>
              <a:gd fmla="*/ 0 h 1409252" name="connsiteY41"/>
              <a:gd fmla="*/ 11069619 w 11069619" name="connsiteX42"/>
              <a:gd fmla="*/ 0 h 1409252" name="connsiteY42"/>
              <a:gd fmla="*/ 11069619 w 11069619" name="connsiteX43"/>
              <a:gd fmla="*/ 0 h 1409252" name="connsiteY43"/>
              <a:gd fmla="*/ 11069619 w 11069619" name="connsiteX44"/>
              <a:gd fmla="*/ 0 h 1409252" name="connsiteY44"/>
              <a:gd fmla="*/ 11069619 w 11069619" name="connsiteX45"/>
              <a:gd fmla="*/ 0 h 1409252" name="connsiteY45"/>
              <a:gd fmla="*/ 11069619 w 11069619" name="connsiteX46"/>
              <a:gd fmla="*/ 0 h 1409252" name="connsiteY46"/>
              <a:gd fmla="*/ 11069619 w 11069619" name="connsiteX47"/>
              <a:gd fmla="*/ 0 h 1409252" name="connsiteY47"/>
              <a:gd fmla="*/ 11069619 w 11069619" name="connsiteX48"/>
              <a:gd fmla="*/ 0 h 1409252" name="connsiteY48"/>
              <a:gd fmla="*/ 11069619 w 11069770" name="connsiteX49"/>
              <a:gd fmla="*/ 0 h 1409252" name="connsiteY49"/>
              <a:gd fmla="*/ 11069619 w 11069770" name="connsiteX50"/>
              <a:gd fmla="*/ 0 h 1409252" name="connsiteY50"/>
              <a:gd fmla="*/ 11069619 w 11069770" name="connsiteX51"/>
              <a:gd fmla="*/ 0 h 1409252" name="connsiteY51"/>
              <a:gd fmla="*/ 11069619 w 11069770" name="connsiteX52"/>
              <a:gd fmla="*/ 0 h 1409252" name="connsiteY52"/>
              <a:gd fmla="*/ 11069619 w 11069770" name="connsiteX53"/>
              <a:gd fmla="*/ 0 h 1409252" name="connsiteY53"/>
              <a:gd fmla="*/ 11069619 w 11069770" name="connsiteX54"/>
              <a:gd fmla="*/ 0 h 1409252" name="connsiteY54"/>
              <a:gd fmla="*/ 11069619 w 11069770" name="connsiteX55"/>
              <a:gd fmla="*/ 0 h 1409252" name="connsiteY55"/>
              <a:gd fmla="*/ 11069619 w 11069770" name="connsiteX56"/>
              <a:gd fmla="*/ 0 h 1409252" name="connsiteY56"/>
              <a:gd fmla="*/ 11069619 w 11069770" name="connsiteX57"/>
              <a:gd fmla="*/ 0 h 1409252" name="connsiteY57"/>
              <a:gd fmla="*/ 11069619 w 11069770" name="connsiteX58"/>
              <a:gd fmla="*/ 0 h 1409252" name="connsiteY58"/>
              <a:gd fmla="*/ 11069619 w 11069770" name="connsiteX59"/>
              <a:gd fmla="*/ 0 h 1409252" name="connsiteY59"/>
              <a:gd fmla="*/ 11069619 w 11069770" name="connsiteX60"/>
              <a:gd fmla="*/ 0 h 1409252" name="connsiteY60"/>
              <a:gd fmla="*/ 11069619 w 11069770" name="connsiteX61"/>
              <a:gd fmla="*/ 0 h 1409252" name="connsiteY61"/>
              <a:gd fmla="*/ 11069619 w 11069770" name="connsiteX62"/>
              <a:gd fmla="*/ 0 h 1409252" name="connsiteY62"/>
              <a:gd fmla="*/ 11069619 w 11069770" name="connsiteX63"/>
              <a:gd fmla="*/ 0 h 1409252" name="connsiteY63"/>
              <a:gd fmla="*/ 11069619 w 11069770" name="connsiteX64"/>
              <a:gd fmla="*/ 0 h 1409252" name="connsiteY64"/>
              <a:gd fmla="*/ 11069619 w 11069770" name="connsiteX65"/>
              <a:gd fmla="*/ 0 h 1409252" name="connsiteY65"/>
              <a:gd fmla="*/ 11069619 w 11069770" name="connsiteX66"/>
              <a:gd fmla="*/ 0 h 1409252" name="connsiteY66"/>
              <a:gd fmla="*/ 11069619 w 11069770" name="connsiteX67"/>
              <a:gd fmla="*/ 0 h 1409252" name="connsiteY67"/>
              <a:gd fmla="*/ 11069619 w 11069770" name="connsiteX68"/>
              <a:gd fmla="*/ 0 h 1409252" name="connsiteY68"/>
              <a:gd fmla="*/ 11069619 w 11069770" name="connsiteX69"/>
              <a:gd fmla="*/ 0 h 1409252" name="connsiteY69"/>
              <a:gd fmla="*/ 11069619 w 11069770" name="connsiteX70"/>
              <a:gd fmla="*/ 0 h 1409252" name="connsiteY70"/>
              <a:gd fmla="*/ 11069619 w 11069770" name="connsiteX71"/>
              <a:gd fmla="*/ 0 h 1409252" name="connsiteY71"/>
              <a:gd fmla="*/ 11069619 w 11069770" name="connsiteX72"/>
              <a:gd fmla="*/ 0 h 1409252" name="connsiteY72"/>
              <a:gd fmla="*/ 11069619 w 11069770" name="connsiteX73"/>
              <a:gd fmla="*/ 0 h 1409252" name="connsiteY73"/>
              <a:gd fmla="*/ 11069619 w 11069770" name="connsiteX74"/>
              <a:gd fmla="*/ 0 h 1409252" name="connsiteY74"/>
              <a:gd fmla="*/ 11069619 w 11069770" name="connsiteX75"/>
              <a:gd fmla="*/ 0 h 1409252" name="connsiteY75"/>
              <a:gd fmla="*/ 11069619 w 11069770" name="connsiteX76"/>
              <a:gd fmla="*/ 0 h 1409252" name="connsiteY76"/>
              <a:gd fmla="*/ 11069619 w 11069770" name="connsiteX77"/>
              <a:gd fmla="*/ 0 h 1409252" name="connsiteY77"/>
              <a:gd fmla="*/ 11069619 w 11069770" name="connsiteX78"/>
              <a:gd fmla="*/ 0 h 1409252" name="connsiteY78"/>
              <a:gd fmla="*/ 11069619 w 11069770" name="connsiteX79"/>
              <a:gd fmla="*/ 0 h 1409252" name="connsiteY79"/>
              <a:gd fmla="*/ 11069619 w 11069770" name="connsiteX80"/>
              <a:gd fmla="*/ 0 h 1409252" name="connsiteY80"/>
              <a:gd fmla="*/ 11069619 w 11069770" name="connsiteX81"/>
              <a:gd fmla="*/ 0 h 1409252" name="connsiteY81"/>
              <a:gd fmla="*/ 11069619 w 11069770" name="connsiteX82"/>
              <a:gd fmla="*/ 0 h 1409252" name="connsiteY82"/>
              <a:gd fmla="*/ 11069619 w 11069770" name="connsiteX83"/>
              <a:gd fmla="*/ 0 h 1409252" name="connsiteY83"/>
              <a:gd fmla="*/ 11069619 w 11069770" name="connsiteX84"/>
              <a:gd fmla="*/ 0 h 1409252" name="connsiteY84"/>
              <a:gd fmla="*/ 11069619 w 11069770" name="connsiteX85"/>
              <a:gd fmla="*/ 0 h 1409252" name="connsiteY85"/>
              <a:gd fmla="*/ 11069619 w 11069770" name="connsiteX86"/>
              <a:gd fmla="*/ 0 h 1409252" name="connsiteY86"/>
              <a:gd fmla="*/ 11069619 w 11069770" name="connsiteX87"/>
              <a:gd fmla="*/ 0 h 1409252" name="connsiteY87"/>
              <a:gd fmla="*/ 11069619 w 11069770" name="connsiteX88"/>
              <a:gd fmla="*/ 0 h 1409252" name="connsiteY88"/>
              <a:gd fmla="*/ 11069619 w 11069770" name="connsiteX89"/>
              <a:gd fmla="*/ 0 h 1409252" name="connsiteY89"/>
              <a:gd fmla="*/ 11069619 w 11069770" name="connsiteX90"/>
              <a:gd fmla="*/ 0 h 1409252" name="connsiteY90"/>
              <a:gd fmla="*/ 11069619 w 11069770" name="connsiteX91"/>
              <a:gd fmla="*/ 0 h 1409252" name="connsiteY91"/>
              <a:gd fmla="*/ 11069619 w 11069770" name="connsiteX92"/>
              <a:gd fmla="*/ 0 h 1409252" name="connsiteY92"/>
              <a:gd fmla="*/ 11069619 w 11069770" name="connsiteX93"/>
              <a:gd fmla="*/ 0 h 1409252" name="connsiteY93"/>
              <a:gd fmla="*/ 11069619 w 11069770" name="connsiteX94"/>
              <a:gd fmla="*/ 0 h 1409252" name="connsiteY94"/>
              <a:gd fmla="*/ 11069619 w 11069770" name="connsiteX95"/>
              <a:gd fmla="*/ 0 h 1409252" name="connsiteY95"/>
              <a:gd fmla="*/ 11069619 w 11069770" name="connsiteX96"/>
              <a:gd fmla="*/ 0 h 1409252" name="connsiteY96"/>
              <a:gd fmla="*/ 11069619 w 11069770" name="connsiteX97"/>
              <a:gd fmla="*/ 0 h 1409252" name="connsiteY97"/>
              <a:gd fmla="*/ 11069619 w 11069770" name="connsiteX98"/>
              <a:gd fmla="*/ 0 h 1409252" name="connsiteY98"/>
              <a:gd fmla="*/ 11069619 w 11069770" name="connsiteX99"/>
              <a:gd fmla="*/ 0 h 1409252" name="connsiteY99"/>
              <a:gd fmla="*/ 11069619 w 11069770" name="connsiteX100"/>
              <a:gd fmla="*/ 0 h 1409252" name="connsiteY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39578" w="11306288">
                <a:moveTo>
                  <a:pt x="0" y="978947"/>
                </a:moveTo>
                <a:cubicBezTo>
                  <a:pt x="2069054" y="1803700"/>
                  <a:pt x="2370268" y="1613647"/>
                  <a:pt x="3711388" y="1742739"/>
                </a:cubicBezTo>
                <a:cubicBezTo>
                  <a:pt x="5052508" y="1871831"/>
                  <a:pt x="6881308" y="1868246"/>
                  <a:pt x="8046720" y="1753497"/>
                </a:cubicBezTo>
                <a:cubicBezTo>
                  <a:pt x="9339431" y="1525793"/>
                  <a:pt x="10572079" y="491266"/>
                  <a:pt x="11306288" y="0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00000000000000000" pitchFamily="2" typeface="德彪钢笔行书字库"/>
            </a:endParaRP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val="0"/>
              </a:ext>
            </a:extLst>
          </a:blip>
          <a:srcRect l="30420" r="39161"/>
          <a:stretch>
            <a:fillRect/>
          </a:stretch>
        </p:blipFill>
        <p:spPr>
          <a:xfrm rot="16200000">
            <a:off x="4244568" y="-4424191"/>
            <a:ext cx="698636" cy="9260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val="0"/>
              </a:ext>
            </a:extLst>
          </a:blip>
          <a:srcRect l="30420" r="39161"/>
          <a:stretch>
            <a:fillRect/>
          </a:stretch>
        </p:blipFill>
        <p:spPr>
          <a:xfrm rot="16200000">
            <a:off x="4117632" y="378903"/>
            <a:ext cx="698636" cy="9260796"/>
          </a:xfrm>
          <a:prstGeom prst="rect">
            <a:avLst/>
          </a:prstGeom>
        </p:spPr>
      </p:pic>
      <p:sp>
        <p:nvSpPr>
          <p:cNvPr id="1382" name="Rectangle 388"/>
          <p:cNvSpPr>
            <a:spLocks noChangeArrowheads="1"/>
          </p:cNvSpPr>
          <p:nvPr/>
        </p:nvSpPr>
        <p:spPr bwMode="auto">
          <a:xfrm>
            <a:off x="3425829" y="613268"/>
            <a:ext cx="395609" cy="857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3" name="Rectangle 389"/>
          <p:cNvSpPr>
            <a:spLocks noChangeArrowheads="1"/>
          </p:cNvSpPr>
          <p:nvPr/>
        </p:nvSpPr>
        <p:spPr bwMode="auto">
          <a:xfrm>
            <a:off x="3436555" y="1020793"/>
            <a:ext cx="374160" cy="869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4" name="Rectangle 390"/>
          <p:cNvSpPr>
            <a:spLocks noChangeArrowheads="1"/>
          </p:cNvSpPr>
          <p:nvPr/>
        </p:nvSpPr>
        <p:spPr bwMode="auto">
          <a:xfrm>
            <a:off x="3565247" y="944531"/>
            <a:ext cx="116776" cy="3086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5" name="Rectangle 391"/>
          <p:cNvSpPr>
            <a:spLocks noChangeArrowheads="1"/>
          </p:cNvSpPr>
          <p:nvPr/>
        </p:nvSpPr>
        <p:spPr bwMode="auto">
          <a:xfrm>
            <a:off x="4391402" y="810891"/>
            <a:ext cx="743553" cy="79837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6" name="Rectangle 392"/>
          <p:cNvSpPr>
            <a:spLocks noChangeArrowheads="1"/>
          </p:cNvSpPr>
          <p:nvPr/>
        </p:nvSpPr>
        <p:spPr bwMode="auto">
          <a:xfrm>
            <a:off x="4696449" y="767994"/>
            <a:ext cx="133458" cy="321730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7" name="Rectangle 393"/>
          <p:cNvSpPr>
            <a:spLocks noChangeArrowheads="1"/>
          </p:cNvSpPr>
          <p:nvPr/>
        </p:nvSpPr>
        <p:spPr bwMode="auto">
          <a:xfrm>
            <a:off x="4428342" y="934817"/>
            <a:ext cx="673250" cy="72687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8" name="Rectangle 394"/>
          <p:cNvSpPr>
            <a:spLocks noChangeArrowheads="1"/>
          </p:cNvSpPr>
          <p:nvPr/>
        </p:nvSpPr>
        <p:spPr bwMode="auto">
          <a:xfrm>
            <a:off x="4374720" y="1053976"/>
            <a:ext cx="780493" cy="72687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89" name="Rectangle 395"/>
          <p:cNvSpPr>
            <a:spLocks noChangeArrowheads="1"/>
          </p:cNvSpPr>
          <p:nvPr/>
        </p:nvSpPr>
        <p:spPr bwMode="auto">
          <a:xfrm>
            <a:off x="4011284" y="679997"/>
            <a:ext cx="277642" cy="786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0" name="Rectangle 396"/>
          <p:cNvSpPr>
            <a:spLocks noChangeArrowheads="1"/>
          </p:cNvSpPr>
          <p:nvPr/>
        </p:nvSpPr>
        <p:spPr bwMode="auto">
          <a:xfrm>
            <a:off x="5373275" y="775144"/>
            <a:ext cx="710189" cy="726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1" name="Rectangle 397"/>
          <p:cNvSpPr>
            <a:spLocks noChangeArrowheads="1"/>
          </p:cNvSpPr>
          <p:nvPr/>
        </p:nvSpPr>
        <p:spPr bwMode="auto">
          <a:xfrm>
            <a:off x="5403065" y="897878"/>
            <a:ext cx="654184" cy="691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2" name="Rectangle 398"/>
          <p:cNvSpPr>
            <a:spLocks noChangeArrowheads="1"/>
          </p:cNvSpPr>
          <p:nvPr/>
        </p:nvSpPr>
        <p:spPr bwMode="auto">
          <a:xfrm>
            <a:off x="5347059" y="1017037"/>
            <a:ext cx="766194" cy="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3" name="Rectangle 399"/>
          <p:cNvSpPr>
            <a:spLocks noChangeArrowheads="1"/>
          </p:cNvSpPr>
          <p:nvPr/>
        </p:nvSpPr>
        <p:spPr bwMode="auto">
          <a:xfrm>
            <a:off x="5472177" y="1163602"/>
            <a:ext cx="519534" cy="786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4" name="Rectangle 400"/>
          <p:cNvSpPr>
            <a:spLocks noChangeArrowheads="1"/>
          </p:cNvSpPr>
          <p:nvPr/>
        </p:nvSpPr>
        <p:spPr bwMode="auto">
          <a:xfrm>
            <a:off x="5472177" y="1298252"/>
            <a:ext cx="519534" cy="774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5" name="Rectangle 401"/>
          <p:cNvSpPr>
            <a:spLocks noChangeArrowheads="1"/>
          </p:cNvSpPr>
          <p:nvPr/>
        </p:nvSpPr>
        <p:spPr bwMode="auto">
          <a:xfrm>
            <a:off x="5472177" y="1434094"/>
            <a:ext cx="393225" cy="703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6" name="Rectangle 402"/>
          <p:cNvSpPr>
            <a:spLocks noChangeArrowheads="1"/>
          </p:cNvSpPr>
          <p:nvPr/>
        </p:nvSpPr>
        <p:spPr bwMode="auto">
          <a:xfrm>
            <a:off x="5472177" y="1163602"/>
            <a:ext cx="123925" cy="3407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7" name="Freeform 403"/>
          <p:cNvSpPr/>
          <p:nvPr/>
        </p:nvSpPr>
        <p:spPr bwMode="auto">
          <a:xfrm>
            <a:off x="5795098" y="1163602"/>
            <a:ext cx="196614" cy="340795"/>
          </a:xfrm>
          <a:custGeom>
            <a:gdLst>
              <a:gd fmla="*/ 452 w 1318" name="T0"/>
              <a:gd fmla="*/ 0 h 2293" name="T1"/>
              <a:gd fmla="*/ 1318 w 1318" name="T2"/>
              <a:gd fmla="*/ 0 h 2293" name="T3"/>
              <a:gd fmla="*/ 1318 w 1318" name="T4"/>
              <a:gd fmla="*/ 1834 h 2293" name="T5"/>
              <a:gd fmla="*/ 1317 w 1318" name="T6"/>
              <a:gd fmla="*/ 1858 h 2293" name="T7"/>
              <a:gd fmla="*/ 1315 w 1318" name="T8"/>
              <a:gd fmla="*/ 1881 h 2293" name="T9"/>
              <a:gd fmla="*/ 1310 w 1318" name="T10"/>
              <a:gd fmla="*/ 1904 h 2293" name="T11"/>
              <a:gd fmla="*/ 1305 w 1318" name="T12"/>
              <a:gd fmla="*/ 1926 h 2293" name="T13"/>
              <a:gd fmla="*/ 1297 w 1318" name="T14"/>
              <a:gd fmla="*/ 1948 h 2293" name="T15"/>
              <a:gd fmla="*/ 1288 w 1318" name="T16"/>
              <a:gd fmla="*/ 1970 h 2293" name="T17"/>
              <a:gd fmla="*/ 1279 w 1318" name="T18"/>
              <a:gd fmla="*/ 1991 h 2293" name="T19"/>
              <a:gd fmla="*/ 1268 w 1318" name="T20"/>
              <a:gd fmla="*/ 2012 h 2293" name="T21"/>
              <a:gd fmla="*/ 1254 w 1318" name="T22"/>
              <a:gd fmla="*/ 2033 h 2293" name="T23"/>
              <a:gd fmla="*/ 1241 w 1318" name="T24"/>
              <a:gd fmla="*/ 2053 h 2293" name="T25"/>
              <a:gd fmla="*/ 1226 w 1318" name="T26"/>
              <a:gd fmla="*/ 2071 h 2293" name="T27"/>
              <a:gd fmla="*/ 1210 w 1318" name="T28"/>
              <a:gd fmla="*/ 2090 h 2293" name="T29"/>
              <a:gd fmla="*/ 1193 w 1318" name="T30"/>
              <a:gd fmla="*/ 2107 h 2293" name="T31"/>
              <a:gd fmla="*/ 1175 w 1318" name="T32"/>
              <a:gd fmla="*/ 2125 h 2293" name="T33"/>
              <a:gd fmla="*/ 1157 w 1318" name="T34"/>
              <a:gd fmla="*/ 2142 h 2293" name="T35"/>
              <a:gd fmla="*/ 1138 w 1318" name="T36"/>
              <a:gd fmla="*/ 2158 h 2293" name="T37"/>
              <a:gd fmla="*/ 1117 w 1318" name="T38"/>
              <a:gd fmla="*/ 2172 h 2293" name="T39"/>
              <a:gd fmla="*/ 1097 w 1318" name="T40"/>
              <a:gd fmla="*/ 2188 h 2293" name="T41"/>
              <a:gd fmla="*/ 1075 w 1318" name="T42"/>
              <a:gd fmla="*/ 2201 h 2293" name="T43"/>
              <a:gd fmla="*/ 1053 w 1318" name="T44"/>
              <a:gd fmla="*/ 2214 h 2293" name="T45"/>
              <a:gd fmla="*/ 1031 w 1318" name="T46"/>
              <a:gd fmla="*/ 2226 h 2293" name="T47"/>
              <a:gd fmla="*/ 1009 w 1318" name="T48"/>
              <a:gd fmla="*/ 2237 h 2293" name="T49"/>
              <a:gd fmla="*/ 986 w 1318" name="T50"/>
              <a:gd fmla="*/ 2247 h 2293" name="T51"/>
              <a:gd fmla="*/ 963 w 1318" name="T52"/>
              <a:gd fmla="*/ 2256 h 2293" name="T53"/>
              <a:gd fmla="*/ 940 w 1318" name="T54"/>
              <a:gd fmla="*/ 2265 h 2293" name="T55"/>
              <a:gd fmla="*/ 917 w 1318" name="T56"/>
              <a:gd fmla="*/ 2271 h 2293" name="T57"/>
              <a:gd fmla="*/ 893 w 1318" name="T58"/>
              <a:gd fmla="*/ 2278 h 2293" name="T59"/>
              <a:gd fmla="*/ 870 w 1318" name="T60"/>
              <a:gd fmla="*/ 2283 h 2293" name="T61"/>
              <a:gd fmla="*/ 847 w 1318" name="T62"/>
              <a:gd fmla="*/ 2288 h 2293" name="T63"/>
              <a:gd fmla="*/ 823 w 1318" name="T64"/>
              <a:gd fmla="*/ 2290 h 2293" name="T65"/>
              <a:gd fmla="*/ 800 w 1318" name="T66"/>
              <a:gd fmla="*/ 2292 h 2293" name="T67"/>
              <a:gd fmla="*/ 778 w 1318" name="T68"/>
              <a:gd fmla="*/ 2293 h 2293" name="T69"/>
              <a:gd fmla="*/ 746 w 1318" name="T70"/>
              <a:gd fmla="*/ 2293 h 2293" name="T71"/>
              <a:gd fmla="*/ 711 w 1318" name="T72"/>
              <a:gd fmla="*/ 2293 h 2293" name="T73"/>
              <a:gd fmla="*/ 673 w 1318" name="T74"/>
              <a:gd fmla="*/ 2292 h 2293" name="T75"/>
              <a:gd fmla="*/ 631 w 1318" name="T76"/>
              <a:gd fmla="*/ 2291 h 2293" name="T77"/>
              <a:gd fmla="*/ 586 w 1318" name="T78"/>
              <a:gd fmla="*/ 2289 h 2293" name="T79"/>
              <a:gd fmla="*/ 539 w 1318" name="T80"/>
              <a:gd fmla="*/ 2286 h 2293" name="T81"/>
              <a:gd fmla="*/ 489 w 1318" name="T82"/>
              <a:gd fmla="*/ 2281 h 2293" name="T83"/>
              <a:gd fmla="*/ 437 w 1318" name="T84"/>
              <a:gd fmla="*/ 2276 h 2293" name="T85"/>
              <a:gd fmla="*/ 384 w 1318" name="T86"/>
              <a:gd fmla="*/ 2268 h 2293" name="T87"/>
              <a:gd fmla="*/ 330 w 1318" name="T88"/>
              <a:gd fmla="*/ 2258 h 2293" name="T89"/>
              <a:gd fmla="*/ 275 w 1318" name="T90"/>
              <a:gd fmla="*/ 2247 h 2293" name="T91"/>
              <a:gd fmla="*/ 220 w 1318" name="T92"/>
              <a:gd fmla="*/ 2233 h 2293" name="T93"/>
              <a:gd fmla="*/ 191 w 1318" name="T94"/>
              <a:gd fmla="*/ 2225 h 2293" name="T95"/>
              <a:gd fmla="*/ 164 w 1318" name="T96"/>
              <a:gd fmla="*/ 2216 h 2293" name="T97"/>
              <a:gd fmla="*/ 136 w 1318" name="T98"/>
              <a:gd fmla="*/ 2207 h 2293" name="T99"/>
              <a:gd fmla="*/ 109 w 1318" name="T100"/>
              <a:gd fmla="*/ 2198 h 2293" name="T101"/>
              <a:gd fmla="*/ 81 w 1318" name="T102"/>
              <a:gd fmla="*/ 2187 h 2293" name="T103"/>
              <a:gd fmla="*/ 54 w 1318" name="T104"/>
              <a:gd fmla="*/ 2176 h 2293" name="T105"/>
              <a:gd fmla="*/ 27 w 1318" name="T106"/>
              <a:gd fmla="*/ 2164 h 2293" name="T107"/>
              <a:gd fmla="*/ 0 w 1318" name="T108"/>
              <a:gd fmla="*/ 2150 h 2293" name="T109"/>
              <a:gd fmla="*/ 452 w 1318" name="T110"/>
              <a:gd fmla="*/ 1723 h 2293" name="T111"/>
              <a:gd fmla="*/ 452 w 1318" name="T112"/>
              <a:gd fmla="*/ 0 h 229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2293" w="1318">
                <a:moveTo>
                  <a:pt x="452" y="0"/>
                </a:moveTo>
                <a:lnTo>
                  <a:pt x="1318" y="0"/>
                </a:lnTo>
                <a:lnTo>
                  <a:pt x="1318" y="1834"/>
                </a:lnTo>
                <a:lnTo>
                  <a:pt x="1317" y="1858"/>
                </a:lnTo>
                <a:lnTo>
                  <a:pt x="1315" y="1881"/>
                </a:lnTo>
                <a:lnTo>
                  <a:pt x="1310" y="1904"/>
                </a:lnTo>
                <a:lnTo>
                  <a:pt x="1305" y="1926"/>
                </a:lnTo>
                <a:lnTo>
                  <a:pt x="1297" y="1948"/>
                </a:lnTo>
                <a:lnTo>
                  <a:pt x="1288" y="1970"/>
                </a:lnTo>
                <a:lnTo>
                  <a:pt x="1279" y="1991"/>
                </a:lnTo>
                <a:lnTo>
                  <a:pt x="1268" y="2012"/>
                </a:lnTo>
                <a:lnTo>
                  <a:pt x="1254" y="2033"/>
                </a:lnTo>
                <a:lnTo>
                  <a:pt x="1241" y="2053"/>
                </a:lnTo>
                <a:lnTo>
                  <a:pt x="1226" y="2071"/>
                </a:lnTo>
                <a:lnTo>
                  <a:pt x="1210" y="2090"/>
                </a:lnTo>
                <a:lnTo>
                  <a:pt x="1193" y="2107"/>
                </a:lnTo>
                <a:lnTo>
                  <a:pt x="1175" y="2125"/>
                </a:lnTo>
                <a:lnTo>
                  <a:pt x="1157" y="2142"/>
                </a:lnTo>
                <a:lnTo>
                  <a:pt x="1138" y="2158"/>
                </a:lnTo>
                <a:lnTo>
                  <a:pt x="1117" y="2172"/>
                </a:lnTo>
                <a:lnTo>
                  <a:pt x="1097" y="2188"/>
                </a:lnTo>
                <a:lnTo>
                  <a:pt x="1075" y="2201"/>
                </a:lnTo>
                <a:lnTo>
                  <a:pt x="1053" y="2214"/>
                </a:lnTo>
                <a:lnTo>
                  <a:pt x="1031" y="2226"/>
                </a:lnTo>
                <a:lnTo>
                  <a:pt x="1009" y="2237"/>
                </a:lnTo>
                <a:lnTo>
                  <a:pt x="986" y="2247"/>
                </a:lnTo>
                <a:lnTo>
                  <a:pt x="963" y="2256"/>
                </a:lnTo>
                <a:lnTo>
                  <a:pt x="940" y="2265"/>
                </a:lnTo>
                <a:lnTo>
                  <a:pt x="917" y="2271"/>
                </a:lnTo>
                <a:lnTo>
                  <a:pt x="893" y="2278"/>
                </a:lnTo>
                <a:lnTo>
                  <a:pt x="870" y="2283"/>
                </a:lnTo>
                <a:lnTo>
                  <a:pt x="847" y="2288"/>
                </a:lnTo>
                <a:lnTo>
                  <a:pt x="823" y="2290"/>
                </a:lnTo>
                <a:lnTo>
                  <a:pt x="800" y="2292"/>
                </a:lnTo>
                <a:lnTo>
                  <a:pt x="778" y="2293"/>
                </a:lnTo>
                <a:lnTo>
                  <a:pt x="746" y="2293"/>
                </a:lnTo>
                <a:lnTo>
                  <a:pt x="711" y="2293"/>
                </a:lnTo>
                <a:lnTo>
                  <a:pt x="673" y="2292"/>
                </a:lnTo>
                <a:lnTo>
                  <a:pt x="631" y="2291"/>
                </a:lnTo>
                <a:lnTo>
                  <a:pt x="586" y="2289"/>
                </a:lnTo>
                <a:lnTo>
                  <a:pt x="539" y="2286"/>
                </a:lnTo>
                <a:lnTo>
                  <a:pt x="489" y="2281"/>
                </a:lnTo>
                <a:lnTo>
                  <a:pt x="437" y="2276"/>
                </a:lnTo>
                <a:lnTo>
                  <a:pt x="384" y="2268"/>
                </a:lnTo>
                <a:lnTo>
                  <a:pt x="330" y="2258"/>
                </a:lnTo>
                <a:lnTo>
                  <a:pt x="275" y="2247"/>
                </a:lnTo>
                <a:lnTo>
                  <a:pt x="220" y="2233"/>
                </a:lnTo>
                <a:lnTo>
                  <a:pt x="191" y="2225"/>
                </a:lnTo>
                <a:lnTo>
                  <a:pt x="164" y="2216"/>
                </a:lnTo>
                <a:lnTo>
                  <a:pt x="136" y="2207"/>
                </a:lnTo>
                <a:lnTo>
                  <a:pt x="109" y="2198"/>
                </a:lnTo>
                <a:lnTo>
                  <a:pt x="81" y="2187"/>
                </a:lnTo>
                <a:lnTo>
                  <a:pt x="54" y="2176"/>
                </a:lnTo>
                <a:lnTo>
                  <a:pt x="27" y="2164"/>
                </a:lnTo>
                <a:lnTo>
                  <a:pt x="0" y="2150"/>
                </a:lnTo>
                <a:lnTo>
                  <a:pt x="452" y="1723"/>
                </a:lnTo>
                <a:lnTo>
                  <a:pt x="45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8" name="Freeform 404"/>
          <p:cNvSpPr/>
          <p:nvPr/>
        </p:nvSpPr>
        <p:spPr bwMode="auto">
          <a:xfrm>
            <a:off x="3436555" y="699063"/>
            <a:ext cx="225212" cy="228785"/>
          </a:xfrm>
          <a:custGeom>
            <a:gdLst>
              <a:gd fmla="*/ 1515 w 1515" name="T0"/>
              <a:gd fmla="*/ 0 h 1536" name="T1"/>
              <a:gd fmla="*/ 1129 w 1515" name="T2"/>
              <a:gd fmla="*/ 535 h 1536" name="T3"/>
              <a:gd fmla="*/ 757 w 1515" name="T4"/>
              <a:gd fmla="*/ 957 h 1536" name="T5"/>
              <a:gd fmla="*/ 0 w 1515" name="T6"/>
              <a:gd fmla="*/ 1536 h 1536" name="T7"/>
              <a:gd fmla="*/ 0 w 1515" name="T8"/>
              <a:gd fmla="*/ 1002 h 1536" name="T9"/>
              <a:gd fmla="*/ 39 w 1515" name="T10"/>
              <a:gd fmla="*/ 939 h 1536" name="T11"/>
              <a:gd fmla="*/ 80 w 1515" name="T12"/>
              <a:gd fmla="*/ 879 h 1536" name="T13"/>
              <a:gd fmla="*/ 121 w 1515" name="T14"/>
              <a:gd fmla="*/ 819 h 1536" name="T15"/>
              <a:gd fmla="*/ 162 w 1515" name="T16"/>
              <a:gd fmla="*/ 758 h 1536" name="T17"/>
              <a:gd fmla="*/ 204 w 1515" name="T18"/>
              <a:gd fmla="*/ 699 h 1536" name="T19"/>
              <a:gd fmla="*/ 246 w 1515" name="T20"/>
              <a:gd fmla="*/ 638 h 1536" name="T21"/>
              <a:gd fmla="*/ 288 w 1515" name="T22"/>
              <a:gd fmla="*/ 579 h 1536" name="T23"/>
              <a:gd fmla="*/ 329 w 1515" name="T24"/>
              <a:gd fmla="*/ 519 h 1536" name="T25"/>
              <a:gd fmla="*/ 370 w 1515" name="T26"/>
              <a:gd fmla="*/ 458 h 1536" name="T27"/>
              <a:gd fmla="*/ 411 w 1515" name="T28"/>
              <a:gd fmla="*/ 397 h 1536" name="T29"/>
              <a:gd fmla="*/ 449 w 1515" name="T30"/>
              <a:gd fmla="*/ 334 h 1536" name="T31"/>
              <a:gd fmla="*/ 488 w 1515" name="T32"/>
              <a:gd fmla="*/ 270 h 1536" name="T33"/>
              <a:gd fmla="*/ 524 w 1515" name="T34"/>
              <a:gd fmla="*/ 205 h 1536" name="T35"/>
              <a:gd fmla="*/ 559 w 1515" name="T36"/>
              <a:gd fmla="*/ 138 h 1536" name="T37"/>
              <a:gd fmla="*/ 576 w 1515" name="T38"/>
              <a:gd fmla="*/ 104 h 1536" name="T39"/>
              <a:gd fmla="*/ 592 w 1515" name="T40"/>
              <a:gd fmla="*/ 70 h 1536" name="T41"/>
              <a:gd fmla="*/ 609 w 1515" name="T42"/>
              <a:gd fmla="*/ 35 h 1536" name="T43"/>
              <a:gd fmla="*/ 623 w 1515" name="T44"/>
              <a:gd fmla="*/ 0 h 1536" name="T45"/>
              <a:gd fmla="*/ 1515 w 1515" name="T46"/>
              <a:gd fmla="*/ 0 h 1536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536" w="1515">
                <a:moveTo>
                  <a:pt x="1515" y="0"/>
                </a:moveTo>
                <a:lnTo>
                  <a:pt x="1129" y="535"/>
                </a:lnTo>
                <a:lnTo>
                  <a:pt x="757" y="957"/>
                </a:lnTo>
                <a:lnTo>
                  <a:pt x="0" y="1536"/>
                </a:lnTo>
                <a:lnTo>
                  <a:pt x="0" y="1002"/>
                </a:lnTo>
                <a:lnTo>
                  <a:pt x="39" y="939"/>
                </a:lnTo>
                <a:lnTo>
                  <a:pt x="80" y="879"/>
                </a:lnTo>
                <a:lnTo>
                  <a:pt x="121" y="819"/>
                </a:lnTo>
                <a:lnTo>
                  <a:pt x="162" y="758"/>
                </a:lnTo>
                <a:lnTo>
                  <a:pt x="204" y="699"/>
                </a:lnTo>
                <a:lnTo>
                  <a:pt x="246" y="638"/>
                </a:lnTo>
                <a:lnTo>
                  <a:pt x="288" y="579"/>
                </a:lnTo>
                <a:lnTo>
                  <a:pt x="329" y="519"/>
                </a:lnTo>
                <a:lnTo>
                  <a:pt x="370" y="458"/>
                </a:lnTo>
                <a:lnTo>
                  <a:pt x="411" y="397"/>
                </a:lnTo>
                <a:lnTo>
                  <a:pt x="449" y="334"/>
                </a:lnTo>
                <a:lnTo>
                  <a:pt x="488" y="270"/>
                </a:lnTo>
                <a:lnTo>
                  <a:pt x="524" y="205"/>
                </a:lnTo>
                <a:lnTo>
                  <a:pt x="559" y="138"/>
                </a:lnTo>
                <a:lnTo>
                  <a:pt x="576" y="104"/>
                </a:lnTo>
                <a:lnTo>
                  <a:pt x="592" y="70"/>
                </a:lnTo>
                <a:lnTo>
                  <a:pt x="609" y="35"/>
                </a:lnTo>
                <a:lnTo>
                  <a:pt x="623" y="0"/>
                </a:lnTo>
                <a:lnTo>
                  <a:pt x="15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399" name="Freeform 405"/>
          <p:cNvSpPr/>
          <p:nvPr/>
        </p:nvSpPr>
        <p:spPr bwMode="auto">
          <a:xfrm>
            <a:off x="3665340" y="741961"/>
            <a:ext cx="159674" cy="209720"/>
          </a:xfrm>
          <a:custGeom>
            <a:gdLst>
              <a:gd fmla="*/ 196 w 1072" name="T0"/>
              <a:gd fmla="*/ 643 h 1404" name="T1"/>
              <a:gd fmla="*/ 0 w 1072" name="T2"/>
              <a:gd fmla="*/ 0 h 1404" name="T3"/>
              <a:gd fmla="*/ 575 w 1072" name="T4"/>
              <a:gd fmla="*/ 1 h 1404" name="T5"/>
              <a:gd fmla="*/ 580 w 1072" name="T6"/>
              <a:gd fmla="*/ 3 h 1404" name="T7"/>
              <a:gd fmla="*/ 591 w 1072" name="T8"/>
              <a:gd fmla="*/ 10 h 1404" name="T9"/>
              <a:gd fmla="*/ 598 w 1072" name="T10"/>
              <a:gd fmla="*/ 16 h 1404" name="T11"/>
              <a:gd fmla="*/ 607 w 1072" name="T12"/>
              <a:gd fmla="*/ 25 h 1404" name="T13"/>
              <a:gd fmla="*/ 618 w 1072" name="T14"/>
              <a:gd fmla="*/ 36 h 1404" name="T15"/>
              <a:gd fmla="*/ 629 w 1072" name="T16"/>
              <a:gd fmla="*/ 50 h 1404" name="T17"/>
              <a:gd fmla="*/ 642 w 1072" name="T18"/>
              <a:gd fmla="*/ 67 h 1404" name="T19"/>
              <a:gd fmla="*/ 655 w 1072" name="T20"/>
              <a:gd fmla="*/ 88 h 1404" name="T21"/>
              <a:gd fmla="*/ 671 w 1072" name="T22"/>
              <a:gd fmla="*/ 112 h 1404" name="T23"/>
              <a:gd fmla="*/ 685 w 1072" name="T24"/>
              <a:gd fmla="*/ 141 h 1404" name="T25"/>
              <a:gd fmla="*/ 702 w 1072" name="T26"/>
              <a:gd fmla="*/ 174 h 1404" name="T27"/>
              <a:gd fmla="*/ 718 w 1072" name="T28"/>
              <a:gd fmla="*/ 212 h 1404" name="T29"/>
              <a:gd fmla="*/ 735 w 1072" name="T30"/>
              <a:gd fmla="*/ 256 h 1404" name="T31"/>
              <a:gd fmla="*/ 751 w 1072" name="T32"/>
              <a:gd fmla="*/ 304 h 1404" name="T33"/>
              <a:gd fmla="*/ 770 w 1072" name="T34"/>
              <a:gd fmla="*/ 361 h 1404" name="T35"/>
              <a:gd fmla="*/ 791 w 1072" name="T36"/>
              <a:gd fmla="*/ 429 h 1404" name="T37"/>
              <a:gd fmla="*/ 815 w 1072" name="T38"/>
              <a:gd fmla="*/ 506 h 1404" name="T39"/>
              <a:gd fmla="*/ 840 w 1072" name="T40"/>
              <a:gd fmla="*/ 591 h 1404" name="T41"/>
              <a:gd fmla="*/ 865 w 1072" name="T42"/>
              <a:gd fmla="*/ 680 h 1404" name="T43"/>
              <a:gd fmla="*/ 893 w 1072" name="T44"/>
              <a:gd fmla="*/ 772 h 1404" name="T45"/>
              <a:gd fmla="*/ 919 w 1072" name="T46"/>
              <a:gd fmla="*/ 865 h 1404" name="T47"/>
              <a:gd fmla="*/ 946 w 1072" name="T48"/>
              <a:gd fmla="*/ 956 h 1404" name="T49"/>
              <a:gd fmla="*/ 971 w 1072" name="T50"/>
              <a:gd fmla="*/ 1044 h 1404" name="T51"/>
              <a:gd fmla="*/ 994 w 1072" name="T52"/>
              <a:gd fmla="*/ 1127 h 1404" name="T53"/>
              <a:gd fmla="*/ 1016 w 1072" name="T54"/>
              <a:gd fmla="*/ 1203 h 1404" name="T55"/>
              <a:gd fmla="*/ 1035 w 1072" name="T56"/>
              <a:gd fmla="*/ 1269 h 1404" name="T57"/>
              <a:gd fmla="*/ 1050 w 1072" name="T58"/>
              <a:gd fmla="*/ 1325 h 1404" name="T59"/>
              <a:gd fmla="*/ 1062 w 1072" name="T60"/>
              <a:gd fmla="*/ 1367 h 1404" name="T61"/>
              <a:gd fmla="*/ 1070 w 1072" name="T62"/>
              <a:gd fmla="*/ 1393 h 1404" name="T63"/>
              <a:gd fmla="*/ 1072 w 1072" name="T64"/>
              <a:gd fmla="*/ 1403 h 1404" name="T65"/>
              <a:gd fmla="*/ 353 w 1072" name="T66"/>
              <a:gd fmla="*/ 1404 h 1404" name="T67"/>
              <a:gd fmla="*/ 353 w 1072" name="T68"/>
              <a:gd fmla="*/ 1181 h 1404" name="T69"/>
              <a:gd fmla="*/ 196 w 1072" name="T70"/>
              <a:gd fmla="*/ 643 h 140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404" w="1072">
                <a:moveTo>
                  <a:pt x="196" y="643"/>
                </a:moveTo>
                <a:lnTo>
                  <a:pt x="0" y="0"/>
                </a:lnTo>
                <a:lnTo>
                  <a:pt x="575" y="1"/>
                </a:lnTo>
                <a:lnTo>
                  <a:pt x="580" y="3"/>
                </a:lnTo>
                <a:lnTo>
                  <a:pt x="591" y="10"/>
                </a:lnTo>
                <a:lnTo>
                  <a:pt x="598" y="16"/>
                </a:lnTo>
                <a:lnTo>
                  <a:pt x="607" y="25"/>
                </a:lnTo>
                <a:lnTo>
                  <a:pt x="618" y="36"/>
                </a:lnTo>
                <a:lnTo>
                  <a:pt x="629" y="50"/>
                </a:lnTo>
                <a:lnTo>
                  <a:pt x="642" y="67"/>
                </a:lnTo>
                <a:lnTo>
                  <a:pt x="655" y="88"/>
                </a:lnTo>
                <a:lnTo>
                  <a:pt x="671" y="112"/>
                </a:lnTo>
                <a:lnTo>
                  <a:pt x="685" y="141"/>
                </a:lnTo>
                <a:lnTo>
                  <a:pt x="702" y="174"/>
                </a:lnTo>
                <a:lnTo>
                  <a:pt x="718" y="212"/>
                </a:lnTo>
                <a:lnTo>
                  <a:pt x="735" y="256"/>
                </a:lnTo>
                <a:lnTo>
                  <a:pt x="751" y="304"/>
                </a:lnTo>
                <a:lnTo>
                  <a:pt x="770" y="361"/>
                </a:lnTo>
                <a:lnTo>
                  <a:pt x="791" y="429"/>
                </a:lnTo>
                <a:lnTo>
                  <a:pt x="815" y="506"/>
                </a:lnTo>
                <a:lnTo>
                  <a:pt x="840" y="591"/>
                </a:lnTo>
                <a:lnTo>
                  <a:pt x="865" y="680"/>
                </a:lnTo>
                <a:lnTo>
                  <a:pt x="893" y="772"/>
                </a:lnTo>
                <a:lnTo>
                  <a:pt x="919" y="865"/>
                </a:lnTo>
                <a:lnTo>
                  <a:pt x="946" y="956"/>
                </a:lnTo>
                <a:lnTo>
                  <a:pt x="971" y="1044"/>
                </a:lnTo>
                <a:lnTo>
                  <a:pt x="994" y="1127"/>
                </a:lnTo>
                <a:lnTo>
                  <a:pt x="1016" y="1203"/>
                </a:lnTo>
                <a:lnTo>
                  <a:pt x="1035" y="1269"/>
                </a:lnTo>
                <a:lnTo>
                  <a:pt x="1050" y="1325"/>
                </a:lnTo>
                <a:lnTo>
                  <a:pt x="1062" y="1367"/>
                </a:lnTo>
                <a:lnTo>
                  <a:pt x="1070" y="1393"/>
                </a:lnTo>
                <a:lnTo>
                  <a:pt x="1072" y="1403"/>
                </a:lnTo>
                <a:lnTo>
                  <a:pt x="353" y="1404"/>
                </a:lnTo>
                <a:lnTo>
                  <a:pt x="353" y="1181"/>
                </a:lnTo>
                <a:lnTo>
                  <a:pt x="196" y="64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0" name="Freeform 406"/>
          <p:cNvSpPr/>
          <p:nvPr/>
        </p:nvSpPr>
        <p:spPr bwMode="auto">
          <a:xfrm>
            <a:off x="3436555" y="838480"/>
            <a:ext cx="287174" cy="91753"/>
          </a:xfrm>
          <a:custGeom>
            <a:gdLst>
              <a:gd fmla="*/ 1226 w 1931" name="T0"/>
              <a:gd fmla="*/ 26 h 615" name="T1"/>
              <a:gd fmla="*/ 1775 w 1931" name="T2"/>
              <a:gd fmla="*/ 0 h 615" name="T3"/>
              <a:gd fmla="*/ 1931 w 1931" name="T4"/>
              <a:gd fmla="*/ 538 h 615" name="T5"/>
              <a:gd fmla="*/ 869 w 1931" name="T6"/>
              <a:gd fmla="*/ 615 h 615" name="T7"/>
              <a:gd fmla="*/ 0 w 1931" name="T8"/>
              <a:gd fmla="*/ 605 h 615" name="T9"/>
              <a:gd fmla="*/ 21 w 1931" name="T10"/>
              <a:gd fmla="*/ 515 h 615" name="T11"/>
              <a:gd fmla="*/ 668 w 1931" name="T12"/>
              <a:gd fmla="*/ 26 h 615" name="T13"/>
              <a:gd fmla="*/ 1226 w 1931" name="T14"/>
              <a:gd fmla="*/ 26 h 6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615" w="1931">
                <a:moveTo>
                  <a:pt x="1226" y="26"/>
                </a:moveTo>
                <a:lnTo>
                  <a:pt x="1775" y="0"/>
                </a:lnTo>
                <a:lnTo>
                  <a:pt x="1931" y="538"/>
                </a:lnTo>
                <a:lnTo>
                  <a:pt x="869" y="615"/>
                </a:lnTo>
                <a:lnTo>
                  <a:pt x="0" y="605"/>
                </a:lnTo>
                <a:lnTo>
                  <a:pt x="21" y="515"/>
                </a:lnTo>
                <a:lnTo>
                  <a:pt x="668" y="26"/>
                </a:lnTo>
                <a:lnTo>
                  <a:pt x="1226" y="2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1" name="Freeform 407"/>
          <p:cNvSpPr/>
          <p:nvPr/>
        </p:nvSpPr>
        <p:spPr bwMode="auto">
          <a:xfrm>
            <a:off x="3419872" y="1199531"/>
            <a:ext cx="403950" cy="126309"/>
          </a:xfrm>
          <a:custGeom>
            <a:gdLst>
              <a:gd fmla="*/ 41 w 2716" name="T0"/>
              <a:gd fmla="*/ 228 h 852" name="T1"/>
              <a:gd fmla="*/ 979 w 2716" name="T2"/>
              <a:gd fmla="*/ 228 h 852" name="T3"/>
              <a:gd fmla="*/ 1870 w 2716" name="T4"/>
              <a:gd fmla="*/ 132 h 852" name="T5"/>
              <a:gd fmla="*/ 2716 w 2716" name="T6"/>
              <a:gd fmla="*/ 0 h 852" name="T7"/>
              <a:gd fmla="*/ 2708 w 2716" name="T8"/>
              <a:gd fmla="*/ 497 h 852" name="T9"/>
              <a:gd fmla="*/ 2075 w 2716" name="T10"/>
              <a:gd fmla="*/ 652 h 852" name="T11"/>
              <a:gd fmla="*/ 2066 w 2716" name="T12"/>
              <a:gd fmla="*/ 654 h 852" name="T13"/>
              <a:gd fmla="*/ 2035 w 2716" name="T14"/>
              <a:gd fmla="*/ 659 h 852" name="T15"/>
              <a:gd fmla="*/ 1987 w 2716" name="T16"/>
              <a:gd fmla="*/ 667 h 852" name="T17"/>
              <a:gd fmla="*/ 1925 w 2716" name="T18"/>
              <a:gd fmla="*/ 677 h 852" name="T19"/>
              <a:gd fmla="*/ 1848 w 2716" name="T20"/>
              <a:gd fmla="*/ 690 h 852" name="T21"/>
              <a:gd fmla="*/ 1761 w 2716" name="T22"/>
              <a:gd fmla="*/ 705 h 852" name="T23"/>
              <a:gd fmla="*/ 1665 w 2716" name="T24"/>
              <a:gd fmla="*/ 720 h 852" name="T25"/>
              <a:gd fmla="*/ 1562 w 2716" name="T26"/>
              <a:gd fmla="*/ 735 h 852" name="T27"/>
              <a:gd fmla="*/ 1455 w 2716" name="T28"/>
              <a:gd fmla="*/ 752 h 852" name="T29"/>
              <a:gd fmla="*/ 1345 w 2716" name="T30"/>
              <a:gd fmla="*/ 768 h 852" name="T31"/>
              <a:gd fmla="*/ 1235 w 2716" name="T32"/>
              <a:gd fmla="*/ 783 h 852" name="T33"/>
              <a:gd fmla="*/ 1128 w 2716" name="T34"/>
              <a:gd fmla="*/ 797 h 852" name="T35"/>
              <a:gd fmla="*/ 1024 w 2716" name="T36"/>
              <a:gd fmla="*/ 809 h 852" name="T37"/>
              <a:gd fmla="*/ 926 w 2716" name="T38"/>
              <a:gd fmla="*/ 820 h 852" name="T39"/>
              <a:gd fmla="*/ 881 w 2716" name="T40"/>
              <a:gd fmla="*/ 824 h 852" name="T41"/>
              <a:gd fmla="*/ 837 w 2716" name="T42"/>
              <a:gd fmla="*/ 828 h 852" name="T43"/>
              <a:gd fmla="*/ 798 w 2716" name="T44"/>
              <a:gd fmla="*/ 830 h 852" name="T45"/>
              <a:gd fmla="*/ 759 w 2716" name="T46"/>
              <a:gd fmla="*/ 832 h 852" name="T47"/>
              <a:gd fmla="*/ 616 w 2716" name="T48"/>
              <a:gd fmla="*/ 838 h 852" name="T49"/>
              <a:gd fmla="*/ 478 w 2716" name="T50"/>
              <a:gd fmla="*/ 842 h 852" name="T51"/>
              <a:gd fmla="*/ 350 w 2716" name="T52"/>
              <a:gd fmla="*/ 845 h 852" name="T53"/>
              <a:gd fmla="*/ 235 w 2716" name="T54"/>
              <a:gd fmla="*/ 849 h 852" name="T55"/>
              <a:gd fmla="*/ 138 w 2716" name="T56"/>
              <a:gd fmla="*/ 850 h 852" name="T57"/>
              <a:gd fmla="*/ 64 w 2716" name="T58"/>
              <a:gd fmla="*/ 851 h 852" name="T59"/>
              <a:gd fmla="*/ 16 w 2716" name="T60"/>
              <a:gd fmla="*/ 852 h 852" name="T61"/>
              <a:gd fmla="*/ 0 w 2716" name="T62"/>
              <a:gd fmla="*/ 852 h 852" name="T63"/>
              <a:gd fmla="*/ 0 w 2716" name="T64"/>
              <a:gd fmla="*/ 228 h 852" name="T65"/>
              <a:gd fmla="*/ 41 w 2716" name="T66"/>
              <a:gd fmla="*/ 228 h 85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52" w="2716">
                <a:moveTo>
                  <a:pt x="41" y="228"/>
                </a:moveTo>
                <a:lnTo>
                  <a:pt x="979" y="228"/>
                </a:lnTo>
                <a:lnTo>
                  <a:pt x="1870" y="132"/>
                </a:lnTo>
                <a:lnTo>
                  <a:pt x="2716" y="0"/>
                </a:lnTo>
                <a:lnTo>
                  <a:pt x="2708" y="497"/>
                </a:lnTo>
                <a:lnTo>
                  <a:pt x="2075" y="652"/>
                </a:lnTo>
                <a:lnTo>
                  <a:pt x="2066" y="654"/>
                </a:lnTo>
                <a:lnTo>
                  <a:pt x="2035" y="659"/>
                </a:lnTo>
                <a:lnTo>
                  <a:pt x="1987" y="667"/>
                </a:lnTo>
                <a:lnTo>
                  <a:pt x="1925" y="677"/>
                </a:lnTo>
                <a:lnTo>
                  <a:pt x="1848" y="690"/>
                </a:lnTo>
                <a:lnTo>
                  <a:pt x="1761" y="705"/>
                </a:lnTo>
                <a:lnTo>
                  <a:pt x="1665" y="720"/>
                </a:lnTo>
                <a:lnTo>
                  <a:pt x="1562" y="735"/>
                </a:lnTo>
                <a:lnTo>
                  <a:pt x="1455" y="752"/>
                </a:lnTo>
                <a:lnTo>
                  <a:pt x="1345" y="768"/>
                </a:lnTo>
                <a:lnTo>
                  <a:pt x="1235" y="783"/>
                </a:lnTo>
                <a:lnTo>
                  <a:pt x="1128" y="797"/>
                </a:lnTo>
                <a:lnTo>
                  <a:pt x="1024" y="809"/>
                </a:lnTo>
                <a:lnTo>
                  <a:pt x="926" y="820"/>
                </a:lnTo>
                <a:lnTo>
                  <a:pt x="881" y="824"/>
                </a:lnTo>
                <a:lnTo>
                  <a:pt x="837" y="828"/>
                </a:lnTo>
                <a:lnTo>
                  <a:pt x="798" y="830"/>
                </a:lnTo>
                <a:lnTo>
                  <a:pt x="759" y="832"/>
                </a:lnTo>
                <a:lnTo>
                  <a:pt x="616" y="838"/>
                </a:lnTo>
                <a:lnTo>
                  <a:pt x="478" y="842"/>
                </a:lnTo>
                <a:lnTo>
                  <a:pt x="350" y="845"/>
                </a:lnTo>
                <a:lnTo>
                  <a:pt x="235" y="849"/>
                </a:lnTo>
                <a:lnTo>
                  <a:pt x="138" y="850"/>
                </a:lnTo>
                <a:lnTo>
                  <a:pt x="64" y="851"/>
                </a:lnTo>
                <a:lnTo>
                  <a:pt x="16" y="852"/>
                </a:lnTo>
                <a:lnTo>
                  <a:pt x="0" y="852"/>
                </a:lnTo>
                <a:lnTo>
                  <a:pt x="0" y="228"/>
                </a:lnTo>
                <a:lnTo>
                  <a:pt x="41" y="2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2" name="Freeform 408"/>
          <p:cNvSpPr/>
          <p:nvPr/>
        </p:nvSpPr>
        <p:spPr bwMode="auto">
          <a:xfrm>
            <a:off x="3889743" y="583479"/>
            <a:ext cx="200187" cy="309814"/>
          </a:xfrm>
          <a:custGeom>
            <a:gdLst>
              <a:gd fmla="*/ 1336 w 1336" name="T0"/>
              <a:gd fmla="*/ 0 h 2078" name="T1"/>
              <a:gd fmla="*/ 1331 w 1336" name="T2"/>
              <a:gd fmla="*/ 179 h 2078" name="T3"/>
              <a:gd fmla="*/ 1319 w 1336" name="T4"/>
              <a:gd fmla="*/ 248 h 2078" name="T5"/>
              <a:gd fmla="*/ 1295 w 1336" name="T6"/>
              <a:gd fmla="*/ 370 h 2078" name="T7"/>
              <a:gd fmla="*/ 1261 w 1336" name="T8"/>
              <a:gd fmla="*/ 526 h 2078" name="T9"/>
              <a:gd fmla="*/ 1220 w 1336" name="T10"/>
              <a:gd fmla="*/ 700 h 2078" name="T11"/>
              <a:gd fmla="*/ 1185 w 1336" name="T12"/>
              <a:gd fmla="*/ 830 h 2078" name="T13"/>
              <a:gd fmla="*/ 1159 w 1336" name="T14"/>
              <a:gd fmla="*/ 915 h 2078" name="T15"/>
              <a:gd fmla="*/ 1134 w 1336" name="T16"/>
              <a:gd fmla="*/ 993 h 2078" name="T17"/>
              <a:gd fmla="*/ 1108 w 1336" name="T18"/>
              <a:gd fmla="*/ 1063 h 2078" name="T19"/>
              <a:gd fmla="*/ 1081 w 1336" name="T20"/>
              <a:gd fmla="*/ 1124 h 2078" name="T21"/>
              <a:gd fmla="*/ 1054 w 1336" name="T22"/>
              <a:gd fmla="*/ 1173 h 2078" name="T23"/>
              <a:gd fmla="*/ 985 w 1336" name="T24"/>
              <a:gd fmla="*/ 1263 h 2078" name="T25"/>
              <a:gd fmla="*/ 871 w 1336" name="T26"/>
              <a:gd fmla="*/ 1409 h 2078" name="T27"/>
              <a:gd fmla="*/ 774 w 1336" name="T28"/>
              <a:gd fmla="*/ 1534 h 2078" name="T29"/>
              <a:gd fmla="*/ 714 w 1336" name="T30"/>
              <a:gd fmla="*/ 1610 h 2078" name="T31"/>
              <a:gd fmla="*/ 689 w 1336" name="T32"/>
              <a:gd fmla="*/ 1634 h 2078" name="T33"/>
              <a:gd fmla="*/ 578 w 1336" name="T34"/>
              <a:gd fmla="*/ 1723 h 2078" name="T35"/>
              <a:gd fmla="*/ 417 w 1336" name="T36"/>
              <a:gd fmla="*/ 1847 h 2078" name="T37"/>
              <a:gd fmla="*/ 303 w 1336" name="T38"/>
              <a:gd fmla="*/ 1929 h 2078" name="T39"/>
              <a:gd fmla="*/ 246 w 1336" name="T40"/>
              <a:gd fmla="*/ 1967 h 2078" name="T41"/>
              <a:gd fmla="*/ 190 w 1336" name="T42"/>
              <a:gd fmla="*/ 1993 h 2078" name="T43"/>
              <a:gd fmla="*/ 115 w 1336" name="T44"/>
              <a:gd fmla="*/ 2027 h 2078" name="T45"/>
              <a:gd fmla="*/ 50 w 1336" name="T46"/>
              <a:gd fmla="*/ 2057 h 2078" name="T47"/>
              <a:gd fmla="*/ 9 w 1336" name="T48"/>
              <a:gd fmla="*/ 2076 h 2078" name="T49"/>
              <a:gd fmla="*/ 0 w 1336" name="T50"/>
              <a:gd fmla="*/ 1514 h 2078" name="T51"/>
              <a:gd fmla="*/ 46 w 1336" name="T52"/>
              <a:gd fmla="*/ 1449 h 2078" name="T53"/>
              <a:gd fmla="*/ 155 w 1336" name="T54"/>
              <a:gd fmla="*/ 1293 h 2078" name="T55"/>
              <a:gd fmla="*/ 218 w 1336" name="T56"/>
              <a:gd fmla="*/ 1196 h 2078" name="T57"/>
              <a:gd fmla="*/ 282 w 1336" name="T58"/>
              <a:gd fmla="*/ 1097 h 2078" name="T59"/>
              <a:gd fmla="*/ 338 w 1336" name="T60"/>
              <a:gd fmla="*/ 1002 h 2078" name="T61"/>
              <a:gd fmla="*/ 383 w 1336" name="T62"/>
              <a:gd fmla="*/ 917 h 2078" name="T63"/>
              <a:gd fmla="*/ 415 w 1336" name="T64"/>
              <a:gd fmla="*/ 845 h 2078" name="T65"/>
              <a:gd fmla="*/ 443 w 1336" name="T66"/>
              <a:gd fmla="*/ 769 h 2078" name="T67"/>
              <a:gd fmla="*/ 466 w 1336" name="T68"/>
              <a:gd fmla="*/ 692 h 2078" name="T69"/>
              <a:gd fmla="*/ 487 w 1336" name="T70"/>
              <a:gd fmla="*/ 615 h 2078" name="T71"/>
              <a:gd fmla="*/ 503 w 1336" name="T72"/>
              <a:gd fmla="*/ 537 h 2078" name="T73"/>
              <a:gd fmla="*/ 517 w 1336" name="T74"/>
              <a:gd fmla="*/ 461 h 2078" name="T75"/>
              <a:gd fmla="*/ 537 w 1336" name="T76"/>
              <a:gd fmla="*/ 316 h 2078" name="T77"/>
              <a:gd fmla="*/ 549 w 1336" name="T78"/>
              <a:gd fmla="*/ 190 h 2078" name="T79"/>
              <a:gd fmla="*/ 555 w 1336" name="T80"/>
              <a:gd fmla="*/ 90 h 2078" name="T81"/>
              <a:gd fmla="*/ 557 w 1336" name="T82"/>
              <a:gd fmla="*/ 24 h 2078" name="T83"/>
              <a:gd fmla="*/ 557 w 1336" name="T84"/>
              <a:gd fmla="*/ 0 h 207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078" w="1336">
                <a:moveTo>
                  <a:pt x="732" y="0"/>
                </a:moveTo>
                <a:lnTo>
                  <a:pt x="1336" y="0"/>
                </a:lnTo>
                <a:lnTo>
                  <a:pt x="1333" y="170"/>
                </a:lnTo>
                <a:lnTo>
                  <a:pt x="1331" y="179"/>
                </a:lnTo>
                <a:lnTo>
                  <a:pt x="1327" y="206"/>
                </a:lnTo>
                <a:lnTo>
                  <a:pt x="1319" y="248"/>
                </a:lnTo>
                <a:lnTo>
                  <a:pt x="1308" y="303"/>
                </a:lnTo>
                <a:lnTo>
                  <a:pt x="1295" y="370"/>
                </a:lnTo>
                <a:lnTo>
                  <a:pt x="1278" y="445"/>
                </a:lnTo>
                <a:lnTo>
                  <a:pt x="1261" y="526"/>
                </a:lnTo>
                <a:lnTo>
                  <a:pt x="1241" y="612"/>
                </a:lnTo>
                <a:lnTo>
                  <a:pt x="1220" y="700"/>
                </a:lnTo>
                <a:lnTo>
                  <a:pt x="1197" y="788"/>
                </a:lnTo>
                <a:lnTo>
                  <a:pt x="1185" y="830"/>
                </a:lnTo>
                <a:lnTo>
                  <a:pt x="1173" y="873"/>
                </a:lnTo>
                <a:lnTo>
                  <a:pt x="1159" y="915"/>
                </a:lnTo>
                <a:lnTo>
                  <a:pt x="1147" y="955"/>
                </a:lnTo>
                <a:lnTo>
                  <a:pt x="1134" y="993"/>
                </a:lnTo>
                <a:lnTo>
                  <a:pt x="1121" y="1029"/>
                </a:lnTo>
                <a:lnTo>
                  <a:pt x="1108" y="1063"/>
                </a:lnTo>
                <a:lnTo>
                  <a:pt x="1095" y="1095"/>
                </a:lnTo>
                <a:lnTo>
                  <a:pt x="1081" y="1124"/>
                </a:lnTo>
                <a:lnTo>
                  <a:pt x="1067" y="1150"/>
                </a:lnTo>
                <a:lnTo>
                  <a:pt x="1054" y="1173"/>
                </a:lnTo>
                <a:lnTo>
                  <a:pt x="1041" y="1192"/>
                </a:lnTo>
                <a:lnTo>
                  <a:pt x="985" y="1263"/>
                </a:lnTo>
                <a:lnTo>
                  <a:pt x="927" y="1337"/>
                </a:lnTo>
                <a:lnTo>
                  <a:pt x="871" y="1409"/>
                </a:lnTo>
                <a:lnTo>
                  <a:pt x="819" y="1476"/>
                </a:lnTo>
                <a:lnTo>
                  <a:pt x="774" y="1534"/>
                </a:lnTo>
                <a:lnTo>
                  <a:pt x="738" y="1579"/>
                </a:lnTo>
                <a:lnTo>
                  <a:pt x="714" y="1610"/>
                </a:lnTo>
                <a:lnTo>
                  <a:pt x="706" y="1620"/>
                </a:lnTo>
                <a:lnTo>
                  <a:pt x="689" y="1634"/>
                </a:lnTo>
                <a:lnTo>
                  <a:pt x="644" y="1670"/>
                </a:lnTo>
                <a:lnTo>
                  <a:pt x="578" y="1723"/>
                </a:lnTo>
                <a:lnTo>
                  <a:pt x="500" y="1783"/>
                </a:lnTo>
                <a:lnTo>
                  <a:pt x="417" y="1847"/>
                </a:lnTo>
                <a:lnTo>
                  <a:pt x="339" y="1904"/>
                </a:lnTo>
                <a:lnTo>
                  <a:pt x="303" y="1929"/>
                </a:lnTo>
                <a:lnTo>
                  <a:pt x="272" y="1950"/>
                </a:lnTo>
                <a:lnTo>
                  <a:pt x="246" y="1967"/>
                </a:lnTo>
                <a:lnTo>
                  <a:pt x="226" y="1978"/>
                </a:lnTo>
                <a:lnTo>
                  <a:pt x="190" y="1993"/>
                </a:lnTo>
                <a:lnTo>
                  <a:pt x="152" y="2011"/>
                </a:lnTo>
                <a:lnTo>
                  <a:pt x="115" y="2027"/>
                </a:lnTo>
                <a:lnTo>
                  <a:pt x="81" y="2043"/>
                </a:lnTo>
                <a:lnTo>
                  <a:pt x="50" y="2057"/>
                </a:lnTo>
                <a:lnTo>
                  <a:pt x="25" y="2068"/>
                </a:lnTo>
                <a:lnTo>
                  <a:pt x="9" y="2076"/>
                </a:lnTo>
                <a:lnTo>
                  <a:pt x="3" y="2078"/>
                </a:lnTo>
                <a:lnTo>
                  <a:pt x="0" y="1514"/>
                </a:lnTo>
                <a:lnTo>
                  <a:pt x="12" y="1496"/>
                </a:lnTo>
                <a:lnTo>
                  <a:pt x="46" y="1449"/>
                </a:lnTo>
                <a:lnTo>
                  <a:pt x="95" y="1379"/>
                </a:lnTo>
                <a:lnTo>
                  <a:pt x="155" y="1293"/>
                </a:lnTo>
                <a:lnTo>
                  <a:pt x="186" y="1245"/>
                </a:lnTo>
                <a:lnTo>
                  <a:pt x="218" y="1196"/>
                </a:lnTo>
                <a:lnTo>
                  <a:pt x="250" y="1147"/>
                </a:lnTo>
                <a:lnTo>
                  <a:pt x="282" y="1097"/>
                </a:lnTo>
                <a:lnTo>
                  <a:pt x="312" y="1049"/>
                </a:lnTo>
                <a:lnTo>
                  <a:pt x="338" y="1002"/>
                </a:lnTo>
                <a:lnTo>
                  <a:pt x="362" y="958"/>
                </a:lnTo>
                <a:lnTo>
                  <a:pt x="383" y="917"/>
                </a:lnTo>
                <a:lnTo>
                  <a:pt x="400" y="881"/>
                </a:lnTo>
                <a:lnTo>
                  <a:pt x="415" y="845"/>
                </a:lnTo>
                <a:lnTo>
                  <a:pt x="429" y="807"/>
                </a:lnTo>
                <a:lnTo>
                  <a:pt x="443" y="769"/>
                </a:lnTo>
                <a:lnTo>
                  <a:pt x="455" y="732"/>
                </a:lnTo>
                <a:lnTo>
                  <a:pt x="466" y="692"/>
                </a:lnTo>
                <a:lnTo>
                  <a:pt x="477" y="653"/>
                </a:lnTo>
                <a:lnTo>
                  <a:pt x="487" y="615"/>
                </a:lnTo>
                <a:lnTo>
                  <a:pt x="495" y="575"/>
                </a:lnTo>
                <a:lnTo>
                  <a:pt x="503" y="537"/>
                </a:lnTo>
                <a:lnTo>
                  <a:pt x="511" y="499"/>
                </a:lnTo>
                <a:lnTo>
                  <a:pt x="517" y="461"/>
                </a:lnTo>
                <a:lnTo>
                  <a:pt x="528" y="388"/>
                </a:lnTo>
                <a:lnTo>
                  <a:pt x="537" y="316"/>
                </a:lnTo>
                <a:lnTo>
                  <a:pt x="544" y="250"/>
                </a:lnTo>
                <a:lnTo>
                  <a:pt x="549" y="190"/>
                </a:lnTo>
                <a:lnTo>
                  <a:pt x="553" y="136"/>
                </a:lnTo>
                <a:lnTo>
                  <a:pt x="555" y="90"/>
                </a:lnTo>
                <a:lnTo>
                  <a:pt x="556" y="51"/>
                </a:lnTo>
                <a:lnTo>
                  <a:pt x="557" y="24"/>
                </a:lnTo>
                <a:lnTo>
                  <a:pt x="557" y="5"/>
                </a:lnTo>
                <a:lnTo>
                  <a:pt x="557" y="0"/>
                </a:lnTo>
                <a:lnTo>
                  <a:pt x="73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3" name="Freeform 409"/>
          <p:cNvSpPr/>
          <p:nvPr/>
        </p:nvSpPr>
        <p:spPr bwMode="auto">
          <a:xfrm>
            <a:off x="3924298" y="820605"/>
            <a:ext cx="974722" cy="579114"/>
          </a:xfrm>
          <a:custGeom>
            <a:gdLst>
              <a:gd fmla="*/ 6543 w 6543" name="T0"/>
              <a:gd fmla="*/ 3764 h 3883" name="T1"/>
              <a:gd fmla="*/ 5909 w 6543" name="T2"/>
              <a:gd fmla="*/ 3844 h 3883" name="T3"/>
              <a:gd fmla="*/ 5290 w 6543" name="T4"/>
              <a:gd fmla="*/ 3880 h 3883" name="T5"/>
              <a:gd fmla="*/ 4689 w 6543" name="T6"/>
              <a:gd fmla="*/ 3875 h 3883" name="T7"/>
              <a:gd fmla="*/ 4112 w 6543" name="T8"/>
              <a:gd fmla="*/ 3829 h 3883" name="T9"/>
              <a:gd fmla="*/ 3560 w 6543" name="T10"/>
              <a:gd fmla="*/ 3742 h 3883" name="T11"/>
              <a:gd fmla="*/ 3036 w 6543" name="T12"/>
              <a:gd fmla="*/ 3614 h 3883" name="T13"/>
              <a:gd fmla="*/ 2543 w 6543" name="T14"/>
              <a:gd fmla="*/ 3445 h 3883" name="T15"/>
              <a:gd fmla="*/ 2085 w 6543" name="T16"/>
              <a:gd fmla="*/ 3235 h 3883" name="T17"/>
              <a:gd fmla="*/ 1663 w 6543" name="T18"/>
              <a:gd fmla="*/ 2983 h 3883" name="T19"/>
              <a:gd fmla="*/ 1281 w 6543" name="T20"/>
              <a:gd fmla="*/ 2692 h 3883" name="T21"/>
              <a:gd fmla="*/ 942 w 6543" name="T22"/>
              <a:gd fmla="*/ 2361 h 3883" name="T23"/>
              <a:gd fmla="*/ 650 w 6543" name="T24"/>
              <a:gd fmla="*/ 1988 h 3883" name="T25"/>
              <a:gd fmla="*/ 407 w 6543" name="T26"/>
              <a:gd fmla="*/ 1576 h 3883" name="T27"/>
              <a:gd fmla="*/ 215 w 6543" name="T28"/>
              <a:gd fmla="*/ 1125 h 3883" name="T29"/>
              <a:gd fmla="*/ 78 w 6543" name="T30"/>
              <a:gd fmla="*/ 632 h 3883" name="T31"/>
              <a:gd fmla="*/ 0 w 6543" name="T32"/>
              <a:gd fmla="*/ 101 h 3883" name="T33"/>
              <a:gd fmla="*/ 21 w 6543" name="T34"/>
              <a:gd fmla="*/ 75 h 3883" name="T35"/>
              <a:gd fmla="*/ 48 w 6543" name="T36"/>
              <a:gd fmla="*/ 53 h 3883" name="T37"/>
              <a:gd fmla="*/ 80 w 6543" name="T38"/>
              <a:gd fmla="*/ 36 h 3883" name="T39"/>
              <a:gd fmla="*/ 116 w 6543" name="T40"/>
              <a:gd fmla="*/ 22 h 3883" name="T41"/>
              <a:gd fmla="*/ 155 w 6543" name="T42"/>
              <a:gd fmla="*/ 14 h 3883" name="T43"/>
              <a:gd fmla="*/ 196 w 6543" name="T44"/>
              <a:gd fmla="*/ 7 h 3883" name="T45"/>
              <a:gd fmla="*/ 238 w 6543" name="T46"/>
              <a:gd fmla="*/ 3 h 3883" name="T47"/>
              <a:gd fmla="*/ 278 w 6543" name="T48"/>
              <a:gd fmla="*/ 0 h 3883" name="T49"/>
              <a:gd fmla="*/ 357 w 6543" name="T50"/>
              <a:gd fmla="*/ 3 h 3883" name="T51"/>
              <a:gd fmla="*/ 423 w 6543" name="T52"/>
              <a:gd fmla="*/ 8 h 3883" name="T53"/>
              <a:gd fmla="*/ 486 w 6543" name="T54"/>
              <a:gd fmla="*/ 16 h 3883" name="T55"/>
              <a:gd fmla="*/ 585 w 6543" name="T56"/>
              <a:gd fmla="*/ 487 h 3883" name="T57"/>
              <a:gd fmla="*/ 741 w 6543" name="T58"/>
              <a:gd fmla="*/ 922 h 3883" name="T59"/>
              <a:gd fmla="*/ 947 w 6543" name="T60"/>
              <a:gd fmla="*/ 1322 h 3883" name="T61"/>
              <a:gd fmla="*/ 1201 w 6543" name="T62"/>
              <a:gd fmla="*/ 1686 h 3883" name="T63"/>
              <a:gd fmla="*/ 1495 w 6543" name="T64"/>
              <a:gd fmla="*/ 2015 h 3883" name="T65"/>
              <a:gd fmla="*/ 1827 w 6543" name="T66"/>
              <a:gd fmla="*/ 2307 h 3883" name="T67"/>
              <a:gd fmla="*/ 2191 w 6543" name="T68"/>
              <a:gd fmla="*/ 2564 h 3883" name="T69"/>
              <a:gd fmla="*/ 2583 w 6543" name="T70"/>
              <a:gd fmla="*/ 2785 h 3883" name="T71"/>
              <a:gd fmla="*/ 2998 w 6543" name="T72"/>
              <a:gd fmla="*/ 2970 h 3883" name="T73"/>
              <a:gd fmla="*/ 3431 w 6543" name="T74"/>
              <a:gd fmla="*/ 3118 h 3883" name="T75"/>
              <a:gd fmla="*/ 3877 w 6543" name="T76"/>
              <a:gd fmla="*/ 3230 h 3883" name="T77"/>
              <a:gd fmla="*/ 4332 w 6543" name="T78"/>
              <a:gd fmla="*/ 3307 h 3883" name="T79"/>
              <a:gd fmla="*/ 4791 w 6543" name="T80"/>
              <a:gd fmla="*/ 3347 h 3883" name="T81"/>
              <a:gd fmla="*/ 5249 w 6543" name="T82"/>
              <a:gd fmla="*/ 3350 h 3883" name="T83"/>
              <a:gd fmla="*/ 5702 w 6543" name="T84"/>
              <a:gd fmla="*/ 3317 h 3883" name="T85"/>
              <a:gd fmla="*/ 6144 w 6543" name="T86"/>
              <a:gd fmla="*/ 3248 h 3883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3883" w="6543">
                <a:moveTo>
                  <a:pt x="6144" y="3248"/>
                </a:moveTo>
                <a:lnTo>
                  <a:pt x="6543" y="3764"/>
                </a:lnTo>
                <a:lnTo>
                  <a:pt x="6224" y="3809"/>
                </a:lnTo>
                <a:lnTo>
                  <a:pt x="5909" y="3844"/>
                </a:lnTo>
                <a:lnTo>
                  <a:pt x="5597" y="3867"/>
                </a:lnTo>
                <a:lnTo>
                  <a:pt x="5290" y="3880"/>
                </a:lnTo>
                <a:lnTo>
                  <a:pt x="4987" y="3883"/>
                </a:lnTo>
                <a:lnTo>
                  <a:pt x="4689" y="3875"/>
                </a:lnTo>
                <a:lnTo>
                  <a:pt x="4398" y="3858"/>
                </a:lnTo>
                <a:lnTo>
                  <a:pt x="4112" y="3829"/>
                </a:lnTo>
                <a:lnTo>
                  <a:pt x="3833" y="3791"/>
                </a:lnTo>
                <a:lnTo>
                  <a:pt x="3560" y="3742"/>
                </a:lnTo>
                <a:lnTo>
                  <a:pt x="3294" y="3683"/>
                </a:lnTo>
                <a:lnTo>
                  <a:pt x="3036" y="3614"/>
                </a:lnTo>
                <a:lnTo>
                  <a:pt x="2785" y="3534"/>
                </a:lnTo>
                <a:lnTo>
                  <a:pt x="2543" y="3445"/>
                </a:lnTo>
                <a:lnTo>
                  <a:pt x="2309" y="3345"/>
                </a:lnTo>
                <a:lnTo>
                  <a:pt x="2085" y="3235"/>
                </a:lnTo>
                <a:lnTo>
                  <a:pt x="1868" y="3114"/>
                </a:lnTo>
                <a:lnTo>
                  <a:pt x="1663" y="2983"/>
                </a:lnTo>
                <a:lnTo>
                  <a:pt x="1467" y="2842"/>
                </a:lnTo>
                <a:lnTo>
                  <a:pt x="1281" y="2692"/>
                </a:lnTo>
                <a:lnTo>
                  <a:pt x="1106" y="2531"/>
                </a:lnTo>
                <a:lnTo>
                  <a:pt x="942" y="2361"/>
                </a:lnTo>
                <a:lnTo>
                  <a:pt x="791" y="2180"/>
                </a:lnTo>
                <a:lnTo>
                  <a:pt x="650" y="1988"/>
                </a:lnTo>
                <a:lnTo>
                  <a:pt x="522" y="1787"/>
                </a:lnTo>
                <a:lnTo>
                  <a:pt x="407" y="1576"/>
                </a:lnTo>
                <a:lnTo>
                  <a:pt x="304" y="1355"/>
                </a:lnTo>
                <a:lnTo>
                  <a:pt x="215" y="1125"/>
                </a:lnTo>
                <a:lnTo>
                  <a:pt x="140" y="884"/>
                </a:lnTo>
                <a:lnTo>
                  <a:pt x="78" y="632"/>
                </a:lnTo>
                <a:lnTo>
                  <a:pt x="32" y="372"/>
                </a:lnTo>
                <a:lnTo>
                  <a:pt x="0" y="101"/>
                </a:lnTo>
                <a:lnTo>
                  <a:pt x="10" y="87"/>
                </a:lnTo>
                <a:lnTo>
                  <a:pt x="21" y="75"/>
                </a:lnTo>
                <a:lnTo>
                  <a:pt x="34" y="63"/>
                </a:lnTo>
                <a:lnTo>
                  <a:pt x="48" y="53"/>
                </a:lnTo>
                <a:lnTo>
                  <a:pt x="64" y="44"/>
                </a:lnTo>
                <a:lnTo>
                  <a:pt x="80" y="36"/>
                </a:lnTo>
                <a:lnTo>
                  <a:pt x="98" y="29"/>
                </a:lnTo>
                <a:lnTo>
                  <a:pt x="116" y="22"/>
                </a:lnTo>
                <a:lnTo>
                  <a:pt x="135" y="18"/>
                </a:lnTo>
                <a:lnTo>
                  <a:pt x="155" y="14"/>
                </a:lnTo>
                <a:lnTo>
                  <a:pt x="175" y="9"/>
                </a:lnTo>
                <a:lnTo>
                  <a:pt x="196" y="7"/>
                </a:lnTo>
                <a:lnTo>
                  <a:pt x="217" y="4"/>
                </a:lnTo>
                <a:lnTo>
                  <a:pt x="238" y="3"/>
                </a:lnTo>
                <a:lnTo>
                  <a:pt x="258" y="1"/>
                </a:lnTo>
                <a:lnTo>
                  <a:pt x="278" y="0"/>
                </a:lnTo>
                <a:lnTo>
                  <a:pt x="319" y="0"/>
                </a:lnTo>
                <a:lnTo>
                  <a:pt x="357" y="3"/>
                </a:lnTo>
                <a:lnTo>
                  <a:pt x="393" y="5"/>
                </a:lnTo>
                <a:lnTo>
                  <a:pt x="423" y="8"/>
                </a:lnTo>
                <a:lnTo>
                  <a:pt x="470" y="14"/>
                </a:lnTo>
                <a:lnTo>
                  <a:pt x="486" y="16"/>
                </a:lnTo>
                <a:lnTo>
                  <a:pt x="529" y="256"/>
                </a:lnTo>
                <a:lnTo>
                  <a:pt x="585" y="487"/>
                </a:lnTo>
                <a:lnTo>
                  <a:pt x="656" y="709"/>
                </a:lnTo>
                <a:lnTo>
                  <a:pt x="741" y="922"/>
                </a:lnTo>
                <a:lnTo>
                  <a:pt x="838" y="1127"/>
                </a:lnTo>
                <a:lnTo>
                  <a:pt x="947" y="1322"/>
                </a:lnTo>
                <a:lnTo>
                  <a:pt x="1069" y="1509"/>
                </a:lnTo>
                <a:lnTo>
                  <a:pt x="1201" y="1686"/>
                </a:lnTo>
                <a:lnTo>
                  <a:pt x="1343" y="1855"/>
                </a:lnTo>
                <a:lnTo>
                  <a:pt x="1495" y="2015"/>
                </a:lnTo>
                <a:lnTo>
                  <a:pt x="1657" y="2165"/>
                </a:lnTo>
                <a:lnTo>
                  <a:pt x="1827" y="2307"/>
                </a:lnTo>
                <a:lnTo>
                  <a:pt x="2006" y="2440"/>
                </a:lnTo>
                <a:lnTo>
                  <a:pt x="2191" y="2564"/>
                </a:lnTo>
                <a:lnTo>
                  <a:pt x="2384" y="2679"/>
                </a:lnTo>
                <a:lnTo>
                  <a:pt x="2583" y="2785"/>
                </a:lnTo>
                <a:lnTo>
                  <a:pt x="2788" y="2882"/>
                </a:lnTo>
                <a:lnTo>
                  <a:pt x="2998" y="2970"/>
                </a:lnTo>
                <a:lnTo>
                  <a:pt x="3213" y="3048"/>
                </a:lnTo>
                <a:lnTo>
                  <a:pt x="3431" y="3118"/>
                </a:lnTo>
                <a:lnTo>
                  <a:pt x="3653" y="3179"/>
                </a:lnTo>
                <a:lnTo>
                  <a:pt x="3877" y="3230"/>
                </a:lnTo>
                <a:lnTo>
                  <a:pt x="4103" y="3273"/>
                </a:lnTo>
                <a:lnTo>
                  <a:pt x="4332" y="3307"/>
                </a:lnTo>
                <a:lnTo>
                  <a:pt x="4561" y="3331"/>
                </a:lnTo>
                <a:lnTo>
                  <a:pt x="4791" y="3347"/>
                </a:lnTo>
                <a:lnTo>
                  <a:pt x="5020" y="3353"/>
                </a:lnTo>
                <a:lnTo>
                  <a:pt x="5249" y="3350"/>
                </a:lnTo>
                <a:lnTo>
                  <a:pt x="5477" y="3338"/>
                </a:lnTo>
                <a:lnTo>
                  <a:pt x="5702" y="3317"/>
                </a:lnTo>
                <a:lnTo>
                  <a:pt x="5924" y="3287"/>
                </a:lnTo>
                <a:lnTo>
                  <a:pt x="6144" y="324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4" name="Freeform 410"/>
          <p:cNvSpPr/>
          <p:nvPr/>
        </p:nvSpPr>
        <p:spPr bwMode="auto">
          <a:xfrm>
            <a:off x="3883784" y="758643"/>
            <a:ext cx="362244" cy="604138"/>
          </a:xfrm>
          <a:custGeom>
            <a:gdLst>
              <a:gd fmla="*/ 1657 w 2434" name="T0"/>
              <a:gd fmla="*/ 250 h 4053" name="T1"/>
              <a:gd fmla="*/ 1641 w 2434" name="T2"/>
              <a:gd fmla="*/ 397 h 4053" name="T3"/>
              <a:gd fmla="*/ 1612 w 2434" name="T4"/>
              <a:gd fmla="*/ 623 h 4053" name="T5"/>
              <a:gd fmla="*/ 1575 w 2434" name="T6"/>
              <a:gd fmla="*/ 884 h 4053" name="T7"/>
              <a:gd fmla="*/ 1531 w 2434" name="T8"/>
              <a:gd fmla="*/ 1136 h 4053" name="T9"/>
              <a:gd fmla="*/ 1490 w 2434" name="T10"/>
              <a:gd fmla="*/ 1311 h 4053" name="T11"/>
              <a:gd fmla="*/ 1455 w 2434" name="T12"/>
              <a:gd fmla="*/ 1429 h 4053" name="T13"/>
              <a:gd fmla="*/ 1407 w 2434" name="T14"/>
              <a:gd fmla="*/ 1571 h 4053" name="T15"/>
              <a:gd fmla="*/ 1345 w 2434" name="T16"/>
              <a:gd fmla="*/ 1732 h 4053" name="T17"/>
              <a:gd fmla="*/ 1270 w 2434" name="T18"/>
              <a:gd fmla="*/ 1908 h 4053" name="T19"/>
              <a:gd fmla="*/ 1185 w 2434" name="T20"/>
              <a:gd fmla="*/ 2092 h 4053" name="T21"/>
              <a:gd fmla="*/ 1087 w 2434" name="T22"/>
              <a:gd fmla="*/ 2280 h 4053" name="T23"/>
              <a:gd fmla="*/ 977 w 2434" name="T24"/>
              <a:gd fmla="*/ 2467 h 4053" name="T25"/>
              <a:gd fmla="*/ 857 w 2434" name="T26"/>
              <a:gd fmla="*/ 2647 h 4053" name="T27"/>
              <a:gd fmla="*/ 726 w 2434" name="T28"/>
              <a:gd fmla="*/ 2817 h 4053" name="T29"/>
              <a:gd fmla="*/ 584 w 2434" name="T30"/>
              <a:gd fmla="*/ 2969 h 4053" name="T31"/>
              <a:gd fmla="*/ 226 w 2434" name="T32"/>
              <a:gd fmla="*/ 3294 h 4053" name="T33"/>
              <a:gd fmla="*/ 29 w 2434" name="T34"/>
              <a:gd fmla="*/ 3471 h 4053" name="T35"/>
              <a:gd fmla="*/ 0 w 2434" name="T36"/>
              <a:gd fmla="*/ 3496 h 4053" name="T37"/>
              <a:gd fmla="*/ 27 w 2434" name="T38"/>
              <a:gd fmla="*/ 4039 h 4053" name="T39"/>
              <a:gd fmla="*/ 146 w 2434" name="T40"/>
              <a:gd fmla="*/ 3974 h 4053" name="T41"/>
              <a:gd fmla="*/ 335 w 2434" name="T42"/>
              <a:gd fmla="*/ 3862 h 4053" name="T43"/>
              <a:gd fmla="*/ 563 w 2434" name="T44"/>
              <a:gd fmla="*/ 3715 h 4053" name="T45"/>
              <a:gd fmla="*/ 721 w 2434" name="T46"/>
              <a:gd fmla="*/ 3601 h 4053" name="T47"/>
              <a:gd fmla="*/ 836 w 2434" name="T48"/>
              <a:gd fmla="*/ 3510 h 4053" name="T49"/>
              <a:gd fmla="*/ 945 w 2434" name="T50"/>
              <a:gd fmla="*/ 3416 h 4053" name="T51"/>
              <a:gd fmla="*/ 1157 w 2434" name="T52"/>
              <a:gd fmla="*/ 3214 h 4053" name="T53"/>
              <a:gd fmla="*/ 1373 w 2434" name="T54"/>
              <a:gd fmla="*/ 3000 h 4053" name="T55"/>
              <a:gd fmla="*/ 1545 w 2434" name="T56"/>
              <a:gd fmla="*/ 2814 h 4053" name="T57"/>
              <a:gd fmla="*/ 1641 w 2434" name="T58"/>
              <a:gd fmla="*/ 2701 h 4053" name="T59"/>
              <a:gd fmla="*/ 1730 w 2434" name="T60"/>
              <a:gd fmla="*/ 2586 h 4053" name="T61"/>
              <a:gd fmla="*/ 1809 w 2434" name="T62"/>
              <a:gd fmla="*/ 2472 h 4053" name="T63"/>
              <a:gd fmla="*/ 1878 w 2434" name="T64"/>
              <a:gd fmla="*/ 2356 h 4053" name="T65"/>
              <a:gd fmla="*/ 1933 w 2434" name="T66"/>
              <a:gd fmla="*/ 2242 h 4053" name="T67"/>
              <a:gd fmla="*/ 2034 w 2434" name="T68"/>
              <a:gd fmla="*/ 2001 h 4053" name="T69"/>
              <a:gd fmla="*/ 2135 w 2434" name="T70"/>
              <a:gd fmla="*/ 1734 h 4053" name="T71"/>
              <a:gd fmla="*/ 2210 w 2434" name="T72"/>
              <a:gd fmla="*/ 1496 h 4053" name="T73"/>
              <a:gd fmla="*/ 2249 w 2434" name="T74"/>
              <a:gd fmla="*/ 1347 h 4053" name="T75"/>
              <a:gd fmla="*/ 2283 w 2434" name="T76"/>
              <a:gd fmla="*/ 1196 h 4053" name="T77"/>
              <a:gd fmla="*/ 2308 w 2434" name="T78"/>
              <a:gd fmla="*/ 1041 h 4053" name="T79"/>
              <a:gd fmla="*/ 2325 w 2434" name="T80"/>
              <a:gd fmla="*/ 884 h 4053" name="T81"/>
              <a:gd fmla="*/ 2331 w 2434" name="T82"/>
              <a:gd fmla="*/ 725 h 4053" name="T83"/>
              <a:gd fmla="*/ 2336 w 2434" name="T84"/>
              <a:gd fmla="*/ 449 h 4053" name="T85"/>
              <a:gd fmla="*/ 2345 w 2434" name="T86"/>
              <a:gd fmla="*/ 248 h 4053" name="T87"/>
              <a:gd fmla="*/ 2359 w 2434" name="T88"/>
              <a:gd fmla="*/ 112 h 4053" name="T89"/>
              <a:gd fmla="*/ 2374 w 2434" name="T90"/>
              <a:gd fmla="*/ 54 h 4053" name="T91"/>
              <a:gd fmla="*/ 2387 w 2434" name="T92"/>
              <a:gd fmla="*/ 25 h 4053" name="T93"/>
              <a:gd fmla="*/ 2404 w 2434" name="T94"/>
              <a:gd fmla="*/ 8 h 4053" name="T95"/>
              <a:gd fmla="*/ 2423 w 2434" name="T96"/>
              <a:gd fmla="*/ 0 h 4053" name="T97"/>
              <a:gd fmla="*/ 2418 w 2434" name="T98"/>
              <a:gd fmla="*/ 0 h 4053" name="T99"/>
              <a:gd fmla="*/ 2287 w 2434" name="T100"/>
              <a:gd fmla="*/ 0 h 4053" name="T101"/>
              <a:gd fmla="*/ 2080 w 2434" name="T102"/>
              <a:gd fmla="*/ 0 h 4053" name="T103"/>
              <a:gd fmla="*/ 1863 w 2434" name="T104"/>
              <a:gd fmla="*/ 0 h 4053" name="T105"/>
              <a:gd fmla="*/ 1708 w 2434" name="T106"/>
              <a:gd fmla="*/ 0 h 4053" name="T107"/>
              <a:gd fmla="*/ 1661 w 2434" name="T108"/>
              <a:gd fmla="*/ 219 h 4053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4052" w="2434">
                <a:moveTo>
                  <a:pt x="1661" y="219"/>
                </a:moveTo>
                <a:lnTo>
                  <a:pt x="1660" y="226"/>
                </a:lnTo>
                <a:lnTo>
                  <a:pt x="1657" y="250"/>
                </a:lnTo>
                <a:lnTo>
                  <a:pt x="1653" y="288"/>
                </a:lnTo>
                <a:lnTo>
                  <a:pt x="1647" y="337"/>
                </a:lnTo>
                <a:lnTo>
                  <a:pt x="1641" y="397"/>
                </a:lnTo>
                <a:lnTo>
                  <a:pt x="1633" y="466"/>
                </a:lnTo>
                <a:lnTo>
                  <a:pt x="1623" y="542"/>
                </a:lnTo>
                <a:lnTo>
                  <a:pt x="1612" y="623"/>
                </a:lnTo>
                <a:lnTo>
                  <a:pt x="1601" y="708"/>
                </a:lnTo>
                <a:lnTo>
                  <a:pt x="1589" y="796"/>
                </a:lnTo>
                <a:lnTo>
                  <a:pt x="1575" y="884"/>
                </a:lnTo>
                <a:lnTo>
                  <a:pt x="1562" y="971"/>
                </a:lnTo>
                <a:lnTo>
                  <a:pt x="1546" y="1056"/>
                </a:lnTo>
                <a:lnTo>
                  <a:pt x="1531" y="1136"/>
                </a:lnTo>
                <a:lnTo>
                  <a:pt x="1516" y="1211"/>
                </a:lnTo>
                <a:lnTo>
                  <a:pt x="1499" y="1278"/>
                </a:lnTo>
                <a:lnTo>
                  <a:pt x="1490" y="1311"/>
                </a:lnTo>
                <a:lnTo>
                  <a:pt x="1480" y="1347"/>
                </a:lnTo>
                <a:lnTo>
                  <a:pt x="1468" y="1387"/>
                </a:lnTo>
                <a:lnTo>
                  <a:pt x="1455" y="1429"/>
                </a:lnTo>
                <a:lnTo>
                  <a:pt x="1440" y="1474"/>
                </a:lnTo>
                <a:lnTo>
                  <a:pt x="1424" y="1521"/>
                </a:lnTo>
                <a:lnTo>
                  <a:pt x="1407" y="1571"/>
                </a:lnTo>
                <a:lnTo>
                  <a:pt x="1387" y="1623"/>
                </a:lnTo>
                <a:lnTo>
                  <a:pt x="1367" y="1677"/>
                </a:lnTo>
                <a:lnTo>
                  <a:pt x="1345" y="1732"/>
                </a:lnTo>
                <a:lnTo>
                  <a:pt x="1321" y="1789"/>
                </a:lnTo>
                <a:lnTo>
                  <a:pt x="1297" y="1848"/>
                </a:lnTo>
                <a:lnTo>
                  <a:pt x="1270" y="1908"/>
                </a:lnTo>
                <a:lnTo>
                  <a:pt x="1243" y="1968"/>
                </a:lnTo>
                <a:lnTo>
                  <a:pt x="1214" y="2030"/>
                </a:lnTo>
                <a:lnTo>
                  <a:pt x="1185" y="2092"/>
                </a:lnTo>
                <a:lnTo>
                  <a:pt x="1153" y="2154"/>
                </a:lnTo>
                <a:lnTo>
                  <a:pt x="1121" y="2218"/>
                </a:lnTo>
                <a:lnTo>
                  <a:pt x="1087" y="2280"/>
                </a:lnTo>
                <a:lnTo>
                  <a:pt x="1052" y="2343"/>
                </a:lnTo>
                <a:lnTo>
                  <a:pt x="1015" y="2406"/>
                </a:lnTo>
                <a:lnTo>
                  <a:pt x="977" y="2467"/>
                </a:lnTo>
                <a:lnTo>
                  <a:pt x="938" y="2528"/>
                </a:lnTo>
                <a:lnTo>
                  <a:pt x="899" y="2588"/>
                </a:lnTo>
                <a:lnTo>
                  <a:pt x="857" y="2647"/>
                </a:lnTo>
                <a:lnTo>
                  <a:pt x="814" y="2706"/>
                </a:lnTo>
                <a:lnTo>
                  <a:pt x="770" y="2762"/>
                </a:lnTo>
                <a:lnTo>
                  <a:pt x="726" y="2817"/>
                </a:lnTo>
                <a:lnTo>
                  <a:pt x="680" y="2869"/>
                </a:lnTo>
                <a:lnTo>
                  <a:pt x="633" y="2920"/>
                </a:lnTo>
                <a:lnTo>
                  <a:pt x="584" y="2969"/>
                </a:lnTo>
                <a:lnTo>
                  <a:pt x="535" y="3016"/>
                </a:lnTo>
                <a:lnTo>
                  <a:pt x="359" y="3174"/>
                </a:lnTo>
                <a:lnTo>
                  <a:pt x="226" y="3294"/>
                </a:lnTo>
                <a:lnTo>
                  <a:pt x="131" y="3378"/>
                </a:lnTo>
                <a:lnTo>
                  <a:pt x="67" y="3435"/>
                </a:lnTo>
                <a:lnTo>
                  <a:pt x="29" y="3471"/>
                </a:lnTo>
                <a:lnTo>
                  <a:pt x="9" y="3488"/>
                </a:lnTo>
                <a:lnTo>
                  <a:pt x="2" y="3495"/>
                </a:lnTo>
                <a:lnTo>
                  <a:pt x="0" y="3496"/>
                </a:lnTo>
                <a:lnTo>
                  <a:pt x="0" y="4053"/>
                </a:lnTo>
                <a:lnTo>
                  <a:pt x="7" y="4050"/>
                </a:lnTo>
                <a:lnTo>
                  <a:pt x="27" y="4039"/>
                </a:lnTo>
                <a:lnTo>
                  <a:pt x="56" y="4023"/>
                </a:lnTo>
                <a:lnTo>
                  <a:pt x="97" y="4001"/>
                </a:lnTo>
                <a:lnTo>
                  <a:pt x="146" y="3974"/>
                </a:lnTo>
                <a:lnTo>
                  <a:pt x="203" y="3941"/>
                </a:lnTo>
                <a:lnTo>
                  <a:pt x="267" y="3904"/>
                </a:lnTo>
                <a:lnTo>
                  <a:pt x="335" y="3862"/>
                </a:lnTo>
                <a:lnTo>
                  <a:pt x="408" y="3817"/>
                </a:lnTo>
                <a:lnTo>
                  <a:pt x="484" y="3767"/>
                </a:lnTo>
                <a:lnTo>
                  <a:pt x="563" y="3715"/>
                </a:lnTo>
                <a:lnTo>
                  <a:pt x="643" y="3660"/>
                </a:lnTo>
                <a:lnTo>
                  <a:pt x="682" y="3630"/>
                </a:lnTo>
                <a:lnTo>
                  <a:pt x="721" y="3601"/>
                </a:lnTo>
                <a:lnTo>
                  <a:pt x="760" y="3572"/>
                </a:lnTo>
                <a:lnTo>
                  <a:pt x="799" y="3541"/>
                </a:lnTo>
                <a:lnTo>
                  <a:pt x="836" y="3510"/>
                </a:lnTo>
                <a:lnTo>
                  <a:pt x="873" y="3479"/>
                </a:lnTo>
                <a:lnTo>
                  <a:pt x="910" y="3447"/>
                </a:lnTo>
                <a:lnTo>
                  <a:pt x="945" y="3416"/>
                </a:lnTo>
                <a:lnTo>
                  <a:pt x="1014" y="3351"/>
                </a:lnTo>
                <a:lnTo>
                  <a:pt x="1086" y="3284"/>
                </a:lnTo>
                <a:lnTo>
                  <a:pt x="1157" y="3214"/>
                </a:lnTo>
                <a:lnTo>
                  <a:pt x="1230" y="3145"/>
                </a:lnTo>
                <a:lnTo>
                  <a:pt x="1301" y="3074"/>
                </a:lnTo>
                <a:lnTo>
                  <a:pt x="1373" y="3000"/>
                </a:lnTo>
                <a:lnTo>
                  <a:pt x="1443" y="2927"/>
                </a:lnTo>
                <a:lnTo>
                  <a:pt x="1512" y="2852"/>
                </a:lnTo>
                <a:lnTo>
                  <a:pt x="1545" y="2814"/>
                </a:lnTo>
                <a:lnTo>
                  <a:pt x="1578" y="2777"/>
                </a:lnTo>
                <a:lnTo>
                  <a:pt x="1610" y="2739"/>
                </a:lnTo>
                <a:lnTo>
                  <a:pt x="1641" y="2701"/>
                </a:lnTo>
                <a:lnTo>
                  <a:pt x="1672" y="2663"/>
                </a:lnTo>
                <a:lnTo>
                  <a:pt x="1701" y="2624"/>
                </a:lnTo>
                <a:lnTo>
                  <a:pt x="1730" y="2586"/>
                </a:lnTo>
                <a:lnTo>
                  <a:pt x="1757" y="2547"/>
                </a:lnTo>
                <a:lnTo>
                  <a:pt x="1784" y="2509"/>
                </a:lnTo>
                <a:lnTo>
                  <a:pt x="1809" y="2472"/>
                </a:lnTo>
                <a:lnTo>
                  <a:pt x="1833" y="2433"/>
                </a:lnTo>
                <a:lnTo>
                  <a:pt x="1856" y="2395"/>
                </a:lnTo>
                <a:lnTo>
                  <a:pt x="1878" y="2356"/>
                </a:lnTo>
                <a:lnTo>
                  <a:pt x="1898" y="2318"/>
                </a:lnTo>
                <a:lnTo>
                  <a:pt x="1917" y="2280"/>
                </a:lnTo>
                <a:lnTo>
                  <a:pt x="1933" y="2242"/>
                </a:lnTo>
                <a:lnTo>
                  <a:pt x="1966" y="2165"/>
                </a:lnTo>
                <a:lnTo>
                  <a:pt x="2000" y="2085"/>
                </a:lnTo>
                <a:lnTo>
                  <a:pt x="2034" y="2001"/>
                </a:lnTo>
                <a:lnTo>
                  <a:pt x="2069" y="1914"/>
                </a:lnTo>
                <a:lnTo>
                  <a:pt x="2102" y="1825"/>
                </a:lnTo>
                <a:lnTo>
                  <a:pt x="2135" y="1734"/>
                </a:lnTo>
                <a:lnTo>
                  <a:pt x="2166" y="1640"/>
                </a:lnTo>
                <a:lnTo>
                  <a:pt x="2196" y="1544"/>
                </a:lnTo>
                <a:lnTo>
                  <a:pt x="2210" y="1496"/>
                </a:lnTo>
                <a:lnTo>
                  <a:pt x="2224" y="1446"/>
                </a:lnTo>
                <a:lnTo>
                  <a:pt x="2237" y="1397"/>
                </a:lnTo>
                <a:lnTo>
                  <a:pt x="2249" y="1347"/>
                </a:lnTo>
                <a:lnTo>
                  <a:pt x="2261" y="1297"/>
                </a:lnTo>
                <a:lnTo>
                  <a:pt x="2272" y="1246"/>
                </a:lnTo>
                <a:lnTo>
                  <a:pt x="2283" y="1196"/>
                </a:lnTo>
                <a:lnTo>
                  <a:pt x="2292" y="1144"/>
                </a:lnTo>
                <a:lnTo>
                  <a:pt x="2301" y="1092"/>
                </a:lnTo>
                <a:lnTo>
                  <a:pt x="2308" y="1041"/>
                </a:lnTo>
                <a:lnTo>
                  <a:pt x="2315" y="989"/>
                </a:lnTo>
                <a:lnTo>
                  <a:pt x="2320" y="936"/>
                </a:lnTo>
                <a:lnTo>
                  <a:pt x="2325" y="884"/>
                </a:lnTo>
                <a:lnTo>
                  <a:pt x="2328" y="831"/>
                </a:lnTo>
                <a:lnTo>
                  <a:pt x="2330" y="778"/>
                </a:lnTo>
                <a:lnTo>
                  <a:pt x="2331" y="725"/>
                </a:lnTo>
                <a:lnTo>
                  <a:pt x="2332" y="624"/>
                </a:lnTo>
                <a:lnTo>
                  <a:pt x="2334" y="532"/>
                </a:lnTo>
                <a:lnTo>
                  <a:pt x="2336" y="449"/>
                </a:lnTo>
                <a:lnTo>
                  <a:pt x="2338" y="374"/>
                </a:lnTo>
                <a:lnTo>
                  <a:pt x="2340" y="307"/>
                </a:lnTo>
                <a:lnTo>
                  <a:pt x="2345" y="248"/>
                </a:lnTo>
                <a:lnTo>
                  <a:pt x="2349" y="196"/>
                </a:lnTo>
                <a:lnTo>
                  <a:pt x="2353" y="150"/>
                </a:lnTo>
                <a:lnTo>
                  <a:pt x="2359" y="112"/>
                </a:lnTo>
                <a:lnTo>
                  <a:pt x="2367" y="80"/>
                </a:lnTo>
                <a:lnTo>
                  <a:pt x="2370" y="67"/>
                </a:lnTo>
                <a:lnTo>
                  <a:pt x="2374" y="54"/>
                </a:lnTo>
                <a:lnTo>
                  <a:pt x="2379" y="43"/>
                </a:lnTo>
                <a:lnTo>
                  <a:pt x="2383" y="34"/>
                </a:lnTo>
                <a:lnTo>
                  <a:pt x="2387" y="25"/>
                </a:lnTo>
                <a:lnTo>
                  <a:pt x="2393" y="19"/>
                </a:lnTo>
                <a:lnTo>
                  <a:pt x="2398" y="12"/>
                </a:lnTo>
                <a:lnTo>
                  <a:pt x="2404" y="8"/>
                </a:lnTo>
                <a:lnTo>
                  <a:pt x="2409" y="4"/>
                </a:lnTo>
                <a:lnTo>
                  <a:pt x="2416" y="1"/>
                </a:lnTo>
                <a:lnTo>
                  <a:pt x="2423" y="0"/>
                </a:lnTo>
                <a:lnTo>
                  <a:pt x="2429" y="0"/>
                </a:lnTo>
                <a:lnTo>
                  <a:pt x="2434" y="0"/>
                </a:lnTo>
                <a:lnTo>
                  <a:pt x="2418" y="0"/>
                </a:lnTo>
                <a:lnTo>
                  <a:pt x="2387" y="0"/>
                </a:lnTo>
                <a:lnTo>
                  <a:pt x="2343" y="0"/>
                </a:lnTo>
                <a:lnTo>
                  <a:pt x="2287" y="0"/>
                </a:lnTo>
                <a:lnTo>
                  <a:pt x="2223" y="0"/>
                </a:lnTo>
                <a:lnTo>
                  <a:pt x="2153" y="0"/>
                </a:lnTo>
                <a:lnTo>
                  <a:pt x="2080" y="0"/>
                </a:lnTo>
                <a:lnTo>
                  <a:pt x="2005" y="0"/>
                </a:lnTo>
                <a:lnTo>
                  <a:pt x="1931" y="0"/>
                </a:lnTo>
                <a:lnTo>
                  <a:pt x="1863" y="0"/>
                </a:lnTo>
                <a:lnTo>
                  <a:pt x="1801" y="0"/>
                </a:lnTo>
                <a:lnTo>
                  <a:pt x="1749" y="0"/>
                </a:lnTo>
                <a:lnTo>
                  <a:pt x="1708" y="0"/>
                </a:lnTo>
                <a:lnTo>
                  <a:pt x="1682" y="0"/>
                </a:lnTo>
                <a:lnTo>
                  <a:pt x="1672" y="0"/>
                </a:lnTo>
                <a:lnTo>
                  <a:pt x="1661" y="2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5" name="Rectangle 411"/>
          <p:cNvSpPr>
            <a:spLocks noChangeArrowheads="1"/>
          </p:cNvSpPr>
          <p:nvPr/>
        </p:nvSpPr>
        <p:spPr bwMode="auto">
          <a:xfrm>
            <a:off x="4454557" y="1163602"/>
            <a:ext cx="620820" cy="86986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6" name="Freeform 412"/>
          <p:cNvSpPr/>
          <p:nvPr/>
        </p:nvSpPr>
        <p:spPr bwMode="auto">
          <a:xfrm>
            <a:off x="4872806" y="1163602"/>
            <a:ext cx="204954" cy="479020"/>
          </a:xfrm>
          <a:custGeom>
            <a:gdLst>
              <a:gd fmla="*/ 496 w 1375" name="T0"/>
              <a:gd fmla="*/ 0 h 3219" name="T1"/>
              <a:gd fmla="*/ 1375 w 1375" name="T2"/>
              <a:gd fmla="*/ 0 h 3219" name="T3"/>
              <a:gd fmla="*/ 1375 w 1375" name="T4"/>
              <a:gd fmla="*/ 2524 h 3219" name="T5"/>
              <a:gd fmla="*/ 1374 w 1375" name="T6"/>
              <a:gd fmla="*/ 2571 h 3219" name="T7"/>
              <a:gd fmla="*/ 1370 w 1375" name="T8"/>
              <a:gd fmla="*/ 2623 h 3219" name="T9"/>
              <a:gd fmla="*/ 1368 w 1375" name="T10"/>
              <a:gd fmla="*/ 2650 h 3219" name="T11"/>
              <a:gd fmla="*/ 1365 w 1375" name="T12"/>
              <a:gd fmla="*/ 2678 h 3219" name="T13"/>
              <a:gd fmla="*/ 1360 w 1375" name="T14"/>
              <a:gd fmla="*/ 2706 h 3219" name="T15"/>
              <a:gd fmla="*/ 1356 w 1375" name="T16"/>
              <a:gd fmla="*/ 2735 h 3219" name="T17"/>
              <a:gd fmla="*/ 1350 w 1375" name="T18"/>
              <a:gd fmla="*/ 2764 h 3219" name="T19"/>
              <a:gd fmla="*/ 1344 w 1375" name="T20"/>
              <a:gd fmla="*/ 2792 h 3219" name="T21"/>
              <a:gd fmla="*/ 1337 w 1375" name="T22"/>
              <a:gd fmla="*/ 2821 h 3219" name="T23"/>
              <a:gd fmla="*/ 1328 w 1375" name="T24"/>
              <a:gd fmla="*/ 2850 h 3219" name="T25"/>
              <a:gd fmla="*/ 1320 w 1375" name="T26"/>
              <a:gd fmla="*/ 2879 h 3219" name="T27"/>
              <a:gd fmla="*/ 1310 w 1375" name="T28"/>
              <a:gd fmla="*/ 2906 h 3219" name="T29"/>
              <a:gd fmla="*/ 1300 w 1375" name="T30"/>
              <a:gd fmla="*/ 2935 h 3219" name="T31"/>
              <a:gd fmla="*/ 1288 w 1375" name="T32"/>
              <a:gd fmla="*/ 2961 h 3219" name="T33"/>
              <a:gd fmla="*/ 1275 w 1375" name="T34"/>
              <a:gd fmla="*/ 2989 h 3219" name="T35"/>
              <a:gd fmla="*/ 1261 w 1375" name="T36"/>
              <a:gd fmla="*/ 3014 h 3219" name="T37"/>
              <a:gd fmla="*/ 1246 w 1375" name="T38"/>
              <a:gd fmla="*/ 3038 h 3219" name="T39"/>
              <a:gd fmla="*/ 1230 w 1375" name="T40"/>
              <a:gd fmla="*/ 3062 h 3219" name="T41"/>
              <a:gd fmla="*/ 1213 w 1375" name="T42"/>
              <a:gd fmla="*/ 3084 h 3219" name="T43"/>
              <a:gd fmla="*/ 1194 w 1375" name="T44"/>
              <a:gd fmla="*/ 3106 h 3219" name="T45"/>
              <a:gd fmla="*/ 1175 w 1375" name="T46"/>
              <a:gd fmla="*/ 3126 h 3219" name="T47"/>
              <a:gd fmla="*/ 1154 w 1375" name="T48"/>
              <a:gd fmla="*/ 3144 h 3219" name="T49"/>
              <a:gd fmla="*/ 1131 w 1375" name="T50"/>
              <a:gd fmla="*/ 3160 h 3219" name="T51"/>
              <a:gd fmla="*/ 1107 w 1375" name="T52"/>
              <a:gd fmla="*/ 3175 h 3219" name="T53"/>
              <a:gd fmla="*/ 1082 w 1375" name="T54"/>
              <a:gd fmla="*/ 3188 h 3219" name="T55"/>
              <a:gd fmla="*/ 1056 w 1375" name="T56"/>
              <a:gd fmla="*/ 3199 h 3219" name="T57"/>
              <a:gd fmla="*/ 1028 w 1375" name="T58"/>
              <a:gd fmla="*/ 3208 h 3219" name="T59"/>
              <a:gd fmla="*/ 999 w 1375" name="T60"/>
              <a:gd fmla="*/ 3213 h 3219" name="T61"/>
              <a:gd fmla="*/ 968 w 1375" name="T62"/>
              <a:gd fmla="*/ 3217 h 3219" name="T63"/>
              <a:gd fmla="*/ 935 w 1375" name="T64"/>
              <a:gd fmla="*/ 3219 h 3219" name="T65"/>
              <a:gd fmla="*/ 0 w 1375" name="T66"/>
              <a:gd fmla="*/ 3219 h 3219" name="T67"/>
              <a:gd fmla="*/ 0 w 1375" name="T68"/>
              <a:gd fmla="*/ 2627 h 3219" name="T69"/>
              <a:gd fmla="*/ 313 w 1375" name="T70"/>
              <a:gd fmla="*/ 2627 h 3219" name="T71"/>
              <a:gd fmla="*/ 341 w 1375" name="T72"/>
              <a:gd fmla="*/ 2621 h 3219" name="T73"/>
              <a:gd fmla="*/ 370 w 1375" name="T74"/>
              <a:gd fmla="*/ 2613 h 3219" name="T75"/>
              <a:gd fmla="*/ 384 w 1375" name="T76"/>
              <a:gd fmla="*/ 2609 h 3219" name="T77"/>
              <a:gd fmla="*/ 397 w 1375" name="T78"/>
              <a:gd fmla="*/ 2603 h 3219" name="T79"/>
              <a:gd fmla="*/ 412 w 1375" name="T80"/>
              <a:gd fmla="*/ 2597 h 3219" name="T81"/>
              <a:gd fmla="*/ 424 w 1375" name="T82"/>
              <a:gd fmla="*/ 2590 h 3219" name="T83"/>
              <a:gd fmla="*/ 436 w 1375" name="T84"/>
              <a:gd fmla="*/ 2581 h 3219" name="T85"/>
              <a:gd fmla="*/ 448 w 1375" name="T86"/>
              <a:gd fmla="*/ 2571 h 3219" name="T87"/>
              <a:gd fmla="*/ 459 w 1375" name="T88"/>
              <a:gd fmla="*/ 2560 h 3219" name="T89"/>
              <a:gd fmla="*/ 469 w 1375" name="T90"/>
              <a:gd fmla="*/ 2548 h 3219" name="T91"/>
              <a:gd fmla="*/ 477 w 1375" name="T92"/>
              <a:gd fmla="*/ 2535 h 3219" name="T93"/>
              <a:gd fmla="*/ 485 w 1375" name="T94"/>
              <a:gd fmla="*/ 2520 h 3219" name="T95"/>
              <a:gd fmla="*/ 491 w 1375" name="T96"/>
              <a:gd fmla="*/ 2502 h 3219" name="T97"/>
              <a:gd fmla="*/ 496 w 1375" name="T98"/>
              <a:gd fmla="*/ 2482 h 3219" name="T99"/>
              <a:gd fmla="*/ 496 w 1375" name="T100"/>
              <a:gd fmla="*/ 0 h 321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3219" w="1375">
                <a:moveTo>
                  <a:pt x="496" y="0"/>
                </a:moveTo>
                <a:lnTo>
                  <a:pt x="1375" y="0"/>
                </a:lnTo>
                <a:lnTo>
                  <a:pt x="1375" y="2524"/>
                </a:lnTo>
                <a:lnTo>
                  <a:pt x="1374" y="2571"/>
                </a:lnTo>
                <a:lnTo>
                  <a:pt x="1370" y="2623"/>
                </a:lnTo>
                <a:lnTo>
                  <a:pt x="1368" y="2650"/>
                </a:lnTo>
                <a:lnTo>
                  <a:pt x="1365" y="2678"/>
                </a:lnTo>
                <a:lnTo>
                  <a:pt x="1360" y="2706"/>
                </a:lnTo>
                <a:lnTo>
                  <a:pt x="1356" y="2735"/>
                </a:lnTo>
                <a:lnTo>
                  <a:pt x="1350" y="2764"/>
                </a:lnTo>
                <a:lnTo>
                  <a:pt x="1344" y="2792"/>
                </a:lnTo>
                <a:lnTo>
                  <a:pt x="1337" y="2821"/>
                </a:lnTo>
                <a:lnTo>
                  <a:pt x="1328" y="2850"/>
                </a:lnTo>
                <a:lnTo>
                  <a:pt x="1320" y="2879"/>
                </a:lnTo>
                <a:lnTo>
                  <a:pt x="1310" y="2906"/>
                </a:lnTo>
                <a:lnTo>
                  <a:pt x="1300" y="2935"/>
                </a:lnTo>
                <a:lnTo>
                  <a:pt x="1288" y="2961"/>
                </a:lnTo>
                <a:lnTo>
                  <a:pt x="1275" y="2989"/>
                </a:lnTo>
                <a:lnTo>
                  <a:pt x="1261" y="3014"/>
                </a:lnTo>
                <a:lnTo>
                  <a:pt x="1246" y="3038"/>
                </a:lnTo>
                <a:lnTo>
                  <a:pt x="1230" y="3062"/>
                </a:lnTo>
                <a:lnTo>
                  <a:pt x="1213" y="3084"/>
                </a:lnTo>
                <a:lnTo>
                  <a:pt x="1194" y="3106"/>
                </a:lnTo>
                <a:lnTo>
                  <a:pt x="1175" y="3126"/>
                </a:lnTo>
                <a:lnTo>
                  <a:pt x="1154" y="3144"/>
                </a:lnTo>
                <a:lnTo>
                  <a:pt x="1131" y="3160"/>
                </a:lnTo>
                <a:lnTo>
                  <a:pt x="1107" y="3175"/>
                </a:lnTo>
                <a:lnTo>
                  <a:pt x="1082" y="3188"/>
                </a:lnTo>
                <a:lnTo>
                  <a:pt x="1056" y="3199"/>
                </a:lnTo>
                <a:lnTo>
                  <a:pt x="1028" y="3208"/>
                </a:lnTo>
                <a:lnTo>
                  <a:pt x="999" y="3213"/>
                </a:lnTo>
                <a:lnTo>
                  <a:pt x="968" y="3217"/>
                </a:lnTo>
                <a:lnTo>
                  <a:pt x="935" y="3219"/>
                </a:lnTo>
                <a:lnTo>
                  <a:pt x="0" y="3219"/>
                </a:lnTo>
                <a:lnTo>
                  <a:pt x="0" y="2627"/>
                </a:lnTo>
                <a:lnTo>
                  <a:pt x="313" y="2627"/>
                </a:lnTo>
                <a:lnTo>
                  <a:pt x="341" y="2621"/>
                </a:lnTo>
                <a:lnTo>
                  <a:pt x="370" y="2613"/>
                </a:lnTo>
                <a:lnTo>
                  <a:pt x="384" y="2609"/>
                </a:lnTo>
                <a:lnTo>
                  <a:pt x="397" y="2603"/>
                </a:lnTo>
                <a:lnTo>
                  <a:pt x="412" y="2597"/>
                </a:lnTo>
                <a:lnTo>
                  <a:pt x="424" y="2590"/>
                </a:lnTo>
                <a:lnTo>
                  <a:pt x="436" y="2581"/>
                </a:lnTo>
                <a:lnTo>
                  <a:pt x="448" y="2571"/>
                </a:lnTo>
                <a:lnTo>
                  <a:pt x="459" y="2560"/>
                </a:lnTo>
                <a:lnTo>
                  <a:pt x="469" y="2548"/>
                </a:lnTo>
                <a:lnTo>
                  <a:pt x="477" y="2535"/>
                </a:lnTo>
                <a:lnTo>
                  <a:pt x="485" y="2520"/>
                </a:lnTo>
                <a:lnTo>
                  <a:pt x="491" y="2502"/>
                </a:lnTo>
                <a:lnTo>
                  <a:pt x="496" y="2482"/>
                </a:lnTo>
                <a:lnTo>
                  <a:pt x="496" y="0"/>
                </a:lnTo>
                <a:close/>
              </a:path>
            </a:pathLst>
          </a:custGeom>
          <a:solidFill>
            <a:srgbClr val="00B050"/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7" name="Rectangle 413"/>
          <p:cNvSpPr>
            <a:spLocks noChangeArrowheads="1"/>
          </p:cNvSpPr>
          <p:nvPr/>
        </p:nvSpPr>
        <p:spPr bwMode="auto">
          <a:xfrm>
            <a:off x="4454557" y="1163602"/>
            <a:ext cx="122734" cy="501661"/>
          </a:xfrm>
          <a:prstGeom prst="rect">
            <a:avLst/>
          </a:prstGeom>
          <a:solidFill>
            <a:srgbClr val="00B050"/>
          </a:solidFill>
          <a:ln w="2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8" name="Freeform 414"/>
          <p:cNvSpPr/>
          <p:nvPr/>
        </p:nvSpPr>
        <p:spPr bwMode="auto">
          <a:xfrm>
            <a:off x="4564183" y="734629"/>
            <a:ext cx="1227340" cy="842456"/>
          </a:xfrm>
          <a:custGeom>
            <a:gdLst>
              <a:gd fmla="*/ 8240 w 8240" name="T0"/>
              <a:gd fmla="*/ 6 h 5654" name="T1"/>
              <a:gd fmla="*/ 8236 w 8240" name="T2"/>
              <a:gd fmla="*/ 100 h 5654" name="T3"/>
              <a:gd fmla="*/ 8231 w 8240" name="T4"/>
              <a:gd fmla="*/ 275 h 5654" name="T5"/>
              <a:gd fmla="*/ 8223 w 8240" name="T6"/>
              <a:gd fmla="*/ 493 h 5654" name="T7"/>
              <a:gd fmla="*/ 8215 w 8240" name="T8"/>
              <a:gd fmla="*/ 722 h 5654" name="T9"/>
              <a:gd fmla="*/ 8206 w 8240" name="T10"/>
              <a:gd fmla="*/ 924 h 5654" name="T11"/>
              <a:gd fmla="*/ 8198 w 8240" name="T12"/>
              <a:gd fmla="*/ 1026 h 5654" name="T13"/>
              <a:gd fmla="*/ 8183 w 8240" name="T14"/>
              <a:gd fmla="*/ 1152 h 5654" name="T15"/>
              <a:gd fmla="*/ 8157 w 8240" name="T16"/>
              <a:gd fmla="*/ 1297 h 5654" name="T17"/>
              <a:gd fmla="*/ 8123 w 8240" name="T18"/>
              <a:gd fmla="*/ 1455 h 5654" name="T19"/>
              <a:gd fmla="*/ 8078 w 8240" name="T20"/>
              <a:gd fmla="*/ 1622 h 5654" name="T21"/>
              <a:gd fmla="*/ 8022 w 8240" name="T22"/>
              <a:gd fmla="*/ 1792 h 5654" name="T23"/>
              <a:gd fmla="*/ 7953 w 8240" name="T24"/>
              <a:gd fmla="*/ 1962 h 5654" name="T25"/>
              <a:gd fmla="*/ 7871 w 8240" name="T26"/>
              <a:gd fmla="*/ 2124 h 5654" name="T27"/>
              <a:gd fmla="*/ 7776 w 8240" name="T28"/>
              <a:gd fmla="*/ 2275 h 5654" name="T29"/>
              <a:gd fmla="*/ 7666 w 8240" name="T30"/>
              <a:gd fmla="*/ 2409 h 5654" name="T31"/>
              <a:gd fmla="*/ 7372 w 8240" name="T32"/>
              <a:gd fmla="*/ 2660 h 5654" name="T33"/>
              <a:gd fmla="*/ 6721 w 8240" name="T34"/>
              <a:gd fmla="*/ 3152 h 5654" name="T35"/>
              <a:gd fmla="*/ 6046 w 8240" name="T36"/>
              <a:gd fmla="*/ 3597 h 5654" name="T37"/>
              <a:gd fmla="*/ 5351 w 8240" name="T38"/>
              <a:gd fmla="*/ 3997 h 5654" name="T39"/>
              <a:gd fmla="*/ 4640 w 8240" name="T40"/>
              <a:gd fmla="*/ 4352 h 5654" name="T41"/>
              <a:gd fmla="*/ 3917 w 8240" name="T42"/>
              <a:gd fmla="*/ 4665 h 5654" name="T43"/>
              <a:gd fmla="*/ 3183 w 8240" name="T44"/>
              <a:gd fmla="*/ 4937 h 5654" name="T45"/>
              <a:gd fmla="*/ 2447 w 8240" name="T46"/>
              <a:gd fmla="*/ 5167 h 5654" name="T47"/>
              <a:gd fmla="*/ 1708 w 8240" name="T48"/>
              <a:gd fmla="*/ 5357 h 5654" name="T49"/>
              <a:gd fmla="*/ 972 w 8240" name="T50"/>
              <a:gd fmla="*/ 5509 h 5654" name="T51"/>
              <a:gd fmla="*/ 244 w 8240" name="T52"/>
              <a:gd fmla="*/ 5624 h 5654" name="T53"/>
              <a:gd fmla="*/ 153 w 8240" name="T54"/>
              <a:gd fmla="*/ 5097 h 5654" name="T55"/>
              <a:gd fmla="*/ 709 w 8240" name="T56"/>
              <a:gd fmla="*/ 5009 h 5654" name="T57"/>
              <a:gd fmla="*/ 1382 w 8240" name="T58"/>
              <a:gd fmla="*/ 4865 h 5654" name="T59"/>
              <a:gd fmla="*/ 2138 w 8240" name="T60"/>
              <a:gd fmla="*/ 4668 h 5654" name="T61"/>
              <a:gd fmla="*/ 2944 w 8240" name="T62"/>
              <a:gd fmla="*/ 4419 h 5654" name="T63"/>
              <a:gd fmla="*/ 3763 w 8240" name="T64"/>
              <a:gd fmla="*/ 4120 h 5654" name="T65"/>
              <a:gd fmla="*/ 4563 w 8240" name="T66"/>
              <a:gd fmla="*/ 3772 h 5654" name="T67"/>
              <a:gd fmla="*/ 5309 w 8240" name="T68"/>
              <a:gd fmla="*/ 3377 h 5654" name="T69"/>
              <a:gd fmla="*/ 5965 w 8240" name="T70"/>
              <a:gd fmla="*/ 2936 h 5654" name="T71"/>
              <a:gd fmla="*/ 6499 w 8240" name="T72"/>
              <a:gd fmla="*/ 2452 h 5654" name="T73"/>
              <a:gd fmla="*/ 6876 w 8240" name="T74"/>
              <a:gd fmla="*/ 1924 h 5654" name="T75"/>
              <a:gd fmla="*/ 7051 w 8240" name="T76"/>
              <a:gd fmla="*/ 1504 h 5654" name="T77"/>
              <a:gd fmla="*/ 7149 w 8240" name="T78"/>
              <a:gd fmla="*/ 1230 h 5654" name="T79"/>
              <a:gd fmla="*/ 7197 w 8240" name="T80"/>
              <a:gd fmla="*/ 1071 h 5654" name="T81"/>
              <a:gd fmla="*/ 7239 w 8240" name="T82"/>
              <a:gd fmla="*/ 916 h 5654" name="T83"/>
              <a:gd fmla="*/ 7273 w 8240" name="T84"/>
              <a:gd fmla="*/ 763 h 5654" name="T85"/>
              <a:gd fmla="*/ 7300 w 8240" name="T86"/>
              <a:gd fmla="*/ 608 h 5654" name="T87"/>
              <a:gd fmla="*/ 7318 w 8240" name="T88"/>
              <a:gd fmla="*/ 449 h 5654" name="T89"/>
              <a:gd fmla="*/ 7328 w 8240" name="T90"/>
              <a:gd fmla="*/ 287 h 5654" name="T91"/>
              <a:gd fmla="*/ 7331 w 8240" name="T92"/>
              <a:gd fmla="*/ 117 h 5654" name="T93"/>
              <a:gd fmla="*/ 7575 w 8240" name="T94"/>
              <a:gd fmla="*/ 0 h 5654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5654" w="8240">
                <a:moveTo>
                  <a:pt x="7575" y="0"/>
                </a:moveTo>
                <a:lnTo>
                  <a:pt x="8240" y="0"/>
                </a:lnTo>
                <a:lnTo>
                  <a:pt x="8240" y="6"/>
                </a:lnTo>
                <a:lnTo>
                  <a:pt x="8240" y="26"/>
                </a:lnTo>
                <a:lnTo>
                  <a:pt x="8239" y="58"/>
                </a:lnTo>
                <a:lnTo>
                  <a:pt x="8236" y="100"/>
                </a:lnTo>
                <a:lnTo>
                  <a:pt x="8235" y="151"/>
                </a:lnTo>
                <a:lnTo>
                  <a:pt x="8233" y="210"/>
                </a:lnTo>
                <a:lnTo>
                  <a:pt x="8231" y="275"/>
                </a:lnTo>
                <a:lnTo>
                  <a:pt x="8228" y="344"/>
                </a:lnTo>
                <a:lnTo>
                  <a:pt x="8226" y="417"/>
                </a:lnTo>
                <a:lnTo>
                  <a:pt x="8223" y="493"/>
                </a:lnTo>
                <a:lnTo>
                  <a:pt x="8220" y="570"/>
                </a:lnTo>
                <a:lnTo>
                  <a:pt x="8217" y="647"/>
                </a:lnTo>
                <a:lnTo>
                  <a:pt x="8215" y="722"/>
                </a:lnTo>
                <a:lnTo>
                  <a:pt x="8211" y="794"/>
                </a:lnTo>
                <a:lnTo>
                  <a:pt x="8209" y="861"/>
                </a:lnTo>
                <a:lnTo>
                  <a:pt x="8206" y="924"/>
                </a:lnTo>
                <a:lnTo>
                  <a:pt x="8205" y="955"/>
                </a:lnTo>
                <a:lnTo>
                  <a:pt x="8201" y="989"/>
                </a:lnTo>
                <a:lnTo>
                  <a:pt x="8198" y="1026"/>
                </a:lnTo>
                <a:lnTo>
                  <a:pt x="8194" y="1066"/>
                </a:lnTo>
                <a:lnTo>
                  <a:pt x="8188" y="1108"/>
                </a:lnTo>
                <a:lnTo>
                  <a:pt x="8183" y="1152"/>
                </a:lnTo>
                <a:lnTo>
                  <a:pt x="8175" y="1198"/>
                </a:lnTo>
                <a:lnTo>
                  <a:pt x="8167" y="1246"/>
                </a:lnTo>
                <a:lnTo>
                  <a:pt x="8157" y="1297"/>
                </a:lnTo>
                <a:lnTo>
                  <a:pt x="8147" y="1347"/>
                </a:lnTo>
                <a:lnTo>
                  <a:pt x="8136" y="1400"/>
                </a:lnTo>
                <a:lnTo>
                  <a:pt x="8123" y="1455"/>
                </a:lnTo>
                <a:lnTo>
                  <a:pt x="8110" y="1510"/>
                </a:lnTo>
                <a:lnTo>
                  <a:pt x="8095" y="1565"/>
                </a:lnTo>
                <a:lnTo>
                  <a:pt x="8078" y="1622"/>
                </a:lnTo>
                <a:lnTo>
                  <a:pt x="8061" y="1678"/>
                </a:lnTo>
                <a:lnTo>
                  <a:pt x="8042" y="1735"/>
                </a:lnTo>
                <a:lnTo>
                  <a:pt x="8022" y="1792"/>
                </a:lnTo>
                <a:lnTo>
                  <a:pt x="8000" y="1848"/>
                </a:lnTo>
                <a:lnTo>
                  <a:pt x="7977" y="1905"/>
                </a:lnTo>
                <a:lnTo>
                  <a:pt x="7953" y="1962"/>
                </a:lnTo>
                <a:lnTo>
                  <a:pt x="7928" y="2016"/>
                </a:lnTo>
                <a:lnTo>
                  <a:pt x="7900" y="2070"/>
                </a:lnTo>
                <a:lnTo>
                  <a:pt x="7871" y="2124"/>
                </a:lnTo>
                <a:lnTo>
                  <a:pt x="7841" y="2176"/>
                </a:lnTo>
                <a:lnTo>
                  <a:pt x="7809" y="2226"/>
                </a:lnTo>
                <a:lnTo>
                  <a:pt x="7776" y="2275"/>
                </a:lnTo>
                <a:lnTo>
                  <a:pt x="7741" y="2322"/>
                </a:lnTo>
                <a:lnTo>
                  <a:pt x="7704" y="2366"/>
                </a:lnTo>
                <a:lnTo>
                  <a:pt x="7666" y="2409"/>
                </a:lnTo>
                <a:lnTo>
                  <a:pt x="7625" y="2449"/>
                </a:lnTo>
                <a:lnTo>
                  <a:pt x="7583" y="2487"/>
                </a:lnTo>
                <a:lnTo>
                  <a:pt x="7372" y="2660"/>
                </a:lnTo>
                <a:lnTo>
                  <a:pt x="7158" y="2830"/>
                </a:lnTo>
                <a:lnTo>
                  <a:pt x="6941" y="2993"/>
                </a:lnTo>
                <a:lnTo>
                  <a:pt x="6721" y="3152"/>
                </a:lnTo>
                <a:lnTo>
                  <a:pt x="6499" y="3306"/>
                </a:lnTo>
                <a:lnTo>
                  <a:pt x="6274" y="3453"/>
                </a:lnTo>
                <a:lnTo>
                  <a:pt x="6046" y="3597"/>
                </a:lnTo>
                <a:lnTo>
                  <a:pt x="5818" y="3735"/>
                </a:lnTo>
                <a:lnTo>
                  <a:pt x="5586" y="3868"/>
                </a:lnTo>
                <a:lnTo>
                  <a:pt x="5351" y="3997"/>
                </a:lnTo>
                <a:lnTo>
                  <a:pt x="5116" y="4120"/>
                </a:lnTo>
                <a:lnTo>
                  <a:pt x="4879" y="4239"/>
                </a:lnTo>
                <a:lnTo>
                  <a:pt x="4640" y="4352"/>
                </a:lnTo>
                <a:lnTo>
                  <a:pt x="4400" y="4462"/>
                </a:lnTo>
                <a:lnTo>
                  <a:pt x="4158" y="4566"/>
                </a:lnTo>
                <a:lnTo>
                  <a:pt x="3917" y="4665"/>
                </a:lnTo>
                <a:lnTo>
                  <a:pt x="3672" y="4761"/>
                </a:lnTo>
                <a:lnTo>
                  <a:pt x="3428" y="4851"/>
                </a:lnTo>
                <a:lnTo>
                  <a:pt x="3183" y="4937"/>
                </a:lnTo>
                <a:lnTo>
                  <a:pt x="2938" y="5018"/>
                </a:lnTo>
                <a:lnTo>
                  <a:pt x="2693" y="5095"/>
                </a:lnTo>
                <a:lnTo>
                  <a:pt x="2447" y="5167"/>
                </a:lnTo>
                <a:lnTo>
                  <a:pt x="2200" y="5234"/>
                </a:lnTo>
                <a:lnTo>
                  <a:pt x="1954" y="5298"/>
                </a:lnTo>
                <a:lnTo>
                  <a:pt x="1708" y="5357"/>
                </a:lnTo>
                <a:lnTo>
                  <a:pt x="1462" y="5412"/>
                </a:lnTo>
                <a:lnTo>
                  <a:pt x="1217" y="5463"/>
                </a:lnTo>
                <a:lnTo>
                  <a:pt x="972" y="5509"/>
                </a:lnTo>
                <a:lnTo>
                  <a:pt x="729" y="5552"/>
                </a:lnTo>
                <a:lnTo>
                  <a:pt x="486" y="5590"/>
                </a:lnTo>
                <a:lnTo>
                  <a:pt x="244" y="5624"/>
                </a:lnTo>
                <a:lnTo>
                  <a:pt x="3" y="5654"/>
                </a:lnTo>
                <a:lnTo>
                  <a:pt x="0" y="5115"/>
                </a:lnTo>
                <a:lnTo>
                  <a:pt x="153" y="5097"/>
                </a:lnTo>
                <a:lnTo>
                  <a:pt x="323" y="5074"/>
                </a:lnTo>
                <a:lnTo>
                  <a:pt x="509" y="5044"/>
                </a:lnTo>
                <a:lnTo>
                  <a:pt x="709" y="5009"/>
                </a:lnTo>
                <a:lnTo>
                  <a:pt x="922" y="4967"/>
                </a:lnTo>
                <a:lnTo>
                  <a:pt x="1147" y="4919"/>
                </a:lnTo>
                <a:lnTo>
                  <a:pt x="1382" y="4865"/>
                </a:lnTo>
                <a:lnTo>
                  <a:pt x="1626" y="4806"/>
                </a:lnTo>
                <a:lnTo>
                  <a:pt x="1879" y="4740"/>
                </a:lnTo>
                <a:lnTo>
                  <a:pt x="2138" y="4668"/>
                </a:lnTo>
                <a:lnTo>
                  <a:pt x="2403" y="4591"/>
                </a:lnTo>
                <a:lnTo>
                  <a:pt x="2672" y="4508"/>
                </a:lnTo>
                <a:lnTo>
                  <a:pt x="2944" y="4419"/>
                </a:lnTo>
                <a:lnTo>
                  <a:pt x="3216" y="4325"/>
                </a:lnTo>
                <a:lnTo>
                  <a:pt x="3490" y="4225"/>
                </a:lnTo>
                <a:lnTo>
                  <a:pt x="3763" y="4120"/>
                </a:lnTo>
                <a:lnTo>
                  <a:pt x="4033" y="4009"/>
                </a:lnTo>
                <a:lnTo>
                  <a:pt x="4300" y="3894"/>
                </a:lnTo>
                <a:lnTo>
                  <a:pt x="4563" y="3772"/>
                </a:lnTo>
                <a:lnTo>
                  <a:pt x="4819" y="3645"/>
                </a:lnTo>
                <a:lnTo>
                  <a:pt x="5068" y="3513"/>
                </a:lnTo>
                <a:lnTo>
                  <a:pt x="5309" y="3377"/>
                </a:lnTo>
                <a:lnTo>
                  <a:pt x="5538" y="3235"/>
                </a:lnTo>
                <a:lnTo>
                  <a:pt x="5758" y="3088"/>
                </a:lnTo>
                <a:lnTo>
                  <a:pt x="5965" y="2936"/>
                </a:lnTo>
                <a:lnTo>
                  <a:pt x="6158" y="2779"/>
                </a:lnTo>
                <a:lnTo>
                  <a:pt x="6337" y="2618"/>
                </a:lnTo>
                <a:lnTo>
                  <a:pt x="6499" y="2452"/>
                </a:lnTo>
                <a:lnTo>
                  <a:pt x="6644" y="2280"/>
                </a:lnTo>
                <a:lnTo>
                  <a:pt x="6770" y="2104"/>
                </a:lnTo>
                <a:lnTo>
                  <a:pt x="6876" y="1924"/>
                </a:lnTo>
                <a:lnTo>
                  <a:pt x="6961" y="1740"/>
                </a:lnTo>
                <a:lnTo>
                  <a:pt x="7007" y="1620"/>
                </a:lnTo>
                <a:lnTo>
                  <a:pt x="7051" y="1504"/>
                </a:lnTo>
                <a:lnTo>
                  <a:pt x="7093" y="1392"/>
                </a:lnTo>
                <a:lnTo>
                  <a:pt x="7130" y="1282"/>
                </a:lnTo>
                <a:lnTo>
                  <a:pt x="7149" y="1230"/>
                </a:lnTo>
                <a:lnTo>
                  <a:pt x="7166" y="1176"/>
                </a:lnTo>
                <a:lnTo>
                  <a:pt x="7182" y="1123"/>
                </a:lnTo>
                <a:lnTo>
                  <a:pt x="7197" y="1071"/>
                </a:lnTo>
                <a:lnTo>
                  <a:pt x="7212" y="1020"/>
                </a:lnTo>
                <a:lnTo>
                  <a:pt x="7226" y="968"/>
                </a:lnTo>
                <a:lnTo>
                  <a:pt x="7239" y="916"/>
                </a:lnTo>
                <a:lnTo>
                  <a:pt x="7251" y="865"/>
                </a:lnTo>
                <a:lnTo>
                  <a:pt x="7262" y="814"/>
                </a:lnTo>
                <a:lnTo>
                  <a:pt x="7273" y="763"/>
                </a:lnTo>
                <a:lnTo>
                  <a:pt x="7283" y="711"/>
                </a:lnTo>
                <a:lnTo>
                  <a:pt x="7292" y="659"/>
                </a:lnTo>
                <a:lnTo>
                  <a:pt x="7300" y="608"/>
                </a:lnTo>
                <a:lnTo>
                  <a:pt x="7306" y="556"/>
                </a:lnTo>
                <a:lnTo>
                  <a:pt x="7313" y="503"/>
                </a:lnTo>
                <a:lnTo>
                  <a:pt x="7318" y="449"/>
                </a:lnTo>
                <a:lnTo>
                  <a:pt x="7323" y="397"/>
                </a:lnTo>
                <a:lnTo>
                  <a:pt x="7326" y="342"/>
                </a:lnTo>
                <a:lnTo>
                  <a:pt x="7328" y="287"/>
                </a:lnTo>
                <a:lnTo>
                  <a:pt x="7331" y="232"/>
                </a:lnTo>
                <a:lnTo>
                  <a:pt x="7331" y="175"/>
                </a:lnTo>
                <a:lnTo>
                  <a:pt x="7331" y="117"/>
                </a:lnTo>
                <a:lnTo>
                  <a:pt x="7329" y="59"/>
                </a:lnTo>
                <a:lnTo>
                  <a:pt x="7327" y="0"/>
                </a:lnTo>
                <a:lnTo>
                  <a:pt x="757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09" name="Freeform 415"/>
          <p:cNvSpPr/>
          <p:nvPr/>
        </p:nvSpPr>
        <p:spPr bwMode="auto">
          <a:xfrm>
            <a:off x="5780799" y="1087341"/>
            <a:ext cx="336029" cy="195421"/>
          </a:xfrm>
          <a:custGeom>
            <a:gdLst>
              <a:gd fmla="*/ 1452 w 2254" name="T0"/>
              <a:gd fmla="*/ 422 h 1315" name="T1"/>
              <a:gd fmla="*/ 1535 w 2254" name="T2"/>
              <a:gd fmla="*/ 465 h 1315" name="T3"/>
              <a:gd fmla="*/ 1660 w 2254" name="T4"/>
              <a:gd fmla="*/ 529 h 1315" name="T5"/>
              <a:gd fmla="*/ 1779 w 2254" name="T6"/>
              <a:gd fmla="*/ 588 h 1315" name="T7"/>
              <a:gd fmla="*/ 1871 w 2254" name="T8"/>
              <a:gd fmla="*/ 629 h 1315" name="T9"/>
              <a:gd fmla="*/ 2004 w 2254" name="T10"/>
              <a:gd fmla="*/ 685 h 1315" name="T11"/>
              <a:gd fmla="*/ 2111 w 2254" name="T12"/>
              <a:gd fmla="*/ 735 h 1315" name="T13"/>
              <a:gd fmla="*/ 2174 w 2254" name="T14"/>
              <a:gd fmla="*/ 769 h 1315" name="T15"/>
              <a:gd fmla="*/ 2213 w 2254" name="T16"/>
              <a:gd fmla="*/ 794 h 1315" name="T17"/>
              <a:gd fmla="*/ 2232 w 2254" name="T18"/>
              <a:gd fmla="*/ 809 h 1315" name="T19"/>
              <a:gd fmla="*/ 2247 w 2254" name="T20"/>
              <a:gd fmla="*/ 825 h 1315" name="T21"/>
              <a:gd fmla="*/ 2253 w 2254" name="T22"/>
              <a:gd fmla="*/ 840 h 1315" name="T23"/>
              <a:gd fmla="*/ 2254 w 2254" name="T24"/>
              <a:gd fmla="*/ 887 h 1315" name="T25"/>
              <a:gd fmla="*/ 2254 w 2254" name="T26"/>
              <a:gd fmla="*/ 1026 h 1315" name="T27"/>
              <a:gd fmla="*/ 2254 w 2254" name="T28"/>
              <a:gd fmla="*/ 1185 h 1315" name="T29"/>
              <a:gd fmla="*/ 2254 w 2254" name="T30"/>
              <a:gd fmla="*/ 1297 h 1315" name="T31"/>
              <a:gd fmla="*/ 2249 w 2254" name="T32"/>
              <a:gd fmla="*/ 1313 h 1315" name="T33"/>
              <a:gd fmla="*/ 2195 w 2254" name="T34"/>
              <a:gd fmla="*/ 1295 h 1315" name="T35"/>
              <a:gd fmla="*/ 2067 w 2254" name="T36"/>
              <a:gd fmla="*/ 1254 h 1315" name="T37"/>
              <a:gd fmla="*/ 1843 w 2254" name="T38"/>
              <a:gd fmla="*/ 1186 h 1315" name="T39"/>
              <a:gd fmla="*/ 1603 w 2254" name="T40"/>
              <a:gd fmla="*/ 1114 h 1315" name="T41"/>
              <a:gd fmla="*/ 1434 w 2254" name="T42"/>
              <a:gd fmla="*/ 1054 h 1315" name="T43"/>
              <a:gd fmla="*/ 1309 w 2254" name="T44"/>
              <a:gd fmla="*/ 1005 h 1315" name="T45"/>
              <a:gd fmla="*/ 1225 w 2254" name="T46"/>
              <a:gd fmla="*/ 969 h 1315" name="T47"/>
              <a:gd fmla="*/ 1144 w 2254" name="T48"/>
              <a:gd fmla="*/ 931 h 1315" name="T49"/>
              <a:gd fmla="*/ 1064 w 2254" name="T50"/>
              <a:gd fmla="*/ 892 h 1315" name="T51"/>
              <a:gd fmla="*/ 984 w 2254" name="T52"/>
              <a:gd fmla="*/ 850 h 1315" name="T53"/>
              <a:gd fmla="*/ 908 w 2254" name="T54"/>
              <a:gd fmla="*/ 806 h 1315" name="T55"/>
              <a:gd fmla="*/ 832 w 2254" name="T56"/>
              <a:gd fmla="*/ 760 h 1315" name="T57"/>
              <a:gd fmla="*/ 758 w 2254" name="T58"/>
              <a:gd fmla="*/ 712 h 1315" name="T59"/>
              <a:gd fmla="*/ 688 w 2254" name="T60"/>
              <a:gd fmla="*/ 662 h 1315" name="T61"/>
              <a:gd fmla="*/ 618 w 2254" name="T62"/>
              <a:gd fmla="*/ 609 h 1315" name="T63"/>
              <a:gd fmla="*/ 552 w 2254" name="T64"/>
              <a:gd fmla="*/ 555 h 1315" name="T65"/>
              <a:gd fmla="*/ 490 w 2254" name="T66"/>
              <a:gd fmla="*/ 501 h 1315" name="T67"/>
              <a:gd fmla="*/ 349 w 2254" name="T68"/>
              <a:gd fmla="*/ 364 h 1315" name="T69"/>
              <a:gd fmla="*/ 182 w 2254" name="T70"/>
              <a:gd fmla="*/ 196 h 1315" name="T71"/>
              <a:gd fmla="*/ 75 w 2254" name="T72"/>
              <a:gd fmla="*/ 86 h 1315" name="T73"/>
              <a:gd fmla="*/ 27 w 2254" name="T74"/>
              <a:gd fmla="*/ 38 h 1315" name="T75"/>
              <a:gd fmla="*/ 8 w 2254" name="T76"/>
              <a:gd fmla="*/ 21 h 1315" name="T77"/>
              <a:gd fmla="*/ 0 w 2254" name="T78"/>
              <a:gd fmla="*/ 15 h 1315" name="T79"/>
              <a:gd fmla="*/ 18 w 2254" name="T80"/>
              <a:gd fmla="*/ 13 h 1315" name="T81"/>
              <a:gd fmla="*/ 78 w 2254" name="T82"/>
              <a:gd fmla="*/ 9 h 1315" name="T83"/>
              <a:gd fmla="*/ 213 w 2254" name="T84"/>
              <a:gd fmla="*/ 6 h 1315" name="T85"/>
              <a:gd fmla="*/ 383 w 2254" name="T86"/>
              <a:gd fmla="*/ 4 h 1315" name="T87"/>
              <a:gd fmla="*/ 567 w 2254" name="T88"/>
              <a:gd fmla="*/ 2 h 1315" name="T89"/>
              <a:gd fmla="*/ 740 w 2254" name="T90"/>
              <a:gd fmla="*/ 2 h 1315" name="T91"/>
              <a:gd fmla="*/ 880 w 2254" name="T92"/>
              <a:gd fmla="*/ 0 h 1315" name="T93"/>
              <a:gd fmla="*/ 960 w 2254" name="T94"/>
              <a:gd fmla="*/ 0 h 1315" name="T95"/>
              <a:gd fmla="*/ 982 w 2254" name="T96"/>
              <a:gd fmla="*/ 14 h 1315" name="T97"/>
              <a:gd fmla="*/ 1031 w 2254" name="T98"/>
              <a:gd fmla="*/ 72 h 1315" name="T99"/>
              <a:gd fmla="*/ 1082 w 2254" name="T100"/>
              <a:gd fmla="*/ 129 h 1315" name="T101"/>
              <a:gd fmla="*/ 1147 w 2254" name="T102"/>
              <a:gd fmla="*/ 195 h 1315" name="T103"/>
              <a:gd fmla="*/ 1222 w 2254" name="T104"/>
              <a:gd fmla="*/ 263 h 1315" name="T105"/>
              <a:gd fmla="*/ 1284 w 2254" name="T106"/>
              <a:gd fmla="*/ 315 h 1315" name="T107"/>
              <a:gd fmla="*/ 1326 w 2254" name="T108"/>
              <a:gd fmla="*/ 347 h 1315" name="T109"/>
              <a:gd fmla="*/ 1370 w 2254" name="T110"/>
              <a:gd fmla="*/ 376 h 1315" name="T111"/>
              <a:gd fmla="*/ 1415 w 2254" name="T112"/>
              <a:gd fmla="*/ 404 h 131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315" w="2254">
                <a:moveTo>
                  <a:pt x="1439" y="416"/>
                </a:moveTo>
                <a:lnTo>
                  <a:pt x="1452" y="422"/>
                </a:lnTo>
                <a:lnTo>
                  <a:pt x="1486" y="440"/>
                </a:lnTo>
                <a:lnTo>
                  <a:pt x="1535" y="465"/>
                </a:lnTo>
                <a:lnTo>
                  <a:pt x="1595" y="496"/>
                </a:lnTo>
                <a:lnTo>
                  <a:pt x="1660" y="529"/>
                </a:lnTo>
                <a:lnTo>
                  <a:pt x="1722" y="561"/>
                </a:lnTo>
                <a:lnTo>
                  <a:pt x="1779" y="588"/>
                </a:lnTo>
                <a:lnTo>
                  <a:pt x="1824" y="609"/>
                </a:lnTo>
                <a:lnTo>
                  <a:pt x="1871" y="629"/>
                </a:lnTo>
                <a:lnTo>
                  <a:pt x="1932" y="655"/>
                </a:lnTo>
                <a:lnTo>
                  <a:pt x="2004" y="685"/>
                </a:lnTo>
                <a:lnTo>
                  <a:pt x="2076" y="717"/>
                </a:lnTo>
                <a:lnTo>
                  <a:pt x="2111" y="735"/>
                </a:lnTo>
                <a:lnTo>
                  <a:pt x="2144" y="751"/>
                </a:lnTo>
                <a:lnTo>
                  <a:pt x="2174" y="769"/>
                </a:lnTo>
                <a:lnTo>
                  <a:pt x="2202" y="785"/>
                </a:lnTo>
                <a:lnTo>
                  <a:pt x="2213" y="794"/>
                </a:lnTo>
                <a:lnTo>
                  <a:pt x="2224" y="802"/>
                </a:lnTo>
                <a:lnTo>
                  <a:pt x="2232" y="809"/>
                </a:lnTo>
                <a:lnTo>
                  <a:pt x="2240" y="817"/>
                </a:lnTo>
                <a:lnTo>
                  <a:pt x="2247" y="825"/>
                </a:lnTo>
                <a:lnTo>
                  <a:pt x="2251" y="832"/>
                </a:lnTo>
                <a:lnTo>
                  <a:pt x="2253" y="840"/>
                </a:lnTo>
                <a:lnTo>
                  <a:pt x="2254" y="847"/>
                </a:lnTo>
                <a:lnTo>
                  <a:pt x="2254" y="887"/>
                </a:lnTo>
                <a:lnTo>
                  <a:pt x="2254" y="950"/>
                </a:lnTo>
                <a:lnTo>
                  <a:pt x="2254" y="1026"/>
                </a:lnTo>
                <a:lnTo>
                  <a:pt x="2254" y="1107"/>
                </a:lnTo>
                <a:lnTo>
                  <a:pt x="2254" y="1185"/>
                </a:lnTo>
                <a:lnTo>
                  <a:pt x="2254" y="1251"/>
                </a:lnTo>
                <a:lnTo>
                  <a:pt x="2254" y="1297"/>
                </a:lnTo>
                <a:lnTo>
                  <a:pt x="2254" y="1315"/>
                </a:lnTo>
                <a:lnTo>
                  <a:pt x="2249" y="1313"/>
                </a:lnTo>
                <a:lnTo>
                  <a:pt x="2230" y="1306"/>
                </a:lnTo>
                <a:lnTo>
                  <a:pt x="2195" y="1295"/>
                </a:lnTo>
                <a:lnTo>
                  <a:pt x="2142" y="1277"/>
                </a:lnTo>
                <a:lnTo>
                  <a:pt x="2067" y="1254"/>
                </a:lnTo>
                <a:lnTo>
                  <a:pt x="1969" y="1224"/>
                </a:lnTo>
                <a:lnTo>
                  <a:pt x="1843" y="1186"/>
                </a:lnTo>
                <a:lnTo>
                  <a:pt x="1689" y="1140"/>
                </a:lnTo>
                <a:lnTo>
                  <a:pt x="1603" y="1114"/>
                </a:lnTo>
                <a:lnTo>
                  <a:pt x="1519" y="1085"/>
                </a:lnTo>
                <a:lnTo>
                  <a:pt x="1434" y="1054"/>
                </a:lnTo>
                <a:lnTo>
                  <a:pt x="1351" y="1023"/>
                </a:lnTo>
                <a:lnTo>
                  <a:pt x="1309" y="1005"/>
                </a:lnTo>
                <a:lnTo>
                  <a:pt x="1267" y="987"/>
                </a:lnTo>
                <a:lnTo>
                  <a:pt x="1225" y="969"/>
                </a:lnTo>
                <a:lnTo>
                  <a:pt x="1185" y="950"/>
                </a:lnTo>
                <a:lnTo>
                  <a:pt x="1144" y="931"/>
                </a:lnTo>
                <a:lnTo>
                  <a:pt x="1103" y="912"/>
                </a:lnTo>
                <a:lnTo>
                  <a:pt x="1064" y="892"/>
                </a:lnTo>
                <a:lnTo>
                  <a:pt x="1024" y="871"/>
                </a:lnTo>
                <a:lnTo>
                  <a:pt x="984" y="850"/>
                </a:lnTo>
                <a:lnTo>
                  <a:pt x="946" y="828"/>
                </a:lnTo>
                <a:lnTo>
                  <a:pt x="908" y="806"/>
                </a:lnTo>
                <a:lnTo>
                  <a:pt x="869" y="783"/>
                </a:lnTo>
                <a:lnTo>
                  <a:pt x="832" y="760"/>
                </a:lnTo>
                <a:lnTo>
                  <a:pt x="795" y="736"/>
                </a:lnTo>
                <a:lnTo>
                  <a:pt x="758" y="712"/>
                </a:lnTo>
                <a:lnTo>
                  <a:pt x="723" y="687"/>
                </a:lnTo>
                <a:lnTo>
                  <a:pt x="688" y="662"/>
                </a:lnTo>
                <a:lnTo>
                  <a:pt x="652" y="636"/>
                </a:lnTo>
                <a:lnTo>
                  <a:pt x="618" y="609"/>
                </a:lnTo>
                <a:lnTo>
                  <a:pt x="585" y="583"/>
                </a:lnTo>
                <a:lnTo>
                  <a:pt x="552" y="555"/>
                </a:lnTo>
                <a:lnTo>
                  <a:pt x="520" y="528"/>
                </a:lnTo>
                <a:lnTo>
                  <a:pt x="490" y="501"/>
                </a:lnTo>
                <a:lnTo>
                  <a:pt x="459" y="471"/>
                </a:lnTo>
                <a:lnTo>
                  <a:pt x="349" y="364"/>
                </a:lnTo>
                <a:lnTo>
                  <a:pt x="257" y="273"/>
                </a:lnTo>
                <a:lnTo>
                  <a:pt x="182" y="196"/>
                </a:lnTo>
                <a:lnTo>
                  <a:pt x="121" y="135"/>
                </a:lnTo>
                <a:lnTo>
                  <a:pt x="75" y="86"/>
                </a:lnTo>
                <a:lnTo>
                  <a:pt x="41" y="51"/>
                </a:lnTo>
                <a:lnTo>
                  <a:pt x="27" y="38"/>
                </a:lnTo>
                <a:lnTo>
                  <a:pt x="17" y="28"/>
                </a:lnTo>
                <a:lnTo>
                  <a:pt x="8" y="21"/>
                </a:lnTo>
                <a:lnTo>
                  <a:pt x="0" y="17"/>
                </a:lnTo>
                <a:lnTo>
                  <a:pt x="0" y="15"/>
                </a:lnTo>
                <a:lnTo>
                  <a:pt x="7" y="14"/>
                </a:lnTo>
                <a:lnTo>
                  <a:pt x="18" y="13"/>
                </a:lnTo>
                <a:lnTo>
                  <a:pt x="33" y="11"/>
                </a:lnTo>
                <a:lnTo>
                  <a:pt x="78" y="9"/>
                </a:lnTo>
                <a:lnTo>
                  <a:pt x="139" y="7"/>
                </a:lnTo>
                <a:lnTo>
                  <a:pt x="213" y="6"/>
                </a:lnTo>
                <a:lnTo>
                  <a:pt x="294" y="5"/>
                </a:lnTo>
                <a:lnTo>
                  <a:pt x="383" y="4"/>
                </a:lnTo>
                <a:lnTo>
                  <a:pt x="474" y="3"/>
                </a:lnTo>
                <a:lnTo>
                  <a:pt x="567" y="2"/>
                </a:lnTo>
                <a:lnTo>
                  <a:pt x="657" y="2"/>
                </a:lnTo>
                <a:lnTo>
                  <a:pt x="740" y="2"/>
                </a:lnTo>
                <a:lnTo>
                  <a:pt x="816" y="2"/>
                </a:lnTo>
                <a:lnTo>
                  <a:pt x="880" y="0"/>
                </a:lnTo>
                <a:lnTo>
                  <a:pt x="930" y="0"/>
                </a:lnTo>
                <a:lnTo>
                  <a:pt x="960" y="0"/>
                </a:lnTo>
                <a:lnTo>
                  <a:pt x="972" y="0"/>
                </a:lnTo>
                <a:lnTo>
                  <a:pt x="982" y="14"/>
                </a:lnTo>
                <a:lnTo>
                  <a:pt x="1011" y="48"/>
                </a:lnTo>
                <a:lnTo>
                  <a:pt x="1031" y="72"/>
                </a:lnTo>
                <a:lnTo>
                  <a:pt x="1055" y="99"/>
                </a:lnTo>
                <a:lnTo>
                  <a:pt x="1082" y="129"/>
                </a:lnTo>
                <a:lnTo>
                  <a:pt x="1113" y="161"/>
                </a:lnTo>
                <a:lnTo>
                  <a:pt x="1147" y="195"/>
                </a:lnTo>
                <a:lnTo>
                  <a:pt x="1183" y="229"/>
                </a:lnTo>
                <a:lnTo>
                  <a:pt x="1222" y="263"/>
                </a:lnTo>
                <a:lnTo>
                  <a:pt x="1262" y="297"/>
                </a:lnTo>
                <a:lnTo>
                  <a:pt x="1284" y="315"/>
                </a:lnTo>
                <a:lnTo>
                  <a:pt x="1304" y="330"/>
                </a:lnTo>
                <a:lnTo>
                  <a:pt x="1326" y="347"/>
                </a:lnTo>
                <a:lnTo>
                  <a:pt x="1348" y="362"/>
                </a:lnTo>
                <a:lnTo>
                  <a:pt x="1370" y="376"/>
                </a:lnTo>
                <a:lnTo>
                  <a:pt x="1393" y="391"/>
                </a:lnTo>
                <a:lnTo>
                  <a:pt x="1415" y="404"/>
                </a:lnTo>
                <a:lnTo>
                  <a:pt x="1439" y="4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11" name="TextBox 1410"/>
          <p:cNvSpPr txBox="1"/>
          <p:nvPr/>
        </p:nvSpPr>
        <p:spPr>
          <a:xfrm>
            <a:off x="4211960" y="309885"/>
            <a:ext cx="23762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itchFamily="2" typeface="德彪钢笔行书字库"/>
                <a:ea charset="-122" panose="02000000000000000000" pitchFamily="2" typeface="德彪钢笔行书字库"/>
                <a:cs charset="-122" pitchFamily="65" typeface="方正仿郭简体"/>
              </a:rPr>
              <a:t>我们终将逝去的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5995867" y="1174456"/>
            <a:ext cx="128900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-122" pitchFamily="2" typeface="德彪钢笔行书字库"/>
                <a:ea charset="-122" panose="02000000000000000000" pitchFamily="2" typeface="德彪钢笔行书字库"/>
                <a:cs charset="-122" pitchFamily="65" typeface="方正仿郭简体"/>
              </a:rPr>
              <a:t>So Young</a:t>
            </a:r>
          </a:p>
        </p:txBody>
      </p:sp>
      <p:sp>
        <p:nvSpPr>
          <p:cNvPr id="1418" name="Freeform 419"/>
          <p:cNvSpPr/>
          <p:nvPr/>
        </p:nvSpPr>
        <p:spPr bwMode="auto">
          <a:xfrm rot="20782584">
            <a:off x="-328340" y="827812"/>
            <a:ext cx="3529013" cy="708025"/>
          </a:xfrm>
          <a:custGeom>
            <a:gdLst>
              <a:gd fmla="*/ 4569 w 15560" name="T0"/>
              <a:gd fmla="*/ 1564 h 3127" name="T1"/>
              <a:gd fmla="*/ 5249 w 15560" name="T2"/>
              <a:gd fmla="*/ 1114 h 3127" name="T3"/>
              <a:gd fmla="*/ 5940 w 15560" name="T4"/>
              <a:gd fmla="*/ 719 h 3127" name="T5"/>
              <a:gd fmla="*/ 6642 w 15560" name="T6"/>
              <a:gd fmla="*/ 417 h 3127" name="T7"/>
              <a:gd fmla="*/ 7356 w 15560" name="T8"/>
              <a:gd fmla="*/ 247 h 3127" name="T9"/>
              <a:gd fmla="*/ 8081 w 15560" name="T10"/>
              <a:gd fmla="*/ 246 h 3127" name="T11"/>
              <a:gd fmla="*/ 8819 w 15560" name="T12"/>
              <a:gd fmla="*/ 454 h 3127" name="T13"/>
              <a:gd fmla="*/ 9571 w 15560" name="T14"/>
              <a:gd fmla="*/ 907 h 3127" name="T15"/>
              <a:gd fmla="*/ 10140 w 15560" name="T16"/>
              <a:gd fmla="*/ 1405 h 3127" name="T17"/>
              <a:gd fmla="*/ 10486 w 15560" name="T18"/>
              <a:gd fmla="*/ 1715 h 3127" name="T19"/>
              <a:gd fmla="*/ 10785 w 15560" name="T20"/>
              <a:gd fmla="*/ 1963 h 3127" name="T21"/>
              <a:gd fmla="*/ 11105 w 15560" name="T22"/>
              <a:gd fmla="*/ 2202 h 3127" name="T23"/>
              <a:gd fmla="*/ 11449 w 15560" name="T24"/>
              <a:gd fmla="*/ 2419 h 3127" name="T25"/>
              <a:gd fmla="*/ 11816 w 15560" name="T26"/>
              <a:gd fmla="*/ 2602 h 3127" name="T27"/>
              <a:gd fmla="*/ 12210 w 15560" name="T28"/>
              <a:gd fmla="*/ 2743 h 3127" name="T29"/>
              <a:gd fmla="*/ 12626 w 15560" name="T30"/>
              <a:gd fmla="*/ 2833 h 3127" name="T31"/>
              <a:gd fmla="*/ 13049 w 15560" name="T32"/>
              <a:gd fmla="*/ 2879 h 3127" name="T33"/>
              <a:gd fmla="*/ 13473 w 15560" name="T34"/>
              <a:gd fmla="*/ 2878 h 3127" name="T35"/>
              <a:gd fmla="*/ 13895 w 15560" name="T36"/>
              <a:gd fmla="*/ 2820 h 3127" name="T37"/>
              <a:gd fmla="*/ 14311 w 15560" name="T38"/>
              <a:gd fmla="*/ 2701 h 3127" name="T39"/>
              <a:gd fmla="*/ 14715 w 15560" name="T40"/>
              <a:gd fmla="*/ 2514 h 3127" name="T41"/>
              <a:gd fmla="*/ 15103 w 15560" name="T42"/>
              <a:gd fmla="*/ 2252 h 3127" name="T43"/>
              <a:gd fmla="*/ 15471 w 15560" name="T44"/>
              <a:gd fmla="*/ 1909 h 3127" name="T45"/>
              <a:gd fmla="*/ 15267 w 15560" name="T46"/>
              <a:gd fmla="*/ 2104 h 3127" name="T47"/>
              <a:gd fmla="*/ 14836 w 15560" name="T48"/>
              <a:gd fmla="*/ 2411 h 3127" name="T49"/>
              <a:gd fmla="*/ 14371 w 15560" name="T50"/>
              <a:gd fmla="*/ 2627 h 3127" name="T51"/>
              <a:gd fmla="*/ 13885 w 15560" name="T52"/>
              <a:gd fmla="*/ 2758 h 3127" name="T53"/>
              <a:gd fmla="*/ 13390 w 15560" name="T54"/>
              <a:gd fmla="*/ 2811 h 3127" name="T55"/>
              <a:gd fmla="*/ 12898 w 15560" name="T56"/>
              <a:gd fmla="*/ 2792 h 3127" name="T57"/>
              <a:gd fmla="*/ 12424 w 15560" name="T58"/>
              <a:gd fmla="*/ 2706 h 3127" name="T59"/>
              <a:gd fmla="*/ 11977 w 15560" name="T60"/>
              <a:gd fmla="*/ 2563 h 3127" name="T61"/>
              <a:gd fmla="*/ 11467 w 15560" name="T62"/>
              <a:gd fmla="*/ 2309 h 3127" name="T63"/>
              <a:gd fmla="*/ 10966 w 15560" name="T64"/>
              <a:gd fmla="*/ 1968 h 3127" name="T65"/>
              <a:gd fmla="*/ 10499 w 15560" name="T66"/>
              <a:gd fmla="*/ 1583 h 3127" name="T67"/>
              <a:gd fmla="*/ 9836 w 15560" name="T68"/>
              <a:gd fmla="*/ 991 h 3127" name="T69"/>
              <a:gd fmla="*/ 9402 w 15560" name="T70"/>
              <a:gd fmla="*/ 627 h 3127" name="T71"/>
              <a:gd fmla="*/ 8963 w 15560" name="T72"/>
              <a:gd fmla="*/ 326 h 3127" name="T73"/>
              <a:gd fmla="*/ 8507 w 15560" name="T74"/>
              <a:gd fmla="*/ 115 h 3127" name="T75"/>
              <a:gd fmla="*/ 7831 w 15560" name="T76"/>
              <a:gd fmla="*/ 7 h 3127" name="T77"/>
              <a:gd fmla="*/ 6705 w 15560" name="T78"/>
              <a:gd fmla="*/ 90 h 3127" name="T79"/>
              <a:gd fmla="*/ 5741 w 15560" name="T80"/>
              <a:gd fmla="*/ 412 h 3127" name="T81"/>
              <a:gd fmla="*/ 4873 w 15560" name="T82"/>
              <a:gd fmla="*/ 887 h 3127" name="T83"/>
              <a:gd fmla="*/ 4035 w 15560" name="T84"/>
              <a:gd fmla="*/ 1429 h 3127" name="T85"/>
              <a:gd fmla="*/ 3162 w 15560" name="T86"/>
              <a:gd fmla="*/ 1951 h 3127" name="T87"/>
              <a:gd fmla="*/ 2187 w 15560" name="T88"/>
              <a:gd fmla="*/ 2366 h 3127" name="T89"/>
              <a:gd fmla="*/ 1045 w 15560" name="T90"/>
              <a:gd fmla="*/ 2589 h 3127" name="T91"/>
              <a:gd fmla="*/ 0 w 15560" name="T92"/>
              <a:gd fmla="*/ 3099 h 3127" name="T93"/>
              <a:gd fmla="*/ 632 w 15560" name="T94"/>
              <a:gd fmla="*/ 3127 h 3127" name="T95"/>
              <a:gd fmla="*/ 1196 w 15560" name="T96"/>
              <a:gd fmla="*/ 3109 h 3127" name="T97"/>
              <a:gd fmla="*/ 1707 w 15560" name="T98"/>
              <a:gd fmla="*/ 3041 h 3127" name="T99"/>
              <a:gd fmla="*/ 2182 w 15560" name="T100"/>
              <a:gd fmla="*/ 2924 h 3127" name="T101"/>
              <a:gd fmla="*/ 2639 w 15560" name="T102"/>
              <a:gd fmla="*/ 2756 h 3127" name="T103"/>
              <a:gd fmla="*/ 3093 w 15560" name="T104"/>
              <a:gd fmla="*/ 2532 h 3127" name="T105"/>
              <a:gd fmla="*/ 3563 w 15560" name="T106"/>
              <a:gd fmla="*/ 2253 h 3127" name="T107"/>
              <a:gd fmla="*/ 4064 w 15560" name="T108"/>
              <a:gd fmla="*/ 1916 h 312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127" w="15560">
                <a:moveTo>
                  <a:pt x="4064" y="1916"/>
                </a:moveTo>
                <a:lnTo>
                  <a:pt x="4232" y="1799"/>
                </a:lnTo>
                <a:lnTo>
                  <a:pt x="4399" y="1681"/>
                </a:lnTo>
                <a:lnTo>
                  <a:pt x="4569" y="1564"/>
                </a:lnTo>
                <a:lnTo>
                  <a:pt x="4737" y="1449"/>
                </a:lnTo>
                <a:lnTo>
                  <a:pt x="4908" y="1334"/>
                </a:lnTo>
                <a:lnTo>
                  <a:pt x="5078" y="1222"/>
                </a:lnTo>
                <a:lnTo>
                  <a:pt x="5249" y="1114"/>
                </a:lnTo>
                <a:lnTo>
                  <a:pt x="5421" y="1009"/>
                </a:lnTo>
                <a:lnTo>
                  <a:pt x="5593" y="906"/>
                </a:lnTo>
                <a:lnTo>
                  <a:pt x="5767" y="810"/>
                </a:lnTo>
                <a:lnTo>
                  <a:pt x="5940" y="719"/>
                </a:lnTo>
                <a:lnTo>
                  <a:pt x="6115" y="632"/>
                </a:lnTo>
                <a:lnTo>
                  <a:pt x="6289" y="553"/>
                </a:lnTo>
                <a:lnTo>
                  <a:pt x="6466" y="481"/>
                </a:lnTo>
                <a:lnTo>
                  <a:pt x="6642" y="417"/>
                </a:lnTo>
                <a:lnTo>
                  <a:pt x="6819" y="361"/>
                </a:lnTo>
                <a:lnTo>
                  <a:pt x="6998" y="313"/>
                </a:lnTo>
                <a:lnTo>
                  <a:pt x="7176" y="275"/>
                </a:lnTo>
                <a:lnTo>
                  <a:pt x="7356" y="247"/>
                </a:lnTo>
                <a:lnTo>
                  <a:pt x="7535" y="229"/>
                </a:lnTo>
                <a:lnTo>
                  <a:pt x="7717" y="223"/>
                </a:lnTo>
                <a:lnTo>
                  <a:pt x="7898" y="228"/>
                </a:lnTo>
                <a:lnTo>
                  <a:pt x="8081" y="246"/>
                </a:lnTo>
                <a:lnTo>
                  <a:pt x="8265" y="277"/>
                </a:lnTo>
                <a:lnTo>
                  <a:pt x="8448" y="323"/>
                </a:lnTo>
                <a:lnTo>
                  <a:pt x="8633" y="381"/>
                </a:lnTo>
                <a:lnTo>
                  <a:pt x="8819" y="454"/>
                </a:lnTo>
                <a:lnTo>
                  <a:pt x="9006" y="543"/>
                </a:lnTo>
                <a:lnTo>
                  <a:pt x="9194" y="648"/>
                </a:lnTo>
                <a:lnTo>
                  <a:pt x="9381" y="769"/>
                </a:lnTo>
                <a:lnTo>
                  <a:pt x="9571" y="907"/>
                </a:lnTo>
                <a:lnTo>
                  <a:pt x="9761" y="1064"/>
                </a:lnTo>
                <a:lnTo>
                  <a:pt x="9883" y="1171"/>
                </a:lnTo>
                <a:lnTo>
                  <a:pt x="10009" y="1285"/>
                </a:lnTo>
                <a:lnTo>
                  <a:pt x="10140" y="1405"/>
                </a:lnTo>
                <a:lnTo>
                  <a:pt x="10275" y="1527"/>
                </a:lnTo>
                <a:lnTo>
                  <a:pt x="10343" y="1589"/>
                </a:lnTo>
                <a:lnTo>
                  <a:pt x="10414" y="1651"/>
                </a:lnTo>
                <a:lnTo>
                  <a:pt x="10486" y="1715"/>
                </a:lnTo>
                <a:lnTo>
                  <a:pt x="10559" y="1777"/>
                </a:lnTo>
                <a:lnTo>
                  <a:pt x="10632" y="1840"/>
                </a:lnTo>
                <a:lnTo>
                  <a:pt x="10708" y="1902"/>
                </a:lnTo>
                <a:lnTo>
                  <a:pt x="10785" y="1963"/>
                </a:lnTo>
                <a:lnTo>
                  <a:pt x="10863" y="2024"/>
                </a:lnTo>
                <a:lnTo>
                  <a:pt x="10942" y="2085"/>
                </a:lnTo>
                <a:lnTo>
                  <a:pt x="11023" y="2144"/>
                </a:lnTo>
                <a:lnTo>
                  <a:pt x="11105" y="2202"/>
                </a:lnTo>
                <a:lnTo>
                  <a:pt x="11189" y="2259"/>
                </a:lnTo>
                <a:lnTo>
                  <a:pt x="11274" y="2314"/>
                </a:lnTo>
                <a:lnTo>
                  <a:pt x="11360" y="2367"/>
                </a:lnTo>
                <a:lnTo>
                  <a:pt x="11449" y="2419"/>
                </a:lnTo>
                <a:lnTo>
                  <a:pt x="11538" y="2469"/>
                </a:lnTo>
                <a:lnTo>
                  <a:pt x="11629" y="2516"/>
                </a:lnTo>
                <a:lnTo>
                  <a:pt x="11722" y="2560"/>
                </a:lnTo>
                <a:lnTo>
                  <a:pt x="11816" y="2602"/>
                </a:lnTo>
                <a:lnTo>
                  <a:pt x="11912" y="2642"/>
                </a:lnTo>
                <a:lnTo>
                  <a:pt x="12009" y="2678"/>
                </a:lnTo>
                <a:lnTo>
                  <a:pt x="12109" y="2712"/>
                </a:lnTo>
                <a:lnTo>
                  <a:pt x="12210" y="2743"/>
                </a:lnTo>
                <a:lnTo>
                  <a:pt x="12312" y="2769"/>
                </a:lnTo>
                <a:lnTo>
                  <a:pt x="12417" y="2793"/>
                </a:lnTo>
                <a:lnTo>
                  <a:pt x="12521" y="2814"/>
                </a:lnTo>
                <a:lnTo>
                  <a:pt x="12626" y="2833"/>
                </a:lnTo>
                <a:lnTo>
                  <a:pt x="12731" y="2849"/>
                </a:lnTo>
                <a:lnTo>
                  <a:pt x="12837" y="2862"/>
                </a:lnTo>
                <a:lnTo>
                  <a:pt x="12942" y="2872"/>
                </a:lnTo>
                <a:lnTo>
                  <a:pt x="13049" y="2879"/>
                </a:lnTo>
                <a:lnTo>
                  <a:pt x="13155" y="2884"/>
                </a:lnTo>
                <a:lnTo>
                  <a:pt x="13261" y="2885"/>
                </a:lnTo>
                <a:lnTo>
                  <a:pt x="13367" y="2883"/>
                </a:lnTo>
                <a:lnTo>
                  <a:pt x="13473" y="2878"/>
                </a:lnTo>
                <a:lnTo>
                  <a:pt x="13579" y="2869"/>
                </a:lnTo>
                <a:lnTo>
                  <a:pt x="13685" y="2856"/>
                </a:lnTo>
                <a:lnTo>
                  <a:pt x="13790" y="2840"/>
                </a:lnTo>
                <a:lnTo>
                  <a:pt x="13895" y="2820"/>
                </a:lnTo>
                <a:lnTo>
                  <a:pt x="14000" y="2797"/>
                </a:lnTo>
                <a:lnTo>
                  <a:pt x="14104" y="2769"/>
                </a:lnTo>
                <a:lnTo>
                  <a:pt x="14207" y="2737"/>
                </a:lnTo>
                <a:lnTo>
                  <a:pt x="14311" y="2701"/>
                </a:lnTo>
                <a:lnTo>
                  <a:pt x="14413" y="2661"/>
                </a:lnTo>
                <a:lnTo>
                  <a:pt x="14514" y="2616"/>
                </a:lnTo>
                <a:lnTo>
                  <a:pt x="14615" y="2567"/>
                </a:lnTo>
                <a:lnTo>
                  <a:pt x="14715" y="2514"/>
                </a:lnTo>
                <a:lnTo>
                  <a:pt x="14813" y="2456"/>
                </a:lnTo>
                <a:lnTo>
                  <a:pt x="14911" y="2393"/>
                </a:lnTo>
                <a:lnTo>
                  <a:pt x="15008" y="2324"/>
                </a:lnTo>
                <a:lnTo>
                  <a:pt x="15103" y="2252"/>
                </a:lnTo>
                <a:lnTo>
                  <a:pt x="15197" y="2174"/>
                </a:lnTo>
                <a:lnTo>
                  <a:pt x="15290" y="2091"/>
                </a:lnTo>
                <a:lnTo>
                  <a:pt x="15381" y="2002"/>
                </a:lnTo>
                <a:lnTo>
                  <a:pt x="15471" y="1909"/>
                </a:lnTo>
                <a:lnTo>
                  <a:pt x="15560" y="1810"/>
                </a:lnTo>
                <a:lnTo>
                  <a:pt x="15465" y="1914"/>
                </a:lnTo>
                <a:lnTo>
                  <a:pt x="15367" y="2011"/>
                </a:lnTo>
                <a:lnTo>
                  <a:pt x="15267" y="2104"/>
                </a:lnTo>
                <a:lnTo>
                  <a:pt x="15162" y="2189"/>
                </a:lnTo>
                <a:lnTo>
                  <a:pt x="15056" y="2269"/>
                </a:lnTo>
                <a:lnTo>
                  <a:pt x="14948" y="2343"/>
                </a:lnTo>
                <a:lnTo>
                  <a:pt x="14836" y="2411"/>
                </a:lnTo>
                <a:lnTo>
                  <a:pt x="14723" y="2473"/>
                </a:lnTo>
                <a:lnTo>
                  <a:pt x="14607" y="2530"/>
                </a:lnTo>
                <a:lnTo>
                  <a:pt x="14490" y="2581"/>
                </a:lnTo>
                <a:lnTo>
                  <a:pt x="14371" y="2627"/>
                </a:lnTo>
                <a:lnTo>
                  <a:pt x="14252" y="2667"/>
                </a:lnTo>
                <a:lnTo>
                  <a:pt x="14130" y="2702"/>
                </a:lnTo>
                <a:lnTo>
                  <a:pt x="14008" y="2732"/>
                </a:lnTo>
                <a:lnTo>
                  <a:pt x="13885" y="2758"/>
                </a:lnTo>
                <a:lnTo>
                  <a:pt x="13762" y="2778"/>
                </a:lnTo>
                <a:lnTo>
                  <a:pt x="13638" y="2794"/>
                </a:lnTo>
                <a:lnTo>
                  <a:pt x="13514" y="2805"/>
                </a:lnTo>
                <a:lnTo>
                  <a:pt x="13390" y="2811"/>
                </a:lnTo>
                <a:lnTo>
                  <a:pt x="13266" y="2812"/>
                </a:lnTo>
                <a:lnTo>
                  <a:pt x="13143" y="2810"/>
                </a:lnTo>
                <a:lnTo>
                  <a:pt x="13021" y="2803"/>
                </a:lnTo>
                <a:lnTo>
                  <a:pt x="12898" y="2792"/>
                </a:lnTo>
                <a:lnTo>
                  <a:pt x="12778" y="2776"/>
                </a:lnTo>
                <a:lnTo>
                  <a:pt x="12659" y="2757"/>
                </a:lnTo>
                <a:lnTo>
                  <a:pt x="12540" y="2733"/>
                </a:lnTo>
                <a:lnTo>
                  <a:pt x="12424" y="2706"/>
                </a:lnTo>
                <a:lnTo>
                  <a:pt x="12308" y="2676"/>
                </a:lnTo>
                <a:lnTo>
                  <a:pt x="12196" y="2641"/>
                </a:lnTo>
                <a:lnTo>
                  <a:pt x="12086" y="2604"/>
                </a:lnTo>
                <a:lnTo>
                  <a:pt x="11977" y="2563"/>
                </a:lnTo>
                <a:lnTo>
                  <a:pt x="11871" y="2519"/>
                </a:lnTo>
                <a:lnTo>
                  <a:pt x="11734" y="2454"/>
                </a:lnTo>
                <a:lnTo>
                  <a:pt x="11599" y="2385"/>
                </a:lnTo>
                <a:lnTo>
                  <a:pt x="11467" y="2309"/>
                </a:lnTo>
                <a:lnTo>
                  <a:pt x="11338" y="2229"/>
                </a:lnTo>
                <a:lnTo>
                  <a:pt x="11212" y="2146"/>
                </a:lnTo>
                <a:lnTo>
                  <a:pt x="11088" y="2059"/>
                </a:lnTo>
                <a:lnTo>
                  <a:pt x="10966" y="1968"/>
                </a:lnTo>
                <a:lnTo>
                  <a:pt x="10847" y="1875"/>
                </a:lnTo>
                <a:lnTo>
                  <a:pt x="10728" y="1779"/>
                </a:lnTo>
                <a:lnTo>
                  <a:pt x="10613" y="1681"/>
                </a:lnTo>
                <a:lnTo>
                  <a:pt x="10499" y="1583"/>
                </a:lnTo>
                <a:lnTo>
                  <a:pt x="10385" y="1484"/>
                </a:lnTo>
                <a:lnTo>
                  <a:pt x="10163" y="1284"/>
                </a:lnTo>
                <a:lnTo>
                  <a:pt x="9944" y="1087"/>
                </a:lnTo>
                <a:lnTo>
                  <a:pt x="9836" y="991"/>
                </a:lnTo>
                <a:lnTo>
                  <a:pt x="9727" y="895"/>
                </a:lnTo>
                <a:lnTo>
                  <a:pt x="9619" y="803"/>
                </a:lnTo>
                <a:lnTo>
                  <a:pt x="9511" y="714"/>
                </a:lnTo>
                <a:lnTo>
                  <a:pt x="9402" y="627"/>
                </a:lnTo>
                <a:lnTo>
                  <a:pt x="9294" y="545"/>
                </a:lnTo>
                <a:lnTo>
                  <a:pt x="9184" y="467"/>
                </a:lnTo>
                <a:lnTo>
                  <a:pt x="9074" y="394"/>
                </a:lnTo>
                <a:lnTo>
                  <a:pt x="8963" y="326"/>
                </a:lnTo>
                <a:lnTo>
                  <a:pt x="8851" y="263"/>
                </a:lnTo>
                <a:lnTo>
                  <a:pt x="8738" y="207"/>
                </a:lnTo>
                <a:lnTo>
                  <a:pt x="8623" y="157"/>
                </a:lnTo>
                <a:lnTo>
                  <a:pt x="8507" y="115"/>
                </a:lnTo>
                <a:lnTo>
                  <a:pt x="8389" y="80"/>
                </a:lnTo>
                <a:lnTo>
                  <a:pt x="8269" y="52"/>
                </a:lnTo>
                <a:lnTo>
                  <a:pt x="8146" y="34"/>
                </a:lnTo>
                <a:lnTo>
                  <a:pt x="7831" y="7"/>
                </a:lnTo>
                <a:lnTo>
                  <a:pt x="7531" y="0"/>
                </a:lnTo>
                <a:lnTo>
                  <a:pt x="7243" y="13"/>
                </a:lnTo>
                <a:lnTo>
                  <a:pt x="6968" y="43"/>
                </a:lnTo>
                <a:lnTo>
                  <a:pt x="6705" y="90"/>
                </a:lnTo>
                <a:lnTo>
                  <a:pt x="6451" y="151"/>
                </a:lnTo>
                <a:lnTo>
                  <a:pt x="6207" y="226"/>
                </a:lnTo>
                <a:lnTo>
                  <a:pt x="5970" y="314"/>
                </a:lnTo>
                <a:lnTo>
                  <a:pt x="5741" y="412"/>
                </a:lnTo>
                <a:lnTo>
                  <a:pt x="5517" y="520"/>
                </a:lnTo>
                <a:lnTo>
                  <a:pt x="5299" y="635"/>
                </a:lnTo>
                <a:lnTo>
                  <a:pt x="5084" y="759"/>
                </a:lnTo>
                <a:lnTo>
                  <a:pt x="4873" y="887"/>
                </a:lnTo>
                <a:lnTo>
                  <a:pt x="4663" y="1020"/>
                </a:lnTo>
                <a:lnTo>
                  <a:pt x="4454" y="1155"/>
                </a:lnTo>
                <a:lnTo>
                  <a:pt x="4246" y="1292"/>
                </a:lnTo>
                <a:lnTo>
                  <a:pt x="4035" y="1429"/>
                </a:lnTo>
                <a:lnTo>
                  <a:pt x="3823" y="1565"/>
                </a:lnTo>
                <a:lnTo>
                  <a:pt x="3608" y="1699"/>
                </a:lnTo>
                <a:lnTo>
                  <a:pt x="3387" y="1827"/>
                </a:lnTo>
                <a:lnTo>
                  <a:pt x="3162" y="1951"/>
                </a:lnTo>
                <a:lnTo>
                  <a:pt x="2931" y="2069"/>
                </a:lnTo>
                <a:lnTo>
                  <a:pt x="2692" y="2178"/>
                </a:lnTo>
                <a:lnTo>
                  <a:pt x="2444" y="2277"/>
                </a:lnTo>
                <a:lnTo>
                  <a:pt x="2187" y="2366"/>
                </a:lnTo>
                <a:lnTo>
                  <a:pt x="1919" y="2444"/>
                </a:lnTo>
                <a:lnTo>
                  <a:pt x="1641" y="2507"/>
                </a:lnTo>
                <a:lnTo>
                  <a:pt x="1350" y="2556"/>
                </a:lnTo>
                <a:lnTo>
                  <a:pt x="1045" y="2589"/>
                </a:lnTo>
                <a:lnTo>
                  <a:pt x="725" y="2604"/>
                </a:lnTo>
                <a:lnTo>
                  <a:pt x="389" y="2600"/>
                </a:lnTo>
                <a:lnTo>
                  <a:pt x="36" y="2577"/>
                </a:lnTo>
                <a:lnTo>
                  <a:pt x="0" y="3099"/>
                </a:lnTo>
                <a:lnTo>
                  <a:pt x="166" y="3111"/>
                </a:lnTo>
                <a:lnTo>
                  <a:pt x="326" y="3119"/>
                </a:lnTo>
                <a:lnTo>
                  <a:pt x="482" y="3124"/>
                </a:lnTo>
                <a:lnTo>
                  <a:pt x="632" y="3127"/>
                </a:lnTo>
                <a:lnTo>
                  <a:pt x="779" y="3127"/>
                </a:lnTo>
                <a:lnTo>
                  <a:pt x="921" y="3124"/>
                </a:lnTo>
                <a:lnTo>
                  <a:pt x="1061" y="3118"/>
                </a:lnTo>
                <a:lnTo>
                  <a:pt x="1196" y="3109"/>
                </a:lnTo>
                <a:lnTo>
                  <a:pt x="1328" y="3097"/>
                </a:lnTo>
                <a:lnTo>
                  <a:pt x="1457" y="3080"/>
                </a:lnTo>
                <a:lnTo>
                  <a:pt x="1582" y="3062"/>
                </a:lnTo>
                <a:lnTo>
                  <a:pt x="1707" y="3041"/>
                </a:lnTo>
                <a:lnTo>
                  <a:pt x="1828" y="3017"/>
                </a:lnTo>
                <a:lnTo>
                  <a:pt x="1947" y="2989"/>
                </a:lnTo>
                <a:lnTo>
                  <a:pt x="2066" y="2958"/>
                </a:lnTo>
                <a:lnTo>
                  <a:pt x="2182" y="2924"/>
                </a:lnTo>
                <a:lnTo>
                  <a:pt x="2297" y="2887"/>
                </a:lnTo>
                <a:lnTo>
                  <a:pt x="2411" y="2847"/>
                </a:lnTo>
                <a:lnTo>
                  <a:pt x="2525" y="2803"/>
                </a:lnTo>
                <a:lnTo>
                  <a:pt x="2639" y="2756"/>
                </a:lnTo>
                <a:lnTo>
                  <a:pt x="2752" y="2704"/>
                </a:lnTo>
                <a:lnTo>
                  <a:pt x="2865" y="2650"/>
                </a:lnTo>
                <a:lnTo>
                  <a:pt x="2979" y="2593"/>
                </a:lnTo>
                <a:lnTo>
                  <a:pt x="3093" y="2532"/>
                </a:lnTo>
                <a:lnTo>
                  <a:pt x="3208" y="2468"/>
                </a:lnTo>
                <a:lnTo>
                  <a:pt x="3325" y="2400"/>
                </a:lnTo>
                <a:lnTo>
                  <a:pt x="3443" y="2328"/>
                </a:lnTo>
                <a:lnTo>
                  <a:pt x="3563" y="2253"/>
                </a:lnTo>
                <a:lnTo>
                  <a:pt x="3684" y="2175"/>
                </a:lnTo>
                <a:lnTo>
                  <a:pt x="3808" y="2093"/>
                </a:lnTo>
                <a:lnTo>
                  <a:pt x="3935" y="2006"/>
                </a:lnTo>
                <a:lnTo>
                  <a:pt x="4064" y="191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19" name="Freeform 420"/>
          <p:cNvSpPr/>
          <p:nvPr/>
        </p:nvSpPr>
        <p:spPr bwMode="auto">
          <a:xfrm rot="20782584">
            <a:off x="1057774" y="58568"/>
            <a:ext cx="395288" cy="849313"/>
          </a:xfrm>
          <a:custGeom>
            <a:gdLst>
              <a:gd fmla="*/ 75 w 1742" name="T0"/>
              <a:gd fmla="*/ 3717 h 3745" name="T1"/>
              <a:gd fmla="*/ 188 w 1742" name="T2"/>
              <a:gd fmla="*/ 3671 h 3745" name="T3"/>
              <a:gd fmla="*/ 297 w 1742" name="T4"/>
              <a:gd fmla="*/ 3620 h 3745" name="T5"/>
              <a:gd fmla="*/ 403 w 1742" name="T6"/>
              <a:gd fmla="*/ 3565 h 3745" name="T7"/>
              <a:gd fmla="*/ 508 w 1742" name="T8"/>
              <a:gd fmla="*/ 3506 h 3745" name="T9"/>
              <a:gd fmla="*/ 608 w 1742" name="T10"/>
              <a:gd fmla="*/ 3442 h 3745" name="T11"/>
              <a:gd fmla="*/ 706 w 1742" name="T12"/>
              <a:gd fmla="*/ 3372 h 3745" name="T13"/>
              <a:gd fmla="*/ 801 w 1742" name="T14"/>
              <a:gd fmla="*/ 3299 h 3745" name="T15"/>
              <a:gd fmla="*/ 891 w 1742" name="T16"/>
              <a:gd fmla="*/ 3221 h 3745" name="T17"/>
              <a:gd fmla="*/ 978 w 1742" name="T18"/>
              <a:gd fmla="*/ 3138 h 3745" name="T19"/>
              <a:gd fmla="*/ 1060 w 1742" name="T20"/>
              <a:gd fmla="*/ 3049 h 3745" name="T21"/>
              <a:gd fmla="*/ 1252 w 1742" name="T22"/>
              <a:gd fmla="*/ 2804 h 3745" name="T23"/>
              <a:gd fmla="*/ 1419 w 1742" name="T24"/>
              <a:gd fmla="*/ 2531 h 3745" name="T25"/>
              <a:gd fmla="*/ 1555 w 1742" name="T26"/>
              <a:gd fmla="*/ 2236 h 3745" name="T27"/>
              <a:gd fmla="*/ 1657 w 1742" name="T28"/>
              <a:gd fmla="*/ 1928 h 3745" name="T29"/>
              <a:gd fmla="*/ 1722 w 1742" name="T30"/>
              <a:gd fmla="*/ 1611 h 3745" name="T31"/>
              <a:gd fmla="*/ 1742 w 1742" name="T32"/>
              <a:gd fmla="*/ 1294 h 3745" name="T33"/>
              <a:gd fmla="*/ 1715 w 1742" name="T34"/>
              <a:gd fmla="*/ 983 h 3745" name="T35"/>
              <a:gd fmla="*/ 1636 w 1742" name="T36"/>
              <a:gd fmla="*/ 684 h 3745" name="T37"/>
              <a:gd fmla="*/ 1502 w 1742" name="T38"/>
              <a:gd fmla="*/ 404 h 3745" name="T39"/>
              <a:gd fmla="*/ 1307 w 1742" name="T40"/>
              <a:gd fmla="*/ 150 h 3745" name="T41"/>
              <a:gd fmla="*/ 1162 w 1742" name="T42"/>
              <a:gd fmla="*/ 21 h 3745" name="T43"/>
              <a:gd fmla="*/ 1271 w 1742" name="T44"/>
              <a:gd fmla="*/ 134 h 3745" name="T45"/>
              <a:gd fmla="*/ 1448 w 1742" name="T46"/>
              <a:gd fmla="*/ 339 h 3745" name="T47"/>
              <a:gd fmla="*/ 1578 w 1742" name="T48"/>
              <a:gd fmla="*/ 575 h 3745" name="T49"/>
              <a:gd fmla="*/ 1662 w 1742" name="T50"/>
              <a:gd fmla="*/ 838 h 3745" name="T51"/>
              <a:gd fmla="*/ 1704 w 1742" name="T52"/>
              <a:gd fmla="*/ 1121 h 3745" name="T53"/>
              <a:gd fmla="*/ 1705 w 1742" name="T54"/>
              <a:gd fmla="*/ 1416 h 3745" name="T55"/>
              <a:gd fmla="*/ 1667 w 1742" name="T56"/>
              <a:gd fmla="*/ 1718 h 3745" name="T57"/>
              <a:gd fmla="*/ 1593 w 1742" name="T58"/>
              <a:gd fmla="*/ 2017 h 3745" name="T59"/>
              <a:gd fmla="*/ 1487 w 1742" name="T60"/>
              <a:gd fmla="*/ 2310 h 3745" name="T61"/>
              <a:gd fmla="*/ 1347 w 1742" name="T62"/>
              <a:gd fmla="*/ 2588 h 3745" name="T63"/>
              <a:gd fmla="*/ 1180 w 1742" name="T64"/>
              <a:gd fmla="*/ 2846 h 3745" name="T65"/>
              <a:gd fmla="*/ 1030 w 1742" name="T66"/>
              <a:gd fmla="*/ 3028 h 3745" name="T67"/>
              <a:gd fmla="*/ 956 w 1742" name="T68"/>
              <a:gd fmla="*/ 3105 h 3745" name="T69"/>
              <a:gd fmla="*/ 880 w 1742" name="T70"/>
              <a:gd fmla="*/ 3176 h 3745" name="T71"/>
              <a:gd fmla="*/ 800 w 1742" name="T72"/>
              <a:gd fmla="*/ 3244 h 3745" name="T73"/>
              <a:gd fmla="*/ 715 w 1742" name="T74"/>
              <a:gd fmla="*/ 3308 h 3745" name="T75"/>
              <a:gd fmla="*/ 629 w 1742" name="T76"/>
              <a:gd fmla="*/ 3367 h 3745" name="T77"/>
              <a:gd fmla="*/ 540 w 1742" name="T78"/>
              <a:gd fmla="*/ 3423 h 3745" name="T79"/>
              <a:gd fmla="*/ 385 w 1742" name="T80"/>
              <a:gd fmla="*/ 3509 h 3745" name="T81"/>
              <a:gd fmla="*/ 191 w 1742" name="T82"/>
              <a:gd fmla="*/ 3598 h 3745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3745" w="1742">
                <a:moveTo>
                  <a:pt x="0" y="3745"/>
                </a:moveTo>
                <a:lnTo>
                  <a:pt x="38" y="3731"/>
                </a:lnTo>
                <a:lnTo>
                  <a:pt x="75" y="3717"/>
                </a:lnTo>
                <a:lnTo>
                  <a:pt x="113" y="3702"/>
                </a:lnTo>
                <a:lnTo>
                  <a:pt x="151" y="3687"/>
                </a:lnTo>
                <a:lnTo>
                  <a:pt x="188" y="3671"/>
                </a:lnTo>
                <a:lnTo>
                  <a:pt x="224" y="3655"/>
                </a:lnTo>
                <a:lnTo>
                  <a:pt x="261" y="3638"/>
                </a:lnTo>
                <a:lnTo>
                  <a:pt x="297" y="3620"/>
                </a:lnTo>
                <a:lnTo>
                  <a:pt x="332" y="3603"/>
                </a:lnTo>
                <a:lnTo>
                  <a:pt x="368" y="3584"/>
                </a:lnTo>
                <a:lnTo>
                  <a:pt x="403" y="3565"/>
                </a:lnTo>
                <a:lnTo>
                  <a:pt x="438" y="3546"/>
                </a:lnTo>
                <a:lnTo>
                  <a:pt x="473" y="3526"/>
                </a:lnTo>
                <a:lnTo>
                  <a:pt x="508" y="3506"/>
                </a:lnTo>
                <a:lnTo>
                  <a:pt x="541" y="3485"/>
                </a:lnTo>
                <a:lnTo>
                  <a:pt x="575" y="3464"/>
                </a:lnTo>
                <a:lnTo>
                  <a:pt x="608" y="3442"/>
                </a:lnTo>
                <a:lnTo>
                  <a:pt x="641" y="3419"/>
                </a:lnTo>
                <a:lnTo>
                  <a:pt x="674" y="3396"/>
                </a:lnTo>
                <a:lnTo>
                  <a:pt x="706" y="3372"/>
                </a:lnTo>
                <a:lnTo>
                  <a:pt x="737" y="3348"/>
                </a:lnTo>
                <a:lnTo>
                  <a:pt x="770" y="3324"/>
                </a:lnTo>
                <a:lnTo>
                  <a:pt x="801" y="3299"/>
                </a:lnTo>
                <a:lnTo>
                  <a:pt x="831" y="3273"/>
                </a:lnTo>
                <a:lnTo>
                  <a:pt x="861" y="3247"/>
                </a:lnTo>
                <a:lnTo>
                  <a:pt x="891" y="3221"/>
                </a:lnTo>
                <a:lnTo>
                  <a:pt x="920" y="3194"/>
                </a:lnTo>
                <a:lnTo>
                  <a:pt x="949" y="3166"/>
                </a:lnTo>
                <a:lnTo>
                  <a:pt x="978" y="3138"/>
                </a:lnTo>
                <a:lnTo>
                  <a:pt x="1006" y="3109"/>
                </a:lnTo>
                <a:lnTo>
                  <a:pt x="1033" y="3079"/>
                </a:lnTo>
                <a:lnTo>
                  <a:pt x="1060" y="3049"/>
                </a:lnTo>
                <a:lnTo>
                  <a:pt x="1127" y="2971"/>
                </a:lnTo>
                <a:lnTo>
                  <a:pt x="1191" y="2889"/>
                </a:lnTo>
                <a:lnTo>
                  <a:pt x="1252" y="2804"/>
                </a:lnTo>
                <a:lnTo>
                  <a:pt x="1311" y="2715"/>
                </a:lnTo>
                <a:lnTo>
                  <a:pt x="1366" y="2624"/>
                </a:lnTo>
                <a:lnTo>
                  <a:pt x="1419" y="2531"/>
                </a:lnTo>
                <a:lnTo>
                  <a:pt x="1468" y="2435"/>
                </a:lnTo>
                <a:lnTo>
                  <a:pt x="1514" y="2336"/>
                </a:lnTo>
                <a:lnTo>
                  <a:pt x="1555" y="2236"/>
                </a:lnTo>
                <a:lnTo>
                  <a:pt x="1593" y="2135"/>
                </a:lnTo>
                <a:lnTo>
                  <a:pt x="1627" y="2032"/>
                </a:lnTo>
                <a:lnTo>
                  <a:pt x="1657" y="1928"/>
                </a:lnTo>
                <a:lnTo>
                  <a:pt x="1683" y="1823"/>
                </a:lnTo>
                <a:lnTo>
                  <a:pt x="1705" y="1718"/>
                </a:lnTo>
                <a:lnTo>
                  <a:pt x="1722" y="1611"/>
                </a:lnTo>
                <a:lnTo>
                  <a:pt x="1733" y="1505"/>
                </a:lnTo>
                <a:lnTo>
                  <a:pt x="1740" y="1400"/>
                </a:lnTo>
                <a:lnTo>
                  <a:pt x="1742" y="1294"/>
                </a:lnTo>
                <a:lnTo>
                  <a:pt x="1739" y="1189"/>
                </a:lnTo>
                <a:lnTo>
                  <a:pt x="1730" y="1086"/>
                </a:lnTo>
                <a:lnTo>
                  <a:pt x="1715" y="983"/>
                </a:lnTo>
                <a:lnTo>
                  <a:pt x="1694" y="881"/>
                </a:lnTo>
                <a:lnTo>
                  <a:pt x="1668" y="782"/>
                </a:lnTo>
                <a:lnTo>
                  <a:pt x="1636" y="684"/>
                </a:lnTo>
                <a:lnTo>
                  <a:pt x="1598" y="588"/>
                </a:lnTo>
                <a:lnTo>
                  <a:pt x="1553" y="495"/>
                </a:lnTo>
                <a:lnTo>
                  <a:pt x="1502" y="404"/>
                </a:lnTo>
                <a:lnTo>
                  <a:pt x="1444" y="317"/>
                </a:lnTo>
                <a:lnTo>
                  <a:pt x="1378" y="231"/>
                </a:lnTo>
                <a:lnTo>
                  <a:pt x="1307" y="150"/>
                </a:lnTo>
                <a:lnTo>
                  <a:pt x="1228" y="73"/>
                </a:lnTo>
                <a:lnTo>
                  <a:pt x="1141" y="0"/>
                </a:lnTo>
                <a:lnTo>
                  <a:pt x="1162" y="21"/>
                </a:lnTo>
                <a:lnTo>
                  <a:pt x="1206" y="67"/>
                </a:lnTo>
                <a:lnTo>
                  <a:pt x="1250" y="113"/>
                </a:lnTo>
                <a:lnTo>
                  <a:pt x="1271" y="134"/>
                </a:lnTo>
                <a:lnTo>
                  <a:pt x="1335" y="198"/>
                </a:lnTo>
                <a:lnTo>
                  <a:pt x="1395" y="266"/>
                </a:lnTo>
                <a:lnTo>
                  <a:pt x="1448" y="339"/>
                </a:lnTo>
                <a:lnTo>
                  <a:pt x="1497" y="414"/>
                </a:lnTo>
                <a:lnTo>
                  <a:pt x="1540" y="493"/>
                </a:lnTo>
                <a:lnTo>
                  <a:pt x="1578" y="575"/>
                </a:lnTo>
                <a:lnTo>
                  <a:pt x="1611" y="661"/>
                </a:lnTo>
                <a:lnTo>
                  <a:pt x="1639" y="748"/>
                </a:lnTo>
                <a:lnTo>
                  <a:pt x="1662" y="838"/>
                </a:lnTo>
                <a:lnTo>
                  <a:pt x="1680" y="930"/>
                </a:lnTo>
                <a:lnTo>
                  <a:pt x="1694" y="1025"/>
                </a:lnTo>
                <a:lnTo>
                  <a:pt x="1704" y="1121"/>
                </a:lnTo>
                <a:lnTo>
                  <a:pt x="1709" y="1218"/>
                </a:lnTo>
                <a:lnTo>
                  <a:pt x="1709" y="1316"/>
                </a:lnTo>
                <a:lnTo>
                  <a:pt x="1705" y="1416"/>
                </a:lnTo>
                <a:lnTo>
                  <a:pt x="1696" y="1516"/>
                </a:lnTo>
                <a:lnTo>
                  <a:pt x="1683" y="1616"/>
                </a:lnTo>
                <a:lnTo>
                  <a:pt x="1667" y="1718"/>
                </a:lnTo>
                <a:lnTo>
                  <a:pt x="1646" y="1818"/>
                </a:lnTo>
                <a:lnTo>
                  <a:pt x="1622" y="1918"/>
                </a:lnTo>
                <a:lnTo>
                  <a:pt x="1593" y="2017"/>
                </a:lnTo>
                <a:lnTo>
                  <a:pt x="1561" y="2116"/>
                </a:lnTo>
                <a:lnTo>
                  <a:pt x="1526" y="2214"/>
                </a:lnTo>
                <a:lnTo>
                  <a:pt x="1487" y="2310"/>
                </a:lnTo>
                <a:lnTo>
                  <a:pt x="1444" y="2405"/>
                </a:lnTo>
                <a:lnTo>
                  <a:pt x="1398" y="2498"/>
                </a:lnTo>
                <a:lnTo>
                  <a:pt x="1347" y="2588"/>
                </a:lnTo>
                <a:lnTo>
                  <a:pt x="1295" y="2677"/>
                </a:lnTo>
                <a:lnTo>
                  <a:pt x="1239" y="2763"/>
                </a:lnTo>
                <a:lnTo>
                  <a:pt x="1180" y="2846"/>
                </a:lnTo>
                <a:lnTo>
                  <a:pt x="1119" y="2926"/>
                </a:lnTo>
                <a:lnTo>
                  <a:pt x="1053" y="3002"/>
                </a:lnTo>
                <a:lnTo>
                  <a:pt x="1030" y="3028"/>
                </a:lnTo>
                <a:lnTo>
                  <a:pt x="1006" y="3054"/>
                </a:lnTo>
                <a:lnTo>
                  <a:pt x="981" y="3079"/>
                </a:lnTo>
                <a:lnTo>
                  <a:pt x="956" y="3105"/>
                </a:lnTo>
                <a:lnTo>
                  <a:pt x="931" y="3129"/>
                </a:lnTo>
                <a:lnTo>
                  <a:pt x="906" y="3153"/>
                </a:lnTo>
                <a:lnTo>
                  <a:pt x="880" y="3176"/>
                </a:lnTo>
                <a:lnTo>
                  <a:pt x="853" y="3199"/>
                </a:lnTo>
                <a:lnTo>
                  <a:pt x="827" y="3222"/>
                </a:lnTo>
                <a:lnTo>
                  <a:pt x="800" y="3244"/>
                </a:lnTo>
                <a:lnTo>
                  <a:pt x="772" y="3266"/>
                </a:lnTo>
                <a:lnTo>
                  <a:pt x="743" y="3287"/>
                </a:lnTo>
                <a:lnTo>
                  <a:pt x="715" y="3308"/>
                </a:lnTo>
                <a:lnTo>
                  <a:pt x="687" y="3328"/>
                </a:lnTo>
                <a:lnTo>
                  <a:pt x="658" y="3348"/>
                </a:lnTo>
                <a:lnTo>
                  <a:pt x="629" y="3367"/>
                </a:lnTo>
                <a:lnTo>
                  <a:pt x="600" y="3386"/>
                </a:lnTo>
                <a:lnTo>
                  <a:pt x="570" y="3405"/>
                </a:lnTo>
                <a:lnTo>
                  <a:pt x="540" y="3423"/>
                </a:lnTo>
                <a:lnTo>
                  <a:pt x="510" y="3442"/>
                </a:lnTo>
                <a:lnTo>
                  <a:pt x="448" y="3477"/>
                </a:lnTo>
                <a:lnTo>
                  <a:pt x="385" y="3509"/>
                </a:lnTo>
                <a:lnTo>
                  <a:pt x="321" y="3541"/>
                </a:lnTo>
                <a:lnTo>
                  <a:pt x="257" y="3570"/>
                </a:lnTo>
                <a:lnTo>
                  <a:pt x="191" y="3598"/>
                </a:lnTo>
                <a:lnTo>
                  <a:pt x="124" y="3625"/>
                </a:lnTo>
                <a:lnTo>
                  <a:pt x="0" y="374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20" name="Freeform 421"/>
          <p:cNvSpPr/>
          <p:nvPr/>
        </p:nvSpPr>
        <p:spPr bwMode="auto">
          <a:xfrm rot="20782584">
            <a:off x="1709193" y="505991"/>
            <a:ext cx="558800" cy="363538"/>
          </a:xfrm>
          <a:custGeom>
            <a:gdLst>
              <a:gd fmla="*/ 128 w 2462" name="T0"/>
              <a:gd fmla="*/ 1483 h 1607" name="T1"/>
              <a:gd fmla="*/ 324 w 2462" name="T2"/>
              <a:gd fmla="*/ 1533 h 1607" name="T3"/>
              <a:gd fmla="*/ 526 w 2462" name="T4"/>
              <a:gd fmla="*/ 1567 h 1607" name="T5"/>
              <a:gd fmla="*/ 735 w 2462" name="T6"/>
              <a:gd fmla="*/ 1584 h 1607" name="T7"/>
              <a:gd fmla="*/ 948 w 2462" name="T8"/>
              <a:gd fmla="*/ 1585 h 1607" name="T9"/>
              <a:gd fmla="*/ 1143 w 2462" name="T10"/>
              <a:gd fmla="*/ 1569 h 1607" name="T11"/>
              <a:gd fmla="*/ 1292 w 2462" name="T12"/>
              <a:gd fmla="*/ 1547 h 1607" name="T13"/>
              <a:gd fmla="*/ 1441 w 2462" name="T14"/>
              <a:gd fmla="*/ 1514 h 1607" name="T15"/>
              <a:gd fmla="*/ 1587 w 2462" name="T16"/>
              <a:gd fmla="*/ 1471 h 1607" name="T17"/>
              <a:gd fmla="*/ 1730 w 2462" name="T18"/>
              <a:gd fmla="*/ 1414 h 1607" name="T19"/>
              <a:gd fmla="*/ 1865 w 2462" name="T20"/>
              <a:gd fmla="*/ 1347 h 1607" name="T21"/>
              <a:gd fmla="*/ 1993 w 2462" name="T22"/>
              <a:gd fmla="*/ 1266 h 1607" name="T23"/>
              <a:gd fmla="*/ 2108 w 2462" name="T24"/>
              <a:gd fmla="*/ 1173 h 1607" name="T25"/>
              <a:gd fmla="*/ 2210 w 2462" name="T26"/>
              <a:gd fmla="*/ 1064 h 1607" name="T27"/>
              <a:gd fmla="*/ 2297 w 2462" name="T28"/>
              <a:gd fmla="*/ 941 h 1607" name="T29"/>
              <a:gd fmla="*/ 2365 w 2462" name="T30"/>
              <a:gd fmla="*/ 803 h 1607" name="T31"/>
              <a:gd fmla="*/ 2411 w 2462" name="T32"/>
              <a:gd fmla="*/ 655 h 1607" name="T33"/>
              <a:gd fmla="*/ 2425 w 2462" name="T34"/>
              <a:gd fmla="*/ 514 h 1607" name="T35"/>
              <a:gd fmla="*/ 2411 w 2462" name="T36"/>
              <a:gd fmla="*/ 385 h 1607" name="T37"/>
              <a:gd fmla="*/ 2372 w 2462" name="T38"/>
              <a:gd fmla="*/ 269 h 1607" name="T39"/>
              <a:gd fmla="*/ 2311 w 2462" name="T40"/>
              <a:gd fmla="*/ 172 h 1607" name="T41"/>
              <a:gd fmla="*/ 2230 w 2462" name="T42"/>
              <a:gd fmla="*/ 97 h 1607" name="T43"/>
              <a:gd fmla="*/ 2135 w 2462" name="T44"/>
              <a:gd fmla="*/ 47 h 1607" name="T45"/>
              <a:gd fmla="*/ 2027 w 2462" name="T46"/>
              <a:gd fmla="*/ 27 h 1607" name="T47"/>
              <a:gd fmla="*/ 1909 w 2462" name="T48"/>
              <a:gd fmla="*/ 39 h 1607" name="T49"/>
              <a:gd fmla="*/ 1787 w 2462" name="T50"/>
              <a:gd fmla="*/ 87 h 1607" name="T51"/>
              <a:gd fmla="*/ 1661 w 2462" name="T52"/>
              <a:gd fmla="*/ 174 h 1607" name="T53"/>
              <a:gd fmla="*/ 1726 w 2462" name="T54"/>
              <a:gd fmla="*/ 117 h 1607" name="T55"/>
              <a:gd fmla="*/ 1854 w 2462" name="T56"/>
              <a:gd fmla="*/ 41 h 1607" name="T57"/>
              <a:gd fmla="*/ 1979 w 2462" name="T58"/>
              <a:gd fmla="*/ 4 h 1607" name="T59"/>
              <a:gd fmla="*/ 2096 w 2462" name="T60"/>
              <a:gd fmla="*/ 3 h 1607" name="T61"/>
              <a:gd fmla="*/ 2202 w 2462" name="T62"/>
              <a:gd fmla="*/ 36 h 1607" name="T63"/>
              <a:gd fmla="*/ 2295 w 2462" name="T64"/>
              <a:gd fmla="*/ 97 h 1607" name="T65"/>
              <a:gd fmla="*/ 2370 w 2462" name="T66"/>
              <a:gd fmla="*/ 182 h 1607" name="T67"/>
              <a:gd fmla="*/ 2424 w 2462" name="T68"/>
              <a:gd fmla="*/ 289 h 1607" name="T69"/>
              <a:gd fmla="*/ 2455 w 2462" name="T70"/>
              <a:gd fmla="*/ 414 h 1607" name="T71"/>
              <a:gd fmla="*/ 2460 w 2462" name="T72"/>
              <a:gd fmla="*/ 552 h 1607" name="T73"/>
              <a:gd fmla="*/ 2434 w 2462" name="T74"/>
              <a:gd fmla="*/ 700 h 1607" name="T75"/>
              <a:gd fmla="*/ 2378 w 2462" name="T76"/>
              <a:gd fmla="*/ 852 h 1607" name="T77"/>
              <a:gd fmla="*/ 2302 w 2462" name="T78"/>
              <a:gd fmla="*/ 988 h 1607" name="T79"/>
              <a:gd fmla="*/ 2207 w 2462" name="T80"/>
              <a:gd fmla="*/ 1110 h 1607" name="T81"/>
              <a:gd fmla="*/ 2099 w 2462" name="T82"/>
              <a:gd fmla="*/ 1216 h 1607" name="T83"/>
              <a:gd fmla="*/ 1977 w 2462" name="T84"/>
              <a:gd fmla="*/ 1308 h 1607" name="T85"/>
              <a:gd fmla="*/ 1844 w 2462" name="T86"/>
              <a:gd fmla="*/ 1386 h 1607" name="T87"/>
              <a:gd fmla="*/ 1703 w 2462" name="T88"/>
              <a:gd fmla="*/ 1452 h 1607" name="T89"/>
              <a:gd fmla="*/ 1555 w 2462" name="T90"/>
              <a:gd fmla="*/ 1504 h 1607" name="T91"/>
              <a:gd fmla="*/ 1405 w 2462" name="T92"/>
              <a:gd fmla="*/ 1545 h 1607" name="T93"/>
              <a:gd fmla="*/ 1251 w 2462" name="T94"/>
              <a:gd fmla="*/ 1575 h 1607" name="T95"/>
              <a:gd fmla="*/ 1098 w 2462" name="T96"/>
              <a:gd fmla="*/ 1595 h 1607" name="T97"/>
              <a:gd fmla="*/ 881 w 2462" name="T98"/>
              <a:gd fmla="*/ 1607 h 1607" name="T99"/>
              <a:gd fmla="*/ 669 w 2462" name="T100"/>
              <a:gd fmla="*/ 1601 h 1607" name="T101"/>
              <a:gd fmla="*/ 463 w 2462" name="T102"/>
              <a:gd fmla="*/ 1579 h 1607" name="T103"/>
              <a:gd fmla="*/ 262 w 2462" name="T104"/>
              <a:gd fmla="*/ 1542 h 1607" name="T105"/>
              <a:gd fmla="*/ 66 w 2462" name="T106"/>
              <a:gd fmla="*/ 1489 h 160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07" w="2462">
                <a:moveTo>
                  <a:pt x="0" y="1441"/>
                </a:moveTo>
                <a:lnTo>
                  <a:pt x="63" y="1463"/>
                </a:lnTo>
                <a:lnTo>
                  <a:pt x="128" y="1483"/>
                </a:lnTo>
                <a:lnTo>
                  <a:pt x="193" y="1501"/>
                </a:lnTo>
                <a:lnTo>
                  <a:pt x="258" y="1518"/>
                </a:lnTo>
                <a:lnTo>
                  <a:pt x="324" y="1533"/>
                </a:lnTo>
                <a:lnTo>
                  <a:pt x="391" y="1546"/>
                </a:lnTo>
                <a:lnTo>
                  <a:pt x="459" y="1557"/>
                </a:lnTo>
                <a:lnTo>
                  <a:pt x="526" y="1567"/>
                </a:lnTo>
                <a:lnTo>
                  <a:pt x="595" y="1574"/>
                </a:lnTo>
                <a:lnTo>
                  <a:pt x="664" y="1580"/>
                </a:lnTo>
                <a:lnTo>
                  <a:pt x="735" y="1584"/>
                </a:lnTo>
                <a:lnTo>
                  <a:pt x="805" y="1586"/>
                </a:lnTo>
                <a:lnTo>
                  <a:pt x="876" y="1586"/>
                </a:lnTo>
                <a:lnTo>
                  <a:pt x="948" y="1585"/>
                </a:lnTo>
                <a:lnTo>
                  <a:pt x="1021" y="1581"/>
                </a:lnTo>
                <a:lnTo>
                  <a:pt x="1094" y="1575"/>
                </a:lnTo>
                <a:lnTo>
                  <a:pt x="1143" y="1569"/>
                </a:lnTo>
                <a:lnTo>
                  <a:pt x="1192" y="1563"/>
                </a:lnTo>
                <a:lnTo>
                  <a:pt x="1242" y="1556"/>
                </a:lnTo>
                <a:lnTo>
                  <a:pt x="1292" y="1547"/>
                </a:lnTo>
                <a:lnTo>
                  <a:pt x="1342" y="1537"/>
                </a:lnTo>
                <a:lnTo>
                  <a:pt x="1392" y="1527"/>
                </a:lnTo>
                <a:lnTo>
                  <a:pt x="1441" y="1514"/>
                </a:lnTo>
                <a:lnTo>
                  <a:pt x="1490" y="1501"/>
                </a:lnTo>
                <a:lnTo>
                  <a:pt x="1539" y="1487"/>
                </a:lnTo>
                <a:lnTo>
                  <a:pt x="1587" y="1471"/>
                </a:lnTo>
                <a:lnTo>
                  <a:pt x="1635" y="1454"/>
                </a:lnTo>
                <a:lnTo>
                  <a:pt x="1684" y="1435"/>
                </a:lnTo>
                <a:lnTo>
                  <a:pt x="1730" y="1414"/>
                </a:lnTo>
                <a:lnTo>
                  <a:pt x="1776" y="1393"/>
                </a:lnTo>
                <a:lnTo>
                  <a:pt x="1821" y="1371"/>
                </a:lnTo>
                <a:lnTo>
                  <a:pt x="1865" y="1347"/>
                </a:lnTo>
                <a:lnTo>
                  <a:pt x="1909" y="1321"/>
                </a:lnTo>
                <a:lnTo>
                  <a:pt x="1951" y="1295"/>
                </a:lnTo>
                <a:lnTo>
                  <a:pt x="1993" y="1266"/>
                </a:lnTo>
                <a:lnTo>
                  <a:pt x="2032" y="1237"/>
                </a:lnTo>
                <a:lnTo>
                  <a:pt x="2071" y="1205"/>
                </a:lnTo>
                <a:lnTo>
                  <a:pt x="2108" y="1173"/>
                </a:lnTo>
                <a:lnTo>
                  <a:pt x="2143" y="1138"/>
                </a:lnTo>
                <a:lnTo>
                  <a:pt x="2177" y="1102"/>
                </a:lnTo>
                <a:lnTo>
                  <a:pt x="2210" y="1064"/>
                </a:lnTo>
                <a:lnTo>
                  <a:pt x="2240" y="1024"/>
                </a:lnTo>
                <a:lnTo>
                  <a:pt x="2269" y="984"/>
                </a:lnTo>
                <a:lnTo>
                  <a:pt x="2297" y="941"/>
                </a:lnTo>
                <a:lnTo>
                  <a:pt x="2322" y="897"/>
                </a:lnTo>
                <a:lnTo>
                  <a:pt x="2345" y="851"/>
                </a:lnTo>
                <a:lnTo>
                  <a:pt x="2365" y="803"/>
                </a:lnTo>
                <a:lnTo>
                  <a:pt x="2384" y="754"/>
                </a:lnTo>
                <a:lnTo>
                  <a:pt x="2399" y="704"/>
                </a:lnTo>
                <a:lnTo>
                  <a:pt x="2411" y="655"/>
                </a:lnTo>
                <a:lnTo>
                  <a:pt x="2419" y="607"/>
                </a:lnTo>
                <a:lnTo>
                  <a:pt x="2423" y="560"/>
                </a:lnTo>
                <a:lnTo>
                  <a:pt x="2425" y="514"/>
                </a:lnTo>
                <a:lnTo>
                  <a:pt x="2423" y="470"/>
                </a:lnTo>
                <a:lnTo>
                  <a:pt x="2419" y="427"/>
                </a:lnTo>
                <a:lnTo>
                  <a:pt x="2411" y="385"/>
                </a:lnTo>
                <a:lnTo>
                  <a:pt x="2401" y="344"/>
                </a:lnTo>
                <a:lnTo>
                  <a:pt x="2387" y="305"/>
                </a:lnTo>
                <a:lnTo>
                  <a:pt x="2372" y="269"/>
                </a:lnTo>
                <a:lnTo>
                  <a:pt x="2354" y="234"/>
                </a:lnTo>
                <a:lnTo>
                  <a:pt x="2333" y="202"/>
                </a:lnTo>
                <a:lnTo>
                  <a:pt x="2311" y="172"/>
                </a:lnTo>
                <a:lnTo>
                  <a:pt x="2286" y="144"/>
                </a:lnTo>
                <a:lnTo>
                  <a:pt x="2259" y="119"/>
                </a:lnTo>
                <a:lnTo>
                  <a:pt x="2230" y="97"/>
                </a:lnTo>
                <a:lnTo>
                  <a:pt x="2200" y="77"/>
                </a:lnTo>
                <a:lnTo>
                  <a:pt x="2168" y="61"/>
                </a:lnTo>
                <a:lnTo>
                  <a:pt x="2135" y="47"/>
                </a:lnTo>
                <a:lnTo>
                  <a:pt x="2100" y="37"/>
                </a:lnTo>
                <a:lnTo>
                  <a:pt x="2064" y="30"/>
                </a:lnTo>
                <a:lnTo>
                  <a:pt x="2027" y="27"/>
                </a:lnTo>
                <a:lnTo>
                  <a:pt x="1989" y="27"/>
                </a:lnTo>
                <a:lnTo>
                  <a:pt x="1949" y="31"/>
                </a:lnTo>
                <a:lnTo>
                  <a:pt x="1909" y="39"/>
                </a:lnTo>
                <a:lnTo>
                  <a:pt x="1869" y="50"/>
                </a:lnTo>
                <a:lnTo>
                  <a:pt x="1828" y="66"/>
                </a:lnTo>
                <a:lnTo>
                  <a:pt x="1787" y="87"/>
                </a:lnTo>
                <a:lnTo>
                  <a:pt x="1745" y="111"/>
                </a:lnTo>
                <a:lnTo>
                  <a:pt x="1703" y="140"/>
                </a:lnTo>
                <a:lnTo>
                  <a:pt x="1661" y="174"/>
                </a:lnTo>
                <a:lnTo>
                  <a:pt x="1672" y="163"/>
                </a:lnTo>
                <a:lnTo>
                  <a:pt x="1683" y="152"/>
                </a:lnTo>
                <a:lnTo>
                  <a:pt x="1726" y="117"/>
                </a:lnTo>
                <a:lnTo>
                  <a:pt x="1769" y="87"/>
                </a:lnTo>
                <a:lnTo>
                  <a:pt x="1812" y="62"/>
                </a:lnTo>
                <a:lnTo>
                  <a:pt x="1854" y="41"/>
                </a:lnTo>
                <a:lnTo>
                  <a:pt x="1896" y="25"/>
                </a:lnTo>
                <a:lnTo>
                  <a:pt x="1938" y="12"/>
                </a:lnTo>
                <a:lnTo>
                  <a:pt x="1979" y="4"/>
                </a:lnTo>
                <a:lnTo>
                  <a:pt x="2019" y="0"/>
                </a:lnTo>
                <a:lnTo>
                  <a:pt x="2058" y="0"/>
                </a:lnTo>
                <a:lnTo>
                  <a:pt x="2096" y="3"/>
                </a:lnTo>
                <a:lnTo>
                  <a:pt x="2133" y="10"/>
                </a:lnTo>
                <a:lnTo>
                  <a:pt x="2168" y="21"/>
                </a:lnTo>
                <a:lnTo>
                  <a:pt x="2202" y="36"/>
                </a:lnTo>
                <a:lnTo>
                  <a:pt x="2234" y="53"/>
                </a:lnTo>
                <a:lnTo>
                  <a:pt x="2265" y="74"/>
                </a:lnTo>
                <a:lnTo>
                  <a:pt x="2295" y="97"/>
                </a:lnTo>
                <a:lnTo>
                  <a:pt x="2322" y="123"/>
                </a:lnTo>
                <a:lnTo>
                  <a:pt x="2347" y="151"/>
                </a:lnTo>
                <a:lnTo>
                  <a:pt x="2370" y="182"/>
                </a:lnTo>
                <a:lnTo>
                  <a:pt x="2390" y="216"/>
                </a:lnTo>
                <a:lnTo>
                  <a:pt x="2409" y="251"/>
                </a:lnTo>
                <a:lnTo>
                  <a:pt x="2424" y="289"/>
                </a:lnTo>
                <a:lnTo>
                  <a:pt x="2438" y="329"/>
                </a:lnTo>
                <a:lnTo>
                  <a:pt x="2448" y="370"/>
                </a:lnTo>
                <a:lnTo>
                  <a:pt x="2455" y="414"/>
                </a:lnTo>
                <a:lnTo>
                  <a:pt x="2460" y="459"/>
                </a:lnTo>
                <a:lnTo>
                  <a:pt x="2462" y="505"/>
                </a:lnTo>
                <a:lnTo>
                  <a:pt x="2460" y="552"/>
                </a:lnTo>
                <a:lnTo>
                  <a:pt x="2455" y="600"/>
                </a:lnTo>
                <a:lnTo>
                  <a:pt x="2446" y="650"/>
                </a:lnTo>
                <a:lnTo>
                  <a:pt x="2434" y="700"/>
                </a:lnTo>
                <a:lnTo>
                  <a:pt x="2419" y="752"/>
                </a:lnTo>
                <a:lnTo>
                  <a:pt x="2400" y="803"/>
                </a:lnTo>
                <a:lnTo>
                  <a:pt x="2378" y="852"/>
                </a:lnTo>
                <a:lnTo>
                  <a:pt x="2355" y="899"/>
                </a:lnTo>
                <a:lnTo>
                  <a:pt x="2330" y="944"/>
                </a:lnTo>
                <a:lnTo>
                  <a:pt x="2302" y="988"/>
                </a:lnTo>
                <a:lnTo>
                  <a:pt x="2272" y="1030"/>
                </a:lnTo>
                <a:lnTo>
                  <a:pt x="2240" y="1070"/>
                </a:lnTo>
                <a:lnTo>
                  <a:pt x="2207" y="1110"/>
                </a:lnTo>
                <a:lnTo>
                  <a:pt x="2173" y="1147"/>
                </a:lnTo>
                <a:lnTo>
                  <a:pt x="2137" y="1182"/>
                </a:lnTo>
                <a:lnTo>
                  <a:pt x="2099" y="1216"/>
                </a:lnTo>
                <a:lnTo>
                  <a:pt x="2060" y="1248"/>
                </a:lnTo>
                <a:lnTo>
                  <a:pt x="2019" y="1279"/>
                </a:lnTo>
                <a:lnTo>
                  <a:pt x="1977" y="1308"/>
                </a:lnTo>
                <a:lnTo>
                  <a:pt x="1933" y="1335"/>
                </a:lnTo>
                <a:lnTo>
                  <a:pt x="1889" y="1361"/>
                </a:lnTo>
                <a:lnTo>
                  <a:pt x="1844" y="1386"/>
                </a:lnTo>
                <a:lnTo>
                  <a:pt x="1798" y="1409"/>
                </a:lnTo>
                <a:lnTo>
                  <a:pt x="1751" y="1431"/>
                </a:lnTo>
                <a:lnTo>
                  <a:pt x="1703" y="1452"/>
                </a:lnTo>
                <a:lnTo>
                  <a:pt x="1655" y="1471"/>
                </a:lnTo>
                <a:lnTo>
                  <a:pt x="1605" y="1488"/>
                </a:lnTo>
                <a:lnTo>
                  <a:pt x="1555" y="1504"/>
                </a:lnTo>
                <a:lnTo>
                  <a:pt x="1505" y="1519"/>
                </a:lnTo>
                <a:lnTo>
                  <a:pt x="1455" y="1533"/>
                </a:lnTo>
                <a:lnTo>
                  <a:pt x="1405" y="1545"/>
                </a:lnTo>
                <a:lnTo>
                  <a:pt x="1354" y="1557"/>
                </a:lnTo>
                <a:lnTo>
                  <a:pt x="1302" y="1567"/>
                </a:lnTo>
                <a:lnTo>
                  <a:pt x="1251" y="1575"/>
                </a:lnTo>
                <a:lnTo>
                  <a:pt x="1200" y="1583"/>
                </a:lnTo>
                <a:lnTo>
                  <a:pt x="1149" y="1589"/>
                </a:lnTo>
                <a:lnTo>
                  <a:pt x="1098" y="1595"/>
                </a:lnTo>
                <a:lnTo>
                  <a:pt x="1026" y="1601"/>
                </a:lnTo>
                <a:lnTo>
                  <a:pt x="952" y="1605"/>
                </a:lnTo>
                <a:lnTo>
                  <a:pt x="881" y="1607"/>
                </a:lnTo>
                <a:lnTo>
                  <a:pt x="810" y="1607"/>
                </a:lnTo>
                <a:lnTo>
                  <a:pt x="739" y="1605"/>
                </a:lnTo>
                <a:lnTo>
                  <a:pt x="669" y="1601"/>
                </a:lnTo>
                <a:lnTo>
                  <a:pt x="599" y="1596"/>
                </a:lnTo>
                <a:lnTo>
                  <a:pt x="531" y="1589"/>
                </a:lnTo>
                <a:lnTo>
                  <a:pt x="463" y="1579"/>
                </a:lnTo>
                <a:lnTo>
                  <a:pt x="395" y="1569"/>
                </a:lnTo>
                <a:lnTo>
                  <a:pt x="328" y="1556"/>
                </a:lnTo>
                <a:lnTo>
                  <a:pt x="262" y="1542"/>
                </a:lnTo>
                <a:lnTo>
                  <a:pt x="196" y="1526"/>
                </a:lnTo>
                <a:lnTo>
                  <a:pt x="131" y="1508"/>
                </a:lnTo>
                <a:lnTo>
                  <a:pt x="66" y="1489"/>
                </a:lnTo>
                <a:lnTo>
                  <a:pt x="2" y="1468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21" name="Freeform 422"/>
          <p:cNvSpPr/>
          <p:nvPr/>
        </p:nvSpPr>
        <p:spPr bwMode="auto">
          <a:xfrm rot="20782584">
            <a:off x="-383033" y="698884"/>
            <a:ext cx="1668463" cy="925513"/>
          </a:xfrm>
          <a:custGeom>
            <a:gdLst>
              <a:gd fmla="*/ 6708 w 7355" name="T0"/>
              <a:gd fmla="*/ 790 h 4078" name="T1"/>
              <a:gd fmla="*/ 5906 w 7355" name="T2"/>
              <a:gd fmla="*/ 675 h 4078" name="T3"/>
              <a:gd fmla="*/ 5416 w 7355" name="T4"/>
              <a:gd fmla="*/ 781 h 4078" name="T5"/>
              <a:gd fmla="*/ 5736 w 7355" name="T6"/>
              <a:gd fmla="*/ 313 h 4078" name="T7"/>
              <a:gd fmla="*/ 5678 w 7355" name="T8"/>
              <a:gd fmla="*/ 79 h 4078" name="T9"/>
              <a:gd fmla="*/ 5176 w 7355" name="T10"/>
              <a:gd fmla="*/ 543 h 4078" name="T11"/>
              <a:gd fmla="*/ 4831 w 7355" name="T12"/>
              <a:gd fmla="*/ 1037 h 4078" name="T13"/>
              <a:gd fmla="*/ 4445 w 7355" name="T14"/>
              <a:gd fmla="*/ 1397 h 4078" name="T15"/>
              <a:gd fmla="*/ 4459 w 7355" name="T16"/>
              <a:gd fmla="*/ 1422 h 4078" name="T17"/>
              <a:gd fmla="*/ 4454 w 7355" name="T18"/>
              <a:gd fmla="*/ 1634 h 4078" name="T19"/>
              <a:gd fmla="*/ 4393 w 7355" name="T20"/>
              <a:gd fmla="*/ 1539 h 4078" name="T21"/>
              <a:gd fmla="*/ 4259 w 7355" name="T22"/>
              <a:gd fmla="*/ 1466 h 4078" name="T23"/>
              <a:gd fmla="*/ 4094 w 7355" name="T24"/>
              <a:gd fmla="*/ 1486 h 4078" name="T25"/>
              <a:gd fmla="*/ 4004 w 7355" name="T26"/>
              <a:gd fmla="*/ 1601 h 4078" name="T27"/>
              <a:gd fmla="*/ 4023 w 7355" name="T28"/>
              <a:gd fmla="*/ 1635 h 4078" name="T29"/>
              <a:gd fmla="*/ 4123 w 7355" name="T30"/>
              <a:gd fmla="*/ 1616 h 4078" name="T31"/>
              <a:gd fmla="*/ 4176 w 7355" name="T32"/>
              <a:gd fmla="*/ 1752 h 4078" name="T33"/>
              <a:gd fmla="*/ 3994 w 7355" name="T34"/>
              <a:gd fmla="*/ 2116 h 4078" name="T35"/>
              <a:gd fmla="*/ 3906 w 7355" name="T36"/>
              <a:gd fmla="*/ 2467 h 4078" name="T37"/>
              <a:gd fmla="*/ 3354 w 7355" name="T38"/>
              <a:gd fmla="*/ 3019 h 4078" name="T39"/>
              <a:gd fmla="*/ 2773 w 7355" name="T40"/>
              <a:gd fmla="*/ 3388 h 4078" name="T41"/>
              <a:gd fmla="*/ 3167 w 7355" name="T42"/>
              <a:gd fmla="*/ 2912 h 4078" name="T43"/>
              <a:gd fmla="*/ 3429 w 7355" name="T44"/>
              <a:gd fmla="*/ 1847 h 4078" name="T45"/>
              <a:gd fmla="*/ 2908 w 7355" name="T46"/>
              <a:gd fmla="*/ 904 h 4078" name="T47"/>
              <a:gd fmla="*/ 2258 w 7355" name="T48"/>
              <a:gd fmla="*/ 653 h 4078" name="T49"/>
              <a:gd fmla="*/ 1716 w 7355" name="T50"/>
              <a:gd fmla="*/ 740 h 4078" name="T51"/>
              <a:gd fmla="*/ 1312 w 7355" name="T52"/>
              <a:gd fmla="*/ 1130 h 4078" name="T53"/>
              <a:gd fmla="*/ 1265 w 7355" name="T54"/>
              <a:gd fmla="*/ 1676 h 4078" name="T55"/>
              <a:gd fmla="*/ 1642 w 7355" name="T56"/>
              <a:gd fmla="*/ 2079 h 4078" name="T57"/>
              <a:gd fmla="*/ 1953 w 7355" name="T58"/>
              <a:gd fmla="*/ 2070 h 4078" name="T59"/>
              <a:gd fmla="*/ 2146 w 7355" name="T60"/>
              <a:gd fmla="*/ 1879 h 4078" name="T61"/>
              <a:gd fmla="*/ 1632 w 7355" name="T62"/>
              <a:gd fmla="*/ 1945 h 4078" name="T63"/>
              <a:gd fmla="*/ 1347 w 7355" name="T64"/>
              <a:gd fmla="*/ 1311 h 4078" name="T65"/>
              <a:gd fmla="*/ 1909 w 7355" name="T66"/>
              <a:gd fmla="*/ 783 h 4078" name="T67"/>
              <a:gd fmla="*/ 2663 w 7355" name="T68"/>
              <a:gd fmla="*/ 895 h 4078" name="T69"/>
              <a:gd fmla="*/ 3179 w 7355" name="T70"/>
              <a:gd fmla="*/ 1479 h 4078" name="T71"/>
              <a:gd fmla="*/ 3138 w 7355" name="T72"/>
              <a:gd fmla="*/ 2432 h 4078" name="T73"/>
              <a:gd fmla="*/ 2556 w 7355" name="T74"/>
              <a:gd fmla="*/ 3189 h 4078" name="T75"/>
              <a:gd fmla="*/ 1847 w 7355" name="T76"/>
              <a:gd fmla="*/ 3566 h 4078" name="T77"/>
              <a:gd fmla="*/ 1264 w 7355" name="T78"/>
              <a:gd fmla="*/ 3723 h 4078" name="T79"/>
              <a:gd fmla="*/ 413 w 7355" name="T80"/>
              <a:gd fmla="*/ 3735 h 4078" name="T81"/>
              <a:gd fmla="*/ 1 w 7355" name="T82"/>
              <a:gd fmla="*/ 3850 h 4078" name="T83"/>
              <a:gd fmla="*/ 340 w 7355" name="T84"/>
              <a:gd fmla="*/ 4064 h 4078" name="T85"/>
              <a:gd fmla="*/ 1007 w 7355" name="T86"/>
              <a:gd fmla="*/ 4077 h 4078" name="T87"/>
              <a:gd fmla="*/ 1821 w 7355" name="T88"/>
              <a:gd fmla="*/ 3960 h 4078" name="T89"/>
              <a:gd fmla="*/ 2976 w 7355" name="T90"/>
              <a:gd fmla="*/ 3464 h 4078" name="T91"/>
              <a:gd fmla="*/ 3998 w 7355" name="T92"/>
              <a:gd fmla="*/ 2455 h 4078" name="T93"/>
              <a:gd fmla="*/ 4326 w 7355" name="T94"/>
              <a:gd fmla="*/ 2322 h 4078" name="T95"/>
              <a:gd fmla="*/ 4652 w 7355" name="T96"/>
              <a:gd fmla="*/ 2024 h 4078" name="T97"/>
              <a:gd fmla="*/ 4753 w 7355" name="T98"/>
              <a:gd fmla="*/ 2075 h 4078" name="T99"/>
              <a:gd fmla="*/ 4732 w 7355" name="T100"/>
              <a:gd fmla="*/ 2177 h 4078" name="T101"/>
              <a:gd fmla="*/ 4823 w 7355" name="T102"/>
              <a:gd fmla="*/ 2127 h 4078" name="T103"/>
              <a:gd fmla="*/ 4869 w 7355" name="T104"/>
              <a:gd fmla="*/ 1990 h 4078" name="T105"/>
              <a:gd fmla="*/ 4804 w 7355" name="T106"/>
              <a:gd fmla="*/ 1830 h 4078" name="T107"/>
              <a:gd fmla="*/ 4667 w 7355" name="T108"/>
              <a:gd fmla="*/ 1758 h 4078" name="T109"/>
              <a:gd fmla="*/ 4693 w 7355" name="T110"/>
              <a:gd fmla="*/ 1691 h 4078" name="T111"/>
              <a:gd fmla="*/ 4847 w 7355" name="T112"/>
              <a:gd fmla="*/ 1695 h 4078" name="T113"/>
              <a:gd fmla="*/ 4796 w 7355" name="T114"/>
              <a:gd fmla="*/ 1651 h 4078" name="T115"/>
              <a:gd fmla="*/ 4626 w 7355" name="T116"/>
              <a:gd fmla="*/ 1601 h 4078" name="T117"/>
              <a:gd fmla="*/ 5106 w 7355" name="T118"/>
              <a:gd fmla="*/ 1135 h 4078" name="T119"/>
              <a:gd fmla="*/ 5613 w 7355" name="T120"/>
              <a:gd fmla="*/ 774 h 4078" name="T121"/>
              <a:gd fmla="*/ 6226 w 7355" name="T122"/>
              <a:gd fmla="*/ 706 h 4078" name="T123"/>
              <a:gd fmla="*/ 6925 w 7355" name="T124"/>
              <a:gd fmla="*/ 923 h 407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078" w="7355">
                <a:moveTo>
                  <a:pt x="7355" y="1206"/>
                </a:moveTo>
                <a:lnTo>
                  <a:pt x="7310" y="1165"/>
                </a:lnTo>
                <a:lnTo>
                  <a:pt x="7264" y="1126"/>
                </a:lnTo>
                <a:lnTo>
                  <a:pt x="7217" y="1088"/>
                </a:lnTo>
                <a:lnTo>
                  <a:pt x="7169" y="1052"/>
                </a:lnTo>
                <a:lnTo>
                  <a:pt x="7121" y="1017"/>
                </a:lnTo>
                <a:lnTo>
                  <a:pt x="7070" y="983"/>
                </a:lnTo>
                <a:lnTo>
                  <a:pt x="7021" y="951"/>
                </a:lnTo>
                <a:lnTo>
                  <a:pt x="6970" y="920"/>
                </a:lnTo>
                <a:lnTo>
                  <a:pt x="6919" y="891"/>
                </a:lnTo>
                <a:lnTo>
                  <a:pt x="6867" y="864"/>
                </a:lnTo>
                <a:lnTo>
                  <a:pt x="6815" y="838"/>
                </a:lnTo>
                <a:lnTo>
                  <a:pt x="6761" y="812"/>
                </a:lnTo>
                <a:lnTo>
                  <a:pt x="6708" y="790"/>
                </a:lnTo>
                <a:lnTo>
                  <a:pt x="6653" y="769"/>
                </a:lnTo>
                <a:lnTo>
                  <a:pt x="6599" y="750"/>
                </a:lnTo>
                <a:lnTo>
                  <a:pt x="6544" y="732"/>
                </a:lnTo>
                <a:lnTo>
                  <a:pt x="6488" y="717"/>
                </a:lnTo>
                <a:lnTo>
                  <a:pt x="6431" y="703"/>
                </a:lnTo>
                <a:lnTo>
                  <a:pt x="6374" y="692"/>
                </a:lnTo>
                <a:lnTo>
                  <a:pt x="6317" y="682"/>
                </a:lnTo>
                <a:lnTo>
                  <a:pt x="6260" y="675"/>
                </a:lnTo>
                <a:lnTo>
                  <a:pt x="6202" y="669"/>
                </a:lnTo>
                <a:lnTo>
                  <a:pt x="6144" y="666"/>
                </a:lnTo>
                <a:lnTo>
                  <a:pt x="6084" y="665"/>
                </a:lnTo>
                <a:lnTo>
                  <a:pt x="6025" y="666"/>
                </a:lnTo>
                <a:lnTo>
                  <a:pt x="5966" y="669"/>
                </a:lnTo>
                <a:lnTo>
                  <a:pt x="5906" y="675"/>
                </a:lnTo>
                <a:lnTo>
                  <a:pt x="5846" y="682"/>
                </a:lnTo>
                <a:lnTo>
                  <a:pt x="5785" y="693"/>
                </a:lnTo>
                <a:lnTo>
                  <a:pt x="5725" y="705"/>
                </a:lnTo>
                <a:lnTo>
                  <a:pt x="5664" y="720"/>
                </a:lnTo>
                <a:lnTo>
                  <a:pt x="5603" y="738"/>
                </a:lnTo>
                <a:lnTo>
                  <a:pt x="5574" y="747"/>
                </a:lnTo>
                <a:lnTo>
                  <a:pt x="5545" y="757"/>
                </a:lnTo>
                <a:lnTo>
                  <a:pt x="5516" y="768"/>
                </a:lnTo>
                <a:lnTo>
                  <a:pt x="5487" y="779"/>
                </a:lnTo>
                <a:lnTo>
                  <a:pt x="5459" y="790"/>
                </a:lnTo>
                <a:lnTo>
                  <a:pt x="5432" y="802"/>
                </a:lnTo>
                <a:lnTo>
                  <a:pt x="5405" y="815"/>
                </a:lnTo>
                <a:lnTo>
                  <a:pt x="5378" y="828"/>
                </a:lnTo>
                <a:lnTo>
                  <a:pt x="5416" y="781"/>
                </a:lnTo>
                <a:lnTo>
                  <a:pt x="5454" y="734"/>
                </a:lnTo>
                <a:lnTo>
                  <a:pt x="5492" y="687"/>
                </a:lnTo>
                <a:lnTo>
                  <a:pt x="5530" y="640"/>
                </a:lnTo>
                <a:lnTo>
                  <a:pt x="5567" y="592"/>
                </a:lnTo>
                <a:lnTo>
                  <a:pt x="5603" y="543"/>
                </a:lnTo>
                <a:lnTo>
                  <a:pt x="5620" y="519"/>
                </a:lnTo>
                <a:lnTo>
                  <a:pt x="5636" y="494"/>
                </a:lnTo>
                <a:lnTo>
                  <a:pt x="5653" y="468"/>
                </a:lnTo>
                <a:lnTo>
                  <a:pt x="5668" y="443"/>
                </a:lnTo>
                <a:lnTo>
                  <a:pt x="5683" y="418"/>
                </a:lnTo>
                <a:lnTo>
                  <a:pt x="5697" y="392"/>
                </a:lnTo>
                <a:lnTo>
                  <a:pt x="5711" y="366"/>
                </a:lnTo>
                <a:lnTo>
                  <a:pt x="5724" y="340"/>
                </a:lnTo>
                <a:lnTo>
                  <a:pt x="5736" y="313"/>
                </a:lnTo>
                <a:lnTo>
                  <a:pt x="5747" y="287"/>
                </a:lnTo>
                <a:lnTo>
                  <a:pt x="5757" y="260"/>
                </a:lnTo>
                <a:lnTo>
                  <a:pt x="5766" y="232"/>
                </a:lnTo>
                <a:lnTo>
                  <a:pt x="5774" y="205"/>
                </a:lnTo>
                <a:lnTo>
                  <a:pt x="5781" y="177"/>
                </a:lnTo>
                <a:lnTo>
                  <a:pt x="5787" y="148"/>
                </a:lnTo>
                <a:lnTo>
                  <a:pt x="5791" y="119"/>
                </a:lnTo>
                <a:lnTo>
                  <a:pt x="5795" y="90"/>
                </a:lnTo>
                <a:lnTo>
                  <a:pt x="5797" y="60"/>
                </a:lnTo>
                <a:lnTo>
                  <a:pt x="5797" y="30"/>
                </a:lnTo>
                <a:lnTo>
                  <a:pt x="5797" y="0"/>
                </a:lnTo>
                <a:lnTo>
                  <a:pt x="5756" y="25"/>
                </a:lnTo>
                <a:lnTo>
                  <a:pt x="5717" y="52"/>
                </a:lnTo>
                <a:lnTo>
                  <a:pt x="5678" y="79"/>
                </a:lnTo>
                <a:lnTo>
                  <a:pt x="5639" y="106"/>
                </a:lnTo>
                <a:lnTo>
                  <a:pt x="5601" y="136"/>
                </a:lnTo>
                <a:lnTo>
                  <a:pt x="5564" y="165"/>
                </a:lnTo>
                <a:lnTo>
                  <a:pt x="5527" y="195"/>
                </a:lnTo>
                <a:lnTo>
                  <a:pt x="5489" y="226"/>
                </a:lnTo>
                <a:lnTo>
                  <a:pt x="5454" y="257"/>
                </a:lnTo>
                <a:lnTo>
                  <a:pt x="5418" y="289"/>
                </a:lnTo>
                <a:lnTo>
                  <a:pt x="5383" y="322"/>
                </a:lnTo>
                <a:lnTo>
                  <a:pt x="5349" y="355"/>
                </a:lnTo>
                <a:lnTo>
                  <a:pt x="5315" y="389"/>
                </a:lnTo>
                <a:lnTo>
                  <a:pt x="5282" y="424"/>
                </a:lnTo>
                <a:lnTo>
                  <a:pt x="5249" y="459"/>
                </a:lnTo>
                <a:lnTo>
                  <a:pt x="5217" y="496"/>
                </a:lnTo>
                <a:lnTo>
                  <a:pt x="5176" y="543"/>
                </a:lnTo>
                <a:lnTo>
                  <a:pt x="5149" y="575"/>
                </a:lnTo>
                <a:lnTo>
                  <a:pt x="5122" y="608"/>
                </a:lnTo>
                <a:lnTo>
                  <a:pt x="5095" y="642"/>
                </a:lnTo>
                <a:lnTo>
                  <a:pt x="5069" y="676"/>
                </a:lnTo>
                <a:lnTo>
                  <a:pt x="5044" y="710"/>
                </a:lnTo>
                <a:lnTo>
                  <a:pt x="5019" y="745"/>
                </a:lnTo>
                <a:lnTo>
                  <a:pt x="4994" y="780"/>
                </a:lnTo>
                <a:lnTo>
                  <a:pt x="4969" y="815"/>
                </a:lnTo>
                <a:lnTo>
                  <a:pt x="4945" y="852"/>
                </a:lnTo>
                <a:lnTo>
                  <a:pt x="4922" y="888"/>
                </a:lnTo>
                <a:lnTo>
                  <a:pt x="4899" y="925"/>
                </a:lnTo>
                <a:lnTo>
                  <a:pt x="4875" y="962"/>
                </a:lnTo>
                <a:lnTo>
                  <a:pt x="4853" y="999"/>
                </a:lnTo>
                <a:lnTo>
                  <a:pt x="4831" y="1037"/>
                </a:lnTo>
                <a:lnTo>
                  <a:pt x="4809" y="1075"/>
                </a:lnTo>
                <a:lnTo>
                  <a:pt x="4788" y="1113"/>
                </a:lnTo>
                <a:lnTo>
                  <a:pt x="4538" y="1543"/>
                </a:lnTo>
                <a:lnTo>
                  <a:pt x="4533" y="1528"/>
                </a:lnTo>
                <a:lnTo>
                  <a:pt x="4527" y="1513"/>
                </a:lnTo>
                <a:lnTo>
                  <a:pt x="4521" y="1498"/>
                </a:lnTo>
                <a:lnTo>
                  <a:pt x="4514" y="1483"/>
                </a:lnTo>
                <a:lnTo>
                  <a:pt x="4506" y="1469"/>
                </a:lnTo>
                <a:lnTo>
                  <a:pt x="4498" y="1454"/>
                </a:lnTo>
                <a:lnTo>
                  <a:pt x="4489" y="1441"/>
                </a:lnTo>
                <a:lnTo>
                  <a:pt x="4479" y="1428"/>
                </a:lnTo>
                <a:lnTo>
                  <a:pt x="4468" y="1416"/>
                </a:lnTo>
                <a:lnTo>
                  <a:pt x="4457" y="1406"/>
                </a:lnTo>
                <a:lnTo>
                  <a:pt x="4445" y="1397"/>
                </a:lnTo>
                <a:lnTo>
                  <a:pt x="4433" y="1389"/>
                </a:lnTo>
                <a:lnTo>
                  <a:pt x="4420" y="1383"/>
                </a:lnTo>
                <a:lnTo>
                  <a:pt x="4406" y="1378"/>
                </a:lnTo>
                <a:lnTo>
                  <a:pt x="4399" y="1377"/>
                </a:lnTo>
                <a:lnTo>
                  <a:pt x="4391" y="1376"/>
                </a:lnTo>
                <a:lnTo>
                  <a:pt x="4384" y="1376"/>
                </a:lnTo>
                <a:lnTo>
                  <a:pt x="4376" y="1376"/>
                </a:lnTo>
                <a:lnTo>
                  <a:pt x="4393" y="1381"/>
                </a:lnTo>
                <a:lnTo>
                  <a:pt x="4408" y="1386"/>
                </a:lnTo>
                <a:lnTo>
                  <a:pt x="4421" y="1392"/>
                </a:lnTo>
                <a:lnTo>
                  <a:pt x="4433" y="1399"/>
                </a:lnTo>
                <a:lnTo>
                  <a:pt x="4443" y="1406"/>
                </a:lnTo>
                <a:lnTo>
                  <a:pt x="4451" y="1414"/>
                </a:lnTo>
                <a:lnTo>
                  <a:pt x="4459" y="1422"/>
                </a:lnTo>
                <a:lnTo>
                  <a:pt x="4465" y="1431"/>
                </a:lnTo>
                <a:lnTo>
                  <a:pt x="4470" y="1440"/>
                </a:lnTo>
                <a:lnTo>
                  <a:pt x="4474" y="1449"/>
                </a:lnTo>
                <a:lnTo>
                  <a:pt x="4477" y="1459"/>
                </a:lnTo>
                <a:lnTo>
                  <a:pt x="4479" y="1469"/>
                </a:lnTo>
                <a:lnTo>
                  <a:pt x="4480" y="1480"/>
                </a:lnTo>
                <a:lnTo>
                  <a:pt x="4480" y="1491"/>
                </a:lnTo>
                <a:lnTo>
                  <a:pt x="4480" y="1502"/>
                </a:lnTo>
                <a:lnTo>
                  <a:pt x="4479" y="1513"/>
                </a:lnTo>
                <a:lnTo>
                  <a:pt x="4475" y="1537"/>
                </a:lnTo>
                <a:lnTo>
                  <a:pt x="4471" y="1561"/>
                </a:lnTo>
                <a:lnTo>
                  <a:pt x="4465" y="1585"/>
                </a:lnTo>
                <a:lnTo>
                  <a:pt x="4459" y="1610"/>
                </a:lnTo>
                <a:lnTo>
                  <a:pt x="4454" y="1634"/>
                </a:lnTo>
                <a:lnTo>
                  <a:pt x="4450" y="1658"/>
                </a:lnTo>
                <a:lnTo>
                  <a:pt x="4449" y="1670"/>
                </a:lnTo>
                <a:lnTo>
                  <a:pt x="4448" y="1681"/>
                </a:lnTo>
                <a:lnTo>
                  <a:pt x="4448" y="1693"/>
                </a:lnTo>
                <a:lnTo>
                  <a:pt x="4449" y="1704"/>
                </a:lnTo>
                <a:lnTo>
                  <a:pt x="4446" y="1677"/>
                </a:lnTo>
                <a:lnTo>
                  <a:pt x="4442" y="1652"/>
                </a:lnTo>
                <a:lnTo>
                  <a:pt x="4436" y="1628"/>
                </a:lnTo>
                <a:lnTo>
                  <a:pt x="4429" y="1605"/>
                </a:lnTo>
                <a:lnTo>
                  <a:pt x="4421" y="1584"/>
                </a:lnTo>
                <a:lnTo>
                  <a:pt x="4411" y="1565"/>
                </a:lnTo>
                <a:lnTo>
                  <a:pt x="4405" y="1556"/>
                </a:lnTo>
                <a:lnTo>
                  <a:pt x="4400" y="1547"/>
                </a:lnTo>
                <a:lnTo>
                  <a:pt x="4393" y="1539"/>
                </a:lnTo>
                <a:lnTo>
                  <a:pt x="4387" y="1531"/>
                </a:lnTo>
                <a:lnTo>
                  <a:pt x="4380" y="1524"/>
                </a:lnTo>
                <a:lnTo>
                  <a:pt x="4372" y="1516"/>
                </a:lnTo>
                <a:lnTo>
                  <a:pt x="4364" y="1509"/>
                </a:lnTo>
                <a:lnTo>
                  <a:pt x="4356" y="1503"/>
                </a:lnTo>
                <a:lnTo>
                  <a:pt x="4347" y="1497"/>
                </a:lnTo>
                <a:lnTo>
                  <a:pt x="4338" y="1492"/>
                </a:lnTo>
                <a:lnTo>
                  <a:pt x="4328" y="1487"/>
                </a:lnTo>
                <a:lnTo>
                  <a:pt x="4318" y="1482"/>
                </a:lnTo>
                <a:lnTo>
                  <a:pt x="4307" y="1478"/>
                </a:lnTo>
                <a:lnTo>
                  <a:pt x="4296" y="1474"/>
                </a:lnTo>
                <a:lnTo>
                  <a:pt x="4284" y="1471"/>
                </a:lnTo>
                <a:lnTo>
                  <a:pt x="4272" y="1468"/>
                </a:lnTo>
                <a:lnTo>
                  <a:pt x="4259" y="1466"/>
                </a:lnTo>
                <a:lnTo>
                  <a:pt x="4245" y="1464"/>
                </a:lnTo>
                <a:lnTo>
                  <a:pt x="4232" y="1463"/>
                </a:lnTo>
                <a:lnTo>
                  <a:pt x="4217" y="1462"/>
                </a:lnTo>
                <a:lnTo>
                  <a:pt x="4205" y="1461"/>
                </a:lnTo>
                <a:lnTo>
                  <a:pt x="4192" y="1461"/>
                </a:lnTo>
                <a:lnTo>
                  <a:pt x="4180" y="1462"/>
                </a:lnTo>
                <a:lnTo>
                  <a:pt x="4168" y="1463"/>
                </a:lnTo>
                <a:lnTo>
                  <a:pt x="4157" y="1465"/>
                </a:lnTo>
                <a:lnTo>
                  <a:pt x="4145" y="1467"/>
                </a:lnTo>
                <a:lnTo>
                  <a:pt x="4134" y="1470"/>
                </a:lnTo>
                <a:lnTo>
                  <a:pt x="4124" y="1473"/>
                </a:lnTo>
                <a:lnTo>
                  <a:pt x="4114" y="1477"/>
                </a:lnTo>
                <a:lnTo>
                  <a:pt x="4104" y="1481"/>
                </a:lnTo>
                <a:lnTo>
                  <a:pt x="4094" y="1486"/>
                </a:lnTo>
                <a:lnTo>
                  <a:pt x="4085" y="1491"/>
                </a:lnTo>
                <a:lnTo>
                  <a:pt x="4076" y="1497"/>
                </a:lnTo>
                <a:lnTo>
                  <a:pt x="4068" y="1503"/>
                </a:lnTo>
                <a:lnTo>
                  <a:pt x="4060" y="1509"/>
                </a:lnTo>
                <a:lnTo>
                  <a:pt x="4052" y="1516"/>
                </a:lnTo>
                <a:lnTo>
                  <a:pt x="4045" y="1525"/>
                </a:lnTo>
                <a:lnTo>
                  <a:pt x="4038" y="1533"/>
                </a:lnTo>
                <a:lnTo>
                  <a:pt x="4032" y="1541"/>
                </a:lnTo>
                <a:lnTo>
                  <a:pt x="4026" y="1550"/>
                </a:lnTo>
                <a:lnTo>
                  <a:pt x="4021" y="1559"/>
                </a:lnTo>
                <a:lnTo>
                  <a:pt x="4016" y="1569"/>
                </a:lnTo>
                <a:lnTo>
                  <a:pt x="4012" y="1579"/>
                </a:lnTo>
                <a:lnTo>
                  <a:pt x="4008" y="1590"/>
                </a:lnTo>
                <a:lnTo>
                  <a:pt x="4004" y="1601"/>
                </a:lnTo>
                <a:lnTo>
                  <a:pt x="4002" y="1612"/>
                </a:lnTo>
                <a:lnTo>
                  <a:pt x="3999" y="1624"/>
                </a:lnTo>
                <a:lnTo>
                  <a:pt x="3998" y="1636"/>
                </a:lnTo>
                <a:lnTo>
                  <a:pt x="3996" y="1648"/>
                </a:lnTo>
                <a:lnTo>
                  <a:pt x="3996" y="1661"/>
                </a:lnTo>
                <a:lnTo>
                  <a:pt x="3996" y="1674"/>
                </a:lnTo>
                <a:lnTo>
                  <a:pt x="3996" y="1688"/>
                </a:lnTo>
                <a:lnTo>
                  <a:pt x="3998" y="1679"/>
                </a:lnTo>
                <a:lnTo>
                  <a:pt x="4001" y="1670"/>
                </a:lnTo>
                <a:lnTo>
                  <a:pt x="4004" y="1662"/>
                </a:lnTo>
                <a:lnTo>
                  <a:pt x="4008" y="1655"/>
                </a:lnTo>
                <a:lnTo>
                  <a:pt x="4012" y="1648"/>
                </a:lnTo>
                <a:lnTo>
                  <a:pt x="4017" y="1641"/>
                </a:lnTo>
                <a:lnTo>
                  <a:pt x="4023" y="1635"/>
                </a:lnTo>
                <a:lnTo>
                  <a:pt x="4029" y="1630"/>
                </a:lnTo>
                <a:lnTo>
                  <a:pt x="4035" y="1625"/>
                </a:lnTo>
                <a:lnTo>
                  <a:pt x="4042" y="1621"/>
                </a:lnTo>
                <a:lnTo>
                  <a:pt x="4049" y="1617"/>
                </a:lnTo>
                <a:lnTo>
                  <a:pt x="4056" y="1614"/>
                </a:lnTo>
                <a:lnTo>
                  <a:pt x="4063" y="1612"/>
                </a:lnTo>
                <a:lnTo>
                  <a:pt x="4071" y="1610"/>
                </a:lnTo>
                <a:lnTo>
                  <a:pt x="4078" y="1609"/>
                </a:lnTo>
                <a:lnTo>
                  <a:pt x="4086" y="1609"/>
                </a:lnTo>
                <a:lnTo>
                  <a:pt x="4093" y="1609"/>
                </a:lnTo>
                <a:lnTo>
                  <a:pt x="4101" y="1610"/>
                </a:lnTo>
                <a:lnTo>
                  <a:pt x="4109" y="1611"/>
                </a:lnTo>
                <a:lnTo>
                  <a:pt x="4116" y="1613"/>
                </a:lnTo>
                <a:lnTo>
                  <a:pt x="4123" y="1616"/>
                </a:lnTo>
                <a:lnTo>
                  <a:pt x="4130" y="1620"/>
                </a:lnTo>
                <a:lnTo>
                  <a:pt x="4137" y="1624"/>
                </a:lnTo>
                <a:lnTo>
                  <a:pt x="4143" y="1629"/>
                </a:lnTo>
                <a:lnTo>
                  <a:pt x="4149" y="1635"/>
                </a:lnTo>
                <a:lnTo>
                  <a:pt x="4155" y="1642"/>
                </a:lnTo>
                <a:lnTo>
                  <a:pt x="4160" y="1649"/>
                </a:lnTo>
                <a:lnTo>
                  <a:pt x="4165" y="1657"/>
                </a:lnTo>
                <a:lnTo>
                  <a:pt x="4169" y="1666"/>
                </a:lnTo>
                <a:lnTo>
                  <a:pt x="4173" y="1676"/>
                </a:lnTo>
                <a:lnTo>
                  <a:pt x="4175" y="1686"/>
                </a:lnTo>
                <a:lnTo>
                  <a:pt x="4178" y="1698"/>
                </a:lnTo>
                <a:lnTo>
                  <a:pt x="4179" y="1716"/>
                </a:lnTo>
                <a:lnTo>
                  <a:pt x="4179" y="1734"/>
                </a:lnTo>
                <a:lnTo>
                  <a:pt x="4176" y="1752"/>
                </a:lnTo>
                <a:lnTo>
                  <a:pt x="4172" y="1771"/>
                </a:lnTo>
                <a:lnTo>
                  <a:pt x="4166" y="1790"/>
                </a:lnTo>
                <a:lnTo>
                  <a:pt x="4159" y="1810"/>
                </a:lnTo>
                <a:lnTo>
                  <a:pt x="4151" y="1829"/>
                </a:lnTo>
                <a:lnTo>
                  <a:pt x="4141" y="1849"/>
                </a:lnTo>
                <a:lnTo>
                  <a:pt x="4119" y="1890"/>
                </a:lnTo>
                <a:lnTo>
                  <a:pt x="4095" y="1931"/>
                </a:lnTo>
                <a:lnTo>
                  <a:pt x="4070" y="1973"/>
                </a:lnTo>
                <a:lnTo>
                  <a:pt x="4045" y="2014"/>
                </a:lnTo>
                <a:lnTo>
                  <a:pt x="4034" y="2034"/>
                </a:lnTo>
                <a:lnTo>
                  <a:pt x="4022" y="2055"/>
                </a:lnTo>
                <a:lnTo>
                  <a:pt x="4012" y="2075"/>
                </a:lnTo>
                <a:lnTo>
                  <a:pt x="4002" y="2096"/>
                </a:lnTo>
                <a:lnTo>
                  <a:pt x="3994" y="2116"/>
                </a:lnTo>
                <a:lnTo>
                  <a:pt x="3987" y="2136"/>
                </a:lnTo>
                <a:lnTo>
                  <a:pt x="3981" y="2156"/>
                </a:lnTo>
                <a:lnTo>
                  <a:pt x="3977" y="2176"/>
                </a:lnTo>
                <a:lnTo>
                  <a:pt x="3975" y="2195"/>
                </a:lnTo>
                <a:lnTo>
                  <a:pt x="3975" y="2214"/>
                </a:lnTo>
                <a:lnTo>
                  <a:pt x="3977" y="2234"/>
                </a:lnTo>
                <a:lnTo>
                  <a:pt x="3981" y="2252"/>
                </a:lnTo>
                <a:lnTo>
                  <a:pt x="3988" y="2270"/>
                </a:lnTo>
                <a:lnTo>
                  <a:pt x="3997" y="2288"/>
                </a:lnTo>
                <a:lnTo>
                  <a:pt x="4009" y="2305"/>
                </a:lnTo>
                <a:lnTo>
                  <a:pt x="4024" y="2322"/>
                </a:lnTo>
                <a:lnTo>
                  <a:pt x="3985" y="2372"/>
                </a:lnTo>
                <a:lnTo>
                  <a:pt x="3946" y="2420"/>
                </a:lnTo>
                <a:lnTo>
                  <a:pt x="3906" y="2467"/>
                </a:lnTo>
                <a:lnTo>
                  <a:pt x="3867" y="2513"/>
                </a:lnTo>
                <a:lnTo>
                  <a:pt x="3828" y="2558"/>
                </a:lnTo>
                <a:lnTo>
                  <a:pt x="3789" y="2603"/>
                </a:lnTo>
                <a:lnTo>
                  <a:pt x="3750" y="2646"/>
                </a:lnTo>
                <a:lnTo>
                  <a:pt x="3711" y="2688"/>
                </a:lnTo>
                <a:lnTo>
                  <a:pt x="3672" y="2728"/>
                </a:lnTo>
                <a:lnTo>
                  <a:pt x="3633" y="2768"/>
                </a:lnTo>
                <a:lnTo>
                  <a:pt x="3592" y="2807"/>
                </a:lnTo>
                <a:lnTo>
                  <a:pt x="3553" y="2844"/>
                </a:lnTo>
                <a:lnTo>
                  <a:pt x="3514" y="2881"/>
                </a:lnTo>
                <a:lnTo>
                  <a:pt x="3474" y="2917"/>
                </a:lnTo>
                <a:lnTo>
                  <a:pt x="3434" y="2952"/>
                </a:lnTo>
                <a:lnTo>
                  <a:pt x="3394" y="2986"/>
                </a:lnTo>
                <a:lnTo>
                  <a:pt x="3354" y="3019"/>
                </a:lnTo>
                <a:lnTo>
                  <a:pt x="3314" y="3051"/>
                </a:lnTo>
                <a:lnTo>
                  <a:pt x="3273" y="3082"/>
                </a:lnTo>
                <a:lnTo>
                  <a:pt x="3233" y="3112"/>
                </a:lnTo>
                <a:lnTo>
                  <a:pt x="3192" y="3141"/>
                </a:lnTo>
                <a:lnTo>
                  <a:pt x="3151" y="3170"/>
                </a:lnTo>
                <a:lnTo>
                  <a:pt x="3110" y="3197"/>
                </a:lnTo>
                <a:lnTo>
                  <a:pt x="3069" y="3224"/>
                </a:lnTo>
                <a:lnTo>
                  <a:pt x="3028" y="3249"/>
                </a:lnTo>
                <a:lnTo>
                  <a:pt x="2985" y="3275"/>
                </a:lnTo>
                <a:lnTo>
                  <a:pt x="2943" y="3299"/>
                </a:lnTo>
                <a:lnTo>
                  <a:pt x="2901" y="3323"/>
                </a:lnTo>
                <a:lnTo>
                  <a:pt x="2859" y="3345"/>
                </a:lnTo>
                <a:lnTo>
                  <a:pt x="2816" y="3367"/>
                </a:lnTo>
                <a:lnTo>
                  <a:pt x="2773" y="3388"/>
                </a:lnTo>
                <a:lnTo>
                  <a:pt x="2730" y="3408"/>
                </a:lnTo>
                <a:lnTo>
                  <a:pt x="2783" y="3360"/>
                </a:lnTo>
                <a:lnTo>
                  <a:pt x="2835" y="3311"/>
                </a:lnTo>
                <a:lnTo>
                  <a:pt x="2886" y="3258"/>
                </a:lnTo>
                <a:lnTo>
                  <a:pt x="2935" y="3206"/>
                </a:lnTo>
                <a:lnTo>
                  <a:pt x="2959" y="3179"/>
                </a:lnTo>
                <a:lnTo>
                  <a:pt x="2983" y="3152"/>
                </a:lnTo>
                <a:lnTo>
                  <a:pt x="3008" y="3124"/>
                </a:lnTo>
                <a:lnTo>
                  <a:pt x="3031" y="3096"/>
                </a:lnTo>
                <a:lnTo>
                  <a:pt x="3054" y="3067"/>
                </a:lnTo>
                <a:lnTo>
                  <a:pt x="3077" y="3038"/>
                </a:lnTo>
                <a:lnTo>
                  <a:pt x="3099" y="3009"/>
                </a:lnTo>
                <a:lnTo>
                  <a:pt x="3121" y="2979"/>
                </a:lnTo>
                <a:lnTo>
                  <a:pt x="3167" y="2912"/>
                </a:lnTo>
                <a:lnTo>
                  <a:pt x="3209" y="2844"/>
                </a:lnTo>
                <a:lnTo>
                  <a:pt x="3247" y="2774"/>
                </a:lnTo>
                <a:lnTo>
                  <a:pt x="3282" y="2702"/>
                </a:lnTo>
                <a:lnTo>
                  <a:pt x="3315" y="2628"/>
                </a:lnTo>
                <a:lnTo>
                  <a:pt x="3343" y="2553"/>
                </a:lnTo>
                <a:lnTo>
                  <a:pt x="3368" y="2476"/>
                </a:lnTo>
                <a:lnTo>
                  <a:pt x="3389" y="2399"/>
                </a:lnTo>
                <a:lnTo>
                  <a:pt x="3406" y="2321"/>
                </a:lnTo>
                <a:lnTo>
                  <a:pt x="3419" y="2243"/>
                </a:lnTo>
                <a:lnTo>
                  <a:pt x="3429" y="2163"/>
                </a:lnTo>
                <a:lnTo>
                  <a:pt x="3435" y="2084"/>
                </a:lnTo>
                <a:lnTo>
                  <a:pt x="3437" y="2005"/>
                </a:lnTo>
                <a:lnTo>
                  <a:pt x="3435" y="1926"/>
                </a:lnTo>
                <a:lnTo>
                  <a:pt x="3429" y="1847"/>
                </a:lnTo>
                <a:lnTo>
                  <a:pt x="3419" y="1769"/>
                </a:lnTo>
                <a:lnTo>
                  <a:pt x="3406" y="1692"/>
                </a:lnTo>
                <a:lnTo>
                  <a:pt x="3388" y="1616"/>
                </a:lnTo>
                <a:lnTo>
                  <a:pt x="3366" y="1542"/>
                </a:lnTo>
                <a:lnTo>
                  <a:pt x="3340" y="1467"/>
                </a:lnTo>
                <a:lnTo>
                  <a:pt x="3309" y="1396"/>
                </a:lnTo>
                <a:lnTo>
                  <a:pt x="3274" y="1326"/>
                </a:lnTo>
                <a:lnTo>
                  <a:pt x="3235" y="1258"/>
                </a:lnTo>
                <a:lnTo>
                  <a:pt x="3191" y="1193"/>
                </a:lnTo>
                <a:lnTo>
                  <a:pt x="3144" y="1129"/>
                </a:lnTo>
                <a:lnTo>
                  <a:pt x="3092" y="1068"/>
                </a:lnTo>
                <a:lnTo>
                  <a:pt x="3035" y="1010"/>
                </a:lnTo>
                <a:lnTo>
                  <a:pt x="2973" y="956"/>
                </a:lnTo>
                <a:lnTo>
                  <a:pt x="2908" y="904"/>
                </a:lnTo>
                <a:lnTo>
                  <a:pt x="2838" y="857"/>
                </a:lnTo>
                <a:lnTo>
                  <a:pt x="2763" y="811"/>
                </a:lnTo>
                <a:lnTo>
                  <a:pt x="2683" y="771"/>
                </a:lnTo>
                <a:lnTo>
                  <a:pt x="2646" y="754"/>
                </a:lnTo>
                <a:lnTo>
                  <a:pt x="2608" y="739"/>
                </a:lnTo>
                <a:lnTo>
                  <a:pt x="2571" y="724"/>
                </a:lnTo>
                <a:lnTo>
                  <a:pt x="2533" y="711"/>
                </a:lnTo>
                <a:lnTo>
                  <a:pt x="2494" y="699"/>
                </a:lnTo>
                <a:lnTo>
                  <a:pt x="2456" y="688"/>
                </a:lnTo>
                <a:lnTo>
                  <a:pt x="2417" y="679"/>
                </a:lnTo>
                <a:lnTo>
                  <a:pt x="2377" y="670"/>
                </a:lnTo>
                <a:lnTo>
                  <a:pt x="2337" y="663"/>
                </a:lnTo>
                <a:lnTo>
                  <a:pt x="2297" y="657"/>
                </a:lnTo>
                <a:lnTo>
                  <a:pt x="2258" y="653"/>
                </a:lnTo>
                <a:lnTo>
                  <a:pt x="2218" y="650"/>
                </a:lnTo>
                <a:lnTo>
                  <a:pt x="2178" y="648"/>
                </a:lnTo>
                <a:lnTo>
                  <a:pt x="2139" y="647"/>
                </a:lnTo>
                <a:lnTo>
                  <a:pt x="2099" y="648"/>
                </a:lnTo>
                <a:lnTo>
                  <a:pt x="2060" y="651"/>
                </a:lnTo>
                <a:lnTo>
                  <a:pt x="2019" y="654"/>
                </a:lnTo>
                <a:lnTo>
                  <a:pt x="1980" y="660"/>
                </a:lnTo>
                <a:lnTo>
                  <a:pt x="1942" y="667"/>
                </a:lnTo>
                <a:lnTo>
                  <a:pt x="1903" y="675"/>
                </a:lnTo>
                <a:lnTo>
                  <a:pt x="1865" y="685"/>
                </a:lnTo>
                <a:lnTo>
                  <a:pt x="1827" y="696"/>
                </a:lnTo>
                <a:lnTo>
                  <a:pt x="1790" y="709"/>
                </a:lnTo>
                <a:lnTo>
                  <a:pt x="1753" y="724"/>
                </a:lnTo>
                <a:lnTo>
                  <a:pt x="1716" y="740"/>
                </a:lnTo>
                <a:lnTo>
                  <a:pt x="1680" y="758"/>
                </a:lnTo>
                <a:lnTo>
                  <a:pt x="1645" y="777"/>
                </a:lnTo>
                <a:lnTo>
                  <a:pt x="1611" y="799"/>
                </a:lnTo>
                <a:lnTo>
                  <a:pt x="1577" y="823"/>
                </a:lnTo>
                <a:lnTo>
                  <a:pt x="1544" y="847"/>
                </a:lnTo>
                <a:lnTo>
                  <a:pt x="1512" y="874"/>
                </a:lnTo>
                <a:lnTo>
                  <a:pt x="1481" y="902"/>
                </a:lnTo>
                <a:lnTo>
                  <a:pt x="1452" y="931"/>
                </a:lnTo>
                <a:lnTo>
                  <a:pt x="1425" y="961"/>
                </a:lnTo>
                <a:lnTo>
                  <a:pt x="1398" y="992"/>
                </a:lnTo>
                <a:lnTo>
                  <a:pt x="1374" y="1025"/>
                </a:lnTo>
                <a:lnTo>
                  <a:pt x="1352" y="1059"/>
                </a:lnTo>
                <a:lnTo>
                  <a:pt x="1331" y="1094"/>
                </a:lnTo>
                <a:lnTo>
                  <a:pt x="1312" y="1130"/>
                </a:lnTo>
                <a:lnTo>
                  <a:pt x="1295" y="1166"/>
                </a:lnTo>
                <a:lnTo>
                  <a:pt x="1280" y="1204"/>
                </a:lnTo>
                <a:lnTo>
                  <a:pt x="1267" y="1242"/>
                </a:lnTo>
                <a:lnTo>
                  <a:pt x="1255" y="1281"/>
                </a:lnTo>
                <a:lnTo>
                  <a:pt x="1246" y="1320"/>
                </a:lnTo>
                <a:lnTo>
                  <a:pt x="1239" y="1359"/>
                </a:lnTo>
                <a:lnTo>
                  <a:pt x="1234" y="1399"/>
                </a:lnTo>
                <a:lnTo>
                  <a:pt x="1232" y="1439"/>
                </a:lnTo>
                <a:lnTo>
                  <a:pt x="1231" y="1479"/>
                </a:lnTo>
                <a:lnTo>
                  <a:pt x="1233" y="1518"/>
                </a:lnTo>
                <a:lnTo>
                  <a:pt x="1237" y="1559"/>
                </a:lnTo>
                <a:lnTo>
                  <a:pt x="1244" y="1598"/>
                </a:lnTo>
                <a:lnTo>
                  <a:pt x="1253" y="1637"/>
                </a:lnTo>
                <a:lnTo>
                  <a:pt x="1265" y="1676"/>
                </a:lnTo>
                <a:lnTo>
                  <a:pt x="1279" y="1714"/>
                </a:lnTo>
                <a:lnTo>
                  <a:pt x="1296" y="1752"/>
                </a:lnTo>
                <a:lnTo>
                  <a:pt x="1315" y="1788"/>
                </a:lnTo>
                <a:lnTo>
                  <a:pt x="1337" y="1824"/>
                </a:lnTo>
                <a:lnTo>
                  <a:pt x="1362" y="1859"/>
                </a:lnTo>
                <a:lnTo>
                  <a:pt x="1390" y="1894"/>
                </a:lnTo>
                <a:lnTo>
                  <a:pt x="1422" y="1927"/>
                </a:lnTo>
                <a:lnTo>
                  <a:pt x="1456" y="1959"/>
                </a:lnTo>
                <a:lnTo>
                  <a:pt x="1492" y="1989"/>
                </a:lnTo>
                <a:lnTo>
                  <a:pt x="1532" y="2018"/>
                </a:lnTo>
                <a:lnTo>
                  <a:pt x="1575" y="2046"/>
                </a:lnTo>
                <a:lnTo>
                  <a:pt x="1597" y="2058"/>
                </a:lnTo>
                <a:lnTo>
                  <a:pt x="1619" y="2069"/>
                </a:lnTo>
                <a:lnTo>
                  <a:pt x="1642" y="2079"/>
                </a:lnTo>
                <a:lnTo>
                  <a:pt x="1665" y="2087"/>
                </a:lnTo>
                <a:lnTo>
                  <a:pt x="1688" y="2093"/>
                </a:lnTo>
                <a:lnTo>
                  <a:pt x="1711" y="2098"/>
                </a:lnTo>
                <a:lnTo>
                  <a:pt x="1735" y="2101"/>
                </a:lnTo>
                <a:lnTo>
                  <a:pt x="1758" y="2104"/>
                </a:lnTo>
                <a:lnTo>
                  <a:pt x="1781" y="2105"/>
                </a:lnTo>
                <a:lnTo>
                  <a:pt x="1804" y="2104"/>
                </a:lnTo>
                <a:lnTo>
                  <a:pt x="1826" y="2103"/>
                </a:lnTo>
                <a:lnTo>
                  <a:pt x="1848" y="2100"/>
                </a:lnTo>
                <a:lnTo>
                  <a:pt x="1870" y="2096"/>
                </a:lnTo>
                <a:lnTo>
                  <a:pt x="1892" y="2091"/>
                </a:lnTo>
                <a:lnTo>
                  <a:pt x="1913" y="2085"/>
                </a:lnTo>
                <a:lnTo>
                  <a:pt x="1933" y="2078"/>
                </a:lnTo>
                <a:lnTo>
                  <a:pt x="1953" y="2070"/>
                </a:lnTo>
                <a:lnTo>
                  <a:pt x="1972" y="2061"/>
                </a:lnTo>
                <a:lnTo>
                  <a:pt x="1991" y="2051"/>
                </a:lnTo>
                <a:lnTo>
                  <a:pt x="2009" y="2040"/>
                </a:lnTo>
                <a:lnTo>
                  <a:pt x="2026" y="2029"/>
                </a:lnTo>
                <a:lnTo>
                  <a:pt x="2043" y="2016"/>
                </a:lnTo>
                <a:lnTo>
                  <a:pt x="2059" y="2003"/>
                </a:lnTo>
                <a:lnTo>
                  <a:pt x="2074" y="1990"/>
                </a:lnTo>
                <a:lnTo>
                  <a:pt x="2088" y="1976"/>
                </a:lnTo>
                <a:lnTo>
                  <a:pt x="2100" y="1961"/>
                </a:lnTo>
                <a:lnTo>
                  <a:pt x="2112" y="1945"/>
                </a:lnTo>
                <a:lnTo>
                  <a:pt x="2122" y="1929"/>
                </a:lnTo>
                <a:lnTo>
                  <a:pt x="2131" y="1913"/>
                </a:lnTo>
                <a:lnTo>
                  <a:pt x="2139" y="1896"/>
                </a:lnTo>
                <a:lnTo>
                  <a:pt x="2146" y="1879"/>
                </a:lnTo>
                <a:lnTo>
                  <a:pt x="2151" y="1860"/>
                </a:lnTo>
                <a:lnTo>
                  <a:pt x="2123" y="1901"/>
                </a:lnTo>
                <a:lnTo>
                  <a:pt x="2092" y="1933"/>
                </a:lnTo>
                <a:lnTo>
                  <a:pt x="2058" y="1960"/>
                </a:lnTo>
                <a:lnTo>
                  <a:pt x="2020" y="1982"/>
                </a:lnTo>
                <a:lnTo>
                  <a:pt x="1981" y="1997"/>
                </a:lnTo>
                <a:lnTo>
                  <a:pt x="1940" y="2008"/>
                </a:lnTo>
                <a:lnTo>
                  <a:pt x="1897" y="2013"/>
                </a:lnTo>
                <a:lnTo>
                  <a:pt x="1854" y="2013"/>
                </a:lnTo>
                <a:lnTo>
                  <a:pt x="1809" y="2008"/>
                </a:lnTo>
                <a:lnTo>
                  <a:pt x="1765" y="1999"/>
                </a:lnTo>
                <a:lnTo>
                  <a:pt x="1719" y="1985"/>
                </a:lnTo>
                <a:lnTo>
                  <a:pt x="1675" y="1967"/>
                </a:lnTo>
                <a:lnTo>
                  <a:pt x="1632" y="1945"/>
                </a:lnTo>
                <a:lnTo>
                  <a:pt x="1590" y="1919"/>
                </a:lnTo>
                <a:lnTo>
                  <a:pt x="1550" y="1889"/>
                </a:lnTo>
                <a:lnTo>
                  <a:pt x="1512" y="1855"/>
                </a:lnTo>
                <a:lnTo>
                  <a:pt x="1477" y="1818"/>
                </a:lnTo>
                <a:lnTo>
                  <a:pt x="1444" y="1779"/>
                </a:lnTo>
                <a:lnTo>
                  <a:pt x="1414" y="1736"/>
                </a:lnTo>
                <a:lnTo>
                  <a:pt x="1389" y="1691"/>
                </a:lnTo>
                <a:lnTo>
                  <a:pt x="1367" y="1643"/>
                </a:lnTo>
                <a:lnTo>
                  <a:pt x="1350" y="1592"/>
                </a:lnTo>
                <a:lnTo>
                  <a:pt x="1338" y="1540"/>
                </a:lnTo>
                <a:lnTo>
                  <a:pt x="1332" y="1484"/>
                </a:lnTo>
                <a:lnTo>
                  <a:pt x="1331" y="1428"/>
                </a:lnTo>
                <a:lnTo>
                  <a:pt x="1336" y="1370"/>
                </a:lnTo>
                <a:lnTo>
                  <a:pt x="1347" y="1311"/>
                </a:lnTo>
                <a:lnTo>
                  <a:pt x="1366" y="1250"/>
                </a:lnTo>
                <a:lnTo>
                  <a:pt x="1392" y="1188"/>
                </a:lnTo>
                <a:lnTo>
                  <a:pt x="1426" y="1124"/>
                </a:lnTo>
                <a:lnTo>
                  <a:pt x="1468" y="1061"/>
                </a:lnTo>
                <a:lnTo>
                  <a:pt x="1518" y="997"/>
                </a:lnTo>
                <a:lnTo>
                  <a:pt x="1552" y="960"/>
                </a:lnTo>
                <a:lnTo>
                  <a:pt x="1588" y="927"/>
                </a:lnTo>
                <a:lnTo>
                  <a:pt x="1628" y="897"/>
                </a:lnTo>
                <a:lnTo>
                  <a:pt x="1670" y="871"/>
                </a:lnTo>
                <a:lnTo>
                  <a:pt x="1714" y="847"/>
                </a:lnTo>
                <a:lnTo>
                  <a:pt x="1761" y="827"/>
                </a:lnTo>
                <a:lnTo>
                  <a:pt x="1809" y="809"/>
                </a:lnTo>
                <a:lnTo>
                  <a:pt x="1858" y="795"/>
                </a:lnTo>
                <a:lnTo>
                  <a:pt x="1909" y="783"/>
                </a:lnTo>
                <a:lnTo>
                  <a:pt x="1961" y="775"/>
                </a:lnTo>
                <a:lnTo>
                  <a:pt x="2014" y="769"/>
                </a:lnTo>
                <a:lnTo>
                  <a:pt x="2069" y="766"/>
                </a:lnTo>
                <a:lnTo>
                  <a:pt x="2124" y="766"/>
                </a:lnTo>
                <a:lnTo>
                  <a:pt x="2179" y="768"/>
                </a:lnTo>
                <a:lnTo>
                  <a:pt x="2234" y="773"/>
                </a:lnTo>
                <a:lnTo>
                  <a:pt x="2289" y="780"/>
                </a:lnTo>
                <a:lnTo>
                  <a:pt x="2345" y="790"/>
                </a:lnTo>
                <a:lnTo>
                  <a:pt x="2401" y="802"/>
                </a:lnTo>
                <a:lnTo>
                  <a:pt x="2455" y="816"/>
                </a:lnTo>
                <a:lnTo>
                  <a:pt x="2508" y="833"/>
                </a:lnTo>
                <a:lnTo>
                  <a:pt x="2561" y="852"/>
                </a:lnTo>
                <a:lnTo>
                  <a:pt x="2612" y="872"/>
                </a:lnTo>
                <a:lnTo>
                  <a:pt x="2663" y="895"/>
                </a:lnTo>
                <a:lnTo>
                  <a:pt x="2712" y="919"/>
                </a:lnTo>
                <a:lnTo>
                  <a:pt x="2759" y="945"/>
                </a:lnTo>
                <a:lnTo>
                  <a:pt x="2804" y="973"/>
                </a:lnTo>
                <a:lnTo>
                  <a:pt x="2847" y="1003"/>
                </a:lnTo>
                <a:lnTo>
                  <a:pt x="2888" y="1034"/>
                </a:lnTo>
                <a:lnTo>
                  <a:pt x="2926" y="1067"/>
                </a:lnTo>
                <a:lnTo>
                  <a:pt x="2961" y="1101"/>
                </a:lnTo>
                <a:lnTo>
                  <a:pt x="2994" y="1137"/>
                </a:lnTo>
                <a:lnTo>
                  <a:pt x="3023" y="1175"/>
                </a:lnTo>
                <a:lnTo>
                  <a:pt x="3063" y="1232"/>
                </a:lnTo>
                <a:lnTo>
                  <a:pt x="3098" y="1292"/>
                </a:lnTo>
                <a:lnTo>
                  <a:pt x="3129" y="1352"/>
                </a:lnTo>
                <a:lnTo>
                  <a:pt x="3156" y="1415"/>
                </a:lnTo>
                <a:lnTo>
                  <a:pt x="3179" y="1479"/>
                </a:lnTo>
                <a:lnTo>
                  <a:pt x="3198" y="1545"/>
                </a:lnTo>
                <a:lnTo>
                  <a:pt x="3214" y="1611"/>
                </a:lnTo>
                <a:lnTo>
                  <a:pt x="3226" y="1678"/>
                </a:lnTo>
                <a:lnTo>
                  <a:pt x="3234" y="1746"/>
                </a:lnTo>
                <a:lnTo>
                  <a:pt x="3239" y="1814"/>
                </a:lnTo>
                <a:lnTo>
                  <a:pt x="3241" y="1884"/>
                </a:lnTo>
                <a:lnTo>
                  <a:pt x="3239" y="1953"/>
                </a:lnTo>
                <a:lnTo>
                  <a:pt x="3234" y="2023"/>
                </a:lnTo>
                <a:lnTo>
                  <a:pt x="3225" y="2092"/>
                </a:lnTo>
                <a:lnTo>
                  <a:pt x="3214" y="2161"/>
                </a:lnTo>
                <a:lnTo>
                  <a:pt x="3199" y="2230"/>
                </a:lnTo>
                <a:lnTo>
                  <a:pt x="3182" y="2298"/>
                </a:lnTo>
                <a:lnTo>
                  <a:pt x="3162" y="2366"/>
                </a:lnTo>
                <a:lnTo>
                  <a:pt x="3138" y="2432"/>
                </a:lnTo>
                <a:lnTo>
                  <a:pt x="3112" y="2498"/>
                </a:lnTo>
                <a:lnTo>
                  <a:pt x="3084" y="2562"/>
                </a:lnTo>
                <a:lnTo>
                  <a:pt x="3052" y="2626"/>
                </a:lnTo>
                <a:lnTo>
                  <a:pt x="3019" y="2688"/>
                </a:lnTo>
                <a:lnTo>
                  <a:pt x="2982" y="2748"/>
                </a:lnTo>
                <a:lnTo>
                  <a:pt x="2943" y="2806"/>
                </a:lnTo>
                <a:lnTo>
                  <a:pt x="2902" y="2862"/>
                </a:lnTo>
                <a:lnTo>
                  <a:pt x="2859" y="2916"/>
                </a:lnTo>
                <a:lnTo>
                  <a:pt x="2814" y="2968"/>
                </a:lnTo>
                <a:lnTo>
                  <a:pt x="2767" y="3018"/>
                </a:lnTo>
                <a:lnTo>
                  <a:pt x="2717" y="3064"/>
                </a:lnTo>
                <a:lnTo>
                  <a:pt x="2665" y="3108"/>
                </a:lnTo>
                <a:lnTo>
                  <a:pt x="2612" y="3149"/>
                </a:lnTo>
                <a:lnTo>
                  <a:pt x="2556" y="3189"/>
                </a:lnTo>
                <a:lnTo>
                  <a:pt x="2503" y="3226"/>
                </a:lnTo>
                <a:lnTo>
                  <a:pt x="2451" y="3260"/>
                </a:lnTo>
                <a:lnTo>
                  <a:pt x="2402" y="3292"/>
                </a:lnTo>
                <a:lnTo>
                  <a:pt x="2353" y="3321"/>
                </a:lnTo>
                <a:lnTo>
                  <a:pt x="2306" y="3348"/>
                </a:lnTo>
                <a:lnTo>
                  <a:pt x="2260" y="3374"/>
                </a:lnTo>
                <a:lnTo>
                  <a:pt x="2213" y="3398"/>
                </a:lnTo>
                <a:lnTo>
                  <a:pt x="2166" y="3422"/>
                </a:lnTo>
                <a:lnTo>
                  <a:pt x="2118" y="3445"/>
                </a:lnTo>
                <a:lnTo>
                  <a:pt x="2069" y="3468"/>
                </a:lnTo>
                <a:lnTo>
                  <a:pt x="2016" y="3491"/>
                </a:lnTo>
                <a:lnTo>
                  <a:pt x="1963" y="3515"/>
                </a:lnTo>
                <a:lnTo>
                  <a:pt x="1906" y="3540"/>
                </a:lnTo>
                <a:lnTo>
                  <a:pt x="1847" y="3566"/>
                </a:lnTo>
                <a:lnTo>
                  <a:pt x="1784" y="3594"/>
                </a:lnTo>
                <a:lnTo>
                  <a:pt x="1758" y="3605"/>
                </a:lnTo>
                <a:lnTo>
                  <a:pt x="1733" y="3615"/>
                </a:lnTo>
                <a:lnTo>
                  <a:pt x="1705" y="3626"/>
                </a:lnTo>
                <a:lnTo>
                  <a:pt x="1678" y="3636"/>
                </a:lnTo>
                <a:lnTo>
                  <a:pt x="1651" y="3645"/>
                </a:lnTo>
                <a:lnTo>
                  <a:pt x="1623" y="3653"/>
                </a:lnTo>
                <a:lnTo>
                  <a:pt x="1594" y="3661"/>
                </a:lnTo>
                <a:lnTo>
                  <a:pt x="1566" y="3669"/>
                </a:lnTo>
                <a:lnTo>
                  <a:pt x="1507" y="3684"/>
                </a:lnTo>
                <a:lnTo>
                  <a:pt x="1446" y="3697"/>
                </a:lnTo>
                <a:lnTo>
                  <a:pt x="1383" y="3709"/>
                </a:lnTo>
                <a:lnTo>
                  <a:pt x="1320" y="3719"/>
                </a:lnTo>
                <a:lnTo>
                  <a:pt x="1264" y="3723"/>
                </a:lnTo>
                <a:lnTo>
                  <a:pt x="1208" y="3726"/>
                </a:lnTo>
                <a:lnTo>
                  <a:pt x="1151" y="3728"/>
                </a:lnTo>
                <a:lnTo>
                  <a:pt x="1092" y="3730"/>
                </a:lnTo>
                <a:lnTo>
                  <a:pt x="1034" y="3732"/>
                </a:lnTo>
                <a:lnTo>
                  <a:pt x="975" y="3734"/>
                </a:lnTo>
                <a:lnTo>
                  <a:pt x="915" y="3735"/>
                </a:lnTo>
                <a:lnTo>
                  <a:pt x="855" y="3736"/>
                </a:lnTo>
                <a:lnTo>
                  <a:pt x="794" y="3737"/>
                </a:lnTo>
                <a:lnTo>
                  <a:pt x="732" y="3737"/>
                </a:lnTo>
                <a:lnTo>
                  <a:pt x="669" y="3737"/>
                </a:lnTo>
                <a:lnTo>
                  <a:pt x="606" y="3737"/>
                </a:lnTo>
                <a:lnTo>
                  <a:pt x="543" y="3736"/>
                </a:lnTo>
                <a:lnTo>
                  <a:pt x="479" y="3736"/>
                </a:lnTo>
                <a:lnTo>
                  <a:pt x="413" y="3735"/>
                </a:lnTo>
                <a:lnTo>
                  <a:pt x="347" y="3734"/>
                </a:lnTo>
                <a:lnTo>
                  <a:pt x="347" y="3744"/>
                </a:lnTo>
                <a:lnTo>
                  <a:pt x="346" y="3767"/>
                </a:lnTo>
                <a:lnTo>
                  <a:pt x="346" y="3790"/>
                </a:lnTo>
                <a:lnTo>
                  <a:pt x="345" y="3800"/>
                </a:lnTo>
                <a:lnTo>
                  <a:pt x="299" y="3803"/>
                </a:lnTo>
                <a:lnTo>
                  <a:pt x="253" y="3807"/>
                </a:lnTo>
                <a:lnTo>
                  <a:pt x="208" y="3811"/>
                </a:lnTo>
                <a:lnTo>
                  <a:pt x="164" y="3816"/>
                </a:lnTo>
                <a:lnTo>
                  <a:pt x="120" y="3820"/>
                </a:lnTo>
                <a:lnTo>
                  <a:pt x="79" y="3826"/>
                </a:lnTo>
                <a:lnTo>
                  <a:pt x="39" y="3831"/>
                </a:lnTo>
                <a:lnTo>
                  <a:pt x="0" y="3838"/>
                </a:lnTo>
                <a:lnTo>
                  <a:pt x="1" y="3850"/>
                </a:lnTo>
                <a:lnTo>
                  <a:pt x="4" y="3877"/>
                </a:lnTo>
                <a:lnTo>
                  <a:pt x="6" y="3904"/>
                </a:lnTo>
                <a:lnTo>
                  <a:pt x="7" y="3916"/>
                </a:lnTo>
                <a:lnTo>
                  <a:pt x="48" y="3930"/>
                </a:lnTo>
                <a:lnTo>
                  <a:pt x="90" y="3944"/>
                </a:lnTo>
                <a:lnTo>
                  <a:pt x="131" y="3957"/>
                </a:lnTo>
                <a:lnTo>
                  <a:pt x="173" y="3970"/>
                </a:lnTo>
                <a:lnTo>
                  <a:pt x="215" y="3982"/>
                </a:lnTo>
                <a:lnTo>
                  <a:pt x="257" y="3993"/>
                </a:lnTo>
                <a:lnTo>
                  <a:pt x="299" y="4003"/>
                </a:lnTo>
                <a:lnTo>
                  <a:pt x="341" y="4013"/>
                </a:lnTo>
                <a:lnTo>
                  <a:pt x="341" y="4023"/>
                </a:lnTo>
                <a:lnTo>
                  <a:pt x="340" y="4043"/>
                </a:lnTo>
                <a:lnTo>
                  <a:pt x="340" y="4064"/>
                </a:lnTo>
                <a:lnTo>
                  <a:pt x="340" y="4074"/>
                </a:lnTo>
                <a:lnTo>
                  <a:pt x="395" y="4075"/>
                </a:lnTo>
                <a:lnTo>
                  <a:pt x="449" y="4075"/>
                </a:lnTo>
                <a:lnTo>
                  <a:pt x="504" y="4076"/>
                </a:lnTo>
                <a:lnTo>
                  <a:pt x="557" y="4076"/>
                </a:lnTo>
                <a:lnTo>
                  <a:pt x="610" y="4075"/>
                </a:lnTo>
                <a:lnTo>
                  <a:pt x="662" y="4075"/>
                </a:lnTo>
                <a:lnTo>
                  <a:pt x="714" y="4074"/>
                </a:lnTo>
                <a:lnTo>
                  <a:pt x="765" y="4073"/>
                </a:lnTo>
                <a:lnTo>
                  <a:pt x="815" y="4075"/>
                </a:lnTo>
                <a:lnTo>
                  <a:pt x="863" y="4077"/>
                </a:lnTo>
                <a:lnTo>
                  <a:pt x="911" y="4078"/>
                </a:lnTo>
                <a:lnTo>
                  <a:pt x="959" y="4078"/>
                </a:lnTo>
                <a:lnTo>
                  <a:pt x="1007" y="4077"/>
                </a:lnTo>
                <a:lnTo>
                  <a:pt x="1056" y="4075"/>
                </a:lnTo>
                <a:lnTo>
                  <a:pt x="1105" y="4073"/>
                </a:lnTo>
                <a:lnTo>
                  <a:pt x="1153" y="4070"/>
                </a:lnTo>
                <a:lnTo>
                  <a:pt x="1201" y="4065"/>
                </a:lnTo>
                <a:lnTo>
                  <a:pt x="1248" y="4060"/>
                </a:lnTo>
                <a:lnTo>
                  <a:pt x="1296" y="4054"/>
                </a:lnTo>
                <a:lnTo>
                  <a:pt x="1344" y="4048"/>
                </a:lnTo>
                <a:lnTo>
                  <a:pt x="1391" y="4040"/>
                </a:lnTo>
                <a:lnTo>
                  <a:pt x="1440" y="4032"/>
                </a:lnTo>
                <a:lnTo>
                  <a:pt x="1487" y="4023"/>
                </a:lnTo>
                <a:lnTo>
                  <a:pt x="1534" y="4013"/>
                </a:lnTo>
                <a:lnTo>
                  <a:pt x="1631" y="3997"/>
                </a:lnTo>
                <a:lnTo>
                  <a:pt x="1726" y="3980"/>
                </a:lnTo>
                <a:lnTo>
                  <a:pt x="1821" y="3960"/>
                </a:lnTo>
                <a:lnTo>
                  <a:pt x="1912" y="3939"/>
                </a:lnTo>
                <a:lnTo>
                  <a:pt x="2002" y="3915"/>
                </a:lnTo>
                <a:lnTo>
                  <a:pt x="2091" y="3890"/>
                </a:lnTo>
                <a:lnTo>
                  <a:pt x="2178" y="3863"/>
                </a:lnTo>
                <a:lnTo>
                  <a:pt x="2263" y="3833"/>
                </a:lnTo>
                <a:lnTo>
                  <a:pt x="2346" y="3802"/>
                </a:lnTo>
                <a:lnTo>
                  <a:pt x="2429" y="3768"/>
                </a:lnTo>
                <a:lnTo>
                  <a:pt x="2510" y="3732"/>
                </a:lnTo>
                <a:lnTo>
                  <a:pt x="2590" y="3693"/>
                </a:lnTo>
                <a:lnTo>
                  <a:pt x="2669" y="3653"/>
                </a:lnTo>
                <a:lnTo>
                  <a:pt x="2748" y="3608"/>
                </a:lnTo>
                <a:lnTo>
                  <a:pt x="2825" y="3563"/>
                </a:lnTo>
                <a:lnTo>
                  <a:pt x="2901" y="3514"/>
                </a:lnTo>
                <a:lnTo>
                  <a:pt x="2976" y="3464"/>
                </a:lnTo>
                <a:lnTo>
                  <a:pt x="3051" y="3410"/>
                </a:lnTo>
                <a:lnTo>
                  <a:pt x="3125" y="3354"/>
                </a:lnTo>
                <a:lnTo>
                  <a:pt x="3199" y="3295"/>
                </a:lnTo>
                <a:lnTo>
                  <a:pt x="3272" y="3233"/>
                </a:lnTo>
                <a:lnTo>
                  <a:pt x="3345" y="3169"/>
                </a:lnTo>
                <a:lnTo>
                  <a:pt x="3418" y="3101"/>
                </a:lnTo>
                <a:lnTo>
                  <a:pt x="3490" y="3031"/>
                </a:lnTo>
                <a:lnTo>
                  <a:pt x="3562" y="2959"/>
                </a:lnTo>
                <a:lnTo>
                  <a:pt x="3635" y="2882"/>
                </a:lnTo>
                <a:lnTo>
                  <a:pt x="3707" y="2803"/>
                </a:lnTo>
                <a:lnTo>
                  <a:pt x="3779" y="2721"/>
                </a:lnTo>
                <a:lnTo>
                  <a:pt x="3851" y="2636"/>
                </a:lnTo>
                <a:lnTo>
                  <a:pt x="3924" y="2546"/>
                </a:lnTo>
                <a:lnTo>
                  <a:pt x="3998" y="2455"/>
                </a:lnTo>
                <a:lnTo>
                  <a:pt x="4071" y="2360"/>
                </a:lnTo>
                <a:lnTo>
                  <a:pt x="4094" y="2374"/>
                </a:lnTo>
                <a:lnTo>
                  <a:pt x="4116" y="2384"/>
                </a:lnTo>
                <a:lnTo>
                  <a:pt x="4138" y="2391"/>
                </a:lnTo>
                <a:lnTo>
                  <a:pt x="4158" y="2395"/>
                </a:lnTo>
                <a:lnTo>
                  <a:pt x="4179" y="2396"/>
                </a:lnTo>
                <a:lnTo>
                  <a:pt x="4199" y="2394"/>
                </a:lnTo>
                <a:lnTo>
                  <a:pt x="4218" y="2390"/>
                </a:lnTo>
                <a:lnTo>
                  <a:pt x="4237" y="2383"/>
                </a:lnTo>
                <a:lnTo>
                  <a:pt x="4256" y="2375"/>
                </a:lnTo>
                <a:lnTo>
                  <a:pt x="4274" y="2364"/>
                </a:lnTo>
                <a:lnTo>
                  <a:pt x="4292" y="2351"/>
                </a:lnTo>
                <a:lnTo>
                  <a:pt x="4309" y="2337"/>
                </a:lnTo>
                <a:lnTo>
                  <a:pt x="4326" y="2322"/>
                </a:lnTo>
                <a:lnTo>
                  <a:pt x="4343" y="2305"/>
                </a:lnTo>
                <a:lnTo>
                  <a:pt x="4359" y="2288"/>
                </a:lnTo>
                <a:lnTo>
                  <a:pt x="4375" y="2269"/>
                </a:lnTo>
                <a:lnTo>
                  <a:pt x="4440" y="2191"/>
                </a:lnTo>
                <a:lnTo>
                  <a:pt x="4504" y="2116"/>
                </a:lnTo>
                <a:lnTo>
                  <a:pt x="4520" y="2100"/>
                </a:lnTo>
                <a:lnTo>
                  <a:pt x="4536" y="2084"/>
                </a:lnTo>
                <a:lnTo>
                  <a:pt x="4553" y="2070"/>
                </a:lnTo>
                <a:lnTo>
                  <a:pt x="4571" y="2057"/>
                </a:lnTo>
                <a:lnTo>
                  <a:pt x="4588" y="2046"/>
                </a:lnTo>
                <a:lnTo>
                  <a:pt x="4605" y="2037"/>
                </a:lnTo>
                <a:lnTo>
                  <a:pt x="4623" y="2030"/>
                </a:lnTo>
                <a:lnTo>
                  <a:pt x="4641" y="2025"/>
                </a:lnTo>
                <a:lnTo>
                  <a:pt x="4652" y="2024"/>
                </a:lnTo>
                <a:lnTo>
                  <a:pt x="4663" y="2023"/>
                </a:lnTo>
                <a:lnTo>
                  <a:pt x="4673" y="2023"/>
                </a:lnTo>
                <a:lnTo>
                  <a:pt x="4683" y="2024"/>
                </a:lnTo>
                <a:lnTo>
                  <a:pt x="4692" y="2026"/>
                </a:lnTo>
                <a:lnTo>
                  <a:pt x="4701" y="2028"/>
                </a:lnTo>
                <a:lnTo>
                  <a:pt x="4709" y="2031"/>
                </a:lnTo>
                <a:lnTo>
                  <a:pt x="4717" y="2035"/>
                </a:lnTo>
                <a:lnTo>
                  <a:pt x="4724" y="2039"/>
                </a:lnTo>
                <a:lnTo>
                  <a:pt x="4730" y="2044"/>
                </a:lnTo>
                <a:lnTo>
                  <a:pt x="4736" y="2050"/>
                </a:lnTo>
                <a:lnTo>
                  <a:pt x="4741" y="2055"/>
                </a:lnTo>
                <a:lnTo>
                  <a:pt x="4745" y="2062"/>
                </a:lnTo>
                <a:lnTo>
                  <a:pt x="4749" y="2068"/>
                </a:lnTo>
                <a:lnTo>
                  <a:pt x="4753" y="2075"/>
                </a:lnTo>
                <a:lnTo>
                  <a:pt x="4755" y="2082"/>
                </a:lnTo>
                <a:lnTo>
                  <a:pt x="4757" y="2090"/>
                </a:lnTo>
                <a:lnTo>
                  <a:pt x="4759" y="2097"/>
                </a:lnTo>
                <a:lnTo>
                  <a:pt x="4760" y="2105"/>
                </a:lnTo>
                <a:lnTo>
                  <a:pt x="4760" y="2113"/>
                </a:lnTo>
                <a:lnTo>
                  <a:pt x="4759" y="2120"/>
                </a:lnTo>
                <a:lnTo>
                  <a:pt x="4758" y="2128"/>
                </a:lnTo>
                <a:lnTo>
                  <a:pt x="4756" y="2136"/>
                </a:lnTo>
                <a:lnTo>
                  <a:pt x="4754" y="2143"/>
                </a:lnTo>
                <a:lnTo>
                  <a:pt x="4751" y="2150"/>
                </a:lnTo>
                <a:lnTo>
                  <a:pt x="4747" y="2158"/>
                </a:lnTo>
                <a:lnTo>
                  <a:pt x="4743" y="2164"/>
                </a:lnTo>
                <a:lnTo>
                  <a:pt x="4738" y="2171"/>
                </a:lnTo>
                <a:lnTo>
                  <a:pt x="4732" y="2177"/>
                </a:lnTo>
                <a:lnTo>
                  <a:pt x="4725" y="2183"/>
                </a:lnTo>
                <a:lnTo>
                  <a:pt x="4718" y="2188"/>
                </a:lnTo>
                <a:lnTo>
                  <a:pt x="4710" y="2193"/>
                </a:lnTo>
                <a:lnTo>
                  <a:pt x="4723" y="2189"/>
                </a:lnTo>
                <a:lnTo>
                  <a:pt x="4736" y="2185"/>
                </a:lnTo>
                <a:lnTo>
                  <a:pt x="4748" y="2180"/>
                </a:lnTo>
                <a:lnTo>
                  <a:pt x="4759" y="2175"/>
                </a:lnTo>
                <a:lnTo>
                  <a:pt x="4770" y="2169"/>
                </a:lnTo>
                <a:lnTo>
                  <a:pt x="4780" y="2163"/>
                </a:lnTo>
                <a:lnTo>
                  <a:pt x="4790" y="2156"/>
                </a:lnTo>
                <a:lnTo>
                  <a:pt x="4799" y="2150"/>
                </a:lnTo>
                <a:lnTo>
                  <a:pt x="4808" y="2142"/>
                </a:lnTo>
                <a:lnTo>
                  <a:pt x="4816" y="2135"/>
                </a:lnTo>
                <a:lnTo>
                  <a:pt x="4823" y="2127"/>
                </a:lnTo>
                <a:lnTo>
                  <a:pt x="4830" y="2119"/>
                </a:lnTo>
                <a:lnTo>
                  <a:pt x="4837" y="2111"/>
                </a:lnTo>
                <a:lnTo>
                  <a:pt x="4843" y="2102"/>
                </a:lnTo>
                <a:lnTo>
                  <a:pt x="4848" y="2093"/>
                </a:lnTo>
                <a:lnTo>
                  <a:pt x="4853" y="2084"/>
                </a:lnTo>
                <a:lnTo>
                  <a:pt x="4857" y="2074"/>
                </a:lnTo>
                <a:lnTo>
                  <a:pt x="4860" y="2064"/>
                </a:lnTo>
                <a:lnTo>
                  <a:pt x="4863" y="2054"/>
                </a:lnTo>
                <a:lnTo>
                  <a:pt x="4866" y="2044"/>
                </a:lnTo>
                <a:lnTo>
                  <a:pt x="4868" y="2034"/>
                </a:lnTo>
                <a:lnTo>
                  <a:pt x="4869" y="2023"/>
                </a:lnTo>
                <a:lnTo>
                  <a:pt x="4870" y="2013"/>
                </a:lnTo>
                <a:lnTo>
                  <a:pt x="4870" y="2002"/>
                </a:lnTo>
                <a:lnTo>
                  <a:pt x="4869" y="1990"/>
                </a:lnTo>
                <a:lnTo>
                  <a:pt x="4868" y="1979"/>
                </a:lnTo>
                <a:lnTo>
                  <a:pt x="4866" y="1968"/>
                </a:lnTo>
                <a:lnTo>
                  <a:pt x="4864" y="1956"/>
                </a:lnTo>
                <a:lnTo>
                  <a:pt x="4861" y="1945"/>
                </a:lnTo>
                <a:lnTo>
                  <a:pt x="4858" y="1933"/>
                </a:lnTo>
                <a:lnTo>
                  <a:pt x="4854" y="1921"/>
                </a:lnTo>
                <a:lnTo>
                  <a:pt x="4849" y="1910"/>
                </a:lnTo>
                <a:lnTo>
                  <a:pt x="4843" y="1896"/>
                </a:lnTo>
                <a:lnTo>
                  <a:pt x="4837" y="1884"/>
                </a:lnTo>
                <a:lnTo>
                  <a:pt x="4831" y="1872"/>
                </a:lnTo>
                <a:lnTo>
                  <a:pt x="4825" y="1860"/>
                </a:lnTo>
                <a:lnTo>
                  <a:pt x="4818" y="1850"/>
                </a:lnTo>
                <a:lnTo>
                  <a:pt x="4811" y="1840"/>
                </a:lnTo>
                <a:lnTo>
                  <a:pt x="4804" y="1830"/>
                </a:lnTo>
                <a:lnTo>
                  <a:pt x="4797" y="1822"/>
                </a:lnTo>
                <a:lnTo>
                  <a:pt x="4789" y="1814"/>
                </a:lnTo>
                <a:lnTo>
                  <a:pt x="4781" y="1806"/>
                </a:lnTo>
                <a:lnTo>
                  <a:pt x="4773" y="1799"/>
                </a:lnTo>
                <a:lnTo>
                  <a:pt x="4765" y="1793"/>
                </a:lnTo>
                <a:lnTo>
                  <a:pt x="4756" y="1787"/>
                </a:lnTo>
                <a:lnTo>
                  <a:pt x="4747" y="1782"/>
                </a:lnTo>
                <a:lnTo>
                  <a:pt x="4738" y="1777"/>
                </a:lnTo>
                <a:lnTo>
                  <a:pt x="4729" y="1773"/>
                </a:lnTo>
                <a:lnTo>
                  <a:pt x="4719" y="1769"/>
                </a:lnTo>
                <a:lnTo>
                  <a:pt x="4709" y="1766"/>
                </a:lnTo>
                <a:lnTo>
                  <a:pt x="4699" y="1763"/>
                </a:lnTo>
                <a:lnTo>
                  <a:pt x="4689" y="1761"/>
                </a:lnTo>
                <a:lnTo>
                  <a:pt x="4667" y="1758"/>
                </a:lnTo>
                <a:lnTo>
                  <a:pt x="4645" y="1758"/>
                </a:lnTo>
                <a:lnTo>
                  <a:pt x="4621" y="1758"/>
                </a:lnTo>
                <a:lnTo>
                  <a:pt x="4597" y="1761"/>
                </a:lnTo>
                <a:lnTo>
                  <a:pt x="4571" y="1766"/>
                </a:lnTo>
                <a:lnTo>
                  <a:pt x="4544" y="1772"/>
                </a:lnTo>
                <a:lnTo>
                  <a:pt x="4555" y="1768"/>
                </a:lnTo>
                <a:lnTo>
                  <a:pt x="4566" y="1765"/>
                </a:lnTo>
                <a:lnTo>
                  <a:pt x="4577" y="1760"/>
                </a:lnTo>
                <a:lnTo>
                  <a:pt x="4588" y="1755"/>
                </a:lnTo>
                <a:lnTo>
                  <a:pt x="4609" y="1743"/>
                </a:lnTo>
                <a:lnTo>
                  <a:pt x="4630" y="1730"/>
                </a:lnTo>
                <a:lnTo>
                  <a:pt x="4652" y="1717"/>
                </a:lnTo>
                <a:lnTo>
                  <a:pt x="4673" y="1704"/>
                </a:lnTo>
                <a:lnTo>
                  <a:pt x="4693" y="1691"/>
                </a:lnTo>
                <a:lnTo>
                  <a:pt x="4714" y="1680"/>
                </a:lnTo>
                <a:lnTo>
                  <a:pt x="4725" y="1676"/>
                </a:lnTo>
                <a:lnTo>
                  <a:pt x="4735" y="1672"/>
                </a:lnTo>
                <a:lnTo>
                  <a:pt x="4745" y="1668"/>
                </a:lnTo>
                <a:lnTo>
                  <a:pt x="4755" y="1666"/>
                </a:lnTo>
                <a:lnTo>
                  <a:pt x="4766" y="1664"/>
                </a:lnTo>
                <a:lnTo>
                  <a:pt x="4776" y="1664"/>
                </a:lnTo>
                <a:lnTo>
                  <a:pt x="4786" y="1664"/>
                </a:lnTo>
                <a:lnTo>
                  <a:pt x="4796" y="1666"/>
                </a:lnTo>
                <a:lnTo>
                  <a:pt x="4806" y="1669"/>
                </a:lnTo>
                <a:lnTo>
                  <a:pt x="4817" y="1673"/>
                </a:lnTo>
                <a:lnTo>
                  <a:pt x="4827" y="1679"/>
                </a:lnTo>
                <a:lnTo>
                  <a:pt x="4837" y="1686"/>
                </a:lnTo>
                <a:lnTo>
                  <a:pt x="4847" y="1695"/>
                </a:lnTo>
                <a:lnTo>
                  <a:pt x="4857" y="1705"/>
                </a:lnTo>
                <a:lnTo>
                  <a:pt x="4867" y="1717"/>
                </a:lnTo>
                <a:lnTo>
                  <a:pt x="4877" y="1731"/>
                </a:lnTo>
                <a:lnTo>
                  <a:pt x="4875" y="1724"/>
                </a:lnTo>
                <a:lnTo>
                  <a:pt x="4871" y="1716"/>
                </a:lnTo>
                <a:lnTo>
                  <a:pt x="4868" y="1709"/>
                </a:lnTo>
                <a:lnTo>
                  <a:pt x="4864" y="1702"/>
                </a:lnTo>
                <a:lnTo>
                  <a:pt x="4859" y="1696"/>
                </a:lnTo>
                <a:lnTo>
                  <a:pt x="4853" y="1690"/>
                </a:lnTo>
                <a:lnTo>
                  <a:pt x="4848" y="1684"/>
                </a:lnTo>
                <a:lnTo>
                  <a:pt x="4841" y="1678"/>
                </a:lnTo>
                <a:lnTo>
                  <a:pt x="4828" y="1668"/>
                </a:lnTo>
                <a:lnTo>
                  <a:pt x="4813" y="1659"/>
                </a:lnTo>
                <a:lnTo>
                  <a:pt x="4796" y="1651"/>
                </a:lnTo>
                <a:lnTo>
                  <a:pt x="4779" y="1645"/>
                </a:lnTo>
                <a:lnTo>
                  <a:pt x="4761" y="1639"/>
                </a:lnTo>
                <a:lnTo>
                  <a:pt x="4743" y="1634"/>
                </a:lnTo>
                <a:lnTo>
                  <a:pt x="4724" y="1631"/>
                </a:lnTo>
                <a:lnTo>
                  <a:pt x="4706" y="1628"/>
                </a:lnTo>
                <a:lnTo>
                  <a:pt x="4688" y="1626"/>
                </a:lnTo>
                <a:lnTo>
                  <a:pt x="4670" y="1625"/>
                </a:lnTo>
                <a:lnTo>
                  <a:pt x="4654" y="1625"/>
                </a:lnTo>
                <a:lnTo>
                  <a:pt x="4638" y="1625"/>
                </a:lnTo>
                <a:lnTo>
                  <a:pt x="4629" y="1626"/>
                </a:lnTo>
                <a:lnTo>
                  <a:pt x="4620" y="1627"/>
                </a:lnTo>
                <a:lnTo>
                  <a:pt x="4611" y="1629"/>
                </a:lnTo>
                <a:lnTo>
                  <a:pt x="4603" y="1631"/>
                </a:lnTo>
                <a:lnTo>
                  <a:pt x="4626" y="1601"/>
                </a:lnTo>
                <a:lnTo>
                  <a:pt x="4649" y="1571"/>
                </a:lnTo>
                <a:lnTo>
                  <a:pt x="4672" y="1541"/>
                </a:lnTo>
                <a:lnTo>
                  <a:pt x="4696" y="1510"/>
                </a:lnTo>
                <a:lnTo>
                  <a:pt x="4734" y="1479"/>
                </a:lnTo>
                <a:lnTo>
                  <a:pt x="4773" y="1447"/>
                </a:lnTo>
                <a:lnTo>
                  <a:pt x="4811" y="1414"/>
                </a:lnTo>
                <a:lnTo>
                  <a:pt x="4849" y="1381"/>
                </a:lnTo>
                <a:lnTo>
                  <a:pt x="4887" y="1348"/>
                </a:lnTo>
                <a:lnTo>
                  <a:pt x="4924" y="1314"/>
                </a:lnTo>
                <a:lnTo>
                  <a:pt x="4961" y="1279"/>
                </a:lnTo>
                <a:lnTo>
                  <a:pt x="4998" y="1244"/>
                </a:lnTo>
                <a:lnTo>
                  <a:pt x="5035" y="1209"/>
                </a:lnTo>
                <a:lnTo>
                  <a:pt x="5071" y="1172"/>
                </a:lnTo>
                <a:lnTo>
                  <a:pt x="5106" y="1135"/>
                </a:lnTo>
                <a:lnTo>
                  <a:pt x="5142" y="1098"/>
                </a:lnTo>
                <a:lnTo>
                  <a:pt x="5177" y="1060"/>
                </a:lnTo>
                <a:lnTo>
                  <a:pt x="5213" y="1022"/>
                </a:lnTo>
                <a:lnTo>
                  <a:pt x="5247" y="984"/>
                </a:lnTo>
                <a:lnTo>
                  <a:pt x="5281" y="945"/>
                </a:lnTo>
                <a:lnTo>
                  <a:pt x="5316" y="922"/>
                </a:lnTo>
                <a:lnTo>
                  <a:pt x="5351" y="900"/>
                </a:lnTo>
                <a:lnTo>
                  <a:pt x="5387" y="879"/>
                </a:lnTo>
                <a:lnTo>
                  <a:pt x="5423" y="859"/>
                </a:lnTo>
                <a:lnTo>
                  <a:pt x="5460" y="840"/>
                </a:lnTo>
                <a:lnTo>
                  <a:pt x="5497" y="822"/>
                </a:lnTo>
                <a:lnTo>
                  <a:pt x="5536" y="804"/>
                </a:lnTo>
                <a:lnTo>
                  <a:pt x="5574" y="789"/>
                </a:lnTo>
                <a:lnTo>
                  <a:pt x="5613" y="774"/>
                </a:lnTo>
                <a:lnTo>
                  <a:pt x="5653" y="761"/>
                </a:lnTo>
                <a:lnTo>
                  <a:pt x="5693" y="748"/>
                </a:lnTo>
                <a:lnTo>
                  <a:pt x="5734" y="737"/>
                </a:lnTo>
                <a:lnTo>
                  <a:pt x="5775" y="727"/>
                </a:lnTo>
                <a:lnTo>
                  <a:pt x="5817" y="719"/>
                </a:lnTo>
                <a:lnTo>
                  <a:pt x="5861" y="712"/>
                </a:lnTo>
                <a:lnTo>
                  <a:pt x="5904" y="706"/>
                </a:lnTo>
                <a:lnTo>
                  <a:pt x="5948" y="701"/>
                </a:lnTo>
                <a:lnTo>
                  <a:pt x="5992" y="698"/>
                </a:lnTo>
                <a:lnTo>
                  <a:pt x="6037" y="697"/>
                </a:lnTo>
                <a:lnTo>
                  <a:pt x="6083" y="697"/>
                </a:lnTo>
                <a:lnTo>
                  <a:pt x="6130" y="698"/>
                </a:lnTo>
                <a:lnTo>
                  <a:pt x="6178" y="701"/>
                </a:lnTo>
                <a:lnTo>
                  <a:pt x="6226" y="706"/>
                </a:lnTo>
                <a:lnTo>
                  <a:pt x="6275" y="712"/>
                </a:lnTo>
                <a:lnTo>
                  <a:pt x="6324" y="720"/>
                </a:lnTo>
                <a:lnTo>
                  <a:pt x="6374" y="729"/>
                </a:lnTo>
                <a:lnTo>
                  <a:pt x="6425" y="740"/>
                </a:lnTo>
                <a:lnTo>
                  <a:pt x="6478" y="753"/>
                </a:lnTo>
                <a:lnTo>
                  <a:pt x="6531" y="768"/>
                </a:lnTo>
                <a:lnTo>
                  <a:pt x="6584" y="784"/>
                </a:lnTo>
                <a:lnTo>
                  <a:pt x="6638" y="803"/>
                </a:lnTo>
                <a:lnTo>
                  <a:pt x="6693" y="824"/>
                </a:lnTo>
                <a:lnTo>
                  <a:pt x="6743" y="843"/>
                </a:lnTo>
                <a:lnTo>
                  <a:pt x="6791" y="863"/>
                </a:lnTo>
                <a:lnTo>
                  <a:pt x="6838" y="882"/>
                </a:lnTo>
                <a:lnTo>
                  <a:pt x="6882" y="902"/>
                </a:lnTo>
                <a:lnTo>
                  <a:pt x="6925" y="923"/>
                </a:lnTo>
                <a:lnTo>
                  <a:pt x="6967" y="944"/>
                </a:lnTo>
                <a:lnTo>
                  <a:pt x="7008" y="965"/>
                </a:lnTo>
                <a:lnTo>
                  <a:pt x="7048" y="988"/>
                </a:lnTo>
                <a:lnTo>
                  <a:pt x="7088" y="1011"/>
                </a:lnTo>
                <a:lnTo>
                  <a:pt x="7127" y="1035"/>
                </a:lnTo>
                <a:lnTo>
                  <a:pt x="7165" y="1060"/>
                </a:lnTo>
                <a:lnTo>
                  <a:pt x="7203" y="1086"/>
                </a:lnTo>
                <a:lnTo>
                  <a:pt x="7241" y="1114"/>
                </a:lnTo>
                <a:lnTo>
                  <a:pt x="7279" y="1143"/>
                </a:lnTo>
                <a:lnTo>
                  <a:pt x="7317" y="1174"/>
                </a:lnTo>
                <a:lnTo>
                  <a:pt x="7355" y="12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73041" y="-92546"/>
            <a:ext cx="376452" cy="593835"/>
            <a:chOff x="1509205" y="2943749"/>
            <a:chExt cx="376452" cy="593835"/>
          </a:xfrm>
        </p:grpSpPr>
        <p:sp>
          <p:nvSpPr>
            <p:cNvPr id="1422" name="Freeform 423"/>
            <p:cNvSpPr/>
            <p:nvPr/>
          </p:nvSpPr>
          <p:spPr bwMode="auto">
            <a:xfrm rot="20782584">
              <a:off x="1509205" y="2943749"/>
              <a:ext cx="130175" cy="239713"/>
            </a:xfrm>
            <a:custGeom>
              <a:gdLst>
                <a:gd fmla="*/ 40 w 578" name="T0"/>
                <a:gd fmla="*/ 1030 h 1057" name="T1"/>
                <a:gd fmla="*/ 95 w 578" name="T2"/>
                <a:gd fmla="*/ 986 h 1057" name="T3"/>
                <a:gd fmla="*/ 146 w 578" name="T4"/>
                <a:gd fmla="*/ 937 h 1057" name="T5"/>
                <a:gd fmla="*/ 194 w 578" name="T6"/>
                <a:gd fmla="*/ 883 h 1057" name="T7"/>
                <a:gd fmla="*/ 235 w 578" name="T8"/>
                <a:gd fmla="*/ 825 h 1057" name="T9"/>
                <a:gd fmla="*/ 271 w 578" name="T10"/>
                <a:gd fmla="*/ 763 h 1057" name="T11"/>
                <a:gd fmla="*/ 302 w 578" name="T12"/>
                <a:gd fmla="*/ 697 h 1057" name="T13"/>
                <a:gd fmla="*/ 326 w 578" name="T14"/>
                <a:gd fmla="*/ 629 h 1057" name="T15"/>
                <a:gd fmla="*/ 345 w 578" name="T16"/>
                <a:gd fmla="*/ 558 h 1057" name="T17"/>
                <a:gd fmla="*/ 357 w 578" name="T18"/>
                <a:gd fmla="*/ 486 h 1057" name="T19"/>
                <a:gd fmla="*/ 363 w 578" name="T20"/>
                <a:gd fmla="*/ 412 h 1057" name="T21"/>
                <a:gd fmla="*/ 378 w 578" name="T22"/>
                <a:gd fmla="*/ 473 h 1057" name="T23"/>
                <a:gd fmla="*/ 386 w 578" name="T24"/>
                <a:gd fmla="*/ 536 h 1057" name="T25"/>
                <a:gd fmla="*/ 389 w 578" name="T26"/>
                <a:gd fmla="*/ 600 h 1057" name="T27"/>
                <a:gd fmla="*/ 385 w 578" name="T28"/>
                <a:gd fmla="*/ 663 h 1057" name="T29"/>
                <a:gd fmla="*/ 374 w 578" name="T30"/>
                <a:gd fmla="*/ 726 h 1057" name="T31"/>
                <a:gd fmla="*/ 357 w 578" name="T32"/>
                <a:gd fmla="*/ 786 h 1057" name="T33"/>
                <a:gd fmla="*/ 333 w 578" name="T34"/>
                <a:gd fmla="*/ 844 h 1057" name="T35"/>
                <a:gd fmla="*/ 302 w 578" name="T36"/>
                <a:gd fmla="*/ 897 h 1057" name="T37"/>
                <a:gd fmla="*/ 264 w 578" name="T38"/>
                <a:gd fmla="*/ 947 h 1057" name="T39"/>
                <a:gd fmla="*/ 219 w 578" name="T40"/>
                <a:gd fmla="*/ 991 h 1057" name="T41"/>
                <a:gd fmla="*/ 223 w 578" name="T42"/>
                <a:gd fmla="*/ 998 h 1057" name="T43"/>
                <a:gd fmla="*/ 336 w 578" name="T44"/>
                <a:gd fmla="*/ 937 h 1057" name="T45"/>
                <a:gd fmla="*/ 389 w 578" name="T46"/>
                <a:gd fmla="*/ 901 h 1057" name="T47"/>
                <a:gd fmla="*/ 437 w 578" name="T48"/>
                <a:gd fmla="*/ 862 h 1057" name="T49"/>
                <a:gd fmla="*/ 481 w 578" name="T50"/>
                <a:gd fmla="*/ 820 h 1057" name="T51"/>
                <a:gd fmla="*/ 519 w 578" name="T52"/>
                <a:gd fmla="*/ 773 h 1057" name="T53"/>
                <a:gd fmla="*/ 548 w 578" name="T54"/>
                <a:gd fmla="*/ 723 h 1057" name="T55"/>
                <a:gd fmla="*/ 567 w 578" name="T56"/>
                <a:gd fmla="*/ 667 h 1057" name="T57"/>
                <a:gd fmla="*/ 577 w 578" name="T58"/>
                <a:gd fmla="*/ 607 h 1057" name="T59"/>
                <a:gd fmla="*/ 575 w 578" name="T60"/>
                <a:gd fmla="*/ 543 h 1057" name="T61"/>
                <a:gd fmla="*/ 564 w 578" name="T62"/>
                <a:gd fmla="*/ 488 h 1057" name="T63"/>
                <a:gd fmla="*/ 545 w 578" name="T64"/>
                <a:gd fmla="*/ 436 h 1057" name="T65"/>
                <a:gd fmla="*/ 497 w 578" name="T66"/>
                <a:gd fmla="*/ 338 h 1057" name="T67"/>
                <a:gd fmla="*/ 451 w 578" name="T68"/>
                <a:gd fmla="*/ 244 h 1057" name="T69"/>
                <a:gd fmla="*/ 435 w 578" name="T70"/>
                <a:gd fmla="*/ 196 h 1057" name="T71"/>
                <a:gd fmla="*/ 427 w 578" name="T72"/>
                <a:gd fmla="*/ 147 h 1057" name="T73"/>
                <a:gd fmla="*/ 430 w 578" name="T74"/>
                <a:gd fmla="*/ 95 h 1057" name="T75"/>
                <a:gd fmla="*/ 446 w 578" name="T76"/>
                <a:gd fmla="*/ 40 h 1057" name="T77"/>
                <a:gd fmla="*/ 455 w 578" name="T78"/>
                <a:gd fmla="*/ 20 h 1057" name="T79"/>
                <a:gd fmla="*/ 424 w 578" name="T80"/>
                <a:gd fmla="*/ 72 h 1057" name="T81"/>
                <a:gd fmla="*/ 389 w 578" name="T82"/>
                <a:gd fmla="*/ 118 h 1057" name="T83"/>
                <a:gd fmla="*/ 324 w 578" name="T84"/>
                <a:gd fmla="*/ 188 h 1057" name="T85"/>
                <a:gd fmla="*/ 241 w 578" name="T86"/>
                <a:gd fmla="*/ 263 h 1057" name="T87"/>
                <a:gd fmla="*/ 159 w 578" name="T88"/>
                <a:gd fmla="*/ 338 h 1057" name="T89"/>
                <a:gd fmla="*/ 98 w 578" name="T90"/>
                <a:gd fmla="*/ 407 h 1057" name="T91"/>
                <a:gd fmla="*/ 66 w 578" name="T92"/>
                <a:gd fmla="*/ 453 h 1057" name="T93"/>
                <a:gd fmla="*/ 38 w 578" name="T94"/>
                <a:gd fmla="*/ 506 h 1057" name="T95"/>
                <a:gd fmla="*/ 19 w 578" name="T96"/>
                <a:gd fmla="*/ 558 h 1057" name="T97"/>
                <a:gd fmla="*/ 8 w 578" name="T98"/>
                <a:gd fmla="*/ 609 h 1057" name="T99"/>
                <a:gd fmla="*/ 3 w 578" name="T100"/>
                <a:gd fmla="*/ 659 h 1057" name="T101"/>
                <a:gd fmla="*/ 9 w 578" name="T102"/>
                <a:gd fmla="*/ 794 h 1057" name="T103"/>
                <a:gd fmla="*/ 23 w 578" name="T104"/>
                <a:gd fmla="*/ 932 h 1057" name="T105"/>
                <a:gd fmla="*/ 21 w 578" name="T106"/>
                <a:gd fmla="*/ 1012 h 1057" name="T107"/>
                <a:gd fmla="*/ 0 w 578" name="T108"/>
                <a:gd fmla="*/ 1057 h 105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57" w="578">
                  <a:moveTo>
                    <a:pt x="0" y="1057"/>
                  </a:moveTo>
                  <a:lnTo>
                    <a:pt x="20" y="1044"/>
                  </a:lnTo>
                  <a:lnTo>
                    <a:pt x="40" y="1030"/>
                  </a:lnTo>
                  <a:lnTo>
                    <a:pt x="59" y="1016"/>
                  </a:lnTo>
                  <a:lnTo>
                    <a:pt x="77" y="1001"/>
                  </a:lnTo>
                  <a:lnTo>
                    <a:pt x="95" y="986"/>
                  </a:lnTo>
                  <a:lnTo>
                    <a:pt x="113" y="970"/>
                  </a:lnTo>
                  <a:lnTo>
                    <a:pt x="130" y="954"/>
                  </a:lnTo>
                  <a:lnTo>
                    <a:pt x="146" y="937"/>
                  </a:lnTo>
                  <a:lnTo>
                    <a:pt x="162" y="919"/>
                  </a:lnTo>
                  <a:lnTo>
                    <a:pt x="179" y="901"/>
                  </a:lnTo>
                  <a:lnTo>
                    <a:pt x="194" y="883"/>
                  </a:lnTo>
                  <a:lnTo>
                    <a:pt x="208" y="864"/>
                  </a:lnTo>
                  <a:lnTo>
                    <a:pt x="222" y="845"/>
                  </a:lnTo>
                  <a:lnTo>
                    <a:pt x="235" y="825"/>
                  </a:lnTo>
                  <a:lnTo>
                    <a:pt x="248" y="805"/>
                  </a:lnTo>
                  <a:lnTo>
                    <a:pt x="260" y="784"/>
                  </a:lnTo>
                  <a:lnTo>
                    <a:pt x="271" y="763"/>
                  </a:lnTo>
                  <a:lnTo>
                    <a:pt x="282" y="742"/>
                  </a:lnTo>
                  <a:lnTo>
                    <a:pt x="292" y="720"/>
                  </a:lnTo>
                  <a:lnTo>
                    <a:pt x="302" y="697"/>
                  </a:lnTo>
                  <a:lnTo>
                    <a:pt x="310" y="675"/>
                  </a:lnTo>
                  <a:lnTo>
                    <a:pt x="319" y="652"/>
                  </a:lnTo>
                  <a:lnTo>
                    <a:pt x="326" y="629"/>
                  </a:lnTo>
                  <a:lnTo>
                    <a:pt x="333" y="606"/>
                  </a:lnTo>
                  <a:lnTo>
                    <a:pt x="339" y="582"/>
                  </a:lnTo>
                  <a:lnTo>
                    <a:pt x="345" y="558"/>
                  </a:lnTo>
                  <a:lnTo>
                    <a:pt x="350" y="534"/>
                  </a:lnTo>
                  <a:lnTo>
                    <a:pt x="354" y="510"/>
                  </a:lnTo>
                  <a:lnTo>
                    <a:pt x="357" y="486"/>
                  </a:lnTo>
                  <a:lnTo>
                    <a:pt x="360" y="461"/>
                  </a:lnTo>
                  <a:lnTo>
                    <a:pt x="362" y="437"/>
                  </a:lnTo>
                  <a:lnTo>
                    <a:pt x="363" y="412"/>
                  </a:lnTo>
                  <a:lnTo>
                    <a:pt x="369" y="432"/>
                  </a:lnTo>
                  <a:lnTo>
                    <a:pt x="374" y="453"/>
                  </a:lnTo>
                  <a:lnTo>
                    <a:pt x="378" y="473"/>
                  </a:lnTo>
                  <a:lnTo>
                    <a:pt x="381" y="494"/>
                  </a:lnTo>
                  <a:lnTo>
                    <a:pt x="384" y="515"/>
                  </a:lnTo>
                  <a:lnTo>
                    <a:pt x="386" y="536"/>
                  </a:lnTo>
                  <a:lnTo>
                    <a:pt x="388" y="557"/>
                  </a:lnTo>
                  <a:lnTo>
                    <a:pt x="388" y="578"/>
                  </a:lnTo>
                  <a:lnTo>
                    <a:pt x="389" y="600"/>
                  </a:lnTo>
                  <a:lnTo>
                    <a:pt x="388" y="621"/>
                  </a:lnTo>
                  <a:lnTo>
                    <a:pt x="387" y="642"/>
                  </a:lnTo>
                  <a:lnTo>
                    <a:pt x="385" y="663"/>
                  </a:lnTo>
                  <a:lnTo>
                    <a:pt x="382" y="684"/>
                  </a:lnTo>
                  <a:lnTo>
                    <a:pt x="378" y="705"/>
                  </a:lnTo>
                  <a:lnTo>
                    <a:pt x="374" y="726"/>
                  </a:lnTo>
                  <a:lnTo>
                    <a:pt x="369" y="746"/>
                  </a:lnTo>
                  <a:lnTo>
                    <a:pt x="363" y="766"/>
                  </a:lnTo>
                  <a:lnTo>
                    <a:pt x="357" y="786"/>
                  </a:lnTo>
                  <a:lnTo>
                    <a:pt x="350" y="806"/>
                  </a:lnTo>
                  <a:lnTo>
                    <a:pt x="342" y="825"/>
                  </a:lnTo>
                  <a:lnTo>
                    <a:pt x="333" y="844"/>
                  </a:lnTo>
                  <a:lnTo>
                    <a:pt x="324" y="862"/>
                  </a:lnTo>
                  <a:lnTo>
                    <a:pt x="313" y="880"/>
                  </a:lnTo>
                  <a:lnTo>
                    <a:pt x="302" y="897"/>
                  </a:lnTo>
                  <a:lnTo>
                    <a:pt x="290" y="914"/>
                  </a:lnTo>
                  <a:lnTo>
                    <a:pt x="278" y="931"/>
                  </a:lnTo>
                  <a:lnTo>
                    <a:pt x="264" y="947"/>
                  </a:lnTo>
                  <a:lnTo>
                    <a:pt x="250" y="962"/>
                  </a:lnTo>
                  <a:lnTo>
                    <a:pt x="235" y="977"/>
                  </a:lnTo>
                  <a:lnTo>
                    <a:pt x="219" y="991"/>
                  </a:lnTo>
                  <a:lnTo>
                    <a:pt x="202" y="1004"/>
                  </a:lnTo>
                  <a:lnTo>
                    <a:pt x="185" y="1016"/>
                  </a:lnTo>
                  <a:lnTo>
                    <a:pt x="223" y="998"/>
                  </a:lnTo>
                  <a:lnTo>
                    <a:pt x="261" y="979"/>
                  </a:lnTo>
                  <a:lnTo>
                    <a:pt x="299" y="959"/>
                  </a:lnTo>
                  <a:lnTo>
                    <a:pt x="336" y="937"/>
                  </a:lnTo>
                  <a:lnTo>
                    <a:pt x="354" y="925"/>
                  </a:lnTo>
                  <a:lnTo>
                    <a:pt x="371" y="914"/>
                  </a:lnTo>
                  <a:lnTo>
                    <a:pt x="389" y="901"/>
                  </a:lnTo>
                  <a:lnTo>
                    <a:pt x="405" y="889"/>
                  </a:lnTo>
                  <a:lnTo>
                    <a:pt x="422" y="876"/>
                  </a:lnTo>
                  <a:lnTo>
                    <a:pt x="437" y="862"/>
                  </a:lnTo>
                  <a:lnTo>
                    <a:pt x="452" y="849"/>
                  </a:lnTo>
                  <a:lnTo>
                    <a:pt x="467" y="834"/>
                  </a:lnTo>
                  <a:lnTo>
                    <a:pt x="481" y="820"/>
                  </a:lnTo>
                  <a:lnTo>
                    <a:pt x="495" y="805"/>
                  </a:lnTo>
                  <a:lnTo>
                    <a:pt x="507" y="789"/>
                  </a:lnTo>
                  <a:lnTo>
                    <a:pt x="519" y="773"/>
                  </a:lnTo>
                  <a:lnTo>
                    <a:pt x="529" y="757"/>
                  </a:lnTo>
                  <a:lnTo>
                    <a:pt x="539" y="740"/>
                  </a:lnTo>
                  <a:lnTo>
                    <a:pt x="548" y="723"/>
                  </a:lnTo>
                  <a:lnTo>
                    <a:pt x="555" y="705"/>
                  </a:lnTo>
                  <a:lnTo>
                    <a:pt x="562" y="685"/>
                  </a:lnTo>
                  <a:lnTo>
                    <a:pt x="567" y="667"/>
                  </a:lnTo>
                  <a:lnTo>
                    <a:pt x="572" y="647"/>
                  </a:lnTo>
                  <a:lnTo>
                    <a:pt x="575" y="627"/>
                  </a:lnTo>
                  <a:lnTo>
                    <a:pt x="577" y="607"/>
                  </a:lnTo>
                  <a:lnTo>
                    <a:pt x="578" y="586"/>
                  </a:lnTo>
                  <a:lnTo>
                    <a:pt x="577" y="565"/>
                  </a:lnTo>
                  <a:lnTo>
                    <a:pt x="575" y="543"/>
                  </a:lnTo>
                  <a:lnTo>
                    <a:pt x="572" y="524"/>
                  </a:lnTo>
                  <a:lnTo>
                    <a:pt x="568" y="505"/>
                  </a:lnTo>
                  <a:lnTo>
                    <a:pt x="564" y="488"/>
                  </a:lnTo>
                  <a:lnTo>
                    <a:pt x="558" y="470"/>
                  </a:lnTo>
                  <a:lnTo>
                    <a:pt x="552" y="453"/>
                  </a:lnTo>
                  <a:lnTo>
                    <a:pt x="545" y="436"/>
                  </a:lnTo>
                  <a:lnTo>
                    <a:pt x="538" y="419"/>
                  </a:lnTo>
                  <a:lnTo>
                    <a:pt x="530" y="403"/>
                  </a:lnTo>
                  <a:lnTo>
                    <a:pt x="497" y="338"/>
                  </a:lnTo>
                  <a:lnTo>
                    <a:pt x="465" y="275"/>
                  </a:lnTo>
                  <a:lnTo>
                    <a:pt x="457" y="260"/>
                  </a:lnTo>
                  <a:lnTo>
                    <a:pt x="451" y="244"/>
                  </a:lnTo>
                  <a:lnTo>
                    <a:pt x="445" y="228"/>
                  </a:lnTo>
                  <a:lnTo>
                    <a:pt x="440" y="212"/>
                  </a:lnTo>
                  <a:lnTo>
                    <a:pt x="435" y="196"/>
                  </a:lnTo>
                  <a:lnTo>
                    <a:pt x="431" y="180"/>
                  </a:lnTo>
                  <a:lnTo>
                    <a:pt x="429" y="164"/>
                  </a:lnTo>
                  <a:lnTo>
                    <a:pt x="427" y="147"/>
                  </a:lnTo>
                  <a:lnTo>
                    <a:pt x="427" y="130"/>
                  </a:lnTo>
                  <a:lnTo>
                    <a:pt x="428" y="113"/>
                  </a:lnTo>
                  <a:lnTo>
                    <a:pt x="430" y="95"/>
                  </a:lnTo>
                  <a:lnTo>
                    <a:pt x="434" y="77"/>
                  </a:lnTo>
                  <a:lnTo>
                    <a:pt x="439" y="59"/>
                  </a:lnTo>
                  <a:lnTo>
                    <a:pt x="446" y="40"/>
                  </a:lnTo>
                  <a:lnTo>
                    <a:pt x="454" y="21"/>
                  </a:lnTo>
                  <a:lnTo>
                    <a:pt x="465" y="0"/>
                  </a:lnTo>
                  <a:lnTo>
                    <a:pt x="455" y="20"/>
                  </a:lnTo>
                  <a:lnTo>
                    <a:pt x="445" y="38"/>
                  </a:lnTo>
                  <a:lnTo>
                    <a:pt x="435" y="55"/>
                  </a:lnTo>
                  <a:lnTo>
                    <a:pt x="424" y="72"/>
                  </a:lnTo>
                  <a:lnTo>
                    <a:pt x="413" y="88"/>
                  </a:lnTo>
                  <a:lnTo>
                    <a:pt x="401" y="103"/>
                  </a:lnTo>
                  <a:lnTo>
                    <a:pt x="389" y="118"/>
                  </a:lnTo>
                  <a:lnTo>
                    <a:pt x="376" y="133"/>
                  </a:lnTo>
                  <a:lnTo>
                    <a:pt x="351" y="161"/>
                  </a:lnTo>
                  <a:lnTo>
                    <a:pt x="324" y="188"/>
                  </a:lnTo>
                  <a:lnTo>
                    <a:pt x="297" y="214"/>
                  </a:lnTo>
                  <a:lnTo>
                    <a:pt x="269" y="239"/>
                  </a:lnTo>
                  <a:lnTo>
                    <a:pt x="241" y="263"/>
                  </a:lnTo>
                  <a:lnTo>
                    <a:pt x="214" y="288"/>
                  </a:lnTo>
                  <a:lnTo>
                    <a:pt x="187" y="313"/>
                  </a:lnTo>
                  <a:lnTo>
                    <a:pt x="159" y="338"/>
                  </a:lnTo>
                  <a:lnTo>
                    <a:pt x="134" y="365"/>
                  </a:lnTo>
                  <a:lnTo>
                    <a:pt x="110" y="393"/>
                  </a:lnTo>
                  <a:lnTo>
                    <a:pt x="98" y="407"/>
                  </a:lnTo>
                  <a:lnTo>
                    <a:pt x="87" y="422"/>
                  </a:lnTo>
                  <a:lnTo>
                    <a:pt x="77" y="437"/>
                  </a:lnTo>
                  <a:lnTo>
                    <a:pt x="66" y="453"/>
                  </a:lnTo>
                  <a:lnTo>
                    <a:pt x="56" y="471"/>
                  </a:lnTo>
                  <a:lnTo>
                    <a:pt x="47" y="489"/>
                  </a:lnTo>
                  <a:lnTo>
                    <a:pt x="38" y="506"/>
                  </a:lnTo>
                  <a:lnTo>
                    <a:pt x="31" y="524"/>
                  </a:lnTo>
                  <a:lnTo>
                    <a:pt x="25" y="541"/>
                  </a:lnTo>
                  <a:lnTo>
                    <a:pt x="19" y="558"/>
                  </a:lnTo>
                  <a:lnTo>
                    <a:pt x="15" y="575"/>
                  </a:lnTo>
                  <a:lnTo>
                    <a:pt x="11" y="592"/>
                  </a:lnTo>
                  <a:lnTo>
                    <a:pt x="8" y="609"/>
                  </a:lnTo>
                  <a:lnTo>
                    <a:pt x="6" y="626"/>
                  </a:lnTo>
                  <a:lnTo>
                    <a:pt x="4" y="643"/>
                  </a:lnTo>
                  <a:lnTo>
                    <a:pt x="3" y="659"/>
                  </a:lnTo>
                  <a:lnTo>
                    <a:pt x="2" y="693"/>
                  </a:lnTo>
                  <a:lnTo>
                    <a:pt x="4" y="727"/>
                  </a:lnTo>
                  <a:lnTo>
                    <a:pt x="9" y="794"/>
                  </a:lnTo>
                  <a:lnTo>
                    <a:pt x="17" y="862"/>
                  </a:lnTo>
                  <a:lnTo>
                    <a:pt x="21" y="897"/>
                  </a:lnTo>
                  <a:lnTo>
                    <a:pt x="23" y="932"/>
                  </a:lnTo>
                  <a:lnTo>
                    <a:pt x="25" y="968"/>
                  </a:lnTo>
                  <a:lnTo>
                    <a:pt x="25" y="1004"/>
                  </a:lnTo>
                  <a:lnTo>
                    <a:pt x="21" y="1012"/>
                  </a:lnTo>
                  <a:lnTo>
                    <a:pt x="12" y="1030"/>
                  </a:lnTo>
                  <a:lnTo>
                    <a:pt x="4" y="1048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1423" name="Freeform 424"/>
            <p:cNvSpPr/>
            <p:nvPr/>
          </p:nvSpPr>
          <p:spPr bwMode="auto">
            <a:xfrm rot="20782584">
              <a:off x="1584492" y="3066605"/>
              <a:ext cx="234950" cy="144463"/>
            </a:xfrm>
            <a:custGeom>
              <a:gdLst>
                <a:gd fmla="*/ 47 w 1040" name="T0"/>
                <a:gd fmla="*/ 507 h 638" name="T1"/>
                <a:gd fmla="*/ 118 w 1040" name="T2"/>
                <a:gd fmla="*/ 510 h 638" name="T3"/>
                <a:gd fmla="*/ 189 w 1040" name="T4"/>
                <a:gd fmla="*/ 506 h 638" name="T5"/>
                <a:gd fmla="*/ 260 w 1040" name="T6"/>
                <a:gd fmla="*/ 495 h 638" name="T7"/>
                <a:gd fmla="*/ 330 w 1040" name="T8"/>
                <a:gd fmla="*/ 478 h 638" name="T9"/>
                <a:gd fmla="*/ 397 w 1040" name="T10"/>
                <a:gd fmla="*/ 454 h 638" name="T11"/>
                <a:gd fmla="*/ 463 w 1040" name="T12"/>
                <a:gd fmla="*/ 424 h 638" name="T13"/>
                <a:gd fmla="*/ 526 w 1040" name="T14"/>
                <a:gd fmla="*/ 389 h 638" name="T15"/>
                <a:gd fmla="*/ 587 w 1040" name="T16"/>
                <a:gd fmla="*/ 346 h 638" name="T17"/>
                <a:gd fmla="*/ 643 w 1040" name="T18"/>
                <a:gd fmla="*/ 299 h 638" name="T19"/>
                <a:gd fmla="*/ 696 w 1040" name="T20"/>
                <a:gd fmla="*/ 247 h 638" name="T21"/>
                <a:gd fmla="*/ 667 w 1040" name="T22"/>
                <a:gd fmla="*/ 303 h 638" name="T23"/>
                <a:gd fmla="*/ 632 w 1040" name="T24"/>
                <a:gd fmla="*/ 356 h 638" name="T25"/>
                <a:gd fmla="*/ 593 w 1040" name="T26"/>
                <a:gd fmla="*/ 407 h 638" name="T27"/>
                <a:gd fmla="*/ 548 w 1040" name="T28"/>
                <a:gd fmla="*/ 452 h 638" name="T29"/>
                <a:gd fmla="*/ 499 w 1040" name="T30"/>
                <a:gd fmla="*/ 493 h 638" name="T31"/>
                <a:gd fmla="*/ 447 w 1040" name="T32"/>
                <a:gd fmla="*/ 527 h 638" name="T33"/>
                <a:gd fmla="*/ 392 w 1040" name="T34"/>
                <a:gd fmla="*/ 556 h 638" name="T35"/>
                <a:gd fmla="*/ 333 w 1040" name="T36"/>
                <a:gd fmla="*/ 576 h 638" name="T37"/>
                <a:gd fmla="*/ 272 w 1040" name="T38"/>
                <a:gd fmla="*/ 589 h 638" name="T39"/>
                <a:gd fmla="*/ 208 w 1040" name="T40"/>
                <a:gd fmla="*/ 593 h 638" name="T41"/>
                <a:gd fmla="*/ 206 w 1040" name="T42"/>
                <a:gd fmla="*/ 602 h 638" name="T43"/>
                <a:gd fmla="*/ 333 w 1040" name="T44"/>
                <a:gd fmla="*/ 628 h 638" name="T45"/>
                <a:gd fmla="*/ 396 w 1040" name="T46"/>
                <a:gd fmla="*/ 636 h 638" name="T47"/>
                <a:gd fmla="*/ 459 w 1040" name="T48"/>
                <a:gd fmla="*/ 638 h 638" name="T49"/>
                <a:gd fmla="*/ 519 w 1040" name="T50"/>
                <a:gd fmla="*/ 633 h 638" name="T51"/>
                <a:gd fmla="*/ 579 w 1040" name="T52"/>
                <a:gd fmla="*/ 622 h 638" name="T53"/>
                <a:gd fmla="*/ 634 w 1040" name="T54"/>
                <a:gd fmla="*/ 602 h 638" name="T55"/>
                <a:gd fmla="*/ 685 w 1040" name="T56"/>
                <a:gd fmla="*/ 573 h 638" name="T57"/>
                <a:gd fmla="*/ 731 w 1040" name="T58"/>
                <a:gd fmla="*/ 534 h 638" name="T59"/>
                <a:gd fmla="*/ 771 w 1040" name="T60"/>
                <a:gd fmla="*/ 484 h 638" name="T61"/>
                <a:gd fmla="*/ 798 w 1040" name="T62"/>
                <a:gd fmla="*/ 435 h 638" name="T63"/>
                <a:gd fmla="*/ 818 w 1040" name="T64"/>
                <a:gd fmla="*/ 382 h 638" name="T65"/>
                <a:gd fmla="*/ 844 w 1040" name="T66"/>
                <a:gd fmla="*/ 278 h 638" name="T67"/>
                <a:gd fmla="*/ 871 w 1040" name="T68"/>
                <a:gd fmla="*/ 177 h 638" name="T69"/>
                <a:gd fmla="*/ 891 w 1040" name="T70"/>
                <a:gd fmla="*/ 130 h 638" name="T71"/>
                <a:gd fmla="*/ 917 w 1040" name="T72"/>
                <a:gd fmla="*/ 88 h 638" name="T73"/>
                <a:gd fmla="*/ 952 w 1040" name="T74"/>
                <a:gd fmla="*/ 50 h 638" name="T75"/>
                <a:gd fmla="*/ 1000 w 1040" name="T76"/>
                <a:gd fmla="*/ 17 h 638" name="T77"/>
                <a:gd fmla="*/ 1021 w 1040" name="T78"/>
                <a:gd fmla="*/ 8 h 638" name="T79"/>
                <a:gd fmla="*/ 963 w 1040" name="T80"/>
                <a:gd fmla="*/ 27 h 638" name="T81"/>
                <a:gd fmla="*/ 906 w 1040" name="T82"/>
                <a:gd fmla="*/ 41 h 638" name="T83"/>
                <a:gd fmla="*/ 810 w 1040" name="T84"/>
                <a:gd fmla="*/ 51 h 638" name="T85"/>
                <a:gd fmla="*/ 699 w 1040" name="T86"/>
                <a:gd fmla="*/ 55 h 638" name="T87"/>
                <a:gd fmla="*/ 588 w 1040" name="T88"/>
                <a:gd fmla="*/ 59 h 638" name="T89"/>
                <a:gd fmla="*/ 497 w 1040" name="T90"/>
                <a:gd fmla="*/ 72 h 638" name="T91"/>
                <a:gd fmla="*/ 443 w 1040" name="T92"/>
                <a:gd fmla="*/ 86 h 638" name="T93"/>
                <a:gd fmla="*/ 387 w 1040" name="T94"/>
                <a:gd fmla="*/ 108 h 638" name="T95"/>
                <a:gd fmla="*/ 339 w 1040" name="T96"/>
                <a:gd fmla="*/ 135 h 638" name="T97"/>
                <a:gd fmla="*/ 297 w 1040" name="T98"/>
                <a:gd fmla="*/ 166 h 638" name="T99"/>
                <a:gd fmla="*/ 261 w 1040" name="T100"/>
                <a:gd fmla="*/ 202 h 638" name="T101"/>
                <a:gd fmla="*/ 177 w 1040" name="T102"/>
                <a:gd fmla="*/ 308 h 638" name="T103"/>
                <a:gd fmla="*/ 99 w 1040" name="T104"/>
                <a:gd fmla="*/ 422 h 638" name="T105"/>
                <a:gd fmla="*/ 44 w 1040" name="T106"/>
                <a:gd fmla="*/ 482 h 638" name="T107"/>
                <a:gd fmla="*/ 0 w 1040" name="T108"/>
                <a:gd fmla="*/ 502 h 6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638" w="1040">
                  <a:moveTo>
                    <a:pt x="0" y="502"/>
                  </a:moveTo>
                  <a:lnTo>
                    <a:pt x="24" y="505"/>
                  </a:lnTo>
                  <a:lnTo>
                    <a:pt x="47" y="507"/>
                  </a:lnTo>
                  <a:lnTo>
                    <a:pt x="71" y="509"/>
                  </a:lnTo>
                  <a:lnTo>
                    <a:pt x="95" y="510"/>
                  </a:lnTo>
                  <a:lnTo>
                    <a:pt x="118" y="510"/>
                  </a:lnTo>
                  <a:lnTo>
                    <a:pt x="142" y="509"/>
                  </a:lnTo>
                  <a:lnTo>
                    <a:pt x="166" y="508"/>
                  </a:lnTo>
                  <a:lnTo>
                    <a:pt x="189" y="506"/>
                  </a:lnTo>
                  <a:lnTo>
                    <a:pt x="213" y="503"/>
                  </a:lnTo>
                  <a:lnTo>
                    <a:pt x="236" y="499"/>
                  </a:lnTo>
                  <a:lnTo>
                    <a:pt x="260" y="495"/>
                  </a:lnTo>
                  <a:lnTo>
                    <a:pt x="284" y="490"/>
                  </a:lnTo>
                  <a:lnTo>
                    <a:pt x="307" y="484"/>
                  </a:lnTo>
                  <a:lnTo>
                    <a:pt x="330" y="478"/>
                  </a:lnTo>
                  <a:lnTo>
                    <a:pt x="352" y="471"/>
                  </a:lnTo>
                  <a:lnTo>
                    <a:pt x="375" y="463"/>
                  </a:lnTo>
                  <a:lnTo>
                    <a:pt x="397" y="454"/>
                  </a:lnTo>
                  <a:lnTo>
                    <a:pt x="419" y="445"/>
                  </a:lnTo>
                  <a:lnTo>
                    <a:pt x="441" y="435"/>
                  </a:lnTo>
                  <a:lnTo>
                    <a:pt x="463" y="424"/>
                  </a:lnTo>
                  <a:lnTo>
                    <a:pt x="484" y="413"/>
                  </a:lnTo>
                  <a:lnTo>
                    <a:pt x="505" y="401"/>
                  </a:lnTo>
                  <a:lnTo>
                    <a:pt x="526" y="389"/>
                  </a:lnTo>
                  <a:lnTo>
                    <a:pt x="546" y="374"/>
                  </a:lnTo>
                  <a:lnTo>
                    <a:pt x="567" y="361"/>
                  </a:lnTo>
                  <a:lnTo>
                    <a:pt x="587" y="346"/>
                  </a:lnTo>
                  <a:lnTo>
                    <a:pt x="606" y="331"/>
                  </a:lnTo>
                  <a:lnTo>
                    <a:pt x="625" y="315"/>
                  </a:lnTo>
                  <a:lnTo>
                    <a:pt x="643" y="299"/>
                  </a:lnTo>
                  <a:lnTo>
                    <a:pt x="661" y="282"/>
                  </a:lnTo>
                  <a:lnTo>
                    <a:pt x="679" y="265"/>
                  </a:lnTo>
                  <a:lnTo>
                    <a:pt x="696" y="247"/>
                  </a:lnTo>
                  <a:lnTo>
                    <a:pt x="687" y="266"/>
                  </a:lnTo>
                  <a:lnTo>
                    <a:pt x="677" y="284"/>
                  </a:lnTo>
                  <a:lnTo>
                    <a:pt x="667" y="303"/>
                  </a:lnTo>
                  <a:lnTo>
                    <a:pt x="656" y="321"/>
                  </a:lnTo>
                  <a:lnTo>
                    <a:pt x="644" y="339"/>
                  </a:lnTo>
                  <a:lnTo>
                    <a:pt x="632" y="356"/>
                  </a:lnTo>
                  <a:lnTo>
                    <a:pt x="620" y="373"/>
                  </a:lnTo>
                  <a:lnTo>
                    <a:pt x="607" y="391"/>
                  </a:lnTo>
                  <a:lnTo>
                    <a:pt x="593" y="407"/>
                  </a:lnTo>
                  <a:lnTo>
                    <a:pt x="579" y="422"/>
                  </a:lnTo>
                  <a:lnTo>
                    <a:pt x="564" y="438"/>
                  </a:lnTo>
                  <a:lnTo>
                    <a:pt x="548" y="452"/>
                  </a:lnTo>
                  <a:lnTo>
                    <a:pt x="532" y="466"/>
                  </a:lnTo>
                  <a:lnTo>
                    <a:pt x="516" y="480"/>
                  </a:lnTo>
                  <a:lnTo>
                    <a:pt x="499" y="493"/>
                  </a:lnTo>
                  <a:lnTo>
                    <a:pt x="482" y="505"/>
                  </a:lnTo>
                  <a:lnTo>
                    <a:pt x="465" y="517"/>
                  </a:lnTo>
                  <a:lnTo>
                    <a:pt x="447" y="527"/>
                  </a:lnTo>
                  <a:lnTo>
                    <a:pt x="429" y="538"/>
                  </a:lnTo>
                  <a:lnTo>
                    <a:pt x="411" y="547"/>
                  </a:lnTo>
                  <a:lnTo>
                    <a:pt x="392" y="556"/>
                  </a:lnTo>
                  <a:lnTo>
                    <a:pt x="373" y="563"/>
                  </a:lnTo>
                  <a:lnTo>
                    <a:pt x="353" y="570"/>
                  </a:lnTo>
                  <a:lnTo>
                    <a:pt x="333" y="576"/>
                  </a:lnTo>
                  <a:lnTo>
                    <a:pt x="313" y="582"/>
                  </a:lnTo>
                  <a:lnTo>
                    <a:pt x="293" y="586"/>
                  </a:lnTo>
                  <a:lnTo>
                    <a:pt x="272" y="589"/>
                  </a:lnTo>
                  <a:lnTo>
                    <a:pt x="252" y="591"/>
                  </a:lnTo>
                  <a:lnTo>
                    <a:pt x="230" y="593"/>
                  </a:lnTo>
                  <a:lnTo>
                    <a:pt x="208" y="593"/>
                  </a:lnTo>
                  <a:lnTo>
                    <a:pt x="187" y="592"/>
                  </a:lnTo>
                  <a:lnTo>
                    <a:pt x="165" y="590"/>
                  </a:lnTo>
                  <a:lnTo>
                    <a:pt x="206" y="602"/>
                  </a:lnTo>
                  <a:lnTo>
                    <a:pt x="249" y="612"/>
                  </a:lnTo>
                  <a:lnTo>
                    <a:pt x="291" y="621"/>
                  </a:lnTo>
                  <a:lnTo>
                    <a:pt x="333" y="628"/>
                  </a:lnTo>
                  <a:lnTo>
                    <a:pt x="354" y="631"/>
                  </a:lnTo>
                  <a:lnTo>
                    <a:pt x="375" y="634"/>
                  </a:lnTo>
                  <a:lnTo>
                    <a:pt x="396" y="636"/>
                  </a:lnTo>
                  <a:lnTo>
                    <a:pt x="417" y="637"/>
                  </a:lnTo>
                  <a:lnTo>
                    <a:pt x="438" y="638"/>
                  </a:lnTo>
                  <a:lnTo>
                    <a:pt x="459" y="638"/>
                  </a:lnTo>
                  <a:lnTo>
                    <a:pt x="479" y="637"/>
                  </a:lnTo>
                  <a:lnTo>
                    <a:pt x="499" y="636"/>
                  </a:lnTo>
                  <a:lnTo>
                    <a:pt x="519" y="633"/>
                  </a:lnTo>
                  <a:lnTo>
                    <a:pt x="539" y="630"/>
                  </a:lnTo>
                  <a:lnTo>
                    <a:pt x="559" y="627"/>
                  </a:lnTo>
                  <a:lnTo>
                    <a:pt x="579" y="622"/>
                  </a:lnTo>
                  <a:lnTo>
                    <a:pt x="597" y="616"/>
                  </a:lnTo>
                  <a:lnTo>
                    <a:pt x="616" y="610"/>
                  </a:lnTo>
                  <a:lnTo>
                    <a:pt x="634" y="602"/>
                  </a:lnTo>
                  <a:lnTo>
                    <a:pt x="651" y="594"/>
                  </a:lnTo>
                  <a:lnTo>
                    <a:pt x="668" y="584"/>
                  </a:lnTo>
                  <a:lnTo>
                    <a:pt x="685" y="573"/>
                  </a:lnTo>
                  <a:lnTo>
                    <a:pt x="701" y="561"/>
                  </a:lnTo>
                  <a:lnTo>
                    <a:pt x="716" y="548"/>
                  </a:lnTo>
                  <a:lnTo>
                    <a:pt x="731" y="534"/>
                  </a:lnTo>
                  <a:lnTo>
                    <a:pt x="745" y="519"/>
                  </a:lnTo>
                  <a:lnTo>
                    <a:pt x="758" y="502"/>
                  </a:lnTo>
                  <a:lnTo>
                    <a:pt x="771" y="484"/>
                  </a:lnTo>
                  <a:lnTo>
                    <a:pt x="781" y="468"/>
                  </a:lnTo>
                  <a:lnTo>
                    <a:pt x="790" y="451"/>
                  </a:lnTo>
                  <a:lnTo>
                    <a:pt x="798" y="435"/>
                  </a:lnTo>
                  <a:lnTo>
                    <a:pt x="805" y="418"/>
                  </a:lnTo>
                  <a:lnTo>
                    <a:pt x="812" y="401"/>
                  </a:lnTo>
                  <a:lnTo>
                    <a:pt x="818" y="382"/>
                  </a:lnTo>
                  <a:lnTo>
                    <a:pt x="823" y="365"/>
                  </a:lnTo>
                  <a:lnTo>
                    <a:pt x="828" y="347"/>
                  </a:lnTo>
                  <a:lnTo>
                    <a:pt x="844" y="278"/>
                  </a:lnTo>
                  <a:lnTo>
                    <a:pt x="861" y="209"/>
                  </a:lnTo>
                  <a:lnTo>
                    <a:pt x="865" y="193"/>
                  </a:lnTo>
                  <a:lnTo>
                    <a:pt x="871" y="177"/>
                  </a:lnTo>
                  <a:lnTo>
                    <a:pt x="876" y="161"/>
                  </a:lnTo>
                  <a:lnTo>
                    <a:pt x="884" y="145"/>
                  </a:lnTo>
                  <a:lnTo>
                    <a:pt x="891" y="130"/>
                  </a:lnTo>
                  <a:lnTo>
                    <a:pt x="898" y="116"/>
                  </a:lnTo>
                  <a:lnTo>
                    <a:pt x="907" y="101"/>
                  </a:lnTo>
                  <a:lnTo>
                    <a:pt x="917" y="88"/>
                  </a:lnTo>
                  <a:lnTo>
                    <a:pt x="927" y="75"/>
                  </a:lnTo>
                  <a:lnTo>
                    <a:pt x="939" y="62"/>
                  </a:lnTo>
                  <a:lnTo>
                    <a:pt x="952" y="50"/>
                  </a:lnTo>
                  <a:lnTo>
                    <a:pt x="967" y="39"/>
                  </a:lnTo>
                  <a:lnTo>
                    <a:pt x="983" y="27"/>
                  </a:lnTo>
                  <a:lnTo>
                    <a:pt x="1000" y="17"/>
                  </a:lnTo>
                  <a:lnTo>
                    <a:pt x="1019" y="8"/>
                  </a:lnTo>
                  <a:lnTo>
                    <a:pt x="1040" y="0"/>
                  </a:lnTo>
                  <a:lnTo>
                    <a:pt x="1021" y="8"/>
                  </a:lnTo>
                  <a:lnTo>
                    <a:pt x="1001" y="15"/>
                  </a:lnTo>
                  <a:lnTo>
                    <a:pt x="982" y="22"/>
                  </a:lnTo>
                  <a:lnTo>
                    <a:pt x="963" y="27"/>
                  </a:lnTo>
                  <a:lnTo>
                    <a:pt x="944" y="32"/>
                  </a:lnTo>
                  <a:lnTo>
                    <a:pt x="925" y="37"/>
                  </a:lnTo>
                  <a:lnTo>
                    <a:pt x="906" y="41"/>
                  </a:lnTo>
                  <a:lnTo>
                    <a:pt x="887" y="44"/>
                  </a:lnTo>
                  <a:lnTo>
                    <a:pt x="848" y="48"/>
                  </a:lnTo>
                  <a:lnTo>
                    <a:pt x="810" y="51"/>
                  </a:lnTo>
                  <a:lnTo>
                    <a:pt x="773" y="53"/>
                  </a:lnTo>
                  <a:lnTo>
                    <a:pt x="736" y="54"/>
                  </a:lnTo>
                  <a:lnTo>
                    <a:pt x="699" y="55"/>
                  </a:lnTo>
                  <a:lnTo>
                    <a:pt x="662" y="56"/>
                  </a:lnTo>
                  <a:lnTo>
                    <a:pt x="625" y="57"/>
                  </a:lnTo>
                  <a:lnTo>
                    <a:pt x="588" y="59"/>
                  </a:lnTo>
                  <a:lnTo>
                    <a:pt x="551" y="63"/>
                  </a:lnTo>
                  <a:lnTo>
                    <a:pt x="515" y="68"/>
                  </a:lnTo>
                  <a:lnTo>
                    <a:pt x="497" y="72"/>
                  </a:lnTo>
                  <a:lnTo>
                    <a:pt x="479" y="76"/>
                  </a:lnTo>
                  <a:lnTo>
                    <a:pt x="461" y="80"/>
                  </a:lnTo>
                  <a:lnTo>
                    <a:pt x="443" y="86"/>
                  </a:lnTo>
                  <a:lnTo>
                    <a:pt x="423" y="93"/>
                  </a:lnTo>
                  <a:lnTo>
                    <a:pt x="405" y="100"/>
                  </a:lnTo>
                  <a:lnTo>
                    <a:pt x="387" y="108"/>
                  </a:lnTo>
                  <a:lnTo>
                    <a:pt x="370" y="116"/>
                  </a:lnTo>
                  <a:lnTo>
                    <a:pt x="354" y="125"/>
                  </a:lnTo>
                  <a:lnTo>
                    <a:pt x="339" y="135"/>
                  </a:lnTo>
                  <a:lnTo>
                    <a:pt x="324" y="145"/>
                  </a:lnTo>
                  <a:lnTo>
                    <a:pt x="310" y="155"/>
                  </a:lnTo>
                  <a:lnTo>
                    <a:pt x="297" y="166"/>
                  </a:lnTo>
                  <a:lnTo>
                    <a:pt x="284" y="178"/>
                  </a:lnTo>
                  <a:lnTo>
                    <a:pt x="272" y="189"/>
                  </a:lnTo>
                  <a:lnTo>
                    <a:pt x="261" y="202"/>
                  </a:lnTo>
                  <a:lnTo>
                    <a:pt x="237" y="227"/>
                  </a:lnTo>
                  <a:lnTo>
                    <a:pt x="217" y="253"/>
                  </a:lnTo>
                  <a:lnTo>
                    <a:pt x="177" y="308"/>
                  </a:lnTo>
                  <a:lnTo>
                    <a:pt x="139" y="364"/>
                  </a:lnTo>
                  <a:lnTo>
                    <a:pt x="119" y="394"/>
                  </a:lnTo>
                  <a:lnTo>
                    <a:pt x="99" y="422"/>
                  </a:lnTo>
                  <a:lnTo>
                    <a:pt x="76" y="450"/>
                  </a:lnTo>
                  <a:lnTo>
                    <a:pt x="53" y="478"/>
                  </a:lnTo>
                  <a:lnTo>
                    <a:pt x="44" y="482"/>
                  </a:lnTo>
                  <a:lnTo>
                    <a:pt x="26" y="490"/>
                  </a:lnTo>
                  <a:lnTo>
                    <a:pt x="8" y="498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1424" name="Freeform 425"/>
            <p:cNvSpPr/>
            <p:nvPr/>
          </p:nvSpPr>
          <p:spPr bwMode="auto">
            <a:xfrm rot="20782584">
              <a:off x="1649119" y="3210668"/>
              <a:ext cx="236538" cy="133350"/>
            </a:xfrm>
            <a:custGeom>
              <a:gdLst>
                <a:gd fmla="*/ 25 w 1045" name="T0"/>
                <a:gd fmla="*/ 40 h 589" name="T1"/>
                <a:gd fmla="*/ 68 w 1045" name="T2"/>
                <a:gd fmla="*/ 98 h 589" name="T3"/>
                <a:gd fmla="*/ 117 w 1045" name="T4"/>
                <a:gd fmla="*/ 150 h 589" name="T5"/>
                <a:gd fmla="*/ 170 w 1045" name="T6"/>
                <a:gd fmla="*/ 198 h 589" name="T7"/>
                <a:gd fmla="*/ 227 w 1045" name="T8"/>
                <a:gd fmla="*/ 241 h 589" name="T9"/>
                <a:gd fmla="*/ 288 w 1045" name="T10"/>
                <a:gd fmla="*/ 278 h 589" name="T11"/>
                <a:gd fmla="*/ 352 w 1045" name="T12"/>
                <a:gd fmla="*/ 310 h 589" name="T13"/>
                <a:gd fmla="*/ 420 w 1045" name="T14"/>
                <a:gd fmla="*/ 336 h 589" name="T15"/>
                <a:gd fmla="*/ 491 w 1045" name="T16"/>
                <a:gd fmla="*/ 357 h 589" name="T17"/>
                <a:gd fmla="*/ 563 w 1045" name="T18"/>
                <a:gd fmla="*/ 371 h 589" name="T19"/>
                <a:gd fmla="*/ 637 w 1045" name="T20"/>
                <a:gd fmla="*/ 379 h 589" name="T21"/>
                <a:gd fmla="*/ 575 w 1045" name="T22"/>
                <a:gd fmla="*/ 392 h 589" name="T23"/>
                <a:gd fmla="*/ 512 w 1045" name="T24"/>
                <a:gd fmla="*/ 399 h 589" name="T25"/>
                <a:gd fmla="*/ 449 w 1045" name="T26"/>
                <a:gd fmla="*/ 399 h 589" name="T27"/>
                <a:gd fmla="*/ 384 w 1045" name="T28"/>
                <a:gd fmla="*/ 394 h 589" name="T29"/>
                <a:gd fmla="*/ 322 w 1045" name="T30"/>
                <a:gd fmla="*/ 382 h 589" name="T31"/>
                <a:gd fmla="*/ 263 w 1045" name="T32"/>
                <a:gd fmla="*/ 363 h 589" name="T33"/>
                <a:gd fmla="*/ 206 w 1045" name="T34"/>
                <a:gd fmla="*/ 338 h 589" name="T35"/>
                <a:gd fmla="*/ 153 w 1045" name="T36"/>
                <a:gd fmla="*/ 306 h 589" name="T37"/>
                <a:gd fmla="*/ 103 w 1045" name="T38"/>
                <a:gd fmla="*/ 267 h 589" name="T39"/>
                <a:gd fmla="*/ 61 w 1045" name="T40"/>
                <a:gd fmla="*/ 220 h 589" name="T41"/>
                <a:gd fmla="*/ 53 w 1045" name="T42"/>
                <a:gd fmla="*/ 224 h 589" name="T43"/>
                <a:gd fmla="*/ 111 w 1045" name="T44"/>
                <a:gd fmla="*/ 338 h 589" name="T45"/>
                <a:gd fmla="*/ 146 w 1045" name="T46"/>
                <a:gd fmla="*/ 392 h 589" name="T47"/>
                <a:gd fmla="*/ 184 w 1045" name="T48"/>
                <a:gd fmla="*/ 443 h 589" name="T49"/>
                <a:gd fmla="*/ 226 w 1045" name="T50"/>
                <a:gd fmla="*/ 487 h 589" name="T51"/>
                <a:gd fmla="*/ 272 w 1045" name="T52"/>
                <a:gd fmla="*/ 525 h 589" name="T53"/>
                <a:gd fmla="*/ 322 w 1045" name="T54"/>
                <a:gd fmla="*/ 555 h 589" name="T55"/>
                <a:gd fmla="*/ 376 w 1045" name="T56"/>
                <a:gd fmla="*/ 577 h 589" name="T57"/>
                <a:gd fmla="*/ 437 w 1045" name="T58"/>
                <a:gd fmla="*/ 588 h 589" name="T59"/>
                <a:gd fmla="*/ 501 w 1045" name="T60"/>
                <a:gd fmla="*/ 587 h 589" name="T61"/>
                <a:gd fmla="*/ 556 w 1045" name="T62"/>
                <a:gd fmla="*/ 577 h 589" name="T63"/>
                <a:gd fmla="*/ 609 w 1045" name="T64"/>
                <a:gd fmla="*/ 560 h 589" name="T65"/>
                <a:gd fmla="*/ 707 w 1045" name="T66"/>
                <a:gd fmla="*/ 514 h 589" name="T67"/>
                <a:gd fmla="*/ 802 w 1045" name="T68"/>
                <a:gd fmla="*/ 471 h 589" name="T69"/>
                <a:gd fmla="*/ 851 w 1045" name="T70"/>
                <a:gd fmla="*/ 456 h 589" name="T71"/>
                <a:gd fmla="*/ 900 w 1045" name="T72"/>
                <a:gd fmla="*/ 450 h 589" name="T73"/>
                <a:gd fmla="*/ 952 w 1045" name="T74"/>
                <a:gd fmla="*/ 454 h 589" name="T75"/>
                <a:gd fmla="*/ 1006 w 1045" name="T76"/>
                <a:gd fmla="*/ 471 h 589" name="T77"/>
                <a:gd fmla="*/ 1026 w 1045" name="T78"/>
                <a:gd fmla="*/ 481 h 589" name="T79"/>
                <a:gd fmla="*/ 975 w 1045" name="T80"/>
                <a:gd fmla="*/ 448 h 589" name="T81"/>
                <a:gd fmla="*/ 929 w 1045" name="T82"/>
                <a:gd fmla="*/ 412 h 589" name="T83"/>
                <a:gd fmla="*/ 861 w 1045" name="T84"/>
                <a:gd fmla="*/ 344 h 589" name="T85"/>
                <a:gd fmla="*/ 788 w 1045" name="T86"/>
                <a:gd fmla="*/ 260 h 589" name="T87"/>
                <a:gd fmla="*/ 714 w 1045" name="T88"/>
                <a:gd fmla="*/ 177 h 589" name="T89"/>
                <a:gd fmla="*/ 647 w 1045" name="T90"/>
                <a:gd fmla="*/ 115 h 589" name="T91"/>
                <a:gd fmla="*/ 603 w 1045" name="T92"/>
                <a:gd fmla="*/ 82 h 589" name="T93"/>
                <a:gd fmla="*/ 550 w 1045" name="T94"/>
                <a:gd fmla="*/ 53 h 589" name="T95"/>
                <a:gd fmla="*/ 499 w 1045" name="T96"/>
                <a:gd fmla="*/ 31 h 589" name="T97"/>
                <a:gd fmla="*/ 448 w 1045" name="T98"/>
                <a:gd fmla="*/ 19 h 589" name="T99"/>
                <a:gd fmla="*/ 397 w 1045" name="T100"/>
                <a:gd fmla="*/ 13 h 589" name="T101"/>
                <a:gd fmla="*/ 263 w 1045" name="T102"/>
                <a:gd fmla="*/ 16 h 589" name="T103"/>
                <a:gd fmla="*/ 125 w 1045" name="T104"/>
                <a:gd fmla="*/ 26 h 589" name="T105"/>
                <a:gd fmla="*/ 43 w 1045" name="T106"/>
                <a:gd fmla="*/ 22 h 589" name="T107"/>
                <a:gd fmla="*/ 0 w 1045" name="T108"/>
                <a:gd fmla="*/ 0 h 58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589" w="1045">
                  <a:moveTo>
                    <a:pt x="0" y="0"/>
                  </a:moveTo>
                  <a:lnTo>
                    <a:pt x="12" y="20"/>
                  </a:lnTo>
                  <a:lnTo>
                    <a:pt x="25" y="40"/>
                  </a:lnTo>
                  <a:lnTo>
                    <a:pt x="39" y="61"/>
                  </a:lnTo>
                  <a:lnTo>
                    <a:pt x="53" y="80"/>
                  </a:lnTo>
                  <a:lnTo>
                    <a:pt x="68" y="98"/>
                  </a:lnTo>
                  <a:lnTo>
                    <a:pt x="83" y="116"/>
                  </a:lnTo>
                  <a:lnTo>
                    <a:pt x="99" y="133"/>
                  </a:lnTo>
                  <a:lnTo>
                    <a:pt x="117" y="150"/>
                  </a:lnTo>
                  <a:lnTo>
                    <a:pt x="134" y="167"/>
                  </a:lnTo>
                  <a:lnTo>
                    <a:pt x="151" y="183"/>
                  </a:lnTo>
                  <a:lnTo>
                    <a:pt x="170" y="198"/>
                  </a:lnTo>
                  <a:lnTo>
                    <a:pt x="188" y="213"/>
                  </a:lnTo>
                  <a:lnTo>
                    <a:pt x="207" y="227"/>
                  </a:lnTo>
                  <a:lnTo>
                    <a:pt x="227" y="241"/>
                  </a:lnTo>
                  <a:lnTo>
                    <a:pt x="247" y="254"/>
                  </a:lnTo>
                  <a:lnTo>
                    <a:pt x="267" y="266"/>
                  </a:lnTo>
                  <a:lnTo>
                    <a:pt x="288" y="278"/>
                  </a:lnTo>
                  <a:lnTo>
                    <a:pt x="309" y="289"/>
                  </a:lnTo>
                  <a:lnTo>
                    <a:pt x="330" y="300"/>
                  </a:lnTo>
                  <a:lnTo>
                    <a:pt x="352" y="310"/>
                  </a:lnTo>
                  <a:lnTo>
                    <a:pt x="374" y="319"/>
                  </a:lnTo>
                  <a:lnTo>
                    <a:pt x="397" y="328"/>
                  </a:lnTo>
                  <a:lnTo>
                    <a:pt x="420" y="336"/>
                  </a:lnTo>
                  <a:lnTo>
                    <a:pt x="444" y="344"/>
                  </a:lnTo>
                  <a:lnTo>
                    <a:pt x="467" y="351"/>
                  </a:lnTo>
                  <a:lnTo>
                    <a:pt x="491" y="357"/>
                  </a:lnTo>
                  <a:lnTo>
                    <a:pt x="515" y="362"/>
                  </a:lnTo>
                  <a:lnTo>
                    <a:pt x="539" y="367"/>
                  </a:lnTo>
                  <a:lnTo>
                    <a:pt x="563" y="371"/>
                  </a:lnTo>
                  <a:lnTo>
                    <a:pt x="587" y="374"/>
                  </a:lnTo>
                  <a:lnTo>
                    <a:pt x="612" y="377"/>
                  </a:lnTo>
                  <a:lnTo>
                    <a:pt x="637" y="379"/>
                  </a:lnTo>
                  <a:lnTo>
                    <a:pt x="617" y="384"/>
                  </a:lnTo>
                  <a:lnTo>
                    <a:pt x="596" y="388"/>
                  </a:lnTo>
                  <a:lnTo>
                    <a:pt x="575" y="392"/>
                  </a:lnTo>
                  <a:lnTo>
                    <a:pt x="554" y="395"/>
                  </a:lnTo>
                  <a:lnTo>
                    <a:pt x="533" y="397"/>
                  </a:lnTo>
                  <a:lnTo>
                    <a:pt x="512" y="399"/>
                  </a:lnTo>
                  <a:lnTo>
                    <a:pt x="491" y="399"/>
                  </a:lnTo>
                  <a:lnTo>
                    <a:pt x="470" y="400"/>
                  </a:lnTo>
                  <a:lnTo>
                    <a:pt x="449" y="399"/>
                  </a:lnTo>
                  <a:lnTo>
                    <a:pt x="426" y="398"/>
                  </a:lnTo>
                  <a:lnTo>
                    <a:pt x="405" y="396"/>
                  </a:lnTo>
                  <a:lnTo>
                    <a:pt x="384" y="394"/>
                  </a:lnTo>
                  <a:lnTo>
                    <a:pt x="364" y="391"/>
                  </a:lnTo>
                  <a:lnTo>
                    <a:pt x="343" y="387"/>
                  </a:lnTo>
                  <a:lnTo>
                    <a:pt x="322" y="382"/>
                  </a:lnTo>
                  <a:lnTo>
                    <a:pt x="302" y="376"/>
                  </a:lnTo>
                  <a:lnTo>
                    <a:pt x="282" y="370"/>
                  </a:lnTo>
                  <a:lnTo>
                    <a:pt x="263" y="363"/>
                  </a:lnTo>
                  <a:lnTo>
                    <a:pt x="243" y="356"/>
                  </a:lnTo>
                  <a:lnTo>
                    <a:pt x="224" y="347"/>
                  </a:lnTo>
                  <a:lnTo>
                    <a:pt x="206" y="338"/>
                  </a:lnTo>
                  <a:lnTo>
                    <a:pt x="188" y="328"/>
                  </a:lnTo>
                  <a:lnTo>
                    <a:pt x="170" y="317"/>
                  </a:lnTo>
                  <a:lnTo>
                    <a:pt x="153" y="306"/>
                  </a:lnTo>
                  <a:lnTo>
                    <a:pt x="136" y="294"/>
                  </a:lnTo>
                  <a:lnTo>
                    <a:pt x="120" y="281"/>
                  </a:lnTo>
                  <a:lnTo>
                    <a:pt x="103" y="267"/>
                  </a:lnTo>
                  <a:lnTo>
                    <a:pt x="88" y="252"/>
                  </a:lnTo>
                  <a:lnTo>
                    <a:pt x="74" y="237"/>
                  </a:lnTo>
                  <a:lnTo>
                    <a:pt x="61" y="220"/>
                  </a:lnTo>
                  <a:lnTo>
                    <a:pt x="48" y="203"/>
                  </a:lnTo>
                  <a:lnTo>
                    <a:pt x="35" y="185"/>
                  </a:lnTo>
                  <a:lnTo>
                    <a:pt x="53" y="224"/>
                  </a:lnTo>
                  <a:lnTo>
                    <a:pt x="71" y="263"/>
                  </a:lnTo>
                  <a:lnTo>
                    <a:pt x="90" y="301"/>
                  </a:lnTo>
                  <a:lnTo>
                    <a:pt x="111" y="338"/>
                  </a:lnTo>
                  <a:lnTo>
                    <a:pt x="123" y="357"/>
                  </a:lnTo>
                  <a:lnTo>
                    <a:pt x="135" y="375"/>
                  </a:lnTo>
                  <a:lnTo>
                    <a:pt x="146" y="392"/>
                  </a:lnTo>
                  <a:lnTo>
                    <a:pt x="159" y="410"/>
                  </a:lnTo>
                  <a:lnTo>
                    <a:pt x="171" y="427"/>
                  </a:lnTo>
                  <a:lnTo>
                    <a:pt x="184" y="443"/>
                  </a:lnTo>
                  <a:lnTo>
                    <a:pt x="198" y="458"/>
                  </a:lnTo>
                  <a:lnTo>
                    <a:pt x="212" y="473"/>
                  </a:lnTo>
                  <a:lnTo>
                    <a:pt x="226" y="487"/>
                  </a:lnTo>
                  <a:lnTo>
                    <a:pt x="241" y="501"/>
                  </a:lnTo>
                  <a:lnTo>
                    <a:pt x="256" y="513"/>
                  </a:lnTo>
                  <a:lnTo>
                    <a:pt x="272" y="525"/>
                  </a:lnTo>
                  <a:lnTo>
                    <a:pt x="288" y="536"/>
                  </a:lnTo>
                  <a:lnTo>
                    <a:pt x="304" y="546"/>
                  </a:lnTo>
                  <a:lnTo>
                    <a:pt x="322" y="555"/>
                  </a:lnTo>
                  <a:lnTo>
                    <a:pt x="339" y="564"/>
                  </a:lnTo>
                  <a:lnTo>
                    <a:pt x="357" y="571"/>
                  </a:lnTo>
                  <a:lnTo>
                    <a:pt x="376" y="577"/>
                  </a:lnTo>
                  <a:lnTo>
                    <a:pt x="395" y="581"/>
                  </a:lnTo>
                  <a:lnTo>
                    <a:pt x="415" y="585"/>
                  </a:lnTo>
                  <a:lnTo>
                    <a:pt x="437" y="588"/>
                  </a:lnTo>
                  <a:lnTo>
                    <a:pt x="457" y="589"/>
                  </a:lnTo>
                  <a:lnTo>
                    <a:pt x="479" y="589"/>
                  </a:lnTo>
                  <a:lnTo>
                    <a:pt x="501" y="587"/>
                  </a:lnTo>
                  <a:lnTo>
                    <a:pt x="520" y="585"/>
                  </a:lnTo>
                  <a:lnTo>
                    <a:pt x="538" y="581"/>
                  </a:lnTo>
                  <a:lnTo>
                    <a:pt x="556" y="577"/>
                  </a:lnTo>
                  <a:lnTo>
                    <a:pt x="574" y="572"/>
                  </a:lnTo>
                  <a:lnTo>
                    <a:pt x="591" y="566"/>
                  </a:lnTo>
                  <a:lnTo>
                    <a:pt x="609" y="560"/>
                  </a:lnTo>
                  <a:lnTo>
                    <a:pt x="625" y="553"/>
                  </a:lnTo>
                  <a:lnTo>
                    <a:pt x="642" y="546"/>
                  </a:lnTo>
                  <a:lnTo>
                    <a:pt x="707" y="514"/>
                  </a:lnTo>
                  <a:lnTo>
                    <a:pt x="771" y="484"/>
                  </a:lnTo>
                  <a:lnTo>
                    <a:pt x="787" y="477"/>
                  </a:lnTo>
                  <a:lnTo>
                    <a:pt x="802" y="471"/>
                  </a:lnTo>
                  <a:lnTo>
                    <a:pt x="818" y="465"/>
                  </a:lnTo>
                  <a:lnTo>
                    <a:pt x="834" y="460"/>
                  </a:lnTo>
                  <a:lnTo>
                    <a:pt x="851" y="456"/>
                  </a:lnTo>
                  <a:lnTo>
                    <a:pt x="867" y="453"/>
                  </a:lnTo>
                  <a:lnTo>
                    <a:pt x="883" y="451"/>
                  </a:lnTo>
                  <a:lnTo>
                    <a:pt x="900" y="450"/>
                  </a:lnTo>
                  <a:lnTo>
                    <a:pt x="917" y="450"/>
                  </a:lnTo>
                  <a:lnTo>
                    <a:pt x="934" y="451"/>
                  </a:lnTo>
                  <a:lnTo>
                    <a:pt x="952" y="454"/>
                  </a:lnTo>
                  <a:lnTo>
                    <a:pt x="970" y="458"/>
                  </a:lnTo>
                  <a:lnTo>
                    <a:pt x="988" y="464"/>
                  </a:lnTo>
                  <a:lnTo>
                    <a:pt x="1006" y="471"/>
                  </a:lnTo>
                  <a:lnTo>
                    <a:pt x="1025" y="480"/>
                  </a:lnTo>
                  <a:lnTo>
                    <a:pt x="1045" y="491"/>
                  </a:lnTo>
                  <a:lnTo>
                    <a:pt x="1026" y="481"/>
                  </a:lnTo>
                  <a:lnTo>
                    <a:pt x="1009" y="471"/>
                  </a:lnTo>
                  <a:lnTo>
                    <a:pt x="992" y="460"/>
                  </a:lnTo>
                  <a:lnTo>
                    <a:pt x="975" y="448"/>
                  </a:lnTo>
                  <a:lnTo>
                    <a:pt x="959" y="437"/>
                  </a:lnTo>
                  <a:lnTo>
                    <a:pt x="944" y="424"/>
                  </a:lnTo>
                  <a:lnTo>
                    <a:pt x="929" y="412"/>
                  </a:lnTo>
                  <a:lnTo>
                    <a:pt x="915" y="398"/>
                  </a:lnTo>
                  <a:lnTo>
                    <a:pt x="888" y="372"/>
                  </a:lnTo>
                  <a:lnTo>
                    <a:pt x="861" y="344"/>
                  </a:lnTo>
                  <a:lnTo>
                    <a:pt x="836" y="316"/>
                  </a:lnTo>
                  <a:lnTo>
                    <a:pt x="812" y="288"/>
                  </a:lnTo>
                  <a:lnTo>
                    <a:pt x="788" y="260"/>
                  </a:lnTo>
                  <a:lnTo>
                    <a:pt x="764" y="232"/>
                  </a:lnTo>
                  <a:lnTo>
                    <a:pt x="739" y="204"/>
                  </a:lnTo>
                  <a:lnTo>
                    <a:pt x="714" y="177"/>
                  </a:lnTo>
                  <a:lnTo>
                    <a:pt x="688" y="151"/>
                  </a:lnTo>
                  <a:lnTo>
                    <a:pt x="661" y="126"/>
                  </a:lnTo>
                  <a:lnTo>
                    <a:pt x="647" y="115"/>
                  </a:lnTo>
                  <a:lnTo>
                    <a:pt x="633" y="103"/>
                  </a:lnTo>
                  <a:lnTo>
                    <a:pt x="618" y="92"/>
                  </a:lnTo>
                  <a:lnTo>
                    <a:pt x="603" y="82"/>
                  </a:lnTo>
                  <a:lnTo>
                    <a:pt x="585" y="71"/>
                  </a:lnTo>
                  <a:lnTo>
                    <a:pt x="567" y="61"/>
                  </a:lnTo>
                  <a:lnTo>
                    <a:pt x="550" y="53"/>
                  </a:lnTo>
                  <a:lnTo>
                    <a:pt x="533" y="44"/>
                  </a:lnTo>
                  <a:lnTo>
                    <a:pt x="516" y="37"/>
                  </a:lnTo>
                  <a:lnTo>
                    <a:pt x="499" y="31"/>
                  </a:lnTo>
                  <a:lnTo>
                    <a:pt x="482" y="26"/>
                  </a:lnTo>
                  <a:lnTo>
                    <a:pt x="465" y="22"/>
                  </a:lnTo>
                  <a:lnTo>
                    <a:pt x="448" y="19"/>
                  </a:lnTo>
                  <a:lnTo>
                    <a:pt x="430" y="16"/>
                  </a:lnTo>
                  <a:lnTo>
                    <a:pt x="413" y="14"/>
                  </a:lnTo>
                  <a:lnTo>
                    <a:pt x="397" y="13"/>
                  </a:lnTo>
                  <a:lnTo>
                    <a:pt x="363" y="11"/>
                  </a:lnTo>
                  <a:lnTo>
                    <a:pt x="330" y="12"/>
                  </a:lnTo>
                  <a:lnTo>
                    <a:pt x="263" y="16"/>
                  </a:lnTo>
                  <a:lnTo>
                    <a:pt x="194" y="22"/>
                  </a:lnTo>
                  <a:lnTo>
                    <a:pt x="160" y="25"/>
                  </a:lnTo>
                  <a:lnTo>
                    <a:pt x="125" y="26"/>
                  </a:lnTo>
                  <a:lnTo>
                    <a:pt x="88" y="27"/>
                  </a:lnTo>
                  <a:lnTo>
                    <a:pt x="52" y="26"/>
                  </a:lnTo>
                  <a:lnTo>
                    <a:pt x="43" y="22"/>
                  </a:lnTo>
                  <a:lnTo>
                    <a:pt x="26" y="13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1425" name="Freeform 426"/>
            <p:cNvSpPr/>
            <p:nvPr/>
          </p:nvSpPr>
          <p:spPr bwMode="auto">
            <a:xfrm rot="20782584">
              <a:off x="1612013" y="3289934"/>
              <a:ext cx="128588" cy="247650"/>
            </a:xfrm>
            <a:custGeom>
              <a:gdLst>
                <a:gd fmla="*/ 44 w 567" name="T0"/>
                <a:gd fmla="*/ 27 h 1094" name="T1"/>
                <a:gd fmla="*/ 51 w 567" name="T2"/>
                <a:gd fmla="*/ 91 h 1094" name="T3"/>
                <a:gd fmla="*/ 33 w 567" name="T4"/>
                <a:gd fmla="*/ 196 h 1094" name="T5"/>
                <a:gd fmla="*/ 3 w 567" name="T6"/>
                <a:gd fmla="*/ 362 h 1094" name="T7"/>
                <a:gd fmla="*/ 0 w 567" name="T8"/>
                <a:gd fmla="*/ 429 h 1094" name="T9"/>
                <a:gd fmla="*/ 5 w 567" name="T10"/>
                <a:gd fmla="*/ 481 h 1094" name="T11"/>
                <a:gd fmla="*/ 16 w 567" name="T12"/>
                <a:gd fmla="*/ 535 h 1094" name="T13"/>
                <a:gd fmla="*/ 36 w 567" name="T14"/>
                <a:gd fmla="*/ 589 h 1094" name="T15"/>
                <a:gd fmla="*/ 62 w 567" name="T16"/>
                <a:gd fmla="*/ 641 h 1094" name="T17"/>
                <a:gd fmla="*/ 105 w 567" name="T18"/>
                <a:gd fmla="*/ 702 h 1094" name="T19"/>
                <a:gd fmla="*/ 176 w 567" name="T20"/>
                <a:gd fmla="*/ 785 h 1094" name="T21"/>
                <a:gd fmla="*/ 252 w 567" name="T22"/>
                <a:gd fmla="*/ 868 h 1094" name="T23"/>
                <a:gd fmla="*/ 324 w 567" name="T24"/>
                <a:gd fmla="*/ 955 h 1094" name="T25"/>
                <a:gd fmla="*/ 356 w 567" name="T26"/>
                <a:gd fmla="*/ 1003 h 1094" name="T27"/>
                <a:gd fmla="*/ 384 w 567" name="T28"/>
                <a:gd fmla="*/ 1056 h 1094" name="T29"/>
                <a:gd fmla="*/ 392 w 567" name="T30"/>
                <a:gd fmla="*/ 1074 h 1094" name="T31"/>
                <a:gd fmla="*/ 376 w 567" name="T32"/>
                <a:gd fmla="*/ 1016 h 1094" name="T33"/>
                <a:gd fmla="*/ 374 w 567" name="T34"/>
                <a:gd fmla="*/ 963 h 1094" name="T35"/>
                <a:gd fmla="*/ 383 w 567" name="T36"/>
                <a:gd fmla="*/ 913 h 1094" name="T37"/>
                <a:gd fmla="*/ 401 w 567" name="T38"/>
                <a:gd fmla="*/ 867 h 1094" name="T39"/>
                <a:gd fmla="*/ 426 w 567" name="T40"/>
                <a:gd fmla="*/ 821 h 1094" name="T41"/>
                <a:gd fmla="*/ 511 w 567" name="T42"/>
                <a:gd fmla="*/ 685 h 1094" name="T43"/>
                <a:gd fmla="*/ 536 w 567" name="T44"/>
                <a:gd fmla="*/ 636 h 1094" name="T45"/>
                <a:gd fmla="*/ 555 w 567" name="T46"/>
                <a:gd fmla="*/ 584 h 1094" name="T47"/>
                <a:gd fmla="*/ 566 w 567" name="T48"/>
                <a:gd fmla="*/ 523 h 1094" name="T49"/>
                <a:gd fmla="*/ 566 w 567" name="T50"/>
                <a:gd fmla="*/ 460 h 1094" name="T51"/>
                <a:gd fmla="*/ 555 w 567" name="T52"/>
                <a:gd fmla="*/ 402 h 1094" name="T53"/>
                <a:gd fmla="*/ 533 w 567" name="T54"/>
                <a:gd fmla="*/ 348 h 1094" name="T55"/>
                <a:gd fmla="*/ 504 w 567" name="T56"/>
                <a:gd fmla="*/ 297 h 1094" name="T57"/>
                <a:gd fmla="*/ 466 w 567" name="T58"/>
                <a:gd fmla="*/ 249 h 1094" name="T59"/>
                <a:gd fmla="*/ 423 w 567" name="T60"/>
                <a:gd fmla="*/ 205 h 1094" name="T61"/>
                <a:gd fmla="*/ 374 w 567" name="T62"/>
                <a:gd fmla="*/ 164 h 1094" name="T63"/>
                <a:gd fmla="*/ 287 w 567" name="T64"/>
                <a:gd fmla="*/ 101 h 1094" name="T65"/>
                <a:gd fmla="*/ 230 w 567" name="T66"/>
                <a:gd fmla="*/ 71 h 1094" name="T67"/>
                <a:gd fmla="*/ 274 w 567" name="T68"/>
                <a:gd fmla="*/ 117 h 1094" name="T69"/>
                <a:gd fmla="*/ 310 w 567" name="T70"/>
                <a:gd fmla="*/ 169 h 1094" name="T71"/>
                <a:gd fmla="*/ 338 w 567" name="T72"/>
                <a:gd fmla="*/ 224 h 1094" name="T73"/>
                <a:gd fmla="*/ 359 w 567" name="T74"/>
                <a:gd fmla="*/ 283 h 1094" name="T75"/>
                <a:gd fmla="*/ 373 w 567" name="T76"/>
                <a:gd fmla="*/ 344 h 1094" name="T77"/>
                <a:gd fmla="*/ 380 w 567" name="T78"/>
                <a:gd fmla="*/ 406 h 1094" name="T79"/>
                <a:gd fmla="*/ 380 w 567" name="T80"/>
                <a:gd fmla="*/ 470 h 1094" name="T81"/>
                <a:gd fmla="*/ 374 w 567" name="T82"/>
                <a:gd fmla="*/ 534 h 1094" name="T83"/>
                <a:gd fmla="*/ 362 w 567" name="T84"/>
                <a:gd fmla="*/ 596 h 1094" name="T85"/>
                <a:gd fmla="*/ 344 w 567" name="T86"/>
                <a:gd fmla="*/ 657 h 1094" name="T87"/>
                <a:gd fmla="*/ 338 w 567" name="T88"/>
                <a:gd fmla="*/ 627 h 1094" name="T89"/>
                <a:gd fmla="*/ 334 w 567" name="T90"/>
                <a:gd fmla="*/ 553 h 1094" name="T91"/>
                <a:gd fmla="*/ 324 w 567" name="T92"/>
                <a:gd fmla="*/ 480 h 1094" name="T93"/>
                <a:gd fmla="*/ 308 w 567" name="T94"/>
                <a:gd fmla="*/ 409 h 1094" name="T95"/>
                <a:gd fmla="*/ 286 w 567" name="T96"/>
                <a:gd fmla="*/ 340 h 1094" name="T97"/>
                <a:gd fmla="*/ 257 w 567" name="T98"/>
                <a:gd fmla="*/ 274 h 1094" name="T99"/>
                <a:gd fmla="*/ 224 w 567" name="T100"/>
                <a:gd fmla="*/ 212 h 1094" name="T101"/>
                <a:gd fmla="*/ 184 w 567" name="T102"/>
                <a:gd fmla="*/ 151 h 1094" name="T103"/>
                <a:gd fmla="*/ 139 w 567" name="T104"/>
                <a:gd fmla="*/ 96 h 1094" name="T105"/>
                <a:gd fmla="*/ 89 w 567" name="T106"/>
                <a:gd fmla="*/ 46 h 1094" name="T107"/>
                <a:gd fmla="*/ 34 w 567" name="T108"/>
                <a:gd fmla="*/ 0 h 109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94" w="567">
                  <a:moveTo>
                    <a:pt x="34" y="0"/>
                  </a:moveTo>
                  <a:lnTo>
                    <a:pt x="37" y="9"/>
                  </a:lnTo>
                  <a:lnTo>
                    <a:pt x="44" y="27"/>
                  </a:lnTo>
                  <a:lnTo>
                    <a:pt x="51" y="46"/>
                  </a:lnTo>
                  <a:lnTo>
                    <a:pt x="54" y="55"/>
                  </a:lnTo>
                  <a:lnTo>
                    <a:pt x="51" y="91"/>
                  </a:lnTo>
                  <a:lnTo>
                    <a:pt x="46" y="126"/>
                  </a:lnTo>
                  <a:lnTo>
                    <a:pt x="40" y="161"/>
                  </a:lnTo>
                  <a:lnTo>
                    <a:pt x="33" y="196"/>
                  </a:lnTo>
                  <a:lnTo>
                    <a:pt x="19" y="263"/>
                  </a:lnTo>
                  <a:lnTo>
                    <a:pt x="7" y="329"/>
                  </a:lnTo>
                  <a:lnTo>
                    <a:pt x="3" y="362"/>
                  </a:lnTo>
                  <a:lnTo>
                    <a:pt x="1" y="396"/>
                  </a:lnTo>
                  <a:lnTo>
                    <a:pt x="0" y="412"/>
                  </a:lnTo>
                  <a:lnTo>
                    <a:pt x="0" y="429"/>
                  </a:lnTo>
                  <a:lnTo>
                    <a:pt x="1" y="446"/>
                  </a:lnTo>
                  <a:lnTo>
                    <a:pt x="2" y="464"/>
                  </a:lnTo>
                  <a:lnTo>
                    <a:pt x="5" y="481"/>
                  </a:lnTo>
                  <a:lnTo>
                    <a:pt x="8" y="498"/>
                  </a:lnTo>
                  <a:lnTo>
                    <a:pt x="11" y="517"/>
                  </a:lnTo>
                  <a:lnTo>
                    <a:pt x="16" y="535"/>
                  </a:lnTo>
                  <a:lnTo>
                    <a:pt x="22" y="553"/>
                  </a:lnTo>
                  <a:lnTo>
                    <a:pt x="28" y="571"/>
                  </a:lnTo>
                  <a:lnTo>
                    <a:pt x="36" y="589"/>
                  </a:lnTo>
                  <a:lnTo>
                    <a:pt x="45" y="608"/>
                  </a:lnTo>
                  <a:lnTo>
                    <a:pt x="53" y="625"/>
                  </a:lnTo>
                  <a:lnTo>
                    <a:pt x="62" y="641"/>
                  </a:lnTo>
                  <a:lnTo>
                    <a:pt x="72" y="657"/>
                  </a:lnTo>
                  <a:lnTo>
                    <a:pt x="82" y="672"/>
                  </a:lnTo>
                  <a:lnTo>
                    <a:pt x="105" y="702"/>
                  </a:lnTo>
                  <a:lnTo>
                    <a:pt x="128" y="730"/>
                  </a:lnTo>
                  <a:lnTo>
                    <a:pt x="151" y="758"/>
                  </a:lnTo>
                  <a:lnTo>
                    <a:pt x="176" y="785"/>
                  </a:lnTo>
                  <a:lnTo>
                    <a:pt x="201" y="812"/>
                  </a:lnTo>
                  <a:lnTo>
                    <a:pt x="227" y="839"/>
                  </a:lnTo>
                  <a:lnTo>
                    <a:pt x="252" y="868"/>
                  </a:lnTo>
                  <a:lnTo>
                    <a:pt x="277" y="896"/>
                  </a:lnTo>
                  <a:lnTo>
                    <a:pt x="301" y="925"/>
                  </a:lnTo>
                  <a:lnTo>
                    <a:pt x="324" y="955"/>
                  </a:lnTo>
                  <a:lnTo>
                    <a:pt x="335" y="971"/>
                  </a:lnTo>
                  <a:lnTo>
                    <a:pt x="346" y="987"/>
                  </a:lnTo>
                  <a:lnTo>
                    <a:pt x="356" y="1003"/>
                  </a:lnTo>
                  <a:lnTo>
                    <a:pt x="366" y="1020"/>
                  </a:lnTo>
                  <a:lnTo>
                    <a:pt x="375" y="1038"/>
                  </a:lnTo>
                  <a:lnTo>
                    <a:pt x="384" y="1056"/>
                  </a:lnTo>
                  <a:lnTo>
                    <a:pt x="393" y="1075"/>
                  </a:lnTo>
                  <a:lnTo>
                    <a:pt x="400" y="1094"/>
                  </a:lnTo>
                  <a:lnTo>
                    <a:pt x="392" y="1074"/>
                  </a:lnTo>
                  <a:lnTo>
                    <a:pt x="385" y="1054"/>
                  </a:lnTo>
                  <a:lnTo>
                    <a:pt x="380" y="1034"/>
                  </a:lnTo>
                  <a:lnTo>
                    <a:pt x="376" y="1016"/>
                  </a:lnTo>
                  <a:lnTo>
                    <a:pt x="374" y="998"/>
                  </a:lnTo>
                  <a:lnTo>
                    <a:pt x="374" y="980"/>
                  </a:lnTo>
                  <a:lnTo>
                    <a:pt x="374" y="963"/>
                  </a:lnTo>
                  <a:lnTo>
                    <a:pt x="376" y="946"/>
                  </a:lnTo>
                  <a:lnTo>
                    <a:pt x="379" y="929"/>
                  </a:lnTo>
                  <a:lnTo>
                    <a:pt x="383" y="913"/>
                  </a:lnTo>
                  <a:lnTo>
                    <a:pt x="388" y="897"/>
                  </a:lnTo>
                  <a:lnTo>
                    <a:pt x="394" y="882"/>
                  </a:lnTo>
                  <a:lnTo>
                    <a:pt x="401" y="867"/>
                  </a:lnTo>
                  <a:lnTo>
                    <a:pt x="410" y="850"/>
                  </a:lnTo>
                  <a:lnTo>
                    <a:pt x="418" y="835"/>
                  </a:lnTo>
                  <a:lnTo>
                    <a:pt x="426" y="821"/>
                  </a:lnTo>
                  <a:lnTo>
                    <a:pt x="464" y="761"/>
                  </a:lnTo>
                  <a:lnTo>
                    <a:pt x="502" y="701"/>
                  </a:lnTo>
                  <a:lnTo>
                    <a:pt x="511" y="685"/>
                  </a:lnTo>
                  <a:lnTo>
                    <a:pt x="520" y="669"/>
                  </a:lnTo>
                  <a:lnTo>
                    <a:pt x="528" y="653"/>
                  </a:lnTo>
                  <a:lnTo>
                    <a:pt x="536" y="636"/>
                  </a:lnTo>
                  <a:lnTo>
                    <a:pt x="543" y="619"/>
                  </a:lnTo>
                  <a:lnTo>
                    <a:pt x="549" y="602"/>
                  </a:lnTo>
                  <a:lnTo>
                    <a:pt x="555" y="584"/>
                  </a:lnTo>
                  <a:lnTo>
                    <a:pt x="559" y="566"/>
                  </a:lnTo>
                  <a:lnTo>
                    <a:pt x="564" y="544"/>
                  </a:lnTo>
                  <a:lnTo>
                    <a:pt x="566" y="523"/>
                  </a:lnTo>
                  <a:lnTo>
                    <a:pt x="567" y="501"/>
                  </a:lnTo>
                  <a:lnTo>
                    <a:pt x="567" y="480"/>
                  </a:lnTo>
                  <a:lnTo>
                    <a:pt x="566" y="460"/>
                  </a:lnTo>
                  <a:lnTo>
                    <a:pt x="563" y="440"/>
                  </a:lnTo>
                  <a:lnTo>
                    <a:pt x="560" y="421"/>
                  </a:lnTo>
                  <a:lnTo>
                    <a:pt x="555" y="402"/>
                  </a:lnTo>
                  <a:lnTo>
                    <a:pt x="549" y="384"/>
                  </a:lnTo>
                  <a:lnTo>
                    <a:pt x="542" y="365"/>
                  </a:lnTo>
                  <a:lnTo>
                    <a:pt x="533" y="348"/>
                  </a:lnTo>
                  <a:lnTo>
                    <a:pt x="524" y="330"/>
                  </a:lnTo>
                  <a:lnTo>
                    <a:pt x="514" y="313"/>
                  </a:lnTo>
                  <a:lnTo>
                    <a:pt x="504" y="297"/>
                  </a:lnTo>
                  <a:lnTo>
                    <a:pt x="492" y="281"/>
                  </a:lnTo>
                  <a:lnTo>
                    <a:pt x="480" y="265"/>
                  </a:lnTo>
                  <a:lnTo>
                    <a:pt x="466" y="249"/>
                  </a:lnTo>
                  <a:lnTo>
                    <a:pt x="453" y="234"/>
                  </a:lnTo>
                  <a:lnTo>
                    <a:pt x="438" y="219"/>
                  </a:lnTo>
                  <a:lnTo>
                    <a:pt x="423" y="205"/>
                  </a:lnTo>
                  <a:lnTo>
                    <a:pt x="408" y="191"/>
                  </a:lnTo>
                  <a:lnTo>
                    <a:pt x="391" y="177"/>
                  </a:lnTo>
                  <a:lnTo>
                    <a:pt x="374" y="164"/>
                  </a:lnTo>
                  <a:lnTo>
                    <a:pt x="357" y="150"/>
                  </a:lnTo>
                  <a:lnTo>
                    <a:pt x="323" y="125"/>
                  </a:lnTo>
                  <a:lnTo>
                    <a:pt x="287" y="101"/>
                  </a:lnTo>
                  <a:lnTo>
                    <a:pt x="251" y="78"/>
                  </a:lnTo>
                  <a:lnTo>
                    <a:pt x="214" y="57"/>
                  </a:lnTo>
                  <a:lnTo>
                    <a:pt x="230" y="71"/>
                  </a:lnTo>
                  <a:lnTo>
                    <a:pt x="246" y="86"/>
                  </a:lnTo>
                  <a:lnTo>
                    <a:pt x="260" y="101"/>
                  </a:lnTo>
                  <a:lnTo>
                    <a:pt x="274" y="117"/>
                  </a:lnTo>
                  <a:lnTo>
                    <a:pt x="287" y="134"/>
                  </a:lnTo>
                  <a:lnTo>
                    <a:pt x="299" y="151"/>
                  </a:lnTo>
                  <a:lnTo>
                    <a:pt x="310" y="169"/>
                  </a:lnTo>
                  <a:lnTo>
                    <a:pt x="320" y="187"/>
                  </a:lnTo>
                  <a:lnTo>
                    <a:pt x="330" y="205"/>
                  </a:lnTo>
                  <a:lnTo>
                    <a:pt x="338" y="224"/>
                  </a:lnTo>
                  <a:lnTo>
                    <a:pt x="346" y="243"/>
                  </a:lnTo>
                  <a:lnTo>
                    <a:pt x="353" y="263"/>
                  </a:lnTo>
                  <a:lnTo>
                    <a:pt x="359" y="283"/>
                  </a:lnTo>
                  <a:lnTo>
                    <a:pt x="365" y="303"/>
                  </a:lnTo>
                  <a:lnTo>
                    <a:pt x="369" y="323"/>
                  </a:lnTo>
                  <a:lnTo>
                    <a:pt x="373" y="344"/>
                  </a:lnTo>
                  <a:lnTo>
                    <a:pt x="376" y="364"/>
                  </a:lnTo>
                  <a:lnTo>
                    <a:pt x="378" y="385"/>
                  </a:lnTo>
                  <a:lnTo>
                    <a:pt x="380" y="406"/>
                  </a:lnTo>
                  <a:lnTo>
                    <a:pt x="381" y="427"/>
                  </a:lnTo>
                  <a:lnTo>
                    <a:pt x="381" y="448"/>
                  </a:lnTo>
                  <a:lnTo>
                    <a:pt x="380" y="470"/>
                  </a:lnTo>
                  <a:lnTo>
                    <a:pt x="379" y="491"/>
                  </a:lnTo>
                  <a:lnTo>
                    <a:pt x="377" y="513"/>
                  </a:lnTo>
                  <a:lnTo>
                    <a:pt x="374" y="534"/>
                  </a:lnTo>
                  <a:lnTo>
                    <a:pt x="371" y="555"/>
                  </a:lnTo>
                  <a:lnTo>
                    <a:pt x="367" y="575"/>
                  </a:lnTo>
                  <a:lnTo>
                    <a:pt x="362" y="596"/>
                  </a:lnTo>
                  <a:lnTo>
                    <a:pt x="357" y="617"/>
                  </a:lnTo>
                  <a:lnTo>
                    <a:pt x="351" y="637"/>
                  </a:lnTo>
                  <a:lnTo>
                    <a:pt x="344" y="657"/>
                  </a:lnTo>
                  <a:lnTo>
                    <a:pt x="337" y="676"/>
                  </a:lnTo>
                  <a:lnTo>
                    <a:pt x="338" y="652"/>
                  </a:lnTo>
                  <a:lnTo>
                    <a:pt x="338" y="627"/>
                  </a:lnTo>
                  <a:lnTo>
                    <a:pt x="337" y="602"/>
                  </a:lnTo>
                  <a:lnTo>
                    <a:pt x="336" y="578"/>
                  </a:lnTo>
                  <a:lnTo>
                    <a:pt x="334" y="553"/>
                  </a:lnTo>
                  <a:lnTo>
                    <a:pt x="332" y="529"/>
                  </a:lnTo>
                  <a:lnTo>
                    <a:pt x="328" y="504"/>
                  </a:lnTo>
                  <a:lnTo>
                    <a:pt x="324" y="480"/>
                  </a:lnTo>
                  <a:lnTo>
                    <a:pt x="320" y="456"/>
                  </a:lnTo>
                  <a:lnTo>
                    <a:pt x="314" y="432"/>
                  </a:lnTo>
                  <a:lnTo>
                    <a:pt x="308" y="409"/>
                  </a:lnTo>
                  <a:lnTo>
                    <a:pt x="301" y="386"/>
                  </a:lnTo>
                  <a:lnTo>
                    <a:pt x="294" y="363"/>
                  </a:lnTo>
                  <a:lnTo>
                    <a:pt x="286" y="340"/>
                  </a:lnTo>
                  <a:lnTo>
                    <a:pt x="277" y="318"/>
                  </a:lnTo>
                  <a:lnTo>
                    <a:pt x="268" y="296"/>
                  </a:lnTo>
                  <a:lnTo>
                    <a:pt x="257" y="274"/>
                  </a:lnTo>
                  <a:lnTo>
                    <a:pt x="247" y="253"/>
                  </a:lnTo>
                  <a:lnTo>
                    <a:pt x="235" y="232"/>
                  </a:lnTo>
                  <a:lnTo>
                    <a:pt x="224" y="212"/>
                  </a:lnTo>
                  <a:lnTo>
                    <a:pt x="211" y="191"/>
                  </a:lnTo>
                  <a:lnTo>
                    <a:pt x="198" y="172"/>
                  </a:lnTo>
                  <a:lnTo>
                    <a:pt x="184" y="151"/>
                  </a:lnTo>
                  <a:lnTo>
                    <a:pt x="170" y="133"/>
                  </a:lnTo>
                  <a:lnTo>
                    <a:pt x="155" y="114"/>
                  </a:lnTo>
                  <a:lnTo>
                    <a:pt x="139" y="96"/>
                  </a:lnTo>
                  <a:lnTo>
                    <a:pt x="123" y="79"/>
                  </a:lnTo>
                  <a:lnTo>
                    <a:pt x="107" y="62"/>
                  </a:lnTo>
                  <a:lnTo>
                    <a:pt x="89" y="46"/>
                  </a:lnTo>
                  <a:lnTo>
                    <a:pt x="71" y="30"/>
                  </a:lnTo>
                  <a:lnTo>
                    <a:pt x="53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sp>
        <p:nvSpPr>
          <p:cNvPr id="1426" name="Freeform 427"/>
          <p:cNvSpPr/>
          <p:nvPr/>
        </p:nvSpPr>
        <p:spPr bwMode="auto">
          <a:xfrm rot="20782584">
            <a:off x="969571" y="-21167"/>
            <a:ext cx="309563" cy="142875"/>
          </a:xfrm>
          <a:custGeom>
            <a:gdLst>
              <a:gd fmla="*/ 548 w 1366" name="T0"/>
              <a:gd fmla="*/ 445 h 633" name="T1"/>
              <a:gd fmla="*/ 605 w 1366" name="T2"/>
              <a:gd fmla="*/ 491 h 633" name="T3"/>
              <a:gd fmla="*/ 662 w 1366" name="T4"/>
              <a:gd fmla="*/ 525 h 633" name="T5"/>
              <a:gd fmla="*/ 722 w 1366" name="T6"/>
              <a:gd fmla="*/ 549 h 633" name="T7"/>
              <a:gd fmla="*/ 782 w 1366" name="T8"/>
              <a:gd fmla="*/ 565 h 633" name="T9"/>
              <a:gd fmla="*/ 864 w 1366" name="T10"/>
              <a:gd fmla="*/ 578 h 633" name="T11"/>
              <a:gd fmla="*/ 995 w 1366" name="T12"/>
              <a:gd fmla="*/ 588 h 633" name="T13"/>
              <a:gd fmla="*/ 1135 w 1366" name="T14"/>
              <a:gd fmla="*/ 600 h 633" name="T15"/>
              <a:gd fmla="*/ 1162 w 1366" name="T16"/>
              <a:gd fmla="*/ 602 h 633" name="T17"/>
              <a:gd fmla="*/ 1103 w 1366" name="T18"/>
              <a:gd fmla="*/ 579 h 633" name="T19"/>
              <a:gd fmla="*/ 1009 w 1366" name="T20"/>
              <a:gd fmla="*/ 531 h 633" name="T21"/>
              <a:gd fmla="*/ 973 w 1366" name="T22"/>
              <a:gd fmla="*/ 508 h 633" name="T23"/>
              <a:gd fmla="*/ 953 w 1366" name="T24"/>
              <a:gd fmla="*/ 488 h 633" name="T25"/>
              <a:gd fmla="*/ 935 w 1366" name="T26"/>
              <a:gd fmla="*/ 460 h 633" name="T27"/>
              <a:gd fmla="*/ 911 w 1366" name="T28"/>
              <a:gd fmla="*/ 417 h 633" name="T29"/>
              <a:gd fmla="*/ 895 w 1366" name="T30"/>
              <a:gd fmla="*/ 396 h 633" name="T31"/>
              <a:gd fmla="*/ 846 w 1366" name="T32"/>
              <a:gd fmla="*/ 353 h 633" name="T33"/>
              <a:gd fmla="*/ 776 w 1366" name="T34"/>
              <a:gd fmla="*/ 305 h 633" name="T35"/>
              <a:gd fmla="*/ 699 w 1366" name="T36"/>
              <a:gd fmla="*/ 264 h 633" name="T37"/>
              <a:gd fmla="*/ 616 w 1366" name="T38"/>
              <a:gd fmla="*/ 228 h 633" name="T39"/>
              <a:gd fmla="*/ 477 w 1366" name="T40"/>
              <a:gd fmla="*/ 174 h 633" name="T41"/>
              <a:gd fmla="*/ 564 w 1366" name="T42"/>
              <a:gd fmla="*/ 182 h 633" name="T43"/>
              <a:gd fmla="*/ 655 w 1366" name="T44"/>
              <a:gd fmla="*/ 199 h 633" name="T45"/>
              <a:gd fmla="*/ 749 w 1366" name="T46"/>
              <a:gd fmla="*/ 224 h 633" name="T47"/>
              <a:gd fmla="*/ 843 w 1366" name="T48"/>
              <a:gd fmla="*/ 257 h 633" name="T49"/>
              <a:gd fmla="*/ 935 w 1366" name="T50"/>
              <a:gd fmla="*/ 296 h 633" name="T51"/>
              <a:gd fmla="*/ 1026 w 1366" name="T52"/>
              <a:gd fmla="*/ 342 h 633" name="T53"/>
              <a:gd fmla="*/ 1112 w 1366" name="T54"/>
              <a:gd fmla="*/ 395 h 633" name="T55"/>
              <a:gd fmla="*/ 1192 w 1366" name="T56"/>
              <a:gd fmla="*/ 453 h 633" name="T57"/>
              <a:gd fmla="*/ 1265 w 1366" name="T58"/>
              <a:gd fmla="*/ 517 h 633" name="T59"/>
              <a:gd fmla="*/ 1330 w 1366" name="T60"/>
              <a:gd fmla="*/ 585 h 633" name="T61"/>
              <a:gd fmla="*/ 1351 w 1366" name="T62"/>
              <a:gd fmla="*/ 589 h 633" name="T63"/>
              <a:gd fmla="*/ 1282 w 1366" name="T64"/>
              <a:gd fmla="*/ 462 h 633" name="T65"/>
              <a:gd fmla="*/ 1188 w 1366" name="T66"/>
              <a:gd fmla="*/ 345 h 633" name="T67"/>
              <a:gd fmla="*/ 1070 w 1366" name="T68"/>
              <a:gd fmla="*/ 242 h 633" name="T69"/>
              <a:gd fmla="*/ 935 w 1366" name="T70"/>
              <a:gd fmla="*/ 155 h 633" name="T71"/>
              <a:gd fmla="*/ 788 w 1366" name="T72"/>
              <a:gd fmla="*/ 85 h 633" name="T73"/>
              <a:gd fmla="*/ 633 w 1366" name="T74"/>
              <a:gd fmla="*/ 35 h 633" name="T75"/>
              <a:gd fmla="*/ 476 w 1366" name="T76"/>
              <a:gd fmla="*/ 5 h 633" name="T77"/>
              <a:gd fmla="*/ 322 w 1366" name="T78"/>
              <a:gd fmla="*/ 1 h 633" name="T79"/>
              <a:gd fmla="*/ 175 w 1366" name="T80"/>
              <a:gd fmla="*/ 25 h 633" name="T81"/>
              <a:gd fmla="*/ 41 w 1366" name="T82"/>
              <a:gd fmla="*/ 76 h 633" name="T83"/>
              <a:gd fmla="*/ 61 w 1366" name="T84"/>
              <a:gd fmla="*/ 82 h 633" name="T85"/>
              <a:gd fmla="*/ 139 w 1366" name="T86"/>
              <a:gd fmla="*/ 71 h 633" name="T87"/>
              <a:gd fmla="*/ 204 w 1366" name="T88"/>
              <a:gd fmla="*/ 77 h 633" name="T89"/>
              <a:gd fmla="*/ 259 w 1366" name="T90"/>
              <a:gd fmla="*/ 96 h 633" name="T91"/>
              <a:gd fmla="*/ 305 w 1366" name="T92"/>
              <a:gd fmla="*/ 127 h 633" name="T93"/>
              <a:gd fmla="*/ 344 w 1366" name="T94"/>
              <a:gd fmla="*/ 167 h 633" name="T95"/>
              <a:gd fmla="*/ 380 w 1366" name="T96"/>
              <a:gd fmla="*/ 213 h 633" name="T97"/>
              <a:gd fmla="*/ 443 w 1366" name="T98"/>
              <a:gd fmla="*/ 313 h 633" name="T99"/>
              <a:gd fmla="*/ 486 w 1366" name="T100"/>
              <a:gd fmla="*/ 378 h 633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33" w="1366">
                <a:moveTo>
                  <a:pt x="510" y="406"/>
                </a:moveTo>
                <a:lnTo>
                  <a:pt x="529" y="426"/>
                </a:lnTo>
                <a:lnTo>
                  <a:pt x="548" y="445"/>
                </a:lnTo>
                <a:lnTo>
                  <a:pt x="567" y="462"/>
                </a:lnTo>
                <a:lnTo>
                  <a:pt x="586" y="477"/>
                </a:lnTo>
                <a:lnTo>
                  <a:pt x="605" y="491"/>
                </a:lnTo>
                <a:lnTo>
                  <a:pt x="624" y="504"/>
                </a:lnTo>
                <a:lnTo>
                  <a:pt x="643" y="515"/>
                </a:lnTo>
                <a:lnTo>
                  <a:pt x="662" y="525"/>
                </a:lnTo>
                <a:lnTo>
                  <a:pt x="683" y="534"/>
                </a:lnTo>
                <a:lnTo>
                  <a:pt x="702" y="542"/>
                </a:lnTo>
                <a:lnTo>
                  <a:pt x="722" y="549"/>
                </a:lnTo>
                <a:lnTo>
                  <a:pt x="742" y="555"/>
                </a:lnTo>
                <a:lnTo>
                  <a:pt x="762" y="561"/>
                </a:lnTo>
                <a:lnTo>
                  <a:pt x="782" y="565"/>
                </a:lnTo>
                <a:lnTo>
                  <a:pt x="802" y="569"/>
                </a:lnTo>
                <a:lnTo>
                  <a:pt x="822" y="573"/>
                </a:lnTo>
                <a:lnTo>
                  <a:pt x="864" y="578"/>
                </a:lnTo>
                <a:lnTo>
                  <a:pt x="906" y="582"/>
                </a:lnTo>
                <a:lnTo>
                  <a:pt x="949" y="585"/>
                </a:lnTo>
                <a:lnTo>
                  <a:pt x="995" y="588"/>
                </a:lnTo>
                <a:lnTo>
                  <a:pt x="1040" y="591"/>
                </a:lnTo>
                <a:lnTo>
                  <a:pt x="1087" y="595"/>
                </a:lnTo>
                <a:lnTo>
                  <a:pt x="1135" y="600"/>
                </a:lnTo>
                <a:lnTo>
                  <a:pt x="1184" y="608"/>
                </a:lnTo>
                <a:lnTo>
                  <a:pt x="1174" y="606"/>
                </a:lnTo>
                <a:lnTo>
                  <a:pt x="1162" y="602"/>
                </a:lnTo>
                <a:lnTo>
                  <a:pt x="1149" y="598"/>
                </a:lnTo>
                <a:lnTo>
                  <a:pt x="1134" y="592"/>
                </a:lnTo>
                <a:lnTo>
                  <a:pt x="1103" y="579"/>
                </a:lnTo>
                <a:lnTo>
                  <a:pt x="1070" y="564"/>
                </a:lnTo>
                <a:lnTo>
                  <a:pt x="1038" y="547"/>
                </a:lnTo>
                <a:lnTo>
                  <a:pt x="1009" y="531"/>
                </a:lnTo>
                <a:lnTo>
                  <a:pt x="996" y="523"/>
                </a:lnTo>
                <a:lnTo>
                  <a:pt x="983" y="515"/>
                </a:lnTo>
                <a:lnTo>
                  <a:pt x="973" y="508"/>
                </a:lnTo>
                <a:lnTo>
                  <a:pt x="966" y="501"/>
                </a:lnTo>
                <a:lnTo>
                  <a:pt x="959" y="495"/>
                </a:lnTo>
                <a:lnTo>
                  <a:pt x="953" y="488"/>
                </a:lnTo>
                <a:lnTo>
                  <a:pt x="948" y="481"/>
                </a:lnTo>
                <a:lnTo>
                  <a:pt x="943" y="474"/>
                </a:lnTo>
                <a:lnTo>
                  <a:pt x="935" y="460"/>
                </a:lnTo>
                <a:lnTo>
                  <a:pt x="927" y="446"/>
                </a:lnTo>
                <a:lnTo>
                  <a:pt x="920" y="432"/>
                </a:lnTo>
                <a:lnTo>
                  <a:pt x="911" y="417"/>
                </a:lnTo>
                <a:lnTo>
                  <a:pt x="906" y="410"/>
                </a:lnTo>
                <a:lnTo>
                  <a:pt x="901" y="403"/>
                </a:lnTo>
                <a:lnTo>
                  <a:pt x="895" y="396"/>
                </a:lnTo>
                <a:lnTo>
                  <a:pt x="888" y="389"/>
                </a:lnTo>
                <a:lnTo>
                  <a:pt x="867" y="371"/>
                </a:lnTo>
                <a:lnTo>
                  <a:pt x="846" y="353"/>
                </a:lnTo>
                <a:lnTo>
                  <a:pt x="823" y="336"/>
                </a:lnTo>
                <a:lnTo>
                  <a:pt x="800" y="320"/>
                </a:lnTo>
                <a:lnTo>
                  <a:pt x="776" y="305"/>
                </a:lnTo>
                <a:lnTo>
                  <a:pt x="751" y="291"/>
                </a:lnTo>
                <a:lnTo>
                  <a:pt x="725" y="277"/>
                </a:lnTo>
                <a:lnTo>
                  <a:pt x="699" y="264"/>
                </a:lnTo>
                <a:lnTo>
                  <a:pt x="671" y="251"/>
                </a:lnTo>
                <a:lnTo>
                  <a:pt x="644" y="239"/>
                </a:lnTo>
                <a:lnTo>
                  <a:pt x="616" y="228"/>
                </a:lnTo>
                <a:lnTo>
                  <a:pt x="588" y="216"/>
                </a:lnTo>
                <a:lnTo>
                  <a:pt x="533" y="195"/>
                </a:lnTo>
                <a:lnTo>
                  <a:pt x="477" y="174"/>
                </a:lnTo>
                <a:lnTo>
                  <a:pt x="505" y="176"/>
                </a:lnTo>
                <a:lnTo>
                  <a:pt x="534" y="179"/>
                </a:lnTo>
                <a:lnTo>
                  <a:pt x="564" y="182"/>
                </a:lnTo>
                <a:lnTo>
                  <a:pt x="594" y="187"/>
                </a:lnTo>
                <a:lnTo>
                  <a:pt x="624" y="193"/>
                </a:lnTo>
                <a:lnTo>
                  <a:pt x="655" y="199"/>
                </a:lnTo>
                <a:lnTo>
                  <a:pt x="687" y="207"/>
                </a:lnTo>
                <a:lnTo>
                  <a:pt x="718" y="215"/>
                </a:lnTo>
                <a:lnTo>
                  <a:pt x="749" y="224"/>
                </a:lnTo>
                <a:lnTo>
                  <a:pt x="780" y="234"/>
                </a:lnTo>
                <a:lnTo>
                  <a:pt x="811" y="245"/>
                </a:lnTo>
                <a:lnTo>
                  <a:pt x="843" y="257"/>
                </a:lnTo>
                <a:lnTo>
                  <a:pt x="874" y="269"/>
                </a:lnTo>
                <a:lnTo>
                  <a:pt x="905" y="282"/>
                </a:lnTo>
                <a:lnTo>
                  <a:pt x="935" y="296"/>
                </a:lnTo>
                <a:lnTo>
                  <a:pt x="966" y="311"/>
                </a:lnTo>
                <a:lnTo>
                  <a:pt x="997" y="326"/>
                </a:lnTo>
                <a:lnTo>
                  <a:pt x="1026" y="342"/>
                </a:lnTo>
                <a:lnTo>
                  <a:pt x="1055" y="359"/>
                </a:lnTo>
                <a:lnTo>
                  <a:pt x="1084" y="377"/>
                </a:lnTo>
                <a:lnTo>
                  <a:pt x="1112" y="395"/>
                </a:lnTo>
                <a:lnTo>
                  <a:pt x="1139" y="414"/>
                </a:lnTo>
                <a:lnTo>
                  <a:pt x="1166" y="433"/>
                </a:lnTo>
                <a:lnTo>
                  <a:pt x="1192" y="453"/>
                </a:lnTo>
                <a:lnTo>
                  <a:pt x="1217" y="474"/>
                </a:lnTo>
                <a:lnTo>
                  <a:pt x="1242" y="495"/>
                </a:lnTo>
                <a:lnTo>
                  <a:pt x="1265" y="517"/>
                </a:lnTo>
                <a:lnTo>
                  <a:pt x="1287" y="539"/>
                </a:lnTo>
                <a:lnTo>
                  <a:pt x="1309" y="562"/>
                </a:lnTo>
                <a:lnTo>
                  <a:pt x="1330" y="585"/>
                </a:lnTo>
                <a:lnTo>
                  <a:pt x="1349" y="609"/>
                </a:lnTo>
                <a:lnTo>
                  <a:pt x="1366" y="633"/>
                </a:lnTo>
                <a:lnTo>
                  <a:pt x="1351" y="589"/>
                </a:lnTo>
                <a:lnTo>
                  <a:pt x="1332" y="545"/>
                </a:lnTo>
                <a:lnTo>
                  <a:pt x="1309" y="503"/>
                </a:lnTo>
                <a:lnTo>
                  <a:pt x="1282" y="462"/>
                </a:lnTo>
                <a:lnTo>
                  <a:pt x="1254" y="422"/>
                </a:lnTo>
                <a:lnTo>
                  <a:pt x="1222" y="383"/>
                </a:lnTo>
                <a:lnTo>
                  <a:pt x="1188" y="345"/>
                </a:lnTo>
                <a:lnTo>
                  <a:pt x="1151" y="309"/>
                </a:lnTo>
                <a:lnTo>
                  <a:pt x="1112" y="275"/>
                </a:lnTo>
                <a:lnTo>
                  <a:pt x="1070" y="242"/>
                </a:lnTo>
                <a:lnTo>
                  <a:pt x="1027" y="211"/>
                </a:lnTo>
                <a:lnTo>
                  <a:pt x="981" y="182"/>
                </a:lnTo>
                <a:lnTo>
                  <a:pt x="935" y="155"/>
                </a:lnTo>
                <a:lnTo>
                  <a:pt x="887" y="129"/>
                </a:lnTo>
                <a:lnTo>
                  <a:pt x="838" y="106"/>
                </a:lnTo>
                <a:lnTo>
                  <a:pt x="788" y="85"/>
                </a:lnTo>
                <a:lnTo>
                  <a:pt x="737" y="66"/>
                </a:lnTo>
                <a:lnTo>
                  <a:pt x="686" y="49"/>
                </a:lnTo>
                <a:lnTo>
                  <a:pt x="633" y="35"/>
                </a:lnTo>
                <a:lnTo>
                  <a:pt x="581" y="23"/>
                </a:lnTo>
                <a:lnTo>
                  <a:pt x="528" y="12"/>
                </a:lnTo>
                <a:lnTo>
                  <a:pt x="476" y="5"/>
                </a:lnTo>
                <a:lnTo>
                  <a:pt x="425" y="1"/>
                </a:lnTo>
                <a:lnTo>
                  <a:pt x="373" y="0"/>
                </a:lnTo>
                <a:lnTo>
                  <a:pt x="322" y="1"/>
                </a:lnTo>
                <a:lnTo>
                  <a:pt x="272" y="6"/>
                </a:lnTo>
                <a:lnTo>
                  <a:pt x="223" y="13"/>
                </a:lnTo>
                <a:lnTo>
                  <a:pt x="175" y="25"/>
                </a:lnTo>
                <a:lnTo>
                  <a:pt x="129" y="38"/>
                </a:lnTo>
                <a:lnTo>
                  <a:pt x="85" y="55"/>
                </a:lnTo>
                <a:lnTo>
                  <a:pt x="41" y="76"/>
                </a:lnTo>
                <a:lnTo>
                  <a:pt x="0" y="100"/>
                </a:lnTo>
                <a:lnTo>
                  <a:pt x="31" y="90"/>
                </a:lnTo>
                <a:lnTo>
                  <a:pt x="61" y="82"/>
                </a:lnTo>
                <a:lnTo>
                  <a:pt x="88" y="76"/>
                </a:lnTo>
                <a:lnTo>
                  <a:pt x="114" y="73"/>
                </a:lnTo>
                <a:lnTo>
                  <a:pt x="139" y="71"/>
                </a:lnTo>
                <a:lnTo>
                  <a:pt x="162" y="71"/>
                </a:lnTo>
                <a:lnTo>
                  <a:pt x="183" y="73"/>
                </a:lnTo>
                <a:lnTo>
                  <a:pt x="204" y="77"/>
                </a:lnTo>
                <a:lnTo>
                  <a:pt x="223" y="82"/>
                </a:lnTo>
                <a:lnTo>
                  <a:pt x="242" y="88"/>
                </a:lnTo>
                <a:lnTo>
                  <a:pt x="259" y="96"/>
                </a:lnTo>
                <a:lnTo>
                  <a:pt x="275" y="106"/>
                </a:lnTo>
                <a:lnTo>
                  <a:pt x="290" y="116"/>
                </a:lnTo>
                <a:lnTo>
                  <a:pt x="305" y="127"/>
                </a:lnTo>
                <a:lnTo>
                  <a:pt x="319" y="140"/>
                </a:lnTo>
                <a:lnTo>
                  <a:pt x="332" y="153"/>
                </a:lnTo>
                <a:lnTo>
                  <a:pt x="344" y="167"/>
                </a:lnTo>
                <a:lnTo>
                  <a:pt x="356" y="182"/>
                </a:lnTo>
                <a:lnTo>
                  <a:pt x="369" y="197"/>
                </a:lnTo>
                <a:lnTo>
                  <a:pt x="380" y="213"/>
                </a:lnTo>
                <a:lnTo>
                  <a:pt x="401" y="246"/>
                </a:lnTo>
                <a:lnTo>
                  <a:pt x="422" y="279"/>
                </a:lnTo>
                <a:lnTo>
                  <a:pt x="443" y="313"/>
                </a:lnTo>
                <a:lnTo>
                  <a:pt x="464" y="346"/>
                </a:lnTo>
                <a:lnTo>
                  <a:pt x="475" y="361"/>
                </a:lnTo>
                <a:lnTo>
                  <a:pt x="486" y="378"/>
                </a:lnTo>
                <a:lnTo>
                  <a:pt x="498" y="392"/>
                </a:lnTo>
                <a:lnTo>
                  <a:pt x="510" y="4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27" name="Freeform 428"/>
          <p:cNvSpPr/>
          <p:nvPr/>
        </p:nvSpPr>
        <p:spPr bwMode="auto">
          <a:xfrm rot="20782584">
            <a:off x="159967" y="135550"/>
            <a:ext cx="322263" cy="115888"/>
          </a:xfrm>
          <a:custGeom>
            <a:gdLst>
              <a:gd fmla="*/ 646 w 1419" name="T0"/>
              <a:gd fmla="*/ 469 h 509" name="T1"/>
              <a:gd fmla="*/ 719 w 1419" name="T2"/>
              <a:gd fmla="*/ 473 h 509" name="T3"/>
              <a:gd fmla="*/ 786 w 1419" name="T4"/>
              <a:gd fmla="*/ 467 h 509" name="T5"/>
              <a:gd fmla="*/ 848 w 1419" name="T6"/>
              <a:gd fmla="*/ 452 h 509" name="T7"/>
              <a:gd fmla="*/ 906 w 1419" name="T8"/>
              <a:gd fmla="*/ 431 h 509" name="T9"/>
              <a:gd fmla="*/ 980 w 1419" name="T10"/>
              <a:gd fmla="*/ 393 h 509" name="T11"/>
              <a:gd fmla="*/ 1091 w 1419" name="T12"/>
              <a:gd fmla="*/ 325 h 509" name="T13"/>
              <a:gd fmla="*/ 1213 w 1419" name="T14"/>
              <a:gd fmla="*/ 253 h 509" name="T15"/>
              <a:gd fmla="*/ 1237 w 1419" name="T16"/>
              <a:gd fmla="*/ 238 h 509" name="T17"/>
              <a:gd fmla="*/ 1175 w 1419" name="T18"/>
              <a:gd fmla="*/ 254 h 509" name="T19"/>
              <a:gd fmla="*/ 1069 w 1419" name="T20"/>
              <a:gd fmla="*/ 270 h 509" name="T21"/>
              <a:gd fmla="*/ 1028 w 1419" name="T22"/>
              <a:gd fmla="*/ 272 h 509" name="T23"/>
              <a:gd fmla="*/ 1000 w 1419" name="T24"/>
              <a:gd fmla="*/ 267 h 509" name="T25"/>
              <a:gd fmla="*/ 969 w 1419" name="T26"/>
              <a:gd fmla="*/ 256 h 509" name="T27"/>
              <a:gd fmla="*/ 925 w 1419" name="T28"/>
              <a:gd fmla="*/ 235 h 509" name="T29"/>
              <a:gd fmla="*/ 899 w 1419" name="T30"/>
              <a:gd fmla="*/ 227 h 509" name="T31"/>
              <a:gd fmla="*/ 834 w 1419" name="T32"/>
              <a:gd fmla="*/ 221 h 509" name="T33"/>
              <a:gd fmla="*/ 749 w 1419" name="T34"/>
              <a:gd fmla="*/ 224 h 509" name="T35"/>
              <a:gd fmla="*/ 662 w 1419" name="T36"/>
              <a:gd fmla="*/ 235 h 509" name="T37"/>
              <a:gd fmla="*/ 575 w 1419" name="T38"/>
              <a:gd fmla="*/ 253 h 509" name="T39"/>
              <a:gd fmla="*/ 429 w 1419" name="T40"/>
              <a:gd fmla="*/ 291 h 509" name="T41"/>
              <a:gd fmla="*/ 505 w 1419" name="T42"/>
              <a:gd fmla="*/ 247 h 509" name="T43"/>
              <a:gd fmla="*/ 590 w 1419" name="T44"/>
              <a:gd fmla="*/ 208 h 509" name="T45"/>
              <a:gd fmla="*/ 680 w 1419" name="T46"/>
              <a:gd fmla="*/ 173 h 509" name="T47"/>
              <a:gd fmla="*/ 775 w 1419" name="T48"/>
              <a:gd fmla="*/ 144 h 509" name="T49"/>
              <a:gd fmla="*/ 874 w 1419" name="T50"/>
              <a:gd fmla="*/ 122 h 509" name="T51"/>
              <a:gd fmla="*/ 974 w 1419" name="T52"/>
              <a:gd fmla="*/ 107 h 509" name="T53"/>
              <a:gd fmla="*/ 1074 w 1419" name="T54"/>
              <a:gd fmla="*/ 99 h 509" name="T55"/>
              <a:gd fmla="*/ 1174 w 1419" name="T56"/>
              <a:gd fmla="*/ 99 h 509" name="T57"/>
              <a:gd fmla="*/ 1270 w 1419" name="T58"/>
              <a:gd fmla="*/ 108 h 509" name="T59"/>
              <a:gd fmla="*/ 1362 w 1419" name="T60"/>
              <a:gd fmla="*/ 126 h 509" name="T61"/>
              <a:gd fmla="*/ 1381 w 1419" name="T62"/>
              <a:gd fmla="*/ 117 h 509" name="T63"/>
              <a:gd fmla="*/ 1252 w 1419" name="T64"/>
              <a:gd fmla="*/ 53 h 509" name="T65"/>
              <a:gd fmla="*/ 1107 w 1419" name="T66"/>
              <a:gd fmla="*/ 15 h 509" name="T67"/>
              <a:gd fmla="*/ 951 w 1419" name="T68"/>
              <a:gd fmla="*/ 0 h 509" name="T69"/>
              <a:gd fmla="*/ 790 w 1419" name="T70"/>
              <a:gd fmla="*/ 8 h 509" name="T71"/>
              <a:gd fmla="*/ 630 w 1419" name="T72"/>
              <a:gd fmla="*/ 37 h 509" name="T73"/>
              <a:gd fmla="*/ 475 w 1419" name="T74"/>
              <a:gd fmla="*/ 86 h 509" name="T75"/>
              <a:gd fmla="*/ 331 w 1419" name="T76"/>
              <a:gd fmla="*/ 155 h 509" name="T77"/>
              <a:gd fmla="*/ 204 w 1419" name="T78"/>
              <a:gd fmla="*/ 242 h 509" name="T79"/>
              <a:gd fmla="*/ 97 w 1419" name="T80"/>
              <a:gd fmla="*/ 346 h 509" name="T81"/>
              <a:gd fmla="*/ 19 w 1419" name="T82"/>
              <a:gd fmla="*/ 465 h 509" name="T83"/>
              <a:gd fmla="*/ 38 w 1419" name="T84"/>
              <a:gd fmla="*/ 459 h 509" name="T85"/>
              <a:gd fmla="*/ 95 w 1419" name="T86"/>
              <a:gd fmla="*/ 405 h 509" name="T87"/>
              <a:gd fmla="*/ 151 w 1419" name="T88"/>
              <a:gd fmla="*/ 371 h 509" name="T89"/>
              <a:gd fmla="*/ 208 w 1419" name="T90"/>
              <a:gd fmla="*/ 355 h 509" name="T91"/>
              <a:gd fmla="*/ 264 w 1419" name="T92"/>
              <a:gd fmla="*/ 354 h 509" name="T93"/>
              <a:gd fmla="*/ 319 w 1419" name="T94"/>
              <a:gd fmla="*/ 363 h 509" name="T95"/>
              <a:gd fmla="*/ 374 w 1419" name="T96"/>
              <a:gd fmla="*/ 380 h 509" name="T97"/>
              <a:gd fmla="*/ 483 w 1419" name="T98"/>
              <a:gd fmla="*/ 424 h 509" name="T99"/>
              <a:gd fmla="*/ 556 w 1419" name="T100"/>
              <a:gd fmla="*/ 451 h 50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09" w="1419">
                <a:moveTo>
                  <a:pt x="592" y="460"/>
                </a:moveTo>
                <a:lnTo>
                  <a:pt x="619" y="465"/>
                </a:lnTo>
                <a:lnTo>
                  <a:pt x="646" y="469"/>
                </a:lnTo>
                <a:lnTo>
                  <a:pt x="671" y="472"/>
                </a:lnTo>
                <a:lnTo>
                  <a:pt x="695" y="473"/>
                </a:lnTo>
                <a:lnTo>
                  <a:pt x="719" y="473"/>
                </a:lnTo>
                <a:lnTo>
                  <a:pt x="742" y="472"/>
                </a:lnTo>
                <a:lnTo>
                  <a:pt x="764" y="470"/>
                </a:lnTo>
                <a:lnTo>
                  <a:pt x="786" y="467"/>
                </a:lnTo>
                <a:lnTo>
                  <a:pt x="807" y="463"/>
                </a:lnTo>
                <a:lnTo>
                  <a:pt x="827" y="458"/>
                </a:lnTo>
                <a:lnTo>
                  <a:pt x="848" y="452"/>
                </a:lnTo>
                <a:lnTo>
                  <a:pt x="868" y="446"/>
                </a:lnTo>
                <a:lnTo>
                  <a:pt x="887" y="439"/>
                </a:lnTo>
                <a:lnTo>
                  <a:pt x="906" y="431"/>
                </a:lnTo>
                <a:lnTo>
                  <a:pt x="925" y="422"/>
                </a:lnTo>
                <a:lnTo>
                  <a:pt x="943" y="413"/>
                </a:lnTo>
                <a:lnTo>
                  <a:pt x="980" y="393"/>
                </a:lnTo>
                <a:lnTo>
                  <a:pt x="1017" y="371"/>
                </a:lnTo>
                <a:lnTo>
                  <a:pt x="1054" y="348"/>
                </a:lnTo>
                <a:lnTo>
                  <a:pt x="1091" y="325"/>
                </a:lnTo>
                <a:lnTo>
                  <a:pt x="1130" y="301"/>
                </a:lnTo>
                <a:lnTo>
                  <a:pt x="1171" y="277"/>
                </a:lnTo>
                <a:lnTo>
                  <a:pt x="1213" y="253"/>
                </a:lnTo>
                <a:lnTo>
                  <a:pt x="1258" y="230"/>
                </a:lnTo>
                <a:lnTo>
                  <a:pt x="1248" y="234"/>
                </a:lnTo>
                <a:lnTo>
                  <a:pt x="1237" y="238"/>
                </a:lnTo>
                <a:lnTo>
                  <a:pt x="1223" y="243"/>
                </a:lnTo>
                <a:lnTo>
                  <a:pt x="1208" y="247"/>
                </a:lnTo>
                <a:lnTo>
                  <a:pt x="1175" y="254"/>
                </a:lnTo>
                <a:lnTo>
                  <a:pt x="1139" y="261"/>
                </a:lnTo>
                <a:lnTo>
                  <a:pt x="1103" y="267"/>
                </a:lnTo>
                <a:lnTo>
                  <a:pt x="1069" y="270"/>
                </a:lnTo>
                <a:lnTo>
                  <a:pt x="1054" y="271"/>
                </a:lnTo>
                <a:lnTo>
                  <a:pt x="1040" y="272"/>
                </a:lnTo>
                <a:lnTo>
                  <a:pt x="1028" y="272"/>
                </a:lnTo>
                <a:lnTo>
                  <a:pt x="1018" y="271"/>
                </a:lnTo>
                <a:lnTo>
                  <a:pt x="1009" y="269"/>
                </a:lnTo>
                <a:lnTo>
                  <a:pt x="1000" y="267"/>
                </a:lnTo>
                <a:lnTo>
                  <a:pt x="992" y="265"/>
                </a:lnTo>
                <a:lnTo>
                  <a:pt x="984" y="262"/>
                </a:lnTo>
                <a:lnTo>
                  <a:pt x="969" y="256"/>
                </a:lnTo>
                <a:lnTo>
                  <a:pt x="955" y="248"/>
                </a:lnTo>
                <a:lnTo>
                  <a:pt x="940" y="241"/>
                </a:lnTo>
                <a:lnTo>
                  <a:pt x="925" y="235"/>
                </a:lnTo>
                <a:lnTo>
                  <a:pt x="917" y="232"/>
                </a:lnTo>
                <a:lnTo>
                  <a:pt x="908" y="229"/>
                </a:lnTo>
                <a:lnTo>
                  <a:pt x="899" y="227"/>
                </a:lnTo>
                <a:lnTo>
                  <a:pt x="889" y="226"/>
                </a:lnTo>
                <a:lnTo>
                  <a:pt x="862" y="223"/>
                </a:lnTo>
                <a:lnTo>
                  <a:pt x="834" y="221"/>
                </a:lnTo>
                <a:lnTo>
                  <a:pt x="806" y="221"/>
                </a:lnTo>
                <a:lnTo>
                  <a:pt x="777" y="222"/>
                </a:lnTo>
                <a:lnTo>
                  <a:pt x="749" y="224"/>
                </a:lnTo>
                <a:lnTo>
                  <a:pt x="720" y="227"/>
                </a:lnTo>
                <a:lnTo>
                  <a:pt x="691" y="231"/>
                </a:lnTo>
                <a:lnTo>
                  <a:pt x="662" y="235"/>
                </a:lnTo>
                <a:lnTo>
                  <a:pt x="633" y="241"/>
                </a:lnTo>
                <a:lnTo>
                  <a:pt x="604" y="247"/>
                </a:lnTo>
                <a:lnTo>
                  <a:pt x="575" y="253"/>
                </a:lnTo>
                <a:lnTo>
                  <a:pt x="546" y="261"/>
                </a:lnTo>
                <a:lnTo>
                  <a:pt x="487" y="276"/>
                </a:lnTo>
                <a:lnTo>
                  <a:pt x="429" y="291"/>
                </a:lnTo>
                <a:lnTo>
                  <a:pt x="454" y="276"/>
                </a:lnTo>
                <a:lnTo>
                  <a:pt x="479" y="262"/>
                </a:lnTo>
                <a:lnTo>
                  <a:pt x="505" y="247"/>
                </a:lnTo>
                <a:lnTo>
                  <a:pt x="533" y="234"/>
                </a:lnTo>
                <a:lnTo>
                  <a:pt x="561" y="221"/>
                </a:lnTo>
                <a:lnTo>
                  <a:pt x="590" y="208"/>
                </a:lnTo>
                <a:lnTo>
                  <a:pt x="619" y="196"/>
                </a:lnTo>
                <a:lnTo>
                  <a:pt x="649" y="184"/>
                </a:lnTo>
                <a:lnTo>
                  <a:pt x="680" y="173"/>
                </a:lnTo>
                <a:lnTo>
                  <a:pt x="711" y="163"/>
                </a:lnTo>
                <a:lnTo>
                  <a:pt x="743" y="153"/>
                </a:lnTo>
                <a:lnTo>
                  <a:pt x="775" y="144"/>
                </a:lnTo>
                <a:lnTo>
                  <a:pt x="807" y="136"/>
                </a:lnTo>
                <a:lnTo>
                  <a:pt x="841" y="129"/>
                </a:lnTo>
                <a:lnTo>
                  <a:pt x="874" y="122"/>
                </a:lnTo>
                <a:lnTo>
                  <a:pt x="907" y="116"/>
                </a:lnTo>
                <a:lnTo>
                  <a:pt x="940" y="111"/>
                </a:lnTo>
                <a:lnTo>
                  <a:pt x="974" y="107"/>
                </a:lnTo>
                <a:lnTo>
                  <a:pt x="1007" y="103"/>
                </a:lnTo>
                <a:lnTo>
                  <a:pt x="1041" y="101"/>
                </a:lnTo>
                <a:lnTo>
                  <a:pt x="1074" y="99"/>
                </a:lnTo>
                <a:lnTo>
                  <a:pt x="1107" y="98"/>
                </a:lnTo>
                <a:lnTo>
                  <a:pt x="1140" y="98"/>
                </a:lnTo>
                <a:lnTo>
                  <a:pt x="1174" y="99"/>
                </a:lnTo>
                <a:lnTo>
                  <a:pt x="1206" y="101"/>
                </a:lnTo>
                <a:lnTo>
                  <a:pt x="1238" y="104"/>
                </a:lnTo>
                <a:lnTo>
                  <a:pt x="1270" y="108"/>
                </a:lnTo>
                <a:lnTo>
                  <a:pt x="1301" y="113"/>
                </a:lnTo>
                <a:lnTo>
                  <a:pt x="1332" y="119"/>
                </a:lnTo>
                <a:lnTo>
                  <a:pt x="1362" y="126"/>
                </a:lnTo>
                <a:lnTo>
                  <a:pt x="1391" y="134"/>
                </a:lnTo>
                <a:lnTo>
                  <a:pt x="1419" y="143"/>
                </a:lnTo>
                <a:lnTo>
                  <a:pt x="1381" y="117"/>
                </a:lnTo>
                <a:lnTo>
                  <a:pt x="1340" y="93"/>
                </a:lnTo>
                <a:lnTo>
                  <a:pt x="1297" y="72"/>
                </a:lnTo>
                <a:lnTo>
                  <a:pt x="1252" y="53"/>
                </a:lnTo>
                <a:lnTo>
                  <a:pt x="1205" y="38"/>
                </a:lnTo>
                <a:lnTo>
                  <a:pt x="1157" y="25"/>
                </a:lnTo>
                <a:lnTo>
                  <a:pt x="1107" y="15"/>
                </a:lnTo>
                <a:lnTo>
                  <a:pt x="1056" y="7"/>
                </a:lnTo>
                <a:lnTo>
                  <a:pt x="1004" y="2"/>
                </a:lnTo>
                <a:lnTo>
                  <a:pt x="951" y="0"/>
                </a:lnTo>
                <a:lnTo>
                  <a:pt x="898" y="0"/>
                </a:lnTo>
                <a:lnTo>
                  <a:pt x="845" y="3"/>
                </a:lnTo>
                <a:lnTo>
                  <a:pt x="790" y="8"/>
                </a:lnTo>
                <a:lnTo>
                  <a:pt x="736" y="15"/>
                </a:lnTo>
                <a:lnTo>
                  <a:pt x="683" y="25"/>
                </a:lnTo>
                <a:lnTo>
                  <a:pt x="630" y="37"/>
                </a:lnTo>
                <a:lnTo>
                  <a:pt x="578" y="51"/>
                </a:lnTo>
                <a:lnTo>
                  <a:pt x="526" y="67"/>
                </a:lnTo>
                <a:lnTo>
                  <a:pt x="475" y="86"/>
                </a:lnTo>
                <a:lnTo>
                  <a:pt x="425" y="107"/>
                </a:lnTo>
                <a:lnTo>
                  <a:pt x="377" y="130"/>
                </a:lnTo>
                <a:lnTo>
                  <a:pt x="331" y="155"/>
                </a:lnTo>
                <a:lnTo>
                  <a:pt x="287" y="182"/>
                </a:lnTo>
                <a:lnTo>
                  <a:pt x="244" y="211"/>
                </a:lnTo>
                <a:lnTo>
                  <a:pt x="204" y="242"/>
                </a:lnTo>
                <a:lnTo>
                  <a:pt x="165" y="275"/>
                </a:lnTo>
                <a:lnTo>
                  <a:pt x="130" y="309"/>
                </a:lnTo>
                <a:lnTo>
                  <a:pt x="97" y="346"/>
                </a:lnTo>
                <a:lnTo>
                  <a:pt x="68" y="384"/>
                </a:lnTo>
                <a:lnTo>
                  <a:pt x="42" y="424"/>
                </a:lnTo>
                <a:lnTo>
                  <a:pt x="19" y="465"/>
                </a:lnTo>
                <a:lnTo>
                  <a:pt x="0" y="509"/>
                </a:lnTo>
                <a:lnTo>
                  <a:pt x="19" y="482"/>
                </a:lnTo>
                <a:lnTo>
                  <a:pt x="38" y="459"/>
                </a:lnTo>
                <a:lnTo>
                  <a:pt x="57" y="439"/>
                </a:lnTo>
                <a:lnTo>
                  <a:pt x="76" y="420"/>
                </a:lnTo>
                <a:lnTo>
                  <a:pt x="95" y="405"/>
                </a:lnTo>
                <a:lnTo>
                  <a:pt x="113" y="392"/>
                </a:lnTo>
                <a:lnTo>
                  <a:pt x="132" y="380"/>
                </a:lnTo>
                <a:lnTo>
                  <a:pt x="151" y="371"/>
                </a:lnTo>
                <a:lnTo>
                  <a:pt x="170" y="364"/>
                </a:lnTo>
                <a:lnTo>
                  <a:pt x="188" y="359"/>
                </a:lnTo>
                <a:lnTo>
                  <a:pt x="208" y="355"/>
                </a:lnTo>
                <a:lnTo>
                  <a:pt x="227" y="353"/>
                </a:lnTo>
                <a:lnTo>
                  <a:pt x="245" y="353"/>
                </a:lnTo>
                <a:lnTo>
                  <a:pt x="264" y="354"/>
                </a:lnTo>
                <a:lnTo>
                  <a:pt x="282" y="356"/>
                </a:lnTo>
                <a:lnTo>
                  <a:pt x="300" y="359"/>
                </a:lnTo>
                <a:lnTo>
                  <a:pt x="319" y="363"/>
                </a:lnTo>
                <a:lnTo>
                  <a:pt x="337" y="368"/>
                </a:lnTo>
                <a:lnTo>
                  <a:pt x="356" y="374"/>
                </a:lnTo>
                <a:lnTo>
                  <a:pt x="374" y="380"/>
                </a:lnTo>
                <a:lnTo>
                  <a:pt x="410" y="394"/>
                </a:lnTo>
                <a:lnTo>
                  <a:pt x="447" y="409"/>
                </a:lnTo>
                <a:lnTo>
                  <a:pt x="483" y="424"/>
                </a:lnTo>
                <a:lnTo>
                  <a:pt x="520" y="438"/>
                </a:lnTo>
                <a:lnTo>
                  <a:pt x="538" y="445"/>
                </a:lnTo>
                <a:lnTo>
                  <a:pt x="556" y="451"/>
                </a:lnTo>
                <a:lnTo>
                  <a:pt x="574" y="456"/>
                </a:lnTo>
                <a:lnTo>
                  <a:pt x="592" y="46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28" name="Freeform 429"/>
          <p:cNvSpPr/>
          <p:nvPr/>
        </p:nvSpPr>
        <p:spPr bwMode="auto">
          <a:xfrm rot="20782584">
            <a:off x="191109" y="612219"/>
            <a:ext cx="93663" cy="282575"/>
          </a:xfrm>
          <a:custGeom>
            <a:gdLst>
              <a:gd fmla="*/ 360 w 410" name="T0"/>
              <a:gd fmla="*/ 719 h 1247" name="T1"/>
              <a:gd fmla="*/ 386 w 410" name="T2"/>
              <a:gd fmla="*/ 660 h 1247" name="T3"/>
              <a:gd fmla="*/ 402 w 410" name="T4"/>
              <a:gd fmla="*/ 605 h 1247" name="T5"/>
              <a:gd fmla="*/ 409 w 410" name="T6"/>
              <a:gd fmla="*/ 551 h 1247" name="T7"/>
              <a:gd fmla="*/ 409 w 410" name="T8"/>
              <a:gd fmla="*/ 498 h 1247" name="T9"/>
              <a:gd fmla="*/ 402 w 410" name="T10"/>
              <a:gd fmla="*/ 427 h 1247" name="T11"/>
              <a:gd fmla="*/ 381 w 410" name="T12"/>
              <a:gd fmla="*/ 317 h 1247" name="T13"/>
              <a:gd fmla="*/ 361 w 410" name="T14"/>
              <a:gd fmla="*/ 198 h 1247" name="T15"/>
              <a:gd fmla="*/ 355 w 410" name="T16"/>
              <a:gd fmla="*/ 200 h 1247" name="T17"/>
              <a:gd fmla="*/ 339 w 410" name="T18"/>
              <a:gd fmla="*/ 290 h 1247" name="T19"/>
              <a:gd fmla="*/ 324 w 410" name="T20"/>
              <a:gd fmla="*/ 342 h 1247" name="T21"/>
              <a:gd fmla="*/ 307 w 410" name="T22"/>
              <a:gd fmla="*/ 373 h 1247" name="T23"/>
              <a:gd fmla="*/ 277 w 410" name="T24"/>
              <a:gd fmla="*/ 403 h 1247" name="T25"/>
              <a:gd fmla="*/ 248 w 410" name="T26"/>
              <a:gd fmla="*/ 435 h 1247" name="T27"/>
              <a:gd fmla="*/ 219 w 410" name="T28"/>
              <a:gd fmla="*/ 491 h 1247" name="T29"/>
              <a:gd fmla="*/ 195 w 410" name="T30"/>
              <a:gd fmla="*/ 560 h 1247" name="T31"/>
              <a:gd fmla="*/ 177 w 410" name="T32"/>
              <a:gd fmla="*/ 633 h 1247" name="T33"/>
              <a:gd fmla="*/ 156 w 410" name="T34"/>
              <a:gd fmla="*/ 785 h 1247" name="T35"/>
              <a:gd fmla="*/ 142 w 410" name="T36"/>
              <a:gd fmla="*/ 787 h 1247" name="T37"/>
              <a:gd fmla="*/ 134 w 410" name="T38"/>
              <a:gd fmla="*/ 710 h 1247" name="T39"/>
              <a:gd fmla="*/ 133 w 410" name="T40"/>
              <a:gd fmla="*/ 627 h 1247" name="T41"/>
              <a:gd fmla="*/ 137 w 410" name="T42"/>
              <a:gd fmla="*/ 543 h 1247" name="T43"/>
              <a:gd fmla="*/ 147 w 410" name="T44"/>
              <a:gd fmla="*/ 458 h 1247" name="T45"/>
              <a:gd fmla="*/ 164 w 410" name="T46"/>
              <a:gd fmla="*/ 373 h 1247" name="T47"/>
              <a:gd fmla="*/ 187 w 410" name="T48"/>
              <a:gd fmla="*/ 289 h 1247" name="T49"/>
              <a:gd fmla="*/ 215 w 410" name="T50"/>
              <a:gd fmla="*/ 208 h 1247" name="T51"/>
              <a:gd fmla="*/ 250 w 410" name="T52"/>
              <a:gd fmla="*/ 132 h 1247" name="T53"/>
              <a:gd fmla="*/ 290 w 410" name="T54"/>
              <a:gd fmla="*/ 62 h 1247" name="T55"/>
              <a:gd fmla="*/ 338 w 410" name="T56"/>
              <a:gd fmla="*/ 0 h 1247" name="T57"/>
              <a:gd fmla="*/ 242 w 410" name="T58"/>
              <a:gd fmla="*/ 75 h 1247" name="T59"/>
              <a:gd fmla="*/ 162 w 410" name="T60"/>
              <a:gd fmla="*/ 173 h 1247" name="T61"/>
              <a:gd fmla="*/ 97 w 410" name="T62"/>
              <a:gd fmla="*/ 288 h 1247" name="T63"/>
              <a:gd fmla="*/ 48 w 410" name="T64"/>
              <a:gd fmla="*/ 416 h 1247" name="T65"/>
              <a:gd fmla="*/ 16 w 410" name="T66"/>
              <a:gd fmla="*/ 551 h 1247" name="T67"/>
              <a:gd fmla="*/ 1 w 410" name="T68"/>
              <a:gd fmla="*/ 691 h 1247" name="T69"/>
              <a:gd fmla="*/ 6 w 410" name="T70"/>
              <a:gd fmla="*/ 828 h 1247" name="T71"/>
              <a:gd fmla="*/ 30 w 410" name="T72"/>
              <a:gd fmla="*/ 960 h 1247" name="T73"/>
              <a:gd fmla="*/ 73 w 410" name="T74"/>
              <a:gd fmla="*/ 1081 h 1247" name="T75"/>
              <a:gd fmla="*/ 138 w 410" name="T76"/>
              <a:gd fmla="*/ 1187 h 1247" name="T77"/>
              <a:gd fmla="*/ 178 w 410" name="T78"/>
              <a:gd fmla="*/ 1223 h 1247" name="T79"/>
              <a:gd fmla="*/ 146 w 410" name="T80"/>
              <a:gd fmla="*/ 1159 h 1247" name="T81"/>
              <a:gd fmla="*/ 131 w 410" name="T82"/>
              <a:gd fmla="*/ 1101 h 1247" name="T83"/>
              <a:gd fmla="*/ 131 w 410" name="T84"/>
              <a:gd fmla="*/ 1050 h 1247" name="T85"/>
              <a:gd fmla="*/ 143 w 410" name="T86"/>
              <a:gd fmla="*/ 1002 h 1247" name="T87"/>
              <a:gd fmla="*/ 165 w 410" name="T88"/>
              <a:gd fmla="*/ 960 h 1247" name="T89"/>
              <a:gd fmla="*/ 194 w 410" name="T90"/>
              <a:gd fmla="*/ 920 h 1247" name="T91"/>
              <a:gd fmla="*/ 250 w 410" name="T92"/>
              <a:gd fmla="*/ 858 h 1247" name="T93"/>
              <a:gd fmla="*/ 307 w 410" name="T94"/>
              <a:gd fmla="*/ 797 h 1247" name="T95"/>
              <a:gd fmla="*/ 336 w 410" name="T96"/>
              <a:gd fmla="*/ 758 h 124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47" w="410">
                <a:moveTo>
                  <a:pt x="336" y="758"/>
                </a:moveTo>
                <a:lnTo>
                  <a:pt x="349" y="738"/>
                </a:lnTo>
                <a:lnTo>
                  <a:pt x="360" y="719"/>
                </a:lnTo>
                <a:lnTo>
                  <a:pt x="370" y="699"/>
                </a:lnTo>
                <a:lnTo>
                  <a:pt x="378" y="680"/>
                </a:lnTo>
                <a:lnTo>
                  <a:pt x="386" y="660"/>
                </a:lnTo>
                <a:lnTo>
                  <a:pt x="392" y="642"/>
                </a:lnTo>
                <a:lnTo>
                  <a:pt x="397" y="623"/>
                </a:lnTo>
                <a:lnTo>
                  <a:pt x="402" y="605"/>
                </a:lnTo>
                <a:lnTo>
                  <a:pt x="405" y="587"/>
                </a:lnTo>
                <a:lnTo>
                  <a:pt x="407" y="569"/>
                </a:lnTo>
                <a:lnTo>
                  <a:pt x="409" y="551"/>
                </a:lnTo>
                <a:lnTo>
                  <a:pt x="410" y="534"/>
                </a:lnTo>
                <a:lnTo>
                  <a:pt x="410" y="516"/>
                </a:lnTo>
                <a:lnTo>
                  <a:pt x="409" y="498"/>
                </a:lnTo>
                <a:lnTo>
                  <a:pt x="408" y="481"/>
                </a:lnTo>
                <a:lnTo>
                  <a:pt x="406" y="463"/>
                </a:lnTo>
                <a:lnTo>
                  <a:pt x="402" y="427"/>
                </a:lnTo>
                <a:lnTo>
                  <a:pt x="396" y="392"/>
                </a:lnTo>
                <a:lnTo>
                  <a:pt x="389" y="355"/>
                </a:lnTo>
                <a:lnTo>
                  <a:pt x="381" y="317"/>
                </a:lnTo>
                <a:lnTo>
                  <a:pt x="374" y="278"/>
                </a:lnTo>
                <a:lnTo>
                  <a:pt x="367" y="239"/>
                </a:lnTo>
                <a:lnTo>
                  <a:pt x="361" y="198"/>
                </a:lnTo>
                <a:lnTo>
                  <a:pt x="357" y="155"/>
                </a:lnTo>
                <a:lnTo>
                  <a:pt x="357" y="175"/>
                </a:lnTo>
                <a:lnTo>
                  <a:pt x="355" y="200"/>
                </a:lnTo>
                <a:lnTo>
                  <a:pt x="351" y="229"/>
                </a:lnTo>
                <a:lnTo>
                  <a:pt x="345" y="259"/>
                </a:lnTo>
                <a:lnTo>
                  <a:pt x="339" y="290"/>
                </a:lnTo>
                <a:lnTo>
                  <a:pt x="331" y="318"/>
                </a:lnTo>
                <a:lnTo>
                  <a:pt x="327" y="331"/>
                </a:lnTo>
                <a:lnTo>
                  <a:pt x="324" y="342"/>
                </a:lnTo>
                <a:lnTo>
                  <a:pt x="319" y="352"/>
                </a:lnTo>
                <a:lnTo>
                  <a:pt x="315" y="360"/>
                </a:lnTo>
                <a:lnTo>
                  <a:pt x="307" y="373"/>
                </a:lnTo>
                <a:lnTo>
                  <a:pt x="297" y="384"/>
                </a:lnTo>
                <a:lnTo>
                  <a:pt x="288" y="394"/>
                </a:lnTo>
                <a:lnTo>
                  <a:pt x="277" y="403"/>
                </a:lnTo>
                <a:lnTo>
                  <a:pt x="267" y="413"/>
                </a:lnTo>
                <a:lnTo>
                  <a:pt x="257" y="423"/>
                </a:lnTo>
                <a:lnTo>
                  <a:pt x="248" y="435"/>
                </a:lnTo>
                <a:lnTo>
                  <a:pt x="239" y="449"/>
                </a:lnTo>
                <a:lnTo>
                  <a:pt x="228" y="470"/>
                </a:lnTo>
                <a:lnTo>
                  <a:pt x="219" y="491"/>
                </a:lnTo>
                <a:lnTo>
                  <a:pt x="210" y="514"/>
                </a:lnTo>
                <a:lnTo>
                  <a:pt x="202" y="536"/>
                </a:lnTo>
                <a:lnTo>
                  <a:pt x="195" y="560"/>
                </a:lnTo>
                <a:lnTo>
                  <a:pt x="188" y="584"/>
                </a:lnTo>
                <a:lnTo>
                  <a:pt x="183" y="608"/>
                </a:lnTo>
                <a:lnTo>
                  <a:pt x="177" y="633"/>
                </a:lnTo>
                <a:lnTo>
                  <a:pt x="169" y="684"/>
                </a:lnTo>
                <a:lnTo>
                  <a:pt x="162" y="734"/>
                </a:lnTo>
                <a:lnTo>
                  <a:pt x="156" y="785"/>
                </a:lnTo>
                <a:lnTo>
                  <a:pt x="151" y="836"/>
                </a:lnTo>
                <a:lnTo>
                  <a:pt x="146" y="812"/>
                </a:lnTo>
                <a:lnTo>
                  <a:pt x="142" y="787"/>
                </a:lnTo>
                <a:lnTo>
                  <a:pt x="139" y="762"/>
                </a:lnTo>
                <a:lnTo>
                  <a:pt x="136" y="736"/>
                </a:lnTo>
                <a:lnTo>
                  <a:pt x="134" y="710"/>
                </a:lnTo>
                <a:lnTo>
                  <a:pt x="133" y="683"/>
                </a:lnTo>
                <a:lnTo>
                  <a:pt x="133" y="655"/>
                </a:lnTo>
                <a:lnTo>
                  <a:pt x="133" y="627"/>
                </a:lnTo>
                <a:lnTo>
                  <a:pt x="133" y="599"/>
                </a:lnTo>
                <a:lnTo>
                  <a:pt x="135" y="571"/>
                </a:lnTo>
                <a:lnTo>
                  <a:pt x="137" y="543"/>
                </a:lnTo>
                <a:lnTo>
                  <a:pt x="140" y="515"/>
                </a:lnTo>
                <a:lnTo>
                  <a:pt x="143" y="486"/>
                </a:lnTo>
                <a:lnTo>
                  <a:pt x="147" y="458"/>
                </a:lnTo>
                <a:lnTo>
                  <a:pt x="152" y="430"/>
                </a:lnTo>
                <a:lnTo>
                  <a:pt x="158" y="401"/>
                </a:lnTo>
                <a:lnTo>
                  <a:pt x="164" y="373"/>
                </a:lnTo>
                <a:lnTo>
                  <a:pt x="171" y="345"/>
                </a:lnTo>
                <a:lnTo>
                  <a:pt x="178" y="316"/>
                </a:lnTo>
                <a:lnTo>
                  <a:pt x="187" y="289"/>
                </a:lnTo>
                <a:lnTo>
                  <a:pt x="195" y="261"/>
                </a:lnTo>
                <a:lnTo>
                  <a:pt x="205" y="235"/>
                </a:lnTo>
                <a:lnTo>
                  <a:pt x="215" y="208"/>
                </a:lnTo>
                <a:lnTo>
                  <a:pt x="226" y="182"/>
                </a:lnTo>
                <a:lnTo>
                  <a:pt x="237" y="157"/>
                </a:lnTo>
                <a:lnTo>
                  <a:pt x="250" y="132"/>
                </a:lnTo>
                <a:lnTo>
                  <a:pt x="263" y="108"/>
                </a:lnTo>
                <a:lnTo>
                  <a:pt x="276" y="85"/>
                </a:lnTo>
                <a:lnTo>
                  <a:pt x="290" y="62"/>
                </a:lnTo>
                <a:lnTo>
                  <a:pt x="305" y="41"/>
                </a:lnTo>
                <a:lnTo>
                  <a:pt x="322" y="20"/>
                </a:lnTo>
                <a:lnTo>
                  <a:pt x="338" y="0"/>
                </a:lnTo>
                <a:lnTo>
                  <a:pt x="304" y="22"/>
                </a:lnTo>
                <a:lnTo>
                  <a:pt x="272" y="47"/>
                </a:lnTo>
                <a:lnTo>
                  <a:pt x="242" y="75"/>
                </a:lnTo>
                <a:lnTo>
                  <a:pt x="213" y="106"/>
                </a:lnTo>
                <a:lnTo>
                  <a:pt x="187" y="138"/>
                </a:lnTo>
                <a:lnTo>
                  <a:pt x="162" y="173"/>
                </a:lnTo>
                <a:lnTo>
                  <a:pt x="138" y="209"/>
                </a:lnTo>
                <a:lnTo>
                  <a:pt x="117" y="248"/>
                </a:lnTo>
                <a:lnTo>
                  <a:pt x="97" y="288"/>
                </a:lnTo>
                <a:lnTo>
                  <a:pt x="79" y="330"/>
                </a:lnTo>
                <a:lnTo>
                  <a:pt x="62" y="372"/>
                </a:lnTo>
                <a:lnTo>
                  <a:pt x="48" y="416"/>
                </a:lnTo>
                <a:lnTo>
                  <a:pt x="35" y="461"/>
                </a:lnTo>
                <a:lnTo>
                  <a:pt x="25" y="506"/>
                </a:lnTo>
                <a:lnTo>
                  <a:pt x="16" y="551"/>
                </a:lnTo>
                <a:lnTo>
                  <a:pt x="9" y="597"/>
                </a:lnTo>
                <a:lnTo>
                  <a:pt x="4" y="644"/>
                </a:lnTo>
                <a:lnTo>
                  <a:pt x="1" y="691"/>
                </a:lnTo>
                <a:lnTo>
                  <a:pt x="0" y="737"/>
                </a:lnTo>
                <a:lnTo>
                  <a:pt x="2" y="783"/>
                </a:lnTo>
                <a:lnTo>
                  <a:pt x="6" y="828"/>
                </a:lnTo>
                <a:lnTo>
                  <a:pt x="12" y="873"/>
                </a:lnTo>
                <a:lnTo>
                  <a:pt x="20" y="917"/>
                </a:lnTo>
                <a:lnTo>
                  <a:pt x="30" y="960"/>
                </a:lnTo>
                <a:lnTo>
                  <a:pt x="42" y="1001"/>
                </a:lnTo>
                <a:lnTo>
                  <a:pt x="57" y="1043"/>
                </a:lnTo>
                <a:lnTo>
                  <a:pt x="73" y="1081"/>
                </a:lnTo>
                <a:lnTo>
                  <a:pt x="93" y="1119"/>
                </a:lnTo>
                <a:lnTo>
                  <a:pt x="114" y="1154"/>
                </a:lnTo>
                <a:lnTo>
                  <a:pt x="138" y="1187"/>
                </a:lnTo>
                <a:lnTo>
                  <a:pt x="164" y="1218"/>
                </a:lnTo>
                <a:lnTo>
                  <a:pt x="193" y="1247"/>
                </a:lnTo>
                <a:lnTo>
                  <a:pt x="178" y="1223"/>
                </a:lnTo>
                <a:lnTo>
                  <a:pt x="165" y="1201"/>
                </a:lnTo>
                <a:lnTo>
                  <a:pt x="154" y="1180"/>
                </a:lnTo>
                <a:lnTo>
                  <a:pt x="146" y="1159"/>
                </a:lnTo>
                <a:lnTo>
                  <a:pt x="139" y="1139"/>
                </a:lnTo>
                <a:lnTo>
                  <a:pt x="134" y="1120"/>
                </a:lnTo>
                <a:lnTo>
                  <a:pt x="131" y="1101"/>
                </a:lnTo>
                <a:lnTo>
                  <a:pt x="129" y="1084"/>
                </a:lnTo>
                <a:lnTo>
                  <a:pt x="129" y="1066"/>
                </a:lnTo>
                <a:lnTo>
                  <a:pt x="131" y="1050"/>
                </a:lnTo>
                <a:lnTo>
                  <a:pt x="134" y="1034"/>
                </a:lnTo>
                <a:lnTo>
                  <a:pt x="138" y="1017"/>
                </a:lnTo>
                <a:lnTo>
                  <a:pt x="143" y="1002"/>
                </a:lnTo>
                <a:lnTo>
                  <a:pt x="150" y="988"/>
                </a:lnTo>
                <a:lnTo>
                  <a:pt x="157" y="974"/>
                </a:lnTo>
                <a:lnTo>
                  <a:pt x="165" y="960"/>
                </a:lnTo>
                <a:lnTo>
                  <a:pt x="174" y="947"/>
                </a:lnTo>
                <a:lnTo>
                  <a:pt x="184" y="933"/>
                </a:lnTo>
                <a:lnTo>
                  <a:pt x="194" y="920"/>
                </a:lnTo>
                <a:lnTo>
                  <a:pt x="205" y="908"/>
                </a:lnTo>
                <a:lnTo>
                  <a:pt x="227" y="883"/>
                </a:lnTo>
                <a:lnTo>
                  <a:pt x="250" y="858"/>
                </a:lnTo>
                <a:lnTo>
                  <a:pt x="273" y="834"/>
                </a:lnTo>
                <a:lnTo>
                  <a:pt x="296" y="809"/>
                </a:lnTo>
                <a:lnTo>
                  <a:pt x="307" y="797"/>
                </a:lnTo>
                <a:lnTo>
                  <a:pt x="317" y="784"/>
                </a:lnTo>
                <a:lnTo>
                  <a:pt x="327" y="771"/>
                </a:lnTo>
                <a:lnTo>
                  <a:pt x="336" y="75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29" name="Freeform 430"/>
          <p:cNvSpPr/>
          <p:nvPr/>
        </p:nvSpPr>
        <p:spPr bwMode="auto">
          <a:xfrm rot="20782584">
            <a:off x="2050324" y="1657405"/>
            <a:ext cx="11113" cy="11113"/>
          </a:xfrm>
          <a:custGeom>
            <a:gdLst>
              <a:gd fmla="*/ 47 w 47" name="T0"/>
              <a:gd fmla="*/ 0 h 47" name="T1"/>
              <a:gd fmla="*/ 36 w 47" name="T2"/>
              <a:gd fmla="*/ 12 h 47" name="T3"/>
              <a:gd fmla="*/ 24 w 47" name="T4"/>
              <a:gd fmla="*/ 24 h 47" name="T5"/>
              <a:gd fmla="*/ 12 w 47" name="T6"/>
              <a:gd fmla="*/ 36 h 47" name="T7"/>
              <a:gd fmla="*/ 0 w 47" name="T8"/>
              <a:gd fmla="*/ 47 h 47" name="T9"/>
              <a:gd fmla="*/ 12 w 47" name="T10"/>
              <a:gd fmla="*/ 35 h 47" name="T11"/>
              <a:gd fmla="*/ 24 w 47" name="T12"/>
              <a:gd fmla="*/ 24 h 47" name="T13"/>
              <a:gd fmla="*/ 36 w 47" name="T14"/>
              <a:gd fmla="*/ 12 h 47" name="T15"/>
              <a:gd fmla="*/ 47 w 47" name="T16"/>
              <a:gd fmla="*/ 0 h 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7" w="47">
                <a:moveTo>
                  <a:pt x="47" y="0"/>
                </a:moveTo>
                <a:lnTo>
                  <a:pt x="36" y="12"/>
                </a:lnTo>
                <a:lnTo>
                  <a:pt x="24" y="24"/>
                </a:lnTo>
                <a:lnTo>
                  <a:pt x="12" y="36"/>
                </a:lnTo>
                <a:lnTo>
                  <a:pt x="0" y="47"/>
                </a:lnTo>
                <a:lnTo>
                  <a:pt x="12" y="35"/>
                </a:lnTo>
                <a:lnTo>
                  <a:pt x="24" y="24"/>
                </a:lnTo>
                <a:lnTo>
                  <a:pt x="36" y="12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0" name="Freeform 431"/>
          <p:cNvSpPr/>
          <p:nvPr/>
        </p:nvSpPr>
        <p:spPr bwMode="auto">
          <a:xfrm rot="20782584">
            <a:off x="1120731" y="1318929"/>
            <a:ext cx="269875" cy="130175"/>
          </a:xfrm>
          <a:custGeom>
            <a:gdLst>
              <a:gd fmla="*/ 334 w 1190" name="T0"/>
              <a:gd fmla="*/ 462 h 570" name="T1"/>
              <a:gd fmla="*/ 287 w 1190" name="T2"/>
              <a:gd fmla="*/ 491 h 570" name="T3"/>
              <a:gd fmla="*/ 203 w 1190" name="T4"/>
              <a:gd fmla="*/ 531 h 570" name="T5"/>
              <a:gd fmla="*/ 168 w 1190" name="T6"/>
              <a:gd fmla="*/ 544 h 570" name="T7"/>
              <a:gd fmla="*/ 245 w 1190" name="T8"/>
              <a:gd fmla="*/ 533 h 570" name="T9"/>
              <a:gd fmla="*/ 364 w 1190" name="T10"/>
              <a:gd fmla="*/ 522 h 570" name="T11"/>
              <a:gd fmla="*/ 477 w 1190" name="T12"/>
              <a:gd fmla="*/ 510 h 570" name="T13"/>
              <a:gd fmla="*/ 530 w 1190" name="T14"/>
              <a:gd fmla="*/ 498 h 570" name="T15"/>
              <a:gd fmla="*/ 581 w 1190" name="T16"/>
              <a:gd fmla="*/ 481 h 570" name="T17"/>
              <a:gd fmla="*/ 632 w 1190" name="T18"/>
              <a:gd fmla="*/ 457 h 570" name="T19"/>
              <a:gd fmla="*/ 682 w 1190" name="T20"/>
              <a:gd fmla="*/ 421 h 570" name="T21"/>
              <a:gd fmla="*/ 731 w 1190" name="T22"/>
              <a:gd fmla="*/ 376 h 570" name="T23"/>
              <a:gd fmla="*/ 768 w 1190" name="T24"/>
              <a:gd fmla="*/ 333 h 570" name="T25"/>
              <a:gd fmla="*/ 806 w 1190" name="T26"/>
              <a:gd fmla="*/ 276 h 570" name="T27"/>
              <a:gd fmla="*/ 860 w 1190" name="T28"/>
              <a:gd fmla="*/ 188 h 570" name="T29"/>
              <a:gd fmla="*/ 889 w 1190" name="T30"/>
              <a:gd fmla="*/ 147 h 570" name="T31"/>
              <a:gd fmla="*/ 923 w 1190" name="T32"/>
              <a:gd fmla="*/ 111 h 570" name="T33"/>
              <a:gd fmla="*/ 963 w 1190" name="T34"/>
              <a:gd fmla="*/ 83 h 570" name="T35"/>
              <a:gd fmla="*/ 1011 w 1190" name="T36"/>
              <a:gd fmla="*/ 64 h 570" name="T37"/>
              <a:gd fmla="*/ 1068 w 1190" name="T38"/>
              <a:gd fmla="*/ 58 h 570" name="T39"/>
              <a:gd fmla="*/ 1138 w 1190" name="T40"/>
              <a:gd fmla="*/ 67 h 570" name="T41"/>
              <a:gd fmla="*/ 1154 w 1190" name="T42"/>
              <a:gd fmla="*/ 61 h 570" name="T43"/>
              <a:gd fmla="*/ 1035 w 1190" name="T44"/>
              <a:gd fmla="*/ 18 h 570" name="T45"/>
              <a:gd fmla="*/ 907 w 1190" name="T46"/>
              <a:gd fmla="*/ 1 h 570" name="T47"/>
              <a:gd fmla="*/ 771 w 1190" name="T48"/>
              <a:gd fmla="*/ 7 h 570" name="T49"/>
              <a:gd fmla="*/ 634 w 1190" name="T50"/>
              <a:gd fmla="*/ 34 h 570" name="T51"/>
              <a:gd fmla="*/ 499 w 1190" name="T52"/>
              <a:gd fmla="*/ 81 h 570" name="T53"/>
              <a:gd fmla="*/ 371 w 1190" name="T54"/>
              <a:gd fmla="*/ 145 h 570" name="T55"/>
              <a:gd fmla="*/ 254 w 1190" name="T56"/>
              <a:gd fmla="*/ 223 h 570" name="T57"/>
              <a:gd fmla="*/ 152 w 1190" name="T58"/>
              <a:gd fmla="*/ 315 h 570" name="T59"/>
              <a:gd fmla="*/ 70 w 1190" name="T60"/>
              <a:gd fmla="*/ 418 h 570" name="T61"/>
              <a:gd fmla="*/ 13 w 1190" name="T62"/>
              <a:gd fmla="*/ 531 h 570" name="T63"/>
              <a:gd fmla="*/ 31 w 1190" name="T64"/>
              <a:gd fmla="*/ 528 h 570" name="T65"/>
              <a:gd fmla="*/ 86 w 1190" name="T66"/>
              <a:gd fmla="*/ 467 h 570" name="T67"/>
              <a:gd fmla="*/ 149 w 1190" name="T68"/>
              <a:gd fmla="*/ 409 h 570" name="T69"/>
              <a:gd fmla="*/ 220 w 1190" name="T70"/>
              <a:gd fmla="*/ 357 h 570" name="T71"/>
              <a:gd fmla="*/ 294 w 1190" name="T72"/>
              <a:gd fmla="*/ 310 h 570" name="T73"/>
              <a:gd fmla="*/ 372 w 1190" name="T74"/>
              <a:gd fmla="*/ 268 h 570" name="T75"/>
              <a:gd fmla="*/ 453 w 1190" name="T76"/>
              <a:gd fmla="*/ 233 h 570" name="T77"/>
              <a:gd fmla="*/ 536 w 1190" name="T78"/>
              <a:gd fmla="*/ 203 h 570" name="T79"/>
              <a:gd fmla="*/ 617 w 1190" name="T80"/>
              <a:gd fmla="*/ 180 h 570" name="T81"/>
              <a:gd fmla="*/ 697 w 1190" name="T82"/>
              <a:gd fmla="*/ 163 h 570" name="T83"/>
              <a:gd fmla="*/ 773 w 1190" name="T84"/>
              <a:gd fmla="*/ 155 h 570" name="T85"/>
              <a:gd fmla="*/ 628 w 1190" name="T86"/>
              <a:gd fmla="*/ 214 h 570" name="T87"/>
              <a:gd fmla="*/ 535 w 1190" name="T88"/>
              <a:gd fmla="*/ 261 h 570" name="T89"/>
              <a:gd fmla="*/ 472 w 1190" name="T90"/>
              <a:gd fmla="*/ 302 h 570" name="T91"/>
              <a:gd fmla="*/ 415 w 1190" name="T92"/>
              <a:gd fmla="*/ 349 h 570" name="T93"/>
              <a:gd fmla="*/ 388 w 1190" name="T94"/>
              <a:gd fmla="*/ 387 h 570" name="T95"/>
              <a:gd fmla="*/ 368 w 1190" name="T96"/>
              <a:gd fmla="*/ 424 h 570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570" w="1190">
                <a:moveTo>
                  <a:pt x="349" y="449"/>
                </a:moveTo>
                <a:lnTo>
                  <a:pt x="342" y="455"/>
                </a:lnTo>
                <a:lnTo>
                  <a:pt x="334" y="462"/>
                </a:lnTo>
                <a:lnTo>
                  <a:pt x="324" y="468"/>
                </a:lnTo>
                <a:lnTo>
                  <a:pt x="312" y="476"/>
                </a:lnTo>
                <a:lnTo>
                  <a:pt x="287" y="491"/>
                </a:lnTo>
                <a:lnTo>
                  <a:pt x="259" y="506"/>
                </a:lnTo>
                <a:lnTo>
                  <a:pt x="230" y="519"/>
                </a:lnTo>
                <a:lnTo>
                  <a:pt x="203" y="531"/>
                </a:lnTo>
                <a:lnTo>
                  <a:pt x="190" y="536"/>
                </a:lnTo>
                <a:lnTo>
                  <a:pt x="179" y="541"/>
                </a:lnTo>
                <a:lnTo>
                  <a:pt x="168" y="544"/>
                </a:lnTo>
                <a:lnTo>
                  <a:pt x="160" y="546"/>
                </a:lnTo>
                <a:lnTo>
                  <a:pt x="203" y="538"/>
                </a:lnTo>
                <a:lnTo>
                  <a:pt x="245" y="533"/>
                </a:lnTo>
                <a:lnTo>
                  <a:pt x="286" y="529"/>
                </a:lnTo>
                <a:lnTo>
                  <a:pt x="325" y="525"/>
                </a:lnTo>
                <a:lnTo>
                  <a:pt x="364" y="522"/>
                </a:lnTo>
                <a:lnTo>
                  <a:pt x="402" y="519"/>
                </a:lnTo>
                <a:lnTo>
                  <a:pt x="439" y="515"/>
                </a:lnTo>
                <a:lnTo>
                  <a:pt x="477" y="510"/>
                </a:lnTo>
                <a:lnTo>
                  <a:pt x="494" y="507"/>
                </a:lnTo>
                <a:lnTo>
                  <a:pt x="512" y="503"/>
                </a:lnTo>
                <a:lnTo>
                  <a:pt x="530" y="498"/>
                </a:lnTo>
                <a:lnTo>
                  <a:pt x="547" y="493"/>
                </a:lnTo>
                <a:lnTo>
                  <a:pt x="564" y="488"/>
                </a:lnTo>
                <a:lnTo>
                  <a:pt x="581" y="481"/>
                </a:lnTo>
                <a:lnTo>
                  <a:pt x="598" y="474"/>
                </a:lnTo>
                <a:lnTo>
                  <a:pt x="615" y="466"/>
                </a:lnTo>
                <a:lnTo>
                  <a:pt x="632" y="457"/>
                </a:lnTo>
                <a:lnTo>
                  <a:pt x="649" y="446"/>
                </a:lnTo>
                <a:lnTo>
                  <a:pt x="665" y="435"/>
                </a:lnTo>
                <a:lnTo>
                  <a:pt x="682" y="421"/>
                </a:lnTo>
                <a:lnTo>
                  <a:pt x="698" y="408"/>
                </a:lnTo>
                <a:lnTo>
                  <a:pt x="715" y="393"/>
                </a:lnTo>
                <a:lnTo>
                  <a:pt x="731" y="376"/>
                </a:lnTo>
                <a:lnTo>
                  <a:pt x="747" y="358"/>
                </a:lnTo>
                <a:lnTo>
                  <a:pt x="758" y="346"/>
                </a:lnTo>
                <a:lnTo>
                  <a:pt x="768" y="333"/>
                </a:lnTo>
                <a:lnTo>
                  <a:pt x="778" y="319"/>
                </a:lnTo>
                <a:lnTo>
                  <a:pt x="788" y="305"/>
                </a:lnTo>
                <a:lnTo>
                  <a:pt x="806" y="276"/>
                </a:lnTo>
                <a:lnTo>
                  <a:pt x="824" y="246"/>
                </a:lnTo>
                <a:lnTo>
                  <a:pt x="841" y="217"/>
                </a:lnTo>
                <a:lnTo>
                  <a:pt x="860" y="188"/>
                </a:lnTo>
                <a:lnTo>
                  <a:pt x="869" y="174"/>
                </a:lnTo>
                <a:lnTo>
                  <a:pt x="879" y="160"/>
                </a:lnTo>
                <a:lnTo>
                  <a:pt x="889" y="147"/>
                </a:lnTo>
                <a:lnTo>
                  <a:pt x="900" y="134"/>
                </a:lnTo>
                <a:lnTo>
                  <a:pt x="911" y="122"/>
                </a:lnTo>
                <a:lnTo>
                  <a:pt x="923" y="111"/>
                </a:lnTo>
                <a:lnTo>
                  <a:pt x="936" y="101"/>
                </a:lnTo>
                <a:lnTo>
                  <a:pt x="949" y="92"/>
                </a:lnTo>
                <a:lnTo>
                  <a:pt x="963" y="83"/>
                </a:lnTo>
                <a:lnTo>
                  <a:pt x="978" y="75"/>
                </a:lnTo>
                <a:lnTo>
                  <a:pt x="994" y="69"/>
                </a:lnTo>
                <a:lnTo>
                  <a:pt x="1011" y="64"/>
                </a:lnTo>
                <a:lnTo>
                  <a:pt x="1029" y="61"/>
                </a:lnTo>
                <a:lnTo>
                  <a:pt x="1048" y="59"/>
                </a:lnTo>
                <a:lnTo>
                  <a:pt x="1068" y="58"/>
                </a:lnTo>
                <a:lnTo>
                  <a:pt x="1090" y="59"/>
                </a:lnTo>
                <a:lnTo>
                  <a:pt x="1114" y="62"/>
                </a:lnTo>
                <a:lnTo>
                  <a:pt x="1138" y="67"/>
                </a:lnTo>
                <a:lnTo>
                  <a:pt x="1163" y="73"/>
                </a:lnTo>
                <a:lnTo>
                  <a:pt x="1190" y="83"/>
                </a:lnTo>
                <a:lnTo>
                  <a:pt x="1154" y="61"/>
                </a:lnTo>
                <a:lnTo>
                  <a:pt x="1116" y="44"/>
                </a:lnTo>
                <a:lnTo>
                  <a:pt x="1076" y="30"/>
                </a:lnTo>
                <a:lnTo>
                  <a:pt x="1035" y="18"/>
                </a:lnTo>
                <a:lnTo>
                  <a:pt x="993" y="10"/>
                </a:lnTo>
                <a:lnTo>
                  <a:pt x="951" y="4"/>
                </a:lnTo>
                <a:lnTo>
                  <a:pt x="907" y="1"/>
                </a:lnTo>
                <a:lnTo>
                  <a:pt x="862" y="0"/>
                </a:lnTo>
                <a:lnTo>
                  <a:pt x="817" y="2"/>
                </a:lnTo>
                <a:lnTo>
                  <a:pt x="771" y="7"/>
                </a:lnTo>
                <a:lnTo>
                  <a:pt x="725" y="13"/>
                </a:lnTo>
                <a:lnTo>
                  <a:pt x="680" y="22"/>
                </a:lnTo>
                <a:lnTo>
                  <a:pt x="634" y="34"/>
                </a:lnTo>
                <a:lnTo>
                  <a:pt x="589" y="47"/>
                </a:lnTo>
                <a:lnTo>
                  <a:pt x="544" y="63"/>
                </a:lnTo>
                <a:lnTo>
                  <a:pt x="499" y="81"/>
                </a:lnTo>
                <a:lnTo>
                  <a:pt x="455" y="100"/>
                </a:lnTo>
                <a:lnTo>
                  <a:pt x="412" y="122"/>
                </a:lnTo>
                <a:lnTo>
                  <a:pt x="371" y="145"/>
                </a:lnTo>
                <a:lnTo>
                  <a:pt x="330" y="169"/>
                </a:lnTo>
                <a:lnTo>
                  <a:pt x="291" y="196"/>
                </a:lnTo>
                <a:lnTo>
                  <a:pt x="254" y="223"/>
                </a:lnTo>
                <a:lnTo>
                  <a:pt x="218" y="253"/>
                </a:lnTo>
                <a:lnTo>
                  <a:pt x="184" y="283"/>
                </a:lnTo>
                <a:lnTo>
                  <a:pt x="152" y="315"/>
                </a:lnTo>
                <a:lnTo>
                  <a:pt x="122" y="348"/>
                </a:lnTo>
                <a:lnTo>
                  <a:pt x="95" y="383"/>
                </a:lnTo>
                <a:lnTo>
                  <a:pt x="70" y="418"/>
                </a:lnTo>
                <a:lnTo>
                  <a:pt x="48" y="456"/>
                </a:lnTo>
                <a:lnTo>
                  <a:pt x="29" y="493"/>
                </a:lnTo>
                <a:lnTo>
                  <a:pt x="13" y="531"/>
                </a:lnTo>
                <a:lnTo>
                  <a:pt x="0" y="570"/>
                </a:lnTo>
                <a:lnTo>
                  <a:pt x="15" y="549"/>
                </a:lnTo>
                <a:lnTo>
                  <a:pt x="31" y="528"/>
                </a:lnTo>
                <a:lnTo>
                  <a:pt x="49" y="507"/>
                </a:lnTo>
                <a:lnTo>
                  <a:pt x="67" y="487"/>
                </a:lnTo>
                <a:lnTo>
                  <a:pt x="86" y="467"/>
                </a:lnTo>
                <a:lnTo>
                  <a:pt x="106" y="448"/>
                </a:lnTo>
                <a:lnTo>
                  <a:pt x="127" y="429"/>
                </a:lnTo>
                <a:lnTo>
                  <a:pt x="149" y="409"/>
                </a:lnTo>
                <a:lnTo>
                  <a:pt x="173" y="391"/>
                </a:lnTo>
                <a:lnTo>
                  <a:pt x="196" y="374"/>
                </a:lnTo>
                <a:lnTo>
                  <a:pt x="220" y="357"/>
                </a:lnTo>
                <a:lnTo>
                  <a:pt x="244" y="341"/>
                </a:lnTo>
                <a:lnTo>
                  <a:pt x="269" y="325"/>
                </a:lnTo>
                <a:lnTo>
                  <a:pt x="294" y="310"/>
                </a:lnTo>
                <a:lnTo>
                  <a:pt x="320" y="296"/>
                </a:lnTo>
                <a:lnTo>
                  <a:pt x="346" y="282"/>
                </a:lnTo>
                <a:lnTo>
                  <a:pt x="372" y="268"/>
                </a:lnTo>
                <a:lnTo>
                  <a:pt x="399" y="256"/>
                </a:lnTo>
                <a:lnTo>
                  <a:pt x="426" y="244"/>
                </a:lnTo>
                <a:lnTo>
                  <a:pt x="453" y="233"/>
                </a:lnTo>
                <a:lnTo>
                  <a:pt x="481" y="222"/>
                </a:lnTo>
                <a:lnTo>
                  <a:pt x="509" y="212"/>
                </a:lnTo>
                <a:lnTo>
                  <a:pt x="536" y="203"/>
                </a:lnTo>
                <a:lnTo>
                  <a:pt x="563" y="194"/>
                </a:lnTo>
                <a:lnTo>
                  <a:pt x="590" y="187"/>
                </a:lnTo>
                <a:lnTo>
                  <a:pt x="617" y="180"/>
                </a:lnTo>
                <a:lnTo>
                  <a:pt x="644" y="173"/>
                </a:lnTo>
                <a:lnTo>
                  <a:pt x="670" y="168"/>
                </a:lnTo>
                <a:lnTo>
                  <a:pt x="697" y="163"/>
                </a:lnTo>
                <a:lnTo>
                  <a:pt x="722" y="160"/>
                </a:lnTo>
                <a:lnTo>
                  <a:pt x="748" y="157"/>
                </a:lnTo>
                <a:lnTo>
                  <a:pt x="773" y="155"/>
                </a:lnTo>
                <a:lnTo>
                  <a:pt x="724" y="174"/>
                </a:lnTo>
                <a:lnTo>
                  <a:pt x="676" y="193"/>
                </a:lnTo>
                <a:lnTo>
                  <a:pt x="628" y="214"/>
                </a:lnTo>
                <a:lnTo>
                  <a:pt x="581" y="237"/>
                </a:lnTo>
                <a:lnTo>
                  <a:pt x="558" y="249"/>
                </a:lnTo>
                <a:lnTo>
                  <a:pt x="535" y="261"/>
                </a:lnTo>
                <a:lnTo>
                  <a:pt x="514" y="274"/>
                </a:lnTo>
                <a:lnTo>
                  <a:pt x="493" y="288"/>
                </a:lnTo>
                <a:lnTo>
                  <a:pt x="472" y="302"/>
                </a:lnTo>
                <a:lnTo>
                  <a:pt x="452" y="317"/>
                </a:lnTo>
                <a:lnTo>
                  <a:pt x="433" y="332"/>
                </a:lnTo>
                <a:lnTo>
                  <a:pt x="415" y="349"/>
                </a:lnTo>
                <a:lnTo>
                  <a:pt x="404" y="361"/>
                </a:lnTo>
                <a:lnTo>
                  <a:pt x="395" y="374"/>
                </a:lnTo>
                <a:lnTo>
                  <a:pt x="388" y="387"/>
                </a:lnTo>
                <a:lnTo>
                  <a:pt x="381" y="399"/>
                </a:lnTo>
                <a:lnTo>
                  <a:pt x="375" y="412"/>
                </a:lnTo>
                <a:lnTo>
                  <a:pt x="368" y="424"/>
                </a:lnTo>
                <a:lnTo>
                  <a:pt x="359" y="437"/>
                </a:lnTo>
                <a:lnTo>
                  <a:pt x="349" y="44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1" name="Freeform 432"/>
          <p:cNvSpPr/>
          <p:nvPr/>
        </p:nvSpPr>
        <p:spPr bwMode="auto">
          <a:xfrm rot="20782584">
            <a:off x="1340330" y="1452769"/>
            <a:ext cx="182563" cy="134938"/>
          </a:xfrm>
          <a:custGeom>
            <a:gdLst>
              <a:gd fmla="*/ 664 w 805" name="T0"/>
              <a:gd fmla="*/ 149 h 598" name="T1"/>
              <a:gd fmla="*/ 698 w 805" name="T2"/>
              <a:gd fmla="*/ 194 h 598" name="T3"/>
              <a:gd fmla="*/ 728 w 805" name="T4"/>
              <a:gd fmla="*/ 252 h 598" name="T5"/>
              <a:gd fmla="*/ 747 w 805" name="T6"/>
              <a:gd fmla="*/ 315 h 598" name="T7"/>
              <a:gd fmla="*/ 750 w 805" name="T8"/>
              <a:gd fmla="*/ 356 h 598" name="T9"/>
              <a:gd fmla="*/ 746 w 805" name="T10"/>
              <a:gd fmla="*/ 385 h 598" name="T11"/>
              <a:gd fmla="*/ 735 w 805" name="T12"/>
              <a:gd fmla="*/ 410 h 598" name="T13"/>
              <a:gd fmla="*/ 717 w 805" name="T14"/>
              <a:gd fmla="*/ 432 h 598" name="T15"/>
              <a:gd fmla="*/ 724 w 805" name="T16"/>
              <a:gd fmla="*/ 450 h 598" name="T17"/>
              <a:gd fmla="*/ 741 w 805" name="T18"/>
              <a:gd fmla="*/ 470 h 598" name="T19"/>
              <a:gd fmla="*/ 751 w 805" name="T20"/>
              <a:gd fmla="*/ 493 h 598" name="T21"/>
              <a:gd fmla="*/ 753 w 805" name="T22"/>
              <a:gd fmla="*/ 516 h 598" name="T23"/>
              <a:gd fmla="*/ 747 w 805" name="T24"/>
              <a:gd fmla="*/ 538 h 598" name="T25"/>
              <a:gd fmla="*/ 736 w 805" name="T26"/>
              <a:gd fmla="*/ 555 h 598" name="T27"/>
              <a:gd fmla="*/ 712 w 805" name="T28"/>
              <a:gd fmla="*/ 572 h 598" name="T29"/>
              <a:gd fmla="*/ 677 w 805" name="T30"/>
              <a:gd fmla="*/ 593 h 598" name="T31"/>
              <a:gd fmla="*/ 675 w 805" name="T32"/>
              <a:gd fmla="*/ 595 h 598" name="T33"/>
              <a:gd fmla="*/ 685 w 805" name="T34"/>
              <a:gd fmla="*/ 591 h 598" name="T35"/>
              <a:gd fmla="*/ 691 w 805" name="T36"/>
              <a:gd fmla="*/ 589 h 598" name="T37"/>
              <a:gd fmla="*/ 720 w 805" name="T38"/>
              <a:gd fmla="*/ 574 h 598" name="T39"/>
              <a:gd fmla="*/ 745 w 805" name="T40"/>
              <a:gd fmla="*/ 555 h 598" name="T41"/>
              <a:gd fmla="*/ 763 w 805" name="T42"/>
              <a:gd fmla="*/ 537 h 598" name="T43"/>
              <a:gd fmla="*/ 776 w 805" name="T44"/>
              <a:gd fmla="*/ 522 h 598" name="T45"/>
              <a:gd fmla="*/ 792 w 805" name="T46"/>
              <a:gd fmla="*/ 492 h 598" name="T47"/>
              <a:gd fmla="*/ 804 w 805" name="T48"/>
              <a:gd fmla="*/ 441 h 598" name="T49"/>
              <a:gd fmla="*/ 804 w 805" name="T50"/>
              <a:gd fmla="*/ 388 h 598" name="T51"/>
              <a:gd fmla="*/ 797 w 805" name="T52"/>
              <a:gd fmla="*/ 337 h 598" name="T53"/>
              <a:gd fmla="*/ 781 w 805" name="T54"/>
              <a:gd fmla="*/ 289 h 598" name="T55"/>
              <a:gd fmla="*/ 745 w 805" name="T56"/>
              <a:gd fmla="*/ 224 h 598" name="T57"/>
              <a:gd fmla="*/ 694 w 805" name="T58"/>
              <a:gd fmla="*/ 160 h 598" name="T59"/>
              <a:gd fmla="*/ 633 w 805" name="T60"/>
              <a:gd fmla="*/ 108 h 598" name="T61"/>
              <a:gd fmla="*/ 564 w 805" name="T62"/>
              <a:gd fmla="*/ 67 h 598" name="T63"/>
              <a:gd fmla="*/ 490 w 805" name="T64"/>
              <a:gd fmla="*/ 37 h 598" name="T65"/>
              <a:gd fmla="*/ 411 w 805" name="T66"/>
              <a:gd fmla="*/ 15 h 598" name="T67"/>
              <a:gd fmla="*/ 330 w 805" name="T68"/>
              <a:gd fmla="*/ 4 h 598" name="T69"/>
              <a:gd fmla="*/ 247 w 805" name="T70"/>
              <a:gd fmla="*/ 0 h 598" name="T71"/>
              <a:gd fmla="*/ 165 w 805" name="T72"/>
              <a:gd fmla="*/ 5 h 598" name="T73"/>
              <a:gd fmla="*/ 85 w 805" name="T74"/>
              <a:gd fmla="*/ 17 h 598" name="T75"/>
              <a:gd fmla="*/ 8 w 805" name="T76"/>
              <a:gd fmla="*/ 37 h 598" name="T77"/>
              <a:gd fmla="*/ 21 w 805" name="T78"/>
              <a:gd fmla="*/ 34 h 598" name="T79"/>
              <a:gd fmla="*/ 84 w 805" name="T80"/>
              <a:gd fmla="*/ 19 h 598" name="T81"/>
              <a:gd fmla="*/ 150 w 805" name="T82"/>
              <a:gd fmla="*/ 9 h 598" name="T83"/>
              <a:gd fmla="*/ 216 w 805" name="T84"/>
              <a:gd fmla="*/ 5 h 598" name="T85"/>
              <a:gd fmla="*/ 283 w 805" name="T86"/>
              <a:gd fmla="*/ 5 h 598" name="T87"/>
              <a:gd fmla="*/ 351 w 805" name="T88"/>
              <a:gd fmla="*/ 11 h 598" name="T89"/>
              <a:gd fmla="*/ 417 w 805" name="T90"/>
              <a:gd fmla="*/ 23 h 598" name="T91"/>
              <a:gd fmla="*/ 480 w 805" name="T92"/>
              <a:gd fmla="*/ 42 h 598" name="T93"/>
              <a:gd fmla="*/ 541 w 805" name="T94"/>
              <a:gd fmla="*/ 67 h 598" name="T95"/>
              <a:gd fmla="*/ 598 w 805" name="T96"/>
              <a:gd fmla="*/ 98 h 598" name="T97"/>
              <a:gd fmla="*/ 651 w 805" name="T98"/>
              <a:gd fmla="*/ 136 h 59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598" w="805">
                <a:moveTo>
                  <a:pt x="667" y="151"/>
                </a:moveTo>
                <a:lnTo>
                  <a:pt x="666" y="150"/>
                </a:lnTo>
                <a:lnTo>
                  <a:pt x="664" y="149"/>
                </a:lnTo>
                <a:lnTo>
                  <a:pt x="675" y="162"/>
                </a:lnTo>
                <a:lnTo>
                  <a:pt x="687" y="177"/>
                </a:lnTo>
                <a:lnTo>
                  <a:pt x="698" y="194"/>
                </a:lnTo>
                <a:lnTo>
                  <a:pt x="709" y="212"/>
                </a:lnTo>
                <a:lnTo>
                  <a:pt x="719" y="232"/>
                </a:lnTo>
                <a:lnTo>
                  <a:pt x="728" y="252"/>
                </a:lnTo>
                <a:lnTo>
                  <a:pt x="736" y="273"/>
                </a:lnTo>
                <a:lnTo>
                  <a:pt x="742" y="294"/>
                </a:lnTo>
                <a:lnTo>
                  <a:pt x="747" y="315"/>
                </a:lnTo>
                <a:lnTo>
                  <a:pt x="750" y="336"/>
                </a:lnTo>
                <a:lnTo>
                  <a:pt x="750" y="346"/>
                </a:lnTo>
                <a:lnTo>
                  <a:pt x="750" y="356"/>
                </a:lnTo>
                <a:lnTo>
                  <a:pt x="750" y="366"/>
                </a:lnTo>
                <a:lnTo>
                  <a:pt x="748" y="376"/>
                </a:lnTo>
                <a:lnTo>
                  <a:pt x="746" y="385"/>
                </a:lnTo>
                <a:lnTo>
                  <a:pt x="743" y="394"/>
                </a:lnTo>
                <a:lnTo>
                  <a:pt x="740" y="402"/>
                </a:lnTo>
                <a:lnTo>
                  <a:pt x="735" y="410"/>
                </a:lnTo>
                <a:lnTo>
                  <a:pt x="730" y="418"/>
                </a:lnTo>
                <a:lnTo>
                  <a:pt x="724" y="425"/>
                </a:lnTo>
                <a:lnTo>
                  <a:pt x="717" y="432"/>
                </a:lnTo>
                <a:lnTo>
                  <a:pt x="709" y="438"/>
                </a:lnTo>
                <a:lnTo>
                  <a:pt x="717" y="444"/>
                </a:lnTo>
                <a:lnTo>
                  <a:pt x="724" y="450"/>
                </a:lnTo>
                <a:lnTo>
                  <a:pt x="731" y="456"/>
                </a:lnTo>
                <a:lnTo>
                  <a:pt x="736" y="463"/>
                </a:lnTo>
                <a:lnTo>
                  <a:pt x="741" y="470"/>
                </a:lnTo>
                <a:lnTo>
                  <a:pt x="745" y="478"/>
                </a:lnTo>
                <a:lnTo>
                  <a:pt x="749" y="485"/>
                </a:lnTo>
                <a:lnTo>
                  <a:pt x="751" y="493"/>
                </a:lnTo>
                <a:lnTo>
                  <a:pt x="752" y="500"/>
                </a:lnTo>
                <a:lnTo>
                  <a:pt x="753" y="508"/>
                </a:lnTo>
                <a:lnTo>
                  <a:pt x="753" y="516"/>
                </a:lnTo>
                <a:lnTo>
                  <a:pt x="752" y="523"/>
                </a:lnTo>
                <a:lnTo>
                  <a:pt x="750" y="531"/>
                </a:lnTo>
                <a:lnTo>
                  <a:pt x="747" y="538"/>
                </a:lnTo>
                <a:lnTo>
                  <a:pt x="743" y="545"/>
                </a:lnTo>
                <a:lnTo>
                  <a:pt x="739" y="552"/>
                </a:lnTo>
                <a:lnTo>
                  <a:pt x="736" y="555"/>
                </a:lnTo>
                <a:lnTo>
                  <a:pt x="734" y="557"/>
                </a:lnTo>
                <a:lnTo>
                  <a:pt x="727" y="562"/>
                </a:lnTo>
                <a:lnTo>
                  <a:pt x="712" y="572"/>
                </a:lnTo>
                <a:lnTo>
                  <a:pt x="697" y="583"/>
                </a:lnTo>
                <a:lnTo>
                  <a:pt x="690" y="587"/>
                </a:lnTo>
                <a:lnTo>
                  <a:pt x="677" y="593"/>
                </a:lnTo>
                <a:lnTo>
                  <a:pt x="662" y="598"/>
                </a:lnTo>
                <a:lnTo>
                  <a:pt x="668" y="596"/>
                </a:lnTo>
                <a:lnTo>
                  <a:pt x="675" y="595"/>
                </a:lnTo>
                <a:lnTo>
                  <a:pt x="680" y="593"/>
                </a:lnTo>
                <a:lnTo>
                  <a:pt x="686" y="590"/>
                </a:lnTo>
                <a:lnTo>
                  <a:pt x="685" y="591"/>
                </a:lnTo>
                <a:lnTo>
                  <a:pt x="684" y="592"/>
                </a:lnTo>
                <a:lnTo>
                  <a:pt x="687" y="590"/>
                </a:lnTo>
                <a:lnTo>
                  <a:pt x="691" y="589"/>
                </a:lnTo>
                <a:lnTo>
                  <a:pt x="701" y="584"/>
                </a:lnTo>
                <a:lnTo>
                  <a:pt x="711" y="579"/>
                </a:lnTo>
                <a:lnTo>
                  <a:pt x="720" y="574"/>
                </a:lnTo>
                <a:lnTo>
                  <a:pt x="729" y="568"/>
                </a:lnTo>
                <a:lnTo>
                  <a:pt x="737" y="561"/>
                </a:lnTo>
                <a:lnTo>
                  <a:pt x="745" y="555"/>
                </a:lnTo>
                <a:lnTo>
                  <a:pt x="752" y="547"/>
                </a:lnTo>
                <a:lnTo>
                  <a:pt x="759" y="540"/>
                </a:lnTo>
                <a:lnTo>
                  <a:pt x="763" y="537"/>
                </a:lnTo>
                <a:lnTo>
                  <a:pt x="766" y="535"/>
                </a:lnTo>
                <a:lnTo>
                  <a:pt x="771" y="529"/>
                </a:lnTo>
                <a:lnTo>
                  <a:pt x="776" y="522"/>
                </a:lnTo>
                <a:lnTo>
                  <a:pt x="781" y="515"/>
                </a:lnTo>
                <a:lnTo>
                  <a:pt x="785" y="507"/>
                </a:lnTo>
                <a:lnTo>
                  <a:pt x="792" y="492"/>
                </a:lnTo>
                <a:lnTo>
                  <a:pt x="798" y="476"/>
                </a:lnTo>
                <a:lnTo>
                  <a:pt x="801" y="459"/>
                </a:lnTo>
                <a:lnTo>
                  <a:pt x="804" y="441"/>
                </a:lnTo>
                <a:lnTo>
                  <a:pt x="805" y="423"/>
                </a:lnTo>
                <a:lnTo>
                  <a:pt x="805" y="405"/>
                </a:lnTo>
                <a:lnTo>
                  <a:pt x="804" y="388"/>
                </a:lnTo>
                <a:lnTo>
                  <a:pt x="803" y="370"/>
                </a:lnTo>
                <a:lnTo>
                  <a:pt x="801" y="354"/>
                </a:lnTo>
                <a:lnTo>
                  <a:pt x="797" y="337"/>
                </a:lnTo>
                <a:lnTo>
                  <a:pt x="793" y="321"/>
                </a:lnTo>
                <a:lnTo>
                  <a:pt x="788" y="304"/>
                </a:lnTo>
                <a:lnTo>
                  <a:pt x="781" y="289"/>
                </a:lnTo>
                <a:lnTo>
                  <a:pt x="774" y="273"/>
                </a:lnTo>
                <a:lnTo>
                  <a:pt x="760" y="248"/>
                </a:lnTo>
                <a:lnTo>
                  <a:pt x="745" y="224"/>
                </a:lnTo>
                <a:lnTo>
                  <a:pt x="729" y="201"/>
                </a:lnTo>
                <a:lnTo>
                  <a:pt x="712" y="180"/>
                </a:lnTo>
                <a:lnTo>
                  <a:pt x="694" y="160"/>
                </a:lnTo>
                <a:lnTo>
                  <a:pt x="674" y="142"/>
                </a:lnTo>
                <a:lnTo>
                  <a:pt x="654" y="124"/>
                </a:lnTo>
                <a:lnTo>
                  <a:pt x="633" y="108"/>
                </a:lnTo>
                <a:lnTo>
                  <a:pt x="611" y="94"/>
                </a:lnTo>
                <a:lnTo>
                  <a:pt x="587" y="80"/>
                </a:lnTo>
                <a:lnTo>
                  <a:pt x="564" y="67"/>
                </a:lnTo>
                <a:lnTo>
                  <a:pt x="540" y="56"/>
                </a:lnTo>
                <a:lnTo>
                  <a:pt x="515" y="46"/>
                </a:lnTo>
                <a:lnTo>
                  <a:pt x="490" y="37"/>
                </a:lnTo>
                <a:lnTo>
                  <a:pt x="464" y="29"/>
                </a:lnTo>
                <a:lnTo>
                  <a:pt x="438" y="21"/>
                </a:lnTo>
                <a:lnTo>
                  <a:pt x="411" y="15"/>
                </a:lnTo>
                <a:lnTo>
                  <a:pt x="385" y="10"/>
                </a:lnTo>
                <a:lnTo>
                  <a:pt x="358" y="6"/>
                </a:lnTo>
                <a:lnTo>
                  <a:pt x="330" y="4"/>
                </a:lnTo>
                <a:lnTo>
                  <a:pt x="303" y="2"/>
                </a:lnTo>
                <a:lnTo>
                  <a:pt x="274" y="1"/>
                </a:lnTo>
                <a:lnTo>
                  <a:pt x="247" y="0"/>
                </a:lnTo>
                <a:lnTo>
                  <a:pt x="220" y="1"/>
                </a:lnTo>
                <a:lnTo>
                  <a:pt x="192" y="3"/>
                </a:lnTo>
                <a:lnTo>
                  <a:pt x="165" y="5"/>
                </a:lnTo>
                <a:lnTo>
                  <a:pt x="138" y="8"/>
                </a:lnTo>
                <a:lnTo>
                  <a:pt x="111" y="12"/>
                </a:lnTo>
                <a:lnTo>
                  <a:pt x="85" y="17"/>
                </a:lnTo>
                <a:lnTo>
                  <a:pt x="59" y="22"/>
                </a:lnTo>
                <a:lnTo>
                  <a:pt x="33" y="30"/>
                </a:lnTo>
                <a:lnTo>
                  <a:pt x="8" y="37"/>
                </a:lnTo>
                <a:lnTo>
                  <a:pt x="4" y="38"/>
                </a:lnTo>
                <a:lnTo>
                  <a:pt x="0" y="39"/>
                </a:lnTo>
                <a:lnTo>
                  <a:pt x="21" y="34"/>
                </a:lnTo>
                <a:lnTo>
                  <a:pt x="42" y="29"/>
                </a:lnTo>
                <a:lnTo>
                  <a:pt x="63" y="23"/>
                </a:lnTo>
                <a:lnTo>
                  <a:pt x="84" y="19"/>
                </a:lnTo>
                <a:lnTo>
                  <a:pt x="106" y="15"/>
                </a:lnTo>
                <a:lnTo>
                  <a:pt x="128" y="12"/>
                </a:lnTo>
                <a:lnTo>
                  <a:pt x="150" y="9"/>
                </a:lnTo>
                <a:lnTo>
                  <a:pt x="172" y="7"/>
                </a:lnTo>
                <a:lnTo>
                  <a:pt x="194" y="6"/>
                </a:lnTo>
                <a:lnTo>
                  <a:pt x="216" y="5"/>
                </a:lnTo>
                <a:lnTo>
                  <a:pt x="239" y="4"/>
                </a:lnTo>
                <a:lnTo>
                  <a:pt x="261" y="5"/>
                </a:lnTo>
                <a:lnTo>
                  <a:pt x="283" y="5"/>
                </a:lnTo>
                <a:lnTo>
                  <a:pt x="307" y="7"/>
                </a:lnTo>
                <a:lnTo>
                  <a:pt x="329" y="9"/>
                </a:lnTo>
                <a:lnTo>
                  <a:pt x="351" y="11"/>
                </a:lnTo>
                <a:lnTo>
                  <a:pt x="373" y="15"/>
                </a:lnTo>
                <a:lnTo>
                  <a:pt x="395" y="19"/>
                </a:lnTo>
                <a:lnTo>
                  <a:pt x="417" y="23"/>
                </a:lnTo>
                <a:lnTo>
                  <a:pt x="438" y="29"/>
                </a:lnTo>
                <a:lnTo>
                  <a:pt x="459" y="35"/>
                </a:lnTo>
                <a:lnTo>
                  <a:pt x="480" y="42"/>
                </a:lnTo>
                <a:lnTo>
                  <a:pt x="501" y="50"/>
                </a:lnTo>
                <a:lnTo>
                  <a:pt x="521" y="58"/>
                </a:lnTo>
                <a:lnTo>
                  <a:pt x="541" y="67"/>
                </a:lnTo>
                <a:lnTo>
                  <a:pt x="560" y="76"/>
                </a:lnTo>
                <a:lnTo>
                  <a:pt x="579" y="87"/>
                </a:lnTo>
                <a:lnTo>
                  <a:pt x="598" y="98"/>
                </a:lnTo>
                <a:lnTo>
                  <a:pt x="616" y="110"/>
                </a:lnTo>
                <a:lnTo>
                  <a:pt x="634" y="123"/>
                </a:lnTo>
                <a:lnTo>
                  <a:pt x="651" y="136"/>
                </a:lnTo>
                <a:lnTo>
                  <a:pt x="667" y="1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2" name="Freeform 433"/>
          <p:cNvSpPr/>
          <p:nvPr/>
        </p:nvSpPr>
        <p:spPr bwMode="auto">
          <a:xfrm flipH="1" rot="20782584">
            <a:off x="1490731" y="1490414"/>
            <a:ext cx="0" cy="1588"/>
          </a:xfrm>
          <a:custGeom>
            <a:gdLst>
              <a:gd fmla="*/ 2 w 3" name="T0"/>
              <a:gd fmla="*/ 2 h 3" name="T1"/>
              <a:gd fmla="*/ 3 w 3" name="T2"/>
              <a:gd fmla="*/ 2 h 3" name="T3"/>
              <a:gd fmla="*/ 3 w 3" name="T4"/>
              <a:gd fmla="*/ 3 h 3" name="T5"/>
              <a:gd fmla="*/ 3 w 3" name="T6"/>
              <a:gd fmla="*/ 2 h 3" name="T7"/>
              <a:gd fmla="*/ 2 w 3" name="T8"/>
              <a:gd fmla="*/ 2 h 3" name="T9"/>
              <a:gd fmla="*/ 1 w 3" name="T10"/>
              <a:gd fmla="*/ 1 h 3" name="T11"/>
              <a:gd fmla="*/ 0 w 3" name="T12"/>
              <a:gd fmla="*/ 0 h 3" name="T13"/>
              <a:gd fmla="*/ 1 w 3" name="T14"/>
              <a:gd fmla="*/ 1 h 3" name="T15"/>
              <a:gd fmla="*/ 2 w 3" name="T16"/>
              <a:gd fmla="*/ 2 h 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" w="3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lnTo>
                  <a:pt x="2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3" name="Freeform 434"/>
          <p:cNvSpPr/>
          <p:nvPr/>
        </p:nvSpPr>
        <p:spPr bwMode="auto">
          <a:xfrm rot="20782584">
            <a:off x="-272168" y="1179218"/>
            <a:ext cx="1971675" cy="587375"/>
          </a:xfrm>
          <a:custGeom>
            <a:gdLst>
              <a:gd fmla="*/ 5222 w 8693" name="T0"/>
              <a:gd fmla="*/ 565 h 2585" name="T1"/>
              <a:gd fmla="*/ 3763 w 8693" name="T2"/>
              <a:gd fmla="*/ 1581 h 2585" name="T3"/>
              <a:gd fmla="*/ 1804 w 8693" name="T4"/>
              <a:gd fmla="*/ 2374 h 2585" name="T5"/>
              <a:gd fmla="*/ 1 w 8693" name="T6"/>
              <a:gd fmla="*/ 2528 h 2585" name="T7"/>
              <a:gd fmla="*/ 804 w 8693" name="T8"/>
              <a:gd fmla="*/ 2585 h 2585" name="T9"/>
              <a:gd fmla="*/ 1521 w 8693" name="T10"/>
              <a:gd fmla="*/ 2533 h 2585" name="T11"/>
              <a:gd fmla="*/ 2572 w 8693" name="T12"/>
              <a:gd fmla="*/ 2271 h 2585" name="T13"/>
              <a:gd fmla="*/ 3061 w 8693" name="T14"/>
              <a:gd fmla="*/ 2071 h 2585" name="T15"/>
              <a:gd fmla="*/ 3681 w 8693" name="T16"/>
              <a:gd fmla="*/ 1740 h 2585" name="T17"/>
              <a:gd fmla="*/ 4419 w 8693" name="T18"/>
              <a:gd fmla="*/ 1252 h 2585" name="T19"/>
              <a:gd fmla="*/ 5028 w 8693" name="T20"/>
              <a:gd fmla="*/ 817 h 2585" name="T21"/>
              <a:gd fmla="*/ 5111 w 8693" name="T22"/>
              <a:gd fmla="*/ 770 h 2585" name="T23"/>
              <a:gd fmla="*/ 5290 w 8693" name="T24"/>
              <a:gd fmla="*/ 668 h 2585" name="T25"/>
              <a:gd fmla="*/ 5530 w 8693" name="T26"/>
              <a:gd fmla="*/ 624 h 2585" name="T27"/>
              <a:gd fmla="*/ 5730 w 8693" name="T28"/>
              <a:gd fmla="*/ 658 h 2585" name="T29"/>
              <a:gd fmla="*/ 5867 w 8693" name="T30"/>
              <a:gd fmla="*/ 744 h 2585" name="T31"/>
              <a:gd fmla="*/ 5952 w 8693" name="T32"/>
              <a:gd fmla="*/ 881 h 2585" name="T33"/>
              <a:gd fmla="*/ 5982 w 8693" name="T34"/>
              <a:gd fmla="*/ 1026 h 2585" name="T35"/>
              <a:gd fmla="*/ 5953 w 8693" name="T36"/>
              <a:gd fmla="*/ 1150 h 2585" name="T37"/>
              <a:gd fmla="*/ 5848 w 8693" name="T38"/>
              <a:gd fmla="*/ 1251 h 2585" name="T39"/>
              <a:gd fmla="*/ 5739 w 8693" name="T40"/>
              <a:gd fmla="*/ 1262 h 2585" name="T41"/>
              <a:gd fmla="*/ 5706 w 8693" name="T42"/>
              <a:gd fmla="*/ 1204 h 2585" name="T43"/>
              <a:gd fmla="*/ 5763 w 8693" name="T44"/>
              <a:gd fmla="*/ 1165 h 2585" name="T45"/>
              <a:gd fmla="*/ 5832 w 8693" name="T46"/>
              <a:gd fmla="*/ 1096 h 2585" name="T47"/>
              <a:gd fmla="*/ 5823 w 8693" name="T48"/>
              <a:gd fmla="*/ 979 h 2585" name="T49"/>
              <a:gd fmla="*/ 5724 w 8693" name="T50"/>
              <a:gd fmla="*/ 886 h 2585" name="T51"/>
              <a:gd fmla="*/ 5634 w 8693" name="T52"/>
              <a:gd fmla="*/ 875 h 2585" name="T53"/>
              <a:gd fmla="*/ 5537 w 8693" name="T54"/>
              <a:gd fmla="*/ 921 h 2585" name="T55"/>
              <a:gd fmla="*/ 5460 w 8693" name="T56"/>
              <a:gd fmla="*/ 1014 h 2585" name="T57"/>
              <a:gd fmla="*/ 5441 w 8693" name="T58"/>
              <a:gd fmla="*/ 1115 h 2585" name="T59"/>
              <a:gd fmla="*/ 5499 w 8693" name="T60"/>
              <a:gd fmla="*/ 1278 h 2585" name="T61"/>
              <a:gd fmla="*/ 5596 w 8693" name="T62"/>
              <a:gd fmla="*/ 1349 h 2585" name="T63"/>
              <a:gd fmla="*/ 5726 w 8693" name="T64"/>
              <a:gd fmla="*/ 1376 h 2585" name="T65"/>
              <a:gd fmla="*/ 5872 w 8693" name="T66"/>
              <a:gd fmla="*/ 1338 h 2585" name="T67"/>
              <a:gd fmla="*/ 6010 w 8693" name="T68"/>
              <a:gd fmla="*/ 1222 h 2585" name="T69"/>
              <a:gd fmla="*/ 6074 w 8693" name="T70"/>
              <a:gd fmla="*/ 1060 h 2585" name="T71"/>
              <a:gd fmla="*/ 6060 w 8693" name="T72"/>
              <a:gd fmla="*/ 877 h 2585" name="T73"/>
              <a:gd fmla="*/ 5976 w 8693" name="T74"/>
              <a:gd fmla="*/ 707 h 2585" name="T75"/>
              <a:gd fmla="*/ 5775 w 8693" name="T76"/>
              <a:gd fmla="*/ 563 h 2585" name="T77"/>
              <a:gd fmla="*/ 5619 w 8693" name="T78"/>
              <a:gd fmla="*/ 531 h 2585" name="T79"/>
              <a:gd fmla="*/ 5582 w 8693" name="T80"/>
              <a:gd fmla="*/ 486 h 2585" name="T81"/>
              <a:gd fmla="*/ 6080 w 8693" name="T82"/>
              <a:gd fmla="*/ 317 h 2585" name="T83"/>
              <a:gd fmla="*/ 6668 w 8693" name="T84"/>
              <a:gd fmla="*/ 200 h 2585" name="T85"/>
              <a:gd fmla="*/ 7104 w 8693" name="T86"/>
              <a:gd fmla="*/ 171 h 2585" name="T87"/>
              <a:gd fmla="*/ 7523 w 8693" name="T88"/>
              <a:gd fmla="*/ 238 h 2585" name="T89"/>
              <a:gd fmla="*/ 7947 w 8693" name="T90"/>
              <a:gd fmla="*/ 439 h 2585" name="T91"/>
              <a:gd fmla="*/ 8269 w 8693" name="T92"/>
              <a:gd fmla="*/ 697 h 2585" name="T93"/>
              <a:gd fmla="*/ 8436 w 8693" name="T94"/>
              <a:gd fmla="*/ 899 h 2585" name="T95"/>
              <a:gd fmla="*/ 8568 w 8693" name="T96"/>
              <a:gd fmla="*/ 1149 h 2585" name="T97"/>
              <a:gd fmla="*/ 8657 w 8693" name="T98"/>
              <a:gd fmla="*/ 1419 h 2585" name="T99"/>
              <a:gd fmla="*/ 8671 w 8693" name="T100"/>
              <a:gd fmla="*/ 1666 h 2585" name="T101"/>
              <a:gd fmla="*/ 8610 w 8693" name="T102"/>
              <a:gd fmla="*/ 1938 h 2585" name="T103"/>
              <a:gd fmla="*/ 8693 w 8693" name="T104"/>
              <a:gd fmla="*/ 1533 h 2585" name="T105"/>
              <a:gd fmla="*/ 8455 w 8693" name="T106"/>
              <a:gd fmla="*/ 858 h 2585" name="T107"/>
              <a:gd fmla="*/ 7928 w 8693" name="T108"/>
              <a:gd fmla="*/ 365 h 2585" name="T109"/>
              <a:gd fmla="*/ 7362 w 8693" name="T110"/>
              <a:gd fmla="*/ 142 h 2585" name="T111"/>
              <a:gd fmla="*/ 6968 w 8693" name="T112"/>
              <a:gd fmla="*/ 101 h 2585" name="T113"/>
              <a:gd fmla="*/ 6564 w 8693" name="T114"/>
              <a:gd fmla="*/ 110 h 2585" name="T115"/>
              <a:gd fmla="*/ 6168 w 8693" name="T116"/>
              <a:gd fmla="*/ 174 h 2585" name="T117"/>
              <a:gd fmla="*/ 6276 w 8693" name="T118"/>
              <a:gd fmla="*/ 113 h 2585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585" w="8693">
                <a:moveTo>
                  <a:pt x="6445" y="0"/>
                </a:moveTo>
                <a:lnTo>
                  <a:pt x="6284" y="36"/>
                </a:lnTo>
                <a:lnTo>
                  <a:pt x="6128" y="84"/>
                </a:lnTo>
                <a:lnTo>
                  <a:pt x="5973" y="143"/>
                </a:lnTo>
                <a:lnTo>
                  <a:pt x="5822" y="211"/>
                </a:lnTo>
                <a:lnTo>
                  <a:pt x="5671" y="290"/>
                </a:lnTo>
                <a:lnTo>
                  <a:pt x="5521" y="375"/>
                </a:lnTo>
                <a:lnTo>
                  <a:pt x="5371" y="467"/>
                </a:lnTo>
                <a:lnTo>
                  <a:pt x="5222" y="565"/>
                </a:lnTo>
                <a:lnTo>
                  <a:pt x="5072" y="669"/>
                </a:lnTo>
                <a:lnTo>
                  <a:pt x="4919" y="777"/>
                </a:lnTo>
                <a:lnTo>
                  <a:pt x="4766" y="888"/>
                </a:lnTo>
                <a:lnTo>
                  <a:pt x="4608" y="1003"/>
                </a:lnTo>
                <a:lnTo>
                  <a:pt x="4449" y="1119"/>
                </a:lnTo>
                <a:lnTo>
                  <a:pt x="4284" y="1235"/>
                </a:lnTo>
                <a:lnTo>
                  <a:pt x="4116" y="1352"/>
                </a:lnTo>
                <a:lnTo>
                  <a:pt x="3943" y="1467"/>
                </a:lnTo>
                <a:lnTo>
                  <a:pt x="3763" y="1581"/>
                </a:lnTo>
                <a:lnTo>
                  <a:pt x="3579" y="1692"/>
                </a:lnTo>
                <a:lnTo>
                  <a:pt x="3386" y="1799"/>
                </a:lnTo>
                <a:lnTo>
                  <a:pt x="3188" y="1902"/>
                </a:lnTo>
                <a:lnTo>
                  <a:pt x="2980" y="2000"/>
                </a:lnTo>
                <a:lnTo>
                  <a:pt x="2764" y="2091"/>
                </a:lnTo>
                <a:lnTo>
                  <a:pt x="2540" y="2174"/>
                </a:lnTo>
                <a:lnTo>
                  <a:pt x="2305" y="2250"/>
                </a:lnTo>
                <a:lnTo>
                  <a:pt x="2060" y="2318"/>
                </a:lnTo>
                <a:lnTo>
                  <a:pt x="1804" y="2374"/>
                </a:lnTo>
                <a:lnTo>
                  <a:pt x="1536" y="2420"/>
                </a:lnTo>
                <a:lnTo>
                  <a:pt x="1257" y="2455"/>
                </a:lnTo>
                <a:lnTo>
                  <a:pt x="964" y="2477"/>
                </a:lnTo>
                <a:lnTo>
                  <a:pt x="660" y="2485"/>
                </a:lnTo>
                <a:lnTo>
                  <a:pt x="341" y="2479"/>
                </a:lnTo>
                <a:lnTo>
                  <a:pt x="6" y="2459"/>
                </a:lnTo>
                <a:lnTo>
                  <a:pt x="5" y="2471"/>
                </a:lnTo>
                <a:lnTo>
                  <a:pt x="3" y="2500"/>
                </a:lnTo>
                <a:lnTo>
                  <a:pt x="1" y="2528"/>
                </a:lnTo>
                <a:lnTo>
                  <a:pt x="0" y="2541"/>
                </a:lnTo>
                <a:lnTo>
                  <a:pt x="106" y="2553"/>
                </a:lnTo>
                <a:lnTo>
                  <a:pt x="209" y="2562"/>
                </a:lnTo>
                <a:lnTo>
                  <a:pt x="311" y="2570"/>
                </a:lnTo>
                <a:lnTo>
                  <a:pt x="413" y="2576"/>
                </a:lnTo>
                <a:lnTo>
                  <a:pt x="512" y="2581"/>
                </a:lnTo>
                <a:lnTo>
                  <a:pt x="610" y="2584"/>
                </a:lnTo>
                <a:lnTo>
                  <a:pt x="708" y="2585"/>
                </a:lnTo>
                <a:lnTo>
                  <a:pt x="804" y="2585"/>
                </a:lnTo>
                <a:lnTo>
                  <a:pt x="898" y="2583"/>
                </a:lnTo>
                <a:lnTo>
                  <a:pt x="993" y="2580"/>
                </a:lnTo>
                <a:lnTo>
                  <a:pt x="1085" y="2575"/>
                </a:lnTo>
                <a:lnTo>
                  <a:pt x="1176" y="2569"/>
                </a:lnTo>
                <a:lnTo>
                  <a:pt x="1266" y="2562"/>
                </a:lnTo>
                <a:lnTo>
                  <a:pt x="1356" y="2553"/>
                </a:lnTo>
                <a:lnTo>
                  <a:pt x="1444" y="2542"/>
                </a:lnTo>
                <a:lnTo>
                  <a:pt x="1530" y="2531"/>
                </a:lnTo>
                <a:lnTo>
                  <a:pt x="1521" y="2533"/>
                </a:lnTo>
                <a:lnTo>
                  <a:pt x="1512" y="2536"/>
                </a:lnTo>
                <a:lnTo>
                  <a:pt x="1723" y="2489"/>
                </a:lnTo>
                <a:lnTo>
                  <a:pt x="1907" y="2447"/>
                </a:lnTo>
                <a:lnTo>
                  <a:pt x="2066" y="2409"/>
                </a:lnTo>
                <a:lnTo>
                  <a:pt x="2202" y="2376"/>
                </a:lnTo>
                <a:lnTo>
                  <a:pt x="2319" y="2346"/>
                </a:lnTo>
                <a:lnTo>
                  <a:pt x="2417" y="2319"/>
                </a:lnTo>
                <a:lnTo>
                  <a:pt x="2500" y="2293"/>
                </a:lnTo>
                <a:lnTo>
                  <a:pt x="2572" y="2271"/>
                </a:lnTo>
                <a:lnTo>
                  <a:pt x="2633" y="2250"/>
                </a:lnTo>
                <a:lnTo>
                  <a:pt x="2686" y="2230"/>
                </a:lnTo>
                <a:lnTo>
                  <a:pt x="2734" y="2211"/>
                </a:lnTo>
                <a:lnTo>
                  <a:pt x="2780" y="2192"/>
                </a:lnTo>
                <a:lnTo>
                  <a:pt x="2825" y="2172"/>
                </a:lnTo>
                <a:lnTo>
                  <a:pt x="2875" y="2151"/>
                </a:lnTo>
                <a:lnTo>
                  <a:pt x="2928" y="2129"/>
                </a:lnTo>
                <a:lnTo>
                  <a:pt x="2988" y="2104"/>
                </a:lnTo>
                <a:lnTo>
                  <a:pt x="3061" y="2071"/>
                </a:lnTo>
                <a:lnTo>
                  <a:pt x="3133" y="2037"/>
                </a:lnTo>
                <a:lnTo>
                  <a:pt x="3205" y="2002"/>
                </a:lnTo>
                <a:lnTo>
                  <a:pt x="3275" y="1967"/>
                </a:lnTo>
                <a:lnTo>
                  <a:pt x="3345" y="1929"/>
                </a:lnTo>
                <a:lnTo>
                  <a:pt x="3413" y="1893"/>
                </a:lnTo>
                <a:lnTo>
                  <a:pt x="3481" y="1855"/>
                </a:lnTo>
                <a:lnTo>
                  <a:pt x="3549" y="1818"/>
                </a:lnTo>
                <a:lnTo>
                  <a:pt x="3615" y="1779"/>
                </a:lnTo>
                <a:lnTo>
                  <a:pt x="3681" y="1740"/>
                </a:lnTo>
                <a:lnTo>
                  <a:pt x="3746" y="1701"/>
                </a:lnTo>
                <a:lnTo>
                  <a:pt x="3811" y="1662"/>
                </a:lnTo>
                <a:lnTo>
                  <a:pt x="3875" y="1622"/>
                </a:lnTo>
                <a:lnTo>
                  <a:pt x="3937" y="1581"/>
                </a:lnTo>
                <a:lnTo>
                  <a:pt x="4000" y="1540"/>
                </a:lnTo>
                <a:lnTo>
                  <a:pt x="4061" y="1500"/>
                </a:lnTo>
                <a:lnTo>
                  <a:pt x="4183" y="1418"/>
                </a:lnTo>
                <a:lnTo>
                  <a:pt x="4302" y="1336"/>
                </a:lnTo>
                <a:lnTo>
                  <a:pt x="4419" y="1252"/>
                </a:lnTo>
                <a:lnTo>
                  <a:pt x="4535" y="1170"/>
                </a:lnTo>
                <a:lnTo>
                  <a:pt x="4648" y="1089"/>
                </a:lnTo>
                <a:lnTo>
                  <a:pt x="4761" y="1008"/>
                </a:lnTo>
                <a:lnTo>
                  <a:pt x="4871" y="928"/>
                </a:lnTo>
                <a:lnTo>
                  <a:pt x="4979" y="849"/>
                </a:lnTo>
                <a:lnTo>
                  <a:pt x="4981" y="852"/>
                </a:lnTo>
                <a:lnTo>
                  <a:pt x="4983" y="855"/>
                </a:lnTo>
                <a:lnTo>
                  <a:pt x="5006" y="836"/>
                </a:lnTo>
                <a:lnTo>
                  <a:pt x="5028" y="817"/>
                </a:lnTo>
                <a:lnTo>
                  <a:pt x="5050" y="800"/>
                </a:lnTo>
                <a:lnTo>
                  <a:pt x="5074" y="783"/>
                </a:lnTo>
                <a:lnTo>
                  <a:pt x="5096" y="767"/>
                </a:lnTo>
                <a:lnTo>
                  <a:pt x="5119" y="753"/>
                </a:lnTo>
                <a:lnTo>
                  <a:pt x="5141" y="739"/>
                </a:lnTo>
                <a:lnTo>
                  <a:pt x="5164" y="726"/>
                </a:lnTo>
                <a:lnTo>
                  <a:pt x="5154" y="734"/>
                </a:lnTo>
                <a:lnTo>
                  <a:pt x="5132" y="752"/>
                </a:lnTo>
                <a:lnTo>
                  <a:pt x="5111" y="770"/>
                </a:lnTo>
                <a:lnTo>
                  <a:pt x="5101" y="778"/>
                </a:lnTo>
                <a:lnTo>
                  <a:pt x="5120" y="763"/>
                </a:lnTo>
                <a:lnTo>
                  <a:pt x="5138" y="748"/>
                </a:lnTo>
                <a:lnTo>
                  <a:pt x="5157" y="733"/>
                </a:lnTo>
                <a:lnTo>
                  <a:pt x="5177" y="719"/>
                </a:lnTo>
                <a:lnTo>
                  <a:pt x="5205" y="704"/>
                </a:lnTo>
                <a:lnTo>
                  <a:pt x="5234" y="691"/>
                </a:lnTo>
                <a:lnTo>
                  <a:pt x="5262" y="679"/>
                </a:lnTo>
                <a:lnTo>
                  <a:pt x="5290" y="668"/>
                </a:lnTo>
                <a:lnTo>
                  <a:pt x="5318" y="658"/>
                </a:lnTo>
                <a:lnTo>
                  <a:pt x="5346" y="650"/>
                </a:lnTo>
                <a:lnTo>
                  <a:pt x="5374" y="643"/>
                </a:lnTo>
                <a:lnTo>
                  <a:pt x="5401" y="637"/>
                </a:lnTo>
                <a:lnTo>
                  <a:pt x="5428" y="632"/>
                </a:lnTo>
                <a:lnTo>
                  <a:pt x="5454" y="629"/>
                </a:lnTo>
                <a:lnTo>
                  <a:pt x="5480" y="626"/>
                </a:lnTo>
                <a:lnTo>
                  <a:pt x="5505" y="625"/>
                </a:lnTo>
                <a:lnTo>
                  <a:pt x="5530" y="624"/>
                </a:lnTo>
                <a:lnTo>
                  <a:pt x="5555" y="624"/>
                </a:lnTo>
                <a:lnTo>
                  <a:pt x="5579" y="626"/>
                </a:lnTo>
                <a:lnTo>
                  <a:pt x="5602" y="628"/>
                </a:lnTo>
                <a:lnTo>
                  <a:pt x="5625" y="631"/>
                </a:lnTo>
                <a:lnTo>
                  <a:pt x="5647" y="635"/>
                </a:lnTo>
                <a:lnTo>
                  <a:pt x="5669" y="639"/>
                </a:lnTo>
                <a:lnTo>
                  <a:pt x="5691" y="645"/>
                </a:lnTo>
                <a:lnTo>
                  <a:pt x="5711" y="651"/>
                </a:lnTo>
                <a:lnTo>
                  <a:pt x="5730" y="658"/>
                </a:lnTo>
                <a:lnTo>
                  <a:pt x="5749" y="665"/>
                </a:lnTo>
                <a:lnTo>
                  <a:pt x="5767" y="673"/>
                </a:lnTo>
                <a:lnTo>
                  <a:pt x="5784" y="682"/>
                </a:lnTo>
                <a:lnTo>
                  <a:pt x="5800" y="691"/>
                </a:lnTo>
                <a:lnTo>
                  <a:pt x="5815" y="701"/>
                </a:lnTo>
                <a:lnTo>
                  <a:pt x="5830" y="711"/>
                </a:lnTo>
                <a:lnTo>
                  <a:pt x="5843" y="722"/>
                </a:lnTo>
                <a:lnTo>
                  <a:pt x="5855" y="733"/>
                </a:lnTo>
                <a:lnTo>
                  <a:pt x="5867" y="744"/>
                </a:lnTo>
                <a:lnTo>
                  <a:pt x="5877" y="756"/>
                </a:lnTo>
                <a:lnTo>
                  <a:pt x="5889" y="771"/>
                </a:lnTo>
                <a:lnTo>
                  <a:pt x="5900" y="786"/>
                </a:lnTo>
                <a:lnTo>
                  <a:pt x="5911" y="801"/>
                </a:lnTo>
                <a:lnTo>
                  <a:pt x="5921" y="817"/>
                </a:lnTo>
                <a:lnTo>
                  <a:pt x="5930" y="833"/>
                </a:lnTo>
                <a:lnTo>
                  <a:pt x="5938" y="849"/>
                </a:lnTo>
                <a:lnTo>
                  <a:pt x="5946" y="865"/>
                </a:lnTo>
                <a:lnTo>
                  <a:pt x="5952" y="881"/>
                </a:lnTo>
                <a:lnTo>
                  <a:pt x="5959" y="897"/>
                </a:lnTo>
                <a:lnTo>
                  <a:pt x="5964" y="914"/>
                </a:lnTo>
                <a:lnTo>
                  <a:pt x="5969" y="931"/>
                </a:lnTo>
                <a:lnTo>
                  <a:pt x="5973" y="947"/>
                </a:lnTo>
                <a:lnTo>
                  <a:pt x="5976" y="963"/>
                </a:lnTo>
                <a:lnTo>
                  <a:pt x="5978" y="979"/>
                </a:lnTo>
                <a:lnTo>
                  <a:pt x="5980" y="995"/>
                </a:lnTo>
                <a:lnTo>
                  <a:pt x="5981" y="1011"/>
                </a:lnTo>
                <a:lnTo>
                  <a:pt x="5982" y="1026"/>
                </a:lnTo>
                <a:lnTo>
                  <a:pt x="5981" y="1041"/>
                </a:lnTo>
                <a:lnTo>
                  <a:pt x="5980" y="1056"/>
                </a:lnTo>
                <a:lnTo>
                  <a:pt x="5979" y="1071"/>
                </a:lnTo>
                <a:lnTo>
                  <a:pt x="5976" y="1085"/>
                </a:lnTo>
                <a:lnTo>
                  <a:pt x="5973" y="1099"/>
                </a:lnTo>
                <a:lnTo>
                  <a:pt x="5969" y="1113"/>
                </a:lnTo>
                <a:lnTo>
                  <a:pt x="5965" y="1126"/>
                </a:lnTo>
                <a:lnTo>
                  <a:pt x="5959" y="1138"/>
                </a:lnTo>
                <a:lnTo>
                  <a:pt x="5953" y="1150"/>
                </a:lnTo>
                <a:lnTo>
                  <a:pt x="5947" y="1162"/>
                </a:lnTo>
                <a:lnTo>
                  <a:pt x="5939" y="1173"/>
                </a:lnTo>
                <a:lnTo>
                  <a:pt x="5931" y="1183"/>
                </a:lnTo>
                <a:lnTo>
                  <a:pt x="5923" y="1193"/>
                </a:lnTo>
                <a:lnTo>
                  <a:pt x="5913" y="1202"/>
                </a:lnTo>
                <a:lnTo>
                  <a:pt x="5903" y="1210"/>
                </a:lnTo>
                <a:lnTo>
                  <a:pt x="5884" y="1226"/>
                </a:lnTo>
                <a:lnTo>
                  <a:pt x="5865" y="1240"/>
                </a:lnTo>
                <a:lnTo>
                  <a:pt x="5848" y="1251"/>
                </a:lnTo>
                <a:lnTo>
                  <a:pt x="5832" y="1260"/>
                </a:lnTo>
                <a:lnTo>
                  <a:pt x="5817" y="1266"/>
                </a:lnTo>
                <a:lnTo>
                  <a:pt x="5803" y="1272"/>
                </a:lnTo>
                <a:lnTo>
                  <a:pt x="5790" y="1274"/>
                </a:lnTo>
                <a:lnTo>
                  <a:pt x="5778" y="1275"/>
                </a:lnTo>
                <a:lnTo>
                  <a:pt x="5767" y="1274"/>
                </a:lnTo>
                <a:lnTo>
                  <a:pt x="5757" y="1271"/>
                </a:lnTo>
                <a:lnTo>
                  <a:pt x="5747" y="1268"/>
                </a:lnTo>
                <a:lnTo>
                  <a:pt x="5739" y="1262"/>
                </a:lnTo>
                <a:lnTo>
                  <a:pt x="5732" y="1256"/>
                </a:lnTo>
                <a:lnTo>
                  <a:pt x="5725" y="1249"/>
                </a:lnTo>
                <a:lnTo>
                  <a:pt x="5719" y="1242"/>
                </a:lnTo>
                <a:lnTo>
                  <a:pt x="5714" y="1234"/>
                </a:lnTo>
                <a:lnTo>
                  <a:pt x="5710" y="1227"/>
                </a:lnTo>
                <a:lnTo>
                  <a:pt x="5707" y="1221"/>
                </a:lnTo>
                <a:lnTo>
                  <a:pt x="5705" y="1215"/>
                </a:lnTo>
                <a:lnTo>
                  <a:pt x="5705" y="1209"/>
                </a:lnTo>
                <a:lnTo>
                  <a:pt x="5706" y="1204"/>
                </a:lnTo>
                <a:lnTo>
                  <a:pt x="5707" y="1199"/>
                </a:lnTo>
                <a:lnTo>
                  <a:pt x="5710" y="1195"/>
                </a:lnTo>
                <a:lnTo>
                  <a:pt x="5714" y="1190"/>
                </a:lnTo>
                <a:lnTo>
                  <a:pt x="5719" y="1186"/>
                </a:lnTo>
                <a:lnTo>
                  <a:pt x="5724" y="1183"/>
                </a:lnTo>
                <a:lnTo>
                  <a:pt x="5729" y="1179"/>
                </a:lnTo>
                <a:lnTo>
                  <a:pt x="5736" y="1176"/>
                </a:lnTo>
                <a:lnTo>
                  <a:pt x="5749" y="1170"/>
                </a:lnTo>
                <a:lnTo>
                  <a:pt x="5763" y="1165"/>
                </a:lnTo>
                <a:lnTo>
                  <a:pt x="5769" y="1163"/>
                </a:lnTo>
                <a:lnTo>
                  <a:pt x="5776" y="1160"/>
                </a:lnTo>
                <a:lnTo>
                  <a:pt x="5782" y="1157"/>
                </a:lnTo>
                <a:lnTo>
                  <a:pt x="5788" y="1154"/>
                </a:lnTo>
                <a:lnTo>
                  <a:pt x="5799" y="1145"/>
                </a:lnTo>
                <a:lnTo>
                  <a:pt x="5809" y="1135"/>
                </a:lnTo>
                <a:lnTo>
                  <a:pt x="5818" y="1123"/>
                </a:lnTo>
                <a:lnTo>
                  <a:pt x="5825" y="1110"/>
                </a:lnTo>
                <a:lnTo>
                  <a:pt x="5832" y="1096"/>
                </a:lnTo>
                <a:lnTo>
                  <a:pt x="5836" y="1081"/>
                </a:lnTo>
                <a:lnTo>
                  <a:pt x="5839" y="1065"/>
                </a:lnTo>
                <a:lnTo>
                  <a:pt x="5840" y="1048"/>
                </a:lnTo>
                <a:lnTo>
                  <a:pt x="5839" y="1031"/>
                </a:lnTo>
                <a:lnTo>
                  <a:pt x="5836" y="1014"/>
                </a:lnTo>
                <a:lnTo>
                  <a:pt x="5833" y="1005"/>
                </a:lnTo>
                <a:lnTo>
                  <a:pt x="5831" y="996"/>
                </a:lnTo>
                <a:lnTo>
                  <a:pt x="5827" y="987"/>
                </a:lnTo>
                <a:lnTo>
                  <a:pt x="5823" y="979"/>
                </a:lnTo>
                <a:lnTo>
                  <a:pt x="5819" y="970"/>
                </a:lnTo>
                <a:lnTo>
                  <a:pt x="5813" y="961"/>
                </a:lnTo>
                <a:lnTo>
                  <a:pt x="5808" y="953"/>
                </a:lnTo>
                <a:lnTo>
                  <a:pt x="5801" y="944"/>
                </a:lnTo>
                <a:lnTo>
                  <a:pt x="5787" y="929"/>
                </a:lnTo>
                <a:lnTo>
                  <a:pt x="5772" y="915"/>
                </a:lnTo>
                <a:lnTo>
                  <a:pt x="5756" y="904"/>
                </a:lnTo>
                <a:lnTo>
                  <a:pt x="5740" y="894"/>
                </a:lnTo>
                <a:lnTo>
                  <a:pt x="5724" y="886"/>
                </a:lnTo>
                <a:lnTo>
                  <a:pt x="5707" y="880"/>
                </a:lnTo>
                <a:lnTo>
                  <a:pt x="5698" y="877"/>
                </a:lnTo>
                <a:lnTo>
                  <a:pt x="5690" y="876"/>
                </a:lnTo>
                <a:lnTo>
                  <a:pt x="5680" y="874"/>
                </a:lnTo>
                <a:lnTo>
                  <a:pt x="5671" y="873"/>
                </a:lnTo>
                <a:lnTo>
                  <a:pt x="5662" y="873"/>
                </a:lnTo>
                <a:lnTo>
                  <a:pt x="5653" y="873"/>
                </a:lnTo>
                <a:lnTo>
                  <a:pt x="5644" y="874"/>
                </a:lnTo>
                <a:lnTo>
                  <a:pt x="5634" y="875"/>
                </a:lnTo>
                <a:lnTo>
                  <a:pt x="5625" y="877"/>
                </a:lnTo>
                <a:lnTo>
                  <a:pt x="5616" y="880"/>
                </a:lnTo>
                <a:lnTo>
                  <a:pt x="5606" y="883"/>
                </a:lnTo>
                <a:lnTo>
                  <a:pt x="5596" y="886"/>
                </a:lnTo>
                <a:lnTo>
                  <a:pt x="5587" y="890"/>
                </a:lnTo>
                <a:lnTo>
                  <a:pt x="5577" y="895"/>
                </a:lnTo>
                <a:lnTo>
                  <a:pt x="5567" y="901"/>
                </a:lnTo>
                <a:lnTo>
                  <a:pt x="5557" y="907"/>
                </a:lnTo>
                <a:lnTo>
                  <a:pt x="5537" y="921"/>
                </a:lnTo>
                <a:lnTo>
                  <a:pt x="5517" y="938"/>
                </a:lnTo>
                <a:lnTo>
                  <a:pt x="5508" y="946"/>
                </a:lnTo>
                <a:lnTo>
                  <a:pt x="5499" y="955"/>
                </a:lnTo>
                <a:lnTo>
                  <a:pt x="5491" y="964"/>
                </a:lnTo>
                <a:lnTo>
                  <a:pt x="5483" y="974"/>
                </a:lnTo>
                <a:lnTo>
                  <a:pt x="5476" y="983"/>
                </a:lnTo>
                <a:lnTo>
                  <a:pt x="5470" y="993"/>
                </a:lnTo>
                <a:lnTo>
                  <a:pt x="5465" y="1003"/>
                </a:lnTo>
                <a:lnTo>
                  <a:pt x="5460" y="1014"/>
                </a:lnTo>
                <a:lnTo>
                  <a:pt x="5455" y="1025"/>
                </a:lnTo>
                <a:lnTo>
                  <a:pt x="5451" y="1035"/>
                </a:lnTo>
                <a:lnTo>
                  <a:pt x="5448" y="1046"/>
                </a:lnTo>
                <a:lnTo>
                  <a:pt x="5446" y="1058"/>
                </a:lnTo>
                <a:lnTo>
                  <a:pt x="5444" y="1069"/>
                </a:lnTo>
                <a:lnTo>
                  <a:pt x="5442" y="1080"/>
                </a:lnTo>
                <a:lnTo>
                  <a:pt x="5441" y="1092"/>
                </a:lnTo>
                <a:lnTo>
                  <a:pt x="5441" y="1103"/>
                </a:lnTo>
                <a:lnTo>
                  <a:pt x="5441" y="1115"/>
                </a:lnTo>
                <a:lnTo>
                  <a:pt x="5441" y="1126"/>
                </a:lnTo>
                <a:lnTo>
                  <a:pt x="5442" y="1138"/>
                </a:lnTo>
                <a:lnTo>
                  <a:pt x="5444" y="1149"/>
                </a:lnTo>
                <a:lnTo>
                  <a:pt x="5449" y="1172"/>
                </a:lnTo>
                <a:lnTo>
                  <a:pt x="5455" y="1194"/>
                </a:lnTo>
                <a:lnTo>
                  <a:pt x="5464" y="1216"/>
                </a:lnTo>
                <a:lnTo>
                  <a:pt x="5474" y="1237"/>
                </a:lnTo>
                <a:lnTo>
                  <a:pt x="5486" y="1258"/>
                </a:lnTo>
                <a:lnTo>
                  <a:pt x="5499" y="1278"/>
                </a:lnTo>
                <a:lnTo>
                  <a:pt x="5508" y="1287"/>
                </a:lnTo>
                <a:lnTo>
                  <a:pt x="5517" y="1297"/>
                </a:lnTo>
                <a:lnTo>
                  <a:pt x="5527" y="1305"/>
                </a:lnTo>
                <a:lnTo>
                  <a:pt x="5537" y="1314"/>
                </a:lnTo>
                <a:lnTo>
                  <a:pt x="5548" y="1322"/>
                </a:lnTo>
                <a:lnTo>
                  <a:pt x="5559" y="1330"/>
                </a:lnTo>
                <a:lnTo>
                  <a:pt x="5571" y="1337"/>
                </a:lnTo>
                <a:lnTo>
                  <a:pt x="5583" y="1343"/>
                </a:lnTo>
                <a:lnTo>
                  <a:pt x="5596" y="1349"/>
                </a:lnTo>
                <a:lnTo>
                  <a:pt x="5609" y="1355"/>
                </a:lnTo>
                <a:lnTo>
                  <a:pt x="5622" y="1360"/>
                </a:lnTo>
                <a:lnTo>
                  <a:pt x="5636" y="1364"/>
                </a:lnTo>
                <a:lnTo>
                  <a:pt x="5650" y="1368"/>
                </a:lnTo>
                <a:lnTo>
                  <a:pt x="5664" y="1371"/>
                </a:lnTo>
                <a:lnTo>
                  <a:pt x="5679" y="1373"/>
                </a:lnTo>
                <a:lnTo>
                  <a:pt x="5695" y="1375"/>
                </a:lnTo>
                <a:lnTo>
                  <a:pt x="5711" y="1375"/>
                </a:lnTo>
                <a:lnTo>
                  <a:pt x="5726" y="1376"/>
                </a:lnTo>
                <a:lnTo>
                  <a:pt x="5742" y="1375"/>
                </a:lnTo>
                <a:lnTo>
                  <a:pt x="5758" y="1373"/>
                </a:lnTo>
                <a:lnTo>
                  <a:pt x="5774" y="1371"/>
                </a:lnTo>
                <a:lnTo>
                  <a:pt x="5790" y="1368"/>
                </a:lnTo>
                <a:lnTo>
                  <a:pt x="5806" y="1364"/>
                </a:lnTo>
                <a:lnTo>
                  <a:pt x="5823" y="1359"/>
                </a:lnTo>
                <a:lnTo>
                  <a:pt x="5839" y="1353"/>
                </a:lnTo>
                <a:lnTo>
                  <a:pt x="5855" y="1346"/>
                </a:lnTo>
                <a:lnTo>
                  <a:pt x="5872" y="1338"/>
                </a:lnTo>
                <a:lnTo>
                  <a:pt x="5888" y="1329"/>
                </a:lnTo>
                <a:lnTo>
                  <a:pt x="5905" y="1319"/>
                </a:lnTo>
                <a:lnTo>
                  <a:pt x="5921" y="1308"/>
                </a:lnTo>
                <a:lnTo>
                  <a:pt x="5938" y="1295"/>
                </a:lnTo>
                <a:lnTo>
                  <a:pt x="5954" y="1282"/>
                </a:lnTo>
                <a:lnTo>
                  <a:pt x="5969" y="1268"/>
                </a:lnTo>
                <a:lnTo>
                  <a:pt x="5983" y="1253"/>
                </a:lnTo>
                <a:lnTo>
                  <a:pt x="5997" y="1238"/>
                </a:lnTo>
                <a:lnTo>
                  <a:pt x="6010" y="1222"/>
                </a:lnTo>
                <a:lnTo>
                  <a:pt x="6021" y="1206"/>
                </a:lnTo>
                <a:lnTo>
                  <a:pt x="6031" y="1189"/>
                </a:lnTo>
                <a:lnTo>
                  <a:pt x="6040" y="1172"/>
                </a:lnTo>
                <a:lnTo>
                  <a:pt x="6048" y="1154"/>
                </a:lnTo>
                <a:lnTo>
                  <a:pt x="6055" y="1136"/>
                </a:lnTo>
                <a:lnTo>
                  <a:pt x="6061" y="1117"/>
                </a:lnTo>
                <a:lnTo>
                  <a:pt x="6066" y="1098"/>
                </a:lnTo>
                <a:lnTo>
                  <a:pt x="6070" y="1079"/>
                </a:lnTo>
                <a:lnTo>
                  <a:pt x="6074" y="1060"/>
                </a:lnTo>
                <a:lnTo>
                  <a:pt x="6076" y="1040"/>
                </a:lnTo>
                <a:lnTo>
                  <a:pt x="6077" y="1020"/>
                </a:lnTo>
                <a:lnTo>
                  <a:pt x="6077" y="1000"/>
                </a:lnTo>
                <a:lnTo>
                  <a:pt x="6077" y="980"/>
                </a:lnTo>
                <a:lnTo>
                  <a:pt x="6075" y="959"/>
                </a:lnTo>
                <a:lnTo>
                  <a:pt x="6073" y="939"/>
                </a:lnTo>
                <a:lnTo>
                  <a:pt x="6069" y="919"/>
                </a:lnTo>
                <a:lnTo>
                  <a:pt x="6065" y="897"/>
                </a:lnTo>
                <a:lnTo>
                  <a:pt x="6060" y="877"/>
                </a:lnTo>
                <a:lnTo>
                  <a:pt x="6054" y="857"/>
                </a:lnTo>
                <a:lnTo>
                  <a:pt x="6048" y="837"/>
                </a:lnTo>
                <a:lnTo>
                  <a:pt x="6040" y="818"/>
                </a:lnTo>
                <a:lnTo>
                  <a:pt x="6032" y="798"/>
                </a:lnTo>
                <a:lnTo>
                  <a:pt x="6022" y="779"/>
                </a:lnTo>
                <a:lnTo>
                  <a:pt x="6012" y="760"/>
                </a:lnTo>
                <a:lnTo>
                  <a:pt x="6000" y="742"/>
                </a:lnTo>
                <a:lnTo>
                  <a:pt x="5989" y="724"/>
                </a:lnTo>
                <a:lnTo>
                  <a:pt x="5976" y="707"/>
                </a:lnTo>
                <a:lnTo>
                  <a:pt x="5963" y="690"/>
                </a:lnTo>
                <a:lnTo>
                  <a:pt x="5947" y="671"/>
                </a:lnTo>
                <a:lnTo>
                  <a:pt x="5928" y="653"/>
                </a:lnTo>
                <a:lnTo>
                  <a:pt x="5907" y="636"/>
                </a:lnTo>
                <a:lnTo>
                  <a:pt x="5884" y="619"/>
                </a:lnTo>
                <a:lnTo>
                  <a:pt x="5860" y="604"/>
                </a:lnTo>
                <a:lnTo>
                  <a:pt x="5833" y="589"/>
                </a:lnTo>
                <a:lnTo>
                  <a:pt x="5805" y="576"/>
                </a:lnTo>
                <a:lnTo>
                  <a:pt x="5775" y="563"/>
                </a:lnTo>
                <a:lnTo>
                  <a:pt x="5759" y="558"/>
                </a:lnTo>
                <a:lnTo>
                  <a:pt x="5743" y="553"/>
                </a:lnTo>
                <a:lnTo>
                  <a:pt x="5727" y="548"/>
                </a:lnTo>
                <a:lnTo>
                  <a:pt x="5710" y="544"/>
                </a:lnTo>
                <a:lnTo>
                  <a:pt x="5693" y="540"/>
                </a:lnTo>
                <a:lnTo>
                  <a:pt x="5674" y="537"/>
                </a:lnTo>
                <a:lnTo>
                  <a:pt x="5656" y="534"/>
                </a:lnTo>
                <a:lnTo>
                  <a:pt x="5637" y="532"/>
                </a:lnTo>
                <a:lnTo>
                  <a:pt x="5619" y="531"/>
                </a:lnTo>
                <a:lnTo>
                  <a:pt x="5599" y="529"/>
                </a:lnTo>
                <a:lnTo>
                  <a:pt x="5580" y="529"/>
                </a:lnTo>
                <a:lnTo>
                  <a:pt x="5560" y="529"/>
                </a:lnTo>
                <a:lnTo>
                  <a:pt x="5540" y="530"/>
                </a:lnTo>
                <a:lnTo>
                  <a:pt x="5519" y="531"/>
                </a:lnTo>
                <a:lnTo>
                  <a:pt x="5498" y="533"/>
                </a:lnTo>
                <a:lnTo>
                  <a:pt x="5477" y="535"/>
                </a:lnTo>
                <a:lnTo>
                  <a:pt x="5529" y="510"/>
                </a:lnTo>
                <a:lnTo>
                  <a:pt x="5582" y="486"/>
                </a:lnTo>
                <a:lnTo>
                  <a:pt x="5636" y="463"/>
                </a:lnTo>
                <a:lnTo>
                  <a:pt x="5691" y="441"/>
                </a:lnTo>
                <a:lnTo>
                  <a:pt x="5746" y="421"/>
                </a:lnTo>
                <a:lnTo>
                  <a:pt x="5801" y="401"/>
                </a:lnTo>
                <a:lnTo>
                  <a:pt x="5856" y="382"/>
                </a:lnTo>
                <a:lnTo>
                  <a:pt x="5912" y="364"/>
                </a:lnTo>
                <a:lnTo>
                  <a:pt x="5967" y="348"/>
                </a:lnTo>
                <a:lnTo>
                  <a:pt x="6024" y="332"/>
                </a:lnTo>
                <a:lnTo>
                  <a:pt x="6080" y="317"/>
                </a:lnTo>
                <a:lnTo>
                  <a:pt x="6136" y="303"/>
                </a:lnTo>
                <a:lnTo>
                  <a:pt x="6192" y="289"/>
                </a:lnTo>
                <a:lnTo>
                  <a:pt x="6248" y="277"/>
                </a:lnTo>
                <a:lnTo>
                  <a:pt x="6304" y="265"/>
                </a:lnTo>
                <a:lnTo>
                  <a:pt x="6360" y="254"/>
                </a:lnTo>
                <a:lnTo>
                  <a:pt x="6464" y="234"/>
                </a:lnTo>
                <a:lnTo>
                  <a:pt x="6567" y="215"/>
                </a:lnTo>
                <a:lnTo>
                  <a:pt x="6617" y="207"/>
                </a:lnTo>
                <a:lnTo>
                  <a:pt x="6668" y="200"/>
                </a:lnTo>
                <a:lnTo>
                  <a:pt x="6718" y="193"/>
                </a:lnTo>
                <a:lnTo>
                  <a:pt x="6767" y="187"/>
                </a:lnTo>
                <a:lnTo>
                  <a:pt x="6816" y="182"/>
                </a:lnTo>
                <a:lnTo>
                  <a:pt x="6865" y="178"/>
                </a:lnTo>
                <a:lnTo>
                  <a:pt x="6913" y="174"/>
                </a:lnTo>
                <a:lnTo>
                  <a:pt x="6962" y="172"/>
                </a:lnTo>
                <a:lnTo>
                  <a:pt x="7010" y="171"/>
                </a:lnTo>
                <a:lnTo>
                  <a:pt x="7057" y="170"/>
                </a:lnTo>
                <a:lnTo>
                  <a:pt x="7104" y="171"/>
                </a:lnTo>
                <a:lnTo>
                  <a:pt x="7151" y="173"/>
                </a:lnTo>
                <a:lnTo>
                  <a:pt x="7198" y="176"/>
                </a:lnTo>
                <a:lnTo>
                  <a:pt x="7245" y="180"/>
                </a:lnTo>
                <a:lnTo>
                  <a:pt x="7292" y="186"/>
                </a:lnTo>
                <a:lnTo>
                  <a:pt x="7338" y="193"/>
                </a:lnTo>
                <a:lnTo>
                  <a:pt x="7385" y="202"/>
                </a:lnTo>
                <a:lnTo>
                  <a:pt x="7431" y="212"/>
                </a:lnTo>
                <a:lnTo>
                  <a:pt x="7477" y="224"/>
                </a:lnTo>
                <a:lnTo>
                  <a:pt x="7523" y="238"/>
                </a:lnTo>
                <a:lnTo>
                  <a:pt x="7569" y="252"/>
                </a:lnTo>
                <a:lnTo>
                  <a:pt x="7617" y="269"/>
                </a:lnTo>
                <a:lnTo>
                  <a:pt x="7663" y="287"/>
                </a:lnTo>
                <a:lnTo>
                  <a:pt x="7709" y="307"/>
                </a:lnTo>
                <a:lnTo>
                  <a:pt x="7755" y="329"/>
                </a:lnTo>
                <a:lnTo>
                  <a:pt x="7802" y="353"/>
                </a:lnTo>
                <a:lnTo>
                  <a:pt x="7849" y="379"/>
                </a:lnTo>
                <a:lnTo>
                  <a:pt x="7896" y="407"/>
                </a:lnTo>
                <a:lnTo>
                  <a:pt x="7947" y="439"/>
                </a:lnTo>
                <a:lnTo>
                  <a:pt x="7997" y="472"/>
                </a:lnTo>
                <a:lnTo>
                  <a:pt x="8045" y="506"/>
                </a:lnTo>
                <a:lnTo>
                  <a:pt x="8093" y="541"/>
                </a:lnTo>
                <a:lnTo>
                  <a:pt x="8139" y="579"/>
                </a:lnTo>
                <a:lnTo>
                  <a:pt x="8183" y="617"/>
                </a:lnTo>
                <a:lnTo>
                  <a:pt x="8206" y="637"/>
                </a:lnTo>
                <a:lnTo>
                  <a:pt x="8228" y="656"/>
                </a:lnTo>
                <a:lnTo>
                  <a:pt x="8249" y="677"/>
                </a:lnTo>
                <a:lnTo>
                  <a:pt x="8269" y="697"/>
                </a:lnTo>
                <a:lnTo>
                  <a:pt x="8290" y="718"/>
                </a:lnTo>
                <a:lnTo>
                  <a:pt x="8309" y="739"/>
                </a:lnTo>
                <a:lnTo>
                  <a:pt x="8329" y="761"/>
                </a:lnTo>
                <a:lnTo>
                  <a:pt x="8348" y="783"/>
                </a:lnTo>
                <a:lnTo>
                  <a:pt x="8366" y="806"/>
                </a:lnTo>
                <a:lnTo>
                  <a:pt x="8384" y="828"/>
                </a:lnTo>
                <a:lnTo>
                  <a:pt x="8402" y="852"/>
                </a:lnTo>
                <a:lnTo>
                  <a:pt x="8419" y="875"/>
                </a:lnTo>
                <a:lnTo>
                  <a:pt x="8436" y="899"/>
                </a:lnTo>
                <a:lnTo>
                  <a:pt x="8452" y="925"/>
                </a:lnTo>
                <a:lnTo>
                  <a:pt x="8467" y="950"/>
                </a:lnTo>
                <a:lnTo>
                  <a:pt x="8482" y="975"/>
                </a:lnTo>
                <a:lnTo>
                  <a:pt x="8497" y="1001"/>
                </a:lnTo>
                <a:lnTo>
                  <a:pt x="8511" y="1027"/>
                </a:lnTo>
                <a:lnTo>
                  <a:pt x="8525" y="1054"/>
                </a:lnTo>
                <a:lnTo>
                  <a:pt x="8538" y="1081"/>
                </a:lnTo>
                <a:lnTo>
                  <a:pt x="8554" y="1116"/>
                </a:lnTo>
                <a:lnTo>
                  <a:pt x="8568" y="1149"/>
                </a:lnTo>
                <a:lnTo>
                  <a:pt x="8582" y="1181"/>
                </a:lnTo>
                <a:lnTo>
                  <a:pt x="8595" y="1213"/>
                </a:lnTo>
                <a:lnTo>
                  <a:pt x="8606" y="1244"/>
                </a:lnTo>
                <a:lnTo>
                  <a:pt x="8617" y="1275"/>
                </a:lnTo>
                <a:lnTo>
                  <a:pt x="8627" y="1305"/>
                </a:lnTo>
                <a:lnTo>
                  <a:pt x="8636" y="1334"/>
                </a:lnTo>
                <a:lnTo>
                  <a:pt x="8644" y="1363"/>
                </a:lnTo>
                <a:lnTo>
                  <a:pt x="8651" y="1391"/>
                </a:lnTo>
                <a:lnTo>
                  <a:pt x="8657" y="1419"/>
                </a:lnTo>
                <a:lnTo>
                  <a:pt x="8662" y="1446"/>
                </a:lnTo>
                <a:lnTo>
                  <a:pt x="8667" y="1474"/>
                </a:lnTo>
                <a:lnTo>
                  <a:pt x="8670" y="1501"/>
                </a:lnTo>
                <a:lnTo>
                  <a:pt x="8672" y="1528"/>
                </a:lnTo>
                <a:lnTo>
                  <a:pt x="8674" y="1555"/>
                </a:lnTo>
                <a:lnTo>
                  <a:pt x="8674" y="1583"/>
                </a:lnTo>
                <a:lnTo>
                  <a:pt x="8674" y="1610"/>
                </a:lnTo>
                <a:lnTo>
                  <a:pt x="8673" y="1638"/>
                </a:lnTo>
                <a:lnTo>
                  <a:pt x="8671" y="1666"/>
                </a:lnTo>
                <a:lnTo>
                  <a:pt x="8668" y="1694"/>
                </a:lnTo>
                <a:lnTo>
                  <a:pt x="8664" y="1723"/>
                </a:lnTo>
                <a:lnTo>
                  <a:pt x="8659" y="1752"/>
                </a:lnTo>
                <a:lnTo>
                  <a:pt x="8653" y="1781"/>
                </a:lnTo>
                <a:lnTo>
                  <a:pt x="8646" y="1811"/>
                </a:lnTo>
                <a:lnTo>
                  <a:pt x="8638" y="1842"/>
                </a:lnTo>
                <a:lnTo>
                  <a:pt x="8630" y="1873"/>
                </a:lnTo>
                <a:lnTo>
                  <a:pt x="8620" y="1905"/>
                </a:lnTo>
                <a:lnTo>
                  <a:pt x="8610" y="1938"/>
                </a:lnTo>
                <a:lnTo>
                  <a:pt x="8598" y="1973"/>
                </a:lnTo>
                <a:lnTo>
                  <a:pt x="8586" y="2008"/>
                </a:lnTo>
                <a:lnTo>
                  <a:pt x="8573" y="2043"/>
                </a:lnTo>
                <a:lnTo>
                  <a:pt x="8612" y="1956"/>
                </a:lnTo>
                <a:lnTo>
                  <a:pt x="8643" y="1870"/>
                </a:lnTo>
                <a:lnTo>
                  <a:pt x="8666" y="1785"/>
                </a:lnTo>
                <a:lnTo>
                  <a:pt x="8682" y="1700"/>
                </a:lnTo>
                <a:lnTo>
                  <a:pt x="8691" y="1617"/>
                </a:lnTo>
                <a:lnTo>
                  <a:pt x="8693" y="1533"/>
                </a:lnTo>
                <a:lnTo>
                  <a:pt x="8688" y="1452"/>
                </a:lnTo>
                <a:lnTo>
                  <a:pt x="8677" y="1372"/>
                </a:lnTo>
                <a:lnTo>
                  <a:pt x="8661" y="1294"/>
                </a:lnTo>
                <a:lnTo>
                  <a:pt x="8638" y="1216"/>
                </a:lnTo>
                <a:lnTo>
                  <a:pt x="8611" y="1140"/>
                </a:lnTo>
                <a:lnTo>
                  <a:pt x="8579" y="1067"/>
                </a:lnTo>
                <a:lnTo>
                  <a:pt x="8542" y="995"/>
                </a:lnTo>
                <a:lnTo>
                  <a:pt x="8500" y="926"/>
                </a:lnTo>
                <a:lnTo>
                  <a:pt x="8455" y="858"/>
                </a:lnTo>
                <a:lnTo>
                  <a:pt x="8407" y="792"/>
                </a:lnTo>
                <a:lnTo>
                  <a:pt x="8355" y="730"/>
                </a:lnTo>
                <a:lnTo>
                  <a:pt x="8300" y="669"/>
                </a:lnTo>
                <a:lnTo>
                  <a:pt x="8243" y="612"/>
                </a:lnTo>
                <a:lnTo>
                  <a:pt x="8183" y="556"/>
                </a:lnTo>
                <a:lnTo>
                  <a:pt x="8121" y="503"/>
                </a:lnTo>
                <a:lnTo>
                  <a:pt x="8058" y="454"/>
                </a:lnTo>
                <a:lnTo>
                  <a:pt x="7993" y="408"/>
                </a:lnTo>
                <a:lnTo>
                  <a:pt x="7928" y="365"/>
                </a:lnTo>
                <a:lnTo>
                  <a:pt x="7861" y="326"/>
                </a:lnTo>
                <a:lnTo>
                  <a:pt x="7794" y="289"/>
                </a:lnTo>
                <a:lnTo>
                  <a:pt x="7727" y="257"/>
                </a:lnTo>
                <a:lnTo>
                  <a:pt x="7661" y="228"/>
                </a:lnTo>
                <a:lnTo>
                  <a:pt x="7595" y="201"/>
                </a:lnTo>
                <a:lnTo>
                  <a:pt x="7530" y="180"/>
                </a:lnTo>
                <a:lnTo>
                  <a:pt x="7466" y="163"/>
                </a:lnTo>
                <a:lnTo>
                  <a:pt x="7404" y="149"/>
                </a:lnTo>
                <a:lnTo>
                  <a:pt x="7362" y="142"/>
                </a:lnTo>
                <a:lnTo>
                  <a:pt x="7319" y="135"/>
                </a:lnTo>
                <a:lnTo>
                  <a:pt x="7276" y="129"/>
                </a:lnTo>
                <a:lnTo>
                  <a:pt x="7232" y="123"/>
                </a:lnTo>
                <a:lnTo>
                  <a:pt x="7188" y="118"/>
                </a:lnTo>
                <a:lnTo>
                  <a:pt x="7144" y="113"/>
                </a:lnTo>
                <a:lnTo>
                  <a:pt x="7100" y="109"/>
                </a:lnTo>
                <a:lnTo>
                  <a:pt x="7056" y="106"/>
                </a:lnTo>
                <a:lnTo>
                  <a:pt x="7012" y="103"/>
                </a:lnTo>
                <a:lnTo>
                  <a:pt x="6968" y="101"/>
                </a:lnTo>
                <a:lnTo>
                  <a:pt x="6922" y="100"/>
                </a:lnTo>
                <a:lnTo>
                  <a:pt x="6878" y="99"/>
                </a:lnTo>
                <a:lnTo>
                  <a:pt x="6833" y="98"/>
                </a:lnTo>
                <a:lnTo>
                  <a:pt x="6788" y="99"/>
                </a:lnTo>
                <a:lnTo>
                  <a:pt x="6744" y="100"/>
                </a:lnTo>
                <a:lnTo>
                  <a:pt x="6699" y="102"/>
                </a:lnTo>
                <a:lnTo>
                  <a:pt x="6654" y="104"/>
                </a:lnTo>
                <a:lnTo>
                  <a:pt x="6609" y="107"/>
                </a:lnTo>
                <a:lnTo>
                  <a:pt x="6564" y="110"/>
                </a:lnTo>
                <a:lnTo>
                  <a:pt x="6520" y="115"/>
                </a:lnTo>
                <a:lnTo>
                  <a:pt x="6475" y="120"/>
                </a:lnTo>
                <a:lnTo>
                  <a:pt x="6431" y="125"/>
                </a:lnTo>
                <a:lnTo>
                  <a:pt x="6387" y="132"/>
                </a:lnTo>
                <a:lnTo>
                  <a:pt x="6343" y="139"/>
                </a:lnTo>
                <a:lnTo>
                  <a:pt x="6298" y="146"/>
                </a:lnTo>
                <a:lnTo>
                  <a:pt x="6254" y="155"/>
                </a:lnTo>
                <a:lnTo>
                  <a:pt x="6211" y="164"/>
                </a:lnTo>
                <a:lnTo>
                  <a:pt x="6168" y="174"/>
                </a:lnTo>
                <a:lnTo>
                  <a:pt x="6125" y="184"/>
                </a:lnTo>
                <a:lnTo>
                  <a:pt x="6082" y="195"/>
                </a:lnTo>
                <a:lnTo>
                  <a:pt x="6040" y="207"/>
                </a:lnTo>
                <a:lnTo>
                  <a:pt x="5997" y="221"/>
                </a:lnTo>
                <a:lnTo>
                  <a:pt x="6060" y="193"/>
                </a:lnTo>
                <a:lnTo>
                  <a:pt x="6121" y="168"/>
                </a:lnTo>
                <a:lnTo>
                  <a:pt x="6183" y="145"/>
                </a:lnTo>
                <a:lnTo>
                  <a:pt x="6245" y="123"/>
                </a:lnTo>
                <a:lnTo>
                  <a:pt x="6276" y="113"/>
                </a:lnTo>
                <a:lnTo>
                  <a:pt x="6307" y="104"/>
                </a:lnTo>
                <a:lnTo>
                  <a:pt x="6339" y="95"/>
                </a:lnTo>
                <a:lnTo>
                  <a:pt x="6370" y="87"/>
                </a:lnTo>
                <a:lnTo>
                  <a:pt x="6402" y="79"/>
                </a:lnTo>
                <a:lnTo>
                  <a:pt x="6433" y="71"/>
                </a:lnTo>
                <a:lnTo>
                  <a:pt x="6464" y="65"/>
                </a:lnTo>
                <a:lnTo>
                  <a:pt x="6496" y="58"/>
                </a:lnTo>
                <a:lnTo>
                  <a:pt x="6445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4" name="Freeform 435"/>
          <p:cNvSpPr/>
          <p:nvPr/>
        </p:nvSpPr>
        <p:spPr bwMode="auto">
          <a:xfrm rot="20782584">
            <a:off x="1989279" y="1677137"/>
            <a:ext cx="69850" cy="53975"/>
          </a:xfrm>
          <a:custGeom>
            <a:gdLst>
              <a:gd fmla="*/ 0 w 311" name="T0"/>
              <a:gd fmla="*/ 243 h 243" name="T1"/>
              <a:gd fmla="*/ 43 w 311" name="T2"/>
              <a:gd fmla="*/ 215 h 243" name="T3"/>
              <a:gd fmla="*/ 85 w 311" name="T4"/>
              <a:gd fmla="*/ 186 h 243" name="T5"/>
              <a:gd fmla="*/ 125 w 311" name="T6"/>
              <a:gd fmla="*/ 157 h 243" name="T7"/>
              <a:gd fmla="*/ 165 w 311" name="T8"/>
              <a:gd fmla="*/ 127 h 243" name="T9"/>
              <a:gd fmla="*/ 203 w 311" name="T10"/>
              <a:gd fmla="*/ 96 h 243" name="T11"/>
              <a:gd fmla="*/ 241 w 311" name="T12"/>
              <a:gd fmla="*/ 65 h 243" name="T13"/>
              <a:gd fmla="*/ 277 w 311" name="T14"/>
              <a:gd fmla="*/ 33 h 243" name="T15"/>
              <a:gd fmla="*/ 311 w 311" name="T16"/>
              <a:gd fmla="*/ 0 h 243" name="T17"/>
              <a:gd fmla="*/ 280 w 311" name="T18"/>
              <a:gd fmla="*/ 29 h 243" name="T19"/>
              <a:gd fmla="*/ 247 w 311" name="T20"/>
              <a:gd fmla="*/ 58 h 243" name="T21"/>
              <a:gd fmla="*/ 212 w 311" name="T22"/>
              <a:gd fmla="*/ 86 h 243" name="T23"/>
              <a:gd fmla="*/ 178 w 311" name="T24"/>
              <a:gd fmla="*/ 113 h 243" name="T25"/>
              <a:gd fmla="*/ 142 w 311" name="T26"/>
              <a:gd fmla="*/ 140 h 243" name="T27"/>
              <a:gd fmla="*/ 105 w 311" name="T28"/>
              <a:gd fmla="*/ 166 h 243" name="T29"/>
              <a:gd fmla="*/ 68 w 311" name="T30"/>
              <a:gd fmla="*/ 191 h 243" name="T31"/>
              <a:gd fmla="*/ 29 w 311" name="T32"/>
              <a:gd fmla="*/ 217 h 243" name="T33"/>
              <a:gd fmla="*/ 14 w 311" name="T34"/>
              <a:gd fmla="*/ 230 h 243" name="T35"/>
              <a:gd fmla="*/ 0 w 311" name="T36"/>
              <a:gd fmla="*/ 243 h 243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3" w="311">
                <a:moveTo>
                  <a:pt x="0" y="243"/>
                </a:moveTo>
                <a:lnTo>
                  <a:pt x="43" y="215"/>
                </a:lnTo>
                <a:lnTo>
                  <a:pt x="85" y="186"/>
                </a:lnTo>
                <a:lnTo>
                  <a:pt x="125" y="157"/>
                </a:lnTo>
                <a:lnTo>
                  <a:pt x="165" y="127"/>
                </a:lnTo>
                <a:lnTo>
                  <a:pt x="203" y="96"/>
                </a:lnTo>
                <a:lnTo>
                  <a:pt x="241" y="65"/>
                </a:lnTo>
                <a:lnTo>
                  <a:pt x="277" y="33"/>
                </a:lnTo>
                <a:lnTo>
                  <a:pt x="311" y="0"/>
                </a:lnTo>
                <a:lnTo>
                  <a:pt x="280" y="29"/>
                </a:lnTo>
                <a:lnTo>
                  <a:pt x="247" y="58"/>
                </a:lnTo>
                <a:lnTo>
                  <a:pt x="212" y="86"/>
                </a:lnTo>
                <a:lnTo>
                  <a:pt x="178" y="113"/>
                </a:lnTo>
                <a:lnTo>
                  <a:pt x="142" y="140"/>
                </a:lnTo>
                <a:lnTo>
                  <a:pt x="105" y="166"/>
                </a:lnTo>
                <a:lnTo>
                  <a:pt x="68" y="191"/>
                </a:lnTo>
                <a:lnTo>
                  <a:pt x="29" y="217"/>
                </a:lnTo>
                <a:lnTo>
                  <a:pt x="14" y="230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6" name="Freeform 437"/>
          <p:cNvSpPr/>
          <p:nvPr/>
        </p:nvSpPr>
        <p:spPr bwMode="auto">
          <a:xfrm rot="20782584">
            <a:off x="1684734" y="1412237"/>
            <a:ext cx="1588" cy="6350"/>
          </a:xfrm>
          <a:custGeom>
            <a:gdLst>
              <a:gd fmla="*/ 0 w 9" name="T0"/>
              <a:gd fmla="*/ 25 h 25" name="T1"/>
              <a:gd fmla="*/ 4 w 9" name="T2"/>
              <a:gd fmla="*/ 13 h 25" name="T3"/>
              <a:gd fmla="*/ 9 w 9" name="T4"/>
              <a:gd fmla="*/ 0 h 25" name="T5"/>
              <a:gd fmla="*/ 5 w 9" name="T6"/>
              <a:gd fmla="*/ 9 h 25" name="T7"/>
              <a:gd fmla="*/ 1 w 9" name="T8"/>
              <a:gd fmla="*/ 17 h 25" name="T9"/>
              <a:gd fmla="*/ 0 w 9" name="T10"/>
              <a:gd fmla="*/ 21 h 25" name="T11"/>
              <a:gd fmla="*/ 0 w 9" name="T12"/>
              <a:gd fmla="*/ 25 h 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" w="9">
                <a:moveTo>
                  <a:pt x="0" y="25"/>
                </a:moveTo>
                <a:lnTo>
                  <a:pt x="4" y="13"/>
                </a:lnTo>
                <a:lnTo>
                  <a:pt x="9" y="0"/>
                </a:lnTo>
                <a:lnTo>
                  <a:pt x="5" y="9"/>
                </a:lnTo>
                <a:lnTo>
                  <a:pt x="1" y="17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7" name="Freeform 438"/>
          <p:cNvSpPr/>
          <p:nvPr/>
        </p:nvSpPr>
        <p:spPr bwMode="auto">
          <a:xfrm rot="20782584">
            <a:off x="1579898" y="1327375"/>
            <a:ext cx="158750" cy="249238"/>
          </a:xfrm>
          <a:custGeom>
            <a:gdLst>
              <a:gd fmla="*/ 82 w 698" name="T0"/>
              <a:gd fmla="*/ 1089 h 1103" name="T1"/>
              <a:gd fmla="*/ 201 w 698" name="T2"/>
              <a:gd fmla="*/ 1043 h 1103" name="T3"/>
              <a:gd fmla="*/ 312 w 698" name="T4"/>
              <a:gd fmla="*/ 971 h 1103" name="T5"/>
              <a:gd fmla="*/ 414 w 698" name="T6"/>
              <a:gd fmla="*/ 880 h 1103" name="T7"/>
              <a:gd fmla="*/ 504 w 698" name="T8"/>
              <a:gd fmla="*/ 771 h 1103" name="T9"/>
              <a:gd fmla="*/ 579 w 698" name="T10"/>
              <a:gd fmla="*/ 649 h 1103" name="T11"/>
              <a:gd fmla="*/ 638 w 698" name="T12"/>
              <a:gd fmla="*/ 519 h 1103" name="T13"/>
              <a:gd fmla="*/ 678 w 698" name="T14"/>
              <a:gd fmla="*/ 385 h 1103" name="T15"/>
              <a:gd fmla="*/ 697 w 698" name="T16"/>
              <a:gd fmla="*/ 250 h 1103" name="T17"/>
              <a:gd fmla="*/ 693 w 698" name="T18"/>
              <a:gd fmla="*/ 121 h 1103" name="T19"/>
              <a:gd fmla="*/ 663 w 698" name="T20"/>
              <a:gd fmla="*/ 0 h 1103" name="T21"/>
              <a:gd fmla="*/ 662 w 698" name="T22"/>
              <a:gd fmla="*/ 80 h 1103" name="T23"/>
              <a:gd fmla="*/ 651 w 698" name="T24"/>
              <a:gd fmla="*/ 162 h 1103" name="T25"/>
              <a:gd fmla="*/ 632 w 698" name="T26"/>
              <a:gd fmla="*/ 245 h 1103" name="T27"/>
              <a:gd fmla="*/ 605 w 698" name="T28"/>
              <a:gd fmla="*/ 328 h 1103" name="T29"/>
              <a:gd fmla="*/ 571 w 698" name="T30"/>
              <a:gd fmla="*/ 411 h 1103" name="T31"/>
              <a:gd fmla="*/ 531 w 698" name="T32"/>
              <a:gd fmla="*/ 491 h 1103" name="T33"/>
              <a:gd fmla="*/ 486 w 698" name="T34"/>
              <a:gd fmla="*/ 566 h 1103" name="T35"/>
              <a:gd fmla="*/ 436 w 698" name="T36"/>
              <a:gd fmla="*/ 637 h 1103" name="T37"/>
              <a:gd fmla="*/ 384 w 698" name="T38"/>
              <a:gd fmla="*/ 703 h 1103" name="T39"/>
              <a:gd fmla="*/ 329 w 698" name="T40"/>
              <a:gd fmla="*/ 761 h 1103" name="T41"/>
              <a:gd fmla="*/ 319 w 698" name="T42"/>
              <a:gd fmla="*/ 751 h 1103" name="T43"/>
              <a:gd fmla="*/ 397 w 698" name="T44"/>
              <a:gd fmla="*/ 614 h 1103" name="T45"/>
              <a:gd fmla="*/ 428 w 698" name="T46"/>
              <a:gd fmla="*/ 544 h 1103" name="T47"/>
              <a:gd fmla="*/ 452 w 698" name="T48"/>
              <a:gd fmla="*/ 473 h 1103" name="T49"/>
              <a:gd fmla="*/ 464 w 698" name="T50"/>
              <a:gd fmla="*/ 409 h 1103" name="T51"/>
              <a:gd fmla="*/ 459 w 698" name="T52"/>
              <a:gd fmla="*/ 365 h 1103" name="T53"/>
              <a:gd fmla="*/ 455 w 698" name="T54"/>
              <a:gd fmla="*/ 321 h 1103" name="T55"/>
              <a:gd fmla="*/ 461 w 698" name="T56"/>
              <a:gd fmla="*/ 286 h 1103" name="T57"/>
              <a:gd fmla="*/ 481 w 698" name="T58"/>
              <a:gd fmla="*/ 235 h 1103" name="T59"/>
              <a:gd fmla="*/ 524 w 698" name="T60"/>
              <a:gd fmla="*/ 152 h 1103" name="T61"/>
              <a:gd fmla="*/ 545 w 698" name="T62"/>
              <a:gd fmla="*/ 122 h 1103" name="T63"/>
              <a:gd fmla="*/ 490 w 698" name="T64"/>
              <a:gd fmla="*/ 176 h 1103" name="T65"/>
              <a:gd fmla="*/ 399 w 698" name="T66"/>
              <a:gd fmla="*/ 256 h 1103" name="T67"/>
              <a:gd fmla="*/ 317 w 698" name="T68"/>
              <a:gd fmla="*/ 333 h 1103" name="T69"/>
              <a:gd fmla="*/ 282 w 698" name="T70"/>
              <a:gd fmla="*/ 374 h 1103" name="T71"/>
              <a:gd fmla="*/ 250 w 698" name="T72"/>
              <a:gd fmla="*/ 419 h 1103" name="T73"/>
              <a:gd fmla="*/ 225 w 698" name="T74"/>
              <a:gd fmla="*/ 469 h 1103" name="T75"/>
              <a:gd fmla="*/ 205 w 698" name="T76"/>
              <a:gd fmla="*/ 526 h 1103" name="T77"/>
              <a:gd fmla="*/ 193 w 698" name="T78"/>
              <a:gd fmla="*/ 592 h 1103" name="T79"/>
              <a:gd fmla="*/ 189 w 698" name="T80"/>
              <a:gd fmla="*/ 649 h 1103" name="T81"/>
              <a:gd fmla="*/ 193 w 698" name="T82"/>
              <a:gd fmla="*/ 717 h 1103" name="T83"/>
              <a:gd fmla="*/ 203 w 698" name="T84"/>
              <a:gd fmla="*/ 820 h 1103" name="T85"/>
              <a:gd fmla="*/ 204 w 698" name="T86"/>
              <a:gd fmla="*/ 871 h 1103" name="T87"/>
              <a:gd fmla="*/ 198 w 698" name="T88"/>
              <a:gd fmla="*/ 920 h 1103" name="T89"/>
              <a:gd fmla="*/ 182 w 698" name="T90"/>
              <a:gd fmla="*/ 966 h 1103" name="T91"/>
              <a:gd fmla="*/ 155 w 698" name="T92"/>
              <a:gd fmla="*/ 1009 h 1103" name="T93"/>
              <a:gd fmla="*/ 111 w 698" name="T94"/>
              <a:gd fmla="*/ 1049 h 1103" name="T95"/>
              <a:gd fmla="*/ 51 w 698" name="T96"/>
              <a:gd fmla="*/ 1083 h 11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103" w="698">
                <a:moveTo>
                  <a:pt x="0" y="1103"/>
                </a:moveTo>
                <a:lnTo>
                  <a:pt x="42" y="1097"/>
                </a:lnTo>
                <a:lnTo>
                  <a:pt x="82" y="1089"/>
                </a:lnTo>
                <a:lnTo>
                  <a:pt x="122" y="1076"/>
                </a:lnTo>
                <a:lnTo>
                  <a:pt x="163" y="1061"/>
                </a:lnTo>
                <a:lnTo>
                  <a:pt x="201" y="1043"/>
                </a:lnTo>
                <a:lnTo>
                  <a:pt x="239" y="1021"/>
                </a:lnTo>
                <a:lnTo>
                  <a:pt x="276" y="998"/>
                </a:lnTo>
                <a:lnTo>
                  <a:pt x="312" y="971"/>
                </a:lnTo>
                <a:lnTo>
                  <a:pt x="347" y="943"/>
                </a:lnTo>
                <a:lnTo>
                  <a:pt x="381" y="912"/>
                </a:lnTo>
                <a:lnTo>
                  <a:pt x="414" y="880"/>
                </a:lnTo>
                <a:lnTo>
                  <a:pt x="445" y="845"/>
                </a:lnTo>
                <a:lnTo>
                  <a:pt x="476" y="809"/>
                </a:lnTo>
                <a:lnTo>
                  <a:pt x="504" y="771"/>
                </a:lnTo>
                <a:lnTo>
                  <a:pt x="531" y="732"/>
                </a:lnTo>
                <a:lnTo>
                  <a:pt x="556" y="691"/>
                </a:lnTo>
                <a:lnTo>
                  <a:pt x="579" y="649"/>
                </a:lnTo>
                <a:lnTo>
                  <a:pt x="601" y="606"/>
                </a:lnTo>
                <a:lnTo>
                  <a:pt x="620" y="563"/>
                </a:lnTo>
                <a:lnTo>
                  <a:pt x="638" y="519"/>
                </a:lnTo>
                <a:lnTo>
                  <a:pt x="653" y="474"/>
                </a:lnTo>
                <a:lnTo>
                  <a:pt x="667" y="430"/>
                </a:lnTo>
                <a:lnTo>
                  <a:pt x="678" y="385"/>
                </a:lnTo>
                <a:lnTo>
                  <a:pt x="687" y="340"/>
                </a:lnTo>
                <a:lnTo>
                  <a:pt x="693" y="294"/>
                </a:lnTo>
                <a:lnTo>
                  <a:pt x="697" y="250"/>
                </a:lnTo>
                <a:lnTo>
                  <a:pt x="698" y="206"/>
                </a:lnTo>
                <a:lnTo>
                  <a:pt x="697" y="163"/>
                </a:lnTo>
                <a:lnTo>
                  <a:pt x="693" y="121"/>
                </a:lnTo>
                <a:lnTo>
                  <a:pt x="686" y="79"/>
                </a:lnTo>
                <a:lnTo>
                  <a:pt x="676" y="39"/>
                </a:lnTo>
                <a:lnTo>
                  <a:pt x="663" y="0"/>
                </a:lnTo>
                <a:lnTo>
                  <a:pt x="664" y="26"/>
                </a:lnTo>
                <a:lnTo>
                  <a:pt x="663" y="53"/>
                </a:lnTo>
                <a:lnTo>
                  <a:pt x="662" y="80"/>
                </a:lnTo>
                <a:lnTo>
                  <a:pt x="659" y="107"/>
                </a:lnTo>
                <a:lnTo>
                  <a:pt x="655" y="135"/>
                </a:lnTo>
                <a:lnTo>
                  <a:pt x="651" y="162"/>
                </a:lnTo>
                <a:lnTo>
                  <a:pt x="645" y="190"/>
                </a:lnTo>
                <a:lnTo>
                  <a:pt x="639" y="218"/>
                </a:lnTo>
                <a:lnTo>
                  <a:pt x="632" y="245"/>
                </a:lnTo>
                <a:lnTo>
                  <a:pt x="623" y="273"/>
                </a:lnTo>
                <a:lnTo>
                  <a:pt x="614" y="301"/>
                </a:lnTo>
                <a:lnTo>
                  <a:pt x="605" y="328"/>
                </a:lnTo>
                <a:lnTo>
                  <a:pt x="594" y="357"/>
                </a:lnTo>
                <a:lnTo>
                  <a:pt x="583" y="384"/>
                </a:lnTo>
                <a:lnTo>
                  <a:pt x="571" y="411"/>
                </a:lnTo>
                <a:lnTo>
                  <a:pt x="558" y="438"/>
                </a:lnTo>
                <a:lnTo>
                  <a:pt x="545" y="464"/>
                </a:lnTo>
                <a:lnTo>
                  <a:pt x="531" y="491"/>
                </a:lnTo>
                <a:lnTo>
                  <a:pt x="517" y="516"/>
                </a:lnTo>
                <a:lnTo>
                  <a:pt x="502" y="541"/>
                </a:lnTo>
                <a:lnTo>
                  <a:pt x="486" y="566"/>
                </a:lnTo>
                <a:lnTo>
                  <a:pt x="470" y="591"/>
                </a:lnTo>
                <a:lnTo>
                  <a:pt x="454" y="614"/>
                </a:lnTo>
                <a:lnTo>
                  <a:pt x="436" y="637"/>
                </a:lnTo>
                <a:lnTo>
                  <a:pt x="419" y="660"/>
                </a:lnTo>
                <a:lnTo>
                  <a:pt x="402" y="681"/>
                </a:lnTo>
                <a:lnTo>
                  <a:pt x="384" y="703"/>
                </a:lnTo>
                <a:lnTo>
                  <a:pt x="366" y="724"/>
                </a:lnTo>
                <a:lnTo>
                  <a:pt x="347" y="743"/>
                </a:lnTo>
                <a:lnTo>
                  <a:pt x="329" y="761"/>
                </a:lnTo>
                <a:lnTo>
                  <a:pt x="310" y="779"/>
                </a:lnTo>
                <a:lnTo>
                  <a:pt x="291" y="796"/>
                </a:lnTo>
                <a:lnTo>
                  <a:pt x="319" y="751"/>
                </a:lnTo>
                <a:lnTo>
                  <a:pt x="346" y="706"/>
                </a:lnTo>
                <a:lnTo>
                  <a:pt x="372" y="660"/>
                </a:lnTo>
                <a:lnTo>
                  <a:pt x="397" y="614"/>
                </a:lnTo>
                <a:lnTo>
                  <a:pt x="408" y="590"/>
                </a:lnTo>
                <a:lnTo>
                  <a:pt x="418" y="567"/>
                </a:lnTo>
                <a:lnTo>
                  <a:pt x="428" y="544"/>
                </a:lnTo>
                <a:lnTo>
                  <a:pt x="437" y="520"/>
                </a:lnTo>
                <a:lnTo>
                  <a:pt x="445" y="497"/>
                </a:lnTo>
                <a:lnTo>
                  <a:pt x="452" y="473"/>
                </a:lnTo>
                <a:lnTo>
                  <a:pt x="458" y="449"/>
                </a:lnTo>
                <a:lnTo>
                  <a:pt x="462" y="426"/>
                </a:lnTo>
                <a:lnTo>
                  <a:pt x="464" y="409"/>
                </a:lnTo>
                <a:lnTo>
                  <a:pt x="463" y="394"/>
                </a:lnTo>
                <a:lnTo>
                  <a:pt x="462" y="379"/>
                </a:lnTo>
                <a:lnTo>
                  <a:pt x="459" y="365"/>
                </a:lnTo>
                <a:lnTo>
                  <a:pt x="457" y="351"/>
                </a:lnTo>
                <a:lnTo>
                  <a:pt x="455" y="337"/>
                </a:lnTo>
                <a:lnTo>
                  <a:pt x="455" y="321"/>
                </a:lnTo>
                <a:lnTo>
                  <a:pt x="456" y="305"/>
                </a:lnTo>
                <a:lnTo>
                  <a:pt x="458" y="296"/>
                </a:lnTo>
                <a:lnTo>
                  <a:pt x="461" y="286"/>
                </a:lnTo>
                <a:lnTo>
                  <a:pt x="465" y="275"/>
                </a:lnTo>
                <a:lnTo>
                  <a:pt x="470" y="262"/>
                </a:lnTo>
                <a:lnTo>
                  <a:pt x="481" y="235"/>
                </a:lnTo>
                <a:lnTo>
                  <a:pt x="495" y="206"/>
                </a:lnTo>
                <a:lnTo>
                  <a:pt x="510" y="178"/>
                </a:lnTo>
                <a:lnTo>
                  <a:pt x="524" y="152"/>
                </a:lnTo>
                <a:lnTo>
                  <a:pt x="531" y="141"/>
                </a:lnTo>
                <a:lnTo>
                  <a:pt x="538" y="130"/>
                </a:lnTo>
                <a:lnTo>
                  <a:pt x="545" y="122"/>
                </a:lnTo>
                <a:lnTo>
                  <a:pt x="550" y="115"/>
                </a:lnTo>
                <a:lnTo>
                  <a:pt x="520" y="146"/>
                </a:lnTo>
                <a:lnTo>
                  <a:pt x="490" y="176"/>
                </a:lnTo>
                <a:lnTo>
                  <a:pt x="459" y="204"/>
                </a:lnTo>
                <a:lnTo>
                  <a:pt x="429" y="230"/>
                </a:lnTo>
                <a:lnTo>
                  <a:pt x="399" y="256"/>
                </a:lnTo>
                <a:lnTo>
                  <a:pt x="371" y="281"/>
                </a:lnTo>
                <a:lnTo>
                  <a:pt x="343" y="306"/>
                </a:lnTo>
                <a:lnTo>
                  <a:pt x="317" y="333"/>
                </a:lnTo>
                <a:lnTo>
                  <a:pt x="305" y="347"/>
                </a:lnTo>
                <a:lnTo>
                  <a:pt x="293" y="360"/>
                </a:lnTo>
                <a:lnTo>
                  <a:pt x="282" y="374"/>
                </a:lnTo>
                <a:lnTo>
                  <a:pt x="271" y="389"/>
                </a:lnTo>
                <a:lnTo>
                  <a:pt x="260" y="404"/>
                </a:lnTo>
                <a:lnTo>
                  <a:pt x="250" y="419"/>
                </a:lnTo>
                <a:lnTo>
                  <a:pt x="241" y="435"/>
                </a:lnTo>
                <a:lnTo>
                  <a:pt x="233" y="452"/>
                </a:lnTo>
                <a:lnTo>
                  <a:pt x="225" y="469"/>
                </a:lnTo>
                <a:lnTo>
                  <a:pt x="217" y="487"/>
                </a:lnTo>
                <a:lnTo>
                  <a:pt x="211" y="506"/>
                </a:lnTo>
                <a:lnTo>
                  <a:pt x="205" y="526"/>
                </a:lnTo>
                <a:lnTo>
                  <a:pt x="200" y="547"/>
                </a:lnTo>
                <a:lnTo>
                  <a:pt x="196" y="569"/>
                </a:lnTo>
                <a:lnTo>
                  <a:pt x="193" y="592"/>
                </a:lnTo>
                <a:lnTo>
                  <a:pt x="190" y="616"/>
                </a:lnTo>
                <a:lnTo>
                  <a:pt x="189" y="632"/>
                </a:lnTo>
                <a:lnTo>
                  <a:pt x="189" y="649"/>
                </a:lnTo>
                <a:lnTo>
                  <a:pt x="189" y="665"/>
                </a:lnTo>
                <a:lnTo>
                  <a:pt x="190" y="683"/>
                </a:lnTo>
                <a:lnTo>
                  <a:pt x="193" y="717"/>
                </a:lnTo>
                <a:lnTo>
                  <a:pt x="197" y="752"/>
                </a:lnTo>
                <a:lnTo>
                  <a:pt x="200" y="786"/>
                </a:lnTo>
                <a:lnTo>
                  <a:pt x="203" y="820"/>
                </a:lnTo>
                <a:lnTo>
                  <a:pt x="204" y="837"/>
                </a:lnTo>
                <a:lnTo>
                  <a:pt x="204" y="854"/>
                </a:lnTo>
                <a:lnTo>
                  <a:pt x="204" y="871"/>
                </a:lnTo>
                <a:lnTo>
                  <a:pt x="203" y="887"/>
                </a:lnTo>
                <a:lnTo>
                  <a:pt x="201" y="904"/>
                </a:lnTo>
                <a:lnTo>
                  <a:pt x="198" y="920"/>
                </a:lnTo>
                <a:lnTo>
                  <a:pt x="194" y="935"/>
                </a:lnTo>
                <a:lnTo>
                  <a:pt x="189" y="951"/>
                </a:lnTo>
                <a:lnTo>
                  <a:pt x="182" y="966"/>
                </a:lnTo>
                <a:lnTo>
                  <a:pt x="175" y="981"/>
                </a:lnTo>
                <a:lnTo>
                  <a:pt x="165" y="995"/>
                </a:lnTo>
                <a:lnTo>
                  <a:pt x="155" y="1009"/>
                </a:lnTo>
                <a:lnTo>
                  <a:pt x="142" y="1022"/>
                </a:lnTo>
                <a:lnTo>
                  <a:pt x="127" y="1036"/>
                </a:lnTo>
                <a:lnTo>
                  <a:pt x="111" y="1049"/>
                </a:lnTo>
                <a:lnTo>
                  <a:pt x="94" y="1061"/>
                </a:lnTo>
                <a:lnTo>
                  <a:pt x="74" y="1072"/>
                </a:lnTo>
                <a:lnTo>
                  <a:pt x="51" y="1083"/>
                </a:lnTo>
                <a:lnTo>
                  <a:pt x="27" y="1093"/>
                </a:lnTo>
                <a:lnTo>
                  <a:pt x="0" y="110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1438" name="Freeform 439"/>
          <p:cNvSpPr/>
          <p:nvPr/>
        </p:nvSpPr>
        <p:spPr bwMode="auto">
          <a:xfrm rot="20782584">
            <a:off x="1043514" y="1745587"/>
            <a:ext cx="90488" cy="292100"/>
          </a:xfrm>
          <a:custGeom>
            <a:gdLst>
              <a:gd fmla="*/ 189 w 400" name="T0"/>
              <a:gd fmla="*/ 47 h 1286" name="T1"/>
              <a:gd fmla="*/ 222 w 400" name="T2"/>
              <a:gd fmla="*/ 122 h 1286" name="T3"/>
              <a:gd fmla="*/ 247 w 400" name="T4"/>
              <a:gd fmla="*/ 204 h 1286" name="T5"/>
              <a:gd fmla="*/ 265 w 400" name="T6"/>
              <a:gd fmla="*/ 289 h 1286" name="T7"/>
              <a:gd fmla="*/ 276 w 400" name="T8"/>
              <a:gd fmla="*/ 376 h 1286" name="T9"/>
              <a:gd fmla="*/ 281 w 400" name="T10"/>
              <a:gd fmla="*/ 465 h 1286" name="T11"/>
              <a:gd fmla="*/ 280 w 400" name="T12"/>
              <a:gd fmla="*/ 554 h 1286" name="T13"/>
              <a:gd fmla="*/ 273 w 400" name="T14"/>
              <a:gd fmla="*/ 641 h 1286" name="T15"/>
              <a:gd fmla="*/ 260 w 400" name="T16"/>
              <a:gd fmla="*/ 724 h 1286" name="T17"/>
              <a:gd fmla="*/ 241 w 400" name="T18"/>
              <a:gd fmla="*/ 803 h 1286" name="T19"/>
              <a:gd fmla="*/ 217 w 400" name="T20"/>
              <a:gd fmla="*/ 876 h 1286" name="T21"/>
              <a:gd fmla="*/ 224 w 400" name="T22"/>
              <a:gd fmla="*/ 719 h 1286" name="T23"/>
              <a:gd fmla="*/ 220 w 400" name="T24"/>
              <a:gd fmla="*/ 616 h 1286" name="T25"/>
              <a:gd fmla="*/ 210 w 400" name="T26"/>
              <a:gd fmla="*/ 542 h 1286" name="T27"/>
              <a:gd fmla="*/ 190 w 400" name="T28"/>
              <a:gd fmla="*/ 470 h 1286" name="T29"/>
              <a:gd fmla="*/ 168 w 400" name="T30"/>
              <a:gd fmla="*/ 430 h 1286" name="T31"/>
              <a:gd fmla="*/ 142 w 400" name="T32"/>
              <a:gd fmla="*/ 396 h 1286" name="T33"/>
              <a:gd fmla="*/ 126 w 400" name="T34"/>
              <a:gd fmla="*/ 360 h 1286" name="T35"/>
              <a:gd fmla="*/ 119 w 400" name="T36"/>
              <a:gd fmla="*/ 324 h 1286" name="T37"/>
              <a:gd fmla="*/ 114 w 400" name="T38"/>
              <a:gd fmla="*/ 231 h 1286" name="T39"/>
              <a:gd fmla="*/ 120 w 400" name="T40"/>
              <a:gd fmla="*/ 155 h 1286" name="T41"/>
              <a:gd fmla="*/ 82 w 400" name="T42"/>
              <a:gd fmla="*/ 278 h 1286" name="T43"/>
              <a:gd fmla="*/ 41 w 400" name="T44"/>
              <a:gd fmla="*/ 387 h 1286" name="T45"/>
              <a:gd fmla="*/ 14 w 400" name="T46"/>
              <a:gd fmla="*/ 475 h 1286" name="T47"/>
              <a:gd fmla="*/ 4 w 400" name="T48"/>
              <a:gd fmla="*/ 529 h 1286" name="T49"/>
              <a:gd fmla="*/ 0 w 400" name="T50"/>
              <a:gd fmla="*/ 585 h 1286" name="T51"/>
              <a:gd fmla="*/ 4 w 400" name="T52"/>
              <a:gd fmla="*/ 642 h 1286" name="T53"/>
              <a:gd fmla="*/ 18 w 400" name="T54"/>
              <a:gd fmla="*/ 703 h 1286" name="T55"/>
              <a:gd fmla="*/ 42 w 400" name="T56"/>
              <a:gd fmla="*/ 768 h 1286" name="T57"/>
              <a:gd fmla="*/ 66 w 400" name="T58"/>
              <a:gd fmla="*/ 812 h 1286" name="T59"/>
              <a:gd fmla="*/ 113 w 400" name="T60"/>
              <a:gd fmla="*/ 884 h 1286" name="T61"/>
              <a:gd fmla="*/ 160 w 400" name="T62"/>
              <a:gd fmla="*/ 956 h 1286" name="T63"/>
              <a:gd fmla="*/ 183 w 400" name="T64"/>
              <a:gd fmla="*/ 1001 h 1286" name="T65"/>
              <a:gd fmla="*/ 198 w 400" name="T66"/>
              <a:gd fmla="*/ 1047 h 1286" name="T67"/>
              <a:gd fmla="*/ 203 w 400" name="T68"/>
              <a:gd fmla="*/ 1096 h 1286" name="T69"/>
              <a:gd fmla="*/ 195 w 400" name="T70"/>
              <a:gd fmla="*/ 1148 h 1286" name="T71"/>
              <a:gd fmla="*/ 170 w 400" name="T72"/>
              <a:gd fmla="*/ 1204 h 1286" name="T73"/>
              <a:gd fmla="*/ 128 w 400" name="T74"/>
              <a:gd fmla="*/ 1265 h 1286" name="T75"/>
              <a:gd fmla="*/ 174 w 400" name="T76"/>
              <a:gd fmla="*/ 1235 h 1286" name="T77"/>
              <a:gd fmla="*/ 256 w 400" name="T78"/>
              <a:gd fmla="*/ 1137 h 1286" name="T79"/>
              <a:gd fmla="*/ 320 w 400" name="T80"/>
              <a:gd fmla="*/ 1022 h 1286" name="T81"/>
              <a:gd fmla="*/ 365 w 400" name="T82"/>
              <a:gd fmla="*/ 893 h 1286" name="T83"/>
              <a:gd fmla="*/ 392 w 400" name="T84"/>
              <a:gd fmla="*/ 754 h 1286" name="T85"/>
              <a:gd fmla="*/ 400 w 400" name="T86"/>
              <a:gd fmla="*/ 611 h 1286" name="T87"/>
              <a:gd fmla="*/ 390 w 400" name="T88"/>
              <a:gd fmla="*/ 468 h 1286" name="T89"/>
              <a:gd fmla="*/ 360 w 400" name="T90"/>
              <a:gd fmla="*/ 332 h 1286" name="T91"/>
              <a:gd fmla="*/ 313 w 400" name="T92"/>
              <a:gd fmla="*/ 205 h 1286" name="T93"/>
              <a:gd fmla="*/ 248 w 400" name="T94"/>
              <a:gd fmla="*/ 92 h 1286" name="T95"/>
              <a:gd fmla="*/ 164 w 400" name="T96"/>
              <a:gd fmla="*/ 0 h 128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86" w="400">
                <a:moveTo>
                  <a:pt x="164" y="0"/>
                </a:moveTo>
                <a:lnTo>
                  <a:pt x="177" y="23"/>
                </a:lnTo>
                <a:lnTo>
                  <a:pt x="189" y="47"/>
                </a:lnTo>
                <a:lnTo>
                  <a:pt x="201" y="71"/>
                </a:lnTo>
                <a:lnTo>
                  <a:pt x="212" y="96"/>
                </a:lnTo>
                <a:lnTo>
                  <a:pt x="222" y="122"/>
                </a:lnTo>
                <a:lnTo>
                  <a:pt x="231" y="149"/>
                </a:lnTo>
                <a:lnTo>
                  <a:pt x="239" y="176"/>
                </a:lnTo>
                <a:lnTo>
                  <a:pt x="247" y="204"/>
                </a:lnTo>
                <a:lnTo>
                  <a:pt x="254" y="232"/>
                </a:lnTo>
                <a:lnTo>
                  <a:pt x="260" y="260"/>
                </a:lnTo>
                <a:lnTo>
                  <a:pt x="265" y="289"/>
                </a:lnTo>
                <a:lnTo>
                  <a:pt x="269" y="318"/>
                </a:lnTo>
                <a:lnTo>
                  <a:pt x="273" y="347"/>
                </a:lnTo>
                <a:lnTo>
                  <a:pt x="276" y="376"/>
                </a:lnTo>
                <a:lnTo>
                  <a:pt x="279" y="406"/>
                </a:lnTo>
                <a:lnTo>
                  <a:pt x="280" y="435"/>
                </a:lnTo>
                <a:lnTo>
                  <a:pt x="281" y="465"/>
                </a:lnTo>
                <a:lnTo>
                  <a:pt x="282" y="494"/>
                </a:lnTo>
                <a:lnTo>
                  <a:pt x="281" y="524"/>
                </a:lnTo>
                <a:lnTo>
                  <a:pt x="280" y="554"/>
                </a:lnTo>
                <a:lnTo>
                  <a:pt x="278" y="583"/>
                </a:lnTo>
                <a:lnTo>
                  <a:pt x="276" y="612"/>
                </a:lnTo>
                <a:lnTo>
                  <a:pt x="273" y="641"/>
                </a:lnTo>
                <a:lnTo>
                  <a:pt x="269" y="669"/>
                </a:lnTo>
                <a:lnTo>
                  <a:pt x="265" y="697"/>
                </a:lnTo>
                <a:lnTo>
                  <a:pt x="260" y="724"/>
                </a:lnTo>
                <a:lnTo>
                  <a:pt x="254" y="751"/>
                </a:lnTo>
                <a:lnTo>
                  <a:pt x="248" y="778"/>
                </a:lnTo>
                <a:lnTo>
                  <a:pt x="241" y="803"/>
                </a:lnTo>
                <a:lnTo>
                  <a:pt x="234" y="828"/>
                </a:lnTo>
                <a:lnTo>
                  <a:pt x="226" y="853"/>
                </a:lnTo>
                <a:lnTo>
                  <a:pt x="217" y="876"/>
                </a:lnTo>
                <a:lnTo>
                  <a:pt x="220" y="824"/>
                </a:lnTo>
                <a:lnTo>
                  <a:pt x="223" y="772"/>
                </a:lnTo>
                <a:lnTo>
                  <a:pt x="224" y="719"/>
                </a:lnTo>
                <a:lnTo>
                  <a:pt x="223" y="667"/>
                </a:lnTo>
                <a:lnTo>
                  <a:pt x="222" y="641"/>
                </a:lnTo>
                <a:lnTo>
                  <a:pt x="220" y="616"/>
                </a:lnTo>
                <a:lnTo>
                  <a:pt x="217" y="591"/>
                </a:lnTo>
                <a:lnTo>
                  <a:pt x="214" y="566"/>
                </a:lnTo>
                <a:lnTo>
                  <a:pt x="210" y="542"/>
                </a:lnTo>
                <a:lnTo>
                  <a:pt x="204" y="517"/>
                </a:lnTo>
                <a:lnTo>
                  <a:pt x="198" y="493"/>
                </a:lnTo>
                <a:lnTo>
                  <a:pt x="190" y="470"/>
                </a:lnTo>
                <a:lnTo>
                  <a:pt x="184" y="455"/>
                </a:lnTo>
                <a:lnTo>
                  <a:pt x="176" y="442"/>
                </a:lnTo>
                <a:lnTo>
                  <a:pt x="168" y="430"/>
                </a:lnTo>
                <a:lnTo>
                  <a:pt x="159" y="418"/>
                </a:lnTo>
                <a:lnTo>
                  <a:pt x="150" y="407"/>
                </a:lnTo>
                <a:lnTo>
                  <a:pt x="142" y="396"/>
                </a:lnTo>
                <a:lnTo>
                  <a:pt x="134" y="383"/>
                </a:lnTo>
                <a:lnTo>
                  <a:pt x="128" y="368"/>
                </a:lnTo>
                <a:lnTo>
                  <a:pt x="126" y="360"/>
                </a:lnTo>
                <a:lnTo>
                  <a:pt x="123" y="349"/>
                </a:lnTo>
                <a:lnTo>
                  <a:pt x="121" y="337"/>
                </a:lnTo>
                <a:lnTo>
                  <a:pt x="119" y="324"/>
                </a:lnTo>
                <a:lnTo>
                  <a:pt x="116" y="294"/>
                </a:lnTo>
                <a:lnTo>
                  <a:pt x="115" y="263"/>
                </a:lnTo>
                <a:lnTo>
                  <a:pt x="114" y="231"/>
                </a:lnTo>
                <a:lnTo>
                  <a:pt x="115" y="201"/>
                </a:lnTo>
                <a:lnTo>
                  <a:pt x="116" y="174"/>
                </a:lnTo>
                <a:lnTo>
                  <a:pt x="120" y="155"/>
                </a:lnTo>
                <a:lnTo>
                  <a:pt x="108" y="198"/>
                </a:lnTo>
                <a:lnTo>
                  <a:pt x="96" y="239"/>
                </a:lnTo>
                <a:lnTo>
                  <a:pt x="82" y="278"/>
                </a:lnTo>
                <a:lnTo>
                  <a:pt x="69" y="315"/>
                </a:lnTo>
                <a:lnTo>
                  <a:pt x="54" y="352"/>
                </a:lnTo>
                <a:lnTo>
                  <a:pt x="41" y="387"/>
                </a:lnTo>
                <a:lnTo>
                  <a:pt x="29" y="423"/>
                </a:lnTo>
                <a:lnTo>
                  <a:pt x="19" y="458"/>
                </a:lnTo>
                <a:lnTo>
                  <a:pt x="14" y="475"/>
                </a:lnTo>
                <a:lnTo>
                  <a:pt x="10" y="493"/>
                </a:lnTo>
                <a:lnTo>
                  <a:pt x="7" y="511"/>
                </a:lnTo>
                <a:lnTo>
                  <a:pt x="4" y="529"/>
                </a:lnTo>
                <a:lnTo>
                  <a:pt x="2" y="548"/>
                </a:lnTo>
                <a:lnTo>
                  <a:pt x="1" y="566"/>
                </a:lnTo>
                <a:lnTo>
                  <a:pt x="0" y="585"/>
                </a:lnTo>
                <a:lnTo>
                  <a:pt x="1" y="603"/>
                </a:lnTo>
                <a:lnTo>
                  <a:pt x="2" y="622"/>
                </a:lnTo>
                <a:lnTo>
                  <a:pt x="4" y="642"/>
                </a:lnTo>
                <a:lnTo>
                  <a:pt x="8" y="662"/>
                </a:lnTo>
                <a:lnTo>
                  <a:pt x="12" y="682"/>
                </a:lnTo>
                <a:lnTo>
                  <a:pt x="18" y="703"/>
                </a:lnTo>
                <a:lnTo>
                  <a:pt x="25" y="724"/>
                </a:lnTo>
                <a:lnTo>
                  <a:pt x="33" y="746"/>
                </a:lnTo>
                <a:lnTo>
                  <a:pt x="42" y="768"/>
                </a:lnTo>
                <a:lnTo>
                  <a:pt x="49" y="783"/>
                </a:lnTo>
                <a:lnTo>
                  <a:pt x="58" y="797"/>
                </a:lnTo>
                <a:lnTo>
                  <a:pt x="66" y="812"/>
                </a:lnTo>
                <a:lnTo>
                  <a:pt x="75" y="826"/>
                </a:lnTo>
                <a:lnTo>
                  <a:pt x="94" y="855"/>
                </a:lnTo>
                <a:lnTo>
                  <a:pt x="113" y="884"/>
                </a:lnTo>
                <a:lnTo>
                  <a:pt x="133" y="913"/>
                </a:lnTo>
                <a:lnTo>
                  <a:pt x="151" y="941"/>
                </a:lnTo>
                <a:lnTo>
                  <a:pt x="160" y="956"/>
                </a:lnTo>
                <a:lnTo>
                  <a:pt x="168" y="971"/>
                </a:lnTo>
                <a:lnTo>
                  <a:pt x="176" y="985"/>
                </a:lnTo>
                <a:lnTo>
                  <a:pt x="183" y="1001"/>
                </a:lnTo>
                <a:lnTo>
                  <a:pt x="189" y="1016"/>
                </a:lnTo>
                <a:lnTo>
                  <a:pt x="194" y="1031"/>
                </a:lnTo>
                <a:lnTo>
                  <a:pt x="198" y="1047"/>
                </a:lnTo>
                <a:lnTo>
                  <a:pt x="201" y="1063"/>
                </a:lnTo>
                <a:lnTo>
                  <a:pt x="203" y="1079"/>
                </a:lnTo>
                <a:lnTo>
                  <a:pt x="203" y="1096"/>
                </a:lnTo>
                <a:lnTo>
                  <a:pt x="202" y="1113"/>
                </a:lnTo>
                <a:lnTo>
                  <a:pt x="199" y="1130"/>
                </a:lnTo>
                <a:lnTo>
                  <a:pt x="195" y="1148"/>
                </a:lnTo>
                <a:lnTo>
                  <a:pt x="188" y="1166"/>
                </a:lnTo>
                <a:lnTo>
                  <a:pt x="180" y="1185"/>
                </a:lnTo>
                <a:lnTo>
                  <a:pt x="170" y="1204"/>
                </a:lnTo>
                <a:lnTo>
                  <a:pt x="158" y="1223"/>
                </a:lnTo>
                <a:lnTo>
                  <a:pt x="144" y="1244"/>
                </a:lnTo>
                <a:lnTo>
                  <a:pt x="128" y="1265"/>
                </a:lnTo>
                <a:lnTo>
                  <a:pt x="109" y="1286"/>
                </a:lnTo>
                <a:lnTo>
                  <a:pt x="142" y="1262"/>
                </a:lnTo>
                <a:lnTo>
                  <a:pt x="174" y="1235"/>
                </a:lnTo>
                <a:lnTo>
                  <a:pt x="203" y="1204"/>
                </a:lnTo>
                <a:lnTo>
                  <a:pt x="231" y="1172"/>
                </a:lnTo>
                <a:lnTo>
                  <a:pt x="256" y="1137"/>
                </a:lnTo>
                <a:lnTo>
                  <a:pt x="279" y="1101"/>
                </a:lnTo>
                <a:lnTo>
                  <a:pt x="300" y="1062"/>
                </a:lnTo>
                <a:lnTo>
                  <a:pt x="320" y="1022"/>
                </a:lnTo>
                <a:lnTo>
                  <a:pt x="337" y="980"/>
                </a:lnTo>
                <a:lnTo>
                  <a:pt x="352" y="937"/>
                </a:lnTo>
                <a:lnTo>
                  <a:pt x="365" y="893"/>
                </a:lnTo>
                <a:lnTo>
                  <a:pt x="377" y="847"/>
                </a:lnTo>
                <a:lnTo>
                  <a:pt x="385" y="801"/>
                </a:lnTo>
                <a:lnTo>
                  <a:pt x="392" y="754"/>
                </a:lnTo>
                <a:lnTo>
                  <a:pt x="397" y="707"/>
                </a:lnTo>
                <a:lnTo>
                  <a:pt x="400" y="659"/>
                </a:lnTo>
                <a:lnTo>
                  <a:pt x="400" y="611"/>
                </a:lnTo>
                <a:lnTo>
                  <a:pt x="399" y="564"/>
                </a:lnTo>
                <a:lnTo>
                  <a:pt x="396" y="515"/>
                </a:lnTo>
                <a:lnTo>
                  <a:pt x="390" y="468"/>
                </a:lnTo>
                <a:lnTo>
                  <a:pt x="383" y="422"/>
                </a:lnTo>
                <a:lnTo>
                  <a:pt x="373" y="376"/>
                </a:lnTo>
                <a:lnTo>
                  <a:pt x="360" y="332"/>
                </a:lnTo>
                <a:lnTo>
                  <a:pt x="347" y="288"/>
                </a:lnTo>
                <a:lnTo>
                  <a:pt x="331" y="246"/>
                </a:lnTo>
                <a:lnTo>
                  <a:pt x="313" y="205"/>
                </a:lnTo>
                <a:lnTo>
                  <a:pt x="293" y="165"/>
                </a:lnTo>
                <a:lnTo>
                  <a:pt x="272" y="128"/>
                </a:lnTo>
                <a:lnTo>
                  <a:pt x="248" y="92"/>
                </a:lnTo>
                <a:lnTo>
                  <a:pt x="222" y="59"/>
                </a:lnTo>
                <a:lnTo>
                  <a:pt x="194" y="28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16" name="Freeform 441"/>
          <p:cNvSpPr/>
          <p:nvPr/>
        </p:nvSpPr>
        <p:spPr bwMode="auto">
          <a:xfrm rot="20782584">
            <a:off x="596125" y="1861288"/>
            <a:ext cx="244475" cy="165100"/>
          </a:xfrm>
          <a:custGeom>
            <a:gdLst>
              <a:gd fmla="*/ 385 w 1080" name="T0"/>
              <a:gd fmla="*/ 359 h 728" name="T1"/>
              <a:gd fmla="*/ 499 w 1080" name="T2"/>
              <a:gd fmla="*/ 426 h 728" name="T3"/>
              <a:gd fmla="*/ 568 w 1080" name="T4"/>
              <a:gd fmla="*/ 457 h 728" name="T5"/>
              <a:gd fmla="*/ 638 w 1080" name="T6"/>
              <a:gd fmla="*/ 480 h 728" name="T7"/>
              <a:gd fmla="*/ 693 w 1080" name="T8"/>
              <a:gd fmla="*/ 487 h 728" name="T9"/>
              <a:gd fmla="*/ 736 w 1080" name="T10"/>
              <a:gd fmla="*/ 482 h 728" name="T11"/>
              <a:gd fmla="*/ 782 w 1080" name="T12"/>
              <a:gd fmla="*/ 483 h 728" name="T13"/>
              <a:gd fmla="*/ 812 w 1080" name="T14"/>
              <a:gd fmla="*/ 493 h 728" name="T15"/>
              <a:gd fmla="*/ 880 w 1080" name="T16"/>
              <a:gd fmla="*/ 525 h 728" name="T17"/>
              <a:gd fmla="*/ 954 w 1080" name="T18"/>
              <a:gd fmla="*/ 571 h 728" name="T19"/>
              <a:gd fmla="*/ 910 w 1080" name="T20"/>
              <a:gd fmla="*/ 521 h 728" name="T21"/>
              <a:gd fmla="*/ 833 w 1080" name="T22"/>
              <a:gd fmla="*/ 428 h 728" name="T23"/>
              <a:gd fmla="*/ 759 w 1080" name="T24"/>
              <a:gd fmla="*/ 343 h 728" name="T25"/>
              <a:gd fmla="*/ 719 w 1080" name="T26"/>
              <a:gd fmla="*/ 306 h 728" name="T27"/>
              <a:gd fmla="*/ 675 w 1080" name="T28"/>
              <a:gd fmla="*/ 273 h 728" name="T29"/>
              <a:gd fmla="*/ 626 w 1080" name="T30"/>
              <a:gd fmla="*/ 246 h 728" name="T31"/>
              <a:gd fmla="*/ 570 w 1080" name="T32"/>
              <a:gd fmla="*/ 224 h 728" name="T33"/>
              <a:gd fmla="*/ 504 w 1080" name="T34"/>
              <a:gd fmla="*/ 210 h 728" name="T35"/>
              <a:gd fmla="*/ 447 w 1080" name="T36"/>
              <a:gd fmla="*/ 204 h 728" name="T37"/>
              <a:gd fmla="*/ 379 w 1080" name="T38"/>
              <a:gd fmla="*/ 206 h 728" name="T39"/>
              <a:gd fmla="*/ 276 w 1080" name="T40"/>
              <a:gd fmla="*/ 212 h 728" name="T41"/>
              <a:gd fmla="*/ 225 w 1080" name="T42"/>
              <a:gd fmla="*/ 211 h 728" name="T43"/>
              <a:gd fmla="*/ 177 w 1080" name="T44"/>
              <a:gd fmla="*/ 204 h 728" name="T45"/>
              <a:gd fmla="*/ 130 w 1080" name="T46"/>
              <a:gd fmla="*/ 187 h 728" name="T47"/>
              <a:gd fmla="*/ 88 w 1080" name="T48"/>
              <a:gd fmla="*/ 158 h 728" name="T49"/>
              <a:gd fmla="*/ 50 w 1080" name="T50"/>
              <a:gd fmla="*/ 114 h 728" name="T51"/>
              <a:gd fmla="*/ 18 w 1080" name="T52"/>
              <a:gd fmla="*/ 52 h 728" name="T53"/>
              <a:gd fmla="*/ 4 w 1080" name="T54"/>
              <a:gd fmla="*/ 42 h 728" name="T55"/>
              <a:gd fmla="*/ 36 w 1080" name="T56"/>
              <a:gd fmla="*/ 164 h 728" name="T57"/>
              <a:gd fmla="*/ 95 w 1080" name="T58"/>
              <a:gd fmla="*/ 280 h 728" name="T59"/>
              <a:gd fmla="*/ 178 w 1080" name="T60"/>
              <a:gd fmla="*/ 387 h 728" name="T61"/>
              <a:gd fmla="*/ 278 w 1080" name="T62"/>
              <a:gd fmla="*/ 485 h 728" name="T63"/>
              <a:gd fmla="*/ 393 w 1080" name="T64"/>
              <a:gd fmla="*/ 569 h 728" name="T65"/>
              <a:gd fmla="*/ 519 w 1080" name="T66"/>
              <a:gd fmla="*/ 638 h 728" name="T67"/>
              <a:gd fmla="*/ 650 w 1080" name="T68"/>
              <a:gd fmla="*/ 689 h 728" name="T69"/>
              <a:gd fmla="*/ 785 w 1080" name="T70"/>
              <a:gd fmla="*/ 720 h 728" name="T71"/>
              <a:gd fmla="*/ 916 w 1080" name="T72"/>
              <a:gd fmla="*/ 728 h 728" name="T73"/>
              <a:gd fmla="*/ 1041 w 1080" name="T74"/>
              <a:gd fmla="*/ 711 h 728" name="T75"/>
              <a:gd fmla="*/ 1027 w 1080" name="T76"/>
              <a:gd fmla="*/ 698 h 728" name="T77"/>
              <a:gd fmla="*/ 946 w 1080" name="T78"/>
              <a:gd fmla="*/ 688 h 728" name="T79"/>
              <a:gd fmla="*/ 863 w 1080" name="T80"/>
              <a:gd fmla="*/ 668 h 728" name="T81"/>
              <a:gd fmla="*/ 781 w 1080" name="T82"/>
              <a:gd fmla="*/ 641 h 728" name="T83"/>
              <a:gd fmla="*/ 699 w 1080" name="T84"/>
              <a:gd fmla="*/ 606 h 728" name="T85"/>
              <a:gd fmla="*/ 620 w 1080" name="T86"/>
              <a:gd fmla="*/ 566 h 728" name="T87"/>
              <a:gd fmla="*/ 544 w 1080" name="T88"/>
              <a:gd fmla="*/ 520 h 728" name="T89"/>
              <a:gd fmla="*/ 473 w 1080" name="T90"/>
              <a:gd fmla="*/ 470 h 728" name="T91"/>
              <a:gd fmla="*/ 407 w 1080" name="T92"/>
              <a:gd fmla="*/ 416 h 728" name="T93"/>
              <a:gd fmla="*/ 348 w 1080" name="T94"/>
              <a:gd fmla="*/ 359 h 728" name="T95"/>
              <a:gd fmla="*/ 297 w 1080" name="T96"/>
              <a:gd fmla="*/ 302 h 72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728" w="1080">
                <a:moveTo>
                  <a:pt x="297" y="302"/>
                </a:moveTo>
                <a:lnTo>
                  <a:pt x="341" y="331"/>
                </a:lnTo>
                <a:lnTo>
                  <a:pt x="385" y="359"/>
                </a:lnTo>
                <a:lnTo>
                  <a:pt x="430" y="387"/>
                </a:lnTo>
                <a:lnTo>
                  <a:pt x="476" y="414"/>
                </a:lnTo>
                <a:lnTo>
                  <a:pt x="499" y="426"/>
                </a:lnTo>
                <a:lnTo>
                  <a:pt x="522" y="437"/>
                </a:lnTo>
                <a:lnTo>
                  <a:pt x="545" y="447"/>
                </a:lnTo>
                <a:lnTo>
                  <a:pt x="568" y="457"/>
                </a:lnTo>
                <a:lnTo>
                  <a:pt x="591" y="466"/>
                </a:lnTo>
                <a:lnTo>
                  <a:pt x="614" y="473"/>
                </a:lnTo>
                <a:lnTo>
                  <a:pt x="638" y="480"/>
                </a:lnTo>
                <a:lnTo>
                  <a:pt x="661" y="485"/>
                </a:lnTo>
                <a:lnTo>
                  <a:pt x="678" y="487"/>
                </a:lnTo>
                <a:lnTo>
                  <a:pt x="693" y="487"/>
                </a:lnTo>
                <a:lnTo>
                  <a:pt x="708" y="486"/>
                </a:lnTo>
                <a:lnTo>
                  <a:pt x="722" y="484"/>
                </a:lnTo>
                <a:lnTo>
                  <a:pt x="736" y="482"/>
                </a:lnTo>
                <a:lnTo>
                  <a:pt x="751" y="481"/>
                </a:lnTo>
                <a:lnTo>
                  <a:pt x="765" y="481"/>
                </a:lnTo>
                <a:lnTo>
                  <a:pt x="782" y="483"/>
                </a:lnTo>
                <a:lnTo>
                  <a:pt x="791" y="485"/>
                </a:lnTo>
                <a:lnTo>
                  <a:pt x="801" y="488"/>
                </a:lnTo>
                <a:lnTo>
                  <a:pt x="812" y="493"/>
                </a:lnTo>
                <a:lnTo>
                  <a:pt x="825" y="498"/>
                </a:lnTo>
                <a:lnTo>
                  <a:pt x="852" y="510"/>
                </a:lnTo>
                <a:lnTo>
                  <a:pt x="880" y="525"/>
                </a:lnTo>
                <a:lnTo>
                  <a:pt x="907" y="540"/>
                </a:lnTo>
                <a:lnTo>
                  <a:pt x="933" y="556"/>
                </a:lnTo>
                <a:lnTo>
                  <a:pt x="954" y="571"/>
                </a:lnTo>
                <a:lnTo>
                  <a:pt x="969" y="583"/>
                </a:lnTo>
                <a:lnTo>
                  <a:pt x="939" y="552"/>
                </a:lnTo>
                <a:lnTo>
                  <a:pt x="910" y="521"/>
                </a:lnTo>
                <a:lnTo>
                  <a:pt x="883" y="489"/>
                </a:lnTo>
                <a:lnTo>
                  <a:pt x="858" y="459"/>
                </a:lnTo>
                <a:lnTo>
                  <a:pt x="833" y="428"/>
                </a:lnTo>
                <a:lnTo>
                  <a:pt x="809" y="398"/>
                </a:lnTo>
                <a:lnTo>
                  <a:pt x="785" y="370"/>
                </a:lnTo>
                <a:lnTo>
                  <a:pt x="759" y="343"/>
                </a:lnTo>
                <a:lnTo>
                  <a:pt x="746" y="330"/>
                </a:lnTo>
                <a:lnTo>
                  <a:pt x="732" y="318"/>
                </a:lnTo>
                <a:lnTo>
                  <a:pt x="719" y="306"/>
                </a:lnTo>
                <a:lnTo>
                  <a:pt x="705" y="295"/>
                </a:lnTo>
                <a:lnTo>
                  <a:pt x="690" y="284"/>
                </a:lnTo>
                <a:lnTo>
                  <a:pt x="675" y="273"/>
                </a:lnTo>
                <a:lnTo>
                  <a:pt x="660" y="263"/>
                </a:lnTo>
                <a:lnTo>
                  <a:pt x="643" y="254"/>
                </a:lnTo>
                <a:lnTo>
                  <a:pt x="626" y="246"/>
                </a:lnTo>
                <a:lnTo>
                  <a:pt x="608" y="238"/>
                </a:lnTo>
                <a:lnTo>
                  <a:pt x="589" y="231"/>
                </a:lnTo>
                <a:lnTo>
                  <a:pt x="570" y="224"/>
                </a:lnTo>
                <a:lnTo>
                  <a:pt x="549" y="219"/>
                </a:lnTo>
                <a:lnTo>
                  <a:pt x="527" y="214"/>
                </a:lnTo>
                <a:lnTo>
                  <a:pt x="504" y="210"/>
                </a:lnTo>
                <a:lnTo>
                  <a:pt x="480" y="206"/>
                </a:lnTo>
                <a:lnTo>
                  <a:pt x="464" y="205"/>
                </a:lnTo>
                <a:lnTo>
                  <a:pt x="447" y="204"/>
                </a:lnTo>
                <a:lnTo>
                  <a:pt x="430" y="204"/>
                </a:lnTo>
                <a:lnTo>
                  <a:pt x="413" y="204"/>
                </a:lnTo>
                <a:lnTo>
                  <a:pt x="379" y="206"/>
                </a:lnTo>
                <a:lnTo>
                  <a:pt x="345" y="209"/>
                </a:lnTo>
                <a:lnTo>
                  <a:pt x="310" y="211"/>
                </a:lnTo>
                <a:lnTo>
                  <a:pt x="276" y="212"/>
                </a:lnTo>
                <a:lnTo>
                  <a:pt x="259" y="213"/>
                </a:lnTo>
                <a:lnTo>
                  <a:pt x="242" y="212"/>
                </a:lnTo>
                <a:lnTo>
                  <a:pt x="225" y="211"/>
                </a:lnTo>
                <a:lnTo>
                  <a:pt x="209" y="210"/>
                </a:lnTo>
                <a:lnTo>
                  <a:pt x="193" y="207"/>
                </a:lnTo>
                <a:lnTo>
                  <a:pt x="177" y="204"/>
                </a:lnTo>
                <a:lnTo>
                  <a:pt x="161" y="199"/>
                </a:lnTo>
                <a:lnTo>
                  <a:pt x="145" y="193"/>
                </a:lnTo>
                <a:lnTo>
                  <a:pt x="130" y="187"/>
                </a:lnTo>
                <a:lnTo>
                  <a:pt x="116" y="178"/>
                </a:lnTo>
                <a:lnTo>
                  <a:pt x="102" y="169"/>
                </a:lnTo>
                <a:lnTo>
                  <a:pt x="88" y="158"/>
                </a:lnTo>
                <a:lnTo>
                  <a:pt x="75" y="145"/>
                </a:lnTo>
                <a:lnTo>
                  <a:pt x="62" y="130"/>
                </a:lnTo>
                <a:lnTo>
                  <a:pt x="50" y="114"/>
                </a:lnTo>
                <a:lnTo>
                  <a:pt x="39" y="96"/>
                </a:lnTo>
                <a:lnTo>
                  <a:pt x="28" y="76"/>
                </a:lnTo>
                <a:lnTo>
                  <a:pt x="18" y="52"/>
                </a:lnTo>
                <a:lnTo>
                  <a:pt x="9" y="27"/>
                </a:lnTo>
                <a:lnTo>
                  <a:pt x="0" y="0"/>
                </a:lnTo>
                <a:lnTo>
                  <a:pt x="4" y="42"/>
                </a:lnTo>
                <a:lnTo>
                  <a:pt x="12" y="84"/>
                </a:lnTo>
                <a:lnTo>
                  <a:pt x="22" y="124"/>
                </a:lnTo>
                <a:lnTo>
                  <a:pt x="36" y="164"/>
                </a:lnTo>
                <a:lnTo>
                  <a:pt x="53" y="203"/>
                </a:lnTo>
                <a:lnTo>
                  <a:pt x="73" y="242"/>
                </a:lnTo>
                <a:lnTo>
                  <a:pt x="95" y="280"/>
                </a:lnTo>
                <a:lnTo>
                  <a:pt x="120" y="317"/>
                </a:lnTo>
                <a:lnTo>
                  <a:pt x="148" y="352"/>
                </a:lnTo>
                <a:lnTo>
                  <a:pt x="178" y="387"/>
                </a:lnTo>
                <a:lnTo>
                  <a:pt x="209" y="422"/>
                </a:lnTo>
                <a:lnTo>
                  <a:pt x="243" y="454"/>
                </a:lnTo>
                <a:lnTo>
                  <a:pt x="278" y="485"/>
                </a:lnTo>
                <a:lnTo>
                  <a:pt x="315" y="515"/>
                </a:lnTo>
                <a:lnTo>
                  <a:pt x="353" y="543"/>
                </a:lnTo>
                <a:lnTo>
                  <a:pt x="393" y="569"/>
                </a:lnTo>
                <a:lnTo>
                  <a:pt x="434" y="594"/>
                </a:lnTo>
                <a:lnTo>
                  <a:pt x="477" y="617"/>
                </a:lnTo>
                <a:lnTo>
                  <a:pt x="519" y="638"/>
                </a:lnTo>
                <a:lnTo>
                  <a:pt x="562" y="657"/>
                </a:lnTo>
                <a:lnTo>
                  <a:pt x="606" y="674"/>
                </a:lnTo>
                <a:lnTo>
                  <a:pt x="650" y="689"/>
                </a:lnTo>
                <a:lnTo>
                  <a:pt x="695" y="702"/>
                </a:lnTo>
                <a:lnTo>
                  <a:pt x="739" y="712"/>
                </a:lnTo>
                <a:lnTo>
                  <a:pt x="785" y="720"/>
                </a:lnTo>
                <a:lnTo>
                  <a:pt x="829" y="725"/>
                </a:lnTo>
                <a:lnTo>
                  <a:pt x="873" y="728"/>
                </a:lnTo>
                <a:lnTo>
                  <a:pt x="916" y="728"/>
                </a:lnTo>
                <a:lnTo>
                  <a:pt x="958" y="725"/>
                </a:lnTo>
                <a:lnTo>
                  <a:pt x="1000" y="720"/>
                </a:lnTo>
                <a:lnTo>
                  <a:pt x="1041" y="711"/>
                </a:lnTo>
                <a:lnTo>
                  <a:pt x="1080" y="700"/>
                </a:lnTo>
                <a:lnTo>
                  <a:pt x="1054" y="699"/>
                </a:lnTo>
                <a:lnTo>
                  <a:pt x="1027" y="698"/>
                </a:lnTo>
                <a:lnTo>
                  <a:pt x="1000" y="696"/>
                </a:lnTo>
                <a:lnTo>
                  <a:pt x="973" y="692"/>
                </a:lnTo>
                <a:lnTo>
                  <a:pt x="946" y="688"/>
                </a:lnTo>
                <a:lnTo>
                  <a:pt x="918" y="682"/>
                </a:lnTo>
                <a:lnTo>
                  <a:pt x="891" y="676"/>
                </a:lnTo>
                <a:lnTo>
                  <a:pt x="863" y="668"/>
                </a:lnTo>
                <a:lnTo>
                  <a:pt x="836" y="660"/>
                </a:lnTo>
                <a:lnTo>
                  <a:pt x="808" y="651"/>
                </a:lnTo>
                <a:lnTo>
                  <a:pt x="781" y="641"/>
                </a:lnTo>
                <a:lnTo>
                  <a:pt x="753" y="630"/>
                </a:lnTo>
                <a:lnTo>
                  <a:pt x="726" y="619"/>
                </a:lnTo>
                <a:lnTo>
                  <a:pt x="699" y="606"/>
                </a:lnTo>
                <a:lnTo>
                  <a:pt x="672" y="594"/>
                </a:lnTo>
                <a:lnTo>
                  <a:pt x="646" y="580"/>
                </a:lnTo>
                <a:lnTo>
                  <a:pt x="620" y="566"/>
                </a:lnTo>
                <a:lnTo>
                  <a:pt x="594" y="551"/>
                </a:lnTo>
                <a:lnTo>
                  <a:pt x="569" y="536"/>
                </a:lnTo>
                <a:lnTo>
                  <a:pt x="544" y="520"/>
                </a:lnTo>
                <a:lnTo>
                  <a:pt x="520" y="504"/>
                </a:lnTo>
                <a:lnTo>
                  <a:pt x="496" y="487"/>
                </a:lnTo>
                <a:lnTo>
                  <a:pt x="473" y="470"/>
                </a:lnTo>
                <a:lnTo>
                  <a:pt x="450" y="453"/>
                </a:lnTo>
                <a:lnTo>
                  <a:pt x="428" y="435"/>
                </a:lnTo>
                <a:lnTo>
                  <a:pt x="407" y="416"/>
                </a:lnTo>
                <a:lnTo>
                  <a:pt x="387" y="397"/>
                </a:lnTo>
                <a:lnTo>
                  <a:pt x="367" y="378"/>
                </a:lnTo>
                <a:lnTo>
                  <a:pt x="348" y="359"/>
                </a:lnTo>
                <a:lnTo>
                  <a:pt x="330" y="340"/>
                </a:lnTo>
                <a:lnTo>
                  <a:pt x="313" y="321"/>
                </a:lnTo>
                <a:lnTo>
                  <a:pt x="297" y="30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17" name="Freeform 442"/>
          <p:cNvSpPr/>
          <p:nvPr/>
        </p:nvSpPr>
        <p:spPr bwMode="auto">
          <a:xfrm rot="20782584">
            <a:off x="-146950" y="1897482"/>
            <a:ext cx="795338" cy="365125"/>
          </a:xfrm>
          <a:custGeom>
            <a:gdLst>
              <a:gd fmla="*/ 2274 w 3508" name="T0"/>
              <a:gd fmla="*/ 43 h 1610" name="T1"/>
              <a:gd fmla="*/ 2059 w 3508" name="T2"/>
              <a:gd fmla="*/ 10 h 1610" name="T3"/>
              <a:gd fmla="*/ 1840 w 3508" name="T4"/>
              <a:gd fmla="*/ 0 h 1610" name="T5"/>
              <a:gd fmla="*/ 1619 w 3508" name="T6"/>
              <a:gd fmla="*/ 6 h 1610" name="T7"/>
              <a:gd fmla="*/ 1396 w 3508" name="T8"/>
              <a:gd fmla="*/ 24 h 1610" name="T9"/>
              <a:gd fmla="*/ 1095 w 3508" name="T10"/>
              <a:gd fmla="*/ 55 h 1610" name="T11"/>
              <a:gd fmla="*/ 791 w 3508" name="T12"/>
              <a:gd fmla="*/ 83 h 1610" name="T13"/>
              <a:gd fmla="*/ 561 w 3508" name="T14"/>
              <a:gd fmla="*/ 91 h 1610" name="T15"/>
              <a:gd fmla="*/ 330 w 3508" name="T16"/>
              <a:gd fmla="*/ 84 h 1610" name="T17"/>
              <a:gd fmla="*/ 99 w 3508" name="T18"/>
              <a:gd fmla="*/ 53 h 1610" name="T19"/>
              <a:gd fmla="*/ 17 w 3508" name="T20"/>
              <a:gd fmla="*/ 84 h 1610" name="T21"/>
              <a:gd fmla="*/ 6 w 3508" name="T22"/>
              <a:gd fmla="*/ 238 h 1610" name="T23"/>
              <a:gd fmla="*/ 0 w 3508" name="T24"/>
              <a:gd fmla="*/ 331 h 1610" name="T25"/>
              <a:gd fmla="*/ 221 w 3508" name="T26"/>
              <a:gd fmla="*/ 359 h 1610" name="T27"/>
              <a:gd fmla="*/ 445 w 3508" name="T28"/>
              <a:gd fmla="*/ 361 h 1610" name="T29"/>
              <a:gd fmla="*/ 668 w 3508" name="T30"/>
              <a:gd fmla="*/ 345 h 1610" name="T31"/>
              <a:gd fmla="*/ 892 w 3508" name="T32"/>
              <a:gd fmla="*/ 316 h 1610" name="T33"/>
              <a:gd fmla="*/ 1266 w 3508" name="T34"/>
              <a:gd fmla="*/ 258 h 1610" name="T35"/>
              <a:gd fmla="*/ 1489 w 3508" name="T36"/>
              <a:gd fmla="*/ 227 h 1610" name="T37"/>
              <a:gd fmla="*/ 1711 w 3508" name="T38"/>
              <a:gd fmla="*/ 207 h 1610" name="T39"/>
              <a:gd fmla="*/ 1929 w 3508" name="T40"/>
              <a:gd fmla="*/ 204 h 1610" name="T41"/>
              <a:gd fmla="*/ 2147 w 3508" name="T42"/>
              <a:gd fmla="*/ 225 h 1610" name="T43"/>
              <a:gd fmla="*/ 2361 w 3508" name="T44"/>
              <a:gd fmla="*/ 275 h 1610" name="T45"/>
              <a:gd fmla="*/ 2545 w 3508" name="T46"/>
              <a:gd fmla="*/ 337 h 1610" name="T47"/>
              <a:gd fmla="*/ 2717 w 3508" name="T48"/>
              <a:gd fmla="*/ 405 h 1610" name="T49"/>
              <a:gd fmla="*/ 2876 w 3508" name="T50"/>
              <a:gd fmla="*/ 482 h 1610" name="T51"/>
              <a:gd fmla="*/ 3020 w 3508" name="T52"/>
              <a:gd fmla="*/ 568 h 1610" name="T53"/>
              <a:gd fmla="*/ 3147 w 3508" name="T54"/>
              <a:gd fmla="*/ 667 h 1610" name="T55"/>
              <a:gd fmla="*/ 3257 w 3508" name="T56"/>
              <a:gd fmla="*/ 782 h 1610" name="T57"/>
              <a:gd fmla="*/ 3347 w 3508" name="T58"/>
              <a:gd fmla="*/ 914 h 1610" name="T59"/>
              <a:gd fmla="*/ 3416 w 3508" name="T60"/>
              <a:gd fmla="*/ 1066 h 1610" name="T61"/>
              <a:gd fmla="*/ 3463 w 3508" name="T62"/>
              <a:gd fmla="*/ 1242 h 1610" name="T63"/>
              <a:gd fmla="*/ 3486 w 3508" name="T64"/>
              <a:gd fmla="*/ 1442 h 1610" name="T65"/>
              <a:gd fmla="*/ 3487 w 3508" name="T66"/>
              <a:gd fmla="*/ 1601 h 1610" name="T67"/>
              <a:gd fmla="*/ 3505 w 3508" name="T68"/>
              <a:gd fmla="*/ 1485 h 1610" name="T69"/>
              <a:gd fmla="*/ 3504 w 3508" name="T70"/>
              <a:gd fmla="*/ 1299 h 1610" name="T71"/>
              <a:gd fmla="*/ 3473 w 3508" name="T72"/>
              <a:gd fmla="*/ 1118 h 1610" name="T73"/>
              <a:gd fmla="*/ 3413 w 3508" name="T74"/>
              <a:gd fmla="*/ 944 h 1610" name="T75"/>
              <a:gd fmla="*/ 3328 w 3508" name="T76"/>
              <a:gd fmla="*/ 779 h 1610" name="T77"/>
              <a:gd fmla="*/ 3219 w 3508" name="T78"/>
              <a:gd fmla="*/ 624 h 1610" name="T79"/>
              <a:gd fmla="*/ 3089 w 3508" name="T80"/>
              <a:gd fmla="*/ 483 h 1610" name="T81"/>
              <a:gd fmla="*/ 2941 w 3508" name="T82"/>
              <a:gd fmla="*/ 355 h 1610" name="T83"/>
              <a:gd fmla="*/ 2778 w 3508" name="T84"/>
              <a:gd fmla="*/ 245 h 1610" name="T85"/>
              <a:gd fmla="*/ 2602 w 3508" name="T86"/>
              <a:gd fmla="*/ 154 h 1610" name="T87"/>
              <a:gd fmla="*/ 2416 w 3508" name="T88"/>
              <a:gd fmla="*/ 82 h 161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610" w="3508">
                <a:moveTo>
                  <a:pt x="2416" y="82"/>
                </a:moveTo>
                <a:lnTo>
                  <a:pt x="2345" y="62"/>
                </a:lnTo>
                <a:lnTo>
                  <a:pt x="2274" y="43"/>
                </a:lnTo>
                <a:lnTo>
                  <a:pt x="2202" y="29"/>
                </a:lnTo>
                <a:lnTo>
                  <a:pt x="2131" y="18"/>
                </a:lnTo>
                <a:lnTo>
                  <a:pt x="2059" y="10"/>
                </a:lnTo>
                <a:lnTo>
                  <a:pt x="1986" y="4"/>
                </a:lnTo>
                <a:lnTo>
                  <a:pt x="1913" y="1"/>
                </a:lnTo>
                <a:lnTo>
                  <a:pt x="1840" y="0"/>
                </a:lnTo>
                <a:lnTo>
                  <a:pt x="1767" y="0"/>
                </a:lnTo>
                <a:lnTo>
                  <a:pt x="1693" y="2"/>
                </a:lnTo>
                <a:lnTo>
                  <a:pt x="1619" y="6"/>
                </a:lnTo>
                <a:lnTo>
                  <a:pt x="1545" y="11"/>
                </a:lnTo>
                <a:lnTo>
                  <a:pt x="1471" y="17"/>
                </a:lnTo>
                <a:lnTo>
                  <a:pt x="1396" y="24"/>
                </a:lnTo>
                <a:lnTo>
                  <a:pt x="1322" y="31"/>
                </a:lnTo>
                <a:lnTo>
                  <a:pt x="1246" y="39"/>
                </a:lnTo>
                <a:lnTo>
                  <a:pt x="1095" y="55"/>
                </a:lnTo>
                <a:lnTo>
                  <a:pt x="943" y="71"/>
                </a:lnTo>
                <a:lnTo>
                  <a:pt x="867" y="77"/>
                </a:lnTo>
                <a:lnTo>
                  <a:pt x="791" y="83"/>
                </a:lnTo>
                <a:lnTo>
                  <a:pt x="715" y="87"/>
                </a:lnTo>
                <a:lnTo>
                  <a:pt x="638" y="90"/>
                </a:lnTo>
                <a:lnTo>
                  <a:pt x="561" y="91"/>
                </a:lnTo>
                <a:lnTo>
                  <a:pt x="485" y="91"/>
                </a:lnTo>
                <a:lnTo>
                  <a:pt x="408" y="88"/>
                </a:lnTo>
                <a:lnTo>
                  <a:pt x="330" y="84"/>
                </a:lnTo>
                <a:lnTo>
                  <a:pt x="253" y="77"/>
                </a:lnTo>
                <a:lnTo>
                  <a:pt x="176" y="67"/>
                </a:lnTo>
                <a:lnTo>
                  <a:pt x="99" y="53"/>
                </a:lnTo>
                <a:lnTo>
                  <a:pt x="20" y="37"/>
                </a:lnTo>
                <a:lnTo>
                  <a:pt x="20" y="50"/>
                </a:lnTo>
                <a:lnTo>
                  <a:pt x="17" y="84"/>
                </a:lnTo>
                <a:lnTo>
                  <a:pt x="14" y="131"/>
                </a:lnTo>
                <a:lnTo>
                  <a:pt x="10" y="185"/>
                </a:lnTo>
                <a:lnTo>
                  <a:pt x="6" y="238"/>
                </a:lnTo>
                <a:lnTo>
                  <a:pt x="3" y="285"/>
                </a:lnTo>
                <a:lnTo>
                  <a:pt x="1" y="319"/>
                </a:lnTo>
                <a:lnTo>
                  <a:pt x="0" y="331"/>
                </a:lnTo>
                <a:lnTo>
                  <a:pt x="74" y="344"/>
                </a:lnTo>
                <a:lnTo>
                  <a:pt x="148" y="353"/>
                </a:lnTo>
                <a:lnTo>
                  <a:pt x="221" y="359"/>
                </a:lnTo>
                <a:lnTo>
                  <a:pt x="295" y="362"/>
                </a:lnTo>
                <a:lnTo>
                  <a:pt x="370" y="363"/>
                </a:lnTo>
                <a:lnTo>
                  <a:pt x="445" y="361"/>
                </a:lnTo>
                <a:lnTo>
                  <a:pt x="519" y="357"/>
                </a:lnTo>
                <a:lnTo>
                  <a:pt x="593" y="352"/>
                </a:lnTo>
                <a:lnTo>
                  <a:pt x="668" y="345"/>
                </a:lnTo>
                <a:lnTo>
                  <a:pt x="743" y="336"/>
                </a:lnTo>
                <a:lnTo>
                  <a:pt x="818" y="327"/>
                </a:lnTo>
                <a:lnTo>
                  <a:pt x="892" y="316"/>
                </a:lnTo>
                <a:lnTo>
                  <a:pt x="1043" y="293"/>
                </a:lnTo>
                <a:lnTo>
                  <a:pt x="1191" y="269"/>
                </a:lnTo>
                <a:lnTo>
                  <a:pt x="1266" y="258"/>
                </a:lnTo>
                <a:lnTo>
                  <a:pt x="1341" y="247"/>
                </a:lnTo>
                <a:lnTo>
                  <a:pt x="1415" y="236"/>
                </a:lnTo>
                <a:lnTo>
                  <a:pt x="1489" y="227"/>
                </a:lnTo>
                <a:lnTo>
                  <a:pt x="1563" y="219"/>
                </a:lnTo>
                <a:lnTo>
                  <a:pt x="1637" y="212"/>
                </a:lnTo>
                <a:lnTo>
                  <a:pt x="1711" y="207"/>
                </a:lnTo>
                <a:lnTo>
                  <a:pt x="1784" y="204"/>
                </a:lnTo>
                <a:lnTo>
                  <a:pt x="1857" y="203"/>
                </a:lnTo>
                <a:lnTo>
                  <a:pt x="1929" y="204"/>
                </a:lnTo>
                <a:lnTo>
                  <a:pt x="2003" y="208"/>
                </a:lnTo>
                <a:lnTo>
                  <a:pt x="2075" y="215"/>
                </a:lnTo>
                <a:lnTo>
                  <a:pt x="2147" y="225"/>
                </a:lnTo>
                <a:lnTo>
                  <a:pt x="2218" y="238"/>
                </a:lnTo>
                <a:lnTo>
                  <a:pt x="2290" y="254"/>
                </a:lnTo>
                <a:lnTo>
                  <a:pt x="2361" y="275"/>
                </a:lnTo>
                <a:lnTo>
                  <a:pt x="2423" y="295"/>
                </a:lnTo>
                <a:lnTo>
                  <a:pt x="2485" y="316"/>
                </a:lnTo>
                <a:lnTo>
                  <a:pt x="2545" y="337"/>
                </a:lnTo>
                <a:lnTo>
                  <a:pt x="2604" y="359"/>
                </a:lnTo>
                <a:lnTo>
                  <a:pt x="2661" y="382"/>
                </a:lnTo>
                <a:lnTo>
                  <a:pt x="2717" y="405"/>
                </a:lnTo>
                <a:lnTo>
                  <a:pt x="2772" y="430"/>
                </a:lnTo>
                <a:lnTo>
                  <a:pt x="2824" y="455"/>
                </a:lnTo>
                <a:lnTo>
                  <a:pt x="2876" y="482"/>
                </a:lnTo>
                <a:lnTo>
                  <a:pt x="2926" y="509"/>
                </a:lnTo>
                <a:lnTo>
                  <a:pt x="2974" y="538"/>
                </a:lnTo>
                <a:lnTo>
                  <a:pt x="3020" y="568"/>
                </a:lnTo>
                <a:lnTo>
                  <a:pt x="3064" y="599"/>
                </a:lnTo>
                <a:lnTo>
                  <a:pt x="3106" y="632"/>
                </a:lnTo>
                <a:lnTo>
                  <a:pt x="3147" y="667"/>
                </a:lnTo>
                <a:lnTo>
                  <a:pt x="3185" y="703"/>
                </a:lnTo>
                <a:lnTo>
                  <a:pt x="3222" y="741"/>
                </a:lnTo>
                <a:lnTo>
                  <a:pt x="3257" y="782"/>
                </a:lnTo>
                <a:lnTo>
                  <a:pt x="3289" y="824"/>
                </a:lnTo>
                <a:lnTo>
                  <a:pt x="3319" y="868"/>
                </a:lnTo>
                <a:lnTo>
                  <a:pt x="3347" y="914"/>
                </a:lnTo>
                <a:lnTo>
                  <a:pt x="3372" y="962"/>
                </a:lnTo>
                <a:lnTo>
                  <a:pt x="3395" y="1013"/>
                </a:lnTo>
                <a:lnTo>
                  <a:pt x="3416" y="1066"/>
                </a:lnTo>
                <a:lnTo>
                  <a:pt x="3434" y="1123"/>
                </a:lnTo>
                <a:lnTo>
                  <a:pt x="3449" y="1181"/>
                </a:lnTo>
                <a:lnTo>
                  <a:pt x="3463" y="1242"/>
                </a:lnTo>
                <a:lnTo>
                  <a:pt x="3473" y="1306"/>
                </a:lnTo>
                <a:lnTo>
                  <a:pt x="3481" y="1373"/>
                </a:lnTo>
                <a:lnTo>
                  <a:pt x="3486" y="1442"/>
                </a:lnTo>
                <a:lnTo>
                  <a:pt x="3488" y="1516"/>
                </a:lnTo>
                <a:lnTo>
                  <a:pt x="3488" y="1592"/>
                </a:lnTo>
                <a:lnTo>
                  <a:pt x="3487" y="1601"/>
                </a:lnTo>
                <a:lnTo>
                  <a:pt x="3486" y="1610"/>
                </a:lnTo>
                <a:lnTo>
                  <a:pt x="3497" y="1548"/>
                </a:lnTo>
                <a:lnTo>
                  <a:pt x="3505" y="1485"/>
                </a:lnTo>
                <a:lnTo>
                  <a:pt x="3508" y="1422"/>
                </a:lnTo>
                <a:lnTo>
                  <a:pt x="3508" y="1360"/>
                </a:lnTo>
                <a:lnTo>
                  <a:pt x="3504" y="1299"/>
                </a:lnTo>
                <a:lnTo>
                  <a:pt x="3497" y="1238"/>
                </a:lnTo>
                <a:lnTo>
                  <a:pt x="3487" y="1178"/>
                </a:lnTo>
                <a:lnTo>
                  <a:pt x="3473" y="1118"/>
                </a:lnTo>
                <a:lnTo>
                  <a:pt x="3456" y="1058"/>
                </a:lnTo>
                <a:lnTo>
                  <a:pt x="3436" y="1001"/>
                </a:lnTo>
                <a:lnTo>
                  <a:pt x="3413" y="944"/>
                </a:lnTo>
                <a:lnTo>
                  <a:pt x="3387" y="888"/>
                </a:lnTo>
                <a:lnTo>
                  <a:pt x="3359" y="833"/>
                </a:lnTo>
                <a:lnTo>
                  <a:pt x="3328" y="779"/>
                </a:lnTo>
                <a:lnTo>
                  <a:pt x="3294" y="725"/>
                </a:lnTo>
                <a:lnTo>
                  <a:pt x="3258" y="674"/>
                </a:lnTo>
                <a:lnTo>
                  <a:pt x="3219" y="624"/>
                </a:lnTo>
                <a:lnTo>
                  <a:pt x="3177" y="576"/>
                </a:lnTo>
                <a:lnTo>
                  <a:pt x="3134" y="529"/>
                </a:lnTo>
                <a:lnTo>
                  <a:pt x="3089" y="483"/>
                </a:lnTo>
                <a:lnTo>
                  <a:pt x="3041" y="439"/>
                </a:lnTo>
                <a:lnTo>
                  <a:pt x="2992" y="396"/>
                </a:lnTo>
                <a:lnTo>
                  <a:pt x="2941" y="355"/>
                </a:lnTo>
                <a:lnTo>
                  <a:pt x="2889" y="317"/>
                </a:lnTo>
                <a:lnTo>
                  <a:pt x="2833" y="280"/>
                </a:lnTo>
                <a:lnTo>
                  <a:pt x="2778" y="245"/>
                </a:lnTo>
                <a:lnTo>
                  <a:pt x="2721" y="213"/>
                </a:lnTo>
                <a:lnTo>
                  <a:pt x="2662" y="182"/>
                </a:lnTo>
                <a:lnTo>
                  <a:pt x="2602" y="154"/>
                </a:lnTo>
                <a:lnTo>
                  <a:pt x="2541" y="128"/>
                </a:lnTo>
                <a:lnTo>
                  <a:pt x="2479" y="104"/>
                </a:lnTo>
                <a:lnTo>
                  <a:pt x="2416" y="8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1360616" y="1856488"/>
            <a:ext cx="427441" cy="263079"/>
            <a:chOff x="1496780" y="5017723"/>
            <a:chExt cx="427441" cy="263079"/>
          </a:xfrm>
          <a:solidFill>
            <a:schemeClr val="accent6">
              <a:lumMod val="50000"/>
            </a:schemeClr>
          </a:solidFill>
        </p:grpSpPr>
        <p:sp>
          <p:nvSpPr>
            <p:cNvPr id="418" name="Freeform 443"/>
            <p:cNvSpPr/>
            <p:nvPr/>
          </p:nvSpPr>
          <p:spPr bwMode="auto">
            <a:xfrm rot="20782584">
              <a:off x="1757533" y="5017723"/>
              <a:ext cx="166688" cy="98425"/>
            </a:xfrm>
            <a:custGeom>
              <a:gdLst>
                <a:gd fmla="*/ 404 w 735" name="T0"/>
                <a:gd fmla="*/ 58 h 433" name="T1"/>
                <a:gd fmla="*/ 368 w 735" name="T2"/>
                <a:gd fmla="*/ 40 h 433" name="T3"/>
                <a:gd fmla="*/ 331 w 735" name="T4"/>
                <a:gd fmla="*/ 28 h 433" name="T5"/>
                <a:gd fmla="*/ 260 w 735" name="T6"/>
                <a:gd fmla="*/ 18 h 433" name="T7"/>
                <a:gd fmla="*/ 139 w 735" name="T8"/>
                <a:gd fmla="*/ 21 h 433" name="T9"/>
                <a:gd fmla="*/ 62 w 735" name="T10"/>
                <a:gd fmla="*/ 22 h 433" name="T11"/>
                <a:gd fmla="*/ 18 w 735" name="T12"/>
                <a:gd fmla="*/ 10 h 433" name="T13"/>
                <a:gd fmla="*/ 8 w 735" name="T14"/>
                <a:gd fmla="*/ 15 h 433" name="T15"/>
                <a:gd fmla="*/ 36 w 735" name="T16"/>
                <a:gd fmla="*/ 58 h 433" name="T17"/>
                <a:gd fmla="*/ 67 w 735" name="T18"/>
                <a:gd fmla="*/ 98 h 433" name="T19"/>
                <a:gd fmla="*/ 103 w 735" name="T20"/>
                <a:gd fmla="*/ 135 h 433" name="T21"/>
                <a:gd fmla="*/ 142 w 735" name="T22"/>
                <a:gd fmla="*/ 168 h 433" name="T23"/>
                <a:gd fmla="*/ 184 w 735" name="T24"/>
                <a:gd fmla="*/ 198 h 433" name="T25"/>
                <a:gd fmla="*/ 229 w 735" name="T26"/>
                <a:gd fmla="*/ 224 h 433" name="T27"/>
                <a:gd fmla="*/ 276 w 735" name="T28"/>
                <a:gd fmla="*/ 246 h 433" name="T29"/>
                <a:gd fmla="*/ 324 w 735" name="T30"/>
                <a:gd fmla="*/ 264 h 433" name="T31"/>
                <a:gd fmla="*/ 375 w 735" name="T32"/>
                <a:gd fmla="*/ 277 h 433" name="T33"/>
                <a:gd fmla="*/ 429 w 735" name="T34"/>
                <a:gd fmla="*/ 286 h 433" name="T35"/>
                <a:gd fmla="*/ 386 w 735" name="T36"/>
                <a:gd fmla="*/ 297 h 433" name="T37"/>
                <a:gd fmla="*/ 310 w 735" name="T38"/>
                <a:gd fmla="*/ 298 h 433" name="T39"/>
                <a:gd fmla="*/ 265 w 735" name="T40"/>
                <a:gd fmla="*/ 292 h 433" name="T41"/>
                <a:gd fmla="*/ 221 w 735" name="T42"/>
                <a:gd fmla="*/ 282 h 433" name="T43"/>
                <a:gd fmla="*/ 179 w 735" name="T44"/>
                <a:gd fmla="*/ 267 h 433" name="T45"/>
                <a:gd fmla="*/ 139 w 735" name="T46"/>
                <a:gd fmla="*/ 248 h 433" name="T47"/>
                <a:gd fmla="*/ 100 w 735" name="T48"/>
                <a:gd fmla="*/ 223 h 433" name="T49"/>
                <a:gd fmla="*/ 67 w 735" name="T50"/>
                <a:gd fmla="*/ 194 h 433" name="T51"/>
                <a:gd fmla="*/ 37 w 735" name="T52"/>
                <a:gd fmla="*/ 160 h 433" name="T53"/>
                <a:gd fmla="*/ 32 w 735" name="T54"/>
                <a:gd fmla="*/ 162 h 433" name="T55"/>
                <a:gd fmla="*/ 71 w 735" name="T56"/>
                <a:gd fmla="*/ 246 h 433" name="T57"/>
                <a:gd fmla="*/ 120 w 735" name="T58"/>
                <a:gd fmla="*/ 322 h 433" name="T59"/>
                <a:gd fmla="*/ 159 w 735" name="T60"/>
                <a:gd fmla="*/ 364 h 433" name="T61"/>
                <a:gd fmla="*/ 192 w 735" name="T62"/>
                <a:gd fmla="*/ 391 h 433" name="T63"/>
                <a:gd fmla="*/ 228 w 735" name="T64"/>
                <a:gd fmla="*/ 412 h 433" name="T65"/>
                <a:gd fmla="*/ 268 w 735" name="T66"/>
                <a:gd fmla="*/ 426 h 433" name="T67"/>
                <a:gd fmla="*/ 311 w 735" name="T68"/>
                <a:gd fmla="*/ 433 h 433" name="T69"/>
                <a:gd fmla="*/ 356 w 735" name="T70"/>
                <a:gd fmla="*/ 432 h 433" name="T71"/>
                <a:gd fmla="*/ 395 w 735" name="T72"/>
                <a:gd fmla="*/ 424 h 433" name="T73"/>
                <a:gd fmla="*/ 493 w 735" name="T74"/>
                <a:gd fmla="*/ 387 h 433" name="T75"/>
                <a:gd fmla="*/ 585 w 735" name="T76"/>
                <a:gd fmla="*/ 351 h 433" name="T77"/>
                <a:gd fmla="*/ 620 w 735" name="T78"/>
                <a:gd fmla="*/ 346 h 433" name="T79"/>
                <a:gd fmla="*/ 656 w 735" name="T80"/>
                <a:gd fmla="*/ 347 h 433" name="T81"/>
                <a:gd fmla="*/ 694 w 735" name="T82"/>
                <a:gd fmla="*/ 358 h 433" name="T83"/>
                <a:gd fmla="*/ 735 w 735" name="T84"/>
                <a:gd fmla="*/ 379 h 433" name="T85"/>
                <a:gd fmla="*/ 697 w 735" name="T86"/>
                <a:gd fmla="*/ 355 h 433" name="T87"/>
                <a:gd fmla="*/ 644 w 735" name="T88"/>
                <a:gd fmla="*/ 310 h 433" name="T89"/>
                <a:gd fmla="*/ 590 w 735" name="T90"/>
                <a:gd fmla="*/ 249 h 433" name="T91"/>
                <a:gd fmla="*/ 507 w 735" name="T92"/>
                <a:gd fmla="*/ 146 h 433" name="T93"/>
                <a:gd fmla="*/ 451 w 735" name="T94"/>
                <a:gd fmla="*/ 90 h 43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32" w="735">
                  <a:moveTo>
                    <a:pt x="429" y="74"/>
                  </a:moveTo>
                  <a:lnTo>
                    <a:pt x="416" y="66"/>
                  </a:lnTo>
                  <a:lnTo>
                    <a:pt x="404" y="58"/>
                  </a:lnTo>
                  <a:lnTo>
                    <a:pt x="392" y="51"/>
                  </a:lnTo>
                  <a:lnTo>
                    <a:pt x="380" y="45"/>
                  </a:lnTo>
                  <a:lnTo>
                    <a:pt x="368" y="40"/>
                  </a:lnTo>
                  <a:lnTo>
                    <a:pt x="355" y="36"/>
                  </a:lnTo>
                  <a:lnTo>
                    <a:pt x="343" y="32"/>
                  </a:lnTo>
                  <a:lnTo>
                    <a:pt x="331" y="28"/>
                  </a:lnTo>
                  <a:lnTo>
                    <a:pt x="308" y="23"/>
                  </a:lnTo>
                  <a:lnTo>
                    <a:pt x="284" y="20"/>
                  </a:lnTo>
                  <a:lnTo>
                    <a:pt x="260" y="18"/>
                  </a:lnTo>
                  <a:lnTo>
                    <a:pt x="236" y="17"/>
                  </a:lnTo>
                  <a:lnTo>
                    <a:pt x="188" y="18"/>
                  </a:lnTo>
                  <a:lnTo>
                    <a:pt x="139" y="21"/>
                  </a:lnTo>
                  <a:lnTo>
                    <a:pt x="114" y="22"/>
                  </a:lnTo>
                  <a:lnTo>
                    <a:pt x="88" y="22"/>
                  </a:lnTo>
                  <a:lnTo>
                    <a:pt x="62" y="22"/>
                  </a:lnTo>
                  <a:lnTo>
                    <a:pt x="36" y="20"/>
                  </a:lnTo>
                  <a:lnTo>
                    <a:pt x="30" y="17"/>
                  </a:lnTo>
                  <a:lnTo>
                    <a:pt x="18" y="10"/>
                  </a:lnTo>
                  <a:lnTo>
                    <a:pt x="5" y="3"/>
                  </a:lnTo>
                  <a:lnTo>
                    <a:pt x="0" y="0"/>
                  </a:lnTo>
                  <a:lnTo>
                    <a:pt x="8" y="15"/>
                  </a:lnTo>
                  <a:lnTo>
                    <a:pt x="17" y="30"/>
                  </a:lnTo>
                  <a:lnTo>
                    <a:pt x="26" y="44"/>
                  </a:lnTo>
                  <a:lnTo>
                    <a:pt x="36" y="58"/>
                  </a:lnTo>
                  <a:lnTo>
                    <a:pt x="46" y="71"/>
                  </a:lnTo>
                  <a:lnTo>
                    <a:pt x="56" y="85"/>
                  </a:lnTo>
                  <a:lnTo>
                    <a:pt x="67" y="98"/>
                  </a:lnTo>
                  <a:lnTo>
                    <a:pt x="79" y="111"/>
                  </a:lnTo>
                  <a:lnTo>
                    <a:pt x="91" y="123"/>
                  </a:lnTo>
                  <a:lnTo>
                    <a:pt x="103" y="135"/>
                  </a:lnTo>
                  <a:lnTo>
                    <a:pt x="116" y="147"/>
                  </a:lnTo>
                  <a:lnTo>
                    <a:pt x="129" y="158"/>
                  </a:lnTo>
                  <a:lnTo>
                    <a:pt x="142" y="168"/>
                  </a:lnTo>
                  <a:lnTo>
                    <a:pt x="156" y="179"/>
                  </a:lnTo>
                  <a:lnTo>
                    <a:pt x="170" y="189"/>
                  </a:lnTo>
                  <a:lnTo>
                    <a:pt x="184" y="198"/>
                  </a:lnTo>
                  <a:lnTo>
                    <a:pt x="199" y="207"/>
                  </a:lnTo>
                  <a:lnTo>
                    <a:pt x="214" y="216"/>
                  </a:lnTo>
                  <a:lnTo>
                    <a:pt x="229" y="224"/>
                  </a:lnTo>
                  <a:lnTo>
                    <a:pt x="244" y="232"/>
                  </a:lnTo>
                  <a:lnTo>
                    <a:pt x="260" y="239"/>
                  </a:lnTo>
                  <a:lnTo>
                    <a:pt x="276" y="246"/>
                  </a:lnTo>
                  <a:lnTo>
                    <a:pt x="292" y="252"/>
                  </a:lnTo>
                  <a:lnTo>
                    <a:pt x="308" y="258"/>
                  </a:lnTo>
                  <a:lnTo>
                    <a:pt x="324" y="264"/>
                  </a:lnTo>
                  <a:lnTo>
                    <a:pt x="341" y="269"/>
                  </a:lnTo>
                  <a:lnTo>
                    <a:pt x="358" y="273"/>
                  </a:lnTo>
                  <a:lnTo>
                    <a:pt x="375" y="277"/>
                  </a:lnTo>
                  <a:lnTo>
                    <a:pt x="393" y="281"/>
                  </a:lnTo>
                  <a:lnTo>
                    <a:pt x="410" y="284"/>
                  </a:lnTo>
                  <a:lnTo>
                    <a:pt x="429" y="286"/>
                  </a:lnTo>
                  <a:lnTo>
                    <a:pt x="446" y="288"/>
                  </a:lnTo>
                  <a:lnTo>
                    <a:pt x="416" y="294"/>
                  </a:lnTo>
                  <a:lnTo>
                    <a:pt x="386" y="297"/>
                  </a:lnTo>
                  <a:lnTo>
                    <a:pt x="355" y="299"/>
                  </a:lnTo>
                  <a:lnTo>
                    <a:pt x="325" y="299"/>
                  </a:lnTo>
                  <a:lnTo>
                    <a:pt x="310" y="298"/>
                  </a:lnTo>
                  <a:lnTo>
                    <a:pt x="295" y="297"/>
                  </a:lnTo>
                  <a:lnTo>
                    <a:pt x="280" y="295"/>
                  </a:lnTo>
                  <a:lnTo>
                    <a:pt x="265" y="292"/>
                  </a:lnTo>
                  <a:lnTo>
                    <a:pt x="250" y="290"/>
                  </a:lnTo>
                  <a:lnTo>
                    <a:pt x="235" y="286"/>
                  </a:lnTo>
                  <a:lnTo>
                    <a:pt x="221" y="282"/>
                  </a:lnTo>
                  <a:lnTo>
                    <a:pt x="207" y="278"/>
                  </a:lnTo>
                  <a:lnTo>
                    <a:pt x="192" y="273"/>
                  </a:lnTo>
                  <a:lnTo>
                    <a:pt x="179" y="267"/>
                  </a:lnTo>
                  <a:lnTo>
                    <a:pt x="165" y="261"/>
                  </a:lnTo>
                  <a:lnTo>
                    <a:pt x="152" y="255"/>
                  </a:lnTo>
                  <a:lnTo>
                    <a:pt x="139" y="248"/>
                  </a:lnTo>
                  <a:lnTo>
                    <a:pt x="126" y="240"/>
                  </a:lnTo>
                  <a:lnTo>
                    <a:pt x="112" y="232"/>
                  </a:lnTo>
                  <a:lnTo>
                    <a:pt x="100" y="223"/>
                  </a:lnTo>
                  <a:lnTo>
                    <a:pt x="89" y="214"/>
                  </a:lnTo>
                  <a:lnTo>
                    <a:pt x="78" y="204"/>
                  </a:lnTo>
                  <a:lnTo>
                    <a:pt x="67" y="194"/>
                  </a:lnTo>
                  <a:lnTo>
                    <a:pt x="57" y="183"/>
                  </a:lnTo>
                  <a:lnTo>
                    <a:pt x="47" y="172"/>
                  </a:lnTo>
                  <a:lnTo>
                    <a:pt x="37" y="160"/>
                  </a:lnTo>
                  <a:lnTo>
                    <a:pt x="29" y="147"/>
                  </a:lnTo>
                  <a:lnTo>
                    <a:pt x="21" y="134"/>
                  </a:lnTo>
                  <a:lnTo>
                    <a:pt x="32" y="162"/>
                  </a:lnTo>
                  <a:lnTo>
                    <a:pt x="44" y="190"/>
                  </a:lnTo>
                  <a:lnTo>
                    <a:pt x="57" y="218"/>
                  </a:lnTo>
                  <a:lnTo>
                    <a:pt x="71" y="246"/>
                  </a:lnTo>
                  <a:lnTo>
                    <a:pt x="86" y="272"/>
                  </a:lnTo>
                  <a:lnTo>
                    <a:pt x="102" y="298"/>
                  </a:lnTo>
                  <a:lnTo>
                    <a:pt x="120" y="322"/>
                  </a:lnTo>
                  <a:lnTo>
                    <a:pt x="139" y="344"/>
                  </a:lnTo>
                  <a:lnTo>
                    <a:pt x="149" y="354"/>
                  </a:lnTo>
                  <a:lnTo>
                    <a:pt x="159" y="364"/>
                  </a:lnTo>
                  <a:lnTo>
                    <a:pt x="170" y="374"/>
                  </a:lnTo>
                  <a:lnTo>
                    <a:pt x="181" y="383"/>
                  </a:lnTo>
                  <a:lnTo>
                    <a:pt x="192" y="391"/>
                  </a:lnTo>
                  <a:lnTo>
                    <a:pt x="204" y="399"/>
                  </a:lnTo>
                  <a:lnTo>
                    <a:pt x="216" y="406"/>
                  </a:lnTo>
                  <a:lnTo>
                    <a:pt x="228" y="412"/>
                  </a:lnTo>
                  <a:lnTo>
                    <a:pt x="241" y="417"/>
                  </a:lnTo>
                  <a:lnTo>
                    <a:pt x="254" y="422"/>
                  </a:lnTo>
                  <a:lnTo>
                    <a:pt x="268" y="426"/>
                  </a:lnTo>
                  <a:lnTo>
                    <a:pt x="282" y="429"/>
                  </a:lnTo>
                  <a:lnTo>
                    <a:pt x="296" y="432"/>
                  </a:lnTo>
                  <a:lnTo>
                    <a:pt x="311" y="433"/>
                  </a:lnTo>
                  <a:lnTo>
                    <a:pt x="327" y="433"/>
                  </a:lnTo>
                  <a:lnTo>
                    <a:pt x="342" y="433"/>
                  </a:lnTo>
                  <a:lnTo>
                    <a:pt x="356" y="432"/>
                  </a:lnTo>
                  <a:lnTo>
                    <a:pt x="369" y="430"/>
                  </a:lnTo>
                  <a:lnTo>
                    <a:pt x="382" y="427"/>
                  </a:lnTo>
                  <a:lnTo>
                    <a:pt x="395" y="424"/>
                  </a:lnTo>
                  <a:lnTo>
                    <a:pt x="420" y="416"/>
                  </a:lnTo>
                  <a:lnTo>
                    <a:pt x="446" y="407"/>
                  </a:lnTo>
                  <a:lnTo>
                    <a:pt x="493" y="387"/>
                  </a:lnTo>
                  <a:lnTo>
                    <a:pt x="539" y="366"/>
                  </a:lnTo>
                  <a:lnTo>
                    <a:pt x="562" y="358"/>
                  </a:lnTo>
                  <a:lnTo>
                    <a:pt x="585" y="351"/>
                  </a:lnTo>
                  <a:lnTo>
                    <a:pt x="596" y="349"/>
                  </a:lnTo>
                  <a:lnTo>
                    <a:pt x="608" y="347"/>
                  </a:lnTo>
                  <a:lnTo>
                    <a:pt x="620" y="346"/>
                  </a:lnTo>
                  <a:lnTo>
                    <a:pt x="632" y="345"/>
                  </a:lnTo>
                  <a:lnTo>
                    <a:pt x="644" y="346"/>
                  </a:lnTo>
                  <a:lnTo>
                    <a:pt x="656" y="347"/>
                  </a:lnTo>
                  <a:lnTo>
                    <a:pt x="669" y="350"/>
                  </a:lnTo>
                  <a:lnTo>
                    <a:pt x="682" y="353"/>
                  </a:lnTo>
                  <a:lnTo>
                    <a:pt x="694" y="358"/>
                  </a:lnTo>
                  <a:lnTo>
                    <a:pt x="708" y="363"/>
                  </a:lnTo>
                  <a:lnTo>
                    <a:pt x="721" y="370"/>
                  </a:lnTo>
                  <a:lnTo>
                    <a:pt x="735" y="379"/>
                  </a:lnTo>
                  <a:lnTo>
                    <a:pt x="722" y="371"/>
                  </a:lnTo>
                  <a:lnTo>
                    <a:pt x="709" y="363"/>
                  </a:lnTo>
                  <a:lnTo>
                    <a:pt x="697" y="355"/>
                  </a:lnTo>
                  <a:lnTo>
                    <a:pt x="686" y="346"/>
                  </a:lnTo>
                  <a:lnTo>
                    <a:pt x="664" y="328"/>
                  </a:lnTo>
                  <a:lnTo>
                    <a:pt x="644" y="310"/>
                  </a:lnTo>
                  <a:lnTo>
                    <a:pt x="625" y="290"/>
                  </a:lnTo>
                  <a:lnTo>
                    <a:pt x="607" y="270"/>
                  </a:lnTo>
                  <a:lnTo>
                    <a:pt x="590" y="249"/>
                  </a:lnTo>
                  <a:lnTo>
                    <a:pt x="573" y="228"/>
                  </a:lnTo>
                  <a:lnTo>
                    <a:pt x="541" y="186"/>
                  </a:lnTo>
                  <a:lnTo>
                    <a:pt x="507" y="146"/>
                  </a:lnTo>
                  <a:lnTo>
                    <a:pt x="489" y="127"/>
                  </a:lnTo>
                  <a:lnTo>
                    <a:pt x="470" y="108"/>
                  </a:lnTo>
                  <a:lnTo>
                    <a:pt x="451" y="90"/>
                  </a:lnTo>
                  <a:lnTo>
                    <a:pt x="429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19" name="Freeform 444"/>
            <p:cNvSpPr/>
            <p:nvPr/>
          </p:nvSpPr>
          <p:spPr bwMode="auto">
            <a:xfrm rot="20782584">
              <a:off x="1729970" y="5072958"/>
              <a:ext cx="98425" cy="173038"/>
            </a:xfrm>
            <a:custGeom>
              <a:gdLst>
                <a:gd fmla="*/ 388 w 431" name="T0"/>
                <a:gd fmla="*/ 307 h 765" name="T1"/>
                <a:gd fmla="*/ 372 w 431" name="T2"/>
                <a:gd fmla="*/ 269 h 765" name="T3"/>
                <a:gd fmla="*/ 353 w 431" name="T4"/>
                <a:gd fmla="*/ 236 h 765" name="T5"/>
                <a:gd fmla="*/ 304 w 431" name="T6"/>
                <a:gd fmla="*/ 182 h 765" name="T7"/>
                <a:gd fmla="*/ 210 w 431" name="T8"/>
                <a:gd fmla="*/ 105 h 765" name="T9"/>
                <a:gd fmla="*/ 152 w 431" name="T10"/>
                <a:gd fmla="*/ 57 h 765" name="T11"/>
                <a:gd fmla="*/ 126 w 431" name="T12"/>
                <a:gd fmla="*/ 19 h 765" name="T13"/>
                <a:gd fmla="*/ 115 w 431" name="T14"/>
                <a:gd fmla="*/ 17 h 765" name="T15"/>
                <a:gd fmla="*/ 108 w 431" name="T16"/>
                <a:gd fmla="*/ 67 h 765" name="T17"/>
                <a:gd fmla="*/ 107 w 431" name="T18"/>
                <a:gd fmla="*/ 118 h 765" name="T19"/>
                <a:gd fmla="*/ 110 w 431" name="T20"/>
                <a:gd fmla="*/ 169 h 765" name="T21"/>
                <a:gd fmla="*/ 118 w 431" name="T22"/>
                <a:gd fmla="*/ 219 h 765" name="T23"/>
                <a:gd fmla="*/ 130 w 431" name="T24"/>
                <a:gd fmla="*/ 269 h 765" name="T25"/>
                <a:gd fmla="*/ 147 w 431" name="T26"/>
                <a:gd fmla="*/ 318 h 765" name="T27"/>
                <a:gd fmla="*/ 168 w 431" name="T28"/>
                <a:gd fmla="*/ 365 h 765" name="T29"/>
                <a:gd fmla="*/ 194 w 431" name="T30"/>
                <a:gd fmla="*/ 411 h 765" name="T31"/>
                <a:gd fmla="*/ 224 w 431" name="T32"/>
                <a:gd fmla="*/ 454 h 765" name="T33"/>
                <a:gd fmla="*/ 258 w 431" name="T34"/>
                <a:gd fmla="*/ 495 h 765" name="T35"/>
                <a:gd fmla="*/ 219 w 431" name="T36"/>
                <a:gd fmla="*/ 476 h 765" name="T37"/>
                <a:gd fmla="*/ 161 w 431" name="T38"/>
                <a:gd fmla="*/ 427 h 765" name="T39"/>
                <a:gd fmla="*/ 130 w 431" name="T40"/>
                <a:gd fmla="*/ 394 h 765" name="T41"/>
                <a:gd fmla="*/ 103 w 431" name="T42"/>
                <a:gd fmla="*/ 357 h 765" name="T43"/>
                <a:gd fmla="*/ 81 w 431" name="T44"/>
                <a:gd fmla="*/ 319 h 765" name="T45"/>
                <a:gd fmla="*/ 63 w 431" name="T46"/>
                <a:gd fmla="*/ 277 h 765" name="T47"/>
                <a:gd fmla="*/ 51 w 431" name="T48"/>
                <a:gd fmla="*/ 234 h 765" name="T49"/>
                <a:gd fmla="*/ 44 w 431" name="T50"/>
                <a:gd fmla="*/ 190 h 765" name="T51"/>
                <a:gd fmla="*/ 44 w 431" name="T52"/>
                <a:gd fmla="*/ 145 h 765" name="T53"/>
                <a:gd fmla="*/ 38 w 431" name="T54"/>
                <a:gd fmla="*/ 143 h 765" name="T55"/>
                <a:gd fmla="*/ 13 w 431" name="T56"/>
                <a:gd fmla="*/ 232 h 765" name="T57"/>
                <a:gd fmla="*/ 0 w 431" name="T58"/>
                <a:gd fmla="*/ 322 h 765" name="T59"/>
                <a:gd fmla="*/ 2 w 431" name="T60"/>
                <a:gd fmla="*/ 380 h 765" name="T61"/>
                <a:gd fmla="*/ 11 w 431" name="T62"/>
                <a:gd fmla="*/ 422 h 765" name="T63"/>
                <a:gd fmla="*/ 24 w 431" name="T64"/>
                <a:gd fmla="*/ 461 h 765" name="T65"/>
                <a:gd fmla="*/ 45 w 431" name="T66"/>
                <a:gd fmla="*/ 498 h 765" name="T67"/>
                <a:gd fmla="*/ 74 w 431" name="T68"/>
                <a:gd fmla="*/ 531 h 765" name="T69"/>
                <a:gd fmla="*/ 109 w 431" name="T70"/>
                <a:gd fmla="*/ 559 h 765" name="T71"/>
                <a:gd fmla="*/ 144 w 431" name="T72"/>
                <a:gd fmla="*/ 579 h 765" name="T73"/>
                <a:gd fmla="*/ 241 w 431" name="T74"/>
                <a:gd fmla="*/ 613 h 765" name="T75"/>
                <a:gd fmla="*/ 335 w 431" name="T76"/>
                <a:gd fmla="*/ 647 h 765" name="T77"/>
                <a:gd fmla="*/ 366 w 431" name="T78"/>
                <a:gd fmla="*/ 665 h 765" name="T79"/>
                <a:gd fmla="*/ 392 w 431" name="T80"/>
                <a:gd fmla="*/ 690 h 765" name="T81"/>
                <a:gd fmla="*/ 414 w 431" name="T82"/>
                <a:gd fmla="*/ 723 h 765" name="T83"/>
                <a:gd fmla="*/ 431 w 431" name="T84"/>
                <a:gd fmla="*/ 765 h 765" name="T85"/>
                <a:gd fmla="*/ 418 w 431" name="T86"/>
                <a:gd fmla="*/ 722 h 765" name="T87"/>
                <a:gd fmla="*/ 408 w 431" name="T88"/>
                <a:gd fmla="*/ 653 h 765" name="T89"/>
                <a:gd fmla="*/ 406 w 431" name="T90"/>
                <a:gd fmla="*/ 571 h 765" name="T91"/>
                <a:gd fmla="*/ 409 w 431" name="T92"/>
                <a:gd fmla="*/ 439 h 765" name="T93"/>
                <a:gd fmla="*/ 402 w 431" name="T94"/>
                <a:gd fmla="*/ 361 h 76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65" w="431">
                  <a:moveTo>
                    <a:pt x="397" y="335"/>
                  </a:moveTo>
                  <a:lnTo>
                    <a:pt x="393" y="321"/>
                  </a:lnTo>
                  <a:lnTo>
                    <a:pt x="388" y="307"/>
                  </a:lnTo>
                  <a:lnTo>
                    <a:pt x="383" y="294"/>
                  </a:lnTo>
                  <a:lnTo>
                    <a:pt x="378" y="281"/>
                  </a:lnTo>
                  <a:lnTo>
                    <a:pt x="372" y="269"/>
                  </a:lnTo>
                  <a:lnTo>
                    <a:pt x="366" y="257"/>
                  </a:lnTo>
                  <a:lnTo>
                    <a:pt x="360" y="246"/>
                  </a:lnTo>
                  <a:lnTo>
                    <a:pt x="353" y="236"/>
                  </a:lnTo>
                  <a:lnTo>
                    <a:pt x="338" y="217"/>
                  </a:lnTo>
                  <a:lnTo>
                    <a:pt x="321" y="198"/>
                  </a:lnTo>
                  <a:lnTo>
                    <a:pt x="304" y="182"/>
                  </a:lnTo>
                  <a:lnTo>
                    <a:pt x="286" y="166"/>
                  </a:lnTo>
                  <a:lnTo>
                    <a:pt x="249" y="135"/>
                  </a:lnTo>
                  <a:lnTo>
                    <a:pt x="210" y="105"/>
                  </a:lnTo>
                  <a:lnTo>
                    <a:pt x="190" y="90"/>
                  </a:lnTo>
                  <a:lnTo>
                    <a:pt x="171" y="74"/>
                  </a:lnTo>
                  <a:lnTo>
                    <a:pt x="152" y="57"/>
                  </a:lnTo>
                  <a:lnTo>
                    <a:pt x="133" y="38"/>
                  </a:lnTo>
                  <a:lnTo>
                    <a:pt x="131" y="32"/>
                  </a:lnTo>
                  <a:lnTo>
                    <a:pt x="126" y="19"/>
                  </a:lnTo>
                  <a:lnTo>
                    <a:pt x="121" y="6"/>
                  </a:lnTo>
                  <a:lnTo>
                    <a:pt x="118" y="0"/>
                  </a:lnTo>
                  <a:lnTo>
                    <a:pt x="115" y="17"/>
                  </a:lnTo>
                  <a:lnTo>
                    <a:pt x="112" y="33"/>
                  </a:lnTo>
                  <a:lnTo>
                    <a:pt x="110" y="50"/>
                  </a:lnTo>
                  <a:lnTo>
                    <a:pt x="108" y="67"/>
                  </a:lnTo>
                  <a:lnTo>
                    <a:pt x="107" y="84"/>
                  </a:lnTo>
                  <a:lnTo>
                    <a:pt x="107" y="101"/>
                  </a:lnTo>
                  <a:lnTo>
                    <a:pt x="107" y="118"/>
                  </a:lnTo>
                  <a:lnTo>
                    <a:pt x="107" y="135"/>
                  </a:lnTo>
                  <a:lnTo>
                    <a:pt x="108" y="152"/>
                  </a:lnTo>
                  <a:lnTo>
                    <a:pt x="110" y="169"/>
                  </a:lnTo>
                  <a:lnTo>
                    <a:pt x="112" y="186"/>
                  </a:lnTo>
                  <a:lnTo>
                    <a:pt x="114" y="202"/>
                  </a:lnTo>
                  <a:lnTo>
                    <a:pt x="118" y="219"/>
                  </a:lnTo>
                  <a:lnTo>
                    <a:pt x="121" y="236"/>
                  </a:lnTo>
                  <a:lnTo>
                    <a:pt x="125" y="252"/>
                  </a:lnTo>
                  <a:lnTo>
                    <a:pt x="130" y="269"/>
                  </a:lnTo>
                  <a:lnTo>
                    <a:pt x="135" y="285"/>
                  </a:lnTo>
                  <a:lnTo>
                    <a:pt x="141" y="302"/>
                  </a:lnTo>
                  <a:lnTo>
                    <a:pt x="147" y="318"/>
                  </a:lnTo>
                  <a:lnTo>
                    <a:pt x="154" y="334"/>
                  </a:lnTo>
                  <a:lnTo>
                    <a:pt x="161" y="350"/>
                  </a:lnTo>
                  <a:lnTo>
                    <a:pt x="168" y="365"/>
                  </a:lnTo>
                  <a:lnTo>
                    <a:pt x="176" y="381"/>
                  </a:lnTo>
                  <a:lnTo>
                    <a:pt x="185" y="396"/>
                  </a:lnTo>
                  <a:lnTo>
                    <a:pt x="194" y="411"/>
                  </a:lnTo>
                  <a:lnTo>
                    <a:pt x="204" y="425"/>
                  </a:lnTo>
                  <a:lnTo>
                    <a:pt x="213" y="440"/>
                  </a:lnTo>
                  <a:lnTo>
                    <a:pt x="224" y="454"/>
                  </a:lnTo>
                  <a:lnTo>
                    <a:pt x="235" y="468"/>
                  </a:lnTo>
                  <a:lnTo>
                    <a:pt x="246" y="481"/>
                  </a:lnTo>
                  <a:lnTo>
                    <a:pt x="258" y="495"/>
                  </a:lnTo>
                  <a:lnTo>
                    <a:pt x="270" y="508"/>
                  </a:lnTo>
                  <a:lnTo>
                    <a:pt x="244" y="493"/>
                  </a:lnTo>
                  <a:lnTo>
                    <a:pt x="219" y="476"/>
                  </a:lnTo>
                  <a:lnTo>
                    <a:pt x="194" y="458"/>
                  </a:lnTo>
                  <a:lnTo>
                    <a:pt x="172" y="438"/>
                  </a:lnTo>
                  <a:lnTo>
                    <a:pt x="161" y="427"/>
                  </a:lnTo>
                  <a:lnTo>
                    <a:pt x="150" y="416"/>
                  </a:lnTo>
                  <a:lnTo>
                    <a:pt x="140" y="405"/>
                  </a:lnTo>
                  <a:lnTo>
                    <a:pt x="130" y="394"/>
                  </a:lnTo>
                  <a:lnTo>
                    <a:pt x="121" y="382"/>
                  </a:lnTo>
                  <a:lnTo>
                    <a:pt x="112" y="370"/>
                  </a:lnTo>
                  <a:lnTo>
                    <a:pt x="103" y="357"/>
                  </a:lnTo>
                  <a:lnTo>
                    <a:pt x="95" y="345"/>
                  </a:lnTo>
                  <a:lnTo>
                    <a:pt x="88" y="332"/>
                  </a:lnTo>
                  <a:lnTo>
                    <a:pt x="81" y="319"/>
                  </a:lnTo>
                  <a:lnTo>
                    <a:pt x="74" y="305"/>
                  </a:lnTo>
                  <a:lnTo>
                    <a:pt x="68" y="291"/>
                  </a:lnTo>
                  <a:lnTo>
                    <a:pt x="63" y="277"/>
                  </a:lnTo>
                  <a:lnTo>
                    <a:pt x="58" y="263"/>
                  </a:lnTo>
                  <a:lnTo>
                    <a:pt x="54" y="248"/>
                  </a:lnTo>
                  <a:lnTo>
                    <a:pt x="51" y="234"/>
                  </a:lnTo>
                  <a:lnTo>
                    <a:pt x="48" y="219"/>
                  </a:lnTo>
                  <a:lnTo>
                    <a:pt x="46" y="205"/>
                  </a:lnTo>
                  <a:lnTo>
                    <a:pt x="44" y="190"/>
                  </a:lnTo>
                  <a:lnTo>
                    <a:pt x="43" y="175"/>
                  </a:lnTo>
                  <a:lnTo>
                    <a:pt x="43" y="160"/>
                  </a:lnTo>
                  <a:lnTo>
                    <a:pt x="44" y="145"/>
                  </a:lnTo>
                  <a:lnTo>
                    <a:pt x="45" y="130"/>
                  </a:lnTo>
                  <a:lnTo>
                    <a:pt x="48" y="114"/>
                  </a:lnTo>
                  <a:lnTo>
                    <a:pt x="38" y="143"/>
                  </a:lnTo>
                  <a:lnTo>
                    <a:pt x="29" y="172"/>
                  </a:lnTo>
                  <a:lnTo>
                    <a:pt x="20" y="202"/>
                  </a:lnTo>
                  <a:lnTo>
                    <a:pt x="13" y="232"/>
                  </a:lnTo>
                  <a:lnTo>
                    <a:pt x="7" y="262"/>
                  </a:lnTo>
                  <a:lnTo>
                    <a:pt x="3" y="293"/>
                  </a:lnTo>
                  <a:lnTo>
                    <a:pt x="0" y="322"/>
                  </a:lnTo>
                  <a:lnTo>
                    <a:pt x="0" y="351"/>
                  </a:lnTo>
                  <a:lnTo>
                    <a:pt x="1" y="366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8"/>
                  </a:lnTo>
                  <a:lnTo>
                    <a:pt x="11" y="422"/>
                  </a:lnTo>
                  <a:lnTo>
                    <a:pt x="14" y="435"/>
                  </a:lnTo>
                  <a:lnTo>
                    <a:pt x="19" y="448"/>
                  </a:lnTo>
                  <a:lnTo>
                    <a:pt x="24" y="461"/>
                  </a:lnTo>
                  <a:lnTo>
                    <a:pt x="31" y="474"/>
                  </a:lnTo>
                  <a:lnTo>
                    <a:pt x="38" y="486"/>
                  </a:lnTo>
                  <a:lnTo>
                    <a:pt x="45" y="498"/>
                  </a:lnTo>
                  <a:lnTo>
                    <a:pt x="54" y="509"/>
                  </a:lnTo>
                  <a:lnTo>
                    <a:pt x="64" y="520"/>
                  </a:lnTo>
                  <a:lnTo>
                    <a:pt x="74" y="531"/>
                  </a:lnTo>
                  <a:lnTo>
                    <a:pt x="85" y="541"/>
                  </a:lnTo>
                  <a:lnTo>
                    <a:pt x="98" y="551"/>
                  </a:lnTo>
                  <a:lnTo>
                    <a:pt x="109" y="559"/>
                  </a:lnTo>
                  <a:lnTo>
                    <a:pt x="120" y="566"/>
                  </a:lnTo>
                  <a:lnTo>
                    <a:pt x="132" y="573"/>
                  </a:lnTo>
                  <a:lnTo>
                    <a:pt x="144" y="579"/>
                  </a:lnTo>
                  <a:lnTo>
                    <a:pt x="168" y="589"/>
                  </a:lnTo>
                  <a:lnTo>
                    <a:pt x="192" y="598"/>
                  </a:lnTo>
                  <a:lnTo>
                    <a:pt x="241" y="613"/>
                  </a:lnTo>
                  <a:lnTo>
                    <a:pt x="289" y="627"/>
                  </a:lnTo>
                  <a:lnTo>
                    <a:pt x="312" y="636"/>
                  </a:lnTo>
                  <a:lnTo>
                    <a:pt x="335" y="647"/>
                  </a:lnTo>
                  <a:lnTo>
                    <a:pt x="346" y="652"/>
                  </a:lnTo>
                  <a:lnTo>
                    <a:pt x="356" y="659"/>
                  </a:lnTo>
                  <a:lnTo>
                    <a:pt x="366" y="665"/>
                  </a:lnTo>
                  <a:lnTo>
                    <a:pt x="375" y="673"/>
                  </a:lnTo>
                  <a:lnTo>
                    <a:pt x="384" y="681"/>
                  </a:lnTo>
                  <a:lnTo>
                    <a:pt x="392" y="690"/>
                  </a:lnTo>
                  <a:lnTo>
                    <a:pt x="400" y="700"/>
                  </a:lnTo>
                  <a:lnTo>
                    <a:pt x="408" y="711"/>
                  </a:lnTo>
                  <a:lnTo>
                    <a:pt x="414" y="723"/>
                  </a:lnTo>
                  <a:lnTo>
                    <a:pt x="421" y="736"/>
                  </a:lnTo>
                  <a:lnTo>
                    <a:pt x="426" y="749"/>
                  </a:lnTo>
                  <a:lnTo>
                    <a:pt x="431" y="765"/>
                  </a:lnTo>
                  <a:lnTo>
                    <a:pt x="426" y="751"/>
                  </a:lnTo>
                  <a:lnTo>
                    <a:pt x="422" y="736"/>
                  </a:lnTo>
                  <a:lnTo>
                    <a:pt x="418" y="722"/>
                  </a:lnTo>
                  <a:lnTo>
                    <a:pt x="415" y="709"/>
                  </a:lnTo>
                  <a:lnTo>
                    <a:pt x="411" y="681"/>
                  </a:lnTo>
                  <a:lnTo>
                    <a:pt x="408" y="653"/>
                  </a:lnTo>
                  <a:lnTo>
                    <a:pt x="406" y="625"/>
                  </a:lnTo>
                  <a:lnTo>
                    <a:pt x="405" y="598"/>
                  </a:lnTo>
                  <a:lnTo>
                    <a:pt x="406" y="571"/>
                  </a:lnTo>
                  <a:lnTo>
                    <a:pt x="407" y="545"/>
                  </a:lnTo>
                  <a:lnTo>
                    <a:pt x="409" y="492"/>
                  </a:lnTo>
                  <a:lnTo>
                    <a:pt x="409" y="439"/>
                  </a:lnTo>
                  <a:lnTo>
                    <a:pt x="408" y="413"/>
                  </a:lnTo>
                  <a:lnTo>
                    <a:pt x="406" y="387"/>
                  </a:lnTo>
                  <a:lnTo>
                    <a:pt x="402" y="361"/>
                  </a:lnTo>
                  <a:lnTo>
                    <a:pt x="397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20" name="Freeform 445"/>
            <p:cNvSpPr/>
            <p:nvPr/>
          </p:nvSpPr>
          <p:spPr bwMode="auto">
            <a:xfrm rot="20782584">
              <a:off x="1633216" y="5115702"/>
              <a:ext cx="100013" cy="165100"/>
            </a:xfrm>
            <a:custGeom>
              <a:gdLst>
                <a:gd fmla="*/ 134 w 441" name="T0"/>
                <a:gd fmla="*/ 379 h 726" name="T1"/>
                <a:gd fmla="*/ 136 w 441" name="T2"/>
                <a:gd fmla="*/ 303 h 726" name="T3"/>
                <a:gd fmla="*/ 142 w 441" name="T4"/>
                <a:gd fmla="*/ 258 h 726" name="T5"/>
                <a:gd fmla="*/ 154 w 441" name="T6"/>
                <a:gd fmla="*/ 215 h 726" name="T7"/>
                <a:gd fmla="*/ 170 w 441" name="T8"/>
                <a:gd fmla="*/ 172 h 726" name="T9"/>
                <a:gd fmla="*/ 191 w 441" name="T10"/>
                <a:gd fmla="*/ 132 h 726" name="T11"/>
                <a:gd fmla="*/ 216 w 441" name="T12"/>
                <a:gd fmla="*/ 96 h 726" name="T13"/>
                <a:gd fmla="*/ 246 w 441" name="T14"/>
                <a:gd fmla="*/ 63 h 726" name="T15"/>
                <a:gd fmla="*/ 281 w 441" name="T16"/>
                <a:gd fmla="*/ 34 h 726" name="T17"/>
                <a:gd fmla="*/ 279 w 441" name="T18"/>
                <a:gd fmla="*/ 28 h 726" name="T19"/>
                <a:gd fmla="*/ 195 w 441" name="T20"/>
                <a:gd fmla="*/ 65 h 726" name="T21"/>
                <a:gd fmla="*/ 117 w 441" name="T22"/>
                <a:gd fmla="*/ 112 h 726" name="T23"/>
                <a:gd fmla="*/ 73 w 441" name="T24"/>
                <a:gd fmla="*/ 150 h 726" name="T25"/>
                <a:gd fmla="*/ 45 w 441" name="T26"/>
                <a:gd fmla="*/ 182 h 726" name="T27"/>
                <a:gd fmla="*/ 24 w 441" name="T28"/>
                <a:gd fmla="*/ 219 h 726" name="T29"/>
                <a:gd fmla="*/ 8 w 441" name="T30"/>
                <a:gd fmla="*/ 258 h 726" name="T31"/>
                <a:gd fmla="*/ 1 w 441" name="T32"/>
                <a:gd fmla="*/ 302 h 726" name="T33"/>
                <a:gd fmla="*/ 1 w 441" name="T34"/>
                <a:gd fmla="*/ 346 h 726" name="T35"/>
                <a:gd fmla="*/ 7 w 441" name="T36"/>
                <a:gd fmla="*/ 386 h 726" name="T37"/>
                <a:gd fmla="*/ 43 w 441" name="T38"/>
                <a:gd fmla="*/ 483 h 726" name="T39"/>
                <a:gd fmla="*/ 76 w 441" name="T40"/>
                <a:gd fmla="*/ 577 h 726" name="T41"/>
                <a:gd fmla="*/ 81 w 441" name="T42"/>
                <a:gd fmla="*/ 612 h 726" name="T43"/>
                <a:gd fmla="*/ 78 w 441" name="T44"/>
                <a:gd fmla="*/ 649 h 726" name="T45"/>
                <a:gd fmla="*/ 67 w 441" name="T46"/>
                <a:gd fmla="*/ 686 h 726" name="T47"/>
                <a:gd fmla="*/ 45 w 441" name="T48"/>
                <a:gd fmla="*/ 726 h 726" name="T49"/>
                <a:gd fmla="*/ 70 w 441" name="T50"/>
                <a:gd fmla="*/ 689 h 726" name="T51"/>
                <a:gd fmla="*/ 116 w 441" name="T52"/>
                <a:gd fmla="*/ 637 h 726" name="T53"/>
                <a:gd fmla="*/ 179 w 441" name="T54"/>
                <a:gd fmla="*/ 585 h 726" name="T55"/>
                <a:gd fmla="*/ 284 w 441" name="T56"/>
                <a:gd fmla="*/ 503 h 726" name="T57"/>
                <a:gd fmla="*/ 340 w 441" name="T58"/>
                <a:gd fmla="*/ 448 h 726" name="T59"/>
                <a:gd fmla="*/ 373 w 441" name="T60"/>
                <a:gd fmla="*/ 403 h 726" name="T61"/>
                <a:gd fmla="*/ 392 w 441" name="T62"/>
                <a:gd fmla="*/ 367 h 726" name="T63"/>
                <a:gd fmla="*/ 405 w 441" name="T64"/>
                <a:gd fmla="*/ 331 h 726" name="T65"/>
                <a:gd fmla="*/ 417 w 441" name="T66"/>
                <a:gd fmla="*/ 260 h 726" name="T67"/>
                <a:gd fmla="*/ 416 w 441" name="T68"/>
                <a:gd fmla="*/ 138 h 726" name="T69"/>
                <a:gd fmla="*/ 417 w 441" name="T70"/>
                <a:gd fmla="*/ 62 h 726" name="T71"/>
                <a:gd fmla="*/ 430 w 441" name="T72"/>
                <a:gd fmla="*/ 18 h 726" name="T73"/>
                <a:gd fmla="*/ 426 w 441" name="T74"/>
                <a:gd fmla="*/ 8 h 726" name="T75"/>
                <a:gd fmla="*/ 382 w 441" name="T76"/>
                <a:gd fmla="*/ 35 h 726" name="T77"/>
                <a:gd fmla="*/ 342 w 441" name="T78"/>
                <a:gd fmla="*/ 66 h 726" name="T79"/>
                <a:gd fmla="*/ 304 w 441" name="T80"/>
                <a:gd fmla="*/ 100 h 726" name="T81"/>
                <a:gd fmla="*/ 270 w 441" name="T82"/>
                <a:gd fmla="*/ 138 h 726" name="T83"/>
                <a:gd fmla="*/ 240 w 441" name="T84"/>
                <a:gd fmla="*/ 179 h 726" name="T85"/>
                <a:gd fmla="*/ 213 w 441" name="T86"/>
                <a:gd fmla="*/ 224 h 726" name="T87"/>
                <a:gd fmla="*/ 190 w 441" name="T88"/>
                <a:gd fmla="*/ 270 h 726" name="T89"/>
                <a:gd fmla="*/ 171 w 441" name="T90"/>
                <a:gd fmla="*/ 319 h 726" name="T91"/>
                <a:gd fmla="*/ 156 w 441" name="T92"/>
                <a:gd fmla="*/ 369 h 726" name="T93"/>
                <a:gd fmla="*/ 145 w 441" name="T94"/>
                <a:gd fmla="*/ 421 h 72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26" w="441">
                  <a:moveTo>
                    <a:pt x="142" y="439"/>
                  </a:moveTo>
                  <a:lnTo>
                    <a:pt x="137" y="409"/>
                  </a:lnTo>
                  <a:lnTo>
                    <a:pt x="134" y="379"/>
                  </a:lnTo>
                  <a:lnTo>
                    <a:pt x="133" y="349"/>
                  </a:lnTo>
                  <a:lnTo>
                    <a:pt x="134" y="318"/>
                  </a:lnTo>
                  <a:lnTo>
                    <a:pt x="136" y="303"/>
                  </a:lnTo>
                  <a:lnTo>
                    <a:pt x="137" y="288"/>
                  </a:lnTo>
                  <a:lnTo>
                    <a:pt x="140" y="273"/>
                  </a:lnTo>
                  <a:lnTo>
                    <a:pt x="142" y="258"/>
                  </a:lnTo>
                  <a:lnTo>
                    <a:pt x="145" y="244"/>
                  </a:lnTo>
                  <a:lnTo>
                    <a:pt x="149" y="229"/>
                  </a:lnTo>
                  <a:lnTo>
                    <a:pt x="154" y="215"/>
                  </a:lnTo>
                  <a:lnTo>
                    <a:pt x="159" y="199"/>
                  </a:lnTo>
                  <a:lnTo>
                    <a:pt x="165" y="185"/>
                  </a:lnTo>
                  <a:lnTo>
                    <a:pt x="170" y="172"/>
                  </a:lnTo>
                  <a:lnTo>
                    <a:pt x="177" y="158"/>
                  </a:lnTo>
                  <a:lnTo>
                    <a:pt x="184" y="145"/>
                  </a:lnTo>
                  <a:lnTo>
                    <a:pt x="191" y="132"/>
                  </a:lnTo>
                  <a:lnTo>
                    <a:pt x="199" y="120"/>
                  </a:lnTo>
                  <a:lnTo>
                    <a:pt x="207" y="107"/>
                  </a:lnTo>
                  <a:lnTo>
                    <a:pt x="216" y="96"/>
                  </a:lnTo>
                  <a:lnTo>
                    <a:pt x="226" y="84"/>
                  </a:lnTo>
                  <a:lnTo>
                    <a:pt x="236" y="73"/>
                  </a:lnTo>
                  <a:lnTo>
                    <a:pt x="246" y="63"/>
                  </a:lnTo>
                  <a:lnTo>
                    <a:pt x="257" y="53"/>
                  </a:lnTo>
                  <a:lnTo>
                    <a:pt x="269" y="43"/>
                  </a:lnTo>
                  <a:lnTo>
                    <a:pt x="281" y="34"/>
                  </a:lnTo>
                  <a:lnTo>
                    <a:pt x="294" y="26"/>
                  </a:lnTo>
                  <a:lnTo>
                    <a:pt x="307" y="18"/>
                  </a:lnTo>
                  <a:lnTo>
                    <a:pt x="279" y="28"/>
                  </a:lnTo>
                  <a:lnTo>
                    <a:pt x="251" y="40"/>
                  </a:lnTo>
                  <a:lnTo>
                    <a:pt x="222" y="52"/>
                  </a:lnTo>
                  <a:lnTo>
                    <a:pt x="195" y="65"/>
                  </a:lnTo>
                  <a:lnTo>
                    <a:pt x="168" y="80"/>
                  </a:lnTo>
                  <a:lnTo>
                    <a:pt x="141" y="95"/>
                  </a:lnTo>
                  <a:lnTo>
                    <a:pt x="117" y="112"/>
                  </a:lnTo>
                  <a:lnTo>
                    <a:pt x="94" y="131"/>
                  </a:lnTo>
                  <a:lnTo>
                    <a:pt x="83" y="140"/>
                  </a:lnTo>
                  <a:lnTo>
                    <a:pt x="73" y="150"/>
                  </a:lnTo>
                  <a:lnTo>
                    <a:pt x="63" y="160"/>
                  </a:lnTo>
                  <a:lnTo>
                    <a:pt x="54" y="171"/>
                  </a:lnTo>
                  <a:lnTo>
                    <a:pt x="45" y="182"/>
                  </a:lnTo>
                  <a:lnTo>
                    <a:pt x="38" y="194"/>
                  </a:lnTo>
                  <a:lnTo>
                    <a:pt x="30" y="207"/>
                  </a:lnTo>
                  <a:lnTo>
                    <a:pt x="24" y="219"/>
                  </a:lnTo>
                  <a:lnTo>
                    <a:pt x="18" y="232"/>
                  </a:lnTo>
                  <a:lnTo>
                    <a:pt x="13" y="245"/>
                  </a:lnTo>
                  <a:lnTo>
                    <a:pt x="8" y="258"/>
                  </a:lnTo>
                  <a:lnTo>
                    <a:pt x="5" y="272"/>
                  </a:lnTo>
                  <a:lnTo>
                    <a:pt x="2" y="287"/>
                  </a:lnTo>
                  <a:lnTo>
                    <a:pt x="1" y="302"/>
                  </a:lnTo>
                  <a:lnTo>
                    <a:pt x="0" y="317"/>
                  </a:lnTo>
                  <a:lnTo>
                    <a:pt x="0" y="333"/>
                  </a:lnTo>
                  <a:lnTo>
                    <a:pt x="1" y="346"/>
                  </a:lnTo>
                  <a:lnTo>
                    <a:pt x="2" y="360"/>
                  </a:lnTo>
                  <a:lnTo>
                    <a:pt x="5" y="373"/>
                  </a:lnTo>
                  <a:lnTo>
                    <a:pt x="7" y="386"/>
                  </a:lnTo>
                  <a:lnTo>
                    <a:pt x="15" y="411"/>
                  </a:lnTo>
                  <a:lnTo>
                    <a:pt x="23" y="435"/>
                  </a:lnTo>
                  <a:lnTo>
                    <a:pt x="43" y="483"/>
                  </a:lnTo>
                  <a:lnTo>
                    <a:pt x="62" y="529"/>
                  </a:lnTo>
                  <a:lnTo>
                    <a:pt x="70" y="554"/>
                  </a:lnTo>
                  <a:lnTo>
                    <a:pt x="76" y="577"/>
                  </a:lnTo>
                  <a:lnTo>
                    <a:pt x="78" y="589"/>
                  </a:lnTo>
                  <a:lnTo>
                    <a:pt x="80" y="600"/>
                  </a:lnTo>
                  <a:lnTo>
                    <a:pt x="81" y="612"/>
                  </a:lnTo>
                  <a:lnTo>
                    <a:pt x="81" y="624"/>
                  </a:lnTo>
                  <a:lnTo>
                    <a:pt x="80" y="636"/>
                  </a:lnTo>
                  <a:lnTo>
                    <a:pt x="78" y="649"/>
                  </a:lnTo>
                  <a:lnTo>
                    <a:pt x="76" y="661"/>
                  </a:lnTo>
                  <a:lnTo>
                    <a:pt x="72" y="674"/>
                  </a:lnTo>
                  <a:lnTo>
                    <a:pt x="67" y="686"/>
                  </a:lnTo>
                  <a:lnTo>
                    <a:pt x="61" y="699"/>
                  </a:lnTo>
                  <a:lnTo>
                    <a:pt x="54" y="713"/>
                  </a:lnTo>
                  <a:lnTo>
                    <a:pt x="45" y="726"/>
                  </a:lnTo>
                  <a:lnTo>
                    <a:pt x="53" y="713"/>
                  </a:lnTo>
                  <a:lnTo>
                    <a:pt x="61" y="701"/>
                  </a:lnTo>
                  <a:lnTo>
                    <a:pt x="70" y="689"/>
                  </a:lnTo>
                  <a:lnTo>
                    <a:pt x="79" y="678"/>
                  </a:lnTo>
                  <a:lnTo>
                    <a:pt x="97" y="657"/>
                  </a:lnTo>
                  <a:lnTo>
                    <a:pt x="116" y="637"/>
                  </a:lnTo>
                  <a:lnTo>
                    <a:pt x="137" y="619"/>
                  </a:lnTo>
                  <a:lnTo>
                    <a:pt x="158" y="601"/>
                  </a:lnTo>
                  <a:lnTo>
                    <a:pt x="179" y="585"/>
                  </a:lnTo>
                  <a:lnTo>
                    <a:pt x="200" y="568"/>
                  </a:lnTo>
                  <a:lnTo>
                    <a:pt x="243" y="535"/>
                  </a:lnTo>
                  <a:lnTo>
                    <a:pt x="284" y="503"/>
                  </a:lnTo>
                  <a:lnTo>
                    <a:pt x="304" y="486"/>
                  </a:lnTo>
                  <a:lnTo>
                    <a:pt x="322" y="467"/>
                  </a:lnTo>
                  <a:lnTo>
                    <a:pt x="340" y="448"/>
                  </a:lnTo>
                  <a:lnTo>
                    <a:pt x="357" y="427"/>
                  </a:lnTo>
                  <a:lnTo>
                    <a:pt x="365" y="415"/>
                  </a:lnTo>
                  <a:lnTo>
                    <a:pt x="373" y="403"/>
                  </a:lnTo>
                  <a:lnTo>
                    <a:pt x="380" y="391"/>
                  </a:lnTo>
                  <a:lnTo>
                    <a:pt x="386" y="379"/>
                  </a:lnTo>
                  <a:lnTo>
                    <a:pt x="392" y="367"/>
                  </a:lnTo>
                  <a:lnTo>
                    <a:pt x="397" y="355"/>
                  </a:lnTo>
                  <a:lnTo>
                    <a:pt x="401" y="343"/>
                  </a:lnTo>
                  <a:lnTo>
                    <a:pt x="405" y="331"/>
                  </a:lnTo>
                  <a:lnTo>
                    <a:pt x="411" y="307"/>
                  </a:lnTo>
                  <a:lnTo>
                    <a:pt x="415" y="284"/>
                  </a:lnTo>
                  <a:lnTo>
                    <a:pt x="417" y="260"/>
                  </a:lnTo>
                  <a:lnTo>
                    <a:pt x="418" y="236"/>
                  </a:lnTo>
                  <a:lnTo>
                    <a:pt x="418" y="187"/>
                  </a:lnTo>
                  <a:lnTo>
                    <a:pt x="416" y="138"/>
                  </a:lnTo>
                  <a:lnTo>
                    <a:pt x="416" y="113"/>
                  </a:lnTo>
                  <a:lnTo>
                    <a:pt x="416" y="88"/>
                  </a:lnTo>
                  <a:lnTo>
                    <a:pt x="417" y="62"/>
                  </a:lnTo>
                  <a:lnTo>
                    <a:pt x="420" y="36"/>
                  </a:lnTo>
                  <a:lnTo>
                    <a:pt x="423" y="30"/>
                  </a:lnTo>
                  <a:lnTo>
                    <a:pt x="430" y="18"/>
                  </a:lnTo>
                  <a:lnTo>
                    <a:pt x="437" y="6"/>
                  </a:lnTo>
                  <a:lnTo>
                    <a:pt x="441" y="0"/>
                  </a:lnTo>
                  <a:lnTo>
                    <a:pt x="426" y="8"/>
                  </a:lnTo>
                  <a:lnTo>
                    <a:pt x="411" y="17"/>
                  </a:lnTo>
                  <a:lnTo>
                    <a:pt x="396" y="25"/>
                  </a:lnTo>
                  <a:lnTo>
                    <a:pt x="382" y="35"/>
                  </a:lnTo>
                  <a:lnTo>
                    <a:pt x="368" y="45"/>
                  </a:lnTo>
                  <a:lnTo>
                    <a:pt x="355" y="55"/>
                  </a:lnTo>
                  <a:lnTo>
                    <a:pt x="342" y="66"/>
                  </a:lnTo>
                  <a:lnTo>
                    <a:pt x="329" y="77"/>
                  </a:lnTo>
                  <a:lnTo>
                    <a:pt x="316" y="88"/>
                  </a:lnTo>
                  <a:lnTo>
                    <a:pt x="304" y="100"/>
                  </a:lnTo>
                  <a:lnTo>
                    <a:pt x="293" y="112"/>
                  </a:lnTo>
                  <a:lnTo>
                    <a:pt x="281" y="125"/>
                  </a:lnTo>
                  <a:lnTo>
                    <a:pt x="270" y="138"/>
                  </a:lnTo>
                  <a:lnTo>
                    <a:pt x="260" y="151"/>
                  </a:lnTo>
                  <a:lnTo>
                    <a:pt x="249" y="165"/>
                  </a:lnTo>
                  <a:lnTo>
                    <a:pt x="240" y="179"/>
                  </a:lnTo>
                  <a:lnTo>
                    <a:pt x="230" y="193"/>
                  </a:lnTo>
                  <a:lnTo>
                    <a:pt x="221" y="209"/>
                  </a:lnTo>
                  <a:lnTo>
                    <a:pt x="213" y="224"/>
                  </a:lnTo>
                  <a:lnTo>
                    <a:pt x="205" y="239"/>
                  </a:lnTo>
                  <a:lnTo>
                    <a:pt x="197" y="255"/>
                  </a:lnTo>
                  <a:lnTo>
                    <a:pt x="190" y="270"/>
                  </a:lnTo>
                  <a:lnTo>
                    <a:pt x="183" y="286"/>
                  </a:lnTo>
                  <a:lnTo>
                    <a:pt x="177" y="302"/>
                  </a:lnTo>
                  <a:lnTo>
                    <a:pt x="171" y="319"/>
                  </a:lnTo>
                  <a:lnTo>
                    <a:pt x="165" y="335"/>
                  </a:lnTo>
                  <a:lnTo>
                    <a:pt x="160" y="352"/>
                  </a:lnTo>
                  <a:lnTo>
                    <a:pt x="156" y="369"/>
                  </a:lnTo>
                  <a:lnTo>
                    <a:pt x="152" y="386"/>
                  </a:lnTo>
                  <a:lnTo>
                    <a:pt x="147" y="404"/>
                  </a:lnTo>
                  <a:lnTo>
                    <a:pt x="145" y="421"/>
                  </a:lnTo>
                  <a:lnTo>
                    <a:pt x="142" y="4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22" name="Freeform 446"/>
            <p:cNvSpPr/>
            <p:nvPr/>
          </p:nvSpPr>
          <p:spPr bwMode="auto">
            <a:xfrm rot="20782584">
              <a:off x="1496780" y="5083973"/>
              <a:ext cx="180975" cy="90488"/>
            </a:xfrm>
            <a:custGeom>
              <a:gdLst>
                <a:gd fmla="*/ 728 w 798" name="T0"/>
                <a:gd fmla="*/ 191 h 403" name="T1"/>
                <a:gd fmla="*/ 692 w 798" name="T2"/>
                <a:gd fmla="*/ 218 h 403" name="T3"/>
                <a:gd fmla="*/ 652 w 798" name="T4"/>
                <a:gd fmla="*/ 240 h 403" name="T5"/>
                <a:gd fmla="*/ 611 w 798" name="T6"/>
                <a:gd fmla="*/ 256 h 403" name="T7"/>
                <a:gd fmla="*/ 568 w 798" name="T8"/>
                <a:gd fmla="*/ 266 h 403" name="T9"/>
                <a:gd fmla="*/ 523 w 798" name="T10"/>
                <a:gd fmla="*/ 272 h 403" name="T11"/>
                <a:gd fmla="*/ 478 w 798" name="T12"/>
                <a:gd fmla="*/ 273 h 403" name="T13"/>
                <a:gd fmla="*/ 433 w 798" name="T14"/>
                <a:gd fmla="*/ 269 h 403" name="T15"/>
                <a:gd fmla="*/ 359 w 798" name="T16"/>
                <a:gd fmla="*/ 252 h 403" name="T17"/>
                <a:gd fmla="*/ 319 w 798" name="T18"/>
                <a:gd fmla="*/ 232 h 403" name="T19"/>
                <a:gd fmla="*/ 373 w 798" name="T20"/>
                <a:gd fmla="*/ 234 h 403" name="T21"/>
                <a:gd fmla="*/ 426 w 798" name="T22"/>
                <a:gd fmla="*/ 232 h 403" name="T23"/>
                <a:gd fmla="*/ 477 w 798" name="T24"/>
                <a:gd fmla="*/ 225 h 403" name="T25"/>
                <a:gd fmla="*/ 528 w 798" name="T26"/>
                <a:gd fmla="*/ 213 h 403" name="T27"/>
                <a:gd fmla="*/ 577 w 798" name="T28"/>
                <a:gd fmla="*/ 197 h 403" name="T29"/>
                <a:gd fmla="*/ 624 w 798" name="T30"/>
                <a:gd fmla="*/ 177 h 403" name="T31"/>
                <a:gd fmla="*/ 669 w 798" name="T32"/>
                <a:gd fmla="*/ 153 h 403" name="T33"/>
                <a:gd fmla="*/ 712 w 798" name="T34"/>
                <a:gd fmla="*/ 125 h 403" name="T35"/>
                <a:gd fmla="*/ 751 w 798" name="T36"/>
                <a:gd fmla="*/ 92 h 403" name="T37"/>
                <a:gd fmla="*/ 787 w 798" name="T38"/>
                <a:gd fmla="*/ 56 h 403" name="T39"/>
                <a:gd fmla="*/ 779 w 798" name="T40"/>
                <a:gd fmla="*/ 49 h 403" name="T41"/>
                <a:gd fmla="*/ 733 w 798" name="T42"/>
                <a:gd fmla="*/ 51 h 403" name="T43"/>
                <a:gd fmla="*/ 658 w 798" name="T44"/>
                <a:gd fmla="*/ 34 h 403" name="T45"/>
                <a:gd fmla="*/ 541 w 798" name="T46"/>
                <a:gd fmla="*/ 5 h 403" name="T47"/>
                <a:gd fmla="*/ 468 w 798" name="T48"/>
                <a:gd fmla="*/ 0 h 403" name="T49"/>
                <a:gd fmla="*/ 431 w 798" name="T50"/>
                <a:gd fmla="*/ 4 h 403" name="T51"/>
                <a:gd fmla="*/ 391 w 798" name="T52"/>
                <a:gd fmla="*/ 14 h 403" name="T53"/>
                <a:gd fmla="*/ 339 w 798" name="T54"/>
                <a:gd fmla="*/ 36 h 403" name="T55"/>
                <a:gd fmla="*/ 272 w 798" name="T56"/>
                <a:gd fmla="*/ 78 h 403" name="T57"/>
                <a:gd fmla="*/ 169 w 798" name="T58"/>
                <a:gd fmla="*/ 162 h 403" name="T59"/>
                <a:gd fmla="*/ 104 w 798" name="T60"/>
                <a:gd fmla="*/ 209 h 403" name="T61"/>
                <a:gd fmla="*/ 42 w 798" name="T62"/>
                <a:gd fmla="*/ 242 h 403" name="T63"/>
                <a:gd fmla="*/ 0 w 798" name="T64"/>
                <a:gd fmla="*/ 258 h 403" name="T65"/>
                <a:gd fmla="*/ 44 w 798" name="T66"/>
                <a:gd fmla="*/ 246 h 403" name="T67"/>
                <a:gd fmla="*/ 84 w 798" name="T68"/>
                <a:gd fmla="*/ 244 h 403" name="T69"/>
                <a:gd fmla="*/ 119 w 798" name="T70"/>
                <a:gd fmla="*/ 250 h 403" name="T71"/>
                <a:gd fmla="*/ 153 w 798" name="T72"/>
                <a:gd fmla="*/ 263 h 403" name="T73"/>
                <a:gd fmla="*/ 235 w 798" name="T74"/>
                <a:gd fmla="*/ 317 h 403" name="T75"/>
                <a:gd fmla="*/ 321 w 798" name="T76"/>
                <a:gd fmla="*/ 374 h 403" name="T77"/>
                <a:gd fmla="*/ 359 w 798" name="T78"/>
                <a:gd fmla="*/ 389 h 403" name="T79"/>
                <a:gd fmla="*/ 402 w 798" name="T80"/>
                <a:gd fmla="*/ 400 h 403" name="T81"/>
                <a:gd fmla="*/ 446 w 798" name="T82"/>
                <a:gd fmla="*/ 403 h 403" name="T83"/>
                <a:gd fmla="*/ 488 w 798" name="T84"/>
                <a:gd fmla="*/ 397 h 403" name="T85"/>
                <a:gd fmla="*/ 528 w 798" name="T86"/>
                <a:gd fmla="*/ 384 h 403" name="T87"/>
                <a:gd fmla="*/ 566 w 798" name="T88"/>
                <a:gd fmla="*/ 365 h 403" name="T89"/>
                <a:gd fmla="*/ 613 w 798" name="T90"/>
                <a:gd fmla="*/ 332 h 403" name="T91"/>
                <a:gd fmla="*/ 678 w 798" name="T92"/>
                <a:gd fmla="*/ 268 h 403" name="T93"/>
                <a:gd fmla="*/ 733 w 798" name="T94"/>
                <a:gd fmla="*/ 195 h 40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2" w="798">
                  <a:moveTo>
                    <a:pt x="750" y="169"/>
                  </a:moveTo>
                  <a:lnTo>
                    <a:pt x="740" y="181"/>
                  </a:lnTo>
                  <a:lnTo>
                    <a:pt x="728" y="191"/>
                  </a:lnTo>
                  <a:lnTo>
                    <a:pt x="717" y="201"/>
                  </a:lnTo>
                  <a:lnTo>
                    <a:pt x="705" y="210"/>
                  </a:lnTo>
                  <a:lnTo>
                    <a:pt x="692" y="218"/>
                  </a:lnTo>
                  <a:lnTo>
                    <a:pt x="680" y="226"/>
                  </a:lnTo>
                  <a:lnTo>
                    <a:pt x="666" y="233"/>
                  </a:lnTo>
                  <a:lnTo>
                    <a:pt x="652" y="240"/>
                  </a:lnTo>
                  <a:lnTo>
                    <a:pt x="639" y="246"/>
                  </a:lnTo>
                  <a:lnTo>
                    <a:pt x="625" y="251"/>
                  </a:lnTo>
                  <a:lnTo>
                    <a:pt x="611" y="256"/>
                  </a:lnTo>
                  <a:lnTo>
                    <a:pt x="597" y="260"/>
                  </a:lnTo>
                  <a:lnTo>
                    <a:pt x="582" y="263"/>
                  </a:lnTo>
                  <a:lnTo>
                    <a:pt x="568" y="266"/>
                  </a:lnTo>
                  <a:lnTo>
                    <a:pt x="553" y="269"/>
                  </a:lnTo>
                  <a:lnTo>
                    <a:pt x="538" y="271"/>
                  </a:lnTo>
                  <a:lnTo>
                    <a:pt x="523" y="272"/>
                  </a:lnTo>
                  <a:lnTo>
                    <a:pt x="508" y="273"/>
                  </a:lnTo>
                  <a:lnTo>
                    <a:pt x="493" y="273"/>
                  </a:lnTo>
                  <a:lnTo>
                    <a:pt x="478" y="273"/>
                  </a:lnTo>
                  <a:lnTo>
                    <a:pt x="463" y="272"/>
                  </a:lnTo>
                  <a:lnTo>
                    <a:pt x="448" y="270"/>
                  </a:lnTo>
                  <a:lnTo>
                    <a:pt x="433" y="269"/>
                  </a:lnTo>
                  <a:lnTo>
                    <a:pt x="418" y="266"/>
                  </a:lnTo>
                  <a:lnTo>
                    <a:pt x="388" y="260"/>
                  </a:lnTo>
                  <a:lnTo>
                    <a:pt x="359" y="252"/>
                  </a:lnTo>
                  <a:lnTo>
                    <a:pt x="329" y="242"/>
                  </a:lnTo>
                  <a:lnTo>
                    <a:pt x="302" y="230"/>
                  </a:lnTo>
                  <a:lnTo>
                    <a:pt x="319" y="232"/>
                  </a:lnTo>
                  <a:lnTo>
                    <a:pt x="337" y="233"/>
                  </a:lnTo>
                  <a:lnTo>
                    <a:pt x="356" y="234"/>
                  </a:lnTo>
                  <a:lnTo>
                    <a:pt x="373" y="234"/>
                  </a:lnTo>
                  <a:lnTo>
                    <a:pt x="391" y="234"/>
                  </a:lnTo>
                  <a:lnTo>
                    <a:pt x="408" y="233"/>
                  </a:lnTo>
                  <a:lnTo>
                    <a:pt x="426" y="232"/>
                  </a:lnTo>
                  <a:lnTo>
                    <a:pt x="443" y="230"/>
                  </a:lnTo>
                  <a:lnTo>
                    <a:pt x="460" y="228"/>
                  </a:lnTo>
                  <a:lnTo>
                    <a:pt x="477" y="225"/>
                  </a:lnTo>
                  <a:lnTo>
                    <a:pt x="494" y="221"/>
                  </a:lnTo>
                  <a:lnTo>
                    <a:pt x="511" y="218"/>
                  </a:lnTo>
                  <a:lnTo>
                    <a:pt x="528" y="213"/>
                  </a:lnTo>
                  <a:lnTo>
                    <a:pt x="544" y="208"/>
                  </a:lnTo>
                  <a:lnTo>
                    <a:pt x="560" y="203"/>
                  </a:lnTo>
                  <a:lnTo>
                    <a:pt x="577" y="197"/>
                  </a:lnTo>
                  <a:lnTo>
                    <a:pt x="593" y="191"/>
                  </a:lnTo>
                  <a:lnTo>
                    <a:pt x="608" y="184"/>
                  </a:lnTo>
                  <a:lnTo>
                    <a:pt x="624" y="177"/>
                  </a:lnTo>
                  <a:lnTo>
                    <a:pt x="639" y="170"/>
                  </a:lnTo>
                  <a:lnTo>
                    <a:pt x="654" y="161"/>
                  </a:lnTo>
                  <a:lnTo>
                    <a:pt x="669" y="153"/>
                  </a:lnTo>
                  <a:lnTo>
                    <a:pt x="684" y="144"/>
                  </a:lnTo>
                  <a:lnTo>
                    <a:pt x="698" y="134"/>
                  </a:lnTo>
                  <a:lnTo>
                    <a:pt x="712" y="125"/>
                  </a:lnTo>
                  <a:lnTo>
                    <a:pt x="725" y="114"/>
                  </a:lnTo>
                  <a:lnTo>
                    <a:pt x="738" y="104"/>
                  </a:lnTo>
                  <a:lnTo>
                    <a:pt x="751" y="92"/>
                  </a:lnTo>
                  <a:lnTo>
                    <a:pt x="763" y="80"/>
                  </a:lnTo>
                  <a:lnTo>
                    <a:pt x="775" y="68"/>
                  </a:lnTo>
                  <a:lnTo>
                    <a:pt x="787" y="56"/>
                  </a:lnTo>
                  <a:lnTo>
                    <a:pt x="798" y="43"/>
                  </a:lnTo>
                  <a:lnTo>
                    <a:pt x="792" y="45"/>
                  </a:lnTo>
                  <a:lnTo>
                    <a:pt x="779" y="49"/>
                  </a:lnTo>
                  <a:lnTo>
                    <a:pt x="765" y="53"/>
                  </a:lnTo>
                  <a:lnTo>
                    <a:pt x="759" y="55"/>
                  </a:lnTo>
                  <a:lnTo>
                    <a:pt x="733" y="51"/>
                  </a:lnTo>
                  <a:lnTo>
                    <a:pt x="708" y="46"/>
                  </a:lnTo>
                  <a:lnTo>
                    <a:pt x="683" y="40"/>
                  </a:lnTo>
                  <a:lnTo>
                    <a:pt x="658" y="34"/>
                  </a:lnTo>
                  <a:lnTo>
                    <a:pt x="611" y="21"/>
                  </a:lnTo>
                  <a:lnTo>
                    <a:pt x="564" y="10"/>
                  </a:lnTo>
                  <a:lnTo>
                    <a:pt x="541" y="5"/>
                  </a:lnTo>
                  <a:lnTo>
                    <a:pt x="517" y="2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56" y="1"/>
                  </a:lnTo>
                  <a:lnTo>
                    <a:pt x="443" y="2"/>
                  </a:lnTo>
                  <a:lnTo>
                    <a:pt x="431" y="4"/>
                  </a:lnTo>
                  <a:lnTo>
                    <a:pt x="418" y="7"/>
                  </a:lnTo>
                  <a:lnTo>
                    <a:pt x="405" y="10"/>
                  </a:lnTo>
                  <a:lnTo>
                    <a:pt x="391" y="14"/>
                  </a:lnTo>
                  <a:lnTo>
                    <a:pt x="378" y="19"/>
                  </a:lnTo>
                  <a:lnTo>
                    <a:pt x="364" y="24"/>
                  </a:lnTo>
                  <a:lnTo>
                    <a:pt x="339" y="36"/>
                  </a:lnTo>
                  <a:lnTo>
                    <a:pt x="316" y="48"/>
                  </a:lnTo>
                  <a:lnTo>
                    <a:pt x="294" y="62"/>
                  </a:lnTo>
                  <a:lnTo>
                    <a:pt x="272" y="78"/>
                  </a:lnTo>
                  <a:lnTo>
                    <a:pt x="231" y="111"/>
                  </a:lnTo>
                  <a:lnTo>
                    <a:pt x="190" y="145"/>
                  </a:lnTo>
                  <a:lnTo>
                    <a:pt x="169" y="162"/>
                  </a:lnTo>
                  <a:lnTo>
                    <a:pt x="148" y="178"/>
                  </a:lnTo>
                  <a:lnTo>
                    <a:pt x="126" y="194"/>
                  </a:lnTo>
                  <a:lnTo>
                    <a:pt x="104" y="209"/>
                  </a:lnTo>
                  <a:lnTo>
                    <a:pt x="80" y="223"/>
                  </a:lnTo>
                  <a:lnTo>
                    <a:pt x="55" y="236"/>
                  </a:lnTo>
                  <a:lnTo>
                    <a:pt x="42" y="242"/>
                  </a:lnTo>
                  <a:lnTo>
                    <a:pt x="28" y="248"/>
                  </a:lnTo>
                  <a:lnTo>
                    <a:pt x="14" y="253"/>
                  </a:lnTo>
                  <a:lnTo>
                    <a:pt x="0" y="258"/>
                  </a:lnTo>
                  <a:lnTo>
                    <a:pt x="15" y="253"/>
                  </a:lnTo>
                  <a:lnTo>
                    <a:pt x="29" y="249"/>
                  </a:lnTo>
                  <a:lnTo>
                    <a:pt x="44" y="246"/>
                  </a:lnTo>
                  <a:lnTo>
                    <a:pt x="58" y="244"/>
                  </a:lnTo>
                  <a:lnTo>
                    <a:pt x="71" y="243"/>
                  </a:lnTo>
                  <a:lnTo>
                    <a:pt x="84" y="244"/>
                  </a:lnTo>
                  <a:lnTo>
                    <a:pt x="96" y="245"/>
                  </a:lnTo>
                  <a:lnTo>
                    <a:pt x="108" y="247"/>
                  </a:lnTo>
                  <a:lnTo>
                    <a:pt x="119" y="250"/>
                  </a:lnTo>
                  <a:lnTo>
                    <a:pt x="131" y="253"/>
                  </a:lnTo>
                  <a:lnTo>
                    <a:pt x="142" y="258"/>
                  </a:lnTo>
                  <a:lnTo>
                    <a:pt x="153" y="263"/>
                  </a:lnTo>
                  <a:lnTo>
                    <a:pt x="174" y="274"/>
                  </a:lnTo>
                  <a:lnTo>
                    <a:pt x="195" y="287"/>
                  </a:lnTo>
                  <a:lnTo>
                    <a:pt x="235" y="317"/>
                  </a:lnTo>
                  <a:lnTo>
                    <a:pt x="277" y="347"/>
                  </a:lnTo>
                  <a:lnTo>
                    <a:pt x="299" y="361"/>
                  </a:lnTo>
                  <a:lnTo>
                    <a:pt x="321" y="374"/>
                  </a:lnTo>
                  <a:lnTo>
                    <a:pt x="333" y="379"/>
                  </a:lnTo>
                  <a:lnTo>
                    <a:pt x="345" y="385"/>
                  </a:lnTo>
                  <a:lnTo>
                    <a:pt x="359" y="389"/>
                  </a:lnTo>
                  <a:lnTo>
                    <a:pt x="372" y="394"/>
                  </a:lnTo>
                  <a:lnTo>
                    <a:pt x="387" y="397"/>
                  </a:lnTo>
                  <a:lnTo>
                    <a:pt x="402" y="400"/>
                  </a:lnTo>
                  <a:lnTo>
                    <a:pt x="417" y="402"/>
                  </a:lnTo>
                  <a:lnTo>
                    <a:pt x="432" y="403"/>
                  </a:lnTo>
                  <a:lnTo>
                    <a:pt x="446" y="403"/>
                  </a:lnTo>
                  <a:lnTo>
                    <a:pt x="461" y="402"/>
                  </a:lnTo>
                  <a:lnTo>
                    <a:pt x="475" y="400"/>
                  </a:lnTo>
                  <a:lnTo>
                    <a:pt x="488" y="397"/>
                  </a:lnTo>
                  <a:lnTo>
                    <a:pt x="502" y="394"/>
                  </a:lnTo>
                  <a:lnTo>
                    <a:pt x="515" y="389"/>
                  </a:lnTo>
                  <a:lnTo>
                    <a:pt x="528" y="384"/>
                  </a:lnTo>
                  <a:lnTo>
                    <a:pt x="541" y="379"/>
                  </a:lnTo>
                  <a:lnTo>
                    <a:pt x="553" y="372"/>
                  </a:lnTo>
                  <a:lnTo>
                    <a:pt x="566" y="365"/>
                  </a:lnTo>
                  <a:lnTo>
                    <a:pt x="578" y="358"/>
                  </a:lnTo>
                  <a:lnTo>
                    <a:pt x="590" y="349"/>
                  </a:lnTo>
                  <a:lnTo>
                    <a:pt x="613" y="332"/>
                  </a:lnTo>
                  <a:lnTo>
                    <a:pt x="635" y="312"/>
                  </a:lnTo>
                  <a:lnTo>
                    <a:pt x="656" y="290"/>
                  </a:lnTo>
                  <a:lnTo>
                    <a:pt x="678" y="268"/>
                  </a:lnTo>
                  <a:lnTo>
                    <a:pt x="697" y="244"/>
                  </a:lnTo>
                  <a:lnTo>
                    <a:pt x="716" y="220"/>
                  </a:lnTo>
                  <a:lnTo>
                    <a:pt x="733" y="195"/>
                  </a:lnTo>
                  <a:lnTo>
                    <a:pt x="75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grpSp>
        <p:nvGrpSpPr>
          <p:cNvPr id="440" name="组合 439"/>
          <p:cNvGrpSpPr/>
          <p:nvPr/>
        </p:nvGrpSpPr>
        <p:grpSpPr>
          <a:xfrm>
            <a:off x="2214429" y="530166"/>
            <a:ext cx="236959" cy="300857"/>
            <a:chOff x="2350593" y="3691401"/>
            <a:chExt cx="236959" cy="300857"/>
          </a:xfrm>
          <a:solidFill>
            <a:schemeClr val="accent6">
              <a:lumMod val="50000"/>
            </a:schemeClr>
          </a:solidFill>
        </p:grpSpPr>
        <p:sp>
          <p:nvSpPr>
            <p:cNvPr id="423" name="Freeform 447"/>
            <p:cNvSpPr/>
            <p:nvPr/>
          </p:nvSpPr>
          <p:spPr bwMode="auto">
            <a:xfrm rot="20782584">
              <a:off x="2402819" y="3691401"/>
              <a:ext cx="141288" cy="85725"/>
            </a:xfrm>
            <a:custGeom>
              <a:gdLst>
                <a:gd fmla="*/ 28 w 619" name="T0"/>
                <a:gd fmla="*/ 300 h 378" name="T1"/>
                <a:gd fmla="*/ 86 w 619" name="T2"/>
                <a:gd fmla="*/ 302 h 378" name="T3"/>
                <a:gd fmla="*/ 142 w 619" name="T4"/>
                <a:gd fmla="*/ 296 h 378" name="T5"/>
                <a:gd fmla="*/ 197 w 619" name="T6"/>
                <a:gd fmla="*/ 283 h 378" name="T7"/>
                <a:gd fmla="*/ 250 w 619" name="T8"/>
                <a:gd fmla="*/ 264 h 378" name="T9"/>
                <a:gd fmla="*/ 301 w 619" name="T10"/>
                <a:gd fmla="*/ 238 h 378" name="T11"/>
                <a:gd fmla="*/ 349 w 619" name="T12"/>
                <a:gd fmla="*/ 205 h 378" name="T13"/>
                <a:gd fmla="*/ 394 w 619" name="T14"/>
                <a:gd fmla="*/ 167 h 378" name="T15"/>
                <a:gd fmla="*/ 404 w 619" name="T16"/>
                <a:gd fmla="*/ 168 h 378" name="T17"/>
                <a:gd fmla="*/ 377 w 619" name="T18"/>
                <a:gd fmla="*/ 211 h 378" name="T19"/>
                <a:gd fmla="*/ 344 w 619" name="T20"/>
                <a:gd fmla="*/ 250 h 378" name="T21"/>
                <a:gd fmla="*/ 308 w 619" name="T22"/>
                <a:gd fmla="*/ 284 h 378" name="T23"/>
                <a:gd fmla="*/ 267 w 619" name="T24"/>
                <a:gd fmla="*/ 313 h 378" name="T25"/>
                <a:gd fmla="*/ 234 w 619" name="T26"/>
                <a:gd fmla="*/ 329 h 378" name="T27"/>
                <a:gd fmla="*/ 211 w 619" name="T28"/>
                <a:gd fmla="*/ 338 h 378" name="T29"/>
                <a:gd fmla="*/ 187 w 619" name="T30"/>
                <a:gd fmla="*/ 345 h 378" name="T31"/>
                <a:gd fmla="*/ 163 w 619" name="T32"/>
                <a:gd fmla="*/ 349 h 378" name="T33"/>
                <a:gd fmla="*/ 138 w 619" name="T34"/>
                <a:gd fmla="*/ 351 h 378" name="T35"/>
                <a:gd fmla="*/ 113 w 619" name="T36"/>
                <a:gd fmla="*/ 351 h 378" name="T37"/>
                <a:gd fmla="*/ 124 w 619" name="T38"/>
                <a:gd fmla="*/ 357 h 378" name="T39"/>
                <a:gd fmla="*/ 174 w 619" name="T40"/>
                <a:gd fmla="*/ 368 h 378" name="T41"/>
                <a:gd fmla="*/ 224 w 619" name="T42"/>
                <a:gd fmla="*/ 376 h 378" name="T43"/>
                <a:gd fmla="*/ 273 w 619" name="T44"/>
                <a:gd fmla="*/ 378 h 378" name="T45"/>
                <a:gd fmla="*/ 309 w 619" name="T46"/>
                <a:gd fmla="*/ 376 h 378" name="T47"/>
                <a:gd fmla="*/ 333 w 619" name="T48"/>
                <a:gd fmla="*/ 372 h 378" name="T49"/>
                <a:gd fmla="*/ 355 w 619" name="T50"/>
                <a:gd fmla="*/ 366 h 378" name="T51"/>
                <a:gd fmla="*/ 378 w 619" name="T52"/>
                <a:gd fmla="*/ 357 h 378" name="T53"/>
                <a:gd fmla="*/ 398 w 619" name="T54"/>
                <a:gd fmla="*/ 347 h 378" name="T55"/>
                <a:gd fmla="*/ 418 w 619" name="T56"/>
                <a:gd fmla="*/ 333 h 378" name="T57"/>
                <a:gd fmla="*/ 436 w 619" name="T58"/>
                <a:gd fmla="*/ 317 h 378" name="T59"/>
                <a:gd fmla="*/ 452 w 619" name="T60"/>
                <a:gd fmla="*/ 298 h 378" name="T61"/>
                <a:gd fmla="*/ 465 w 619" name="T62"/>
                <a:gd fmla="*/ 278 h 378" name="T63"/>
                <a:gd fmla="*/ 476 w 619" name="T64"/>
                <a:gd fmla="*/ 258 h 378" name="T65"/>
                <a:gd fmla="*/ 487 w 619" name="T66"/>
                <a:gd fmla="*/ 226 h 378" name="T67"/>
                <a:gd fmla="*/ 503 w 619" name="T68"/>
                <a:gd fmla="*/ 164 h 378" name="T69"/>
                <a:gd fmla="*/ 519 w 619" name="T70"/>
                <a:gd fmla="*/ 104 h 378" name="T71"/>
                <a:gd fmla="*/ 530 w 619" name="T72"/>
                <a:gd fmla="*/ 77 h 378" name="T73"/>
                <a:gd fmla="*/ 540 w 619" name="T74"/>
                <a:gd fmla="*/ 59 h 378" name="T75"/>
                <a:gd fmla="*/ 552 w 619" name="T76"/>
                <a:gd fmla="*/ 44 h 378" name="T77"/>
                <a:gd fmla="*/ 567 w 619" name="T78"/>
                <a:gd fmla="*/ 29 h 378" name="T79"/>
                <a:gd fmla="*/ 585 w 619" name="T80"/>
                <a:gd fmla="*/ 16 h 378" name="T81"/>
                <a:gd fmla="*/ 607 w 619" name="T82"/>
                <a:gd fmla="*/ 5 h 378" name="T83"/>
                <a:gd fmla="*/ 596 w 619" name="T84"/>
                <a:gd fmla="*/ 9 h 378" name="T85"/>
                <a:gd fmla="*/ 551 w 619" name="T86"/>
                <a:gd fmla="*/ 21 h 378" name="T87"/>
                <a:gd fmla="*/ 506 w 619" name="T88"/>
                <a:gd fmla="*/ 28 h 378" name="T89"/>
                <a:gd fmla="*/ 461 w 619" name="T90"/>
                <a:gd fmla="*/ 31 h 378" name="T91"/>
                <a:gd fmla="*/ 395 w 619" name="T92"/>
                <a:gd fmla="*/ 32 h 378" name="T93"/>
                <a:gd fmla="*/ 329 w 619" name="T94"/>
                <a:gd fmla="*/ 36 h 378" name="T95"/>
                <a:gd fmla="*/ 286 w 619" name="T96"/>
                <a:gd fmla="*/ 44 h 378" name="T97"/>
                <a:gd fmla="*/ 253 w 619" name="T98"/>
                <a:gd fmla="*/ 54 h 378" name="T99"/>
                <a:gd fmla="*/ 231 w 619" name="T100"/>
                <a:gd fmla="*/ 63 h 378" name="T101"/>
                <a:gd fmla="*/ 203 w 619" name="T102"/>
                <a:gd fmla="*/ 79 h 378" name="T103"/>
                <a:gd fmla="*/ 170 w 619" name="T104"/>
                <a:gd fmla="*/ 104 h 378" name="T105"/>
                <a:gd fmla="*/ 143 w 619" name="T106"/>
                <a:gd fmla="*/ 133 h 378" name="T107"/>
                <a:gd fmla="*/ 107 w 619" name="T108"/>
                <a:gd fmla="*/ 181 h 378" name="T109"/>
                <a:gd fmla="*/ 72 w 619" name="T110"/>
                <a:gd fmla="*/ 232 h 378" name="T111"/>
                <a:gd fmla="*/ 46 w 619" name="T112"/>
                <a:gd fmla="*/ 266 h 378" name="T113"/>
                <a:gd fmla="*/ 27 w 619" name="T114"/>
                <a:gd fmla="*/ 285 h 378" name="T115"/>
                <a:gd fmla="*/ 5 w 619" name="T116"/>
                <a:gd fmla="*/ 295 h 37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78" w="619">
                  <a:moveTo>
                    <a:pt x="0" y="297"/>
                  </a:moveTo>
                  <a:lnTo>
                    <a:pt x="28" y="300"/>
                  </a:lnTo>
                  <a:lnTo>
                    <a:pt x="58" y="302"/>
                  </a:lnTo>
                  <a:lnTo>
                    <a:pt x="86" y="302"/>
                  </a:lnTo>
                  <a:lnTo>
                    <a:pt x="114" y="300"/>
                  </a:lnTo>
                  <a:lnTo>
                    <a:pt x="142" y="296"/>
                  </a:lnTo>
                  <a:lnTo>
                    <a:pt x="169" y="290"/>
                  </a:lnTo>
                  <a:lnTo>
                    <a:pt x="197" y="283"/>
                  </a:lnTo>
                  <a:lnTo>
                    <a:pt x="224" y="274"/>
                  </a:lnTo>
                  <a:lnTo>
                    <a:pt x="250" y="264"/>
                  </a:lnTo>
                  <a:lnTo>
                    <a:pt x="276" y="251"/>
                  </a:lnTo>
                  <a:lnTo>
                    <a:pt x="301" y="238"/>
                  </a:lnTo>
                  <a:lnTo>
                    <a:pt x="325" y="221"/>
                  </a:lnTo>
                  <a:lnTo>
                    <a:pt x="349" y="205"/>
                  </a:lnTo>
                  <a:lnTo>
                    <a:pt x="373" y="186"/>
                  </a:lnTo>
                  <a:lnTo>
                    <a:pt x="394" y="167"/>
                  </a:lnTo>
                  <a:lnTo>
                    <a:pt x="415" y="146"/>
                  </a:lnTo>
                  <a:lnTo>
                    <a:pt x="404" y="168"/>
                  </a:lnTo>
                  <a:lnTo>
                    <a:pt x="391" y="190"/>
                  </a:lnTo>
                  <a:lnTo>
                    <a:pt x="377" y="211"/>
                  </a:lnTo>
                  <a:lnTo>
                    <a:pt x="361" y="231"/>
                  </a:lnTo>
                  <a:lnTo>
                    <a:pt x="344" y="250"/>
                  </a:lnTo>
                  <a:lnTo>
                    <a:pt x="326" y="268"/>
                  </a:lnTo>
                  <a:lnTo>
                    <a:pt x="308" y="284"/>
                  </a:lnTo>
                  <a:lnTo>
                    <a:pt x="288" y="299"/>
                  </a:lnTo>
                  <a:lnTo>
                    <a:pt x="267" y="313"/>
                  </a:lnTo>
                  <a:lnTo>
                    <a:pt x="245" y="324"/>
                  </a:lnTo>
                  <a:lnTo>
                    <a:pt x="234" y="329"/>
                  </a:lnTo>
                  <a:lnTo>
                    <a:pt x="222" y="334"/>
                  </a:lnTo>
                  <a:lnTo>
                    <a:pt x="211" y="338"/>
                  </a:lnTo>
                  <a:lnTo>
                    <a:pt x="199" y="342"/>
                  </a:lnTo>
                  <a:lnTo>
                    <a:pt x="187" y="345"/>
                  </a:lnTo>
                  <a:lnTo>
                    <a:pt x="175" y="347"/>
                  </a:lnTo>
                  <a:lnTo>
                    <a:pt x="163" y="349"/>
                  </a:lnTo>
                  <a:lnTo>
                    <a:pt x="150" y="351"/>
                  </a:lnTo>
                  <a:lnTo>
                    <a:pt x="138" y="351"/>
                  </a:lnTo>
                  <a:lnTo>
                    <a:pt x="125" y="351"/>
                  </a:lnTo>
                  <a:lnTo>
                    <a:pt x="113" y="351"/>
                  </a:lnTo>
                  <a:lnTo>
                    <a:pt x="100" y="350"/>
                  </a:lnTo>
                  <a:lnTo>
                    <a:pt x="124" y="357"/>
                  </a:lnTo>
                  <a:lnTo>
                    <a:pt x="149" y="363"/>
                  </a:lnTo>
                  <a:lnTo>
                    <a:pt x="174" y="368"/>
                  </a:lnTo>
                  <a:lnTo>
                    <a:pt x="199" y="372"/>
                  </a:lnTo>
                  <a:lnTo>
                    <a:pt x="224" y="376"/>
                  </a:lnTo>
                  <a:lnTo>
                    <a:pt x="249" y="378"/>
                  </a:lnTo>
                  <a:lnTo>
                    <a:pt x="273" y="378"/>
                  </a:lnTo>
                  <a:lnTo>
                    <a:pt x="298" y="377"/>
                  </a:lnTo>
                  <a:lnTo>
                    <a:pt x="309" y="376"/>
                  </a:lnTo>
                  <a:lnTo>
                    <a:pt x="321" y="374"/>
                  </a:lnTo>
                  <a:lnTo>
                    <a:pt x="333" y="372"/>
                  </a:lnTo>
                  <a:lnTo>
                    <a:pt x="344" y="369"/>
                  </a:lnTo>
                  <a:lnTo>
                    <a:pt x="355" y="366"/>
                  </a:lnTo>
                  <a:lnTo>
                    <a:pt x="366" y="362"/>
                  </a:lnTo>
                  <a:lnTo>
                    <a:pt x="378" y="357"/>
                  </a:lnTo>
                  <a:lnTo>
                    <a:pt x="388" y="352"/>
                  </a:lnTo>
                  <a:lnTo>
                    <a:pt x="398" y="347"/>
                  </a:lnTo>
                  <a:lnTo>
                    <a:pt x="408" y="340"/>
                  </a:lnTo>
                  <a:lnTo>
                    <a:pt x="418" y="333"/>
                  </a:lnTo>
                  <a:lnTo>
                    <a:pt x="427" y="325"/>
                  </a:lnTo>
                  <a:lnTo>
                    <a:pt x="436" y="317"/>
                  </a:lnTo>
                  <a:lnTo>
                    <a:pt x="444" y="308"/>
                  </a:lnTo>
                  <a:lnTo>
                    <a:pt x="452" y="298"/>
                  </a:lnTo>
                  <a:lnTo>
                    <a:pt x="460" y="287"/>
                  </a:lnTo>
                  <a:lnTo>
                    <a:pt x="465" y="278"/>
                  </a:lnTo>
                  <a:lnTo>
                    <a:pt x="471" y="268"/>
                  </a:lnTo>
                  <a:lnTo>
                    <a:pt x="476" y="258"/>
                  </a:lnTo>
                  <a:lnTo>
                    <a:pt x="480" y="248"/>
                  </a:lnTo>
                  <a:lnTo>
                    <a:pt x="487" y="226"/>
                  </a:lnTo>
                  <a:lnTo>
                    <a:pt x="493" y="206"/>
                  </a:lnTo>
                  <a:lnTo>
                    <a:pt x="503" y="164"/>
                  </a:lnTo>
                  <a:lnTo>
                    <a:pt x="513" y="124"/>
                  </a:lnTo>
                  <a:lnTo>
                    <a:pt x="519" y="104"/>
                  </a:lnTo>
                  <a:lnTo>
                    <a:pt x="526" y="86"/>
                  </a:lnTo>
                  <a:lnTo>
                    <a:pt x="530" y="77"/>
                  </a:lnTo>
                  <a:lnTo>
                    <a:pt x="535" y="68"/>
                  </a:lnTo>
                  <a:lnTo>
                    <a:pt x="540" y="59"/>
                  </a:lnTo>
                  <a:lnTo>
                    <a:pt x="546" y="51"/>
                  </a:lnTo>
                  <a:lnTo>
                    <a:pt x="552" y="44"/>
                  </a:lnTo>
                  <a:lnTo>
                    <a:pt x="559" y="36"/>
                  </a:lnTo>
                  <a:lnTo>
                    <a:pt x="567" y="29"/>
                  </a:lnTo>
                  <a:lnTo>
                    <a:pt x="576" y="22"/>
                  </a:lnTo>
                  <a:lnTo>
                    <a:pt x="585" y="16"/>
                  </a:lnTo>
                  <a:lnTo>
                    <a:pt x="596" y="10"/>
                  </a:lnTo>
                  <a:lnTo>
                    <a:pt x="607" y="5"/>
                  </a:lnTo>
                  <a:lnTo>
                    <a:pt x="619" y="0"/>
                  </a:lnTo>
                  <a:lnTo>
                    <a:pt x="596" y="9"/>
                  </a:lnTo>
                  <a:lnTo>
                    <a:pt x="574" y="16"/>
                  </a:lnTo>
                  <a:lnTo>
                    <a:pt x="551" y="21"/>
                  </a:lnTo>
                  <a:lnTo>
                    <a:pt x="528" y="25"/>
                  </a:lnTo>
                  <a:lnTo>
                    <a:pt x="506" y="28"/>
                  </a:lnTo>
                  <a:lnTo>
                    <a:pt x="484" y="30"/>
                  </a:lnTo>
                  <a:lnTo>
                    <a:pt x="461" y="31"/>
                  </a:lnTo>
                  <a:lnTo>
                    <a:pt x="439" y="31"/>
                  </a:lnTo>
                  <a:lnTo>
                    <a:pt x="395" y="32"/>
                  </a:lnTo>
                  <a:lnTo>
                    <a:pt x="350" y="34"/>
                  </a:lnTo>
                  <a:lnTo>
                    <a:pt x="329" y="36"/>
                  </a:lnTo>
                  <a:lnTo>
                    <a:pt x="307" y="39"/>
                  </a:lnTo>
                  <a:lnTo>
                    <a:pt x="286" y="44"/>
                  </a:lnTo>
                  <a:lnTo>
                    <a:pt x="265" y="50"/>
                  </a:lnTo>
                  <a:lnTo>
                    <a:pt x="253" y="54"/>
                  </a:lnTo>
                  <a:lnTo>
                    <a:pt x="242" y="58"/>
                  </a:lnTo>
                  <a:lnTo>
                    <a:pt x="231" y="63"/>
                  </a:lnTo>
                  <a:lnTo>
                    <a:pt x="221" y="68"/>
                  </a:lnTo>
                  <a:lnTo>
                    <a:pt x="203" y="79"/>
                  </a:lnTo>
                  <a:lnTo>
                    <a:pt x="186" y="91"/>
                  </a:lnTo>
                  <a:lnTo>
                    <a:pt x="170" y="104"/>
                  </a:lnTo>
                  <a:lnTo>
                    <a:pt x="156" y="118"/>
                  </a:lnTo>
                  <a:lnTo>
                    <a:pt x="143" y="133"/>
                  </a:lnTo>
                  <a:lnTo>
                    <a:pt x="130" y="149"/>
                  </a:lnTo>
                  <a:lnTo>
                    <a:pt x="107" y="181"/>
                  </a:lnTo>
                  <a:lnTo>
                    <a:pt x="84" y="215"/>
                  </a:lnTo>
                  <a:lnTo>
                    <a:pt x="72" y="232"/>
                  </a:lnTo>
                  <a:lnTo>
                    <a:pt x="60" y="250"/>
                  </a:lnTo>
                  <a:lnTo>
                    <a:pt x="46" y="266"/>
                  </a:lnTo>
                  <a:lnTo>
                    <a:pt x="32" y="283"/>
                  </a:lnTo>
                  <a:lnTo>
                    <a:pt x="27" y="285"/>
                  </a:lnTo>
                  <a:lnTo>
                    <a:pt x="16" y="290"/>
                  </a:lnTo>
                  <a:lnTo>
                    <a:pt x="5" y="295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24" name="Freeform 448"/>
            <p:cNvSpPr/>
            <p:nvPr/>
          </p:nvSpPr>
          <p:spPr bwMode="auto">
            <a:xfrm rot="20782584">
              <a:off x="2438327" y="3774802"/>
              <a:ext cx="149225" cy="76200"/>
            </a:xfrm>
            <a:custGeom>
              <a:gdLst>
                <a:gd fmla="*/ 19 w 663" name="T0"/>
                <a:gd fmla="*/ 57 h 335" name="T1"/>
                <a:gd fmla="*/ 61 w 663" name="T2"/>
                <a:gd fmla="*/ 95 h 335" name="T3"/>
                <a:gd fmla="*/ 107 w 663" name="T4"/>
                <a:gd fmla="*/ 127 h 335" name="T5"/>
                <a:gd fmla="*/ 158 w 663" name="T6"/>
                <a:gd fmla="*/ 153 h 335" name="T7"/>
                <a:gd fmla="*/ 211 w 663" name="T8"/>
                <a:gd fmla="*/ 172 h 335" name="T9"/>
                <a:gd fmla="*/ 266 w 663" name="T10"/>
                <a:gd fmla="*/ 187 h 335" name="T11"/>
                <a:gd fmla="*/ 325 w 663" name="T12"/>
                <a:gd fmla="*/ 194 h 335" name="T13"/>
                <a:gd fmla="*/ 383 w 663" name="T14"/>
                <a:gd fmla="*/ 194 h 335" name="T15"/>
                <a:gd fmla="*/ 389 w 663" name="T16"/>
                <a:gd fmla="*/ 201 h 335" name="T17"/>
                <a:gd fmla="*/ 341 w 663" name="T18"/>
                <a:gd fmla="*/ 216 h 335" name="T19"/>
                <a:gd fmla="*/ 291 w 663" name="T20"/>
                <a:gd fmla="*/ 225 h 335" name="T21"/>
                <a:gd fmla="*/ 241 w 663" name="T22"/>
                <a:gd fmla="*/ 227 h 335" name="T23"/>
                <a:gd fmla="*/ 191 w 663" name="T24"/>
                <a:gd fmla="*/ 222 h 335" name="T25"/>
                <a:gd fmla="*/ 155 w 663" name="T26"/>
                <a:gd fmla="*/ 213 h 335" name="T27"/>
                <a:gd fmla="*/ 132 w 663" name="T28"/>
                <a:gd fmla="*/ 204 h 335" name="T29"/>
                <a:gd fmla="*/ 110 w 663" name="T30"/>
                <a:gd fmla="*/ 194 h 335" name="T31"/>
                <a:gd fmla="*/ 89 w 663" name="T32"/>
                <a:gd fmla="*/ 181 h 335" name="T33"/>
                <a:gd fmla="*/ 68 w 663" name="T34"/>
                <a:gd fmla="*/ 166 h 335" name="T35"/>
                <a:gd fmla="*/ 49 w 663" name="T36"/>
                <a:gd fmla="*/ 150 h 335" name="T37"/>
                <a:gd fmla="*/ 54 w 663" name="T38"/>
                <a:gd fmla="*/ 161 h 335" name="T39"/>
                <a:gd fmla="*/ 85 w 663" name="T40"/>
                <a:gd fmla="*/ 203 h 335" name="T41"/>
                <a:gd fmla="*/ 118 w 663" name="T42"/>
                <a:gd fmla="*/ 242 h 335" name="T43"/>
                <a:gd fmla="*/ 154 w 663" name="T44"/>
                <a:gd fmla="*/ 276 h 335" name="T45"/>
                <a:gd fmla="*/ 183 w 663" name="T46"/>
                <a:gd fmla="*/ 297 h 335" name="T47"/>
                <a:gd fmla="*/ 203 w 663" name="T48"/>
                <a:gd fmla="*/ 309 h 335" name="T49"/>
                <a:gd fmla="*/ 224 w 663" name="T50"/>
                <a:gd fmla="*/ 319 h 335" name="T51"/>
                <a:gd fmla="*/ 246 w 663" name="T52"/>
                <a:gd fmla="*/ 327 h 335" name="T53"/>
                <a:gd fmla="*/ 269 w 663" name="T54"/>
                <a:gd fmla="*/ 332 h 335" name="T55"/>
                <a:gd fmla="*/ 292 w 663" name="T56"/>
                <a:gd fmla="*/ 335 h 335" name="T57"/>
                <a:gd fmla="*/ 317 w 663" name="T58"/>
                <a:gd fmla="*/ 334 h 335" name="T59"/>
                <a:gd fmla="*/ 342 w 663" name="T60"/>
                <a:gd fmla="*/ 330 h 335" name="T61"/>
                <a:gd fmla="*/ 366 w 663" name="T62"/>
                <a:gd fmla="*/ 323 h 335" name="T63"/>
                <a:gd fmla="*/ 386 w 663" name="T64"/>
                <a:gd fmla="*/ 315 h 335" name="T65"/>
                <a:gd fmla="*/ 415 w 663" name="T66"/>
                <a:gd fmla="*/ 300 h 335" name="T67"/>
                <a:gd fmla="*/ 468 w 663" name="T68"/>
                <a:gd fmla="*/ 263 h 335" name="T69"/>
                <a:gd fmla="*/ 518 w 663" name="T70"/>
                <a:gd fmla="*/ 227 h 335" name="T71"/>
                <a:gd fmla="*/ 545 w 663" name="T72"/>
                <a:gd fmla="*/ 214 h 335" name="T73"/>
                <a:gd fmla="*/ 564 w 663" name="T74"/>
                <a:gd fmla="*/ 207 h 335" name="T75"/>
                <a:gd fmla="*/ 583 w 663" name="T76"/>
                <a:gd fmla="*/ 203 h 335" name="T77"/>
                <a:gd fmla="*/ 604 w 663" name="T78"/>
                <a:gd fmla="*/ 201 h 335" name="T79"/>
                <a:gd fmla="*/ 627 w 663" name="T80"/>
                <a:gd fmla="*/ 203 h 335" name="T81"/>
                <a:gd fmla="*/ 651 w 663" name="T82"/>
                <a:gd fmla="*/ 209 h 335" name="T83"/>
                <a:gd fmla="*/ 640 w 663" name="T84"/>
                <a:gd fmla="*/ 205 h 335" name="T85"/>
                <a:gd fmla="*/ 596 w 663" name="T86"/>
                <a:gd fmla="*/ 185 h 335" name="T87"/>
                <a:gd fmla="*/ 558 w 663" name="T88"/>
                <a:gd fmla="*/ 160 h 335" name="T89"/>
                <a:gd fmla="*/ 522 w 663" name="T90"/>
                <a:gd fmla="*/ 133 h 335" name="T91"/>
                <a:gd fmla="*/ 471 w 663" name="T92"/>
                <a:gd fmla="*/ 91 h 335" name="T93"/>
                <a:gd fmla="*/ 419 w 663" name="T94"/>
                <a:gd fmla="*/ 51 h 335" name="T95"/>
                <a:gd fmla="*/ 381 w 663" name="T96"/>
                <a:gd fmla="*/ 29 h 335" name="T97"/>
                <a:gd fmla="*/ 349 w 663" name="T98"/>
                <a:gd fmla="*/ 15 h 335" name="T99"/>
                <a:gd fmla="*/ 327 w 663" name="T100"/>
                <a:gd fmla="*/ 8 h 335" name="T101"/>
                <a:gd fmla="*/ 294 w 663" name="T102"/>
                <a:gd fmla="*/ 2 h 335" name="T103"/>
                <a:gd fmla="*/ 253 w 663" name="T104"/>
                <a:gd fmla="*/ 0 h 335" name="T105"/>
                <a:gd fmla="*/ 213 w 663" name="T106"/>
                <a:gd fmla="*/ 4 h 335" name="T107"/>
                <a:gd fmla="*/ 155 w 663" name="T108"/>
                <a:gd fmla="*/ 18 h 335" name="T109"/>
                <a:gd fmla="*/ 96 w 663" name="T110"/>
                <a:gd fmla="*/ 34 h 335" name="T111"/>
                <a:gd fmla="*/ 54 w 663" name="T112"/>
                <a:gd fmla="*/ 43 h 335" name="T113"/>
                <a:gd fmla="*/ 28 w 663" name="T114"/>
                <a:gd fmla="*/ 44 h 335" name="T115"/>
                <a:gd fmla="*/ 5 w 663" name="T116"/>
                <a:gd fmla="*/ 38 h 3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35" w="663">
                  <a:moveTo>
                    <a:pt x="0" y="36"/>
                  </a:moveTo>
                  <a:lnTo>
                    <a:pt x="19" y="57"/>
                  </a:lnTo>
                  <a:lnTo>
                    <a:pt x="39" y="77"/>
                  </a:lnTo>
                  <a:lnTo>
                    <a:pt x="61" y="95"/>
                  </a:lnTo>
                  <a:lnTo>
                    <a:pt x="84" y="111"/>
                  </a:lnTo>
                  <a:lnTo>
                    <a:pt x="107" y="127"/>
                  </a:lnTo>
                  <a:lnTo>
                    <a:pt x="132" y="140"/>
                  </a:lnTo>
                  <a:lnTo>
                    <a:pt x="158" y="153"/>
                  </a:lnTo>
                  <a:lnTo>
                    <a:pt x="184" y="163"/>
                  </a:lnTo>
                  <a:lnTo>
                    <a:pt x="211" y="172"/>
                  </a:lnTo>
                  <a:lnTo>
                    <a:pt x="238" y="180"/>
                  </a:lnTo>
                  <a:lnTo>
                    <a:pt x="266" y="187"/>
                  </a:lnTo>
                  <a:lnTo>
                    <a:pt x="295" y="191"/>
                  </a:lnTo>
                  <a:lnTo>
                    <a:pt x="325" y="194"/>
                  </a:lnTo>
                  <a:lnTo>
                    <a:pt x="354" y="195"/>
                  </a:lnTo>
                  <a:lnTo>
                    <a:pt x="383" y="194"/>
                  </a:lnTo>
                  <a:lnTo>
                    <a:pt x="412" y="191"/>
                  </a:lnTo>
                  <a:lnTo>
                    <a:pt x="389" y="201"/>
                  </a:lnTo>
                  <a:lnTo>
                    <a:pt x="366" y="209"/>
                  </a:lnTo>
                  <a:lnTo>
                    <a:pt x="341" y="216"/>
                  </a:lnTo>
                  <a:lnTo>
                    <a:pt x="317" y="221"/>
                  </a:lnTo>
                  <a:lnTo>
                    <a:pt x="291" y="225"/>
                  </a:lnTo>
                  <a:lnTo>
                    <a:pt x="266" y="227"/>
                  </a:lnTo>
                  <a:lnTo>
                    <a:pt x="241" y="227"/>
                  </a:lnTo>
                  <a:lnTo>
                    <a:pt x="216" y="225"/>
                  </a:lnTo>
                  <a:lnTo>
                    <a:pt x="191" y="222"/>
                  </a:lnTo>
                  <a:lnTo>
                    <a:pt x="167" y="216"/>
                  </a:lnTo>
                  <a:lnTo>
                    <a:pt x="155" y="213"/>
                  </a:lnTo>
                  <a:lnTo>
                    <a:pt x="144" y="209"/>
                  </a:lnTo>
                  <a:lnTo>
                    <a:pt x="132" y="204"/>
                  </a:lnTo>
                  <a:lnTo>
                    <a:pt x="121" y="200"/>
                  </a:lnTo>
                  <a:lnTo>
                    <a:pt x="110" y="194"/>
                  </a:lnTo>
                  <a:lnTo>
                    <a:pt x="99" y="188"/>
                  </a:lnTo>
                  <a:lnTo>
                    <a:pt x="89" y="181"/>
                  </a:lnTo>
                  <a:lnTo>
                    <a:pt x="78" y="174"/>
                  </a:lnTo>
                  <a:lnTo>
                    <a:pt x="68" y="166"/>
                  </a:lnTo>
                  <a:lnTo>
                    <a:pt x="59" y="158"/>
                  </a:lnTo>
                  <a:lnTo>
                    <a:pt x="49" y="150"/>
                  </a:lnTo>
                  <a:lnTo>
                    <a:pt x="40" y="140"/>
                  </a:lnTo>
                  <a:lnTo>
                    <a:pt x="54" y="161"/>
                  </a:lnTo>
                  <a:lnTo>
                    <a:pt x="69" y="182"/>
                  </a:lnTo>
                  <a:lnTo>
                    <a:pt x="85" y="203"/>
                  </a:lnTo>
                  <a:lnTo>
                    <a:pt x="101" y="223"/>
                  </a:lnTo>
                  <a:lnTo>
                    <a:pt x="118" y="242"/>
                  </a:lnTo>
                  <a:lnTo>
                    <a:pt x="136" y="259"/>
                  </a:lnTo>
                  <a:lnTo>
                    <a:pt x="154" y="276"/>
                  </a:lnTo>
                  <a:lnTo>
                    <a:pt x="173" y="291"/>
                  </a:lnTo>
                  <a:lnTo>
                    <a:pt x="183" y="297"/>
                  </a:lnTo>
                  <a:lnTo>
                    <a:pt x="193" y="304"/>
                  </a:lnTo>
                  <a:lnTo>
                    <a:pt x="203" y="309"/>
                  </a:lnTo>
                  <a:lnTo>
                    <a:pt x="214" y="315"/>
                  </a:lnTo>
                  <a:lnTo>
                    <a:pt x="224" y="319"/>
                  </a:lnTo>
                  <a:lnTo>
                    <a:pt x="235" y="324"/>
                  </a:lnTo>
                  <a:lnTo>
                    <a:pt x="246" y="327"/>
                  </a:lnTo>
                  <a:lnTo>
                    <a:pt x="257" y="330"/>
                  </a:lnTo>
                  <a:lnTo>
                    <a:pt x="269" y="332"/>
                  </a:lnTo>
                  <a:lnTo>
                    <a:pt x="280" y="334"/>
                  </a:lnTo>
                  <a:lnTo>
                    <a:pt x="292" y="335"/>
                  </a:lnTo>
                  <a:lnTo>
                    <a:pt x="305" y="335"/>
                  </a:lnTo>
                  <a:lnTo>
                    <a:pt x="317" y="334"/>
                  </a:lnTo>
                  <a:lnTo>
                    <a:pt x="330" y="332"/>
                  </a:lnTo>
                  <a:lnTo>
                    <a:pt x="342" y="330"/>
                  </a:lnTo>
                  <a:lnTo>
                    <a:pt x="355" y="327"/>
                  </a:lnTo>
                  <a:lnTo>
                    <a:pt x="366" y="323"/>
                  </a:lnTo>
                  <a:lnTo>
                    <a:pt x="376" y="319"/>
                  </a:lnTo>
                  <a:lnTo>
                    <a:pt x="386" y="315"/>
                  </a:lnTo>
                  <a:lnTo>
                    <a:pt x="396" y="310"/>
                  </a:lnTo>
                  <a:lnTo>
                    <a:pt x="415" y="300"/>
                  </a:lnTo>
                  <a:lnTo>
                    <a:pt x="433" y="288"/>
                  </a:lnTo>
                  <a:lnTo>
                    <a:pt x="468" y="263"/>
                  </a:lnTo>
                  <a:lnTo>
                    <a:pt x="501" y="238"/>
                  </a:lnTo>
                  <a:lnTo>
                    <a:pt x="518" y="227"/>
                  </a:lnTo>
                  <a:lnTo>
                    <a:pt x="536" y="218"/>
                  </a:lnTo>
                  <a:lnTo>
                    <a:pt x="545" y="214"/>
                  </a:lnTo>
                  <a:lnTo>
                    <a:pt x="554" y="210"/>
                  </a:lnTo>
                  <a:lnTo>
                    <a:pt x="564" y="207"/>
                  </a:lnTo>
                  <a:lnTo>
                    <a:pt x="573" y="204"/>
                  </a:lnTo>
                  <a:lnTo>
                    <a:pt x="583" y="203"/>
                  </a:lnTo>
                  <a:lnTo>
                    <a:pt x="593" y="202"/>
                  </a:lnTo>
                  <a:lnTo>
                    <a:pt x="604" y="201"/>
                  </a:lnTo>
                  <a:lnTo>
                    <a:pt x="615" y="202"/>
                  </a:lnTo>
                  <a:lnTo>
                    <a:pt x="627" y="203"/>
                  </a:lnTo>
                  <a:lnTo>
                    <a:pt x="639" y="206"/>
                  </a:lnTo>
                  <a:lnTo>
                    <a:pt x="651" y="209"/>
                  </a:lnTo>
                  <a:lnTo>
                    <a:pt x="663" y="213"/>
                  </a:lnTo>
                  <a:lnTo>
                    <a:pt x="640" y="205"/>
                  </a:lnTo>
                  <a:lnTo>
                    <a:pt x="617" y="196"/>
                  </a:lnTo>
                  <a:lnTo>
                    <a:pt x="596" y="185"/>
                  </a:lnTo>
                  <a:lnTo>
                    <a:pt x="577" y="172"/>
                  </a:lnTo>
                  <a:lnTo>
                    <a:pt x="558" y="160"/>
                  </a:lnTo>
                  <a:lnTo>
                    <a:pt x="540" y="146"/>
                  </a:lnTo>
                  <a:lnTo>
                    <a:pt x="522" y="133"/>
                  </a:lnTo>
                  <a:lnTo>
                    <a:pt x="505" y="119"/>
                  </a:lnTo>
                  <a:lnTo>
                    <a:pt x="471" y="91"/>
                  </a:lnTo>
                  <a:lnTo>
                    <a:pt x="436" y="64"/>
                  </a:lnTo>
                  <a:lnTo>
                    <a:pt x="419" y="51"/>
                  </a:lnTo>
                  <a:lnTo>
                    <a:pt x="400" y="40"/>
                  </a:lnTo>
                  <a:lnTo>
                    <a:pt x="381" y="29"/>
                  </a:lnTo>
                  <a:lnTo>
                    <a:pt x="361" y="20"/>
                  </a:lnTo>
                  <a:lnTo>
                    <a:pt x="349" y="15"/>
                  </a:lnTo>
                  <a:lnTo>
                    <a:pt x="338" y="12"/>
                  </a:lnTo>
                  <a:lnTo>
                    <a:pt x="327" y="8"/>
                  </a:lnTo>
                  <a:lnTo>
                    <a:pt x="316" y="6"/>
                  </a:lnTo>
                  <a:lnTo>
                    <a:pt x="294" y="2"/>
                  </a:lnTo>
                  <a:lnTo>
                    <a:pt x="273" y="0"/>
                  </a:lnTo>
                  <a:lnTo>
                    <a:pt x="253" y="0"/>
                  </a:lnTo>
                  <a:lnTo>
                    <a:pt x="233" y="2"/>
                  </a:lnTo>
                  <a:lnTo>
                    <a:pt x="213" y="4"/>
                  </a:lnTo>
                  <a:lnTo>
                    <a:pt x="194" y="8"/>
                  </a:lnTo>
                  <a:lnTo>
                    <a:pt x="155" y="18"/>
                  </a:lnTo>
                  <a:lnTo>
                    <a:pt x="116" y="29"/>
                  </a:lnTo>
                  <a:lnTo>
                    <a:pt x="96" y="34"/>
                  </a:lnTo>
                  <a:lnTo>
                    <a:pt x="75" y="39"/>
                  </a:lnTo>
                  <a:lnTo>
                    <a:pt x="54" y="43"/>
                  </a:lnTo>
                  <a:lnTo>
                    <a:pt x="33" y="46"/>
                  </a:lnTo>
                  <a:lnTo>
                    <a:pt x="28" y="44"/>
                  </a:lnTo>
                  <a:lnTo>
                    <a:pt x="16" y="41"/>
                  </a:lnTo>
                  <a:lnTo>
                    <a:pt x="5" y="38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25" name="Freeform 449"/>
            <p:cNvSpPr/>
            <p:nvPr/>
          </p:nvSpPr>
          <p:spPr bwMode="auto">
            <a:xfrm rot="20782584">
              <a:off x="2433113" y="3825732"/>
              <a:ext cx="84138" cy="141288"/>
            </a:xfrm>
            <a:custGeom>
              <a:gdLst>
                <a:gd fmla="*/ 84 w 370" name="T0"/>
                <a:gd fmla="*/ 29 h 626" name="T1"/>
                <a:gd fmla="*/ 81 w 370" name="T2"/>
                <a:gd fmla="*/ 85 h 626" name="T3"/>
                <a:gd fmla="*/ 85 w 370" name="T4"/>
                <a:gd fmla="*/ 141 h 626" name="T5"/>
                <a:gd fmla="*/ 98 w 370" name="T6"/>
                <a:gd fmla="*/ 196 h 626" name="T7"/>
                <a:gd fmla="*/ 116 w 370" name="T8"/>
                <a:gd fmla="*/ 250 h 626" name="T9"/>
                <a:gd fmla="*/ 141 w 370" name="T10"/>
                <a:gd fmla="*/ 302 h 626" name="T11"/>
                <a:gd fmla="*/ 172 w 370" name="T12"/>
                <a:gd fmla="*/ 350 h 626" name="T13"/>
                <a:gd fmla="*/ 209 w 370" name="T14"/>
                <a:gd fmla="*/ 397 h 626" name="T15"/>
                <a:gd fmla="*/ 207 w 370" name="T16"/>
                <a:gd fmla="*/ 406 h 626" name="T17"/>
                <a:gd fmla="*/ 165 w 370" name="T18"/>
                <a:gd fmla="*/ 379 h 626" name="T19"/>
                <a:gd fmla="*/ 127 w 370" name="T20"/>
                <a:gd fmla="*/ 345 h 626" name="T21"/>
                <a:gd fmla="*/ 94 w 370" name="T22"/>
                <a:gd fmla="*/ 307 h 626" name="T23"/>
                <a:gd fmla="*/ 66 w 370" name="T24"/>
                <a:gd fmla="*/ 265 h 626" name="T25"/>
                <a:gd fmla="*/ 50 w 370" name="T26"/>
                <a:gd fmla="*/ 232 h 626" name="T27"/>
                <a:gd fmla="*/ 42 w 370" name="T28"/>
                <a:gd fmla="*/ 209 h 626" name="T29"/>
                <a:gd fmla="*/ 35 w 370" name="T30"/>
                <a:gd fmla="*/ 185 h 626" name="T31"/>
                <a:gd fmla="*/ 32 w 370" name="T32"/>
                <a:gd fmla="*/ 161 h 626" name="T33"/>
                <a:gd fmla="*/ 30 w 370" name="T34"/>
                <a:gd fmla="*/ 136 h 626" name="T35"/>
                <a:gd fmla="*/ 31 w 370" name="T36"/>
                <a:gd fmla="*/ 110 h 626" name="T37"/>
                <a:gd fmla="*/ 25 w 370" name="T38"/>
                <a:gd fmla="*/ 122 h 626" name="T39"/>
                <a:gd fmla="*/ 12 w 370" name="T40"/>
                <a:gd fmla="*/ 171 h 626" name="T41"/>
                <a:gd fmla="*/ 4 w 370" name="T42"/>
                <a:gd fmla="*/ 221 h 626" name="T43"/>
                <a:gd fmla="*/ 0 w 370" name="T44"/>
                <a:gd fmla="*/ 271 h 626" name="T45"/>
                <a:gd fmla="*/ 1 w 370" name="T46"/>
                <a:gd fmla="*/ 307 h 626" name="T47"/>
                <a:gd fmla="*/ 5 w 370" name="T48"/>
                <a:gd fmla="*/ 330 h 626" name="T49"/>
                <a:gd fmla="*/ 10 w 370" name="T50"/>
                <a:gd fmla="*/ 353 h 626" name="T51"/>
                <a:gd fmla="*/ 18 w 370" name="T52"/>
                <a:gd fmla="*/ 376 h 626" name="T53"/>
                <a:gd fmla="*/ 29 w 370" name="T54"/>
                <a:gd fmla="*/ 396 h 626" name="T55"/>
                <a:gd fmla="*/ 42 w 370" name="T56"/>
                <a:gd fmla="*/ 416 h 626" name="T57"/>
                <a:gd fmla="*/ 57 w 370" name="T58"/>
                <a:gd fmla="*/ 434 h 626" name="T59"/>
                <a:gd fmla="*/ 76 w 370" name="T60"/>
                <a:gd fmla="*/ 451 h 626" name="T61"/>
                <a:gd fmla="*/ 97 w 370" name="T62"/>
                <a:gd fmla="*/ 465 h 626" name="T63"/>
                <a:gd fmla="*/ 116 w 370" name="T64"/>
                <a:gd fmla="*/ 476 h 626" name="T65"/>
                <a:gd fmla="*/ 147 w 370" name="T66"/>
                <a:gd fmla="*/ 488 h 626" name="T67"/>
                <a:gd fmla="*/ 209 w 370" name="T68"/>
                <a:gd fmla="*/ 506 h 626" name="T69"/>
                <a:gd fmla="*/ 268 w 370" name="T70"/>
                <a:gd fmla="*/ 523 h 626" name="T71"/>
                <a:gd fmla="*/ 295 w 370" name="T72"/>
                <a:gd fmla="*/ 535 h 626" name="T73"/>
                <a:gd fmla="*/ 312 w 370" name="T74"/>
                <a:gd fmla="*/ 545 h 626" name="T75"/>
                <a:gd fmla="*/ 328 w 370" name="T76"/>
                <a:gd fmla="*/ 558 h 626" name="T77"/>
                <a:gd fmla="*/ 342 w 370" name="T78"/>
                <a:gd fmla="*/ 573 h 626" name="T79"/>
                <a:gd fmla="*/ 355 w 370" name="T80"/>
                <a:gd fmla="*/ 591 h 626" name="T81"/>
                <a:gd fmla="*/ 365 w 370" name="T82"/>
                <a:gd fmla="*/ 613 h 626" name="T83"/>
                <a:gd fmla="*/ 361 w 370" name="T84"/>
                <a:gd fmla="*/ 602 h 626" name="T85"/>
                <a:gd fmla="*/ 350 w 370" name="T86"/>
                <a:gd fmla="*/ 557 h 626" name="T87"/>
                <a:gd fmla="*/ 345 w 370" name="T88"/>
                <a:gd fmla="*/ 511 h 626" name="T89"/>
                <a:gd fmla="*/ 343 w 370" name="T90"/>
                <a:gd fmla="*/ 467 h 626" name="T91"/>
                <a:gd fmla="*/ 343 w 370" name="T92"/>
                <a:gd fmla="*/ 400 h 626" name="T93"/>
                <a:gd fmla="*/ 340 w 370" name="T94"/>
                <a:gd fmla="*/ 334 h 626" name="T95"/>
                <a:gd fmla="*/ 334 w 370" name="T96"/>
                <a:gd fmla="*/ 291 h 626" name="T97"/>
                <a:gd fmla="*/ 325 w 370" name="T98"/>
                <a:gd fmla="*/ 258 h 626" name="T99"/>
                <a:gd fmla="*/ 316 w 370" name="T100"/>
                <a:gd fmla="*/ 236 h 626" name="T101"/>
                <a:gd fmla="*/ 301 w 370" name="T102"/>
                <a:gd fmla="*/ 207 h 626" name="T103"/>
                <a:gd fmla="*/ 276 w 370" name="T104"/>
                <a:gd fmla="*/ 174 h 626" name="T105"/>
                <a:gd fmla="*/ 248 w 370" name="T106"/>
                <a:gd fmla="*/ 146 h 626" name="T107"/>
                <a:gd fmla="*/ 201 w 370" name="T108"/>
                <a:gd fmla="*/ 109 h 626" name="T109"/>
                <a:gd fmla="*/ 151 w 370" name="T110"/>
                <a:gd fmla="*/ 73 h 626" name="T111"/>
                <a:gd fmla="*/ 118 w 370" name="T112"/>
                <a:gd fmla="*/ 47 h 626" name="T113"/>
                <a:gd fmla="*/ 100 w 370" name="T114"/>
                <a:gd fmla="*/ 27 h 626" name="T115"/>
                <a:gd fmla="*/ 91 w 370" name="T116"/>
                <a:gd fmla="*/ 5 h 62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26" w="370">
                  <a:moveTo>
                    <a:pt x="89" y="0"/>
                  </a:moveTo>
                  <a:lnTo>
                    <a:pt x="84" y="29"/>
                  </a:lnTo>
                  <a:lnTo>
                    <a:pt x="81" y="57"/>
                  </a:lnTo>
                  <a:lnTo>
                    <a:pt x="81" y="85"/>
                  </a:lnTo>
                  <a:lnTo>
                    <a:pt x="82" y="113"/>
                  </a:lnTo>
                  <a:lnTo>
                    <a:pt x="85" y="141"/>
                  </a:lnTo>
                  <a:lnTo>
                    <a:pt x="91" y="169"/>
                  </a:lnTo>
                  <a:lnTo>
                    <a:pt x="98" y="196"/>
                  </a:lnTo>
                  <a:lnTo>
                    <a:pt x="106" y="223"/>
                  </a:lnTo>
                  <a:lnTo>
                    <a:pt x="116" y="250"/>
                  </a:lnTo>
                  <a:lnTo>
                    <a:pt x="128" y="276"/>
                  </a:lnTo>
                  <a:lnTo>
                    <a:pt x="141" y="302"/>
                  </a:lnTo>
                  <a:lnTo>
                    <a:pt x="156" y="326"/>
                  </a:lnTo>
                  <a:lnTo>
                    <a:pt x="172" y="350"/>
                  </a:lnTo>
                  <a:lnTo>
                    <a:pt x="189" y="375"/>
                  </a:lnTo>
                  <a:lnTo>
                    <a:pt x="209" y="397"/>
                  </a:lnTo>
                  <a:lnTo>
                    <a:pt x="229" y="418"/>
                  </a:lnTo>
                  <a:lnTo>
                    <a:pt x="207" y="406"/>
                  </a:lnTo>
                  <a:lnTo>
                    <a:pt x="186" y="393"/>
                  </a:lnTo>
                  <a:lnTo>
                    <a:pt x="165" y="379"/>
                  </a:lnTo>
                  <a:lnTo>
                    <a:pt x="146" y="362"/>
                  </a:lnTo>
                  <a:lnTo>
                    <a:pt x="127" y="345"/>
                  </a:lnTo>
                  <a:lnTo>
                    <a:pt x="110" y="326"/>
                  </a:lnTo>
                  <a:lnTo>
                    <a:pt x="94" y="307"/>
                  </a:lnTo>
                  <a:lnTo>
                    <a:pt x="78" y="287"/>
                  </a:lnTo>
                  <a:lnTo>
                    <a:pt x="66" y="265"/>
                  </a:lnTo>
                  <a:lnTo>
                    <a:pt x="55" y="243"/>
                  </a:lnTo>
                  <a:lnTo>
                    <a:pt x="50" y="232"/>
                  </a:lnTo>
                  <a:lnTo>
                    <a:pt x="45" y="221"/>
                  </a:lnTo>
                  <a:lnTo>
                    <a:pt x="42" y="209"/>
                  </a:lnTo>
                  <a:lnTo>
                    <a:pt x="38" y="197"/>
                  </a:lnTo>
                  <a:lnTo>
                    <a:pt x="35" y="185"/>
                  </a:lnTo>
                  <a:lnTo>
                    <a:pt x="33" y="173"/>
                  </a:lnTo>
                  <a:lnTo>
                    <a:pt x="32" y="161"/>
                  </a:lnTo>
                  <a:lnTo>
                    <a:pt x="31" y="148"/>
                  </a:lnTo>
                  <a:lnTo>
                    <a:pt x="30" y="136"/>
                  </a:lnTo>
                  <a:lnTo>
                    <a:pt x="30" y="123"/>
                  </a:lnTo>
                  <a:lnTo>
                    <a:pt x="31" y="110"/>
                  </a:lnTo>
                  <a:lnTo>
                    <a:pt x="32" y="98"/>
                  </a:lnTo>
                  <a:lnTo>
                    <a:pt x="25" y="122"/>
                  </a:lnTo>
                  <a:lnTo>
                    <a:pt x="18" y="146"/>
                  </a:lnTo>
                  <a:lnTo>
                    <a:pt x="12" y="171"/>
                  </a:lnTo>
                  <a:lnTo>
                    <a:pt x="7" y="196"/>
                  </a:lnTo>
                  <a:lnTo>
                    <a:pt x="4" y="221"/>
                  </a:lnTo>
                  <a:lnTo>
                    <a:pt x="1" y="246"/>
                  </a:lnTo>
                  <a:lnTo>
                    <a:pt x="0" y="271"/>
                  </a:lnTo>
                  <a:lnTo>
                    <a:pt x="1" y="295"/>
                  </a:lnTo>
                  <a:lnTo>
                    <a:pt x="1" y="307"/>
                  </a:lnTo>
                  <a:lnTo>
                    <a:pt x="3" y="319"/>
                  </a:lnTo>
                  <a:lnTo>
                    <a:pt x="5" y="330"/>
                  </a:lnTo>
                  <a:lnTo>
                    <a:pt x="7" y="342"/>
                  </a:lnTo>
                  <a:lnTo>
                    <a:pt x="10" y="353"/>
                  </a:lnTo>
                  <a:lnTo>
                    <a:pt x="14" y="365"/>
                  </a:lnTo>
                  <a:lnTo>
                    <a:pt x="18" y="376"/>
                  </a:lnTo>
                  <a:lnTo>
                    <a:pt x="23" y="386"/>
                  </a:lnTo>
                  <a:lnTo>
                    <a:pt x="29" y="396"/>
                  </a:lnTo>
                  <a:lnTo>
                    <a:pt x="35" y="406"/>
                  </a:lnTo>
                  <a:lnTo>
                    <a:pt x="42" y="416"/>
                  </a:lnTo>
                  <a:lnTo>
                    <a:pt x="49" y="425"/>
                  </a:lnTo>
                  <a:lnTo>
                    <a:pt x="57" y="434"/>
                  </a:lnTo>
                  <a:lnTo>
                    <a:pt x="66" y="443"/>
                  </a:lnTo>
                  <a:lnTo>
                    <a:pt x="76" y="451"/>
                  </a:lnTo>
                  <a:lnTo>
                    <a:pt x="87" y="459"/>
                  </a:lnTo>
                  <a:lnTo>
                    <a:pt x="97" y="465"/>
                  </a:lnTo>
                  <a:lnTo>
                    <a:pt x="107" y="471"/>
                  </a:lnTo>
                  <a:lnTo>
                    <a:pt x="116" y="476"/>
                  </a:lnTo>
                  <a:lnTo>
                    <a:pt x="126" y="480"/>
                  </a:lnTo>
                  <a:lnTo>
                    <a:pt x="147" y="488"/>
                  </a:lnTo>
                  <a:lnTo>
                    <a:pt x="167" y="495"/>
                  </a:lnTo>
                  <a:lnTo>
                    <a:pt x="209" y="506"/>
                  </a:lnTo>
                  <a:lnTo>
                    <a:pt x="249" y="516"/>
                  </a:lnTo>
                  <a:lnTo>
                    <a:pt x="268" y="523"/>
                  </a:lnTo>
                  <a:lnTo>
                    <a:pt x="287" y="530"/>
                  </a:lnTo>
                  <a:lnTo>
                    <a:pt x="295" y="535"/>
                  </a:lnTo>
                  <a:lnTo>
                    <a:pt x="304" y="540"/>
                  </a:lnTo>
                  <a:lnTo>
                    <a:pt x="312" y="545"/>
                  </a:lnTo>
                  <a:lnTo>
                    <a:pt x="320" y="551"/>
                  </a:lnTo>
                  <a:lnTo>
                    <a:pt x="328" y="558"/>
                  </a:lnTo>
                  <a:lnTo>
                    <a:pt x="335" y="565"/>
                  </a:lnTo>
                  <a:lnTo>
                    <a:pt x="342" y="573"/>
                  </a:lnTo>
                  <a:lnTo>
                    <a:pt x="349" y="582"/>
                  </a:lnTo>
                  <a:lnTo>
                    <a:pt x="355" y="591"/>
                  </a:lnTo>
                  <a:lnTo>
                    <a:pt x="360" y="602"/>
                  </a:lnTo>
                  <a:lnTo>
                    <a:pt x="365" y="613"/>
                  </a:lnTo>
                  <a:lnTo>
                    <a:pt x="370" y="626"/>
                  </a:lnTo>
                  <a:lnTo>
                    <a:pt x="361" y="602"/>
                  </a:lnTo>
                  <a:lnTo>
                    <a:pt x="355" y="579"/>
                  </a:lnTo>
                  <a:lnTo>
                    <a:pt x="350" y="557"/>
                  </a:lnTo>
                  <a:lnTo>
                    <a:pt x="347" y="534"/>
                  </a:lnTo>
                  <a:lnTo>
                    <a:pt x="345" y="511"/>
                  </a:lnTo>
                  <a:lnTo>
                    <a:pt x="343" y="489"/>
                  </a:lnTo>
                  <a:lnTo>
                    <a:pt x="343" y="467"/>
                  </a:lnTo>
                  <a:lnTo>
                    <a:pt x="343" y="444"/>
                  </a:lnTo>
                  <a:lnTo>
                    <a:pt x="343" y="400"/>
                  </a:lnTo>
                  <a:lnTo>
                    <a:pt x="342" y="356"/>
                  </a:lnTo>
                  <a:lnTo>
                    <a:pt x="340" y="334"/>
                  </a:lnTo>
                  <a:lnTo>
                    <a:pt x="338" y="313"/>
                  </a:lnTo>
                  <a:lnTo>
                    <a:pt x="334" y="291"/>
                  </a:lnTo>
                  <a:lnTo>
                    <a:pt x="328" y="270"/>
                  </a:lnTo>
                  <a:lnTo>
                    <a:pt x="325" y="258"/>
                  </a:lnTo>
                  <a:lnTo>
                    <a:pt x="321" y="247"/>
                  </a:lnTo>
                  <a:lnTo>
                    <a:pt x="316" y="236"/>
                  </a:lnTo>
                  <a:lnTo>
                    <a:pt x="311" y="226"/>
                  </a:lnTo>
                  <a:lnTo>
                    <a:pt x="301" y="207"/>
                  </a:lnTo>
                  <a:lnTo>
                    <a:pt x="289" y="190"/>
                  </a:lnTo>
                  <a:lnTo>
                    <a:pt x="276" y="174"/>
                  </a:lnTo>
                  <a:lnTo>
                    <a:pt x="262" y="159"/>
                  </a:lnTo>
                  <a:lnTo>
                    <a:pt x="248" y="146"/>
                  </a:lnTo>
                  <a:lnTo>
                    <a:pt x="233" y="133"/>
                  </a:lnTo>
                  <a:lnTo>
                    <a:pt x="201" y="109"/>
                  </a:lnTo>
                  <a:lnTo>
                    <a:pt x="168" y="85"/>
                  </a:lnTo>
                  <a:lnTo>
                    <a:pt x="151" y="73"/>
                  </a:lnTo>
                  <a:lnTo>
                    <a:pt x="134" y="60"/>
                  </a:lnTo>
                  <a:lnTo>
                    <a:pt x="118" y="47"/>
                  </a:lnTo>
                  <a:lnTo>
                    <a:pt x="102" y="32"/>
                  </a:lnTo>
                  <a:lnTo>
                    <a:pt x="100" y="27"/>
                  </a:lnTo>
                  <a:lnTo>
                    <a:pt x="95" y="17"/>
                  </a:lnTo>
                  <a:lnTo>
                    <a:pt x="91" y="5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26" name="Freeform 450"/>
            <p:cNvSpPr/>
            <p:nvPr/>
          </p:nvSpPr>
          <p:spPr bwMode="auto">
            <a:xfrm rot="20782584">
              <a:off x="2350593" y="3847795"/>
              <a:ext cx="80963" cy="144463"/>
            </a:xfrm>
            <a:custGeom>
              <a:gdLst>
                <a:gd fmla="*/ 257 w 357" name="T0"/>
                <a:gd fmla="*/ 6 h 635" name="T1"/>
                <a:gd fmla="*/ 248 w 357" name="T2"/>
                <a:gd fmla="*/ 28 h 635" name="T3"/>
                <a:gd fmla="*/ 231 w 357" name="T4"/>
                <a:gd fmla="*/ 48 h 635" name="T5"/>
                <a:gd fmla="*/ 199 w 357" name="T6"/>
                <a:gd fmla="*/ 75 h 635" name="T7"/>
                <a:gd fmla="*/ 150 w 357" name="T8"/>
                <a:gd fmla="*/ 113 h 635" name="T9"/>
                <a:gd fmla="*/ 104 w 357" name="T10"/>
                <a:gd fmla="*/ 152 h 635" name="T11"/>
                <a:gd fmla="*/ 77 w 357" name="T12"/>
                <a:gd fmla="*/ 181 h 635" name="T13"/>
                <a:gd fmla="*/ 53 w 357" name="T14"/>
                <a:gd fmla="*/ 215 h 635" name="T15"/>
                <a:gd fmla="*/ 39 w 357" name="T16"/>
                <a:gd fmla="*/ 244 h 635" name="T17"/>
                <a:gd fmla="*/ 31 w 357" name="T18"/>
                <a:gd fmla="*/ 266 h 635" name="T19"/>
                <a:gd fmla="*/ 23 w 357" name="T20"/>
                <a:gd fmla="*/ 300 h 635" name="T21"/>
                <a:gd fmla="*/ 18 w 357" name="T22"/>
                <a:gd fmla="*/ 343 h 635" name="T23"/>
                <a:gd fmla="*/ 18 w 357" name="T24"/>
                <a:gd fmla="*/ 410 h 635" name="T25"/>
                <a:gd fmla="*/ 21 w 357" name="T26"/>
                <a:gd fmla="*/ 476 h 635" name="T27"/>
                <a:gd fmla="*/ 21 w 357" name="T28"/>
                <a:gd fmla="*/ 520 h 635" name="T29"/>
                <a:gd fmla="*/ 17 w 357" name="T30"/>
                <a:gd fmla="*/ 566 h 635" name="T31"/>
                <a:gd fmla="*/ 8 w 357" name="T32"/>
                <a:gd fmla="*/ 612 h 635" name="T33"/>
                <a:gd fmla="*/ 4 w 357" name="T34"/>
                <a:gd fmla="*/ 623 h 635" name="T35"/>
                <a:gd fmla="*/ 14 w 357" name="T36"/>
                <a:gd fmla="*/ 600 h 635" name="T37"/>
                <a:gd fmla="*/ 26 w 357" name="T38"/>
                <a:gd fmla="*/ 582 h 635" name="T39"/>
                <a:gd fmla="*/ 39 w 357" name="T40"/>
                <a:gd fmla="*/ 566 h 635" name="T41"/>
                <a:gd fmla="*/ 54 w 357" name="T42"/>
                <a:gd fmla="*/ 553 h 635" name="T43"/>
                <a:gd fmla="*/ 71 w 357" name="T44"/>
                <a:gd fmla="*/ 542 h 635" name="T45"/>
                <a:gd fmla="*/ 98 w 357" name="T46"/>
                <a:gd fmla="*/ 529 h 635" name="T47"/>
                <a:gd fmla="*/ 158 w 357" name="T48"/>
                <a:gd fmla="*/ 510 h 635" name="T49"/>
                <a:gd fmla="*/ 219 w 357" name="T50"/>
                <a:gd fmla="*/ 490 h 635" name="T51"/>
                <a:gd fmla="*/ 248 w 357" name="T52"/>
                <a:gd fmla="*/ 476 h 635" name="T53"/>
                <a:gd fmla="*/ 267 w 357" name="T54"/>
                <a:gd fmla="*/ 465 h 635" name="T55"/>
                <a:gd fmla="*/ 287 w 357" name="T56"/>
                <a:gd fmla="*/ 450 h 635" name="T57"/>
                <a:gd fmla="*/ 305 w 357" name="T58"/>
                <a:gd fmla="*/ 433 h 635" name="T59"/>
                <a:gd fmla="*/ 320 w 357" name="T60"/>
                <a:gd fmla="*/ 414 h 635" name="T61"/>
                <a:gd fmla="*/ 332 w 357" name="T62"/>
                <a:gd fmla="*/ 394 h 635" name="T63"/>
                <a:gd fmla="*/ 342 w 357" name="T64"/>
                <a:gd fmla="*/ 373 h 635" name="T65"/>
                <a:gd fmla="*/ 349 w 357" name="T66"/>
                <a:gd fmla="*/ 349 h 635" name="T67"/>
                <a:gd fmla="*/ 354 w 357" name="T68"/>
                <a:gd fmla="*/ 327 h 635" name="T69"/>
                <a:gd fmla="*/ 356 w 357" name="T70"/>
                <a:gd fmla="*/ 303 h 635" name="T71"/>
                <a:gd fmla="*/ 356 w 357" name="T72"/>
                <a:gd fmla="*/ 267 h 635" name="T73"/>
                <a:gd fmla="*/ 351 w 357" name="T74"/>
                <a:gd fmla="*/ 218 h 635" name="T75"/>
                <a:gd fmla="*/ 340 w 357" name="T76"/>
                <a:gd fmla="*/ 168 h 635" name="T77"/>
                <a:gd fmla="*/ 326 w 357" name="T78"/>
                <a:gd fmla="*/ 119 h 635" name="T79"/>
                <a:gd fmla="*/ 319 w 357" name="T80"/>
                <a:gd fmla="*/ 108 h 635" name="T81"/>
                <a:gd fmla="*/ 321 w 357" name="T82"/>
                <a:gd fmla="*/ 133 h 635" name="T83"/>
                <a:gd fmla="*/ 321 w 357" name="T84"/>
                <a:gd fmla="*/ 158 h 635" name="T85"/>
                <a:gd fmla="*/ 318 w 357" name="T86"/>
                <a:gd fmla="*/ 183 h 635" name="T87"/>
                <a:gd fmla="*/ 312 w 357" name="T88"/>
                <a:gd fmla="*/ 207 h 635" name="T89"/>
                <a:gd fmla="*/ 305 w 357" name="T90"/>
                <a:gd fmla="*/ 230 h 635" name="T91"/>
                <a:gd fmla="*/ 291 w 357" name="T92"/>
                <a:gd fmla="*/ 264 h 635" name="T93"/>
                <a:gd fmla="*/ 265 w 357" name="T94"/>
                <a:gd fmla="*/ 307 h 635" name="T95"/>
                <a:gd fmla="*/ 233 w 357" name="T96"/>
                <a:gd fmla="*/ 346 h 635" name="T97"/>
                <a:gd fmla="*/ 196 w 357" name="T98"/>
                <a:gd fmla="*/ 381 h 635" name="T99"/>
                <a:gd fmla="*/ 155 w 357" name="T100"/>
                <a:gd fmla="*/ 410 h 635" name="T101"/>
                <a:gd fmla="*/ 153 w 357" name="T102"/>
                <a:gd fmla="*/ 401 h 635" name="T103"/>
                <a:gd fmla="*/ 189 w 357" name="T104"/>
                <a:gd fmla="*/ 353 h 635" name="T105"/>
                <a:gd fmla="*/ 218 w 357" name="T106"/>
                <a:gd fmla="*/ 303 h 635" name="T107"/>
                <a:gd fmla="*/ 240 w 357" name="T108"/>
                <a:gd fmla="*/ 251 h 635" name="T109"/>
                <a:gd fmla="*/ 257 w 357" name="T110"/>
                <a:gd fmla="*/ 196 h 635" name="T111"/>
                <a:gd fmla="*/ 266 w 357" name="T112"/>
                <a:gd fmla="*/ 141 h 635" name="T113"/>
                <a:gd fmla="*/ 268 w 357" name="T114"/>
                <a:gd fmla="*/ 84 h 635" name="T115"/>
                <a:gd fmla="*/ 264 w 357" name="T116"/>
                <a:gd fmla="*/ 28 h 6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35" w="357">
                  <a:moveTo>
                    <a:pt x="258" y="0"/>
                  </a:moveTo>
                  <a:lnTo>
                    <a:pt x="257" y="6"/>
                  </a:lnTo>
                  <a:lnTo>
                    <a:pt x="252" y="17"/>
                  </a:lnTo>
                  <a:lnTo>
                    <a:pt x="248" y="28"/>
                  </a:lnTo>
                  <a:lnTo>
                    <a:pt x="246" y="33"/>
                  </a:lnTo>
                  <a:lnTo>
                    <a:pt x="231" y="48"/>
                  </a:lnTo>
                  <a:lnTo>
                    <a:pt x="215" y="62"/>
                  </a:lnTo>
                  <a:lnTo>
                    <a:pt x="199" y="75"/>
                  </a:lnTo>
                  <a:lnTo>
                    <a:pt x="183" y="88"/>
                  </a:lnTo>
                  <a:lnTo>
                    <a:pt x="150" y="113"/>
                  </a:lnTo>
                  <a:lnTo>
                    <a:pt x="119" y="138"/>
                  </a:lnTo>
                  <a:lnTo>
                    <a:pt x="104" y="152"/>
                  </a:lnTo>
                  <a:lnTo>
                    <a:pt x="90" y="166"/>
                  </a:lnTo>
                  <a:lnTo>
                    <a:pt x="77" y="181"/>
                  </a:lnTo>
                  <a:lnTo>
                    <a:pt x="64" y="197"/>
                  </a:lnTo>
                  <a:lnTo>
                    <a:pt x="53" y="215"/>
                  </a:lnTo>
                  <a:lnTo>
                    <a:pt x="43" y="234"/>
                  </a:lnTo>
                  <a:lnTo>
                    <a:pt x="39" y="244"/>
                  </a:lnTo>
                  <a:lnTo>
                    <a:pt x="35" y="255"/>
                  </a:lnTo>
                  <a:lnTo>
                    <a:pt x="31" y="266"/>
                  </a:lnTo>
                  <a:lnTo>
                    <a:pt x="28" y="278"/>
                  </a:lnTo>
                  <a:lnTo>
                    <a:pt x="23" y="300"/>
                  </a:lnTo>
                  <a:lnTo>
                    <a:pt x="20" y="322"/>
                  </a:lnTo>
                  <a:lnTo>
                    <a:pt x="18" y="343"/>
                  </a:lnTo>
                  <a:lnTo>
                    <a:pt x="18" y="366"/>
                  </a:lnTo>
                  <a:lnTo>
                    <a:pt x="18" y="410"/>
                  </a:lnTo>
                  <a:lnTo>
                    <a:pt x="20" y="454"/>
                  </a:lnTo>
                  <a:lnTo>
                    <a:pt x="21" y="476"/>
                  </a:lnTo>
                  <a:lnTo>
                    <a:pt x="21" y="498"/>
                  </a:lnTo>
                  <a:lnTo>
                    <a:pt x="21" y="520"/>
                  </a:lnTo>
                  <a:lnTo>
                    <a:pt x="20" y="543"/>
                  </a:lnTo>
                  <a:lnTo>
                    <a:pt x="17" y="566"/>
                  </a:lnTo>
                  <a:lnTo>
                    <a:pt x="13" y="589"/>
                  </a:lnTo>
                  <a:lnTo>
                    <a:pt x="8" y="612"/>
                  </a:lnTo>
                  <a:lnTo>
                    <a:pt x="0" y="635"/>
                  </a:lnTo>
                  <a:lnTo>
                    <a:pt x="4" y="623"/>
                  </a:lnTo>
                  <a:lnTo>
                    <a:pt x="9" y="611"/>
                  </a:lnTo>
                  <a:lnTo>
                    <a:pt x="14" y="600"/>
                  </a:lnTo>
                  <a:lnTo>
                    <a:pt x="20" y="591"/>
                  </a:lnTo>
                  <a:lnTo>
                    <a:pt x="26" y="582"/>
                  </a:lnTo>
                  <a:lnTo>
                    <a:pt x="32" y="573"/>
                  </a:lnTo>
                  <a:lnTo>
                    <a:pt x="39" y="566"/>
                  </a:lnTo>
                  <a:lnTo>
                    <a:pt x="47" y="559"/>
                  </a:lnTo>
                  <a:lnTo>
                    <a:pt x="54" y="553"/>
                  </a:lnTo>
                  <a:lnTo>
                    <a:pt x="63" y="547"/>
                  </a:lnTo>
                  <a:lnTo>
                    <a:pt x="71" y="542"/>
                  </a:lnTo>
                  <a:lnTo>
                    <a:pt x="80" y="537"/>
                  </a:lnTo>
                  <a:lnTo>
                    <a:pt x="98" y="529"/>
                  </a:lnTo>
                  <a:lnTo>
                    <a:pt x="117" y="522"/>
                  </a:lnTo>
                  <a:lnTo>
                    <a:pt x="158" y="510"/>
                  </a:lnTo>
                  <a:lnTo>
                    <a:pt x="199" y="497"/>
                  </a:lnTo>
                  <a:lnTo>
                    <a:pt x="219" y="490"/>
                  </a:lnTo>
                  <a:lnTo>
                    <a:pt x="239" y="481"/>
                  </a:lnTo>
                  <a:lnTo>
                    <a:pt x="248" y="476"/>
                  </a:lnTo>
                  <a:lnTo>
                    <a:pt x="258" y="471"/>
                  </a:lnTo>
                  <a:lnTo>
                    <a:pt x="267" y="465"/>
                  </a:lnTo>
                  <a:lnTo>
                    <a:pt x="277" y="458"/>
                  </a:lnTo>
                  <a:lnTo>
                    <a:pt x="287" y="450"/>
                  </a:lnTo>
                  <a:lnTo>
                    <a:pt x="296" y="442"/>
                  </a:lnTo>
                  <a:lnTo>
                    <a:pt x="305" y="433"/>
                  </a:lnTo>
                  <a:lnTo>
                    <a:pt x="313" y="423"/>
                  </a:lnTo>
                  <a:lnTo>
                    <a:pt x="320" y="414"/>
                  </a:lnTo>
                  <a:lnTo>
                    <a:pt x="327" y="404"/>
                  </a:lnTo>
                  <a:lnTo>
                    <a:pt x="332" y="394"/>
                  </a:lnTo>
                  <a:lnTo>
                    <a:pt x="337" y="383"/>
                  </a:lnTo>
                  <a:lnTo>
                    <a:pt x="342" y="373"/>
                  </a:lnTo>
                  <a:lnTo>
                    <a:pt x="346" y="362"/>
                  </a:lnTo>
                  <a:lnTo>
                    <a:pt x="349" y="349"/>
                  </a:lnTo>
                  <a:lnTo>
                    <a:pt x="352" y="338"/>
                  </a:lnTo>
                  <a:lnTo>
                    <a:pt x="354" y="327"/>
                  </a:lnTo>
                  <a:lnTo>
                    <a:pt x="355" y="315"/>
                  </a:lnTo>
                  <a:lnTo>
                    <a:pt x="356" y="303"/>
                  </a:lnTo>
                  <a:lnTo>
                    <a:pt x="357" y="291"/>
                  </a:lnTo>
                  <a:lnTo>
                    <a:pt x="356" y="267"/>
                  </a:lnTo>
                  <a:lnTo>
                    <a:pt x="354" y="242"/>
                  </a:lnTo>
                  <a:lnTo>
                    <a:pt x="351" y="218"/>
                  </a:lnTo>
                  <a:lnTo>
                    <a:pt x="346" y="193"/>
                  </a:lnTo>
                  <a:lnTo>
                    <a:pt x="340" y="168"/>
                  </a:lnTo>
                  <a:lnTo>
                    <a:pt x="333" y="143"/>
                  </a:lnTo>
                  <a:lnTo>
                    <a:pt x="326" y="119"/>
                  </a:lnTo>
                  <a:lnTo>
                    <a:pt x="317" y="95"/>
                  </a:lnTo>
                  <a:lnTo>
                    <a:pt x="319" y="108"/>
                  </a:lnTo>
                  <a:lnTo>
                    <a:pt x="321" y="121"/>
                  </a:lnTo>
                  <a:lnTo>
                    <a:pt x="321" y="133"/>
                  </a:lnTo>
                  <a:lnTo>
                    <a:pt x="321" y="146"/>
                  </a:lnTo>
                  <a:lnTo>
                    <a:pt x="321" y="158"/>
                  </a:lnTo>
                  <a:lnTo>
                    <a:pt x="319" y="171"/>
                  </a:lnTo>
                  <a:lnTo>
                    <a:pt x="318" y="183"/>
                  </a:lnTo>
                  <a:lnTo>
                    <a:pt x="315" y="195"/>
                  </a:lnTo>
                  <a:lnTo>
                    <a:pt x="312" y="207"/>
                  </a:lnTo>
                  <a:lnTo>
                    <a:pt x="309" y="219"/>
                  </a:lnTo>
                  <a:lnTo>
                    <a:pt x="305" y="230"/>
                  </a:lnTo>
                  <a:lnTo>
                    <a:pt x="301" y="242"/>
                  </a:lnTo>
                  <a:lnTo>
                    <a:pt x="291" y="264"/>
                  </a:lnTo>
                  <a:lnTo>
                    <a:pt x="279" y="286"/>
                  </a:lnTo>
                  <a:lnTo>
                    <a:pt x="265" y="307"/>
                  </a:lnTo>
                  <a:lnTo>
                    <a:pt x="250" y="327"/>
                  </a:lnTo>
                  <a:lnTo>
                    <a:pt x="233" y="346"/>
                  </a:lnTo>
                  <a:lnTo>
                    <a:pt x="215" y="364"/>
                  </a:lnTo>
                  <a:lnTo>
                    <a:pt x="196" y="381"/>
                  </a:lnTo>
                  <a:lnTo>
                    <a:pt x="176" y="396"/>
                  </a:lnTo>
                  <a:lnTo>
                    <a:pt x="155" y="410"/>
                  </a:lnTo>
                  <a:lnTo>
                    <a:pt x="133" y="423"/>
                  </a:lnTo>
                  <a:lnTo>
                    <a:pt x="153" y="401"/>
                  </a:lnTo>
                  <a:lnTo>
                    <a:pt x="172" y="378"/>
                  </a:lnTo>
                  <a:lnTo>
                    <a:pt x="189" y="353"/>
                  </a:lnTo>
                  <a:lnTo>
                    <a:pt x="204" y="329"/>
                  </a:lnTo>
                  <a:lnTo>
                    <a:pt x="218" y="303"/>
                  </a:lnTo>
                  <a:lnTo>
                    <a:pt x="230" y="277"/>
                  </a:lnTo>
                  <a:lnTo>
                    <a:pt x="240" y="251"/>
                  </a:lnTo>
                  <a:lnTo>
                    <a:pt x="249" y="224"/>
                  </a:lnTo>
                  <a:lnTo>
                    <a:pt x="257" y="196"/>
                  </a:lnTo>
                  <a:lnTo>
                    <a:pt x="262" y="169"/>
                  </a:lnTo>
                  <a:lnTo>
                    <a:pt x="266" y="141"/>
                  </a:lnTo>
                  <a:lnTo>
                    <a:pt x="268" y="112"/>
                  </a:lnTo>
                  <a:lnTo>
                    <a:pt x="268" y="84"/>
                  </a:lnTo>
                  <a:lnTo>
                    <a:pt x="267" y="56"/>
                  </a:lnTo>
                  <a:lnTo>
                    <a:pt x="264" y="28"/>
                  </a:lnTo>
                  <a:lnTo>
                    <a:pt x="2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sp>
        <p:nvSpPr>
          <p:cNvPr id="427" name="Freeform 451"/>
          <p:cNvSpPr/>
          <p:nvPr/>
        </p:nvSpPr>
        <p:spPr bwMode="auto">
          <a:xfrm rot="20782584">
            <a:off x="1933407" y="498123"/>
            <a:ext cx="177800" cy="158750"/>
          </a:xfrm>
          <a:custGeom>
            <a:gdLst>
              <a:gd fmla="*/ 10 w 783" name="T0"/>
              <a:gd fmla="*/ 662 h 706" name="T1"/>
              <a:gd fmla="*/ 28 w 783" name="T2"/>
              <a:gd fmla="*/ 608 h 706" name="T3"/>
              <a:gd fmla="*/ 53 w 783" name="T4"/>
              <a:gd fmla="*/ 569 h 706" name="T5"/>
              <a:gd fmla="*/ 83 w 783" name="T6"/>
              <a:gd fmla="*/ 540 h 706" name="T7"/>
              <a:gd fmla="*/ 118 w 783" name="T8"/>
              <a:gd fmla="*/ 521 h 706" name="T9"/>
              <a:gd fmla="*/ 156 w 783" name="T10"/>
              <a:gd fmla="*/ 508 h 706" name="T11"/>
              <a:gd fmla="*/ 197 w 783" name="T12"/>
              <a:gd fmla="*/ 501 h 706" name="T13"/>
              <a:gd fmla="*/ 282 w 783" name="T14"/>
              <a:gd fmla="*/ 493 h 706" name="T15"/>
              <a:gd fmla="*/ 363 w 783" name="T16"/>
              <a:gd fmla="*/ 480 h 706" name="T17"/>
              <a:gd fmla="*/ 416 w 783" name="T18"/>
              <a:gd fmla="*/ 462 h 706" name="T19"/>
              <a:gd fmla="*/ 461 w 783" name="T20"/>
              <a:gd fmla="*/ 439 h 706" name="T21"/>
              <a:gd fmla="*/ 500 w 783" name="T22"/>
              <a:gd fmla="*/ 411 h 706" name="T23"/>
              <a:gd fmla="*/ 532 w 783" name="T24"/>
              <a:gd fmla="*/ 381 h 706" name="T25"/>
              <a:gd fmla="*/ 587 w 783" name="T26"/>
              <a:gd fmla="*/ 309 h 706" name="T27"/>
              <a:gd fmla="*/ 635 w 783" name="T28"/>
              <a:gd fmla="*/ 229 h 706" name="T29"/>
              <a:gd fmla="*/ 688 w 783" name="T30"/>
              <a:gd fmla="*/ 144 h 706" name="T31"/>
              <a:gd fmla="*/ 683 w 783" name="T32"/>
              <a:gd fmla="*/ 141 h 706" name="T33"/>
              <a:gd fmla="*/ 623 w 783" name="T34"/>
              <a:gd fmla="*/ 188 h 706" name="T35"/>
              <a:gd fmla="*/ 571 w 783" name="T36"/>
              <a:gd fmla="*/ 219 h 706" name="T37"/>
              <a:gd fmla="*/ 534 w 783" name="T38"/>
              <a:gd fmla="*/ 225 h 706" name="T39"/>
              <a:gd fmla="*/ 499 w 783" name="T40"/>
              <a:gd fmla="*/ 227 h 706" name="T41"/>
              <a:gd fmla="*/ 455 w 783" name="T42"/>
              <a:gd fmla="*/ 240 h 706" name="T43"/>
              <a:gd fmla="*/ 401 w 783" name="T44"/>
              <a:gd fmla="*/ 267 h 706" name="T45"/>
              <a:gd fmla="*/ 350 w 783" name="T46"/>
              <a:gd fmla="*/ 301 h 706" name="T47"/>
              <a:gd fmla="*/ 267 w 783" name="T48"/>
              <a:gd fmla="*/ 369 h 706" name="T49"/>
              <a:gd fmla="*/ 213 w 783" name="T50"/>
              <a:gd fmla="*/ 409 h 706" name="T51"/>
              <a:gd fmla="*/ 250 w 783" name="T52"/>
              <a:gd fmla="*/ 355 h 706" name="T53"/>
              <a:gd fmla="*/ 292 w 783" name="T54"/>
              <a:gd fmla="*/ 303 h 706" name="T55"/>
              <a:gd fmla="*/ 340 w 783" name="T56"/>
              <a:gd fmla="*/ 252 h 706" name="T57"/>
              <a:gd fmla="*/ 392 w 783" name="T58"/>
              <a:gd fmla="*/ 203 h 706" name="T59"/>
              <a:gd fmla="*/ 449 w 783" name="T60"/>
              <a:gd fmla="*/ 158 h 706" name="T61"/>
              <a:gd fmla="*/ 508 w 783" name="T62"/>
              <a:gd fmla="*/ 117 h 706" name="T63"/>
              <a:gd fmla="*/ 571 w 783" name="T64"/>
              <a:gd fmla="*/ 81 h 706" name="T65"/>
              <a:gd fmla="*/ 634 w 783" name="T66"/>
              <a:gd fmla="*/ 50 h 706" name="T67"/>
              <a:gd fmla="*/ 698 w 783" name="T68"/>
              <a:gd fmla="*/ 26 h 706" name="T69"/>
              <a:gd fmla="*/ 762 w 783" name="T70"/>
              <a:gd fmla="*/ 10 h 706" name="T71"/>
              <a:gd fmla="*/ 716 w 783" name="T72"/>
              <a:gd fmla="*/ 0 h 706" name="T73"/>
              <a:gd fmla="*/ 613 w 783" name="T74"/>
              <a:gd fmla="*/ 10 h 706" name="T75"/>
              <a:gd fmla="*/ 507 w 783" name="T76"/>
              <a:gd fmla="*/ 40 h 706" name="T77"/>
              <a:gd fmla="*/ 405 w 783" name="T78"/>
              <a:gd fmla="*/ 87 h 706" name="T79"/>
              <a:gd fmla="*/ 308 w 783" name="T80"/>
              <a:gd fmla="*/ 150 h 706" name="T81"/>
              <a:gd fmla="*/ 218 w 783" name="T82"/>
              <a:gd fmla="*/ 225 h 706" name="T83"/>
              <a:gd fmla="*/ 140 w 783" name="T84"/>
              <a:gd fmla="*/ 310 h 706" name="T85"/>
              <a:gd fmla="*/ 76 w 783" name="T86"/>
              <a:gd fmla="*/ 404 h 706" name="T87"/>
              <a:gd fmla="*/ 30 w 783" name="T88"/>
              <a:gd fmla="*/ 503 h 706" name="T89"/>
              <a:gd fmla="*/ 5 w 783" name="T90"/>
              <a:gd fmla="*/ 604 h 706" name="T91"/>
              <a:gd fmla="*/ 2 w 783" name="T92"/>
              <a:gd fmla="*/ 706 h 70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706" w="783">
                <a:moveTo>
                  <a:pt x="2" y="706"/>
                </a:moveTo>
                <a:lnTo>
                  <a:pt x="6" y="683"/>
                </a:lnTo>
                <a:lnTo>
                  <a:pt x="10" y="662"/>
                </a:lnTo>
                <a:lnTo>
                  <a:pt x="16" y="642"/>
                </a:lnTo>
                <a:lnTo>
                  <a:pt x="22" y="625"/>
                </a:lnTo>
                <a:lnTo>
                  <a:pt x="28" y="608"/>
                </a:lnTo>
                <a:lnTo>
                  <a:pt x="36" y="594"/>
                </a:lnTo>
                <a:lnTo>
                  <a:pt x="44" y="581"/>
                </a:lnTo>
                <a:lnTo>
                  <a:pt x="53" y="569"/>
                </a:lnTo>
                <a:lnTo>
                  <a:pt x="63" y="558"/>
                </a:lnTo>
                <a:lnTo>
                  <a:pt x="73" y="548"/>
                </a:lnTo>
                <a:lnTo>
                  <a:pt x="83" y="540"/>
                </a:lnTo>
                <a:lnTo>
                  <a:pt x="95" y="533"/>
                </a:lnTo>
                <a:lnTo>
                  <a:pt x="106" y="526"/>
                </a:lnTo>
                <a:lnTo>
                  <a:pt x="118" y="521"/>
                </a:lnTo>
                <a:lnTo>
                  <a:pt x="131" y="516"/>
                </a:lnTo>
                <a:lnTo>
                  <a:pt x="143" y="512"/>
                </a:lnTo>
                <a:lnTo>
                  <a:pt x="156" y="508"/>
                </a:lnTo>
                <a:lnTo>
                  <a:pt x="170" y="505"/>
                </a:lnTo>
                <a:lnTo>
                  <a:pt x="183" y="503"/>
                </a:lnTo>
                <a:lnTo>
                  <a:pt x="197" y="501"/>
                </a:lnTo>
                <a:lnTo>
                  <a:pt x="225" y="498"/>
                </a:lnTo>
                <a:lnTo>
                  <a:pt x="254" y="495"/>
                </a:lnTo>
                <a:lnTo>
                  <a:pt x="282" y="493"/>
                </a:lnTo>
                <a:lnTo>
                  <a:pt x="309" y="490"/>
                </a:lnTo>
                <a:lnTo>
                  <a:pt x="337" y="486"/>
                </a:lnTo>
                <a:lnTo>
                  <a:pt x="363" y="480"/>
                </a:lnTo>
                <a:lnTo>
                  <a:pt x="381" y="474"/>
                </a:lnTo>
                <a:lnTo>
                  <a:pt x="399" y="468"/>
                </a:lnTo>
                <a:lnTo>
                  <a:pt x="416" y="462"/>
                </a:lnTo>
                <a:lnTo>
                  <a:pt x="432" y="454"/>
                </a:lnTo>
                <a:lnTo>
                  <a:pt x="447" y="447"/>
                </a:lnTo>
                <a:lnTo>
                  <a:pt x="461" y="439"/>
                </a:lnTo>
                <a:lnTo>
                  <a:pt x="475" y="430"/>
                </a:lnTo>
                <a:lnTo>
                  <a:pt x="488" y="421"/>
                </a:lnTo>
                <a:lnTo>
                  <a:pt x="500" y="411"/>
                </a:lnTo>
                <a:lnTo>
                  <a:pt x="511" y="402"/>
                </a:lnTo>
                <a:lnTo>
                  <a:pt x="522" y="391"/>
                </a:lnTo>
                <a:lnTo>
                  <a:pt x="532" y="381"/>
                </a:lnTo>
                <a:lnTo>
                  <a:pt x="552" y="358"/>
                </a:lnTo>
                <a:lnTo>
                  <a:pt x="570" y="334"/>
                </a:lnTo>
                <a:lnTo>
                  <a:pt x="587" y="309"/>
                </a:lnTo>
                <a:lnTo>
                  <a:pt x="603" y="283"/>
                </a:lnTo>
                <a:lnTo>
                  <a:pt x="619" y="257"/>
                </a:lnTo>
                <a:lnTo>
                  <a:pt x="635" y="229"/>
                </a:lnTo>
                <a:lnTo>
                  <a:pt x="652" y="201"/>
                </a:lnTo>
                <a:lnTo>
                  <a:pt x="669" y="173"/>
                </a:lnTo>
                <a:lnTo>
                  <a:pt x="688" y="144"/>
                </a:lnTo>
                <a:lnTo>
                  <a:pt x="709" y="115"/>
                </a:lnTo>
                <a:lnTo>
                  <a:pt x="698" y="127"/>
                </a:lnTo>
                <a:lnTo>
                  <a:pt x="683" y="141"/>
                </a:lnTo>
                <a:lnTo>
                  <a:pt x="665" y="157"/>
                </a:lnTo>
                <a:lnTo>
                  <a:pt x="644" y="173"/>
                </a:lnTo>
                <a:lnTo>
                  <a:pt x="623" y="188"/>
                </a:lnTo>
                <a:lnTo>
                  <a:pt x="603" y="202"/>
                </a:lnTo>
                <a:lnTo>
                  <a:pt x="585" y="212"/>
                </a:lnTo>
                <a:lnTo>
                  <a:pt x="571" y="219"/>
                </a:lnTo>
                <a:lnTo>
                  <a:pt x="558" y="223"/>
                </a:lnTo>
                <a:lnTo>
                  <a:pt x="545" y="225"/>
                </a:lnTo>
                <a:lnTo>
                  <a:pt x="534" y="225"/>
                </a:lnTo>
                <a:lnTo>
                  <a:pt x="522" y="226"/>
                </a:lnTo>
                <a:lnTo>
                  <a:pt x="511" y="226"/>
                </a:lnTo>
                <a:lnTo>
                  <a:pt x="499" y="227"/>
                </a:lnTo>
                <a:lnTo>
                  <a:pt x="486" y="229"/>
                </a:lnTo>
                <a:lnTo>
                  <a:pt x="473" y="233"/>
                </a:lnTo>
                <a:lnTo>
                  <a:pt x="455" y="240"/>
                </a:lnTo>
                <a:lnTo>
                  <a:pt x="437" y="248"/>
                </a:lnTo>
                <a:lnTo>
                  <a:pt x="419" y="257"/>
                </a:lnTo>
                <a:lnTo>
                  <a:pt x="401" y="267"/>
                </a:lnTo>
                <a:lnTo>
                  <a:pt x="384" y="278"/>
                </a:lnTo>
                <a:lnTo>
                  <a:pt x="367" y="289"/>
                </a:lnTo>
                <a:lnTo>
                  <a:pt x="350" y="301"/>
                </a:lnTo>
                <a:lnTo>
                  <a:pt x="333" y="313"/>
                </a:lnTo>
                <a:lnTo>
                  <a:pt x="300" y="340"/>
                </a:lnTo>
                <a:lnTo>
                  <a:pt x="267" y="369"/>
                </a:lnTo>
                <a:lnTo>
                  <a:pt x="235" y="397"/>
                </a:lnTo>
                <a:lnTo>
                  <a:pt x="203" y="426"/>
                </a:lnTo>
                <a:lnTo>
                  <a:pt x="213" y="409"/>
                </a:lnTo>
                <a:lnTo>
                  <a:pt x="225" y="391"/>
                </a:lnTo>
                <a:lnTo>
                  <a:pt x="238" y="374"/>
                </a:lnTo>
                <a:lnTo>
                  <a:pt x="250" y="355"/>
                </a:lnTo>
                <a:lnTo>
                  <a:pt x="264" y="337"/>
                </a:lnTo>
                <a:lnTo>
                  <a:pt x="278" y="320"/>
                </a:lnTo>
                <a:lnTo>
                  <a:pt x="292" y="303"/>
                </a:lnTo>
                <a:lnTo>
                  <a:pt x="308" y="285"/>
                </a:lnTo>
                <a:lnTo>
                  <a:pt x="324" y="268"/>
                </a:lnTo>
                <a:lnTo>
                  <a:pt x="340" y="252"/>
                </a:lnTo>
                <a:lnTo>
                  <a:pt x="357" y="235"/>
                </a:lnTo>
                <a:lnTo>
                  <a:pt x="375" y="219"/>
                </a:lnTo>
                <a:lnTo>
                  <a:pt x="392" y="203"/>
                </a:lnTo>
                <a:lnTo>
                  <a:pt x="411" y="188"/>
                </a:lnTo>
                <a:lnTo>
                  <a:pt x="430" y="173"/>
                </a:lnTo>
                <a:lnTo>
                  <a:pt x="449" y="158"/>
                </a:lnTo>
                <a:lnTo>
                  <a:pt x="468" y="144"/>
                </a:lnTo>
                <a:lnTo>
                  <a:pt x="488" y="130"/>
                </a:lnTo>
                <a:lnTo>
                  <a:pt x="508" y="117"/>
                </a:lnTo>
                <a:lnTo>
                  <a:pt x="528" y="104"/>
                </a:lnTo>
                <a:lnTo>
                  <a:pt x="550" y="92"/>
                </a:lnTo>
                <a:lnTo>
                  <a:pt x="571" y="81"/>
                </a:lnTo>
                <a:lnTo>
                  <a:pt x="592" y="70"/>
                </a:lnTo>
                <a:lnTo>
                  <a:pt x="613" y="60"/>
                </a:lnTo>
                <a:lnTo>
                  <a:pt x="634" y="50"/>
                </a:lnTo>
                <a:lnTo>
                  <a:pt x="655" y="41"/>
                </a:lnTo>
                <a:lnTo>
                  <a:pt x="677" y="34"/>
                </a:lnTo>
                <a:lnTo>
                  <a:pt x="698" y="26"/>
                </a:lnTo>
                <a:lnTo>
                  <a:pt x="720" y="20"/>
                </a:lnTo>
                <a:lnTo>
                  <a:pt x="741" y="15"/>
                </a:lnTo>
                <a:lnTo>
                  <a:pt x="762" y="10"/>
                </a:lnTo>
                <a:lnTo>
                  <a:pt x="783" y="6"/>
                </a:lnTo>
                <a:lnTo>
                  <a:pt x="750" y="2"/>
                </a:lnTo>
                <a:lnTo>
                  <a:pt x="716" y="0"/>
                </a:lnTo>
                <a:lnTo>
                  <a:pt x="682" y="1"/>
                </a:lnTo>
                <a:lnTo>
                  <a:pt x="648" y="4"/>
                </a:lnTo>
                <a:lnTo>
                  <a:pt x="613" y="10"/>
                </a:lnTo>
                <a:lnTo>
                  <a:pt x="578" y="18"/>
                </a:lnTo>
                <a:lnTo>
                  <a:pt x="542" y="28"/>
                </a:lnTo>
                <a:lnTo>
                  <a:pt x="507" y="40"/>
                </a:lnTo>
                <a:lnTo>
                  <a:pt x="473" y="54"/>
                </a:lnTo>
                <a:lnTo>
                  <a:pt x="439" y="70"/>
                </a:lnTo>
                <a:lnTo>
                  <a:pt x="405" y="87"/>
                </a:lnTo>
                <a:lnTo>
                  <a:pt x="372" y="106"/>
                </a:lnTo>
                <a:lnTo>
                  <a:pt x="339" y="127"/>
                </a:lnTo>
                <a:lnTo>
                  <a:pt x="308" y="150"/>
                </a:lnTo>
                <a:lnTo>
                  <a:pt x="277" y="173"/>
                </a:lnTo>
                <a:lnTo>
                  <a:pt x="247" y="199"/>
                </a:lnTo>
                <a:lnTo>
                  <a:pt x="218" y="225"/>
                </a:lnTo>
                <a:lnTo>
                  <a:pt x="190" y="252"/>
                </a:lnTo>
                <a:lnTo>
                  <a:pt x="164" y="281"/>
                </a:lnTo>
                <a:lnTo>
                  <a:pt x="140" y="310"/>
                </a:lnTo>
                <a:lnTo>
                  <a:pt x="117" y="341"/>
                </a:lnTo>
                <a:lnTo>
                  <a:pt x="96" y="373"/>
                </a:lnTo>
                <a:lnTo>
                  <a:pt x="76" y="404"/>
                </a:lnTo>
                <a:lnTo>
                  <a:pt x="59" y="437"/>
                </a:lnTo>
                <a:lnTo>
                  <a:pt x="44" y="470"/>
                </a:lnTo>
                <a:lnTo>
                  <a:pt x="30" y="503"/>
                </a:lnTo>
                <a:lnTo>
                  <a:pt x="19" y="536"/>
                </a:lnTo>
                <a:lnTo>
                  <a:pt x="11" y="570"/>
                </a:lnTo>
                <a:lnTo>
                  <a:pt x="5" y="604"/>
                </a:lnTo>
                <a:lnTo>
                  <a:pt x="1" y="638"/>
                </a:lnTo>
                <a:lnTo>
                  <a:pt x="0" y="672"/>
                </a:lnTo>
                <a:lnTo>
                  <a:pt x="2" y="7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28" name="Freeform 452"/>
          <p:cNvSpPr/>
          <p:nvPr/>
        </p:nvSpPr>
        <p:spPr bwMode="auto">
          <a:xfrm rot="20782584">
            <a:off x="3092555" y="629175"/>
            <a:ext cx="155575" cy="254000"/>
          </a:xfrm>
          <a:custGeom>
            <a:gdLst>
              <a:gd fmla="*/ 647 w 685" name="T0"/>
              <a:gd fmla="*/ 54 h 1116" name="T1"/>
              <a:gd fmla="*/ 646 w 685" name="T2"/>
              <a:gd fmla="*/ 123 h 1116" name="T3"/>
              <a:gd fmla="*/ 633 w 685" name="T4"/>
              <a:gd fmla="*/ 179 h 1116" name="T5"/>
              <a:gd fmla="*/ 609 w 685" name="T6"/>
              <a:gd fmla="*/ 224 h 1116" name="T7"/>
              <a:gd fmla="*/ 576 w 685" name="T8"/>
              <a:gd fmla="*/ 260 h 1116" name="T9"/>
              <a:gd fmla="*/ 536 w 685" name="T10"/>
              <a:gd fmla="*/ 289 h 1116" name="T11"/>
              <a:gd fmla="*/ 491 w 685" name="T12"/>
              <a:gd fmla="*/ 314 h 1116" name="T13"/>
              <a:gd fmla="*/ 396 w 685" name="T14"/>
              <a:gd fmla="*/ 356 h 1116" name="T15"/>
              <a:gd fmla="*/ 335 w 685" name="T16"/>
              <a:gd fmla="*/ 385 h 1116" name="T17"/>
              <a:gd fmla="*/ 287 w 685" name="T18"/>
              <a:gd fmla="*/ 416 h 1116" name="T19"/>
              <a:gd fmla="*/ 236 w 685" name="T20"/>
              <a:gd fmla="*/ 459 h 1116" name="T21"/>
              <a:gd fmla="*/ 195 w 685" name="T22"/>
              <a:gd fmla="*/ 504 h 1116" name="T23"/>
              <a:gd fmla="*/ 164 w 685" name="T24"/>
              <a:gd fmla="*/ 551 h 1116" name="T25"/>
              <a:gd fmla="*/ 140 w 685" name="T26"/>
              <a:gd fmla="*/ 600 h 1116" name="T27"/>
              <a:gd fmla="*/ 122 w 685" name="T28"/>
              <a:gd fmla="*/ 651 h 1116" name="T29"/>
              <a:gd fmla="*/ 95 w 685" name="T30"/>
              <a:gd fmla="*/ 761 h 1116" name="T31"/>
              <a:gd fmla="*/ 69 w 685" name="T32"/>
              <a:gd fmla="*/ 878 h 1116" name="T33"/>
              <a:gd fmla="*/ 53 w 685" name="T34"/>
              <a:gd fmla="*/ 942 h 1116" name="T35"/>
              <a:gd fmla="*/ 98 w 685" name="T36"/>
              <a:gd fmla="*/ 868 h 1116" name="T37"/>
              <a:gd fmla="*/ 143 w 685" name="T38"/>
              <a:gd fmla="*/ 808 h 1116" name="T39"/>
              <a:gd fmla="*/ 165 w 685" name="T40"/>
              <a:gd fmla="*/ 786 h 1116" name="T41"/>
              <a:gd fmla="*/ 205 w 685" name="T42"/>
              <a:gd fmla="*/ 764 h 1116" name="T43"/>
              <a:gd fmla="*/ 246 w 685" name="T44"/>
              <a:gd fmla="*/ 749 h 1116" name="T45"/>
              <a:gd fmla="*/ 292 w 685" name="T46"/>
              <a:gd fmla="*/ 717 h 1116" name="T47"/>
              <a:gd fmla="*/ 344 w 685" name="T48"/>
              <a:gd fmla="*/ 665 h 1116" name="T49"/>
              <a:gd fmla="*/ 391 w 685" name="T50"/>
              <a:gd fmla="*/ 604 h 1116" name="T51"/>
              <a:gd fmla="*/ 461 w 685" name="T52"/>
              <a:gd fmla="*/ 495 h 1116" name="T53"/>
              <a:gd fmla="*/ 507 w 685" name="T54"/>
              <a:gd fmla="*/ 428 h 1116" name="T55"/>
              <a:gd fmla="*/ 486 w 685" name="T56"/>
              <a:gd fmla="*/ 503 h 1116" name="T57"/>
              <a:gd fmla="*/ 457 w 685" name="T58"/>
              <a:gd fmla="*/ 580 h 1116" name="T59"/>
              <a:gd fmla="*/ 421 w 685" name="T60"/>
              <a:gd fmla="*/ 659 h 1116" name="T61"/>
              <a:gd fmla="*/ 379 w 685" name="T62"/>
              <a:gd fmla="*/ 736 h 1116" name="T63"/>
              <a:gd fmla="*/ 331 w 685" name="T64"/>
              <a:gd fmla="*/ 810 h 1116" name="T65"/>
              <a:gd fmla="*/ 278 w 685" name="T66"/>
              <a:gd fmla="*/ 881 h 1116" name="T67"/>
              <a:gd fmla="*/ 220 w 685" name="T68"/>
              <a:gd fmla="*/ 947 h 1116" name="T69"/>
              <a:gd fmla="*/ 157 w 685" name="T70"/>
              <a:gd fmla="*/ 1008 h 1116" name="T71"/>
              <a:gd fmla="*/ 91 w 685" name="T72"/>
              <a:gd fmla="*/ 1060 h 1116" name="T73"/>
              <a:gd fmla="*/ 23 w 685" name="T74"/>
              <a:gd fmla="*/ 1104 h 1116" name="T75"/>
              <a:gd fmla="*/ 80 w 685" name="T76"/>
              <a:gd fmla="*/ 1097 h 1116" name="T77"/>
              <a:gd fmla="*/ 197 w 685" name="T78"/>
              <a:gd fmla="*/ 1046 h 1116" name="T79"/>
              <a:gd fmla="*/ 308 w 685" name="T80"/>
              <a:gd fmla="*/ 970 h 1116" name="T81"/>
              <a:gd fmla="*/ 409 w 685" name="T82"/>
              <a:gd fmla="*/ 875 h 1116" name="T83"/>
              <a:gd fmla="*/ 498 w 685" name="T84"/>
              <a:gd fmla="*/ 765 h 1116" name="T85"/>
              <a:gd fmla="*/ 574 w 685" name="T86"/>
              <a:gd fmla="*/ 642 h 1116" name="T87"/>
              <a:gd fmla="*/ 631 w 685" name="T88"/>
              <a:gd fmla="*/ 513 h 1116" name="T89"/>
              <a:gd fmla="*/ 669 w 685" name="T90"/>
              <a:gd fmla="*/ 380 h 1116" name="T91"/>
              <a:gd fmla="*/ 685 w 685" name="T92"/>
              <a:gd fmla="*/ 247 h 1116" name="T93"/>
              <a:gd fmla="*/ 676 w 685" name="T94"/>
              <a:gd fmla="*/ 119 h 1116" name="T95"/>
              <a:gd fmla="*/ 639 w 685" name="T96"/>
              <a:gd fmla="*/ 0 h 111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116" w="685">
                <a:moveTo>
                  <a:pt x="639" y="0"/>
                </a:moveTo>
                <a:lnTo>
                  <a:pt x="644" y="28"/>
                </a:lnTo>
                <a:lnTo>
                  <a:pt x="647" y="54"/>
                </a:lnTo>
                <a:lnTo>
                  <a:pt x="648" y="79"/>
                </a:lnTo>
                <a:lnTo>
                  <a:pt x="648" y="101"/>
                </a:lnTo>
                <a:lnTo>
                  <a:pt x="646" y="123"/>
                </a:lnTo>
                <a:lnTo>
                  <a:pt x="643" y="143"/>
                </a:lnTo>
                <a:lnTo>
                  <a:pt x="639" y="162"/>
                </a:lnTo>
                <a:lnTo>
                  <a:pt x="633" y="179"/>
                </a:lnTo>
                <a:lnTo>
                  <a:pt x="626" y="195"/>
                </a:lnTo>
                <a:lnTo>
                  <a:pt x="618" y="210"/>
                </a:lnTo>
                <a:lnTo>
                  <a:pt x="609" y="224"/>
                </a:lnTo>
                <a:lnTo>
                  <a:pt x="599" y="237"/>
                </a:lnTo>
                <a:lnTo>
                  <a:pt x="588" y="249"/>
                </a:lnTo>
                <a:lnTo>
                  <a:pt x="576" y="260"/>
                </a:lnTo>
                <a:lnTo>
                  <a:pt x="563" y="270"/>
                </a:lnTo>
                <a:lnTo>
                  <a:pt x="550" y="280"/>
                </a:lnTo>
                <a:lnTo>
                  <a:pt x="536" y="289"/>
                </a:lnTo>
                <a:lnTo>
                  <a:pt x="521" y="297"/>
                </a:lnTo>
                <a:lnTo>
                  <a:pt x="506" y="306"/>
                </a:lnTo>
                <a:lnTo>
                  <a:pt x="491" y="314"/>
                </a:lnTo>
                <a:lnTo>
                  <a:pt x="460" y="328"/>
                </a:lnTo>
                <a:lnTo>
                  <a:pt x="428" y="342"/>
                </a:lnTo>
                <a:lnTo>
                  <a:pt x="396" y="356"/>
                </a:lnTo>
                <a:lnTo>
                  <a:pt x="365" y="370"/>
                </a:lnTo>
                <a:lnTo>
                  <a:pt x="350" y="377"/>
                </a:lnTo>
                <a:lnTo>
                  <a:pt x="335" y="385"/>
                </a:lnTo>
                <a:lnTo>
                  <a:pt x="321" y="393"/>
                </a:lnTo>
                <a:lnTo>
                  <a:pt x="307" y="402"/>
                </a:lnTo>
                <a:lnTo>
                  <a:pt x="287" y="416"/>
                </a:lnTo>
                <a:lnTo>
                  <a:pt x="269" y="430"/>
                </a:lnTo>
                <a:lnTo>
                  <a:pt x="252" y="444"/>
                </a:lnTo>
                <a:lnTo>
                  <a:pt x="236" y="459"/>
                </a:lnTo>
                <a:lnTo>
                  <a:pt x="222" y="473"/>
                </a:lnTo>
                <a:lnTo>
                  <a:pt x="207" y="488"/>
                </a:lnTo>
                <a:lnTo>
                  <a:pt x="195" y="504"/>
                </a:lnTo>
                <a:lnTo>
                  <a:pt x="184" y="519"/>
                </a:lnTo>
                <a:lnTo>
                  <a:pt x="173" y="535"/>
                </a:lnTo>
                <a:lnTo>
                  <a:pt x="164" y="551"/>
                </a:lnTo>
                <a:lnTo>
                  <a:pt x="155" y="567"/>
                </a:lnTo>
                <a:lnTo>
                  <a:pt x="147" y="583"/>
                </a:lnTo>
                <a:lnTo>
                  <a:pt x="140" y="600"/>
                </a:lnTo>
                <a:lnTo>
                  <a:pt x="133" y="617"/>
                </a:lnTo>
                <a:lnTo>
                  <a:pt x="127" y="634"/>
                </a:lnTo>
                <a:lnTo>
                  <a:pt x="122" y="651"/>
                </a:lnTo>
                <a:lnTo>
                  <a:pt x="112" y="687"/>
                </a:lnTo>
                <a:lnTo>
                  <a:pt x="103" y="724"/>
                </a:lnTo>
                <a:lnTo>
                  <a:pt x="95" y="761"/>
                </a:lnTo>
                <a:lnTo>
                  <a:pt x="87" y="799"/>
                </a:lnTo>
                <a:lnTo>
                  <a:pt x="78" y="838"/>
                </a:lnTo>
                <a:lnTo>
                  <a:pt x="69" y="878"/>
                </a:lnTo>
                <a:lnTo>
                  <a:pt x="58" y="919"/>
                </a:lnTo>
                <a:lnTo>
                  <a:pt x="45" y="961"/>
                </a:lnTo>
                <a:lnTo>
                  <a:pt x="53" y="942"/>
                </a:lnTo>
                <a:lnTo>
                  <a:pt x="65" y="920"/>
                </a:lnTo>
                <a:lnTo>
                  <a:pt x="80" y="894"/>
                </a:lnTo>
                <a:lnTo>
                  <a:pt x="98" y="868"/>
                </a:lnTo>
                <a:lnTo>
                  <a:pt x="116" y="842"/>
                </a:lnTo>
                <a:lnTo>
                  <a:pt x="134" y="818"/>
                </a:lnTo>
                <a:lnTo>
                  <a:pt x="143" y="808"/>
                </a:lnTo>
                <a:lnTo>
                  <a:pt x="151" y="799"/>
                </a:lnTo>
                <a:lnTo>
                  <a:pt x="158" y="791"/>
                </a:lnTo>
                <a:lnTo>
                  <a:pt x="165" y="786"/>
                </a:lnTo>
                <a:lnTo>
                  <a:pt x="178" y="777"/>
                </a:lnTo>
                <a:lnTo>
                  <a:pt x="192" y="770"/>
                </a:lnTo>
                <a:lnTo>
                  <a:pt x="205" y="764"/>
                </a:lnTo>
                <a:lnTo>
                  <a:pt x="219" y="760"/>
                </a:lnTo>
                <a:lnTo>
                  <a:pt x="233" y="755"/>
                </a:lnTo>
                <a:lnTo>
                  <a:pt x="246" y="749"/>
                </a:lnTo>
                <a:lnTo>
                  <a:pt x="260" y="742"/>
                </a:lnTo>
                <a:lnTo>
                  <a:pt x="273" y="732"/>
                </a:lnTo>
                <a:lnTo>
                  <a:pt x="292" y="717"/>
                </a:lnTo>
                <a:lnTo>
                  <a:pt x="310" y="701"/>
                </a:lnTo>
                <a:lnTo>
                  <a:pt x="327" y="683"/>
                </a:lnTo>
                <a:lnTo>
                  <a:pt x="344" y="665"/>
                </a:lnTo>
                <a:lnTo>
                  <a:pt x="360" y="645"/>
                </a:lnTo>
                <a:lnTo>
                  <a:pt x="376" y="625"/>
                </a:lnTo>
                <a:lnTo>
                  <a:pt x="391" y="604"/>
                </a:lnTo>
                <a:lnTo>
                  <a:pt x="406" y="583"/>
                </a:lnTo>
                <a:lnTo>
                  <a:pt x="434" y="540"/>
                </a:lnTo>
                <a:lnTo>
                  <a:pt x="461" y="495"/>
                </a:lnTo>
                <a:lnTo>
                  <a:pt x="487" y="449"/>
                </a:lnTo>
                <a:lnTo>
                  <a:pt x="513" y="403"/>
                </a:lnTo>
                <a:lnTo>
                  <a:pt x="507" y="428"/>
                </a:lnTo>
                <a:lnTo>
                  <a:pt x="501" y="453"/>
                </a:lnTo>
                <a:lnTo>
                  <a:pt x="494" y="478"/>
                </a:lnTo>
                <a:lnTo>
                  <a:pt x="486" y="503"/>
                </a:lnTo>
                <a:lnTo>
                  <a:pt x="477" y="529"/>
                </a:lnTo>
                <a:lnTo>
                  <a:pt x="467" y="555"/>
                </a:lnTo>
                <a:lnTo>
                  <a:pt x="457" y="580"/>
                </a:lnTo>
                <a:lnTo>
                  <a:pt x="446" y="606"/>
                </a:lnTo>
                <a:lnTo>
                  <a:pt x="434" y="632"/>
                </a:lnTo>
                <a:lnTo>
                  <a:pt x="421" y="659"/>
                </a:lnTo>
                <a:lnTo>
                  <a:pt x="408" y="685"/>
                </a:lnTo>
                <a:lnTo>
                  <a:pt x="394" y="710"/>
                </a:lnTo>
                <a:lnTo>
                  <a:pt x="379" y="736"/>
                </a:lnTo>
                <a:lnTo>
                  <a:pt x="364" y="761"/>
                </a:lnTo>
                <a:lnTo>
                  <a:pt x="348" y="786"/>
                </a:lnTo>
                <a:lnTo>
                  <a:pt x="331" y="810"/>
                </a:lnTo>
                <a:lnTo>
                  <a:pt x="314" y="834"/>
                </a:lnTo>
                <a:lnTo>
                  <a:pt x="296" y="858"/>
                </a:lnTo>
                <a:lnTo>
                  <a:pt x="278" y="881"/>
                </a:lnTo>
                <a:lnTo>
                  <a:pt x="259" y="904"/>
                </a:lnTo>
                <a:lnTo>
                  <a:pt x="240" y="926"/>
                </a:lnTo>
                <a:lnTo>
                  <a:pt x="220" y="947"/>
                </a:lnTo>
                <a:lnTo>
                  <a:pt x="198" y="968"/>
                </a:lnTo>
                <a:lnTo>
                  <a:pt x="178" y="988"/>
                </a:lnTo>
                <a:lnTo>
                  <a:pt x="157" y="1008"/>
                </a:lnTo>
                <a:lnTo>
                  <a:pt x="135" y="1026"/>
                </a:lnTo>
                <a:lnTo>
                  <a:pt x="113" y="1044"/>
                </a:lnTo>
                <a:lnTo>
                  <a:pt x="91" y="1060"/>
                </a:lnTo>
                <a:lnTo>
                  <a:pt x="69" y="1076"/>
                </a:lnTo>
                <a:lnTo>
                  <a:pt x="46" y="1090"/>
                </a:lnTo>
                <a:lnTo>
                  <a:pt x="23" y="1104"/>
                </a:lnTo>
                <a:lnTo>
                  <a:pt x="0" y="1116"/>
                </a:lnTo>
                <a:lnTo>
                  <a:pt x="40" y="1108"/>
                </a:lnTo>
                <a:lnTo>
                  <a:pt x="80" y="1097"/>
                </a:lnTo>
                <a:lnTo>
                  <a:pt x="120" y="1083"/>
                </a:lnTo>
                <a:lnTo>
                  <a:pt x="159" y="1066"/>
                </a:lnTo>
                <a:lnTo>
                  <a:pt x="197" y="1046"/>
                </a:lnTo>
                <a:lnTo>
                  <a:pt x="236" y="1023"/>
                </a:lnTo>
                <a:lnTo>
                  <a:pt x="272" y="997"/>
                </a:lnTo>
                <a:lnTo>
                  <a:pt x="308" y="970"/>
                </a:lnTo>
                <a:lnTo>
                  <a:pt x="343" y="941"/>
                </a:lnTo>
                <a:lnTo>
                  <a:pt x="377" y="909"/>
                </a:lnTo>
                <a:lnTo>
                  <a:pt x="409" y="875"/>
                </a:lnTo>
                <a:lnTo>
                  <a:pt x="440" y="840"/>
                </a:lnTo>
                <a:lnTo>
                  <a:pt x="470" y="804"/>
                </a:lnTo>
                <a:lnTo>
                  <a:pt x="498" y="765"/>
                </a:lnTo>
                <a:lnTo>
                  <a:pt x="525" y="726"/>
                </a:lnTo>
                <a:lnTo>
                  <a:pt x="551" y="685"/>
                </a:lnTo>
                <a:lnTo>
                  <a:pt x="574" y="642"/>
                </a:lnTo>
                <a:lnTo>
                  <a:pt x="595" y="600"/>
                </a:lnTo>
                <a:lnTo>
                  <a:pt x="614" y="557"/>
                </a:lnTo>
                <a:lnTo>
                  <a:pt x="631" y="513"/>
                </a:lnTo>
                <a:lnTo>
                  <a:pt x="646" y="469"/>
                </a:lnTo>
                <a:lnTo>
                  <a:pt x="659" y="425"/>
                </a:lnTo>
                <a:lnTo>
                  <a:pt x="669" y="380"/>
                </a:lnTo>
                <a:lnTo>
                  <a:pt x="677" y="336"/>
                </a:lnTo>
                <a:lnTo>
                  <a:pt x="682" y="291"/>
                </a:lnTo>
                <a:lnTo>
                  <a:pt x="685" y="247"/>
                </a:lnTo>
                <a:lnTo>
                  <a:pt x="685" y="203"/>
                </a:lnTo>
                <a:lnTo>
                  <a:pt x="682" y="161"/>
                </a:lnTo>
                <a:lnTo>
                  <a:pt x="676" y="119"/>
                </a:lnTo>
                <a:lnTo>
                  <a:pt x="667" y="78"/>
                </a:lnTo>
                <a:lnTo>
                  <a:pt x="655" y="38"/>
                </a:lnTo>
                <a:lnTo>
                  <a:pt x="63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2846198" y="986271"/>
            <a:ext cx="339280" cy="273453"/>
            <a:chOff x="2982362" y="4147506"/>
            <a:chExt cx="339280" cy="273453"/>
          </a:xfrm>
          <a:solidFill>
            <a:schemeClr val="accent6">
              <a:lumMod val="50000"/>
            </a:schemeClr>
          </a:solidFill>
        </p:grpSpPr>
        <p:sp>
          <p:nvSpPr>
            <p:cNvPr id="429" name="Freeform 453"/>
            <p:cNvSpPr/>
            <p:nvPr/>
          </p:nvSpPr>
          <p:spPr bwMode="auto">
            <a:xfrm rot="20782584">
              <a:off x="3158129" y="4147506"/>
              <a:ext cx="163513" cy="79375"/>
            </a:xfrm>
            <a:custGeom>
              <a:gdLst>
                <a:gd fmla="*/ 30 w 724" name="T0"/>
                <a:gd fmla="*/ 93 h 349" name="T1"/>
                <a:gd fmla="*/ 5 w 724" name="T2"/>
                <a:gd fmla="*/ 91 h 349" name="T3"/>
                <a:gd fmla="*/ 23 w 724" name="T4"/>
                <a:gd fmla="*/ 108 h 349" name="T5"/>
                <a:gd fmla="*/ 74 w 724" name="T6"/>
                <a:gd fmla="*/ 140 h 349" name="T7"/>
                <a:gd fmla="*/ 129 w 724" name="T8"/>
                <a:gd fmla="*/ 164 h 349" name="T9"/>
                <a:gd fmla="*/ 186 w 724" name="T10"/>
                <a:gd fmla="*/ 182 h 349" name="T11"/>
                <a:gd fmla="*/ 246 w 724" name="T12"/>
                <a:gd fmla="*/ 193 h 349" name="T13"/>
                <a:gd fmla="*/ 306 w 724" name="T14"/>
                <a:gd fmla="*/ 197 h 349" name="T15"/>
                <a:gd fmla="*/ 367 w 724" name="T16"/>
                <a:gd fmla="*/ 194 h 349" name="T17"/>
                <a:gd fmla="*/ 428 w 724" name="T18"/>
                <a:gd fmla="*/ 183 h 349" name="T19"/>
                <a:gd fmla="*/ 436 w 724" name="T20"/>
                <a:gd fmla="*/ 189 h 349" name="T21"/>
                <a:gd fmla="*/ 389 w 724" name="T22"/>
                <a:gd fmla="*/ 214 h 349" name="T23"/>
                <a:gd fmla="*/ 339 w 724" name="T24"/>
                <a:gd fmla="*/ 232 h 349" name="T25"/>
                <a:gd fmla="*/ 287 w 724" name="T26"/>
                <a:gd fmla="*/ 243 h 349" name="T27"/>
                <a:gd fmla="*/ 248 w 724" name="T28"/>
                <a:gd fmla="*/ 247 h 349" name="T29"/>
                <a:gd fmla="*/ 221 w 724" name="T30"/>
                <a:gd fmla="*/ 247 h 349" name="T31"/>
                <a:gd fmla="*/ 195 w 724" name="T32"/>
                <a:gd fmla="*/ 244 h 349" name="T33"/>
                <a:gd fmla="*/ 170 w 724" name="T34"/>
                <a:gd fmla="*/ 240 h 349" name="T35"/>
                <a:gd fmla="*/ 144 w 724" name="T36"/>
                <a:gd fmla="*/ 233 h 349" name="T37"/>
                <a:gd fmla="*/ 119 w 724" name="T38"/>
                <a:gd fmla="*/ 224 h 349" name="T39"/>
                <a:gd fmla="*/ 95 w 724" name="T40"/>
                <a:gd fmla="*/ 213 h 349" name="T41"/>
                <a:gd fmla="*/ 72 w 724" name="T42"/>
                <a:gd fmla="*/ 199 h 349" name="T43"/>
                <a:gd fmla="*/ 79 w 724" name="T44"/>
                <a:gd fmla="*/ 210 h 349" name="T45"/>
                <a:gd fmla="*/ 119 w 724" name="T46"/>
                <a:gd fmla="*/ 248 h 349" name="T47"/>
                <a:gd fmla="*/ 161 w 724" name="T48"/>
                <a:gd fmla="*/ 283 h 349" name="T49"/>
                <a:gd fmla="*/ 205 w 724" name="T50"/>
                <a:gd fmla="*/ 312 h 349" name="T51"/>
                <a:gd fmla="*/ 240 w 724" name="T52"/>
                <a:gd fmla="*/ 329 h 349" name="T53"/>
                <a:gd fmla="*/ 263 w 724" name="T54"/>
                <a:gd fmla="*/ 338 h 349" name="T55"/>
                <a:gd fmla="*/ 287 w 724" name="T56"/>
                <a:gd fmla="*/ 344 h 349" name="T57"/>
                <a:gd fmla="*/ 311 w 724" name="T58"/>
                <a:gd fmla="*/ 348 h 349" name="T59"/>
                <a:gd fmla="*/ 336 w 724" name="T60"/>
                <a:gd fmla="*/ 349 h 349" name="T61"/>
                <a:gd fmla="*/ 360 w 724" name="T62"/>
                <a:gd fmla="*/ 347 h 349" name="T63"/>
                <a:gd fmla="*/ 385 w 724" name="T64"/>
                <a:gd fmla="*/ 342 h 349" name="T65"/>
                <a:gd fmla="*/ 411 w 724" name="T66"/>
                <a:gd fmla="*/ 334 h 349" name="T67"/>
                <a:gd fmla="*/ 434 w 724" name="T68"/>
                <a:gd fmla="*/ 322 h 349" name="T69"/>
                <a:gd fmla="*/ 455 w 724" name="T70"/>
                <a:gd fmla="*/ 310 h 349" name="T71"/>
                <a:gd fmla="*/ 482 w 724" name="T72"/>
                <a:gd fmla="*/ 288 h 349" name="T73"/>
                <a:gd fmla="*/ 530 w 724" name="T74"/>
                <a:gd fmla="*/ 239 h 349" name="T75"/>
                <a:gd fmla="*/ 577 w 724" name="T76"/>
                <a:gd fmla="*/ 193 h 349" name="T77"/>
                <a:gd fmla="*/ 602 w 724" name="T78"/>
                <a:gd fmla="*/ 174 h 349" name="T79"/>
                <a:gd fmla="*/ 620 w 724" name="T80"/>
                <a:gd fmla="*/ 164 h 349" name="T81"/>
                <a:gd fmla="*/ 640 w 724" name="T82"/>
                <a:gd fmla="*/ 156 h 349" name="T83"/>
                <a:gd fmla="*/ 661 w 724" name="T84"/>
                <a:gd fmla="*/ 150 h 349" name="T85"/>
                <a:gd fmla="*/ 685 w 724" name="T86"/>
                <a:gd fmla="*/ 148 h 349" name="T87"/>
                <a:gd fmla="*/ 710 w 724" name="T88"/>
                <a:gd fmla="*/ 150 h 349" name="T89"/>
                <a:gd fmla="*/ 699 w 724" name="T90"/>
                <a:gd fmla="*/ 148 h 349" name="T91"/>
                <a:gd fmla="*/ 650 w 724" name="T92"/>
                <a:gd fmla="*/ 135 h 349" name="T93"/>
                <a:gd fmla="*/ 606 w 724" name="T94"/>
                <a:gd fmla="*/ 116 h 349" name="T95"/>
                <a:gd fmla="*/ 563 w 724" name="T96"/>
                <a:gd fmla="*/ 95 h 349" name="T97"/>
                <a:gd fmla="*/ 502 w 724" name="T98"/>
                <a:gd fmla="*/ 60 h 349" name="T99"/>
                <a:gd fmla="*/ 440 w 724" name="T100"/>
                <a:gd fmla="*/ 29 h 349" name="T101"/>
                <a:gd fmla="*/ 396 w 724" name="T102"/>
                <a:gd fmla="*/ 13 h 349" name="T103"/>
                <a:gd fmla="*/ 361 w 724" name="T104"/>
                <a:gd fmla="*/ 4 h 349" name="T105"/>
                <a:gd fmla="*/ 336 w 724" name="T106"/>
                <a:gd fmla="*/ 1 h 349" name="T107"/>
                <a:gd fmla="*/ 313 w 724" name="T108"/>
                <a:gd fmla="*/ 0 h 349" name="T109"/>
                <a:gd fmla="*/ 290 w 724" name="T110"/>
                <a:gd fmla="*/ 1 h 349" name="T111"/>
                <a:gd fmla="*/ 258 w 724" name="T112"/>
                <a:gd fmla="*/ 6 h 349" name="T113"/>
                <a:gd fmla="*/ 217 w 724" name="T114"/>
                <a:gd fmla="*/ 17 h 349" name="T115"/>
                <a:gd fmla="*/ 159 w 724" name="T116"/>
                <a:gd fmla="*/ 42 h 349" name="T117"/>
                <a:gd fmla="*/ 99 w 724" name="T118"/>
                <a:gd fmla="*/ 70 h 349" name="T119"/>
                <a:gd fmla="*/ 58 w 724" name="T120"/>
                <a:gd fmla="*/ 87 h 34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49" w="724">
                  <a:moveTo>
                    <a:pt x="36" y="94"/>
                  </a:moveTo>
                  <a:lnTo>
                    <a:pt x="30" y="93"/>
                  </a:lnTo>
                  <a:lnTo>
                    <a:pt x="18" y="92"/>
                  </a:lnTo>
                  <a:lnTo>
                    <a:pt x="5" y="91"/>
                  </a:lnTo>
                  <a:lnTo>
                    <a:pt x="0" y="90"/>
                  </a:lnTo>
                  <a:lnTo>
                    <a:pt x="23" y="108"/>
                  </a:lnTo>
                  <a:lnTo>
                    <a:pt x="48" y="125"/>
                  </a:lnTo>
                  <a:lnTo>
                    <a:pt x="74" y="140"/>
                  </a:lnTo>
                  <a:lnTo>
                    <a:pt x="101" y="153"/>
                  </a:lnTo>
                  <a:lnTo>
                    <a:pt x="129" y="164"/>
                  </a:lnTo>
                  <a:lnTo>
                    <a:pt x="158" y="174"/>
                  </a:lnTo>
                  <a:lnTo>
                    <a:pt x="186" y="182"/>
                  </a:lnTo>
                  <a:lnTo>
                    <a:pt x="216" y="189"/>
                  </a:lnTo>
                  <a:lnTo>
                    <a:pt x="246" y="193"/>
                  </a:lnTo>
                  <a:lnTo>
                    <a:pt x="276" y="196"/>
                  </a:lnTo>
                  <a:lnTo>
                    <a:pt x="306" y="197"/>
                  </a:lnTo>
                  <a:lnTo>
                    <a:pt x="337" y="196"/>
                  </a:lnTo>
                  <a:lnTo>
                    <a:pt x="367" y="194"/>
                  </a:lnTo>
                  <a:lnTo>
                    <a:pt x="398" y="189"/>
                  </a:lnTo>
                  <a:lnTo>
                    <a:pt x="428" y="183"/>
                  </a:lnTo>
                  <a:lnTo>
                    <a:pt x="459" y="175"/>
                  </a:lnTo>
                  <a:lnTo>
                    <a:pt x="436" y="189"/>
                  </a:lnTo>
                  <a:lnTo>
                    <a:pt x="413" y="202"/>
                  </a:lnTo>
                  <a:lnTo>
                    <a:pt x="389" y="214"/>
                  </a:lnTo>
                  <a:lnTo>
                    <a:pt x="364" y="224"/>
                  </a:lnTo>
                  <a:lnTo>
                    <a:pt x="339" y="232"/>
                  </a:lnTo>
                  <a:lnTo>
                    <a:pt x="313" y="239"/>
                  </a:lnTo>
                  <a:lnTo>
                    <a:pt x="287" y="243"/>
                  </a:lnTo>
                  <a:lnTo>
                    <a:pt x="261" y="246"/>
                  </a:lnTo>
                  <a:lnTo>
                    <a:pt x="248" y="247"/>
                  </a:lnTo>
                  <a:lnTo>
                    <a:pt x="234" y="247"/>
                  </a:lnTo>
                  <a:lnTo>
                    <a:pt x="221" y="247"/>
                  </a:lnTo>
                  <a:lnTo>
                    <a:pt x="208" y="246"/>
                  </a:lnTo>
                  <a:lnTo>
                    <a:pt x="195" y="244"/>
                  </a:lnTo>
                  <a:lnTo>
                    <a:pt x="182" y="243"/>
                  </a:lnTo>
                  <a:lnTo>
                    <a:pt x="170" y="240"/>
                  </a:lnTo>
                  <a:lnTo>
                    <a:pt x="157" y="237"/>
                  </a:lnTo>
                  <a:lnTo>
                    <a:pt x="144" y="233"/>
                  </a:lnTo>
                  <a:lnTo>
                    <a:pt x="132" y="229"/>
                  </a:lnTo>
                  <a:lnTo>
                    <a:pt x="119" y="224"/>
                  </a:lnTo>
                  <a:lnTo>
                    <a:pt x="107" y="219"/>
                  </a:lnTo>
                  <a:lnTo>
                    <a:pt x="95" y="213"/>
                  </a:lnTo>
                  <a:lnTo>
                    <a:pt x="83" y="206"/>
                  </a:lnTo>
                  <a:lnTo>
                    <a:pt x="72" y="199"/>
                  </a:lnTo>
                  <a:lnTo>
                    <a:pt x="61" y="191"/>
                  </a:lnTo>
                  <a:lnTo>
                    <a:pt x="79" y="210"/>
                  </a:lnTo>
                  <a:lnTo>
                    <a:pt x="99" y="229"/>
                  </a:lnTo>
                  <a:lnTo>
                    <a:pt x="119" y="248"/>
                  </a:lnTo>
                  <a:lnTo>
                    <a:pt x="140" y="265"/>
                  </a:lnTo>
                  <a:lnTo>
                    <a:pt x="161" y="283"/>
                  </a:lnTo>
                  <a:lnTo>
                    <a:pt x="183" y="298"/>
                  </a:lnTo>
                  <a:lnTo>
                    <a:pt x="205" y="312"/>
                  </a:lnTo>
                  <a:lnTo>
                    <a:pt x="228" y="323"/>
                  </a:lnTo>
                  <a:lnTo>
                    <a:pt x="240" y="329"/>
                  </a:lnTo>
                  <a:lnTo>
                    <a:pt x="251" y="333"/>
                  </a:lnTo>
                  <a:lnTo>
                    <a:pt x="263" y="338"/>
                  </a:lnTo>
                  <a:lnTo>
                    <a:pt x="275" y="341"/>
                  </a:lnTo>
                  <a:lnTo>
                    <a:pt x="287" y="344"/>
                  </a:lnTo>
                  <a:lnTo>
                    <a:pt x="299" y="347"/>
                  </a:lnTo>
                  <a:lnTo>
                    <a:pt x="311" y="348"/>
                  </a:lnTo>
                  <a:lnTo>
                    <a:pt x="323" y="349"/>
                  </a:lnTo>
                  <a:lnTo>
                    <a:pt x="336" y="349"/>
                  </a:lnTo>
                  <a:lnTo>
                    <a:pt x="348" y="349"/>
                  </a:lnTo>
                  <a:lnTo>
                    <a:pt x="360" y="347"/>
                  </a:lnTo>
                  <a:lnTo>
                    <a:pt x="373" y="345"/>
                  </a:lnTo>
                  <a:lnTo>
                    <a:pt x="385" y="342"/>
                  </a:lnTo>
                  <a:lnTo>
                    <a:pt x="398" y="338"/>
                  </a:lnTo>
                  <a:lnTo>
                    <a:pt x="411" y="334"/>
                  </a:lnTo>
                  <a:lnTo>
                    <a:pt x="423" y="328"/>
                  </a:lnTo>
                  <a:lnTo>
                    <a:pt x="434" y="322"/>
                  </a:lnTo>
                  <a:lnTo>
                    <a:pt x="445" y="316"/>
                  </a:lnTo>
                  <a:lnTo>
                    <a:pt x="455" y="310"/>
                  </a:lnTo>
                  <a:lnTo>
                    <a:pt x="464" y="303"/>
                  </a:lnTo>
                  <a:lnTo>
                    <a:pt x="482" y="288"/>
                  </a:lnTo>
                  <a:lnTo>
                    <a:pt x="499" y="272"/>
                  </a:lnTo>
                  <a:lnTo>
                    <a:pt x="530" y="239"/>
                  </a:lnTo>
                  <a:lnTo>
                    <a:pt x="561" y="208"/>
                  </a:lnTo>
                  <a:lnTo>
                    <a:pt x="577" y="193"/>
                  </a:lnTo>
                  <a:lnTo>
                    <a:pt x="593" y="180"/>
                  </a:lnTo>
                  <a:lnTo>
                    <a:pt x="602" y="174"/>
                  </a:lnTo>
                  <a:lnTo>
                    <a:pt x="611" y="169"/>
                  </a:lnTo>
                  <a:lnTo>
                    <a:pt x="620" y="164"/>
                  </a:lnTo>
                  <a:lnTo>
                    <a:pt x="630" y="159"/>
                  </a:lnTo>
                  <a:lnTo>
                    <a:pt x="640" y="156"/>
                  </a:lnTo>
                  <a:lnTo>
                    <a:pt x="650" y="153"/>
                  </a:lnTo>
                  <a:lnTo>
                    <a:pt x="661" y="150"/>
                  </a:lnTo>
                  <a:lnTo>
                    <a:pt x="673" y="149"/>
                  </a:lnTo>
                  <a:lnTo>
                    <a:pt x="685" y="148"/>
                  </a:lnTo>
                  <a:lnTo>
                    <a:pt x="697" y="149"/>
                  </a:lnTo>
                  <a:lnTo>
                    <a:pt x="710" y="150"/>
                  </a:lnTo>
                  <a:lnTo>
                    <a:pt x="724" y="152"/>
                  </a:lnTo>
                  <a:lnTo>
                    <a:pt x="699" y="148"/>
                  </a:lnTo>
                  <a:lnTo>
                    <a:pt x="674" y="142"/>
                  </a:lnTo>
                  <a:lnTo>
                    <a:pt x="650" y="135"/>
                  </a:lnTo>
                  <a:lnTo>
                    <a:pt x="628" y="126"/>
                  </a:lnTo>
                  <a:lnTo>
                    <a:pt x="606" y="116"/>
                  </a:lnTo>
                  <a:lnTo>
                    <a:pt x="584" y="106"/>
                  </a:lnTo>
                  <a:lnTo>
                    <a:pt x="563" y="95"/>
                  </a:lnTo>
                  <a:lnTo>
                    <a:pt x="543" y="83"/>
                  </a:lnTo>
                  <a:lnTo>
                    <a:pt x="502" y="60"/>
                  </a:lnTo>
                  <a:lnTo>
                    <a:pt x="461" y="39"/>
                  </a:lnTo>
                  <a:lnTo>
                    <a:pt x="440" y="29"/>
                  </a:lnTo>
                  <a:lnTo>
                    <a:pt x="418" y="20"/>
                  </a:lnTo>
                  <a:lnTo>
                    <a:pt x="396" y="13"/>
                  </a:lnTo>
                  <a:lnTo>
                    <a:pt x="373" y="7"/>
                  </a:lnTo>
                  <a:lnTo>
                    <a:pt x="361" y="4"/>
                  </a:lnTo>
                  <a:lnTo>
                    <a:pt x="348" y="2"/>
                  </a:lnTo>
                  <a:lnTo>
                    <a:pt x="336" y="1"/>
                  </a:lnTo>
                  <a:lnTo>
                    <a:pt x="324" y="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90" y="1"/>
                  </a:lnTo>
                  <a:lnTo>
                    <a:pt x="279" y="2"/>
                  </a:lnTo>
                  <a:lnTo>
                    <a:pt x="258" y="6"/>
                  </a:lnTo>
                  <a:lnTo>
                    <a:pt x="237" y="11"/>
                  </a:lnTo>
                  <a:lnTo>
                    <a:pt x="217" y="17"/>
                  </a:lnTo>
                  <a:lnTo>
                    <a:pt x="198" y="25"/>
                  </a:lnTo>
                  <a:lnTo>
                    <a:pt x="159" y="42"/>
                  </a:lnTo>
                  <a:lnTo>
                    <a:pt x="119" y="61"/>
                  </a:lnTo>
                  <a:lnTo>
                    <a:pt x="99" y="70"/>
                  </a:lnTo>
                  <a:lnTo>
                    <a:pt x="79" y="79"/>
                  </a:lnTo>
                  <a:lnTo>
                    <a:pt x="58" y="87"/>
                  </a:lnTo>
                  <a:lnTo>
                    <a:pt x="36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grpSp>
          <p:nvGrpSpPr>
            <p:cNvPr id="441" name="组合 440"/>
            <p:cNvGrpSpPr/>
            <p:nvPr/>
          </p:nvGrpSpPr>
          <p:grpSpPr>
            <a:xfrm>
              <a:off x="2982362" y="4209617"/>
              <a:ext cx="305690" cy="211342"/>
              <a:chOff x="2982362" y="4209617"/>
              <a:chExt cx="305690" cy="211342"/>
            </a:xfrm>
            <a:grpFill/>
          </p:grpSpPr>
          <p:sp>
            <p:nvSpPr>
              <p:cNvPr id="430" name="Freeform 454"/>
              <p:cNvSpPr/>
              <p:nvPr/>
            </p:nvSpPr>
            <p:spPr bwMode="auto">
              <a:xfrm rot="20782584">
                <a:off x="3168989" y="4209617"/>
                <a:ext cx="119063" cy="117475"/>
              </a:xfrm>
              <a:custGeom>
                <a:gdLst>
                  <a:gd fmla="*/ 350 w 530" name="T0"/>
                  <a:gd fmla="*/ 170 h 519" name="T1"/>
                  <a:gd fmla="*/ 333 w 530" name="T2"/>
                  <a:gd fmla="*/ 151 h 519" name="T3"/>
                  <a:gd fmla="*/ 316 w 530" name="T4"/>
                  <a:gd fmla="*/ 135 h 519" name="T5"/>
                  <a:gd fmla="*/ 298 w 530" name="T6"/>
                  <a:gd fmla="*/ 121 h 519" name="T7"/>
                  <a:gd fmla="*/ 270 w 530" name="T8"/>
                  <a:gd fmla="*/ 104 h 519" name="T9"/>
                  <a:gd fmla="*/ 232 w 530" name="T10"/>
                  <a:gd fmla="*/ 87 h 519" name="T11"/>
                  <a:gd fmla="*/ 171 w 530" name="T12"/>
                  <a:gd fmla="*/ 68 h 519" name="T13"/>
                  <a:gd fmla="*/ 108 w 530" name="T14"/>
                  <a:gd fmla="*/ 50 h 519" name="T15"/>
                  <a:gd fmla="*/ 65 w 530" name="T16"/>
                  <a:gd fmla="*/ 36 h 519" name="T17"/>
                  <a:gd fmla="*/ 32 w 530" name="T18"/>
                  <a:gd fmla="*/ 13 h 519" name="T19"/>
                  <a:gd fmla="*/ 25 w 530" name="T20"/>
                  <a:gd fmla="*/ 30 h 519" name="T21"/>
                  <a:gd fmla="*/ 43 w 530" name="T22"/>
                  <a:gd fmla="*/ 87 h 519" name="T23"/>
                  <a:gd fmla="*/ 69 w 530" name="T24"/>
                  <a:gd fmla="*/ 141 h 519" name="T25"/>
                  <a:gd fmla="*/ 100 w 530" name="T26"/>
                  <a:gd fmla="*/ 192 h 519" name="T27"/>
                  <a:gd fmla="*/ 138 w 530" name="T28"/>
                  <a:gd fmla="*/ 239 h 519" name="T29"/>
                  <a:gd fmla="*/ 183 w 530" name="T30"/>
                  <a:gd fmla="*/ 281 h 519" name="T31"/>
                  <a:gd fmla="*/ 231 w 530" name="T32"/>
                  <a:gd fmla="*/ 318 h 519" name="T33"/>
                  <a:gd fmla="*/ 285 w 530" name="T34"/>
                  <a:gd fmla="*/ 349 h 519" name="T35"/>
                  <a:gd fmla="*/ 287 w 530" name="T36"/>
                  <a:gd fmla="*/ 359 h 519" name="T37"/>
                  <a:gd fmla="*/ 235 w 530" name="T38"/>
                  <a:gd fmla="*/ 347 h 519" name="T39"/>
                  <a:gd fmla="*/ 185 w 530" name="T40"/>
                  <a:gd fmla="*/ 329 h 519" name="T41"/>
                  <a:gd fmla="*/ 137 w 530" name="T42"/>
                  <a:gd fmla="*/ 304 h 519" name="T43"/>
                  <a:gd fmla="*/ 105 w 530" name="T44"/>
                  <a:gd fmla="*/ 281 h 519" name="T45"/>
                  <a:gd fmla="*/ 85 w 530" name="T46"/>
                  <a:gd fmla="*/ 264 h 519" name="T47"/>
                  <a:gd fmla="*/ 67 w 530" name="T48"/>
                  <a:gd fmla="*/ 245 h 519" name="T49"/>
                  <a:gd fmla="*/ 50 w 530" name="T50"/>
                  <a:gd fmla="*/ 225 h 519" name="T51"/>
                  <a:gd fmla="*/ 35 w 530" name="T52"/>
                  <a:gd fmla="*/ 203 h 519" name="T53"/>
                  <a:gd fmla="*/ 22 w 530" name="T54"/>
                  <a:gd fmla="*/ 181 h 519" name="T55"/>
                  <a:gd fmla="*/ 12 w 530" name="T56"/>
                  <a:gd fmla="*/ 157 h 519" name="T57"/>
                  <a:gd fmla="*/ 3 w 530" name="T58"/>
                  <a:gd fmla="*/ 131 h 519" name="T59"/>
                  <a:gd fmla="*/ 2 w 530" name="T60"/>
                  <a:gd fmla="*/ 145 h 519" name="T61"/>
                  <a:gd fmla="*/ 7 w 530" name="T62"/>
                  <a:gd fmla="*/ 198 h 519" name="T63"/>
                  <a:gd fmla="*/ 17 w 530" name="T64"/>
                  <a:gd fmla="*/ 251 h 519" name="T65"/>
                  <a:gd fmla="*/ 31 w 530" name="T66"/>
                  <a:gd fmla="*/ 302 h 519" name="T67"/>
                  <a:gd fmla="*/ 46 w 530" name="T68"/>
                  <a:gd fmla="*/ 337 h 519" name="T69"/>
                  <a:gd fmla="*/ 58 w 530" name="T70"/>
                  <a:gd fmla="*/ 359 h 519" name="T71"/>
                  <a:gd fmla="*/ 72 w 530" name="T72"/>
                  <a:gd fmla="*/ 380 h 519" name="T73"/>
                  <a:gd fmla="*/ 88 w 530" name="T74"/>
                  <a:gd fmla="*/ 399 h 519" name="T75"/>
                  <a:gd fmla="*/ 106 w 530" name="T76"/>
                  <a:gd fmla="*/ 416 h 519" name="T77"/>
                  <a:gd fmla="*/ 126 w 530" name="T78"/>
                  <a:gd fmla="*/ 431 h 519" name="T79"/>
                  <a:gd fmla="*/ 148 w 530" name="T80"/>
                  <a:gd fmla="*/ 443 h 519" name="T81"/>
                  <a:gd fmla="*/ 174 w 530" name="T82"/>
                  <a:gd fmla="*/ 453 h 519" name="T83"/>
                  <a:gd fmla="*/ 199 w 530" name="T84"/>
                  <a:gd fmla="*/ 460 h 519" name="T85"/>
                  <a:gd fmla="*/ 222 w 530" name="T86"/>
                  <a:gd fmla="*/ 463 h 519" name="T87"/>
                  <a:gd fmla="*/ 257 w 530" name="T88"/>
                  <a:gd fmla="*/ 464 h 519" name="T89"/>
                  <a:gd fmla="*/ 325 w 530" name="T90"/>
                  <a:gd fmla="*/ 459 h 519" name="T91"/>
                  <a:gd fmla="*/ 390 w 530" name="T92"/>
                  <a:gd fmla="*/ 454 h 519" name="T93"/>
                  <a:gd fmla="*/ 422 w 530" name="T94"/>
                  <a:gd fmla="*/ 456 h 519" name="T95"/>
                  <a:gd fmla="*/ 442 w 530" name="T96"/>
                  <a:gd fmla="*/ 460 h 519" name="T97"/>
                  <a:gd fmla="*/ 463 w 530" name="T98"/>
                  <a:gd fmla="*/ 466 h 519" name="T99"/>
                  <a:gd fmla="*/ 483 w 530" name="T100"/>
                  <a:gd fmla="*/ 476 h 519" name="T101"/>
                  <a:gd fmla="*/ 502 w 530" name="T102"/>
                  <a:gd fmla="*/ 490 h 519" name="T103"/>
                  <a:gd fmla="*/ 521 w 530" name="T104"/>
                  <a:gd fmla="*/ 508 h 519" name="T105"/>
                  <a:gd fmla="*/ 513 w 530" name="T106"/>
                  <a:gd fmla="*/ 499 h 519" name="T107"/>
                  <a:gd fmla="*/ 485 w 530" name="T108"/>
                  <a:gd fmla="*/ 457 h 519" name="T109"/>
                  <a:gd fmla="*/ 462 w 530" name="T110"/>
                  <a:gd fmla="*/ 414 h 519" name="T111"/>
                  <a:gd fmla="*/ 444 w 530" name="T112"/>
                  <a:gd fmla="*/ 370 h 519" name="T113"/>
                  <a:gd fmla="*/ 420 w 530" name="T114"/>
                  <a:gd fmla="*/ 304 h 519" name="T115"/>
                  <a:gd fmla="*/ 393 w 530" name="T116"/>
                  <a:gd fmla="*/ 240 h 519" name="T117"/>
                  <a:gd fmla="*/ 371 w 530" name="T118"/>
                  <a:gd fmla="*/ 199 h 519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519" w="530">
                    <a:moveTo>
                      <a:pt x="358" y="180"/>
                    </a:moveTo>
                    <a:lnTo>
                      <a:pt x="350" y="170"/>
                    </a:lnTo>
                    <a:lnTo>
                      <a:pt x="341" y="160"/>
                    </a:lnTo>
                    <a:lnTo>
                      <a:pt x="333" y="151"/>
                    </a:lnTo>
                    <a:lnTo>
                      <a:pt x="325" y="143"/>
                    </a:lnTo>
                    <a:lnTo>
                      <a:pt x="316" y="135"/>
                    </a:lnTo>
                    <a:lnTo>
                      <a:pt x="307" y="128"/>
                    </a:lnTo>
                    <a:lnTo>
                      <a:pt x="298" y="121"/>
                    </a:lnTo>
                    <a:lnTo>
                      <a:pt x="289" y="115"/>
                    </a:lnTo>
                    <a:lnTo>
                      <a:pt x="270" y="104"/>
                    </a:lnTo>
                    <a:lnTo>
                      <a:pt x="251" y="95"/>
                    </a:lnTo>
                    <a:lnTo>
                      <a:pt x="232" y="87"/>
                    </a:lnTo>
                    <a:lnTo>
                      <a:pt x="212" y="80"/>
                    </a:lnTo>
                    <a:lnTo>
                      <a:pt x="171" y="68"/>
                    </a:lnTo>
                    <a:lnTo>
                      <a:pt x="129" y="56"/>
                    </a:lnTo>
                    <a:lnTo>
                      <a:pt x="108" y="50"/>
                    </a:lnTo>
                    <a:lnTo>
                      <a:pt x="87" y="44"/>
                    </a:lnTo>
                    <a:lnTo>
                      <a:pt x="65" y="36"/>
                    </a:lnTo>
                    <a:lnTo>
                      <a:pt x="44" y="27"/>
                    </a:lnTo>
                    <a:lnTo>
                      <a:pt x="32" y="13"/>
                    </a:lnTo>
                    <a:lnTo>
                      <a:pt x="19" y="0"/>
                    </a:lnTo>
                    <a:lnTo>
                      <a:pt x="25" y="30"/>
                    </a:lnTo>
                    <a:lnTo>
                      <a:pt x="33" y="59"/>
                    </a:lnTo>
                    <a:lnTo>
                      <a:pt x="43" y="87"/>
                    </a:lnTo>
                    <a:lnTo>
                      <a:pt x="55" y="115"/>
                    </a:lnTo>
                    <a:lnTo>
                      <a:pt x="69" y="141"/>
                    </a:lnTo>
                    <a:lnTo>
                      <a:pt x="84" y="167"/>
                    </a:lnTo>
                    <a:lnTo>
                      <a:pt x="100" y="192"/>
                    </a:lnTo>
                    <a:lnTo>
                      <a:pt x="119" y="216"/>
                    </a:lnTo>
                    <a:lnTo>
                      <a:pt x="138" y="239"/>
                    </a:lnTo>
                    <a:lnTo>
                      <a:pt x="159" y="260"/>
                    </a:lnTo>
                    <a:lnTo>
                      <a:pt x="183" y="281"/>
                    </a:lnTo>
                    <a:lnTo>
                      <a:pt x="206" y="300"/>
                    </a:lnTo>
                    <a:lnTo>
                      <a:pt x="231" y="318"/>
                    </a:lnTo>
                    <a:lnTo>
                      <a:pt x="258" y="334"/>
                    </a:lnTo>
                    <a:lnTo>
                      <a:pt x="285" y="349"/>
                    </a:lnTo>
                    <a:lnTo>
                      <a:pt x="313" y="363"/>
                    </a:lnTo>
                    <a:lnTo>
                      <a:pt x="287" y="359"/>
                    </a:lnTo>
                    <a:lnTo>
                      <a:pt x="261" y="354"/>
                    </a:lnTo>
                    <a:lnTo>
                      <a:pt x="235" y="347"/>
                    </a:lnTo>
                    <a:lnTo>
                      <a:pt x="210" y="339"/>
                    </a:lnTo>
                    <a:lnTo>
                      <a:pt x="185" y="329"/>
                    </a:lnTo>
                    <a:lnTo>
                      <a:pt x="160" y="317"/>
                    </a:lnTo>
                    <a:lnTo>
                      <a:pt x="137" y="304"/>
                    </a:lnTo>
                    <a:lnTo>
                      <a:pt x="115" y="289"/>
                    </a:lnTo>
                    <a:lnTo>
                      <a:pt x="105" y="281"/>
                    </a:lnTo>
                    <a:lnTo>
                      <a:pt x="95" y="272"/>
                    </a:lnTo>
                    <a:lnTo>
                      <a:pt x="85" y="264"/>
                    </a:lnTo>
                    <a:lnTo>
                      <a:pt x="76" y="254"/>
                    </a:lnTo>
                    <a:lnTo>
                      <a:pt x="67" y="245"/>
                    </a:lnTo>
                    <a:lnTo>
                      <a:pt x="58" y="235"/>
                    </a:lnTo>
                    <a:lnTo>
                      <a:pt x="50" y="225"/>
                    </a:lnTo>
                    <a:lnTo>
                      <a:pt x="42" y="214"/>
                    </a:lnTo>
                    <a:lnTo>
                      <a:pt x="35" y="203"/>
                    </a:lnTo>
                    <a:lnTo>
                      <a:pt x="28" y="192"/>
                    </a:lnTo>
                    <a:lnTo>
                      <a:pt x="22" y="181"/>
                    </a:lnTo>
                    <a:lnTo>
                      <a:pt x="17" y="169"/>
                    </a:lnTo>
                    <a:lnTo>
                      <a:pt x="12" y="157"/>
                    </a:lnTo>
                    <a:lnTo>
                      <a:pt x="7" y="144"/>
                    </a:lnTo>
                    <a:lnTo>
                      <a:pt x="3" y="131"/>
                    </a:lnTo>
                    <a:lnTo>
                      <a:pt x="0" y="118"/>
                    </a:lnTo>
                    <a:lnTo>
                      <a:pt x="2" y="145"/>
                    </a:lnTo>
                    <a:lnTo>
                      <a:pt x="4" y="171"/>
                    </a:lnTo>
                    <a:lnTo>
                      <a:pt x="7" y="198"/>
                    </a:lnTo>
                    <a:lnTo>
                      <a:pt x="11" y="225"/>
                    </a:lnTo>
                    <a:lnTo>
                      <a:pt x="17" y="251"/>
                    </a:lnTo>
                    <a:lnTo>
                      <a:pt x="23" y="277"/>
                    </a:lnTo>
                    <a:lnTo>
                      <a:pt x="31" y="302"/>
                    </a:lnTo>
                    <a:lnTo>
                      <a:pt x="41" y="326"/>
                    </a:lnTo>
                    <a:lnTo>
                      <a:pt x="46" y="337"/>
                    </a:lnTo>
                    <a:lnTo>
                      <a:pt x="52" y="348"/>
                    </a:lnTo>
                    <a:lnTo>
                      <a:pt x="58" y="359"/>
                    </a:lnTo>
                    <a:lnTo>
                      <a:pt x="65" y="369"/>
                    </a:lnTo>
                    <a:lnTo>
                      <a:pt x="72" y="380"/>
                    </a:lnTo>
                    <a:lnTo>
                      <a:pt x="80" y="390"/>
                    </a:lnTo>
                    <a:lnTo>
                      <a:pt x="88" y="399"/>
                    </a:lnTo>
                    <a:lnTo>
                      <a:pt x="97" y="408"/>
                    </a:lnTo>
                    <a:lnTo>
                      <a:pt x="106" y="416"/>
                    </a:lnTo>
                    <a:lnTo>
                      <a:pt x="116" y="424"/>
                    </a:lnTo>
                    <a:lnTo>
                      <a:pt x="126" y="431"/>
                    </a:lnTo>
                    <a:lnTo>
                      <a:pt x="137" y="437"/>
                    </a:lnTo>
                    <a:lnTo>
                      <a:pt x="148" y="443"/>
                    </a:lnTo>
                    <a:lnTo>
                      <a:pt x="160" y="448"/>
                    </a:lnTo>
                    <a:lnTo>
                      <a:pt x="174" y="453"/>
                    </a:lnTo>
                    <a:lnTo>
                      <a:pt x="188" y="457"/>
                    </a:lnTo>
                    <a:lnTo>
                      <a:pt x="199" y="460"/>
                    </a:lnTo>
                    <a:lnTo>
                      <a:pt x="211" y="462"/>
                    </a:lnTo>
                    <a:lnTo>
                      <a:pt x="222" y="463"/>
                    </a:lnTo>
                    <a:lnTo>
                      <a:pt x="234" y="464"/>
                    </a:lnTo>
                    <a:lnTo>
                      <a:pt x="257" y="464"/>
                    </a:lnTo>
                    <a:lnTo>
                      <a:pt x="280" y="463"/>
                    </a:lnTo>
                    <a:lnTo>
                      <a:pt x="325" y="459"/>
                    </a:lnTo>
                    <a:lnTo>
                      <a:pt x="369" y="455"/>
                    </a:lnTo>
                    <a:lnTo>
                      <a:pt x="390" y="454"/>
                    </a:lnTo>
                    <a:lnTo>
                      <a:pt x="411" y="455"/>
                    </a:lnTo>
                    <a:lnTo>
                      <a:pt x="422" y="456"/>
                    </a:lnTo>
                    <a:lnTo>
                      <a:pt x="432" y="457"/>
                    </a:lnTo>
                    <a:lnTo>
                      <a:pt x="442" y="460"/>
                    </a:lnTo>
                    <a:lnTo>
                      <a:pt x="453" y="463"/>
                    </a:lnTo>
                    <a:lnTo>
                      <a:pt x="463" y="466"/>
                    </a:lnTo>
                    <a:lnTo>
                      <a:pt x="472" y="471"/>
                    </a:lnTo>
                    <a:lnTo>
                      <a:pt x="483" y="476"/>
                    </a:lnTo>
                    <a:lnTo>
                      <a:pt x="493" y="483"/>
                    </a:lnTo>
                    <a:lnTo>
                      <a:pt x="502" y="490"/>
                    </a:lnTo>
                    <a:lnTo>
                      <a:pt x="512" y="498"/>
                    </a:lnTo>
                    <a:lnTo>
                      <a:pt x="521" y="508"/>
                    </a:lnTo>
                    <a:lnTo>
                      <a:pt x="530" y="519"/>
                    </a:lnTo>
                    <a:lnTo>
                      <a:pt x="513" y="499"/>
                    </a:lnTo>
                    <a:lnTo>
                      <a:pt x="498" y="478"/>
                    </a:lnTo>
                    <a:lnTo>
                      <a:pt x="485" y="457"/>
                    </a:lnTo>
                    <a:lnTo>
                      <a:pt x="473" y="436"/>
                    </a:lnTo>
                    <a:lnTo>
                      <a:pt x="462" y="414"/>
                    </a:lnTo>
                    <a:lnTo>
                      <a:pt x="453" y="393"/>
                    </a:lnTo>
                    <a:lnTo>
                      <a:pt x="444" y="370"/>
                    </a:lnTo>
                    <a:lnTo>
                      <a:pt x="436" y="348"/>
                    </a:lnTo>
                    <a:lnTo>
                      <a:pt x="420" y="304"/>
                    </a:lnTo>
                    <a:lnTo>
                      <a:pt x="403" y="261"/>
                    </a:lnTo>
                    <a:lnTo>
                      <a:pt x="393" y="240"/>
                    </a:lnTo>
                    <a:lnTo>
                      <a:pt x="383" y="219"/>
                    </a:lnTo>
                    <a:lnTo>
                      <a:pt x="371" y="199"/>
                    </a:lnTo>
                    <a:lnTo>
                      <a:pt x="358" y="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  <p:sp>
            <p:nvSpPr>
              <p:cNvPr id="431" name="Freeform 455"/>
              <p:cNvSpPr/>
              <p:nvPr/>
            </p:nvSpPr>
            <p:spPr bwMode="auto">
              <a:xfrm rot="20782584">
                <a:off x="3108812" y="4257446"/>
                <a:ext cx="79375" cy="163513"/>
              </a:xfrm>
              <a:custGeom>
                <a:gdLst>
                  <a:gd fmla="*/ 249 w 350" name="T0"/>
                  <a:gd fmla="*/ 24 h 723" name="T1"/>
                  <a:gd fmla="*/ 216 w 350" name="T2"/>
                  <a:gd fmla="*/ 74 h 723" name="T3"/>
                  <a:gd fmla="*/ 190 w 350" name="T4"/>
                  <a:gd fmla="*/ 127 h 723" name="T5"/>
                  <a:gd fmla="*/ 170 w 350" name="T6"/>
                  <a:gd fmla="*/ 184 h 723" name="T7"/>
                  <a:gd fmla="*/ 157 w 350" name="T8"/>
                  <a:gd fmla="*/ 243 h 723" name="T9"/>
                  <a:gd fmla="*/ 152 w 350" name="T10"/>
                  <a:gd fmla="*/ 304 h 723" name="T11"/>
                  <a:gd fmla="*/ 154 w 350" name="T12"/>
                  <a:gd fmla="*/ 365 h 723" name="T13"/>
                  <a:gd fmla="*/ 163 w 350" name="T14"/>
                  <a:gd fmla="*/ 427 h 723" name="T15"/>
                  <a:gd fmla="*/ 157 w 350" name="T16"/>
                  <a:gd fmla="*/ 434 h 723" name="T17"/>
                  <a:gd fmla="*/ 133 w 350" name="T18"/>
                  <a:gd fmla="*/ 387 h 723" name="T19"/>
                  <a:gd fmla="*/ 116 w 350" name="T20"/>
                  <a:gd fmla="*/ 336 h 723" name="T21"/>
                  <a:gd fmla="*/ 106 w 350" name="T22"/>
                  <a:gd fmla="*/ 284 h 723" name="T23"/>
                  <a:gd fmla="*/ 104 w 350" name="T24"/>
                  <a:gd fmla="*/ 243 h 723" name="T25"/>
                  <a:gd fmla="*/ 104 w 350" name="T26"/>
                  <a:gd fmla="*/ 217 h 723" name="T27"/>
                  <a:gd fmla="*/ 107 w 350" name="T28"/>
                  <a:gd fmla="*/ 191 h 723" name="T29"/>
                  <a:gd fmla="*/ 112 w 350" name="T30"/>
                  <a:gd fmla="*/ 166 h 723" name="T31"/>
                  <a:gd fmla="*/ 120 w 350" name="T32"/>
                  <a:gd fmla="*/ 141 h 723" name="T33"/>
                  <a:gd fmla="*/ 129 w 350" name="T34"/>
                  <a:gd fmla="*/ 116 h 723" name="T35"/>
                  <a:gd fmla="*/ 141 w 350" name="T36"/>
                  <a:gd fmla="*/ 93 h 723" name="T37"/>
                  <a:gd fmla="*/ 156 w 350" name="T38"/>
                  <a:gd fmla="*/ 70 h 723" name="T39"/>
                  <a:gd fmla="*/ 144 w 350" name="T40"/>
                  <a:gd fmla="*/ 77 h 723" name="T41"/>
                  <a:gd fmla="*/ 106 w 350" name="T42"/>
                  <a:gd fmla="*/ 116 h 723" name="T43"/>
                  <a:gd fmla="*/ 71 w 350" name="T44"/>
                  <a:gd fmla="*/ 156 h 723" name="T45"/>
                  <a:gd fmla="*/ 41 w 350" name="T46"/>
                  <a:gd fmla="*/ 200 h 723" name="T47"/>
                  <a:gd fmla="*/ 23 w 350" name="T48"/>
                  <a:gd fmla="*/ 234 h 723" name="T49"/>
                  <a:gd fmla="*/ 14 w 350" name="T50"/>
                  <a:gd fmla="*/ 257 h 723" name="T51"/>
                  <a:gd fmla="*/ 7 w 350" name="T52"/>
                  <a:gd fmla="*/ 281 h 723" name="T53"/>
                  <a:gd fmla="*/ 2 w 350" name="T54"/>
                  <a:gd fmla="*/ 305 h 723" name="T55"/>
                  <a:gd fmla="*/ 0 w 350" name="T56"/>
                  <a:gd fmla="*/ 330 h 723" name="T57"/>
                  <a:gd fmla="*/ 1 w 350" name="T58"/>
                  <a:gd fmla="*/ 355 h 723" name="T59"/>
                  <a:gd fmla="*/ 6 w 350" name="T60"/>
                  <a:gd fmla="*/ 380 h 723" name="T61"/>
                  <a:gd fmla="*/ 14 w 350" name="T62"/>
                  <a:gd fmla="*/ 405 h 723" name="T63"/>
                  <a:gd fmla="*/ 25 w 350" name="T64"/>
                  <a:gd fmla="*/ 429 h 723" name="T65"/>
                  <a:gd fmla="*/ 37 w 350" name="T66"/>
                  <a:gd fmla="*/ 449 h 723" name="T67"/>
                  <a:gd fmla="*/ 58 w 350" name="T68"/>
                  <a:gd fmla="*/ 477 h 723" name="T69"/>
                  <a:gd fmla="*/ 105 w 350" name="T70"/>
                  <a:gd fmla="*/ 526 h 723" name="T71"/>
                  <a:gd fmla="*/ 150 w 350" name="T72"/>
                  <a:gd fmla="*/ 574 h 723" name="T73"/>
                  <a:gd fmla="*/ 168 w 350" name="T74"/>
                  <a:gd fmla="*/ 599 h 723" name="T75"/>
                  <a:gd fmla="*/ 179 w 350" name="T76"/>
                  <a:gd fmla="*/ 619 h 723" name="T77"/>
                  <a:gd fmla="*/ 187 w 350" name="T78"/>
                  <a:gd fmla="*/ 639 h 723" name="T79"/>
                  <a:gd fmla="*/ 191 w 350" name="T80"/>
                  <a:gd fmla="*/ 660 h 723" name="T81"/>
                  <a:gd fmla="*/ 193 w 350" name="T82"/>
                  <a:gd fmla="*/ 684 h 723" name="T83"/>
                  <a:gd fmla="*/ 191 w 350" name="T84"/>
                  <a:gd fmla="*/ 710 h 723" name="T85"/>
                  <a:gd fmla="*/ 193 w 350" name="T86"/>
                  <a:gd fmla="*/ 698 h 723" name="T87"/>
                  <a:gd fmla="*/ 208 w 350" name="T88"/>
                  <a:gd fmla="*/ 650 h 723" name="T89"/>
                  <a:gd fmla="*/ 227 w 350" name="T90"/>
                  <a:gd fmla="*/ 605 h 723" name="T91"/>
                  <a:gd fmla="*/ 249 w 350" name="T92"/>
                  <a:gd fmla="*/ 563 h 723" name="T93"/>
                  <a:gd fmla="*/ 285 w 350" name="T94"/>
                  <a:gd fmla="*/ 502 h 723" name="T95"/>
                  <a:gd fmla="*/ 318 w 350" name="T96"/>
                  <a:gd fmla="*/ 441 h 723" name="T97"/>
                  <a:gd fmla="*/ 335 w 350" name="T98"/>
                  <a:gd fmla="*/ 398 h 723" name="T99"/>
                  <a:gd fmla="*/ 345 w 350" name="T100"/>
                  <a:gd fmla="*/ 363 h 723" name="T101"/>
                  <a:gd fmla="*/ 349 w 350" name="T102"/>
                  <a:gd fmla="*/ 339 h 723" name="T103"/>
                  <a:gd fmla="*/ 350 w 350" name="T104"/>
                  <a:gd fmla="*/ 315 h 723" name="T105"/>
                  <a:gd fmla="*/ 350 w 350" name="T106"/>
                  <a:gd fmla="*/ 293 h 723" name="T107"/>
                  <a:gd fmla="*/ 345 w 350" name="T108"/>
                  <a:gd fmla="*/ 260 h 723" name="T109"/>
                  <a:gd fmla="*/ 335 w 350" name="T110"/>
                  <a:gd fmla="*/ 219 h 723" name="T111"/>
                  <a:gd fmla="*/ 311 w 350" name="T112"/>
                  <a:gd fmla="*/ 160 h 723" name="T113"/>
                  <a:gd fmla="*/ 285 w 350" name="T114"/>
                  <a:gd fmla="*/ 100 h 723" name="T115"/>
                  <a:gd fmla="*/ 269 w 350" name="T116"/>
                  <a:gd fmla="*/ 58 h 723" name="T117"/>
                  <a:gd fmla="*/ 263 w 350" name="T118"/>
                  <a:gd fmla="*/ 31 h 723" name="T119"/>
                  <a:gd fmla="*/ 267 w 350" name="T120"/>
                  <a:gd fmla="*/ 6 h 72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23" w="350">
                    <a:moveTo>
                      <a:pt x="267" y="0"/>
                    </a:moveTo>
                    <a:lnTo>
                      <a:pt x="249" y="24"/>
                    </a:lnTo>
                    <a:lnTo>
                      <a:pt x="231" y="48"/>
                    </a:lnTo>
                    <a:lnTo>
                      <a:pt x="216" y="74"/>
                    </a:lnTo>
                    <a:lnTo>
                      <a:pt x="202" y="100"/>
                    </a:lnTo>
                    <a:lnTo>
                      <a:pt x="190" y="127"/>
                    </a:lnTo>
                    <a:lnTo>
                      <a:pt x="179" y="155"/>
                    </a:lnTo>
                    <a:lnTo>
                      <a:pt x="170" y="184"/>
                    </a:lnTo>
                    <a:lnTo>
                      <a:pt x="163" y="213"/>
                    </a:lnTo>
                    <a:lnTo>
                      <a:pt x="157" y="243"/>
                    </a:lnTo>
                    <a:lnTo>
                      <a:pt x="154" y="274"/>
                    </a:lnTo>
                    <a:lnTo>
                      <a:pt x="152" y="304"/>
                    </a:lnTo>
                    <a:lnTo>
                      <a:pt x="152" y="335"/>
                    </a:lnTo>
                    <a:lnTo>
                      <a:pt x="154" y="365"/>
                    </a:lnTo>
                    <a:lnTo>
                      <a:pt x="158" y="396"/>
                    </a:lnTo>
                    <a:lnTo>
                      <a:pt x="163" y="427"/>
                    </a:lnTo>
                    <a:lnTo>
                      <a:pt x="171" y="457"/>
                    </a:lnTo>
                    <a:lnTo>
                      <a:pt x="157" y="434"/>
                    </a:lnTo>
                    <a:lnTo>
                      <a:pt x="144" y="411"/>
                    </a:lnTo>
                    <a:lnTo>
                      <a:pt x="133" y="387"/>
                    </a:lnTo>
                    <a:lnTo>
                      <a:pt x="124" y="362"/>
                    </a:lnTo>
                    <a:lnTo>
                      <a:pt x="116" y="336"/>
                    </a:lnTo>
                    <a:lnTo>
                      <a:pt x="110" y="310"/>
                    </a:lnTo>
                    <a:lnTo>
                      <a:pt x="106" y="284"/>
                    </a:lnTo>
                    <a:lnTo>
                      <a:pt x="104" y="257"/>
                    </a:lnTo>
                    <a:lnTo>
                      <a:pt x="104" y="243"/>
                    </a:lnTo>
                    <a:lnTo>
                      <a:pt x="104" y="230"/>
                    </a:lnTo>
                    <a:lnTo>
                      <a:pt x="104" y="217"/>
                    </a:lnTo>
                    <a:lnTo>
                      <a:pt x="106" y="204"/>
                    </a:lnTo>
                    <a:lnTo>
                      <a:pt x="107" y="191"/>
                    </a:lnTo>
                    <a:lnTo>
                      <a:pt x="110" y="178"/>
                    </a:lnTo>
                    <a:lnTo>
                      <a:pt x="112" y="166"/>
                    </a:lnTo>
                    <a:lnTo>
                      <a:pt x="116" y="153"/>
                    </a:lnTo>
                    <a:lnTo>
                      <a:pt x="120" y="141"/>
                    </a:lnTo>
                    <a:lnTo>
                      <a:pt x="124" y="128"/>
                    </a:lnTo>
                    <a:lnTo>
                      <a:pt x="129" y="116"/>
                    </a:lnTo>
                    <a:lnTo>
                      <a:pt x="135" y="104"/>
                    </a:lnTo>
                    <a:lnTo>
                      <a:pt x="141" y="93"/>
                    </a:lnTo>
                    <a:lnTo>
                      <a:pt x="148" y="81"/>
                    </a:lnTo>
                    <a:lnTo>
                      <a:pt x="156" y="70"/>
                    </a:lnTo>
                    <a:lnTo>
                      <a:pt x="164" y="59"/>
                    </a:lnTo>
                    <a:lnTo>
                      <a:pt x="144" y="77"/>
                    </a:lnTo>
                    <a:lnTo>
                      <a:pt x="125" y="96"/>
                    </a:lnTo>
                    <a:lnTo>
                      <a:pt x="106" y="116"/>
                    </a:lnTo>
                    <a:lnTo>
                      <a:pt x="88" y="136"/>
                    </a:lnTo>
                    <a:lnTo>
                      <a:pt x="71" y="156"/>
                    </a:lnTo>
                    <a:lnTo>
                      <a:pt x="55" y="178"/>
                    </a:lnTo>
                    <a:lnTo>
                      <a:pt x="41" y="200"/>
                    </a:lnTo>
                    <a:lnTo>
                      <a:pt x="29" y="222"/>
                    </a:lnTo>
                    <a:lnTo>
                      <a:pt x="23" y="234"/>
                    </a:lnTo>
                    <a:lnTo>
                      <a:pt x="18" y="245"/>
                    </a:lnTo>
                    <a:lnTo>
                      <a:pt x="14" y="257"/>
                    </a:lnTo>
                    <a:lnTo>
                      <a:pt x="10" y="269"/>
                    </a:lnTo>
                    <a:lnTo>
                      <a:pt x="7" y="281"/>
                    </a:lnTo>
                    <a:lnTo>
                      <a:pt x="4" y="293"/>
                    </a:lnTo>
                    <a:lnTo>
                      <a:pt x="2" y="305"/>
                    </a:lnTo>
                    <a:lnTo>
                      <a:pt x="1" y="318"/>
                    </a:lnTo>
                    <a:lnTo>
                      <a:pt x="0" y="330"/>
                    </a:lnTo>
                    <a:lnTo>
                      <a:pt x="0" y="342"/>
                    </a:lnTo>
                    <a:lnTo>
                      <a:pt x="1" y="355"/>
                    </a:lnTo>
                    <a:lnTo>
                      <a:pt x="3" y="367"/>
                    </a:lnTo>
                    <a:lnTo>
                      <a:pt x="6" y="380"/>
                    </a:lnTo>
                    <a:lnTo>
                      <a:pt x="10" y="393"/>
                    </a:lnTo>
                    <a:lnTo>
                      <a:pt x="14" y="405"/>
                    </a:lnTo>
                    <a:lnTo>
                      <a:pt x="19" y="418"/>
                    </a:lnTo>
                    <a:lnTo>
                      <a:pt x="25" y="429"/>
                    </a:lnTo>
                    <a:lnTo>
                      <a:pt x="30" y="439"/>
                    </a:lnTo>
                    <a:lnTo>
                      <a:pt x="37" y="449"/>
                    </a:lnTo>
                    <a:lnTo>
                      <a:pt x="43" y="459"/>
                    </a:lnTo>
                    <a:lnTo>
                      <a:pt x="58" y="477"/>
                    </a:lnTo>
                    <a:lnTo>
                      <a:pt x="73" y="494"/>
                    </a:lnTo>
                    <a:lnTo>
                      <a:pt x="105" y="526"/>
                    </a:lnTo>
                    <a:lnTo>
                      <a:pt x="136" y="558"/>
                    </a:lnTo>
                    <a:lnTo>
                      <a:pt x="150" y="574"/>
                    </a:lnTo>
                    <a:lnTo>
                      <a:pt x="163" y="591"/>
                    </a:lnTo>
                    <a:lnTo>
                      <a:pt x="168" y="599"/>
                    </a:lnTo>
                    <a:lnTo>
                      <a:pt x="174" y="608"/>
                    </a:lnTo>
                    <a:lnTo>
                      <a:pt x="179" y="619"/>
                    </a:lnTo>
                    <a:lnTo>
                      <a:pt x="183" y="629"/>
                    </a:lnTo>
                    <a:lnTo>
                      <a:pt x="187" y="639"/>
                    </a:lnTo>
                    <a:lnTo>
                      <a:pt x="190" y="649"/>
                    </a:lnTo>
                    <a:lnTo>
                      <a:pt x="191" y="660"/>
                    </a:lnTo>
                    <a:lnTo>
                      <a:pt x="193" y="672"/>
                    </a:lnTo>
                    <a:lnTo>
                      <a:pt x="193" y="684"/>
                    </a:lnTo>
                    <a:lnTo>
                      <a:pt x="192" y="696"/>
                    </a:lnTo>
                    <a:lnTo>
                      <a:pt x="191" y="710"/>
                    </a:lnTo>
                    <a:lnTo>
                      <a:pt x="188" y="723"/>
                    </a:lnTo>
                    <a:lnTo>
                      <a:pt x="193" y="698"/>
                    </a:lnTo>
                    <a:lnTo>
                      <a:pt x="200" y="673"/>
                    </a:lnTo>
                    <a:lnTo>
                      <a:pt x="208" y="650"/>
                    </a:lnTo>
                    <a:lnTo>
                      <a:pt x="217" y="627"/>
                    </a:lnTo>
                    <a:lnTo>
                      <a:pt x="227" y="605"/>
                    </a:lnTo>
                    <a:lnTo>
                      <a:pt x="238" y="583"/>
                    </a:lnTo>
                    <a:lnTo>
                      <a:pt x="249" y="563"/>
                    </a:lnTo>
                    <a:lnTo>
                      <a:pt x="261" y="542"/>
                    </a:lnTo>
                    <a:lnTo>
                      <a:pt x="285" y="502"/>
                    </a:lnTo>
                    <a:lnTo>
                      <a:pt x="308" y="462"/>
                    </a:lnTo>
                    <a:lnTo>
                      <a:pt x="318" y="441"/>
                    </a:lnTo>
                    <a:lnTo>
                      <a:pt x="327" y="420"/>
                    </a:lnTo>
                    <a:lnTo>
                      <a:pt x="335" y="398"/>
                    </a:lnTo>
                    <a:lnTo>
                      <a:pt x="342" y="376"/>
                    </a:lnTo>
                    <a:lnTo>
                      <a:pt x="345" y="363"/>
                    </a:lnTo>
                    <a:lnTo>
                      <a:pt x="347" y="351"/>
                    </a:lnTo>
                    <a:lnTo>
                      <a:pt x="349" y="339"/>
                    </a:lnTo>
                    <a:lnTo>
                      <a:pt x="350" y="327"/>
                    </a:lnTo>
                    <a:lnTo>
                      <a:pt x="350" y="315"/>
                    </a:lnTo>
                    <a:lnTo>
                      <a:pt x="350" y="304"/>
                    </a:lnTo>
                    <a:lnTo>
                      <a:pt x="350" y="293"/>
                    </a:lnTo>
                    <a:lnTo>
                      <a:pt x="349" y="282"/>
                    </a:lnTo>
                    <a:lnTo>
                      <a:pt x="345" y="260"/>
                    </a:lnTo>
                    <a:lnTo>
                      <a:pt x="341" y="239"/>
                    </a:lnTo>
                    <a:lnTo>
                      <a:pt x="335" y="219"/>
                    </a:lnTo>
                    <a:lnTo>
                      <a:pt x="328" y="199"/>
                    </a:lnTo>
                    <a:lnTo>
                      <a:pt x="311" y="160"/>
                    </a:lnTo>
                    <a:lnTo>
                      <a:pt x="294" y="120"/>
                    </a:lnTo>
                    <a:lnTo>
                      <a:pt x="285" y="100"/>
                    </a:lnTo>
                    <a:lnTo>
                      <a:pt x="277" y="80"/>
                    </a:lnTo>
                    <a:lnTo>
                      <a:pt x="269" y="58"/>
                    </a:lnTo>
                    <a:lnTo>
                      <a:pt x="262" y="37"/>
                    </a:lnTo>
                    <a:lnTo>
                      <a:pt x="263" y="31"/>
                    </a:lnTo>
                    <a:lnTo>
                      <a:pt x="265" y="18"/>
                    </a:lnTo>
                    <a:lnTo>
                      <a:pt x="267" y="6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  <p:sp>
            <p:nvSpPr>
              <p:cNvPr id="432" name="Freeform 456"/>
              <p:cNvSpPr/>
              <p:nvPr/>
            </p:nvSpPr>
            <p:spPr bwMode="auto">
              <a:xfrm rot="20782584">
                <a:off x="2982362" y="4256323"/>
                <a:ext cx="131763" cy="100013"/>
              </a:xfrm>
              <a:custGeom>
                <a:gdLst>
                  <a:gd fmla="*/ 267 w 581" name="T0"/>
                  <a:gd fmla="*/ 309 h 442" name="T1"/>
                  <a:gd fmla="*/ 324 w 581" name="T2"/>
                  <a:gd fmla="*/ 285 h 442" name="T3"/>
                  <a:gd fmla="*/ 378 w 581" name="T4"/>
                  <a:gd fmla="*/ 255 h 442" name="T5"/>
                  <a:gd fmla="*/ 427 w 581" name="T6"/>
                  <a:gd fmla="*/ 220 h 442" name="T7"/>
                  <a:gd fmla="*/ 471 w 581" name="T8"/>
                  <a:gd fmla="*/ 179 h 442" name="T9"/>
                  <a:gd fmla="*/ 510 w 581" name="T10"/>
                  <a:gd fmla="*/ 133 h 442" name="T11"/>
                  <a:gd fmla="*/ 542 w 581" name="T12"/>
                  <a:gd fmla="*/ 83 h 442" name="T13"/>
                  <a:gd fmla="*/ 568 w 581" name="T14"/>
                  <a:gd fmla="*/ 29 h 442" name="T15"/>
                  <a:gd fmla="*/ 564 w 581" name="T16"/>
                  <a:gd fmla="*/ 12 h 442" name="T17"/>
                  <a:gd fmla="*/ 528 w 581" name="T18"/>
                  <a:gd fmla="*/ 29 h 442" name="T19"/>
                  <a:gd fmla="*/ 484 w 581" name="T20"/>
                  <a:gd fmla="*/ 37 h 442" name="T21"/>
                  <a:gd fmla="*/ 420 w 581" name="T22"/>
                  <a:gd fmla="*/ 46 h 442" name="T23"/>
                  <a:gd fmla="*/ 356 w 581" name="T24"/>
                  <a:gd fmla="*/ 56 h 442" name="T25"/>
                  <a:gd fmla="*/ 315 w 581" name="T26"/>
                  <a:gd fmla="*/ 68 h 442" name="T27"/>
                  <a:gd fmla="*/ 276 w 581" name="T28"/>
                  <a:gd fmla="*/ 87 h 442" name="T29"/>
                  <a:gd fmla="*/ 247 w 581" name="T30"/>
                  <a:gd fmla="*/ 106 h 442" name="T31"/>
                  <a:gd fmla="*/ 228 w 581" name="T32"/>
                  <a:gd fmla="*/ 122 h 442" name="T33"/>
                  <a:gd fmla="*/ 203 w 581" name="T34"/>
                  <a:gd fmla="*/ 148 h 442" name="T35"/>
                  <a:gd fmla="*/ 175 w 581" name="T36"/>
                  <a:gd fmla="*/ 185 h 442" name="T37"/>
                  <a:gd fmla="*/ 140 w 581" name="T38"/>
                  <a:gd fmla="*/ 245 h 442" name="T39"/>
                  <a:gd fmla="*/ 106 w 581" name="T40"/>
                  <a:gd fmla="*/ 307 h 442" name="T41"/>
                  <a:gd fmla="*/ 82 w 581" name="T42"/>
                  <a:gd fmla="*/ 347 h 442" name="T43"/>
                  <a:gd fmla="*/ 54 w 581" name="T44"/>
                  <a:gd fmla="*/ 388 h 442" name="T45"/>
                  <a:gd fmla="*/ 20 w 581" name="T46"/>
                  <a:gd fmla="*/ 425 h 442" name="T47"/>
                  <a:gd fmla="*/ 11 w 581" name="T48"/>
                  <a:gd fmla="*/ 433 h 442" name="T49"/>
                  <a:gd fmla="*/ 32 w 581" name="T50"/>
                  <a:gd fmla="*/ 418 h 442" name="T51"/>
                  <a:gd fmla="*/ 54 w 581" name="T52"/>
                  <a:gd fmla="*/ 407 h 442" name="T53"/>
                  <a:gd fmla="*/ 75 w 581" name="T54"/>
                  <a:gd fmla="*/ 400 h 442" name="T55"/>
                  <a:gd fmla="*/ 95 w 581" name="T56"/>
                  <a:gd fmla="*/ 396 h 442" name="T57"/>
                  <a:gd fmla="*/ 116 w 581" name="T58"/>
                  <a:gd fmla="*/ 395 h 442" name="T59"/>
                  <a:gd fmla="*/ 148 w 581" name="T60"/>
                  <a:gd fmla="*/ 398 h 442" name="T61"/>
                  <a:gd fmla="*/ 212 w 581" name="T62"/>
                  <a:gd fmla="*/ 412 h 442" name="T63"/>
                  <a:gd fmla="*/ 278 w 581" name="T64"/>
                  <a:gd fmla="*/ 427 h 442" name="T65"/>
                  <a:gd fmla="*/ 313 w 581" name="T66"/>
                  <a:gd fmla="*/ 430 h 442" name="T67"/>
                  <a:gd fmla="*/ 336 w 581" name="T68"/>
                  <a:gd fmla="*/ 430 h 442" name="T69"/>
                  <a:gd fmla="*/ 362 w 581" name="T70"/>
                  <a:gd fmla="*/ 427 h 442" name="T71"/>
                  <a:gd fmla="*/ 389 w 581" name="T72"/>
                  <a:gd fmla="*/ 421 h 442" name="T73"/>
                  <a:gd fmla="*/ 413 w 581" name="T74"/>
                  <a:gd fmla="*/ 411 h 442" name="T75"/>
                  <a:gd fmla="*/ 435 w 581" name="T76"/>
                  <a:gd fmla="*/ 400 h 442" name="T77"/>
                  <a:gd fmla="*/ 455 w 581" name="T78"/>
                  <a:gd fmla="*/ 386 h 442" name="T79"/>
                  <a:gd fmla="*/ 473 w 581" name="T80"/>
                  <a:gd fmla="*/ 369 h 442" name="T81"/>
                  <a:gd fmla="*/ 490 w 581" name="T82"/>
                  <a:gd fmla="*/ 350 h 442" name="T83"/>
                  <a:gd fmla="*/ 505 w 581" name="T84"/>
                  <a:gd fmla="*/ 330 h 442" name="T85"/>
                  <a:gd fmla="*/ 525 w 581" name="T86"/>
                  <a:gd fmla="*/ 297 h 442" name="T87"/>
                  <a:gd fmla="*/ 546 w 581" name="T88"/>
                  <a:gd fmla="*/ 249 h 442" name="T89"/>
                  <a:gd fmla="*/ 563 w 581" name="T90"/>
                  <a:gd fmla="*/ 198 h 442" name="T91"/>
                  <a:gd fmla="*/ 576 w 581" name="T92"/>
                  <a:gd fmla="*/ 146 h 442" name="T93"/>
                  <a:gd fmla="*/ 576 w 581" name="T94"/>
                  <a:gd fmla="*/ 132 h 442" name="T95"/>
                  <a:gd fmla="*/ 564 w 581" name="T96"/>
                  <a:gd fmla="*/ 156 h 442" name="T97"/>
                  <a:gd fmla="*/ 550 w 581" name="T98"/>
                  <a:gd fmla="*/ 178 h 442" name="T99"/>
                  <a:gd fmla="*/ 535 w 581" name="T100"/>
                  <a:gd fmla="*/ 199 h 442" name="T101"/>
                  <a:gd fmla="*/ 517 w 581" name="T102"/>
                  <a:gd fmla="*/ 218 h 442" name="T103"/>
                  <a:gd fmla="*/ 498 w 581" name="T104"/>
                  <a:gd fmla="*/ 236 h 442" name="T105"/>
                  <a:gd fmla="*/ 477 w 581" name="T106"/>
                  <a:gd fmla="*/ 252 h 442" name="T107"/>
                  <a:gd fmla="*/ 455 w 581" name="T108"/>
                  <a:gd fmla="*/ 266 h 442" name="T109"/>
                  <a:gd fmla="*/ 420 w 581" name="T110"/>
                  <a:gd fmla="*/ 284 h 442" name="T111"/>
                  <a:gd fmla="*/ 370 w 581" name="T112"/>
                  <a:gd fmla="*/ 302 h 442" name="T113"/>
                  <a:gd fmla="*/ 317 w 581" name="T114"/>
                  <a:gd fmla="*/ 314 h 442" name="T115"/>
                  <a:gd fmla="*/ 264 w 581" name="T116"/>
                  <a:gd fmla="*/ 319 h 44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42" w="581">
                    <a:moveTo>
                      <a:pt x="237" y="318"/>
                    </a:moveTo>
                    <a:lnTo>
                      <a:pt x="267" y="309"/>
                    </a:lnTo>
                    <a:lnTo>
                      <a:pt x="296" y="298"/>
                    </a:lnTo>
                    <a:lnTo>
                      <a:pt x="324" y="285"/>
                    </a:lnTo>
                    <a:lnTo>
                      <a:pt x="351" y="271"/>
                    </a:lnTo>
                    <a:lnTo>
                      <a:pt x="378" y="255"/>
                    </a:lnTo>
                    <a:lnTo>
                      <a:pt x="404" y="238"/>
                    </a:lnTo>
                    <a:lnTo>
                      <a:pt x="427" y="220"/>
                    </a:lnTo>
                    <a:lnTo>
                      <a:pt x="450" y="200"/>
                    </a:lnTo>
                    <a:lnTo>
                      <a:pt x="471" y="179"/>
                    </a:lnTo>
                    <a:lnTo>
                      <a:pt x="491" y="156"/>
                    </a:lnTo>
                    <a:lnTo>
                      <a:pt x="510" y="133"/>
                    </a:lnTo>
                    <a:lnTo>
                      <a:pt x="527" y="108"/>
                    </a:lnTo>
                    <a:lnTo>
                      <a:pt x="542" y="83"/>
                    </a:lnTo>
                    <a:lnTo>
                      <a:pt x="556" y="57"/>
                    </a:lnTo>
                    <a:lnTo>
                      <a:pt x="568" y="29"/>
                    </a:lnTo>
                    <a:lnTo>
                      <a:pt x="578" y="0"/>
                    </a:lnTo>
                    <a:lnTo>
                      <a:pt x="564" y="12"/>
                    </a:lnTo>
                    <a:lnTo>
                      <a:pt x="550" y="24"/>
                    </a:lnTo>
                    <a:lnTo>
                      <a:pt x="528" y="29"/>
                    </a:lnTo>
                    <a:lnTo>
                      <a:pt x="506" y="34"/>
                    </a:lnTo>
                    <a:lnTo>
                      <a:pt x="484" y="37"/>
                    </a:lnTo>
                    <a:lnTo>
                      <a:pt x="462" y="40"/>
                    </a:lnTo>
                    <a:lnTo>
                      <a:pt x="420" y="46"/>
                    </a:lnTo>
                    <a:lnTo>
                      <a:pt x="378" y="52"/>
                    </a:lnTo>
                    <a:lnTo>
                      <a:pt x="356" y="56"/>
                    </a:lnTo>
                    <a:lnTo>
                      <a:pt x="336" y="62"/>
                    </a:lnTo>
                    <a:lnTo>
                      <a:pt x="315" y="68"/>
                    </a:lnTo>
                    <a:lnTo>
                      <a:pt x="296" y="76"/>
                    </a:lnTo>
                    <a:lnTo>
                      <a:pt x="276" y="87"/>
                    </a:lnTo>
                    <a:lnTo>
                      <a:pt x="256" y="99"/>
                    </a:lnTo>
                    <a:lnTo>
                      <a:pt x="247" y="106"/>
                    </a:lnTo>
                    <a:lnTo>
                      <a:pt x="237" y="114"/>
                    </a:lnTo>
                    <a:lnTo>
                      <a:pt x="228" y="122"/>
                    </a:lnTo>
                    <a:lnTo>
                      <a:pt x="219" y="131"/>
                    </a:lnTo>
                    <a:lnTo>
                      <a:pt x="203" y="148"/>
                    </a:lnTo>
                    <a:lnTo>
                      <a:pt x="188" y="166"/>
                    </a:lnTo>
                    <a:lnTo>
                      <a:pt x="175" y="185"/>
                    </a:lnTo>
                    <a:lnTo>
                      <a:pt x="163" y="205"/>
                    </a:lnTo>
                    <a:lnTo>
                      <a:pt x="140" y="245"/>
                    </a:lnTo>
                    <a:lnTo>
                      <a:pt x="118" y="286"/>
                    </a:lnTo>
                    <a:lnTo>
                      <a:pt x="106" y="307"/>
                    </a:lnTo>
                    <a:lnTo>
                      <a:pt x="95" y="327"/>
                    </a:lnTo>
                    <a:lnTo>
                      <a:pt x="82" y="347"/>
                    </a:lnTo>
                    <a:lnTo>
                      <a:pt x="69" y="368"/>
                    </a:lnTo>
                    <a:lnTo>
                      <a:pt x="54" y="388"/>
                    </a:lnTo>
                    <a:lnTo>
                      <a:pt x="37" y="407"/>
                    </a:lnTo>
                    <a:lnTo>
                      <a:pt x="20" y="425"/>
                    </a:lnTo>
                    <a:lnTo>
                      <a:pt x="0" y="442"/>
                    </a:lnTo>
                    <a:lnTo>
                      <a:pt x="11" y="433"/>
                    </a:lnTo>
                    <a:lnTo>
                      <a:pt x="21" y="425"/>
                    </a:lnTo>
                    <a:lnTo>
                      <a:pt x="32" y="418"/>
                    </a:lnTo>
                    <a:lnTo>
                      <a:pt x="42" y="412"/>
                    </a:lnTo>
                    <a:lnTo>
                      <a:pt x="54" y="407"/>
                    </a:lnTo>
                    <a:lnTo>
                      <a:pt x="64" y="403"/>
                    </a:lnTo>
                    <a:lnTo>
                      <a:pt x="75" y="400"/>
                    </a:lnTo>
                    <a:lnTo>
                      <a:pt x="85" y="398"/>
                    </a:lnTo>
                    <a:lnTo>
                      <a:pt x="95" y="396"/>
                    </a:lnTo>
                    <a:lnTo>
                      <a:pt x="106" y="395"/>
                    </a:lnTo>
                    <a:lnTo>
                      <a:pt x="116" y="395"/>
                    </a:lnTo>
                    <a:lnTo>
                      <a:pt x="127" y="395"/>
                    </a:lnTo>
                    <a:lnTo>
                      <a:pt x="148" y="398"/>
                    </a:lnTo>
                    <a:lnTo>
                      <a:pt x="169" y="401"/>
                    </a:lnTo>
                    <a:lnTo>
                      <a:pt x="212" y="412"/>
                    </a:lnTo>
                    <a:lnTo>
                      <a:pt x="256" y="422"/>
                    </a:lnTo>
                    <a:lnTo>
                      <a:pt x="278" y="427"/>
                    </a:lnTo>
                    <a:lnTo>
                      <a:pt x="301" y="429"/>
                    </a:lnTo>
                    <a:lnTo>
                      <a:pt x="313" y="430"/>
                    </a:lnTo>
                    <a:lnTo>
                      <a:pt x="325" y="430"/>
                    </a:lnTo>
                    <a:lnTo>
                      <a:pt x="336" y="430"/>
                    </a:lnTo>
                    <a:lnTo>
                      <a:pt x="348" y="429"/>
                    </a:lnTo>
                    <a:lnTo>
                      <a:pt x="362" y="427"/>
                    </a:lnTo>
                    <a:lnTo>
                      <a:pt x="376" y="424"/>
                    </a:lnTo>
                    <a:lnTo>
                      <a:pt x="389" y="421"/>
                    </a:lnTo>
                    <a:lnTo>
                      <a:pt x="401" y="416"/>
                    </a:lnTo>
                    <a:lnTo>
                      <a:pt x="413" y="411"/>
                    </a:lnTo>
                    <a:lnTo>
                      <a:pt x="424" y="406"/>
                    </a:lnTo>
                    <a:lnTo>
                      <a:pt x="435" y="400"/>
                    </a:lnTo>
                    <a:lnTo>
                      <a:pt x="445" y="393"/>
                    </a:lnTo>
                    <a:lnTo>
                      <a:pt x="455" y="386"/>
                    </a:lnTo>
                    <a:lnTo>
                      <a:pt x="464" y="378"/>
                    </a:lnTo>
                    <a:lnTo>
                      <a:pt x="473" y="369"/>
                    </a:lnTo>
                    <a:lnTo>
                      <a:pt x="482" y="359"/>
                    </a:lnTo>
                    <a:lnTo>
                      <a:pt x="490" y="350"/>
                    </a:lnTo>
                    <a:lnTo>
                      <a:pt x="498" y="340"/>
                    </a:lnTo>
                    <a:lnTo>
                      <a:pt x="505" y="330"/>
                    </a:lnTo>
                    <a:lnTo>
                      <a:pt x="512" y="319"/>
                    </a:lnTo>
                    <a:lnTo>
                      <a:pt x="525" y="297"/>
                    </a:lnTo>
                    <a:lnTo>
                      <a:pt x="536" y="273"/>
                    </a:lnTo>
                    <a:lnTo>
                      <a:pt x="546" y="249"/>
                    </a:lnTo>
                    <a:lnTo>
                      <a:pt x="555" y="224"/>
                    </a:lnTo>
                    <a:lnTo>
                      <a:pt x="563" y="198"/>
                    </a:lnTo>
                    <a:lnTo>
                      <a:pt x="570" y="172"/>
                    </a:lnTo>
                    <a:lnTo>
                      <a:pt x="576" y="146"/>
                    </a:lnTo>
                    <a:lnTo>
                      <a:pt x="581" y="119"/>
                    </a:lnTo>
                    <a:lnTo>
                      <a:pt x="576" y="132"/>
                    </a:lnTo>
                    <a:lnTo>
                      <a:pt x="571" y="144"/>
                    </a:lnTo>
                    <a:lnTo>
                      <a:pt x="564" y="156"/>
                    </a:lnTo>
                    <a:lnTo>
                      <a:pt x="558" y="167"/>
                    </a:lnTo>
                    <a:lnTo>
                      <a:pt x="550" y="178"/>
                    </a:lnTo>
                    <a:lnTo>
                      <a:pt x="543" y="189"/>
                    </a:lnTo>
                    <a:lnTo>
                      <a:pt x="535" y="199"/>
                    </a:lnTo>
                    <a:lnTo>
                      <a:pt x="526" y="209"/>
                    </a:lnTo>
                    <a:lnTo>
                      <a:pt x="517" y="218"/>
                    </a:lnTo>
                    <a:lnTo>
                      <a:pt x="507" y="227"/>
                    </a:lnTo>
                    <a:lnTo>
                      <a:pt x="498" y="236"/>
                    </a:lnTo>
                    <a:lnTo>
                      <a:pt x="487" y="244"/>
                    </a:lnTo>
                    <a:lnTo>
                      <a:pt x="477" y="252"/>
                    </a:lnTo>
                    <a:lnTo>
                      <a:pt x="466" y="259"/>
                    </a:lnTo>
                    <a:lnTo>
                      <a:pt x="455" y="266"/>
                    </a:lnTo>
                    <a:lnTo>
                      <a:pt x="443" y="272"/>
                    </a:lnTo>
                    <a:lnTo>
                      <a:pt x="420" y="284"/>
                    </a:lnTo>
                    <a:lnTo>
                      <a:pt x="395" y="294"/>
                    </a:lnTo>
                    <a:lnTo>
                      <a:pt x="370" y="302"/>
                    </a:lnTo>
                    <a:lnTo>
                      <a:pt x="343" y="309"/>
                    </a:lnTo>
                    <a:lnTo>
                      <a:pt x="317" y="314"/>
                    </a:lnTo>
                    <a:lnTo>
                      <a:pt x="290" y="317"/>
                    </a:lnTo>
                    <a:lnTo>
                      <a:pt x="264" y="319"/>
                    </a:lnTo>
                    <a:lnTo>
                      <a:pt x="237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</p:grpSp>
      </p:grpSp>
      <p:sp>
        <p:nvSpPr>
          <p:cNvPr id="433" name="Freeform 457"/>
          <p:cNvSpPr/>
          <p:nvPr/>
        </p:nvSpPr>
        <p:spPr bwMode="auto">
          <a:xfrm rot="20782584">
            <a:off x="2105779" y="1007152"/>
            <a:ext cx="447675" cy="409575"/>
          </a:xfrm>
          <a:custGeom>
            <a:gdLst>
              <a:gd fmla="*/ 42 w 1974" name="T0"/>
              <a:gd fmla="*/ 136 h 1805" name="T1"/>
              <a:gd fmla="*/ 123 w 1974" name="T2"/>
              <a:gd fmla="*/ 276 h 1805" name="T3"/>
              <a:gd fmla="*/ 239 w 1974" name="T4"/>
              <a:gd fmla="*/ 490 h 1805" name="T5"/>
              <a:gd fmla="*/ 354 w 1974" name="T6"/>
              <a:gd fmla="*/ 705 h 1805" name="T7"/>
              <a:gd fmla="*/ 433 w 1974" name="T8"/>
              <a:gd fmla="*/ 846 h 1805" name="T9"/>
              <a:gd fmla="*/ 516 w 1974" name="T10"/>
              <a:gd fmla="*/ 982 h 1805" name="T11"/>
              <a:gd fmla="*/ 603 w 1974" name="T12"/>
              <a:gd fmla="*/ 1115 h 1805" name="T13"/>
              <a:gd fmla="*/ 696 w 1974" name="T14"/>
              <a:gd fmla="*/ 1240 h 1805" name="T15"/>
              <a:gd fmla="*/ 799 w 1974" name="T16"/>
              <a:gd fmla="*/ 1356 h 1805" name="T17"/>
              <a:gd fmla="*/ 911 w 1974" name="T18"/>
              <a:gd fmla="*/ 1463 h 1805" name="T19"/>
              <a:gd fmla="*/ 1034 w 1974" name="T20"/>
              <a:gd fmla="*/ 1559 h 1805" name="T21"/>
              <a:gd fmla="*/ 1171 w 1974" name="T22"/>
              <a:gd fmla="*/ 1641 h 1805" name="T23"/>
              <a:gd fmla="*/ 1322 w 1974" name="T24"/>
              <a:gd fmla="*/ 1708 h 1805" name="T25"/>
              <a:gd fmla="*/ 1490 w 1974" name="T26"/>
              <a:gd fmla="*/ 1761 h 1805" name="T27"/>
              <a:gd fmla="*/ 1674 w 1974" name="T28"/>
              <a:gd fmla="*/ 1795 h 1805" name="T29"/>
              <a:gd fmla="*/ 1783 w 1974" name="T30"/>
              <a:gd fmla="*/ 1804 h 1805" name="T31"/>
              <a:gd fmla="*/ 1838 w 1974" name="T32"/>
              <a:gd fmla="*/ 1801 h 1805" name="T33"/>
              <a:gd fmla="*/ 1911 w 1974" name="T34"/>
              <a:gd fmla="*/ 1795 h 1805" name="T35"/>
              <a:gd fmla="*/ 1966 w 1974" name="T36"/>
              <a:gd fmla="*/ 1792 h 1805" name="T37"/>
              <a:gd fmla="*/ 1864 w 1974" name="T38"/>
              <a:gd fmla="*/ 1796 h 1805" name="T39"/>
              <a:gd fmla="*/ 1657 w 1974" name="T40"/>
              <a:gd fmla="*/ 1784 h 1805" name="T41"/>
              <a:gd fmla="*/ 1471 w 1974" name="T42"/>
              <a:gd fmla="*/ 1748 h 1805" name="T43"/>
              <a:gd fmla="*/ 1301 w 1974" name="T44"/>
              <a:gd fmla="*/ 1687 h 1805" name="T45"/>
              <a:gd fmla="*/ 1149 w 1974" name="T46"/>
              <a:gd fmla="*/ 1607 h 1805" name="T47"/>
              <a:gd fmla="*/ 1010 w 1974" name="T48"/>
              <a:gd fmla="*/ 1509 h 1805" name="T49"/>
              <a:gd fmla="*/ 885 w 1974" name="T50"/>
              <a:gd fmla="*/ 1395 h 1805" name="T51"/>
              <a:gd fmla="*/ 770 w 1974" name="T52"/>
              <a:gd fmla="*/ 1267 h 1805" name="T53"/>
              <a:gd fmla="*/ 665 w 1974" name="T54"/>
              <a:gd fmla="*/ 1130 h 1805" name="T55"/>
              <a:gd fmla="*/ 569 w 1974" name="T56"/>
              <a:gd fmla="*/ 983 h 1805" name="T57"/>
              <a:gd fmla="*/ 478 w 1974" name="T58"/>
              <a:gd fmla="*/ 831 h 1805" name="T59"/>
              <a:gd fmla="*/ 393 w 1974" name="T60"/>
              <a:gd fmla="*/ 676 h 1805" name="T61"/>
              <a:gd fmla="*/ 271 w 1974" name="T62"/>
              <a:gd fmla="*/ 441 h 1805" name="T63"/>
              <a:gd fmla="*/ 150 w 1974" name="T64"/>
              <a:gd fmla="*/ 213 h 1805" name="T65"/>
              <a:gd fmla="*/ 68 w 1974" name="T66"/>
              <a:gd fmla="*/ 69 h 1805" name="T67"/>
              <a:gd fmla="*/ 0 w 1974" name="T68"/>
              <a:gd fmla="*/ 68 h 180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805" w="1973">
                <a:moveTo>
                  <a:pt x="0" y="68"/>
                </a:moveTo>
                <a:lnTo>
                  <a:pt x="42" y="136"/>
                </a:lnTo>
                <a:lnTo>
                  <a:pt x="83" y="206"/>
                </a:lnTo>
                <a:lnTo>
                  <a:pt x="123" y="276"/>
                </a:lnTo>
                <a:lnTo>
                  <a:pt x="162" y="348"/>
                </a:lnTo>
                <a:lnTo>
                  <a:pt x="239" y="490"/>
                </a:lnTo>
                <a:lnTo>
                  <a:pt x="316" y="633"/>
                </a:lnTo>
                <a:lnTo>
                  <a:pt x="354" y="705"/>
                </a:lnTo>
                <a:lnTo>
                  <a:pt x="393" y="776"/>
                </a:lnTo>
                <a:lnTo>
                  <a:pt x="433" y="846"/>
                </a:lnTo>
                <a:lnTo>
                  <a:pt x="473" y="915"/>
                </a:lnTo>
                <a:lnTo>
                  <a:pt x="516" y="982"/>
                </a:lnTo>
                <a:lnTo>
                  <a:pt x="558" y="1050"/>
                </a:lnTo>
                <a:lnTo>
                  <a:pt x="603" y="1115"/>
                </a:lnTo>
                <a:lnTo>
                  <a:pt x="649" y="1178"/>
                </a:lnTo>
                <a:lnTo>
                  <a:pt x="696" y="1240"/>
                </a:lnTo>
                <a:lnTo>
                  <a:pt x="746" y="1299"/>
                </a:lnTo>
                <a:lnTo>
                  <a:pt x="799" y="1356"/>
                </a:lnTo>
                <a:lnTo>
                  <a:pt x="854" y="1412"/>
                </a:lnTo>
                <a:lnTo>
                  <a:pt x="911" y="1463"/>
                </a:lnTo>
                <a:lnTo>
                  <a:pt x="971" y="1513"/>
                </a:lnTo>
                <a:lnTo>
                  <a:pt x="1034" y="1559"/>
                </a:lnTo>
                <a:lnTo>
                  <a:pt x="1100" y="1601"/>
                </a:lnTo>
                <a:lnTo>
                  <a:pt x="1171" y="1641"/>
                </a:lnTo>
                <a:lnTo>
                  <a:pt x="1245" y="1676"/>
                </a:lnTo>
                <a:lnTo>
                  <a:pt x="1322" y="1708"/>
                </a:lnTo>
                <a:lnTo>
                  <a:pt x="1403" y="1737"/>
                </a:lnTo>
                <a:lnTo>
                  <a:pt x="1490" y="1761"/>
                </a:lnTo>
                <a:lnTo>
                  <a:pt x="1580" y="1780"/>
                </a:lnTo>
                <a:lnTo>
                  <a:pt x="1674" y="1795"/>
                </a:lnTo>
                <a:lnTo>
                  <a:pt x="1775" y="1805"/>
                </a:lnTo>
                <a:lnTo>
                  <a:pt x="1783" y="1804"/>
                </a:lnTo>
                <a:lnTo>
                  <a:pt x="1806" y="1803"/>
                </a:lnTo>
                <a:lnTo>
                  <a:pt x="1838" y="1801"/>
                </a:lnTo>
                <a:lnTo>
                  <a:pt x="1874" y="1798"/>
                </a:lnTo>
                <a:lnTo>
                  <a:pt x="1911" y="1795"/>
                </a:lnTo>
                <a:lnTo>
                  <a:pt x="1943" y="1793"/>
                </a:lnTo>
                <a:lnTo>
                  <a:pt x="1966" y="1792"/>
                </a:lnTo>
                <a:lnTo>
                  <a:pt x="1974" y="1791"/>
                </a:lnTo>
                <a:lnTo>
                  <a:pt x="1864" y="1796"/>
                </a:lnTo>
                <a:lnTo>
                  <a:pt x="1759" y="1793"/>
                </a:lnTo>
                <a:lnTo>
                  <a:pt x="1657" y="1784"/>
                </a:lnTo>
                <a:lnTo>
                  <a:pt x="1562" y="1769"/>
                </a:lnTo>
                <a:lnTo>
                  <a:pt x="1471" y="1748"/>
                </a:lnTo>
                <a:lnTo>
                  <a:pt x="1384" y="1720"/>
                </a:lnTo>
                <a:lnTo>
                  <a:pt x="1301" y="1687"/>
                </a:lnTo>
                <a:lnTo>
                  <a:pt x="1223" y="1649"/>
                </a:lnTo>
                <a:lnTo>
                  <a:pt x="1149" y="1607"/>
                </a:lnTo>
                <a:lnTo>
                  <a:pt x="1077" y="1560"/>
                </a:lnTo>
                <a:lnTo>
                  <a:pt x="1010" y="1509"/>
                </a:lnTo>
                <a:lnTo>
                  <a:pt x="946" y="1454"/>
                </a:lnTo>
                <a:lnTo>
                  <a:pt x="885" y="1395"/>
                </a:lnTo>
                <a:lnTo>
                  <a:pt x="826" y="1332"/>
                </a:lnTo>
                <a:lnTo>
                  <a:pt x="770" y="1267"/>
                </a:lnTo>
                <a:lnTo>
                  <a:pt x="716" y="1200"/>
                </a:lnTo>
                <a:lnTo>
                  <a:pt x="665" y="1130"/>
                </a:lnTo>
                <a:lnTo>
                  <a:pt x="616" y="1058"/>
                </a:lnTo>
                <a:lnTo>
                  <a:pt x="569" y="983"/>
                </a:lnTo>
                <a:lnTo>
                  <a:pt x="523" y="908"/>
                </a:lnTo>
                <a:lnTo>
                  <a:pt x="478" y="831"/>
                </a:lnTo>
                <a:lnTo>
                  <a:pt x="435" y="754"/>
                </a:lnTo>
                <a:lnTo>
                  <a:pt x="393" y="676"/>
                </a:lnTo>
                <a:lnTo>
                  <a:pt x="352" y="597"/>
                </a:lnTo>
                <a:lnTo>
                  <a:pt x="271" y="441"/>
                </a:lnTo>
                <a:lnTo>
                  <a:pt x="191" y="288"/>
                </a:lnTo>
                <a:lnTo>
                  <a:pt x="150" y="213"/>
                </a:lnTo>
                <a:lnTo>
                  <a:pt x="110" y="140"/>
                </a:lnTo>
                <a:lnTo>
                  <a:pt x="68" y="69"/>
                </a:lnTo>
                <a:lnTo>
                  <a:pt x="26" y="0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34" name="Freeform 458"/>
          <p:cNvSpPr/>
          <p:nvPr/>
        </p:nvSpPr>
        <p:spPr bwMode="auto">
          <a:xfrm rot="20782584">
            <a:off x="2529574" y="1268806"/>
            <a:ext cx="261938" cy="103188"/>
          </a:xfrm>
          <a:custGeom>
            <a:gdLst>
              <a:gd fmla="*/ 1127 w 1156" name="T0"/>
              <a:gd fmla="*/ 43 h 455" name="T1"/>
              <a:gd fmla="*/ 1082 w 1156" name="T2"/>
              <a:gd fmla="*/ 89 h 455" name="T3"/>
              <a:gd fmla="*/ 1037 w 1156" name="T4"/>
              <a:gd fmla="*/ 119 h 455" name="T5"/>
              <a:gd fmla="*/ 991 w 1156" name="T6"/>
              <a:gd fmla="*/ 135 h 455" name="T7"/>
              <a:gd fmla="*/ 945 w 1156" name="T8"/>
              <a:gd fmla="*/ 138 h 455" name="T9"/>
              <a:gd fmla="*/ 899 w 1156" name="T10"/>
              <a:gd fmla="*/ 132 h 455" name="T11"/>
              <a:gd fmla="*/ 853 w 1156" name="T12"/>
              <a:gd fmla="*/ 120 h 455" name="T13"/>
              <a:gd fmla="*/ 761 w 1156" name="T14"/>
              <a:gd fmla="*/ 88 h 455" name="T15"/>
              <a:gd fmla="*/ 701 w 1156" name="T16"/>
              <a:gd fmla="*/ 69 h 455" name="T17"/>
              <a:gd fmla="*/ 647 w 1156" name="T18"/>
              <a:gd fmla="*/ 59 h 455" name="T19"/>
              <a:gd fmla="*/ 584 w 1156" name="T20"/>
              <a:gd fmla="*/ 56 h 455" name="T21"/>
              <a:gd fmla="*/ 528 w 1156" name="T22"/>
              <a:gd fmla="*/ 61 h 455" name="T23"/>
              <a:gd fmla="*/ 476 w 1156" name="T24"/>
              <a:gd fmla="*/ 73 h 455" name="T25"/>
              <a:gd fmla="*/ 428 w 1156" name="T26"/>
              <a:gd fmla="*/ 91 h 455" name="T27"/>
              <a:gd fmla="*/ 383 w 1156" name="T28"/>
              <a:gd fmla="*/ 115 h 455" name="T29"/>
              <a:gd fmla="*/ 294 w 1156" name="T30"/>
              <a:gd fmla="*/ 172 h 455" name="T31"/>
              <a:gd fmla="*/ 201 w 1156" name="T32"/>
              <a:gd fmla="*/ 236 h 455" name="T33"/>
              <a:gd fmla="*/ 148 w 1156" name="T34"/>
              <a:gd fmla="*/ 270 h 455" name="T35"/>
              <a:gd fmla="*/ 227 w 1156" name="T36"/>
              <a:gd fmla="*/ 248 h 455" name="T37"/>
              <a:gd fmla="*/ 296 w 1156" name="T38"/>
              <a:gd fmla="*/ 236 h 455" name="T39"/>
              <a:gd fmla="*/ 326 w 1156" name="T40"/>
              <a:gd fmla="*/ 235 h 455" name="T41"/>
              <a:gd fmla="*/ 368 w 1156" name="T42"/>
              <a:gd fmla="*/ 246 h 455" name="T43"/>
              <a:gd fmla="*/ 405 w 1156" name="T44"/>
              <a:gd fmla="*/ 261 h 455" name="T45"/>
              <a:gd fmla="*/ 457 w 1156" name="T46"/>
              <a:gd fmla="*/ 269 h 455" name="T47"/>
              <a:gd fmla="*/ 526 w 1156" name="T48"/>
              <a:gd fmla="*/ 267 h 455" name="T49"/>
              <a:gd fmla="*/ 597 w 1156" name="T50"/>
              <a:gd fmla="*/ 256 h 455" name="T51"/>
              <a:gd fmla="*/ 716 w 1156" name="T52"/>
              <a:gd fmla="*/ 225 h 455" name="T53"/>
              <a:gd fmla="*/ 791 w 1156" name="T54"/>
              <a:gd fmla="*/ 209 h 455" name="T55"/>
              <a:gd fmla="*/ 728 w 1156" name="T56"/>
              <a:gd fmla="*/ 248 h 455" name="T57"/>
              <a:gd fmla="*/ 658 w 1156" name="T58"/>
              <a:gd fmla="*/ 282 h 455" name="T59"/>
              <a:gd fmla="*/ 583 w 1156" name="T60"/>
              <a:gd fmla="*/ 312 h 455" name="T61"/>
              <a:gd fmla="*/ 505 w 1156" name="T62"/>
              <a:gd fmla="*/ 338 h 455" name="T63"/>
              <a:gd fmla="*/ 424 w 1156" name="T64"/>
              <a:gd fmla="*/ 358 h 455" name="T65"/>
              <a:gd fmla="*/ 342 w 1156" name="T66"/>
              <a:gd fmla="*/ 372 h 455" name="T67"/>
              <a:gd fmla="*/ 259 w 1156" name="T68"/>
              <a:gd fmla="*/ 380 h 455" name="T69"/>
              <a:gd fmla="*/ 178 w 1156" name="T70"/>
              <a:gd fmla="*/ 381 h 455" name="T71"/>
              <a:gd fmla="*/ 100 w 1156" name="T72"/>
              <a:gd fmla="*/ 375 h 455" name="T73"/>
              <a:gd fmla="*/ 24 w 1156" name="T74"/>
              <a:gd fmla="*/ 361 h 455" name="T75"/>
              <a:gd fmla="*/ 68 w 1156" name="T76"/>
              <a:gd fmla="*/ 393 h 455" name="T77"/>
              <a:gd fmla="*/ 181 w 1156" name="T78"/>
              <a:gd fmla="*/ 433 h 455" name="T79"/>
              <a:gd fmla="*/ 305 w 1156" name="T80"/>
              <a:gd fmla="*/ 453 h 455" name="T81"/>
              <a:gd fmla="*/ 436 w 1156" name="T82"/>
              <a:gd fmla="*/ 453 h 455" name="T83"/>
              <a:gd fmla="*/ 568 w 1156" name="T84"/>
              <a:gd fmla="*/ 435 h 455" name="T85"/>
              <a:gd fmla="*/ 698 w 1156" name="T86"/>
              <a:gd fmla="*/ 399 h 455" name="T87"/>
              <a:gd fmla="*/ 821 w 1156" name="T88"/>
              <a:gd fmla="*/ 347 h 455" name="T89"/>
              <a:gd fmla="*/ 932 w 1156" name="T90"/>
              <a:gd fmla="*/ 281 h 455" name="T91"/>
              <a:gd fmla="*/ 1029 w 1156" name="T92"/>
              <a:gd fmla="*/ 199 h 455" name="T93"/>
              <a:gd fmla="*/ 1105 w 1156" name="T94"/>
              <a:gd fmla="*/ 106 h 455" name="T95"/>
              <a:gd fmla="*/ 1156 w 1156" name="T96"/>
              <a:gd fmla="*/ 0 h 45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55" w="1156">
                <a:moveTo>
                  <a:pt x="1156" y="0"/>
                </a:moveTo>
                <a:lnTo>
                  <a:pt x="1141" y="23"/>
                </a:lnTo>
                <a:lnTo>
                  <a:pt x="1127" y="43"/>
                </a:lnTo>
                <a:lnTo>
                  <a:pt x="1112" y="60"/>
                </a:lnTo>
                <a:lnTo>
                  <a:pt x="1097" y="76"/>
                </a:lnTo>
                <a:lnTo>
                  <a:pt x="1082" y="89"/>
                </a:lnTo>
                <a:lnTo>
                  <a:pt x="1067" y="101"/>
                </a:lnTo>
                <a:lnTo>
                  <a:pt x="1052" y="111"/>
                </a:lnTo>
                <a:lnTo>
                  <a:pt x="1037" y="119"/>
                </a:lnTo>
                <a:lnTo>
                  <a:pt x="1022" y="126"/>
                </a:lnTo>
                <a:lnTo>
                  <a:pt x="1006" y="131"/>
                </a:lnTo>
                <a:lnTo>
                  <a:pt x="991" y="135"/>
                </a:lnTo>
                <a:lnTo>
                  <a:pt x="976" y="137"/>
                </a:lnTo>
                <a:lnTo>
                  <a:pt x="960" y="138"/>
                </a:lnTo>
                <a:lnTo>
                  <a:pt x="945" y="138"/>
                </a:lnTo>
                <a:lnTo>
                  <a:pt x="929" y="137"/>
                </a:lnTo>
                <a:lnTo>
                  <a:pt x="914" y="135"/>
                </a:lnTo>
                <a:lnTo>
                  <a:pt x="899" y="132"/>
                </a:lnTo>
                <a:lnTo>
                  <a:pt x="883" y="129"/>
                </a:lnTo>
                <a:lnTo>
                  <a:pt x="868" y="125"/>
                </a:lnTo>
                <a:lnTo>
                  <a:pt x="853" y="120"/>
                </a:lnTo>
                <a:lnTo>
                  <a:pt x="822" y="110"/>
                </a:lnTo>
                <a:lnTo>
                  <a:pt x="792" y="99"/>
                </a:lnTo>
                <a:lnTo>
                  <a:pt x="761" y="88"/>
                </a:lnTo>
                <a:lnTo>
                  <a:pt x="731" y="78"/>
                </a:lnTo>
                <a:lnTo>
                  <a:pt x="716" y="73"/>
                </a:lnTo>
                <a:lnTo>
                  <a:pt x="701" y="69"/>
                </a:lnTo>
                <a:lnTo>
                  <a:pt x="686" y="65"/>
                </a:lnTo>
                <a:lnTo>
                  <a:pt x="671" y="63"/>
                </a:lnTo>
                <a:lnTo>
                  <a:pt x="647" y="59"/>
                </a:lnTo>
                <a:lnTo>
                  <a:pt x="625" y="57"/>
                </a:lnTo>
                <a:lnTo>
                  <a:pt x="605" y="56"/>
                </a:lnTo>
                <a:lnTo>
                  <a:pt x="584" y="56"/>
                </a:lnTo>
                <a:lnTo>
                  <a:pt x="565" y="56"/>
                </a:lnTo>
                <a:lnTo>
                  <a:pt x="546" y="58"/>
                </a:lnTo>
                <a:lnTo>
                  <a:pt x="528" y="61"/>
                </a:lnTo>
                <a:lnTo>
                  <a:pt x="510" y="64"/>
                </a:lnTo>
                <a:lnTo>
                  <a:pt x="493" y="68"/>
                </a:lnTo>
                <a:lnTo>
                  <a:pt x="476" y="73"/>
                </a:lnTo>
                <a:lnTo>
                  <a:pt x="460" y="78"/>
                </a:lnTo>
                <a:lnTo>
                  <a:pt x="444" y="84"/>
                </a:lnTo>
                <a:lnTo>
                  <a:pt x="428" y="91"/>
                </a:lnTo>
                <a:lnTo>
                  <a:pt x="413" y="98"/>
                </a:lnTo>
                <a:lnTo>
                  <a:pt x="398" y="106"/>
                </a:lnTo>
                <a:lnTo>
                  <a:pt x="383" y="115"/>
                </a:lnTo>
                <a:lnTo>
                  <a:pt x="353" y="132"/>
                </a:lnTo>
                <a:lnTo>
                  <a:pt x="323" y="152"/>
                </a:lnTo>
                <a:lnTo>
                  <a:pt x="294" y="172"/>
                </a:lnTo>
                <a:lnTo>
                  <a:pt x="264" y="193"/>
                </a:lnTo>
                <a:lnTo>
                  <a:pt x="233" y="214"/>
                </a:lnTo>
                <a:lnTo>
                  <a:pt x="201" y="236"/>
                </a:lnTo>
                <a:lnTo>
                  <a:pt x="167" y="257"/>
                </a:lnTo>
                <a:lnTo>
                  <a:pt x="131" y="278"/>
                </a:lnTo>
                <a:lnTo>
                  <a:pt x="148" y="270"/>
                </a:lnTo>
                <a:lnTo>
                  <a:pt x="171" y="262"/>
                </a:lnTo>
                <a:lnTo>
                  <a:pt x="198" y="255"/>
                </a:lnTo>
                <a:lnTo>
                  <a:pt x="227" y="248"/>
                </a:lnTo>
                <a:lnTo>
                  <a:pt x="256" y="242"/>
                </a:lnTo>
                <a:lnTo>
                  <a:pt x="284" y="238"/>
                </a:lnTo>
                <a:lnTo>
                  <a:pt x="296" y="236"/>
                </a:lnTo>
                <a:lnTo>
                  <a:pt x="308" y="235"/>
                </a:lnTo>
                <a:lnTo>
                  <a:pt x="318" y="235"/>
                </a:lnTo>
                <a:lnTo>
                  <a:pt x="326" y="235"/>
                </a:lnTo>
                <a:lnTo>
                  <a:pt x="342" y="237"/>
                </a:lnTo>
                <a:lnTo>
                  <a:pt x="355" y="241"/>
                </a:lnTo>
                <a:lnTo>
                  <a:pt x="368" y="246"/>
                </a:lnTo>
                <a:lnTo>
                  <a:pt x="380" y="251"/>
                </a:lnTo>
                <a:lnTo>
                  <a:pt x="392" y="257"/>
                </a:lnTo>
                <a:lnTo>
                  <a:pt x="405" y="261"/>
                </a:lnTo>
                <a:lnTo>
                  <a:pt x="419" y="265"/>
                </a:lnTo>
                <a:lnTo>
                  <a:pt x="435" y="268"/>
                </a:lnTo>
                <a:lnTo>
                  <a:pt x="457" y="269"/>
                </a:lnTo>
                <a:lnTo>
                  <a:pt x="480" y="269"/>
                </a:lnTo>
                <a:lnTo>
                  <a:pt x="503" y="268"/>
                </a:lnTo>
                <a:lnTo>
                  <a:pt x="526" y="267"/>
                </a:lnTo>
                <a:lnTo>
                  <a:pt x="550" y="264"/>
                </a:lnTo>
                <a:lnTo>
                  <a:pt x="573" y="260"/>
                </a:lnTo>
                <a:lnTo>
                  <a:pt x="597" y="256"/>
                </a:lnTo>
                <a:lnTo>
                  <a:pt x="620" y="251"/>
                </a:lnTo>
                <a:lnTo>
                  <a:pt x="669" y="240"/>
                </a:lnTo>
                <a:lnTo>
                  <a:pt x="716" y="225"/>
                </a:lnTo>
                <a:lnTo>
                  <a:pt x="764" y="211"/>
                </a:lnTo>
                <a:lnTo>
                  <a:pt x="810" y="195"/>
                </a:lnTo>
                <a:lnTo>
                  <a:pt x="791" y="209"/>
                </a:lnTo>
                <a:lnTo>
                  <a:pt x="771" y="222"/>
                </a:lnTo>
                <a:lnTo>
                  <a:pt x="750" y="236"/>
                </a:lnTo>
                <a:lnTo>
                  <a:pt x="728" y="248"/>
                </a:lnTo>
                <a:lnTo>
                  <a:pt x="705" y="260"/>
                </a:lnTo>
                <a:lnTo>
                  <a:pt x="682" y="271"/>
                </a:lnTo>
                <a:lnTo>
                  <a:pt x="658" y="282"/>
                </a:lnTo>
                <a:lnTo>
                  <a:pt x="633" y="293"/>
                </a:lnTo>
                <a:lnTo>
                  <a:pt x="608" y="303"/>
                </a:lnTo>
                <a:lnTo>
                  <a:pt x="583" y="312"/>
                </a:lnTo>
                <a:lnTo>
                  <a:pt x="557" y="321"/>
                </a:lnTo>
                <a:lnTo>
                  <a:pt x="531" y="330"/>
                </a:lnTo>
                <a:lnTo>
                  <a:pt x="505" y="338"/>
                </a:lnTo>
                <a:lnTo>
                  <a:pt x="478" y="345"/>
                </a:lnTo>
                <a:lnTo>
                  <a:pt x="451" y="352"/>
                </a:lnTo>
                <a:lnTo>
                  <a:pt x="424" y="358"/>
                </a:lnTo>
                <a:lnTo>
                  <a:pt x="397" y="363"/>
                </a:lnTo>
                <a:lnTo>
                  <a:pt x="369" y="368"/>
                </a:lnTo>
                <a:lnTo>
                  <a:pt x="342" y="372"/>
                </a:lnTo>
                <a:lnTo>
                  <a:pt x="314" y="375"/>
                </a:lnTo>
                <a:lnTo>
                  <a:pt x="286" y="378"/>
                </a:lnTo>
                <a:lnTo>
                  <a:pt x="259" y="380"/>
                </a:lnTo>
                <a:lnTo>
                  <a:pt x="232" y="381"/>
                </a:lnTo>
                <a:lnTo>
                  <a:pt x="205" y="382"/>
                </a:lnTo>
                <a:lnTo>
                  <a:pt x="178" y="381"/>
                </a:lnTo>
                <a:lnTo>
                  <a:pt x="151" y="380"/>
                </a:lnTo>
                <a:lnTo>
                  <a:pt x="125" y="378"/>
                </a:lnTo>
                <a:lnTo>
                  <a:pt x="100" y="375"/>
                </a:lnTo>
                <a:lnTo>
                  <a:pt x="74" y="371"/>
                </a:lnTo>
                <a:lnTo>
                  <a:pt x="49" y="366"/>
                </a:lnTo>
                <a:lnTo>
                  <a:pt x="24" y="361"/>
                </a:lnTo>
                <a:lnTo>
                  <a:pt x="0" y="354"/>
                </a:lnTo>
                <a:lnTo>
                  <a:pt x="34" y="375"/>
                </a:lnTo>
                <a:lnTo>
                  <a:pt x="68" y="393"/>
                </a:lnTo>
                <a:lnTo>
                  <a:pt x="104" y="409"/>
                </a:lnTo>
                <a:lnTo>
                  <a:pt x="142" y="422"/>
                </a:lnTo>
                <a:lnTo>
                  <a:pt x="181" y="433"/>
                </a:lnTo>
                <a:lnTo>
                  <a:pt x="221" y="442"/>
                </a:lnTo>
                <a:lnTo>
                  <a:pt x="263" y="448"/>
                </a:lnTo>
                <a:lnTo>
                  <a:pt x="305" y="453"/>
                </a:lnTo>
                <a:lnTo>
                  <a:pt x="349" y="455"/>
                </a:lnTo>
                <a:lnTo>
                  <a:pt x="392" y="455"/>
                </a:lnTo>
                <a:lnTo>
                  <a:pt x="436" y="453"/>
                </a:lnTo>
                <a:lnTo>
                  <a:pt x="480" y="449"/>
                </a:lnTo>
                <a:lnTo>
                  <a:pt x="524" y="443"/>
                </a:lnTo>
                <a:lnTo>
                  <a:pt x="568" y="435"/>
                </a:lnTo>
                <a:lnTo>
                  <a:pt x="611" y="425"/>
                </a:lnTo>
                <a:lnTo>
                  <a:pt x="654" y="413"/>
                </a:lnTo>
                <a:lnTo>
                  <a:pt x="698" y="399"/>
                </a:lnTo>
                <a:lnTo>
                  <a:pt x="740" y="384"/>
                </a:lnTo>
                <a:lnTo>
                  <a:pt x="781" y="366"/>
                </a:lnTo>
                <a:lnTo>
                  <a:pt x="821" y="347"/>
                </a:lnTo>
                <a:lnTo>
                  <a:pt x="859" y="327"/>
                </a:lnTo>
                <a:lnTo>
                  <a:pt x="896" y="305"/>
                </a:lnTo>
                <a:lnTo>
                  <a:pt x="932" y="281"/>
                </a:lnTo>
                <a:lnTo>
                  <a:pt x="966" y="255"/>
                </a:lnTo>
                <a:lnTo>
                  <a:pt x="999" y="227"/>
                </a:lnTo>
                <a:lnTo>
                  <a:pt x="1029" y="199"/>
                </a:lnTo>
                <a:lnTo>
                  <a:pt x="1056" y="169"/>
                </a:lnTo>
                <a:lnTo>
                  <a:pt x="1082" y="138"/>
                </a:lnTo>
                <a:lnTo>
                  <a:pt x="1105" y="106"/>
                </a:lnTo>
                <a:lnTo>
                  <a:pt x="1125" y="72"/>
                </a:lnTo>
                <a:lnTo>
                  <a:pt x="1142" y="37"/>
                </a:lnTo>
                <a:lnTo>
                  <a:pt x="115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35" name="Freeform 459"/>
          <p:cNvSpPr/>
          <p:nvPr/>
        </p:nvSpPr>
        <p:spPr bwMode="auto">
          <a:xfrm rot="20782584">
            <a:off x="421347" y="112017"/>
            <a:ext cx="361950" cy="603250"/>
          </a:xfrm>
          <a:custGeom>
            <a:gdLst>
              <a:gd fmla="*/ 1391 w 1596" name="T0"/>
              <a:gd fmla="*/ 2617 h 2660" name="T1"/>
              <a:gd fmla="*/ 1442 w 1596" name="T2"/>
              <a:gd fmla="*/ 2501 h 2660" name="T3"/>
              <a:gd fmla="*/ 1487 w 1596" name="T4"/>
              <a:gd fmla="*/ 2382 h 2660" name="T5"/>
              <a:gd fmla="*/ 1525 w 1596" name="T6"/>
              <a:gd fmla="*/ 2262 h 2660" name="T7"/>
              <a:gd fmla="*/ 1555 w 1596" name="T8"/>
              <a:gd fmla="*/ 2141 h 2660" name="T9"/>
              <a:gd fmla="*/ 1567 w 1596" name="T10"/>
              <a:gd fmla="*/ 2079 h 2660" name="T11"/>
              <a:gd fmla="*/ 1577 w 1596" name="T12"/>
              <a:gd fmla="*/ 2017 h 2660" name="T13"/>
              <a:gd fmla="*/ 1585 w 1596" name="T14"/>
              <a:gd fmla="*/ 1955 h 2660" name="T15"/>
              <a:gd fmla="*/ 1591 w 1596" name="T16"/>
              <a:gd fmla="*/ 1893 h 2660" name="T17"/>
              <a:gd fmla="*/ 1594 w 1596" name="T18"/>
              <a:gd fmla="*/ 1831 h 2660" name="T19"/>
              <a:gd fmla="*/ 1596 w 1596" name="T20"/>
              <a:gd fmla="*/ 1768 h 2660" name="T21"/>
              <a:gd fmla="*/ 1594 w 1596" name="T22"/>
              <a:gd fmla="*/ 1704 h 2660" name="T23"/>
              <a:gd fmla="*/ 1591 w 1596" name="T24"/>
              <a:gd fmla="*/ 1641 h 2660" name="T25"/>
              <a:gd fmla="*/ 1573 w 1596" name="T26"/>
              <a:gd fmla="*/ 1488 h 2660" name="T27"/>
              <a:gd fmla="*/ 1543 w 1596" name="T28"/>
              <a:gd fmla="*/ 1333 h 2660" name="T29"/>
              <a:gd fmla="*/ 1499 w 1596" name="T30"/>
              <a:gd fmla="*/ 1180 h 2660" name="T31"/>
              <a:gd fmla="*/ 1445 w 1596" name="T32"/>
              <a:gd fmla="*/ 1027 h 2660" name="T33"/>
              <a:gd fmla="*/ 1379 w 1596" name="T34"/>
              <a:gd fmla="*/ 880 h 2660" name="T35"/>
              <a:gd fmla="*/ 1301 w 1596" name="T36"/>
              <a:gd fmla="*/ 738 h 2660" name="T37"/>
              <a:gd fmla="*/ 1213 w 1596" name="T38"/>
              <a:gd fmla="*/ 603 h 2660" name="T39"/>
              <a:gd fmla="*/ 1114 w 1596" name="T40"/>
              <a:gd fmla="*/ 478 h 2660" name="T41"/>
              <a:gd fmla="*/ 1006 w 1596" name="T42"/>
              <a:gd fmla="*/ 362 h 2660" name="T43"/>
              <a:gd fmla="*/ 888 w 1596" name="T44"/>
              <a:gd fmla="*/ 261 h 2660" name="T45"/>
              <a:gd fmla="*/ 760 w 1596" name="T46"/>
              <a:gd fmla="*/ 173 h 2660" name="T47"/>
              <a:gd fmla="*/ 624 w 1596" name="T48"/>
              <a:gd fmla="*/ 102 h 2660" name="T49"/>
              <a:gd fmla="*/ 479 w 1596" name="T50"/>
              <a:gd fmla="*/ 48 h 2660" name="T51"/>
              <a:gd fmla="*/ 327 w 1596" name="T52"/>
              <a:gd fmla="*/ 13 h 2660" name="T53"/>
              <a:gd fmla="*/ 167 w 1596" name="T54"/>
              <a:gd fmla="*/ 0 h 2660" name="T55"/>
              <a:gd fmla="*/ 0 w 1596" name="T56"/>
              <a:gd fmla="*/ 10 h 2660" name="T57"/>
              <a:gd fmla="*/ 70 w 1596" name="T58"/>
              <a:gd fmla="*/ 10 h 2660" name="T59"/>
              <a:gd fmla="*/ 139 w 1596" name="T60"/>
              <a:gd fmla="*/ 10 h 2660" name="T61"/>
              <a:gd fmla="*/ 275 w 1596" name="T62"/>
              <a:gd fmla="*/ 13 h 2660" name="T63"/>
              <a:gd fmla="*/ 407 w 1596" name="T64"/>
              <a:gd fmla="*/ 36 h 2660" name="T65"/>
              <a:gd fmla="*/ 535 w 1596" name="T66"/>
              <a:gd fmla="*/ 77 h 2660" name="T67"/>
              <a:gd fmla="*/ 660 w 1596" name="T68"/>
              <a:gd fmla="*/ 134 h 2660" name="T69"/>
              <a:gd fmla="*/ 779 w 1596" name="T70"/>
              <a:gd fmla="*/ 206 h 2660" name="T71"/>
              <a:gd fmla="*/ 894 w 1596" name="T72"/>
              <a:gd fmla="*/ 293 h 2660" name="T73"/>
              <a:gd fmla="*/ 1001 w 1596" name="T74"/>
              <a:gd fmla="*/ 393 h 2660" name="T75"/>
              <a:gd fmla="*/ 1101 w 1596" name="T76"/>
              <a:gd fmla="*/ 503 h 2660" name="T77"/>
              <a:gd fmla="*/ 1193 w 1596" name="T78"/>
              <a:gd fmla="*/ 623 h 2660" name="T79"/>
              <a:gd fmla="*/ 1278 w 1596" name="T80"/>
              <a:gd fmla="*/ 752 h 2660" name="T81"/>
              <a:gd fmla="*/ 1352 w 1596" name="T82"/>
              <a:gd fmla="*/ 887 h 2660" name="T83"/>
              <a:gd fmla="*/ 1417 w 1596" name="T84"/>
              <a:gd fmla="*/ 1028 h 2660" name="T85"/>
              <a:gd fmla="*/ 1470 w 1596" name="T86"/>
              <a:gd fmla="*/ 1174 h 2660" name="T87"/>
              <a:gd fmla="*/ 1513 w 1596" name="T88"/>
              <a:gd fmla="*/ 1321 h 2660" name="T89"/>
              <a:gd fmla="*/ 1545 w 1596" name="T90"/>
              <a:gd fmla="*/ 1471 h 2660" name="T91"/>
              <a:gd fmla="*/ 1562 w 1596" name="T92"/>
              <a:gd fmla="*/ 1620 h 2660" name="T93"/>
              <a:gd fmla="*/ 1566 w 1596" name="T94"/>
              <a:gd fmla="*/ 1687 h 2660" name="T95"/>
              <a:gd fmla="*/ 1566 w 1596" name="T96"/>
              <a:gd fmla="*/ 1754 h 2660" name="T97"/>
              <a:gd fmla="*/ 1564 w 1596" name="T98"/>
              <a:gd fmla="*/ 1822 h 2660" name="T99"/>
              <a:gd fmla="*/ 1559 w 1596" name="T100"/>
              <a:gd fmla="*/ 1889 h 2660" name="T101"/>
              <a:gd fmla="*/ 1551 w 1596" name="T102"/>
              <a:gd fmla="*/ 1955 h 2660" name="T103"/>
              <a:gd fmla="*/ 1540 w 1596" name="T104"/>
              <a:gd fmla="*/ 2022 h 2660" name="T105"/>
              <a:gd fmla="*/ 1527 w 1596" name="T106"/>
              <a:gd fmla="*/ 2087 h 2660" name="T107"/>
              <a:gd fmla="*/ 1510 w 1596" name="T108"/>
              <a:gd fmla="*/ 2154 h 2660" name="T109"/>
              <a:gd fmla="*/ 1492 w 1596" name="T110"/>
              <a:gd fmla="*/ 2219 h 2660" name="T111"/>
              <a:gd fmla="*/ 1472 w 1596" name="T112"/>
              <a:gd fmla="*/ 2283 h 2660" name="T113"/>
              <a:gd fmla="*/ 1449 w 1596" name="T114"/>
              <a:gd fmla="*/ 2347 h 2660" name="T115"/>
              <a:gd fmla="*/ 1424 w 1596" name="T116"/>
              <a:gd fmla="*/ 2411 h 2660" name="T117"/>
              <a:gd fmla="*/ 1397 w 1596" name="T118"/>
              <a:gd fmla="*/ 2475 h 2660" name="T119"/>
              <a:gd fmla="*/ 1369 w 1596" name="T120"/>
              <a:gd fmla="*/ 2537 h 2660" name="T121"/>
              <a:gd fmla="*/ 1306 w 1596" name="T122"/>
              <a:gd fmla="*/ 2660 h 266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660" w="1596">
                <a:moveTo>
                  <a:pt x="1379" y="2640"/>
                </a:moveTo>
                <a:lnTo>
                  <a:pt x="1391" y="2617"/>
                </a:lnTo>
                <a:lnTo>
                  <a:pt x="1417" y="2559"/>
                </a:lnTo>
                <a:lnTo>
                  <a:pt x="1442" y="2501"/>
                </a:lnTo>
                <a:lnTo>
                  <a:pt x="1465" y="2441"/>
                </a:lnTo>
                <a:lnTo>
                  <a:pt x="1487" y="2382"/>
                </a:lnTo>
                <a:lnTo>
                  <a:pt x="1506" y="2323"/>
                </a:lnTo>
                <a:lnTo>
                  <a:pt x="1525" y="2262"/>
                </a:lnTo>
                <a:lnTo>
                  <a:pt x="1541" y="2202"/>
                </a:lnTo>
                <a:lnTo>
                  <a:pt x="1555" y="2141"/>
                </a:lnTo>
                <a:lnTo>
                  <a:pt x="1562" y="2110"/>
                </a:lnTo>
                <a:lnTo>
                  <a:pt x="1567" y="2079"/>
                </a:lnTo>
                <a:lnTo>
                  <a:pt x="1573" y="2048"/>
                </a:lnTo>
                <a:lnTo>
                  <a:pt x="1577" y="2017"/>
                </a:lnTo>
                <a:lnTo>
                  <a:pt x="1581" y="1986"/>
                </a:lnTo>
                <a:lnTo>
                  <a:pt x="1585" y="1955"/>
                </a:lnTo>
                <a:lnTo>
                  <a:pt x="1588" y="1924"/>
                </a:lnTo>
                <a:lnTo>
                  <a:pt x="1591" y="1893"/>
                </a:lnTo>
                <a:lnTo>
                  <a:pt x="1593" y="1862"/>
                </a:lnTo>
                <a:lnTo>
                  <a:pt x="1594" y="1831"/>
                </a:lnTo>
                <a:lnTo>
                  <a:pt x="1595" y="1799"/>
                </a:lnTo>
                <a:lnTo>
                  <a:pt x="1596" y="1768"/>
                </a:lnTo>
                <a:lnTo>
                  <a:pt x="1595" y="1735"/>
                </a:lnTo>
                <a:lnTo>
                  <a:pt x="1594" y="1704"/>
                </a:lnTo>
                <a:lnTo>
                  <a:pt x="1593" y="1672"/>
                </a:lnTo>
                <a:lnTo>
                  <a:pt x="1591" y="1641"/>
                </a:lnTo>
                <a:lnTo>
                  <a:pt x="1584" y="1565"/>
                </a:lnTo>
                <a:lnTo>
                  <a:pt x="1573" y="1488"/>
                </a:lnTo>
                <a:lnTo>
                  <a:pt x="1560" y="1410"/>
                </a:lnTo>
                <a:lnTo>
                  <a:pt x="1543" y="1333"/>
                </a:lnTo>
                <a:lnTo>
                  <a:pt x="1523" y="1256"/>
                </a:lnTo>
                <a:lnTo>
                  <a:pt x="1499" y="1180"/>
                </a:lnTo>
                <a:lnTo>
                  <a:pt x="1473" y="1104"/>
                </a:lnTo>
                <a:lnTo>
                  <a:pt x="1445" y="1027"/>
                </a:lnTo>
                <a:lnTo>
                  <a:pt x="1413" y="953"/>
                </a:lnTo>
                <a:lnTo>
                  <a:pt x="1379" y="880"/>
                </a:lnTo>
                <a:lnTo>
                  <a:pt x="1341" y="808"/>
                </a:lnTo>
                <a:lnTo>
                  <a:pt x="1301" y="738"/>
                </a:lnTo>
                <a:lnTo>
                  <a:pt x="1259" y="669"/>
                </a:lnTo>
                <a:lnTo>
                  <a:pt x="1213" y="603"/>
                </a:lnTo>
                <a:lnTo>
                  <a:pt x="1164" y="539"/>
                </a:lnTo>
                <a:lnTo>
                  <a:pt x="1114" y="478"/>
                </a:lnTo>
                <a:lnTo>
                  <a:pt x="1061" y="419"/>
                </a:lnTo>
                <a:lnTo>
                  <a:pt x="1006" y="362"/>
                </a:lnTo>
                <a:lnTo>
                  <a:pt x="948" y="310"/>
                </a:lnTo>
                <a:lnTo>
                  <a:pt x="888" y="261"/>
                </a:lnTo>
                <a:lnTo>
                  <a:pt x="825" y="215"/>
                </a:lnTo>
                <a:lnTo>
                  <a:pt x="760" y="173"/>
                </a:lnTo>
                <a:lnTo>
                  <a:pt x="693" y="135"/>
                </a:lnTo>
                <a:lnTo>
                  <a:pt x="624" y="102"/>
                </a:lnTo>
                <a:lnTo>
                  <a:pt x="552" y="72"/>
                </a:lnTo>
                <a:lnTo>
                  <a:pt x="479" y="48"/>
                </a:lnTo>
                <a:lnTo>
                  <a:pt x="404" y="28"/>
                </a:lnTo>
                <a:lnTo>
                  <a:pt x="327" y="13"/>
                </a:lnTo>
                <a:lnTo>
                  <a:pt x="247" y="3"/>
                </a:lnTo>
                <a:lnTo>
                  <a:pt x="167" y="0"/>
                </a:lnTo>
                <a:lnTo>
                  <a:pt x="84" y="2"/>
                </a:lnTo>
                <a:lnTo>
                  <a:pt x="0" y="10"/>
                </a:lnTo>
                <a:lnTo>
                  <a:pt x="22" y="10"/>
                </a:lnTo>
                <a:lnTo>
                  <a:pt x="70" y="10"/>
                </a:lnTo>
                <a:lnTo>
                  <a:pt x="117" y="10"/>
                </a:lnTo>
                <a:lnTo>
                  <a:pt x="139" y="10"/>
                </a:lnTo>
                <a:lnTo>
                  <a:pt x="207" y="9"/>
                </a:lnTo>
                <a:lnTo>
                  <a:pt x="275" y="13"/>
                </a:lnTo>
                <a:lnTo>
                  <a:pt x="341" y="23"/>
                </a:lnTo>
                <a:lnTo>
                  <a:pt x="407" y="36"/>
                </a:lnTo>
                <a:lnTo>
                  <a:pt x="471" y="54"/>
                </a:lnTo>
                <a:lnTo>
                  <a:pt x="535" y="77"/>
                </a:lnTo>
                <a:lnTo>
                  <a:pt x="599" y="103"/>
                </a:lnTo>
                <a:lnTo>
                  <a:pt x="660" y="134"/>
                </a:lnTo>
                <a:lnTo>
                  <a:pt x="720" y="168"/>
                </a:lnTo>
                <a:lnTo>
                  <a:pt x="779" y="206"/>
                </a:lnTo>
                <a:lnTo>
                  <a:pt x="837" y="248"/>
                </a:lnTo>
                <a:lnTo>
                  <a:pt x="894" y="293"/>
                </a:lnTo>
                <a:lnTo>
                  <a:pt x="948" y="341"/>
                </a:lnTo>
                <a:lnTo>
                  <a:pt x="1001" y="393"/>
                </a:lnTo>
                <a:lnTo>
                  <a:pt x="1052" y="447"/>
                </a:lnTo>
                <a:lnTo>
                  <a:pt x="1101" y="503"/>
                </a:lnTo>
                <a:lnTo>
                  <a:pt x="1148" y="562"/>
                </a:lnTo>
                <a:lnTo>
                  <a:pt x="1193" y="623"/>
                </a:lnTo>
                <a:lnTo>
                  <a:pt x="1237" y="686"/>
                </a:lnTo>
                <a:lnTo>
                  <a:pt x="1278" y="752"/>
                </a:lnTo>
                <a:lnTo>
                  <a:pt x="1316" y="819"/>
                </a:lnTo>
                <a:lnTo>
                  <a:pt x="1352" y="887"/>
                </a:lnTo>
                <a:lnTo>
                  <a:pt x="1386" y="957"/>
                </a:lnTo>
                <a:lnTo>
                  <a:pt x="1417" y="1028"/>
                </a:lnTo>
                <a:lnTo>
                  <a:pt x="1445" y="1101"/>
                </a:lnTo>
                <a:lnTo>
                  <a:pt x="1470" y="1174"/>
                </a:lnTo>
                <a:lnTo>
                  <a:pt x="1493" y="1247"/>
                </a:lnTo>
                <a:lnTo>
                  <a:pt x="1513" y="1321"/>
                </a:lnTo>
                <a:lnTo>
                  <a:pt x="1531" y="1396"/>
                </a:lnTo>
                <a:lnTo>
                  <a:pt x="1545" y="1471"/>
                </a:lnTo>
                <a:lnTo>
                  <a:pt x="1555" y="1546"/>
                </a:lnTo>
                <a:lnTo>
                  <a:pt x="1562" y="1620"/>
                </a:lnTo>
                <a:lnTo>
                  <a:pt x="1565" y="1654"/>
                </a:lnTo>
                <a:lnTo>
                  <a:pt x="1566" y="1687"/>
                </a:lnTo>
                <a:lnTo>
                  <a:pt x="1567" y="1721"/>
                </a:lnTo>
                <a:lnTo>
                  <a:pt x="1566" y="1754"/>
                </a:lnTo>
                <a:lnTo>
                  <a:pt x="1566" y="1789"/>
                </a:lnTo>
                <a:lnTo>
                  <a:pt x="1564" y="1822"/>
                </a:lnTo>
                <a:lnTo>
                  <a:pt x="1562" y="1856"/>
                </a:lnTo>
                <a:lnTo>
                  <a:pt x="1559" y="1889"/>
                </a:lnTo>
                <a:lnTo>
                  <a:pt x="1555" y="1922"/>
                </a:lnTo>
                <a:lnTo>
                  <a:pt x="1551" y="1955"/>
                </a:lnTo>
                <a:lnTo>
                  <a:pt x="1546" y="1989"/>
                </a:lnTo>
                <a:lnTo>
                  <a:pt x="1540" y="2022"/>
                </a:lnTo>
                <a:lnTo>
                  <a:pt x="1534" y="2054"/>
                </a:lnTo>
                <a:lnTo>
                  <a:pt x="1527" y="2087"/>
                </a:lnTo>
                <a:lnTo>
                  <a:pt x="1519" y="2121"/>
                </a:lnTo>
                <a:lnTo>
                  <a:pt x="1510" y="2154"/>
                </a:lnTo>
                <a:lnTo>
                  <a:pt x="1501" y="2186"/>
                </a:lnTo>
                <a:lnTo>
                  <a:pt x="1492" y="2219"/>
                </a:lnTo>
                <a:lnTo>
                  <a:pt x="1482" y="2251"/>
                </a:lnTo>
                <a:lnTo>
                  <a:pt x="1472" y="2283"/>
                </a:lnTo>
                <a:lnTo>
                  <a:pt x="1461" y="2315"/>
                </a:lnTo>
                <a:lnTo>
                  <a:pt x="1449" y="2347"/>
                </a:lnTo>
                <a:lnTo>
                  <a:pt x="1437" y="2379"/>
                </a:lnTo>
                <a:lnTo>
                  <a:pt x="1424" y="2411"/>
                </a:lnTo>
                <a:lnTo>
                  <a:pt x="1411" y="2442"/>
                </a:lnTo>
                <a:lnTo>
                  <a:pt x="1397" y="2475"/>
                </a:lnTo>
                <a:lnTo>
                  <a:pt x="1383" y="2506"/>
                </a:lnTo>
                <a:lnTo>
                  <a:pt x="1369" y="2537"/>
                </a:lnTo>
                <a:lnTo>
                  <a:pt x="1338" y="2599"/>
                </a:lnTo>
                <a:lnTo>
                  <a:pt x="1306" y="2660"/>
                </a:lnTo>
                <a:lnTo>
                  <a:pt x="1379" y="264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36" name="Freeform 460"/>
          <p:cNvSpPr/>
          <p:nvPr/>
        </p:nvSpPr>
        <p:spPr bwMode="auto">
          <a:xfrm rot="20782584">
            <a:off x="237521" y="509394"/>
            <a:ext cx="393700" cy="417513"/>
          </a:xfrm>
          <a:custGeom>
            <a:gdLst>
              <a:gd fmla="*/ 1731 w 1732" name="T0"/>
              <a:gd fmla="*/ 1696 h 1838" name="T1"/>
              <a:gd fmla="*/ 1728 w 1732" name="T2"/>
              <a:gd fmla="*/ 1436 h 1838" name="T3"/>
              <a:gd fmla="*/ 1724 w 1732" name="T4"/>
              <a:gd fmla="*/ 1261 h 1838" name="T5"/>
              <a:gd fmla="*/ 1718 w 1732" name="T6"/>
              <a:gd fmla="*/ 1153 h 1838" name="T7"/>
              <a:gd fmla="*/ 1711 w 1732" name="T8"/>
              <a:gd fmla="*/ 1051 h 1838" name="T9"/>
              <a:gd fmla="*/ 1701 w 1732" name="T10"/>
              <a:gd fmla="*/ 956 h 1838" name="T11"/>
              <a:gd fmla="*/ 1687 w 1732" name="T12"/>
              <a:gd fmla="*/ 865 h 1838" name="T13"/>
              <a:gd fmla="*/ 1669 w 1732" name="T14"/>
              <a:gd fmla="*/ 779 h 1838" name="T15"/>
              <a:gd fmla="*/ 1648 w 1732" name="T16"/>
              <a:gd fmla="*/ 699 h 1838" name="T17"/>
              <a:gd fmla="*/ 1622 w 1732" name="T18"/>
              <a:gd fmla="*/ 622 h 1838" name="T19"/>
              <a:gd fmla="*/ 1591 w 1732" name="T20"/>
              <a:gd fmla="*/ 548 h 1838" name="T21"/>
              <a:gd fmla="*/ 1555 w 1732" name="T22"/>
              <a:gd fmla="*/ 478 h 1838" name="T23"/>
              <a:gd fmla="*/ 1512 w 1732" name="T24"/>
              <a:gd fmla="*/ 410 h 1838" name="T25"/>
              <a:gd fmla="*/ 1463 w 1732" name="T26"/>
              <a:gd fmla="*/ 345 h 1838" name="T27"/>
              <a:gd fmla="*/ 1400 w 1732" name="T28"/>
              <a:gd fmla="*/ 276 h 1838" name="T29"/>
              <a:gd fmla="*/ 1322 w 1732" name="T30"/>
              <a:gd fmla="*/ 205 h 1838" name="T31"/>
              <a:gd fmla="*/ 1238 w 1732" name="T32"/>
              <a:gd fmla="*/ 144 h 1838" name="T33"/>
              <a:gd fmla="*/ 1149 w 1732" name="T34"/>
              <a:gd fmla="*/ 93 h 1838" name="T35"/>
              <a:gd fmla="*/ 1056 w 1732" name="T36"/>
              <a:gd fmla="*/ 52 h 1838" name="T37"/>
              <a:gd fmla="*/ 958 w 1732" name="T38"/>
              <a:gd fmla="*/ 22 h 1838" name="T39"/>
              <a:gd fmla="*/ 859 w 1732" name="T40"/>
              <a:gd fmla="*/ 5 h 1838" name="T41"/>
              <a:gd fmla="*/ 759 w 1732" name="T42"/>
              <a:gd fmla="*/ 0 h 1838" name="T43"/>
              <a:gd fmla="*/ 657 w 1732" name="T44"/>
              <a:gd fmla="*/ 10 h 1838" name="T45"/>
              <a:gd fmla="*/ 557 w 1732" name="T46"/>
              <a:gd fmla="*/ 34 h 1838" name="T47"/>
              <a:gd fmla="*/ 460 w 1732" name="T48"/>
              <a:gd fmla="*/ 74 h 1838" name="T49"/>
              <a:gd fmla="*/ 364 w 1732" name="T50"/>
              <a:gd fmla="*/ 131 h 1838" name="T51"/>
              <a:gd fmla="*/ 273 w 1732" name="T52"/>
              <a:gd fmla="*/ 206 h 1838" name="T53"/>
              <a:gd fmla="*/ 187 w 1732" name="T54"/>
              <a:gd fmla="*/ 300 h 1838" name="T55"/>
              <a:gd fmla="*/ 107 w 1732" name="T56"/>
              <a:gd fmla="*/ 413 h 1838" name="T57"/>
              <a:gd fmla="*/ 33 w 1732" name="T58"/>
              <a:gd fmla="*/ 546 h 1838" name="T59"/>
              <a:gd fmla="*/ 37 w 1732" name="T60"/>
              <a:gd fmla="*/ 550 h 1838" name="T61"/>
              <a:gd fmla="*/ 118 w 1732" name="T62"/>
              <a:gd fmla="*/ 424 h 1838" name="T63"/>
              <a:gd fmla="*/ 202 w 1732" name="T64"/>
              <a:gd fmla="*/ 318 h 1838" name="T65"/>
              <a:gd fmla="*/ 291 w 1732" name="T66"/>
              <a:gd fmla="*/ 231 h 1838" name="T67"/>
              <a:gd fmla="*/ 383 w 1732" name="T68"/>
              <a:gd fmla="*/ 161 h 1838" name="T69"/>
              <a:gd fmla="*/ 479 w 1732" name="T70"/>
              <a:gd fmla="*/ 109 h 1838" name="T71"/>
              <a:gd fmla="*/ 575 w 1732" name="T72"/>
              <a:gd fmla="*/ 73 h 1838" name="T73"/>
              <a:gd fmla="*/ 672 w 1732" name="T74"/>
              <a:gd fmla="*/ 53 h 1838" name="T75"/>
              <a:gd fmla="*/ 771 w 1732" name="T76"/>
              <a:gd fmla="*/ 46 h 1838" name="T77"/>
              <a:gd fmla="*/ 867 w 1732" name="T78"/>
              <a:gd fmla="*/ 53 h 1838" name="T79"/>
              <a:gd fmla="*/ 962 w 1732" name="T80"/>
              <a:gd fmla="*/ 72 h 1838" name="T81"/>
              <a:gd fmla="*/ 1055 w 1732" name="T82"/>
              <a:gd fmla="*/ 103 h 1838" name="T83"/>
              <a:gd fmla="*/ 1143 w 1732" name="T84"/>
              <a:gd fmla="*/ 144 h 1838" name="T85"/>
              <a:gd fmla="*/ 1228 w 1732" name="T86"/>
              <a:gd fmla="*/ 194 h 1838" name="T87"/>
              <a:gd fmla="*/ 1307 w 1732" name="T88"/>
              <a:gd fmla="*/ 254 h 1838" name="T89"/>
              <a:gd fmla="*/ 1381 w 1732" name="T90"/>
              <a:gd fmla="*/ 321 h 1838" name="T91"/>
              <a:gd fmla="*/ 1434 w 1732" name="T92"/>
              <a:gd fmla="*/ 383 h 1838" name="T93"/>
              <a:gd fmla="*/ 1468 w 1732" name="T94"/>
              <a:gd fmla="*/ 434 h 1838" name="T95"/>
              <a:gd fmla="*/ 1500 w 1732" name="T96"/>
              <a:gd fmla="*/ 487 h 1838" name="T97"/>
              <a:gd fmla="*/ 1529 w 1732" name="T98"/>
              <a:gd fmla="*/ 541 h 1838" name="T99"/>
              <a:gd fmla="*/ 1555 w 1732" name="T100"/>
              <a:gd fmla="*/ 600 h 1838" name="T101"/>
              <a:gd fmla="*/ 1579 w 1732" name="T102"/>
              <a:gd fmla="*/ 662 h 1838" name="T103"/>
              <a:gd fmla="*/ 1600 w 1732" name="T104"/>
              <a:gd fmla="*/ 729 h 1838" name="T105"/>
              <a:gd fmla="*/ 1618 w 1732" name="T106"/>
              <a:gd fmla="*/ 803 h 1838" name="T107"/>
              <a:gd fmla="*/ 1634 w 1732" name="T108"/>
              <a:gd fmla="*/ 883 h 1838" name="T109"/>
              <a:gd fmla="*/ 1647 w 1732" name="T110"/>
              <a:gd fmla="*/ 973 h 1838" name="T111"/>
              <a:gd fmla="*/ 1658 w 1732" name="T112"/>
              <a:gd fmla="*/ 1072 h 1838" name="T113"/>
              <a:gd fmla="*/ 1667 w 1732" name="T114"/>
              <a:gd fmla="*/ 1181 h 1838" name="T115"/>
              <a:gd fmla="*/ 1673 w 1732" name="T116"/>
              <a:gd fmla="*/ 1303 h 1838" name="T117"/>
              <a:gd fmla="*/ 1676 w 1732" name="T118"/>
              <a:gd fmla="*/ 1436 h 1838" name="T119"/>
              <a:gd fmla="*/ 1678 w 1732" name="T120"/>
              <a:gd fmla="*/ 1583 h 1838" name="T121"/>
              <a:gd fmla="*/ 1676 w 1732" name="T122"/>
              <a:gd fmla="*/ 1746 h 1838" name="T123"/>
              <a:gd fmla="*/ 1732 w 1732" name="T124"/>
              <a:gd fmla="*/ 1838 h 18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838" w="1731">
                <a:moveTo>
                  <a:pt x="1732" y="1838"/>
                </a:moveTo>
                <a:lnTo>
                  <a:pt x="1731" y="1696"/>
                </a:lnTo>
                <a:lnTo>
                  <a:pt x="1730" y="1561"/>
                </a:lnTo>
                <a:lnTo>
                  <a:pt x="1728" y="1436"/>
                </a:lnTo>
                <a:lnTo>
                  <a:pt x="1726" y="1318"/>
                </a:lnTo>
                <a:lnTo>
                  <a:pt x="1724" y="1261"/>
                </a:lnTo>
                <a:lnTo>
                  <a:pt x="1721" y="1206"/>
                </a:lnTo>
                <a:lnTo>
                  <a:pt x="1718" y="1153"/>
                </a:lnTo>
                <a:lnTo>
                  <a:pt x="1715" y="1101"/>
                </a:lnTo>
                <a:lnTo>
                  <a:pt x="1711" y="1051"/>
                </a:lnTo>
                <a:lnTo>
                  <a:pt x="1706" y="1003"/>
                </a:lnTo>
                <a:lnTo>
                  <a:pt x="1701" y="956"/>
                </a:lnTo>
                <a:lnTo>
                  <a:pt x="1694" y="909"/>
                </a:lnTo>
                <a:lnTo>
                  <a:pt x="1687" y="865"/>
                </a:lnTo>
                <a:lnTo>
                  <a:pt x="1679" y="821"/>
                </a:lnTo>
                <a:lnTo>
                  <a:pt x="1669" y="779"/>
                </a:lnTo>
                <a:lnTo>
                  <a:pt x="1659" y="739"/>
                </a:lnTo>
                <a:lnTo>
                  <a:pt x="1648" y="699"/>
                </a:lnTo>
                <a:lnTo>
                  <a:pt x="1636" y="660"/>
                </a:lnTo>
                <a:lnTo>
                  <a:pt x="1622" y="622"/>
                </a:lnTo>
                <a:lnTo>
                  <a:pt x="1607" y="585"/>
                </a:lnTo>
                <a:lnTo>
                  <a:pt x="1591" y="548"/>
                </a:lnTo>
                <a:lnTo>
                  <a:pt x="1574" y="512"/>
                </a:lnTo>
                <a:lnTo>
                  <a:pt x="1555" y="478"/>
                </a:lnTo>
                <a:lnTo>
                  <a:pt x="1534" y="444"/>
                </a:lnTo>
                <a:lnTo>
                  <a:pt x="1512" y="410"/>
                </a:lnTo>
                <a:lnTo>
                  <a:pt x="1489" y="378"/>
                </a:lnTo>
                <a:lnTo>
                  <a:pt x="1463" y="345"/>
                </a:lnTo>
                <a:lnTo>
                  <a:pt x="1436" y="313"/>
                </a:lnTo>
                <a:lnTo>
                  <a:pt x="1400" y="276"/>
                </a:lnTo>
                <a:lnTo>
                  <a:pt x="1361" y="240"/>
                </a:lnTo>
                <a:lnTo>
                  <a:pt x="1322" y="205"/>
                </a:lnTo>
                <a:lnTo>
                  <a:pt x="1281" y="174"/>
                </a:lnTo>
                <a:lnTo>
                  <a:pt x="1238" y="144"/>
                </a:lnTo>
                <a:lnTo>
                  <a:pt x="1194" y="118"/>
                </a:lnTo>
                <a:lnTo>
                  <a:pt x="1149" y="93"/>
                </a:lnTo>
                <a:lnTo>
                  <a:pt x="1103" y="71"/>
                </a:lnTo>
                <a:lnTo>
                  <a:pt x="1056" y="52"/>
                </a:lnTo>
                <a:lnTo>
                  <a:pt x="1006" y="36"/>
                </a:lnTo>
                <a:lnTo>
                  <a:pt x="958" y="22"/>
                </a:lnTo>
                <a:lnTo>
                  <a:pt x="908" y="12"/>
                </a:lnTo>
                <a:lnTo>
                  <a:pt x="859" y="5"/>
                </a:lnTo>
                <a:lnTo>
                  <a:pt x="809" y="1"/>
                </a:lnTo>
                <a:lnTo>
                  <a:pt x="759" y="0"/>
                </a:lnTo>
                <a:lnTo>
                  <a:pt x="707" y="3"/>
                </a:lnTo>
                <a:lnTo>
                  <a:pt x="657" y="10"/>
                </a:lnTo>
                <a:lnTo>
                  <a:pt x="607" y="20"/>
                </a:lnTo>
                <a:lnTo>
                  <a:pt x="557" y="34"/>
                </a:lnTo>
                <a:lnTo>
                  <a:pt x="508" y="52"/>
                </a:lnTo>
                <a:lnTo>
                  <a:pt x="460" y="74"/>
                </a:lnTo>
                <a:lnTo>
                  <a:pt x="411" y="101"/>
                </a:lnTo>
                <a:lnTo>
                  <a:pt x="364" y="131"/>
                </a:lnTo>
                <a:lnTo>
                  <a:pt x="318" y="166"/>
                </a:lnTo>
                <a:lnTo>
                  <a:pt x="273" y="206"/>
                </a:lnTo>
                <a:lnTo>
                  <a:pt x="229" y="251"/>
                </a:lnTo>
                <a:lnTo>
                  <a:pt x="187" y="300"/>
                </a:lnTo>
                <a:lnTo>
                  <a:pt x="146" y="354"/>
                </a:lnTo>
                <a:lnTo>
                  <a:pt x="107" y="413"/>
                </a:lnTo>
                <a:lnTo>
                  <a:pt x="69" y="477"/>
                </a:lnTo>
                <a:lnTo>
                  <a:pt x="33" y="546"/>
                </a:lnTo>
                <a:lnTo>
                  <a:pt x="0" y="621"/>
                </a:lnTo>
                <a:lnTo>
                  <a:pt x="37" y="550"/>
                </a:lnTo>
                <a:lnTo>
                  <a:pt x="76" y="484"/>
                </a:lnTo>
                <a:lnTo>
                  <a:pt x="118" y="424"/>
                </a:lnTo>
                <a:lnTo>
                  <a:pt x="159" y="368"/>
                </a:lnTo>
                <a:lnTo>
                  <a:pt x="202" y="318"/>
                </a:lnTo>
                <a:lnTo>
                  <a:pt x="246" y="272"/>
                </a:lnTo>
                <a:lnTo>
                  <a:pt x="291" y="231"/>
                </a:lnTo>
                <a:lnTo>
                  <a:pt x="337" y="193"/>
                </a:lnTo>
                <a:lnTo>
                  <a:pt x="383" y="161"/>
                </a:lnTo>
                <a:lnTo>
                  <a:pt x="431" y="133"/>
                </a:lnTo>
                <a:lnTo>
                  <a:pt x="479" y="109"/>
                </a:lnTo>
                <a:lnTo>
                  <a:pt x="527" y="89"/>
                </a:lnTo>
                <a:lnTo>
                  <a:pt x="575" y="73"/>
                </a:lnTo>
                <a:lnTo>
                  <a:pt x="624" y="61"/>
                </a:lnTo>
                <a:lnTo>
                  <a:pt x="672" y="53"/>
                </a:lnTo>
                <a:lnTo>
                  <a:pt x="721" y="48"/>
                </a:lnTo>
                <a:lnTo>
                  <a:pt x="771" y="46"/>
                </a:lnTo>
                <a:lnTo>
                  <a:pt x="819" y="48"/>
                </a:lnTo>
                <a:lnTo>
                  <a:pt x="867" y="53"/>
                </a:lnTo>
                <a:lnTo>
                  <a:pt x="915" y="61"/>
                </a:lnTo>
                <a:lnTo>
                  <a:pt x="962" y="72"/>
                </a:lnTo>
                <a:lnTo>
                  <a:pt x="1008" y="86"/>
                </a:lnTo>
                <a:lnTo>
                  <a:pt x="1055" y="103"/>
                </a:lnTo>
                <a:lnTo>
                  <a:pt x="1100" y="122"/>
                </a:lnTo>
                <a:lnTo>
                  <a:pt x="1143" y="144"/>
                </a:lnTo>
                <a:lnTo>
                  <a:pt x="1186" y="168"/>
                </a:lnTo>
                <a:lnTo>
                  <a:pt x="1228" y="194"/>
                </a:lnTo>
                <a:lnTo>
                  <a:pt x="1268" y="224"/>
                </a:lnTo>
                <a:lnTo>
                  <a:pt x="1307" y="254"/>
                </a:lnTo>
                <a:lnTo>
                  <a:pt x="1344" y="287"/>
                </a:lnTo>
                <a:lnTo>
                  <a:pt x="1381" y="321"/>
                </a:lnTo>
                <a:lnTo>
                  <a:pt x="1415" y="357"/>
                </a:lnTo>
                <a:lnTo>
                  <a:pt x="1434" y="383"/>
                </a:lnTo>
                <a:lnTo>
                  <a:pt x="1451" y="408"/>
                </a:lnTo>
                <a:lnTo>
                  <a:pt x="1468" y="434"/>
                </a:lnTo>
                <a:lnTo>
                  <a:pt x="1484" y="460"/>
                </a:lnTo>
                <a:lnTo>
                  <a:pt x="1500" y="487"/>
                </a:lnTo>
                <a:lnTo>
                  <a:pt x="1515" y="514"/>
                </a:lnTo>
                <a:lnTo>
                  <a:pt x="1529" y="541"/>
                </a:lnTo>
                <a:lnTo>
                  <a:pt x="1542" y="570"/>
                </a:lnTo>
                <a:lnTo>
                  <a:pt x="1555" y="600"/>
                </a:lnTo>
                <a:lnTo>
                  <a:pt x="1567" y="631"/>
                </a:lnTo>
                <a:lnTo>
                  <a:pt x="1579" y="662"/>
                </a:lnTo>
                <a:lnTo>
                  <a:pt x="1589" y="695"/>
                </a:lnTo>
                <a:lnTo>
                  <a:pt x="1600" y="729"/>
                </a:lnTo>
                <a:lnTo>
                  <a:pt x="1609" y="765"/>
                </a:lnTo>
                <a:lnTo>
                  <a:pt x="1618" y="803"/>
                </a:lnTo>
                <a:lnTo>
                  <a:pt x="1626" y="842"/>
                </a:lnTo>
                <a:lnTo>
                  <a:pt x="1634" y="883"/>
                </a:lnTo>
                <a:lnTo>
                  <a:pt x="1641" y="928"/>
                </a:lnTo>
                <a:lnTo>
                  <a:pt x="1647" y="973"/>
                </a:lnTo>
                <a:lnTo>
                  <a:pt x="1653" y="1021"/>
                </a:lnTo>
                <a:lnTo>
                  <a:pt x="1658" y="1072"/>
                </a:lnTo>
                <a:lnTo>
                  <a:pt x="1663" y="1125"/>
                </a:lnTo>
                <a:lnTo>
                  <a:pt x="1667" y="1181"/>
                </a:lnTo>
                <a:lnTo>
                  <a:pt x="1670" y="1240"/>
                </a:lnTo>
                <a:lnTo>
                  <a:pt x="1673" y="1303"/>
                </a:lnTo>
                <a:lnTo>
                  <a:pt x="1675" y="1368"/>
                </a:lnTo>
                <a:lnTo>
                  <a:pt x="1676" y="1436"/>
                </a:lnTo>
                <a:lnTo>
                  <a:pt x="1678" y="1508"/>
                </a:lnTo>
                <a:lnTo>
                  <a:pt x="1678" y="1583"/>
                </a:lnTo>
                <a:lnTo>
                  <a:pt x="1678" y="1663"/>
                </a:lnTo>
                <a:lnTo>
                  <a:pt x="1676" y="1746"/>
                </a:lnTo>
                <a:lnTo>
                  <a:pt x="1675" y="1833"/>
                </a:lnTo>
                <a:lnTo>
                  <a:pt x="1732" y="183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37" name="Freeform 461"/>
          <p:cNvSpPr/>
          <p:nvPr/>
        </p:nvSpPr>
        <p:spPr bwMode="auto">
          <a:xfrm rot="20782584">
            <a:off x="463773" y="1601073"/>
            <a:ext cx="593725" cy="387350"/>
          </a:xfrm>
          <a:custGeom>
            <a:gdLst>
              <a:gd fmla="*/ 20 w 2621" name="T0"/>
              <a:gd fmla="*/ 263 h 1711" name="T1"/>
              <a:gd fmla="*/ 103 w 2621" name="T2"/>
              <a:gd fmla="*/ 243 h 1711" name="T3"/>
              <a:gd fmla="*/ 348 w 2621" name="T4"/>
              <a:gd fmla="*/ 166 h 1711" name="T5"/>
              <a:gd fmla="*/ 586 w 2621" name="T6"/>
              <a:gd fmla="*/ 148 h 1711" name="T7"/>
              <a:gd fmla="*/ 821 w 2621" name="T8"/>
              <a:gd fmla="*/ 160 h 1711" name="T9"/>
              <a:gd fmla="*/ 1044 w 2621" name="T10"/>
              <a:gd fmla="*/ 193 h 1711" name="T11"/>
              <a:gd fmla="*/ 1249 w 2621" name="T12"/>
              <a:gd fmla="*/ 247 h 1711" name="T13"/>
              <a:gd fmla="*/ 1432 w 2621" name="T14"/>
              <a:gd fmla="*/ 323 h 1711" name="T15"/>
              <a:gd fmla="*/ 1594 w 2621" name="T16"/>
              <a:gd fmla="*/ 420 h 1711" name="T17"/>
              <a:gd fmla="*/ 1727 w 2621" name="T18"/>
              <a:gd fmla="*/ 541 h 1711" name="T19"/>
              <a:gd fmla="*/ 1830 w 2621" name="T20"/>
              <a:gd fmla="*/ 684 h 1711" name="T21"/>
              <a:gd fmla="*/ 1905 w 2621" name="T22"/>
              <a:gd fmla="*/ 872 h 1711" name="T23"/>
              <a:gd fmla="*/ 1926 w 2621" name="T24"/>
              <a:gd fmla="*/ 1072 h 1711" name="T25"/>
              <a:gd fmla="*/ 1895 w 2621" name="T26"/>
              <a:gd fmla="*/ 1264 h 1711" name="T27"/>
              <a:gd fmla="*/ 1815 w 2621" name="T28"/>
              <a:gd fmla="*/ 1435 h 1711" name="T29"/>
              <a:gd fmla="*/ 1694 w 2621" name="T30"/>
              <a:gd fmla="*/ 1572 h 1711" name="T31"/>
              <a:gd fmla="*/ 1537 w 2621" name="T32"/>
              <a:gd fmla="*/ 1659 h 1711" name="T33"/>
              <a:gd fmla="*/ 1347 w 2621" name="T34"/>
              <a:gd fmla="*/ 1686 h 1711" name="T35"/>
              <a:gd fmla="*/ 1131 w 2621" name="T36"/>
              <a:gd fmla="*/ 1638 h 1711" name="T37"/>
              <a:gd fmla="*/ 1246 w 2621" name="T38"/>
              <a:gd fmla="*/ 1689 h 1711" name="T39"/>
              <a:gd fmla="*/ 1453 w 2621" name="T40"/>
              <a:gd fmla="*/ 1708 h 1711" name="T41"/>
              <a:gd fmla="*/ 1632 w 2621" name="T42"/>
              <a:gd fmla="*/ 1649 h 1711" name="T43"/>
              <a:gd fmla="*/ 1774 w 2621" name="T44"/>
              <a:gd fmla="*/ 1527 h 1711" name="T45"/>
              <a:gd fmla="*/ 1878 w 2621" name="T46"/>
              <a:gd fmla="*/ 1359 h 1711" name="T47"/>
              <a:gd fmla="*/ 1934 w 2621" name="T48"/>
              <a:gd fmla="*/ 1162 h 1711" name="T49"/>
              <a:gd fmla="*/ 1938 w 2621" name="T50"/>
              <a:gd fmla="*/ 952 h 1711" name="T51"/>
              <a:gd fmla="*/ 1885 w 2621" name="T52"/>
              <a:gd fmla="*/ 745 h 1711" name="T53"/>
              <a:gd fmla="*/ 1791 w 2621" name="T54"/>
              <a:gd fmla="*/ 579 h 1711" name="T55"/>
              <a:gd fmla="*/ 1678 w 2621" name="T56"/>
              <a:gd fmla="*/ 444 h 1711" name="T57"/>
              <a:gd fmla="*/ 1544 w 2621" name="T58"/>
              <a:gd fmla="*/ 334 h 1711" name="T59"/>
              <a:gd fmla="*/ 1390 w 2621" name="T60"/>
              <a:gd fmla="*/ 246 h 1711" name="T61"/>
              <a:gd fmla="*/ 1222 w 2621" name="T62"/>
              <a:gd fmla="*/ 181 h 1711" name="T63"/>
              <a:gd fmla="*/ 1038 w 2621" name="T64"/>
              <a:gd fmla="*/ 137 h 1711" name="T65"/>
              <a:gd fmla="*/ 843 w 2621" name="T66"/>
              <a:gd fmla="*/ 114 h 1711" name="T67"/>
              <a:gd fmla="*/ 640 w 2621" name="T68"/>
              <a:gd fmla="*/ 110 h 1711" name="T69"/>
              <a:gd fmla="*/ 748 w 2621" name="T70"/>
              <a:gd fmla="*/ 84 h 1711" name="T71"/>
              <a:gd fmla="*/ 960 w 2621" name="T72"/>
              <a:gd fmla="*/ 63 h 1711" name="T73"/>
              <a:gd fmla="*/ 1167 w 2621" name="T74"/>
              <a:gd fmla="*/ 62 h 1711" name="T75"/>
              <a:gd fmla="*/ 1367 w 2621" name="T76"/>
              <a:gd fmla="*/ 85 h 1711" name="T77"/>
              <a:gd fmla="*/ 1589 w 2621" name="T78"/>
              <a:gd fmla="*/ 141 h 1711" name="T79"/>
              <a:gd fmla="*/ 1802 w 2621" name="T80"/>
              <a:gd fmla="*/ 223 h 1711" name="T81"/>
              <a:gd fmla="*/ 1996 w 2621" name="T82"/>
              <a:gd fmla="*/ 330 h 1711" name="T83"/>
              <a:gd fmla="*/ 2169 w 2621" name="T84"/>
              <a:gd fmla="*/ 460 h 1711" name="T85"/>
              <a:gd fmla="*/ 2316 w 2621" name="T86"/>
              <a:gd fmla="*/ 613 h 1711" name="T87"/>
              <a:gd fmla="*/ 2437 w 2621" name="T88"/>
              <a:gd fmla="*/ 789 h 1711" name="T89"/>
              <a:gd fmla="*/ 2530 w 2621" name="T90"/>
              <a:gd fmla="*/ 988 h 1711" name="T91"/>
              <a:gd fmla="*/ 2591 w 2621" name="T92"/>
              <a:gd fmla="*/ 1208 h 1711" name="T93"/>
              <a:gd fmla="*/ 2618 w 2621" name="T94"/>
              <a:gd fmla="*/ 1372 h 1711" name="T95"/>
              <a:gd fmla="*/ 2605 w 2621" name="T96"/>
              <a:gd fmla="*/ 1213 h 1711" name="T97"/>
              <a:gd fmla="*/ 2542 w 2621" name="T98"/>
              <a:gd fmla="*/ 982 h 1711" name="T99"/>
              <a:gd fmla="*/ 2437 w 2621" name="T100"/>
              <a:gd fmla="*/ 766 h 1711" name="T101"/>
              <a:gd fmla="*/ 2297 w 2621" name="T102"/>
              <a:gd fmla="*/ 569 h 1711" name="T103"/>
              <a:gd fmla="*/ 2125 w 2621" name="T104"/>
              <a:gd fmla="*/ 394 h 1711" name="T105"/>
              <a:gd fmla="*/ 1930 w 2621" name="T106"/>
              <a:gd fmla="*/ 247 h 1711" name="T107"/>
              <a:gd fmla="*/ 1715 w 2621" name="T108"/>
              <a:gd fmla="*/ 133 h 1711" name="T109"/>
              <a:gd fmla="*/ 1486 w 2621" name="T110"/>
              <a:gd fmla="*/ 53 h 1711" name="T111"/>
              <a:gd fmla="*/ 1279 w 2621" name="T112"/>
              <a:gd fmla="*/ 15 h 1711" name="T113"/>
              <a:gd fmla="*/ 1087 w 2621" name="T114"/>
              <a:gd fmla="*/ 1 h 1711" name="T115"/>
              <a:gd fmla="*/ 902 w 2621" name="T116"/>
              <a:gd fmla="*/ 4 h 1711" name="T117"/>
              <a:gd fmla="*/ 722 w 2621" name="T118"/>
              <a:gd fmla="*/ 22 h 1711" name="T119"/>
              <a:gd fmla="*/ 546 w 2621" name="T120"/>
              <a:gd fmla="*/ 54 h 1711" name="T121"/>
              <a:gd fmla="*/ 374 w 2621" name="T122"/>
              <a:gd fmla="*/ 96 h 1711" name="T123"/>
              <a:gd fmla="*/ 82 w 2621" name="T124"/>
              <a:gd fmla="*/ 188 h 1711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710" w="2621">
                <a:moveTo>
                  <a:pt x="12" y="260"/>
                </a:moveTo>
                <a:lnTo>
                  <a:pt x="13" y="261"/>
                </a:lnTo>
                <a:lnTo>
                  <a:pt x="16" y="262"/>
                </a:lnTo>
                <a:lnTo>
                  <a:pt x="20" y="263"/>
                </a:lnTo>
                <a:lnTo>
                  <a:pt x="25" y="262"/>
                </a:lnTo>
                <a:lnTo>
                  <a:pt x="39" y="260"/>
                </a:lnTo>
                <a:lnTo>
                  <a:pt x="57" y="256"/>
                </a:lnTo>
                <a:lnTo>
                  <a:pt x="103" y="243"/>
                </a:lnTo>
                <a:lnTo>
                  <a:pt x="160" y="225"/>
                </a:lnTo>
                <a:lnTo>
                  <a:pt x="222" y="205"/>
                </a:lnTo>
                <a:lnTo>
                  <a:pt x="287" y="185"/>
                </a:lnTo>
                <a:lnTo>
                  <a:pt x="348" y="166"/>
                </a:lnTo>
                <a:lnTo>
                  <a:pt x="402" y="152"/>
                </a:lnTo>
                <a:lnTo>
                  <a:pt x="464" y="149"/>
                </a:lnTo>
                <a:lnTo>
                  <a:pt x="525" y="148"/>
                </a:lnTo>
                <a:lnTo>
                  <a:pt x="586" y="148"/>
                </a:lnTo>
                <a:lnTo>
                  <a:pt x="646" y="149"/>
                </a:lnTo>
                <a:lnTo>
                  <a:pt x="705" y="152"/>
                </a:lnTo>
                <a:lnTo>
                  <a:pt x="764" y="155"/>
                </a:lnTo>
                <a:lnTo>
                  <a:pt x="821" y="160"/>
                </a:lnTo>
                <a:lnTo>
                  <a:pt x="878" y="166"/>
                </a:lnTo>
                <a:lnTo>
                  <a:pt x="935" y="174"/>
                </a:lnTo>
                <a:lnTo>
                  <a:pt x="990" y="183"/>
                </a:lnTo>
                <a:lnTo>
                  <a:pt x="1044" y="193"/>
                </a:lnTo>
                <a:lnTo>
                  <a:pt x="1096" y="205"/>
                </a:lnTo>
                <a:lnTo>
                  <a:pt x="1148" y="217"/>
                </a:lnTo>
                <a:lnTo>
                  <a:pt x="1198" y="232"/>
                </a:lnTo>
                <a:lnTo>
                  <a:pt x="1249" y="247"/>
                </a:lnTo>
                <a:lnTo>
                  <a:pt x="1297" y="264"/>
                </a:lnTo>
                <a:lnTo>
                  <a:pt x="1343" y="282"/>
                </a:lnTo>
                <a:lnTo>
                  <a:pt x="1389" y="302"/>
                </a:lnTo>
                <a:lnTo>
                  <a:pt x="1432" y="323"/>
                </a:lnTo>
                <a:lnTo>
                  <a:pt x="1475" y="345"/>
                </a:lnTo>
                <a:lnTo>
                  <a:pt x="1516" y="369"/>
                </a:lnTo>
                <a:lnTo>
                  <a:pt x="1556" y="394"/>
                </a:lnTo>
                <a:lnTo>
                  <a:pt x="1594" y="420"/>
                </a:lnTo>
                <a:lnTo>
                  <a:pt x="1630" y="448"/>
                </a:lnTo>
                <a:lnTo>
                  <a:pt x="1664" y="478"/>
                </a:lnTo>
                <a:lnTo>
                  <a:pt x="1696" y="509"/>
                </a:lnTo>
                <a:lnTo>
                  <a:pt x="1727" y="541"/>
                </a:lnTo>
                <a:lnTo>
                  <a:pt x="1756" y="575"/>
                </a:lnTo>
                <a:lnTo>
                  <a:pt x="1782" y="610"/>
                </a:lnTo>
                <a:lnTo>
                  <a:pt x="1807" y="646"/>
                </a:lnTo>
                <a:lnTo>
                  <a:pt x="1830" y="684"/>
                </a:lnTo>
                <a:lnTo>
                  <a:pt x="1852" y="723"/>
                </a:lnTo>
                <a:lnTo>
                  <a:pt x="1873" y="772"/>
                </a:lnTo>
                <a:lnTo>
                  <a:pt x="1891" y="822"/>
                </a:lnTo>
                <a:lnTo>
                  <a:pt x="1905" y="872"/>
                </a:lnTo>
                <a:lnTo>
                  <a:pt x="1916" y="922"/>
                </a:lnTo>
                <a:lnTo>
                  <a:pt x="1923" y="972"/>
                </a:lnTo>
                <a:lnTo>
                  <a:pt x="1926" y="1022"/>
                </a:lnTo>
                <a:lnTo>
                  <a:pt x="1926" y="1072"/>
                </a:lnTo>
                <a:lnTo>
                  <a:pt x="1923" y="1121"/>
                </a:lnTo>
                <a:lnTo>
                  <a:pt x="1917" y="1170"/>
                </a:lnTo>
                <a:lnTo>
                  <a:pt x="1907" y="1218"/>
                </a:lnTo>
                <a:lnTo>
                  <a:pt x="1895" y="1264"/>
                </a:lnTo>
                <a:lnTo>
                  <a:pt x="1879" y="1310"/>
                </a:lnTo>
                <a:lnTo>
                  <a:pt x="1861" y="1353"/>
                </a:lnTo>
                <a:lnTo>
                  <a:pt x="1839" y="1395"/>
                </a:lnTo>
                <a:lnTo>
                  <a:pt x="1815" y="1435"/>
                </a:lnTo>
                <a:lnTo>
                  <a:pt x="1789" y="1473"/>
                </a:lnTo>
                <a:lnTo>
                  <a:pt x="1760" y="1509"/>
                </a:lnTo>
                <a:lnTo>
                  <a:pt x="1728" y="1542"/>
                </a:lnTo>
                <a:lnTo>
                  <a:pt x="1694" y="1572"/>
                </a:lnTo>
                <a:lnTo>
                  <a:pt x="1658" y="1599"/>
                </a:lnTo>
                <a:lnTo>
                  <a:pt x="1620" y="1622"/>
                </a:lnTo>
                <a:lnTo>
                  <a:pt x="1579" y="1643"/>
                </a:lnTo>
                <a:lnTo>
                  <a:pt x="1537" y="1659"/>
                </a:lnTo>
                <a:lnTo>
                  <a:pt x="1491" y="1672"/>
                </a:lnTo>
                <a:lnTo>
                  <a:pt x="1445" y="1681"/>
                </a:lnTo>
                <a:lnTo>
                  <a:pt x="1397" y="1686"/>
                </a:lnTo>
                <a:lnTo>
                  <a:pt x="1347" y="1686"/>
                </a:lnTo>
                <a:lnTo>
                  <a:pt x="1295" y="1681"/>
                </a:lnTo>
                <a:lnTo>
                  <a:pt x="1242" y="1672"/>
                </a:lnTo>
                <a:lnTo>
                  <a:pt x="1187" y="1658"/>
                </a:lnTo>
                <a:lnTo>
                  <a:pt x="1131" y="1638"/>
                </a:lnTo>
                <a:lnTo>
                  <a:pt x="1074" y="1613"/>
                </a:lnTo>
                <a:lnTo>
                  <a:pt x="1132" y="1645"/>
                </a:lnTo>
                <a:lnTo>
                  <a:pt x="1189" y="1670"/>
                </a:lnTo>
                <a:lnTo>
                  <a:pt x="1246" y="1689"/>
                </a:lnTo>
                <a:lnTo>
                  <a:pt x="1300" y="1702"/>
                </a:lnTo>
                <a:lnTo>
                  <a:pt x="1353" y="1709"/>
                </a:lnTo>
                <a:lnTo>
                  <a:pt x="1404" y="1711"/>
                </a:lnTo>
                <a:lnTo>
                  <a:pt x="1453" y="1708"/>
                </a:lnTo>
                <a:lnTo>
                  <a:pt x="1501" y="1700"/>
                </a:lnTo>
                <a:lnTo>
                  <a:pt x="1547" y="1687"/>
                </a:lnTo>
                <a:lnTo>
                  <a:pt x="1590" y="1670"/>
                </a:lnTo>
                <a:lnTo>
                  <a:pt x="1632" y="1649"/>
                </a:lnTo>
                <a:lnTo>
                  <a:pt x="1671" y="1624"/>
                </a:lnTo>
                <a:lnTo>
                  <a:pt x="1708" y="1595"/>
                </a:lnTo>
                <a:lnTo>
                  <a:pt x="1742" y="1562"/>
                </a:lnTo>
                <a:lnTo>
                  <a:pt x="1774" y="1527"/>
                </a:lnTo>
                <a:lnTo>
                  <a:pt x="1804" y="1488"/>
                </a:lnTo>
                <a:lnTo>
                  <a:pt x="1831" y="1447"/>
                </a:lnTo>
                <a:lnTo>
                  <a:pt x="1856" y="1404"/>
                </a:lnTo>
                <a:lnTo>
                  <a:pt x="1878" y="1359"/>
                </a:lnTo>
                <a:lnTo>
                  <a:pt x="1896" y="1312"/>
                </a:lnTo>
                <a:lnTo>
                  <a:pt x="1912" y="1263"/>
                </a:lnTo>
                <a:lnTo>
                  <a:pt x="1924" y="1213"/>
                </a:lnTo>
                <a:lnTo>
                  <a:pt x="1934" y="1162"/>
                </a:lnTo>
                <a:lnTo>
                  <a:pt x="1940" y="1110"/>
                </a:lnTo>
                <a:lnTo>
                  <a:pt x="1943" y="1057"/>
                </a:lnTo>
                <a:lnTo>
                  <a:pt x="1942" y="1005"/>
                </a:lnTo>
                <a:lnTo>
                  <a:pt x="1938" y="952"/>
                </a:lnTo>
                <a:lnTo>
                  <a:pt x="1930" y="900"/>
                </a:lnTo>
                <a:lnTo>
                  <a:pt x="1919" y="848"/>
                </a:lnTo>
                <a:lnTo>
                  <a:pt x="1904" y="795"/>
                </a:lnTo>
                <a:lnTo>
                  <a:pt x="1885" y="745"/>
                </a:lnTo>
                <a:lnTo>
                  <a:pt x="1863" y="696"/>
                </a:lnTo>
                <a:lnTo>
                  <a:pt x="1841" y="656"/>
                </a:lnTo>
                <a:lnTo>
                  <a:pt x="1816" y="617"/>
                </a:lnTo>
                <a:lnTo>
                  <a:pt x="1791" y="579"/>
                </a:lnTo>
                <a:lnTo>
                  <a:pt x="1765" y="544"/>
                </a:lnTo>
                <a:lnTo>
                  <a:pt x="1737" y="509"/>
                </a:lnTo>
                <a:lnTo>
                  <a:pt x="1708" y="476"/>
                </a:lnTo>
                <a:lnTo>
                  <a:pt x="1678" y="444"/>
                </a:lnTo>
                <a:lnTo>
                  <a:pt x="1646" y="414"/>
                </a:lnTo>
                <a:lnTo>
                  <a:pt x="1613" y="386"/>
                </a:lnTo>
                <a:lnTo>
                  <a:pt x="1579" y="359"/>
                </a:lnTo>
                <a:lnTo>
                  <a:pt x="1544" y="334"/>
                </a:lnTo>
                <a:lnTo>
                  <a:pt x="1506" y="310"/>
                </a:lnTo>
                <a:lnTo>
                  <a:pt x="1469" y="287"/>
                </a:lnTo>
                <a:lnTo>
                  <a:pt x="1430" y="266"/>
                </a:lnTo>
                <a:lnTo>
                  <a:pt x="1390" y="246"/>
                </a:lnTo>
                <a:lnTo>
                  <a:pt x="1349" y="228"/>
                </a:lnTo>
                <a:lnTo>
                  <a:pt x="1308" y="211"/>
                </a:lnTo>
                <a:lnTo>
                  <a:pt x="1265" y="195"/>
                </a:lnTo>
                <a:lnTo>
                  <a:pt x="1222" y="181"/>
                </a:lnTo>
                <a:lnTo>
                  <a:pt x="1176" y="168"/>
                </a:lnTo>
                <a:lnTo>
                  <a:pt x="1131" y="157"/>
                </a:lnTo>
                <a:lnTo>
                  <a:pt x="1085" y="146"/>
                </a:lnTo>
                <a:lnTo>
                  <a:pt x="1038" y="137"/>
                </a:lnTo>
                <a:lnTo>
                  <a:pt x="991" y="130"/>
                </a:lnTo>
                <a:lnTo>
                  <a:pt x="942" y="123"/>
                </a:lnTo>
                <a:lnTo>
                  <a:pt x="893" y="118"/>
                </a:lnTo>
                <a:lnTo>
                  <a:pt x="843" y="114"/>
                </a:lnTo>
                <a:lnTo>
                  <a:pt x="793" y="111"/>
                </a:lnTo>
                <a:lnTo>
                  <a:pt x="742" y="110"/>
                </a:lnTo>
                <a:lnTo>
                  <a:pt x="691" y="109"/>
                </a:lnTo>
                <a:lnTo>
                  <a:pt x="640" y="110"/>
                </a:lnTo>
                <a:lnTo>
                  <a:pt x="587" y="112"/>
                </a:lnTo>
                <a:lnTo>
                  <a:pt x="641" y="101"/>
                </a:lnTo>
                <a:lnTo>
                  <a:pt x="695" y="92"/>
                </a:lnTo>
                <a:lnTo>
                  <a:pt x="748" y="84"/>
                </a:lnTo>
                <a:lnTo>
                  <a:pt x="801" y="77"/>
                </a:lnTo>
                <a:lnTo>
                  <a:pt x="854" y="71"/>
                </a:lnTo>
                <a:lnTo>
                  <a:pt x="908" y="67"/>
                </a:lnTo>
                <a:lnTo>
                  <a:pt x="960" y="63"/>
                </a:lnTo>
                <a:lnTo>
                  <a:pt x="1013" y="61"/>
                </a:lnTo>
                <a:lnTo>
                  <a:pt x="1064" y="60"/>
                </a:lnTo>
                <a:lnTo>
                  <a:pt x="1116" y="60"/>
                </a:lnTo>
                <a:lnTo>
                  <a:pt x="1167" y="62"/>
                </a:lnTo>
                <a:lnTo>
                  <a:pt x="1218" y="65"/>
                </a:lnTo>
                <a:lnTo>
                  <a:pt x="1268" y="70"/>
                </a:lnTo>
                <a:lnTo>
                  <a:pt x="1318" y="77"/>
                </a:lnTo>
                <a:lnTo>
                  <a:pt x="1367" y="85"/>
                </a:lnTo>
                <a:lnTo>
                  <a:pt x="1416" y="95"/>
                </a:lnTo>
                <a:lnTo>
                  <a:pt x="1474" y="109"/>
                </a:lnTo>
                <a:lnTo>
                  <a:pt x="1533" y="124"/>
                </a:lnTo>
                <a:lnTo>
                  <a:pt x="1589" y="141"/>
                </a:lnTo>
                <a:lnTo>
                  <a:pt x="1644" y="159"/>
                </a:lnTo>
                <a:lnTo>
                  <a:pt x="1698" y="179"/>
                </a:lnTo>
                <a:lnTo>
                  <a:pt x="1750" y="201"/>
                </a:lnTo>
                <a:lnTo>
                  <a:pt x="1802" y="223"/>
                </a:lnTo>
                <a:lnTo>
                  <a:pt x="1853" y="248"/>
                </a:lnTo>
                <a:lnTo>
                  <a:pt x="1902" y="273"/>
                </a:lnTo>
                <a:lnTo>
                  <a:pt x="1950" y="301"/>
                </a:lnTo>
                <a:lnTo>
                  <a:pt x="1996" y="330"/>
                </a:lnTo>
                <a:lnTo>
                  <a:pt x="2041" y="360"/>
                </a:lnTo>
                <a:lnTo>
                  <a:pt x="2085" y="392"/>
                </a:lnTo>
                <a:lnTo>
                  <a:pt x="2127" y="425"/>
                </a:lnTo>
                <a:lnTo>
                  <a:pt x="2169" y="460"/>
                </a:lnTo>
                <a:lnTo>
                  <a:pt x="2208" y="496"/>
                </a:lnTo>
                <a:lnTo>
                  <a:pt x="2246" y="534"/>
                </a:lnTo>
                <a:lnTo>
                  <a:pt x="2282" y="573"/>
                </a:lnTo>
                <a:lnTo>
                  <a:pt x="2316" y="613"/>
                </a:lnTo>
                <a:lnTo>
                  <a:pt x="2349" y="655"/>
                </a:lnTo>
                <a:lnTo>
                  <a:pt x="2380" y="698"/>
                </a:lnTo>
                <a:lnTo>
                  <a:pt x="2409" y="743"/>
                </a:lnTo>
                <a:lnTo>
                  <a:pt x="2437" y="789"/>
                </a:lnTo>
                <a:lnTo>
                  <a:pt x="2463" y="837"/>
                </a:lnTo>
                <a:lnTo>
                  <a:pt x="2488" y="886"/>
                </a:lnTo>
                <a:lnTo>
                  <a:pt x="2510" y="936"/>
                </a:lnTo>
                <a:lnTo>
                  <a:pt x="2530" y="988"/>
                </a:lnTo>
                <a:lnTo>
                  <a:pt x="2548" y="1040"/>
                </a:lnTo>
                <a:lnTo>
                  <a:pt x="2564" y="1095"/>
                </a:lnTo>
                <a:lnTo>
                  <a:pt x="2579" y="1150"/>
                </a:lnTo>
                <a:lnTo>
                  <a:pt x="2591" y="1208"/>
                </a:lnTo>
                <a:lnTo>
                  <a:pt x="2601" y="1266"/>
                </a:lnTo>
                <a:lnTo>
                  <a:pt x="2604" y="1286"/>
                </a:lnTo>
                <a:lnTo>
                  <a:pt x="2611" y="1329"/>
                </a:lnTo>
                <a:lnTo>
                  <a:pt x="2618" y="1372"/>
                </a:lnTo>
                <a:lnTo>
                  <a:pt x="2621" y="1392"/>
                </a:lnTo>
                <a:lnTo>
                  <a:pt x="2618" y="1332"/>
                </a:lnTo>
                <a:lnTo>
                  <a:pt x="2613" y="1272"/>
                </a:lnTo>
                <a:lnTo>
                  <a:pt x="2605" y="1213"/>
                </a:lnTo>
                <a:lnTo>
                  <a:pt x="2593" y="1155"/>
                </a:lnTo>
                <a:lnTo>
                  <a:pt x="2579" y="1096"/>
                </a:lnTo>
                <a:lnTo>
                  <a:pt x="2562" y="1039"/>
                </a:lnTo>
                <a:lnTo>
                  <a:pt x="2542" y="982"/>
                </a:lnTo>
                <a:lnTo>
                  <a:pt x="2520" y="927"/>
                </a:lnTo>
                <a:lnTo>
                  <a:pt x="2495" y="873"/>
                </a:lnTo>
                <a:lnTo>
                  <a:pt x="2467" y="819"/>
                </a:lnTo>
                <a:lnTo>
                  <a:pt x="2437" y="766"/>
                </a:lnTo>
                <a:lnTo>
                  <a:pt x="2405" y="715"/>
                </a:lnTo>
                <a:lnTo>
                  <a:pt x="2371" y="665"/>
                </a:lnTo>
                <a:lnTo>
                  <a:pt x="2335" y="616"/>
                </a:lnTo>
                <a:lnTo>
                  <a:pt x="2297" y="569"/>
                </a:lnTo>
                <a:lnTo>
                  <a:pt x="2257" y="523"/>
                </a:lnTo>
                <a:lnTo>
                  <a:pt x="2215" y="479"/>
                </a:lnTo>
                <a:lnTo>
                  <a:pt x="2172" y="435"/>
                </a:lnTo>
                <a:lnTo>
                  <a:pt x="2125" y="394"/>
                </a:lnTo>
                <a:lnTo>
                  <a:pt x="2079" y="355"/>
                </a:lnTo>
                <a:lnTo>
                  <a:pt x="2031" y="317"/>
                </a:lnTo>
                <a:lnTo>
                  <a:pt x="1981" y="281"/>
                </a:lnTo>
                <a:lnTo>
                  <a:pt x="1930" y="247"/>
                </a:lnTo>
                <a:lnTo>
                  <a:pt x="1878" y="216"/>
                </a:lnTo>
                <a:lnTo>
                  <a:pt x="1824" y="186"/>
                </a:lnTo>
                <a:lnTo>
                  <a:pt x="1770" y="158"/>
                </a:lnTo>
                <a:lnTo>
                  <a:pt x="1715" y="133"/>
                </a:lnTo>
                <a:lnTo>
                  <a:pt x="1659" y="110"/>
                </a:lnTo>
                <a:lnTo>
                  <a:pt x="1602" y="88"/>
                </a:lnTo>
                <a:lnTo>
                  <a:pt x="1545" y="69"/>
                </a:lnTo>
                <a:lnTo>
                  <a:pt x="1486" y="53"/>
                </a:lnTo>
                <a:lnTo>
                  <a:pt x="1427" y="40"/>
                </a:lnTo>
                <a:lnTo>
                  <a:pt x="1377" y="31"/>
                </a:lnTo>
                <a:lnTo>
                  <a:pt x="1328" y="22"/>
                </a:lnTo>
                <a:lnTo>
                  <a:pt x="1279" y="15"/>
                </a:lnTo>
                <a:lnTo>
                  <a:pt x="1231" y="10"/>
                </a:lnTo>
                <a:lnTo>
                  <a:pt x="1182" y="6"/>
                </a:lnTo>
                <a:lnTo>
                  <a:pt x="1134" y="2"/>
                </a:lnTo>
                <a:lnTo>
                  <a:pt x="1087" y="1"/>
                </a:lnTo>
                <a:lnTo>
                  <a:pt x="1040" y="0"/>
                </a:lnTo>
                <a:lnTo>
                  <a:pt x="994" y="0"/>
                </a:lnTo>
                <a:lnTo>
                  <a:pt x="948" y="1"/>
                </a:lnTo>
                <a:lnTo>
                  <a:pt x="902" y="4"/>
                </a:lnTo>
                <a:lnTo>
                  <a:pt x="856" y="7"/>
                </a:lnTo>
                <a:lnTo>
                  <a:pt x="811" y="11"/>
                </a:lnTo>
                <a:lnTo>
                  <a:pt x="766" y="16"/>
                </a:lnTo>
                <a:lnTo>
                  <a:pt x="722" y="22"/>
                </a:lnTo>
                <a:lnTo>
                  <a:pt x="677" y="29"/>
                </a:lnTo>
                <a:lnTo>
                  <a:pt x="633" y="36"/>
                </a:lnTo>
                <a:lnTo>
                  <a:pt x="590" y="45"/>
                </a:lnTo>
                <a:lnTo>
                  <a:pt x="546" y="54"/>
                </a:lnTo>
                <a:lnTo>
                  <a:pt x="502" y="63"/>
                </a:lnTo>
                <a:lnTo>
                  <a:pt x="460" y="74"/>
                </a:lnTo>
                <a:lnTo>
                  <a:pt x="417" y="84"/>
                </a:lnTo>
                <a:lnTo>
                  <a:pt x="374" y="96"/>
                </a:lnTo>
                <a:lnTo>
                  <a:pt x="332" y="109"/>
                </a:lnTo>
                <a:lnTo>
                  <a:pt x="247" y="134"/>
                </a:lnTo>
                <a:lnTo>
                  <a:pt x="164" y="160"/>
                </a:lnTo>
                <a:lnTo>
                  <a:pt x="82" y="188"/>
                </a:lnTo>
                <a:lnTo>
                  <a:pt x="0" y="216"/>
                </a:lnTo>
                <a:lnTo>
                  <a:pt x="12" y="26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38" name="Freeform 462"/>
          <p:cNvSpPr/>
          <p:nvPr/>
        </p:nvSpPr>
        <p:spPr bwMode="auto">
          <a:xfrm rot="20782584">
            <a:off x="1092663" y="984952"/>
            <a:ext cx="755650" cy="966788"/>
          </a:xfrm>
          <a:custGeom>
            <a:gdLst>
              <a:gd fmla="*/ 396 w 3328" name="T0"/>
              <a:gd fmla="*/ 3915 h 4261" name="T1"/>
              <a:gd fmla="*/ 303 w 3328" name="T2"/>
              <a:gd fmla="*/ 3982 h 4261" name="T3"/>
              <a:gd fmla="*/ 303 w 3328" name="T4"/>
              <a:gd fmla="*/ 4085 h 4261" name="T5"/>
              <a:gd fmla="*/ 377 w 3328" name="T6"/>
              <a:gd fmla="*/ 4128 h 4261" name="T7"/>
              <a:gd fmla="*/ 386 w 3328" name="T8"/>
              <a:gd fmla="*/ 4164 h 4261" name="T9"/>
              <a:gd fmla="*/ 337 w 3328" name="T10"/>
              <a:gd fmla="*/ 4195 h 4261" name="T11"/>
              <a:gd fmla="*/ 241 w 3328" name="T12"/>
              <a:gd fmla="*/ 4148 h 4261" name="T13"/>
              <a:gd fmla="*/ 199 w 3328" name="T14"/>
              <a:gd fmla="*/ 4076 h 4261" name="T15"/>
              <a:gd fmla="*/ 222 w 3328" name="T16"/>
              <a:gd fmla="*/ 3890 h 4261" name="T17"/>
              <a:gd fmla="*/ 291 w 3328" name="T18"/>
              <a:gd fmla="*/ 3802 h 4261" name="T19"/>
              <a:gd fmla="*/ 489 w 3328" name="T20"/>
              <a:gd fmla="*/ 3735 h 4261" name="T21"/>
              <a:gd fmla="*/ 638 w 3328" name="T22"/>
              <a:gd fmla="*/ 3751 h 4261" name="T23"/>
              <a:gd fmla="*/ 1235 w 3328" name="T24"/>
              <a:gd fmla="*/ 3976 h 4261" name="T25"/>
              <a:gd fmla="*/ 1909 w 3328" name="T26"/>
              <a:gd fmla="*/ 3910 h 4261" name="T27"/>
              <a:gd fmla="*/ 2539 w 3328" name="T28"/>
              <a:gd fmla="*/ 3580 h 4261" name="T29"/>
              <a:gd fmla="*/ 3048 w 3328" name="T30"/>
              <a:gd fmla="*/ 3047 h 4261" name="T31"/>
              <a:gd fmla="*/ 3302 w 3328" name="T32"/>
              <a:gd fmla="*/ 2333 h 4261" name="T33"/>
              <a:gd fmla="*/ 3289 w 3328" name="T34"/>
              <a:gd fmla="*/ 1553 h 4261" name="T35"/>
              <a:gd fmla="*/ 3028 w 3328" name="T36"/>
              <a:gd fmla="*/ 848 h 4261" name="T37"/>
              <a:gd fmla="*/ 2678 w 3328" name="T38"/>
              <a:gd fmla="*/ 450 h 4261" name="T39"/>
              <a:gd fmla="*/ 2133 w 3328" name="T40"/>
              <a:gd fmla="*/ 146 h 4261" name="T41"/>
              <a:gd fmla="*/ 1323 w 3328" name="T42"/>
              <a:gd fmla="*/ 1 h 4261" name="T43"/>
              <a:gd fmla="*/ 650 w 3328" name="T44"/>
              <a:gd fmla="*/ 114 h 4261" name="T45"/>
              <a:gd fmla="*/ 1609 w 3328" name="T46"/>
              <a:gd fmla="*/ 102 h 4261" name="T47"/>
              <a:gd fmla="*/ 2297 w 3328" name="T48"/>
              <a:gd fmla="*/ 327 h 4261" name="T49"/>
              <a:gd fmla="*/ 2741 w 3328" name="T50"/>
              <a:gd fmla="*/ 658 h 4261" name="T51"/>
              <a:gd fmla="*/ 3060 w 3328" name="T52"/>
              <a:gd fmla="*/ 1130 h 4261" name="T53"/>
              <a:gd fmla="*/ 3234 w 3328" name="T54"/>
              <a:gd fmla="*/ 1810 h 4261" name="T55"/>
              <a:gd fmla="*/ 3174 w 3328" name="T56"/>
              <a:gd fmla="*/ 2520 h 4261" name="T57"/>
              <a:gd fmla="*/ 2870 w 3328" name="T58"/>
              <a:gd fmla="*/ 3151 h 4261" name="T59"/>
              <a:gd fmla="*/ 2283 w 3328" name="T60"/>
              <a:gd fmla="*/ 3673 h 4261" name="T61"/>
              <a:gd fmla="*/ 1558 w 3328" name="T62"/>
              <a:gd fmla="*/ 3919 h 4261" name="T63"/>
              <a:gd fmla="*/ 810 w 3328" name="T64"/>
              <a:gd fmla="*/ 3767 h 4261" name="T65"/>
              <a:gd fmla="*/ 347 w 3328" name="T66"/>
              <a:gd fmla="*/ 3378 h 4261" name="T67"/>
              <a:gd fmla="*/ 250 w 3328" name="T68"/>
              <a:gd fmla="*/ 3031 h 4261" name="T69"/>
              <a:gd fmla="*/ 317 w 3328" name="T70"/>
              <a:gd fmla="*/ 2596 h 4261" name="T71"/>
              <a:gd fmla="*/ 674 w 3328" name="T72"/>
              <a:gd fmla="*/ 2200 h 4261" name="T73"/>
              <a:gd fmla="*/ 969 w 3328" name="T74"/>
              <a:gd fmla="*/ 2064 h 4261" name="T75"/>
              <a:gd fmla="*/ 617 w 3328" name="T76"/>
              <a:gd fmla="*/ 2232 h 4261" name="T77"/>
              <a:gd fmla="*/ 278 w 3328" name="T78"/>
              <a:gd fmla="*/ 2610 h 4261" name="T79"/>
              <a:gd fmla="*/ 276 w 3328" name="T80"/>
              <a:gd fmla="*/ 3242 h 4261" name="T81"/>
              <a:gd fmla="*/ 116 w 3328" name="T82"/>
              <a:gd fmla="*/ 2962 h 4261" name="T83"/>
              <a:gd fmla="*/ 46 w 3328" name="T84"/>
              <a:gd fmla="*/ 2495 h 4261" name="T85"/>
              <a:gd fmla="*/ 179 w 3328" name="T86"/>
              <a:gd fmla="*/ 2012 h 4261" name="T87"/>
              <a:gd fmla="*/ 500 w 3328" name="T88"/>
              <a:gd fmla="*/ 1640 h 4261" name="T89"/>
              <a:gd fmla="*/ 119 w 3328" name="T90"/>
              <a:gd fmla="*/ 2019 h 4261" name="T91"/>
              <a:gd fmla="*/ 2 w 3328" name="T92"/>
              <a:gd fmla="*/ 2611 h 4261" name="T93"/>
              <a:gd fmla="*/ 159 w 3328" name="T94"/>
              <a:gd fmla="*/ 3204 h 4261" name="T95"/>
              <a:gd fmla="*/ 437 w 3328" name="T96"/>
              <a:gd fmla="*/ 3581 h 4261" name="T97"/>
              <a:gd fmla="*/ 482 w 3328" name="T98"/>
              <a:gd fmla="*/ 3672 h 4261" name="T99"/>
              <a:gd fmla="*/ 258 w 3328" name="T100"/>
              <a:gd fmla="*/ 3736 h 4261" name="T101"/>
              <a:gd fmla="*/ 157 w 3328" name="T102"/>
              <a:gd fmla="*/ 3857 h 4261" name="T103"/>
              <a:gd fmla="*/ 125 w 3328" name="T104"/>
              <a:gd fmla="*/ 3981 h 4261" name="T105"/>
              <a:gd fmla="*/ 143 w 3328" name="T106"/>
              <a:gd fmla="*/ 4103 h 4261" name="T107"/>
              <a:gd fmla="*/ 214 w 3328" name="T108"/>
              <a:gd fmla="*/ 4201 h 4261" name="T109"/>
              <a:gd fmla="*/ 319 w 3328" name="T110"/>
              <a:gd fmla="*/ 4254 h 4261" name="T111"/>
              <a:gd fmla="*/ 428 w 3328" name="T112"/>
              <a:gd fmla="*/ 4254 h 4261" name="T113"/>
              <a:gd fmla="*/ 551 w 3328" name="T114"/>
              <a:gd fmla="*/ 4153 h 4261" name="T115"/>
              <a:gd fmla="*/ 555 w 3328" name="T116"/>
              <a:gd fmla="*/ 4013 h 426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261" w="3328">
                <a:moveTo>
                  <a:pt x="504" y="3950"/>
                </a:moveTo>
                <a:lnTo>
                  <a:pt x="490" y="3939"/>
                </a:lnTo>
                <a:lnTo>
                  <a:pt x="475" y="3931"/>
                </a:lnTo>
                <a:lnTo>
                  <a:pt x="461" y="3924"/>
                </a:lnTo>
                <a:lnTo>
                  <a:pt x="448" y="3919"/>
                </a:lnTo>
                <a:lnTo>
                  <a:pt x="434" y="3916"/>
                </a:lnTo>
                <a:lnTo>
                  <a:pt x="421" y="3914"/>
                </a:lnTo>
                <a:lnTo>
                  <a:pt x="408" y="3914"/>
                </a:lnTo>
                <a:lnTo>
                  <a:pt x="396" y="3915"/>
                </a:lnTo>
                <a:lnTo>
                  <a:pt x="383" y="3917"/>
                </a:lnTo>
                <a:lnTo>
                  <a:pt x="371" y="3921"/>
                </a:lnTo>
                <a:lnTo>
                  <a:pt x="360" y="3926"/>
                </a:lnTo>
                <a:lnTo>
                  <a:pt x="349" y="3933"/>
                </a:lnTo>
                <a:lnTo>
                  <a:pt x="339" y="3940"/>
                </a:lnTo>
                <a:lnTo>
                  <a:pt x="329" y="3949"/>
                </a:lnTo>
                <a:lnTo>
                  <a:pt x="320" y="3959"/>
                </a:lnTo>
                <a:lnTo>
                  <a:pt x="311" y="3970"/>
                </a:lnTo>
                <a:lnTo>
                  <a:pt x="303" y="3982"/>
                </a:lnTo>
                <a:lnTo>
                  <a:pt x="297" y="3995"/>
                </a:lnTo>
                <a:lnTo>
                  <a:pt x="293" y="4007"/>
                </a:lnTo>
                <a:lnTo>
                  <a:pt x="291" y="4019"/>
                </a:lnTo>
                <a:lnTo>
                  <a:pt x="290" y="4031"/>
                </a:lnTo>
                <a:lnTo>
                  <a:pt x="290" y="4043"/>
                </a:lnTo>
                <a:lnTo>
                  <a:pt x="292" y="4054"/>
                </a:lnTo>
                <a:lnTo>
                  <a:pt x="294" y="4065"/>
                </a:lnTo>
                <a:lnTo>
                  <a:pt x="298" y="4075"/>
                </a:lnTo>
                <a:lnTo>
                  <a:pt x="303" y="4085"/>
                </a:lnTo>
                <a:lnTo>
                  <a:pt x="309" y="4093"/>
                </a:lnTo>
                <a:lnTo>
                  <a:pt x="316" y="4101"/>
                </a:lnTo>
                <a:lnTo>
                  <a:pt x="323" y="4107"/>
                </a:lnTo>
                <a:lnTo>
                  <a:pt x="331" y="4112"/>
                </a:lnTo>
                <a:lnTo>
                  <a:pt x="340" y="4116"/>
                </a:lnTo>
                <a:lnTo>
                  <a:pt x="349" y="4118"/>
                </a:lnTo>
                <a:lnTo>
                  <a:pt x="359" y="4121"/>
                </a:lnTo>
                <a:lnTo>
                  <a:pt x="368" y="4124"/>
                </a:lnTo>
                <a:lnTo>
                  <a:pt x="377" y="4128"/>
                </a:lnTo>
                <a:lnTo>
                  <a:pt x="384" y="4133"/>
                </a:lnTo>
                <a:lnTo>
                  <a:pt x="387" y="4137"/>
                </a:lnTo>
                <a:lnTo>
                  <a:pt x="390" y="4140"/>
                </a:lnTo>
                <a:lnTo>
                  <a:pt x="391" y="4143"/>
                </a:lnTo>
                <a:lnTo>
                  <a:pt x="392" y="4147"/>
                </a:lnTo>
                <a:lnTo>
                  <a:pt x="392" y="4150"/>
                </a:lnTo>
                <a:lnTo>
                  <a:pt x="391" y="4155"/>
                </a:lnTo>
                <a:lnTo>
                  <a:pt x="390" y="4159"/>
                </a:lnTo>
                <a:lnTo>
                  <a:pt x="386" y="4164"/>
                </a:lnTo>
                <a:lnTo>
                  <a:pt x="383" y="4170"/>
                </a:lnTo>
                <a:lnTo>
                  <a:pt x="379" y="4175"/>
                </a:lnTo>
                <a:lnTo>
                  <a:pt x="375" y="4180"/>
                </a:lnTo>
                <a:lnTo>
                  <a:pt x="371" y="4184"/>
                </a:lnTo>
                <a:lnTo>
                  <a:pt x="365" y="4188"/>
                </a:lnTo>
                <a:lnTo>
                  <a:pt x="359" y="4191"/>
                </a:lnTo>
                <a:lnTo>
                  <a:pt x="352" y="4193"/>
                </a:lnTo>
                <a:lnTo>
                  <a:pt x="345" y="4195"/>
                </a:lnTo>
                <a:lnTo>
                  <a:pt x="337" y="4195"/>
                </a:lnTo>
                <a:lnTo>
                  <a:pt x="328" y="4194"/>
                </a:lnTo>
                <a:lnTo>
                  <a:pt x="318" y="4192"/>
                </a:lnTo>
                <a:lnTo>
                  <a:pt x="307" y="4188"/>
                </a:lnTo>
                <a:lnTo>
                  <a:pt x="296" y="4183"/>
                </a:lnTo>
                <a:lnTo>
                  <a:pt x="283" y="4177"/>
                </a:lnTo>
                <a:lnTo>
                  <a:pt x="270" y="4168"/>
                </a:lnTo>
                <a:lnTo>
                  <a:pt x="256" y="4158"/>
                </a:lnTo>
                <a:lnTo>
                  <a:pt x="248" y="4153"/>
                </a:lnTo>
                <a:lnTo>
                  <a:pt x="241" y="4148"/>
                </a:lnTo>
                <a:lnTo>
                  <a:pt x="235" y="4141"/>
                </a:lnTo>
                <a:lnTo>
                  <a:pt x="229" y="4134"/>
                </a:lnTo>
                <a:lnTo>
                  <a:pt x="223" y="4127"/>
                </a:lnTo>
                <a:lnTo>
                  <a:pt x="218" y="4119"/>
                </a:lnTo>
                <a:lnTo>
                  <a:pt x="213" y="4111"/>
                </a:lnTo>
                <a:lnTo>
                  <a:pt x="209" y="4103"/>
                </a:lnTo>
                <a:lnTo>
                  <a:pt x="205" y="4094"/>
                </a:lnTo>
                <a:lnTo>
                  <a:pt x="202" y="4085"/>
                </a:lnTo>
                <a:lnTo>
                  <a:pt x="199" y="4076"/>
                </a:lnTo>
                <a:lnTo>
                  <a:pt x="196" y="4066"/>
                </a:lnTo>
                <a:lnTo>
                  <a:pt x="193" y="4046"/>
                </a:lnTo>
                <a:lnTo>
                  <a:pt x="191" y="4025"/>
                </a:lnTo>
                <a:lnTo>
                  <a:pt x="191" y="4004"/>
                </a:lnTo>
                <a:lnTo>
                  <a:pt x="193" y="3981"/>
                </a:lnTo>
                <a:lnTo>
                  <a:pt x="198" y="3959"/>
                </a:lnTo>
                <a:lnTo>
                  <a:pt x="204" y="3936"/>
                </a:lnTo>
                <a:lnTo>
                  <a:pt x="212" y="3913"/>
                </a:lnTo>
                <a:lnTo>
                  <a:pt x="222" y="3890"/>
                </a:lnTo>
                <a:lnTo>
                  <a:pt x="228" y="3879"/>
                </a:lnTo>
                <a:lnTo>
                  <a:pt x="234" y="3868"/>
                </a:lnTo>
                <a:lnTo>
                  <a:pt x="241" y="3857"/>
                </a:lnTo>
                <a:lnTo>
                  <a:pt x="248" y="3846"/>
                </a:lnTo>
                <a:lnTo>
                  <a:pt x="254" y="3838"/>
                </a:lnTo>
                <a:lnTo>
                  <a:pt x="260" y="3831"/>
                </a:lnTo>
                <a:lnTo>
                  <a:pt x="267" y="3823"/>
                </a:lnTo>
                <a:lnTo>
                  <a:pt x="274" y="3816"/>
                </a:lnTo>
                <a:lnTo>
                  <a:pt x="291" y="3802"/>
                </a:lnTo>
                <a:lnTo>
                  <a:pt x="309" y="3789"/>
                </a:lnTo>
                <a:lnTo>
                  <a:pt x="330" y="3776"/>
                </a:lnTo>
                <a:lnTo>
                  <a:pt x="352" y="3766"/>
                </a:lnTo>
                <a:lnTo>
                  <a:pt x="376" y="3756"/>
                </a:lnTo>
                <a:lnTo>
                  <a:pt x="403" y="3749"/>
                </a:lnTo>
                <a:lnTo>
                  <a:pt x="430" y="3742"/>
                </a:lnTo>
                <a:lnTo>
                  <a:pt x="459" y="3738"/>
                </a:lnTo>
                <a:lnTo>
                  <a:pt x="474" y="3736"/>
                </a:lnTo>
                <a:lnTo>
                  <a:pt x="489" y="3735"/>
                </a:lnTo>
                <a:lnTo>
                  <a:pt x="504" y="3735"/>
                </a:lnTo>
                <a:lnTo>
                  <a:pt x="520" y="3735"/>
                </a:lnTo>
                <a:lnTo>
                  <a:pt x="536" y="3735"/>
                </a:lnTo>
                <a:lnTo>
                  <a:pt x="553" y="3736"/>
                </a:lnTo>
                <a:lnTo>
                  <a:pt x="569" y="3738"/>
                </a:lnTo>
                <a:lnTo>
                  <a:pt x="586" y="3740"/>
                </a:lnTo>
                <a:lnTo>
                  <a:pt x="603" y="3743"/>
                </a:lnTo>
                <a:lnTo>
                  <a:pt x="620" y="3747"/>
                </a:lnTo>
                <a:lnTo>
                  <a:pt x="638" y="3751"/>
                </a:lnTo>
                <a:lnTo>
                  <a:pt x="655" y="3756"/>
                </a:lnTo>
                <a:lnTo>
                  <a:pt x="726" y="3800"/>
                </a:lnTo>
                <a:lnTo>
                  <a:pt x="796" y="3839"/>
                </a:lnTo>
                <a:lnTo>
                  <a:pt x="868" y="3873"/>
                </a:lnTo>
                <a:lnTo>
                  <a:pt x="940" y="3902"/>
                </a:lnTo>
                <a:lnTo>
                  <a:pt x="1013" y="3927"/>
                </a:lnTo>
                <a:lnTo>
                  <a:pt x="1087" y="3947"/>
                </a:lnTo>
                <a:lnTo>
                  <a:pt x="1161" y="3964"/>
                </a:lnTo>
                <a:lnTo>
                  <a:pt x="1235" y="3976"/>
                </a:lnTo>
                <a:lnTo>
                  <a:pt x="1310" y="3983"/>
                </a:lnTo>
                <a:lnTo>
                  <a:pt x="1386" y="3987"/>
                </a:lnTo>
                <a:lnTo>
                  <a:pt x="1461" y="3987"/>
                </a:lnTo>
                <a:lnTo>
                  <a:pt x="1536" y="3984"/>
                </a:lnTo>
                <a:lnTo>
                  <a:pt x="1611" y="3976"/>
                </a:lnTo>
                <a:lnTo>
                  <a:pt x="1686" y="3965"/>
                </a:lnTo>
                <a:lnTo>
                  <a:pt x="1761" y="3950"/>
                </a:lnTo>
                <a:lnTo>
                  <a:pt x="1835" y="3932"/>
                </a:lnTo>
                <a:lnTo>
                  <a:pt x="1909" y="3910"/>
                </a:lnTo>
                <a:lnTo>
                  <a:pt x="1983" y="3886"/>
                </a:lnTo>
                <a:lnTo>
                  <a:pt x="2056" y="3858"/>
                </a:lnTo>
                <a:lnTo>
                  <a:pt x="2127" y="3827"/>
                </a:lnTo>
                <a:lnTo>
                  <a:pt x="2198" y="3793"/>
                </a:lnTo>
                <a:lnTo>
                  <a:pt x="2268" y="3755"/>
                </a:lnTo>
                <a:lnTo>
                  <a:pt x="2338" y="3715"/>
                </a:lnTo>
                <a:lnTo>
                  <a:pt x="2406" y="3673"/>
                </a:lnTo>
                <a:lnTo>
                  <a:pt x="2473" y="3627"/>
                </a:lnTo>
                <a:lnTo>
                  <a:pt x="2539" y="3580"/>
                </a:lnTo>
                <a:lnTo>
                  <a:pt x="2604" y="3530"/>
                </a:lnTo>
                <a:lnTo>
                  <a:pt x="2666" y="3477"/>
                </a:lnTo>
                <a:lnTo>
                  <a:pt x="2727" y="3422"/>
                </a:lnTo>
                <a:lnTo>
                  <a:pt x="2787" y="3365"/>
                </a:lnTo>
                <a:lnTo>
                  <a:pt x="2844" y="3306"/>
                </a:lnTo>
                <a:lnTo>
                  <a:pt x="2900" y="3245"/>
                </a:lnTo>
                <a:lnTo>
                  <a:pt x="2953" y="3183"/>
                </a:lnTo>
                <a:lnTo>
                  <a:pt x="3002" y="3117"/>
                </a:lnTo>
                <a:lnTo>
                  <a:pt x="3048" y="3047"/>
                </a:lnTo>
                <a:lnTo>
                  <a:pt x="3090" y="2976"/>
                </a:lnTo>
                <a:lnTo>
                  <a:pt x="3128" y="2902"/>
                </a:lnTo>
                <a:lnTo>
                  <a:pt x="3163" y="2826"/>
                </a:lnTo>
                <a:lnTo>
                  <a:pt x="3194" y="2748"/>
                </a:lnTo>
                <a:lnTo>
                  <a:pt x="3223" y="2667"/>
                </a:lnTo>
                <a:lnTo>
                  <a:pt x="3248" y="2586"/>
                </a:lnTo>
                <a:lnTo>
                  <a:pt x="3269" y="2503"/>
                </a:lnTo>
                <a:lnTo>
                  <a:pt x="3287" y="2419"/>
                </a:lnTo>
                <a:lnTo>
                  <a:pt x="3302" y="2333"/>
                </a:lnTo>
                <a:lnTo>
                  <a:pt x="3313" y="2248"/>
                </a:lnTo>
                <a:lnTo>
                  <a:pt x="3321" y="2161"/>
                </a:lnTo>
                <a:lnTo>
                  <a:pt x="3326" y="2074"/>
                </a:lnTo>
                <a:lnTo>
                  <a:pt x="3328" y="1986"/>
                </a:lnTo>
                <a:lnTo>
                  <a:pt x="3326" y="1899"/>
                </a:lnTo>
                <a:lnTo>
                  <a:pt x="3321" y="1812"/>
                </a:lnTo>
                <a:lnTo>
                  <a:pt x="3314" y="1725"/>
                </a:lnTo>
                <a:lnTo>
                  <a:pt x="3303" y="1638"/>
                </a:lnTo>
                <a:lnTo>
                  <a:pt x="3289" y="1553"/>
                </a:lnTo>
                <a:lnTo>
                  <a:pt x="3272" y="1468"/>
                </a:lnTo>
                <a:lnTo>
                  <a:pt x="3252" y="1385"/>
                </a:lnTo>
                <a:lnTo>
                  <a:pt x="3229" y="1302"/>
                </a:lnTo>
                <a:lnTo>
                  <a:pt x="3202" y="1222"/>
                </a:lnTo>
                <a:lnTo>
                  <a:pt x="3173" y="1143"/>
                </a:lnTo>
                <a:lnTo>
                  <a:pt x="3141" y="1066"/>
                </a:lnTo>
                <a:lnTo>
                  <a:pt x="3106" y="992"/>
                </a:lnTo>
                <a:lnTo>
                  <a:pt x="3069" y="918"/>
                </a:lnTo>
                <a:lnTo>
                  <a:pt x="3028" y="848"/>
                </a:lnTo>
                <a:lnTo>
                  <a:pt x="2985" y="781"/>
                </a:lnTo>
                <a:lnTo>
                  <a:pt x="2939" y="717"/>
                </a:lnTo>
                <a:lnTo>
                  <a:pt x="2910" y="680"/>
                </a:lnTo>
                <a:lnTo>
                  <a:pt x="2877" y="642"/>
                </a:lnTo>
                <a:lnTo>
                  <a:pt x="2843" y="603"/>
                </a:lnTo>
                <a:lnTo>
                  <a:pt x="2806" y="565"/>
                </a:lnTo>
                <a:lnTo>
                  <a:pt x="2766" y="526"/>
                </a:lnTo>
                <a:lnTo>
                  <a:pt x="2724" y="488"/>
                </a:lnTo>
                <a:lnTo>
                  <a:pt x="2678" y="450"/>
                </a:lnTo>
                <a:lnTo>
                  <a:pt x="2630" y="412"/>
                </a:lnTo>
                <a:lnTo>
                  <a:pt x="2578" y="375"/>
                </a:lnTo>
                <a:lnTo>
                  <a:pt x="2524" y="339"/>
                </a:lnTo>
                <a:lnTo>
                  <a:pt x="2466" y="304"/>
                </a:lnTo>
                <a:lnTo>
                  <a:pt x="2406" y="269"/>
                </a:lnTo>
                <a:lnTo>
                  <a:pt x="2343" y="236"/>
                </a:lnTo>
                <a:lnTo>
                  <a:pt x="2276" y="204"/>
                </a:lnTo>
                <a:lnTo>
                  <a:pt x="2206" y="175"/>
                </a:lnTo>
                <a:lnTo>
                  <a:pt x="2133" y="146"/>
                </a:lnTo>
                <a:lnTo>
                  <a:pt x="2057" y="120"/>
                </a:lnTo>
                <a:lnTo>
                  <a:pt x="1978" y="96"/>
                </a:lnTo>
                <a:lnTo>
                  <a:pt x="1894" y="75"/>
                </a:lnTo>
                <a:lnTo>
                  <a:pt x="1808" y="55"/>
                </a:lnTo>
                <a:lnTo>
                  <a:pt x="1718" y="39"/>
                </a:lnTo>
                <a:lnTo>
                  <a:pt x="1624" y="25"/>
                </a:lnTo>
                <a:lnTo>
                  <a:pt x="1528" y="14"/>
                </a:lnTo>
                <a:lnTo>
                  <a:pt x="1427" y="6"/>
                </a:lnTo>
                <a:lnTo>
                  <a:pt x="1323" y="1"/>
                </a:lnTo>
                <a:lnTo>
                  <a:pt x="1215" y="0"/>
                </a:lnTo>
                <a:lnTo>
                  <a:pt x="1104" y="2"/>
                </a:lnTo>
                <a:lnTo>
                  <a:pt x="988" y="9"/>
                </a:lnTo>
                <a:lnTo>
                  <a:pt x="869" y="19"/>
                </a:lnTo>
                <a:lnTo>
                  <a:pt x="747" y="33"/>
                </a:lnTo>
                <a:lnTo>
                  <a:pt x="619" y="51"/>
                </a:lnTo>
                <a:lnTo>
                  <a:pt x="489" y="74"/>
                </a:lnTo>
                <a:lnTo>
                  <a:pt x="526" y="135"/>
                </a:lnTo>
                <a:lnTo>
                  <a:pt x="650" y="114"/>
                </a:lnTo>
                <a:lnTo>
                  <a:pt x="771" y="97"/>
                </a:lnTo>
                <a:lnTo>
                  <a:pt x="888" y="84"/>
                </a:lnTo>
                <a:lnTo>
                  <a:pt x="1001" y="75"/>
                </a:lnTo>
                <a:lnTo>
                  <a:pt x="1112" y="71"/>
                </a:lnTo>
                <a:lnTo>
                  <a:pt x="1218" y="70"/>
                </a:lnTo>
                <a:lnTo>
                  <a:pt x="1320" y="73"/>
                </a:lnTo>
                <a:lnTo>
                  <a:pt x="1421" y="79"/>
                </a:lnTo>
                <a:lnTo>
                  <a:pt x="1516" y="89"/>
                </a:lnTo>
                <a:lnTo>
                  <a:pt x="1609" y="102"/>
                </a:lnTo>
                <a:lnTo>
                  <a:pt x="1699" y="117"/>
                </a:lnTo>
                <a:lnTo>
                  <a:pt x="1784" y="136"/>
                </a:lnTo>
                <a:lnTo>
                  <a:pt x="1867" y="157"/>
                </a:lnTo>
                <a:lnTo>
                  <a:pt x="1946" y="180"/>
                </a:lnTo>
                <a:lnTo>
                  <a:pt x="2023" y="205"/>
                </a:lnTo>
                <a:lnTo>
                  <a:pt x="2096" y="233"/>
                </a:lnTo>
                <a:lnTo>
                  <a:pt x="2166" y="262"/>
                </a:lnTo>
                <a:lnTo>
                  <a:pt x="2232" y="294"/>
                </a:lnTo>
                <a:lnTo>
                  <a:pt x="2297" y="327"/>
                </a:lnTo>
                <a:lnTo>
                  <a:pt x="2358" y="361"/>
                </a:lnTo>
                <a:lnTo>
                  <a:pt x="2416" y="396"/>
                </a:lnTo>
                <a:lnTo>
                  <a:pt x="2470" y="431"/>
                </a:lnTo>
                <a:lnTo>
                  <a:pt x="2522" y="468"/>
                </a:lnTo>
                <a:lnTo>
                  <a:pt x="2571" y="505"/>
                </a:lnTo>
                <a:lnTo>
                  <a:pt x="2619" y="543"/>
                </a:lnTo>
                <a:lnTo>
                  <a:pt x="2662" y="581"/>
                </a:lnTo>
                <a:lnTo>
                  <a:pt x="2703" y="619"/>
                </a:lnTo>
                <a:lnTo>
                  <a:pt x="2741" y="658"/>
                </a:lnTo>
                <a:lnTo>
                  <a:pt x="2777" y="695"/>
                </a:lnTo>
                <a:lnTo>
                  <a:pt x="2809" y="732"/>
                </a:lnTo>
                <a:lnTo>
                  <a:pt x="2840" y="769"/>
                </a:lnTo>
                <a:lnTo>
                  <a:pt x="2867" y="804"/>
                </a:lnTo>
                <a:lnTo>
                  <a:pt x="2912" y="865"/>
                </a:lnTo>
                <a:lnTo>
                  <a:pt x="2953" y="928"/>
                </a:lnTo>
                <a:lnTo>
                  <a:pt x="2992" y="994"/>
                </a:lnTo>
                <a:lnTo>
                  <a:pt x="3027" y="1061"/>
                </a:lnTo>
                <a:lnTo>
                  <a:pt x="3060" y="1130"/>
                </a:lnTo>
                <a:lnTo>
                  <a:pt x="3091" y="1201"/>
                </a:lnTo>
                <a:lnTo>
                  <a:pt x="3118" y="1273"/>
                </a:lnTo>
                <a:lnTo>
                  <a:pt x="3143" y="1348"/>
                </a:lnTo>
                <a:lnTo>
                  <a:pt x="3165" y="1422"/>
                </a:lnTo>
                <a:lnTo>
                  <a:pt x="3184" y="1498"/>
                </a:lnTo>
                <a:lnTo>
                  <a:pt x="3201" y="1575"/>
                </a:lnTo>
                <a:lnTo>
                  <a:pt x="3214" y="1653"/>
                </a:lnTo>
                <a:lnTo>
                  <a:pt x="3226" y="1732"/>
                </a:lnTo>
                <a:lnTo>
                  <a:pt x="3234" y="1810"/>
                </a:lnTo>
                <a:lnTo>
                  <a:pt x="3239" y="1890"/>
                </a:lnTo>
                <a:lnTo>
                  <a:pt x="3241" y="1969"/>
                </a:lnTo>
                <a:lnTo>
                  <a:pt x="3241" y="2049"/>
                </a:lnTo>
                <a:lnTo>
                  <a:pt x="3237" y="2129"/>
                </a:lnTo>
                <a:lnTo>
                  <a:pt x="3230" y="2208"/>
                </a:lnTo>
                <a:lnTo>
                  <a:pt x="3220" y="2286"/>
                </a:lnTo>
                <a:lnTo>
                  <a:pt x="3208" y="2364"/>
                </a:lnTo>
                <a:lnTo>
                  <a:pt x="3192" y="2443"/>
                </a:lnTo>
                <a:lnTo>
                  <a:pt x="3174" y="2520"/>
                </a:lnTo>
                <a:lnTo>
                  <a:pt x="3152" y="2595"/>
                </a:lnTo>
                <a:lnTo>
                  <a:pt x="3128" y="2670"/>
                </a:lnTo>
                <a:lnTo>
                  <a:pt x="3100" y="2744"/>
                </a:lnTo>
                <a:lnTo>
                  <a:pt x="3070" y="2816"/>
                </a:lnTo>
                <a:lnTo>
                  <a:pt x="3036" y="2887"/>
                </a:lnTo>
                <a:lnTo>
                  <a:pt x="2999" y="2955"/>
                </a:lnTo>
                <a:lnTo>
                  <a:pt x="2960" y="3022"/>
                </a:lnTo>
                <a:lnTo>
                  <a:pt x="2917" y="3088"/>
                </a:lnTo>
                <a:lnTo>
                  <a:pt x="2870" y="3151"/>
                </a:lnTo>
                <a:lnTo>
                  <a:pt x="2815" y="3219"/>
                </a:lnTo>
                <a:lnTo>
                  <a:pt x="2757" y="3285"/>
                </a:lnTo>
                <a:lnTo>
                  <a:pt x="2697" y="3348"/>
                </a:lnTo>
                <a:lnTo>
                  <a:pt x="2634" y="3409"/>
                </a:lnTo>
                <a:lnTo>
                  <a:pt x="2567" y="3469"/>
                </a:lnTo>
                <a:lnTo>
                  <a:pt x="2499" y="3524"/>
                </a:lnTo>
                <a:lnTo>
                  <a:pt x="2429" y="3577"/>
                </a:lnTo>
                <a:lnTo>
                  <a:pt x="2357" y="3627"/>
                </a:lnTo>
                <a:lnTo>
                  <a:pt x="2283" y="3673"/>
                </a:lnTo>
                <a:lnTo>
                  <a:pt x="2207" y="3716"/>
                </a:lnTo>
                <a:lnTo>
                  <a:pt x="2130" y="3755"/>
                </a:lnTo>
                <a:lnTo>
                  <a:pt x="2051" y="3792"/>
                </a:lnTo>
                <a:lnTo>
                  <a:pt x="1971" y="3824"/>
                </a:lnTo>
                <a:lnTo>
                  <a:pt x="1889" y="3852"/>
                </a:lnTo>
                <a:lnTo>
                  <a:pt x="1808" y="3875"/>
                </a:lnTo>
                <a:lnTo>
                  <a:pt x="1725" y="3894"/>
                </a:lnTo>
                <a:lnTo>
                  <a:pt x="1641" y="3909"/>
                </a:lnTo>
                <a:lnTo>
                  <a:pt x="1558" y="3919"/>
                </a:lnTo>
                <a:lnTo>
                  <a:pt x="1474" y="3924"/>
                </a:lnTo>
                <a:lnTo>
                  <a:pt x="1390" y="3923"/>
                </a:lnTo>
                <a:lnTo>
                  <a:pt x="1305" y="3918"/>
                </a:lnTo>
                <a:lnTo>
                  <a:pt x="1221" y="3908"/>
                </a:lnTo>
                <a:lnTo>
                  <a:pt x="1138" y="3891"/>
                </a:lnTo>
                <a:lnTo>
                  <a:pt x="1055" y="3869"/>
                </a:lnTo>
                <a:lnTo>
                  <a:pt x="972" y="3842"/>
                </a:lnTo>
                <a:lnTo>
                  <a:pt x="890" y="3808"/>
                </a:lnTo>
                <a:lnTo>
                  <a:pt x="810" y="3767"/>
                </a:lnTo>
                <a:lnTo>
                  <a:pt x="730" y="3721"/>
                </a:lnTo>
                <a:lnTo>
                  <a:pt x="651" y="3668"/>
                </a:lnTo>
                <a:lnTo>
                  <a:pt x="574" y="3609"/>
                </a:lnTo>
                <a:lnTo>
                  <a:pt x="499" y="3542"/>
                </a:lnTo>
                <a:lnTo>
                  <a:pt x="426" y="3469"/>
                </a:lnTo>
                <a:lnTo>
                  <a:pt x="406" y="3447"/>
                </a:lnTo>
                <a:lnTo>
                  <a:pt x="385" y="3424"/>
                </a:lnTo>
                <a:lnTo>
                  <a:pt x="365" y="3401"/>
                </a:lnTo>
                <a:lnTo>
                  <a:pt x="347" y="3378"/>
                </a:lnTo>
                <a:lnTo>
                  <a:pt x="332" y="3348"/>
                </a:lnTo>
                <a:lnTo>
                  <a:pt x="318" y="3315"/>
                </a:lnTo>
                <a:lnTo>
                  <a:pt x="304" y="3280"/>
                </a:lnTo>
                <a:lnTo>
                  <a:pt x="292" y="3243"/>
                </a:lnTo>
                <a:lnTo>
                  <a:pt x="281" y="3204"/>
                </a:lnTo>
                <a:lnTo>
                  <a:pt x="271" y="3164"/>
                </a:lnTo>
                <a:lnTo>
                  <a:pt x="262" y="3121"/>
                </a:lnTo>
                <a:lnTo>
                  <a:pt x="255" y="3076"/>
                </a:lnTo>
                <a:lnTo>
                  <a:pt x="250" y="3031"/>
                </a:lnTo>
                <a:lnTo>
                  <a:pt x="247" y="2985"/>
                </a:lnTo>
                <a:lnTo>
                  <a:pt x="246" y="2938"/>
                </a:lnTo>
                <a:lnTo>
                  <a:pt x="248" y="2890"/>
                </a:lnTo>
                <a:lnTo>
                  <a:pt x="252" y="2842"/>
                </a:lnTo>
                <a:lnTo>
                  <a:pt x="259" y="2793"/>
                </a:lnTo>
                <a:lnTo>
                  <a:pt x="269" y="2744"/>
                </a:lnTo>
                <a:lnTo>
                  <a:pt x="281" y="2694"/>
                </a:lnTo>
                <a:lnTo>
                  <a:pt x="297" y="2645"/>
                </a:lnTo>
                <a:lnTo>
                  <a:pt x="317" y="2596"/>
                </a:lnTo>
                <a:lnTo>
                  <a:pt x="339" y="2548"/>
                </a:lnTo>
                <a:lnTo>
                  <a:pt x="366" y="2501"/>
                </a:lnTo>
                <a:lnTo>
                  <a:pt x="398" y="2454"/>
                </a:lnTo>
                <a:lnTo>
                  <a:pt x="432" y="2408"/>
                </a:lnTo>
                <a:lnTo>
                  <a:pt x="471" y="2363"/>
                </a:lnTo>
                <a:lnTo>
                  <a:pt x="515" y="2320"/>
                </a:lnTo>
                <a:lnTo>
                  <a:pt x="563" y="2278"/>
                </a:lnTo>
                <a:lnTo>
                  <a:pt x="616" y="2238"/>
                </a:lnTo>
                <a:lnTo>
                  <a:pt x="674" y="2200"/>
                </a:lnTo>
                <a:lnTo>
                  <a:pt x="738" y="2165"/>
                </a:lnTo>
                <a:lnTo>
                  <a:pt x="806" y="2131"/>
                </a:lnTo>
                <a:lnTo>
                  <a:pt x="880" y="2100"/>
                </a:lnTo>
                <a:lnTo>
                  <a:pt x="960" y="2071"/>
                </a:lnTo>
                <a:lnTo>
                  <a:pt x="1046" y="2045"/>
                </a:lnTo>
                <a:lnTo>
                  <a:pt x="1034" y="2047"/>
                </a:lnTo>
                <a:lnTo>
                  <a:pt x="1016" y="2051"/>
                </a:lnTo>
                <a:lnTo>
                  <a:pt x="995" y="2056"/>
                </a:lnTo>
                <a:lnTo>
                  <a:pt x="969" y="2064"/>
                </a:lnTo>
                <a:lnTo>
                  <a:pt x="939" y="2074"/>
                </a:lnTo>
                <a:lnTo>
                  <a:pt x="906" y="2085"/>
                </a:lnTo>
                <a:lnTo>
                  <a:pt x="870" y="2099"/>
                </a:lnTo>
                <a:lnTo>
                  <a:pt x="832" y="2116"/>
                </a:lnTo>
                <a:lnTo>
                  <a:pt x="791" y="2134"/>
                </a:lnTo>
                <a:lnTo>
                  <a:pt x="749" y="2155"/>
                </a:lnTo>
                <a:lnTo>
                  <a:pt x="706" y="2178"/>
                </a:lnTo>
                <a:lnTo>
                  <a:pt x="661" y="2204"/>
                </a:lnTo>
                <a:lnTo>
                  <a:pt x="617" y="2232"/>
                </a:lnTo>
                <a:lnTo>
                  <a:pt x="573" y="2263"/>
                </a:lnTo>
                <a:lnTo>
                  <a:pt x="529" y="2296"/>
                </a:lnTo>
                <a:lnTo>
                  <a:pt x="487" y="2332"/>
                </a:lnTo>
                <a:lnTo>
                  <a:pt x="446" y="2371"/>
                </a:lnTo>
                <a:lnTo>
                  <a:pt x="407" y="2414"/>
                </a:lnTo>
                <a:lnTo>
                  <a:pt x="370" y="2458"/>
                </a:lnTo>
                <a:lnTo>
                  <a:pt x="336" y="2506"/>
                </a:lnTo>
                <a:lnTo>
                  <a:pt x="305" y="2556"/>
                </a:lnTo>
                <a:lnTo>
                  <a:pt x="278" y="2610"/>
                </a:lnTo>
                <a:lnTo>
                  <a:pt x="256" y="2667"/>
                </a:lnTo>
                <a:lnTo>
                  <a:pt x="237" y="2727"/>
                </a:lnTo>
                <a:lnTo>
                  <a:pt x="224" y="2791"/>
                </a:lnTo>
                <a:lnTo>
                  <a:pt x="217" y="2857"/>
                </a:lnTo>
                <a:lnTo>
                  <a:pt x="215" y="2927"/>
                </a:lnTo>
                <a:lnTo>
                  <a:pt x="219" y="3000"/>
                </a:lnTo>
                <a:lnTo>
                  <a:pt x="231" y="3077"/>
                </a:lnTo>
                <a:lnTo>
                  <a:pt x="249" y="3158"/>
                </a:lnTo>
                <a:lnTo>
                  <a:pt x="276" y="3242"/>
                </a:lnTo>
                <a:lnTo>
                  <a:pt x="310" y="3330"/>
                </a:lnTo>
                <a:lnTo>
                  <a:pt x="280" y="3287"/>
                </a:lnTo>
                <a:lnTo>
                  <a:pt x="252" y="3244"/>
                </a:lnTo>
                <a:lnTo>
                  <a:pt x="225" y="3199"/>
                </a:lnTo>
                <a:lnTo>
                  <a:pt x="200" y="3154"/>
                </a:lnTo>
                <a:lnTo>
                  <a:pt x="176" y="3107"/>
                </a:lnTo>
                <a:lnTo>
                  <a:pt x="155" y="3059"/>
                </a:lnTo>
                <a:lnTo>
                  <a:pt x="135" y="3011"/>
                </a:lnTo>
                <a:lnTo>
                  <a:pt x="116" y="2962"/>
                </a:lnTo>
                <a:lnTo>
                  <a:pt x="100" y="2912"/>
                </a:lnTo>
                <a:lnTo>
                  <a:pt x="86" y="2862"/>
                </a:lnTo>
                <a:lnTo>
                  <a:pt x="73" y="2811"/>
                </a:lnTo>
                <a:lnTo>
                  <a:pt x="63" y="2759"/>
                </a:lnTo>
                <a:lnTo>
                  <a:pt x="55" y="2707"/>
                </a:lnTo>
                <a:lnTo>
                  <a:pt x="49" y="2654"/>
                </a:lnTo>
                <a:lnTo>
                  <a:pt x="46" y="2601"/>
                </a:lnTo>
                <a:lnTo>
                  <a:pt x="45" y="2548"/>
                </a:lnTo>
                <a:lnTo>
                  <a:pt x="46" y="2495"/>
                </a:lnTo>
                <a:lnTo>
                  <a:pt x="50" y="2442"/>
                </a:lnTo>
                <a:lnTo>
                  <a:pt x="56" y="2388"/>
                </a:lnTo>
                <a:lnTo>
                  <a:pt x="65" y="2333"/>
                </a:lnTo>
                <a:lnTo>
                  <a:pt x="78" y="2279"/>
                </a:lnTo>
                <a:lnTo>
                  <a:pt x="92" y="2226"/>
                </a:lnTo>
                <a:lnTo>
                  <a:pt x="110" y="2172"/>
                </a:lnTo>
                <a:lnTo>
                  <a:pt x="130" y="2119"/>
                </a:lnTo>
                <a:lnTo>
                  <a:pt x="153" y="2066"/>
                </a:lnTo>
                <a:lnTo>
                  <a:pt x="179" y="2012"/>
                </a:lnTo>
                <a:lnTo>
                  <a:pt x="208" y="1959"/>
                </a:lnTo>
                <a:lnTo>
                  <a:pt x="240" y="1907"/>
                </a:lnTo>
                <a:lnTo>
                  <a:pt x="276" y="1855"/>
                </a:lnTo>
                <a:lnTo>
                  <a:pt x="314" y="1804"/>
                </a:lnTo>
                <a:lnTo>
                  <a:pt x="356" y="1754"/>
                </a:lnTo>
                <a:lnTo>
                  <a:pt x="403" y="1704"/>
                </a:lnTo>
                <a:lnTo>
                  <a:pt x="421" y="1692"/>
                </a:lnTo>
                <a:lnTo>
                  <a:pt x="461" y="1665"/>
                </a:lnTo>
                <a:lnTo>
                  <a:pt x="500" y="1640"/>
                </a:lnTo>
                <a:lnTo>
                  <a:pt x="519" y="1628"/>
                </a:lnTo>
                <a:lnTo>
                  <a:pt x="451" y="1665"/>
                </a:lnTo>
                <a:lnTo>
                  <a:pt x="388" y="1708"/>
                </a:lnTo>
                <a:lnTo>
                  <a:pt x="331" y="1752"/>
                </a:lnTo>
                <a:lnTo>
                  <a:pt x="279" y="1800"/>
                </a:lnTo>
                <a:lnTo>
                  <a:pt x="232" y="1851"/>
                </a:lnTo>
                <a:lnTo>
                  <a:pt x="190" y="1905"/>
                </a:lnTo>
                <a:lnTo>
                  <a:pt x="152" y="1961"/>
                </a:lnTo>
                <a:lnTo>
                  <a:pt x="119" y="2019"/>
                </a:lnTo>
                <a:lnTo>
                  <a:pt x="90" y="2080"/>
                </a:lnTo>
                <a:lnTo>
                  <a:pt x="64" y="2143"/>
                </a:lnTo>
                <a:lnTo>
                  <a:pt x="44" y="2206"/>
                </a:lnTo>
                <a:lnTo>
                  <a:pt x="28" y="2271"/>
                </a:lnTo>
                <a:lnTo>
                  <a:pt x="15" y="2338"/>
                </a:lnTo>
                <a:lnTo>
                  <a:pt x="6" y="2406"/>
                </a:lnTo>
                <a:lnTo>
                  <a:pt x="1" y="2474"/>
                </a:lnTo>
                <a:lnTo>
                  <a:pt x="0" y="2542"/>
                </a:lnTo>
                <a:lnTo>
                  <a:pt x="2" y="2611"/>
                </a:lnTo>
                <a:lnTo>
                  <a:pt x="8" y="2680"/>
                </a:lnTo>
                <a:lnTo>
                  <a:pt x="16" y="2749"/>
                </a:lnTo>
                <a:lnTo>
                  <a:pt x="28" y="2817"/>
                </a:lnTo>
                <a:lnTo>
                  <a:pt x="43" y="2884"/>
                </a:lnTo>
                <a:lnTo>
                  <a:pt x="61" y="2951"/>
                </a:lnTo>
                <a:lnTo>
                  <a:pt x="82" y="3016"/>
                </a:lnTo>
                <a:lnTo>
                  <a:pt x="105" y="3080"/>
                </a:lnTo>
                <a:lnTo>
                  <a:pt x="131" y="3143"/>
                </a:lnTo>
                <a:lnTo>
                  <a:pt x="159" y="3204"/>
                </a:lnTo>
                <a:lnTo>
                  <a:pt x="189" y="3262"/>
                </a:lnTo>
                <a:lnTo>
                  <a:pt x="222" y="3319"/>
                </a:lnTo>
                <a:lnTo>
                  <a:pt x="256" y="3372"/>
                </a:lnTo>
                <a:lnTo>
                  <a:pt x="293" y="3423"/>
                </a:lnTo>
                <a:lnTo>
                  <a:pt x="331" y="3472"/>
                </a:lnTo>
                <a:lnTo>
                  <a:pt x="372" y="3517"/>
                </a:lnTo>
                <a:lnTo>
                  <a:pt x="394" y="3539"/>
                </a:lnTo>
                <a:lnTo>
                  <a:pt x="415" y="3560"/>
                </a:lnTo>
                <a:lnTo>
                  <a:pt x="437" y="3581"/>
                </a:lnTo>
                <a:lnTo>
                  <a:pt x="458" y="3601"/>
                </a:lnTo>
                <a:lnTo>
                  <a:pt x="480" y="3621"/>
                </a:lnTo>
                <a:lnTo>
                  <a:pt x="502" y="3640"/>
                </a:lnTo>
                <a:lnTo>
                  <a:pt x="524" y="3658"/>
                </a:lnTo>
                <a:lnTo>
                  <a:pt x="546" y="3676"/>
                </a:lnTo>
                <a:lnTo>
                  <a:pt x="530" y="3674"/>
                </a:lnTo>
                <a:lnTo>
                  <a:pt x="514" y="3673"/>
                </a:lnTo>
                <a:lnTo>
                  <a:pt x="498" y="3672"/>
                </a:lnTo>
                <a:lnTo>
                  <a:pt x="482" y="3672"/>
                </a:lnTo>
                <a:lnTo>
                  <a:pt x="452" y="3673"/>
                </a:lnTo>
                <a:lnTo>
                  <a:pt x="423" y="3676"/>
                </a:lnTo>
                <a:lnTo>
                  <a:pt x="396" y="3680"/>
                </a:lnTo>
                <a:lnTo>
                  <a:pt x="368" y="3687"/>
                </a:lnTo>
                <a:lnTo>
                  <a:pt x="344" y="3694"/>
                </a:lnTo>
                <a:lnTo>
                  <a:pt x="320" y="3703"/>
                </a:lnTo>
                <a:lnTo>
                  <a:pt x="298" y="3713"/>
                </a:lnTo>
                <a:lnTo>
                  <a:pt x="277" y="3724"/>
                </a:lnTo>
                <a:lnTo>
                  <a:pt x="258" y="3736"/>
                </a:lnTo>
                <a:lnTo>
                  <a:pt x="240" y="3749"/>
                </a:lnTo>
                <a:lnTo>
                  <a:pt x="224" y="3762"/>
                </a:lnTo>
                <a:lnTo>
                  <a:pt x="210" y="3776"/>
                </a:lnTo>
                <a:lnTo>
                  <a:pt x="197" y="3791"/>
                </a:lnTo>
                <a:lnTo>
                  <a:pt x="186" y="3806"/>
                </a:lnTo>
                <a:lnTo>
                  <a:pt x="178" y="3818"/>
                </a:lnTo>
                <a:lnTo>
                  <a:pt x="170" y="3831"/>
                </a:lnTo>
                <a:lnTo>
                  <a:pt x="163" y="3844"/>
                </a:lnTo>
                <a:lnTo>
                  <a:pt x="157" y="3857"/>
                </a:lnTo>
                <a:lnTo>
                  <a:pt x="151" y="3870"/>
                </a:lnTo>
                <a:lnTo>
                  <a:pt x="146" y="3884"/>
                </a:lnTo>
                <a:lnTo>
                  <a:pt x="141" y="3897"/>
                </a:lnTo>
                <a:lnTo>
                  <a:pt x="137" y="3911"/>
                </a:lnTo>
                <a:lnTo>
                  <a:pt x="133" y="3925"/>
                </a:lnTo>
                <a:lnTo>
                  <a:pt x="130" y="3939"/>
                </a:lnTo>
                <a:lnTo>
                  <a:pt x="128" y="3953"/>
                </a:lnTo>
                <a:lnTo>
                  <a:pt x="126" y="3967"/>
                </a:lnTo>
                <a:lnTo>
                  <a:pt x="125" y="3981"/>
                </a:lnTo>
                <a:lnTo>
                  <a:pt x="125" y="3995"/>
                </a:lnTo>
                <a:lnTo>
                  <a:pt x="125" y="4009"/>
                </a:lnTo>
                <a:lnTo>
                  <a:pt x="126" y="4023"/>
                </a:lnTo>
                <a:lnTo>
                  <a:pt x="127" y="4037"/>
                </a:lnTo>
                <a:lnTo>
                  <a:pt x="129" y="4050"/>
                </a:lnTo>
                <a:lnTo>
                  <a:pt x="132" y="4064"/>
                </a:lnTo>
                <a:lnTo>
                  <a:pt x="135" y="4077"/>
                </a:lnTo>
                <a:lnTo>
                  <a:pt x="139" y="4090"/>
                </a:lnTo>
                <a:lnTo>
                  <a:pt x="143" y="4103"/>
                </a:lnTo>
                <a:lnTo>
                  <a:pt x="148" y="4115"/>
                </a:lnTo>
                <a:lnTo>
                  <a:pt x="154" y="4127"/>
                </a:lnTo>
                <a:lnTo>
                  <a:pt x="161" y="4140"/>
                </a:lnTo>
                <a:lnTo>
                  <a:pt x="168" y="4151"/>
                </a:lnTo>
                <a:lnTo>
                  <a:pt x="176" y="4162"/>
                </a:lnTo>
                <a:lnTo>
                  <a:pt x="184" y="4172"/>
                </a:lnTo>
                <a:lnTo>
                  <a:pt x="193" y="4183"/>
                </a:lnTo>
                <a:lnTo>
                  <a:pt x="203" y="4192"/>
                </a:lnTo>
                <a:lnTo>
                  <a:pt x="214" y="4201"/>
                </a:lnTo>
                <a:lnTo>
                  <a:pt x="225" y="4210"/>
                </a:lnTo>
                <a:lnTo>
                  <a:pt x="237" y="4218"/>
                </a:lnTo>
                <a:lnTo>
                  <a:pt x="249" y="4225"/>
                </a:lnTo>
                <a:lnTo>
                  <a:pt x="261" y="4232"/>
                </a:lnTo>
                <a:lnTo>
                  <a:pt x="272" y="4238"/>
                </a:lnTo>
                <a:lnTo>
                  <a:pt x="284" y="4243"/>
                </a:lnTo>
                <a:lnTo>
                  <a:pt x="296" y="4247"/>
                </a:lnTo>
                <a:lnTo>
                  <a:pt x="307" y="4251"/>
                </a:lnTo>
                <a:lnTo>
                  <a:pt x="319" y="4254"/>
                </a:lnTo>
                <a:lnTo>
                  <a:pt x="331" y="4257"/>
                </a:lnTo>
                <a:lnTo>
                  <a:pt x="342" y="4259"/>
                </a:lnTo>
                <a:lnTo>
                  <a:pt x="353" y="4260"/>
                </a:lnTo>
                <a:lnTo>
                  <a:pt x="364" y="4261"/>
                </a:lnTo>
                <a:lnTo>
                  <a:pt x="375" y="4261"/>
                </a:lnTo>
                <a:lnTo>
                  <a:pt x="386" y="4261"/>
                </a:lnTo>
                <a:lnTo>
                  <a:pt x="397" y="4260"/>
                </a:lnTo>
                <a:lnTo>
                  <a:pt x="408" y="4258"/>
                </a:lnTo>
                <a:lnTo>
                  <a:pt x="428" y="4254"/>
                </a:lnTo>
                <a:lnTo>
                  <a:pt x="447" y="4248"/>
                </a:lnTo>
                <a:lnTo>
                  <a:pt x="465" y="4240"/>
                </a:lnTo>
                <a:lnTo>
                  <a:pt x="482" y="4231"/>
                </a:lnTo>
                <a:lnTo>
                  <a:pt x="498" y="4220"/>
                </a:lnTo>
                <a:lnTo>
                  <a:pt x="512" y="4208"/>
                </a:lnTo>
                <a:lnTo>
                  <a:pt x="525" y="4195"/>
                </a:lnTo>
                <a:lnTo>
                  <a:pt x="536" y="4181"/>
                </a:lnTo>
                <a:lnTo>
                  <a:pt x="544" y="4167"/>
                </a:lnTo>
                <a:lnTo>
                  <a:pt x="551" y="4153"/>
                </a:lnTo>
                <a:lnTo>
                  <a:pt x="557" y="4138"/>
                </a:lnTo>
                <a:lnTo>
                  <a:pt x="561" y="4121"/>
                </a:lnTo>
                <a:lnTo>
                  <a:pt x="564" y="4106"/>
                </a:lnTo>
                <a:lnTo>
                  <a:pt x="566" y="4090"/>
                </a:lnTo>
                <a:lnTo>
                  <a:pt x="567" y="4074"/>
                </a:lnTo>
                <a:lnTo>
                  <a:pt x="566" y="4058"/>
                </a:lnTo>
                <a:lnTo>
                  <a:pt x="564" y="4043"/>
                </a:lnTo>
                <a:lnTo>
                  <a:pt x="560" y="4027"/>
                </a:lnTo>
                <a:lnTo>
                  <a:pt x="555" y="4013"/>
                </a:lnTo>
                <a:lnTo>
                  <a:pt x="548" y="3998"/>
                </a:lnTo>
                <a:lnTo>
                  <a:pt x="540" y="3985"/>
                </a:lnTo>
                <a:lnTo>
                  <a:pt x="529" y="3972"/>
                </a:lnTo>
                <a:lnTo>
                  <a:pt x="518" y="3960"/>
                </a:lnTo>
                <a:lnTo>
                  <a:pt x="504" y="395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76" name="Freeform 419"/>
          <p:cNvSpPr/>
          <p:nvPr/>
        </p:nvSpPr>
        <p:spPr bwMode="auto">
          <a:xfrm rot="9982584">
            <a:off x="6690619" y="567202"/>
            <a:ext cx="2824740" cy="566727"/>
          </a:xfrm>
          <a:custGeom>
            <a:gdLst>
              <a:gd fmla="*/ 4569 w 15560" name="T0"/>
              <a:gd fmla="*/ 1564 h 3127" name="T1"/>
              <a:gd fmla="*/ 5249 w 15560" name="T2"/>
              <a:gd fmla="*/ 1114 h 3127" name="T3"/>
              <a:gd fmla="*/ 5940 w 15560" name="T4"/>
              <a:gd fmla="*/ 719 h 3127" name="T5"/>
              <a:gd fmla="*/ 6642 w 15560" name="T6"/>
              <a:gd fmla="*/ 417 h 3127" name="T7"/>
              <a:gd fmla="*/ 7356 w 15560" name="T8"/>
              <a:gd fmla="*/ 247 h 3127" name="T9"/>
              <a:gd fmla="*/ 8081 w 15560" name="T10"/>
              <a:gd fmla="*/ 246 h 3127" name="T11"/>
              <a:gd fmla="*/ 8819 w 15560" name="T12"/>
              <a:gd fmla="*/ 454 h 3127" name="T13"/>
              <a:gd fmla="*/ 9571 w 15560" name="T14"/>
              <a:gd fmla="*/ 907 h 3127" name="T15"/>
              <a:gd fmla="*/ 10140 w 15560" name="T16"/>
              <a:gd fmla="*/ 1405 h 3127" name="T17"/>
              <a:gd fmla="*/ 10486 w 15560" name="T18"/>
              <a:gd fmla="*/ 1715 h 3127" name="T19"/>
              <a:gd fmla="*/ 10785 w 15560" name="T20"/>
              <a:gd fmla="*/ 1963 h 3127" name="T21"/>
              <a:gd fmla="*/ 11105 w 15560" name="T22"/>
              <a:gd fmla="*/ 2202 h 3127" name="T23"/>
              <a:gd fmla="*/ 11449 w 15560" name="T24"/>
              <a:gd fmla="*/ 2419 h 3127" name="T25"/>
              <a:gd fmla="*/ 11816 w 15560" name="T26"/>
              <a:gd fmla="*/ 2602 h 3127" name="T27"/>
              <a:gd fmla="*/ 12210 w 15560" name="T28"/>
              <a:gd fmla="*/ 2743 h 3127" name="T29"/>
              <a:gd fmla="*/ 12626 w 15560" name="T30"/>
              <a:gd fmla="*/ 2833 h 3127" name="T31"/>
              <a:gd fmla="*/ 13049 w 15560" name="T32"/>
              <a:gd fmla="*/ 2879 h 3127" name="T33"/>
              <a:gd fmla="*/ 13473 w 15560" name="T34"/>
              <a:gd fmla="*/ 2878 h 3127" name="T35"/>
              <a:gd fmla="*/ 13895 w 15560" name="T36"/>
              <a:gd fmla="*/ 2820 h 3127" name="T37"/>
              <a:gd fmla="*/ 14311 w 15560" name="T38"/>
              <a:gd fmla="*/ 2701 h 3127" name="T39"/>
              <a:gd fmla="*/ 14715 w 15560" name="T40"/>
              <a:gd fmla="*/ 2514 h 3127" name="T41"/>
              <a:gd fmla="*/ 15103 w 15560" name="T42"/>
              <a:gd fmla="*/ 2252 h 3127" name="T43"/>
              <a:gd fmla="*/ 15471 w 15560" name="T44"/>
              <a:gd fmla="*/ 1909 h 3127" name="T45"/>
              <a:gd fmla="*/ 15267 w 15560" name="T46"/>
              <a:gd fmla="*/ 2104 h 3127" name="T47"/>
              <a:gd fmla="*/ 14836 w 15560" name="T48"/>
              <a:gd fmla="*/ 2411 h 3127" name="T49"/>
              <a:gd fmla="*/ 14371 w 15560" name="T50"/>
              <a:gd fmla="*/ 2627 h 3127" name="T51"/>
              <a:gd fmla="*/ 13885 w 15560" name="T52"/>
              <a:gd fmla="*/ 2758 h 3127" name="T53"/>
              <a:gd fmla="*/ 13390 w 15560" name="T54"/>
              <a:gd fmla="*/ 2811 h 3127" name="T55"/>
              <a:gd fmla="*/ 12898 w 15560" name="T56"/>
              <a:gd fmla="*/ 2792 h 3127" name="T57"/>
              <a:gd fmla="*/ 12424 w 15560" name="T58"/>
              <a:gd fmla="*/ 2706 h 3127" name="T59"/>
              <a:gd fmla="*/ 11977 w 15560" name="T60"/>
              <a:gd fmla="*/ 2563 h 3127" name="T61"/>
              <a:gd fmla="*/ 11467 w 15560" name="T62"/>
              <a:gd fmla="*/ 2309 h 3127" name="T63"/>
              <a:gd fmla="*/ 10966 w 15560" name="T64"/>
              <a:gd fmla="*/ 1968 h 3127" name="T65"/>
              <a:gd fmla="*/ 10499 w 15560" name="T66"/>
              <a:gd fmla="*/ 1583 h 3127" name="T67"/>
              <a:gd fmla="*/ 9836 w 15560" name="T68"/>
              <a:gd fmla="*/ 991 h 3127" name="T69"/>
              <a:gd fmla="*/ 9402 w 15560" name="T70"/>
              <a:gd fmla="*/ 627 h 3127" name="T71"/>
              <a:gd fmla="*/ 8963 w 15560" name="T72"/>
              <a:gd fmla="*/ 326 h 3127" name="T73"/>
              <a:gd fmla="*/ 8507 w 15560" name="T74"/>
              <a:gd fmla="*/ 115 h 3127" name="T75"/>
              <a:gd fmla="*/ 7831 w 15560" name="T76"/>
              <a:gd fmla="*/ 7 h 3127" name="T77"/>
              <a:gd fmla="*/ 6705 w 15560" name="T78"/>
              <a:gd fmla="*/ 90 h 3127" name="T79"/>
              <a:gd fmla="*/ 5741 w 15560" name="T80"/>
              <a:gd fmla="*/ 412 h 3127" name="T81"/>
              <a:gd fmla="*/ 4873 w 15560" name="T82"/>
              <a:gd fmla="*/ 887 h 3127" name="T83"/>
              <a:gd fmla="*/ 4035 w 15560" name="T84"/>
              <a:gd fmla="*/ 1429 h 3127" name="T85"/>
              <a:gd fmla="*/ 3162 w 15560" name="T86"/>
              <a:gd fmla="*/ 1951 h 3127" name="T87"/>
              <a:gd fmla="*/ 2187 w 15560" name="T88"/>
              <a:gd fmla="*/ 2366 h 3127" name="T89"/>
              <a:gd fmla="*/ 1045 w 15560" name="T90"/>
              <a:gd fmla="*/ 2589 h 3127" name="T91"/>
              <a:gd fmla="*/ 0 w 15560" name="T92"/>
              <a:gd fmla="*/ 3099 h 3127" name="T93"/>
              <a:gd fmla="*/ 632 w 15560" name="T94"/>
              <a:gd fmla="*/ 3127 h 3127" name="T95"/>
              <a:gd fmla="*/ 1196 w 15560" name="T96"/>
              <a:gd fmla="*/ 3109 h 3127" name="T97"/>
              <a:gd fmla="*/ 1707 w 15560" name="T98"/>
              <a:gd fmla="*/ 3041 h 3127" name="T99"/>
              <a:gd fmla="*/ 2182 w 15560" name="T100"/>
              <a:gd fmla="*/ 2924 h 3127" name="T101"/>
              <a:gd fmla="*/ 2639 w 15560" name="T102"/>
              <a:gd fmla="*/ 2756 h 3127" name="T103"/>
              <a:gd fmla="*/ 3093 w 15560" name="T104"/>
              <a:gd fmla="*/ 2532 h 3127" name="T105"/>
              <a:gd fmla="*/ 3563 w 15560" name="T106"/>
              <a:gd fmla="*/ 2253 h 3127" name="T107"/>
              <a:gd fmla="*/ 4064 w 15560" name="T108"/>
              <a:gd fmla="*/ 1916 h 312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127" w="15560">
                <a:moveTo>
                  <a:pt x="4064" y="1916"/>
                </a:moveTo>
                <a:lnTo>
                  <a:pt x="4232" y="1799"/>
                </a:lnTo>
                <a:lnTo>
                  <a:pt x="4399" y="1681"/>
                </a:lnTo>
                <a:lnTo>
                  <a:pt x="4569" y="1564"/>
                </a:lnTo>
                <a:lnTo>
                  <a:pt x="4737" y="1449"/>
                </a:lnTo>
                <a:lnTo>
                  <a:pt x="4908" y="1334"/>
                </a:lnTo>
                <a:lnTo>
                  <a:pt x="5078" y="1222"/>
                </a:lnTo>
                <a:lnTo>
                  <a:pt x="5249" y="1114"/>
                </a:lnTo>
                <a:lnTo>
                  <a:pt x="5421" y="1009"/>
                </a:lnTo>
                <a:lnTo>
                  <a:pt x="5593" y="906"/>
                </a:lnTo>
                <a:lnTo>
                  <a:pt x="5767" y="810"/>
                </a:lnTo>
                <a:lnTo>
                  <a:pt x="5940" y="719"/>
                </a:lnTo>
                <a:lnTo>
                  <a:pt x="6115" y="632"/>
                </a:lnTo>
                <a:lnTo>
                  <a:pt x="6289" y="553"/>
                </a:lnTo>
                <a:lnTo>
                  <a:pt x="6466" y="481"/>
                </a:lnTo>
                <a:lnTo>
                  <a:pt x="6642" y="417"/>
                </a:lnTo>
                <a:lnTo>
                  <a:pt x="6819" y="361"/>
                </a:lnTo>
                <a:lnTo>
                  <a:pt x="6998" y="313"/>
                </a:lnTo>
                <a:lnTo>
                  <a:pt x="7176" y="275"/>
                </a:lnTo>
                <a:lnTo>
                  <a:pt x="7356" y="247"/>
                </a:lnTo>
                <a:lnTo>
                  <a:pt x="7535" y="229"/>
                </a:lnTo>
                <a:lnTo>
                  <a:pt x="7717" y="223"/>
                </a:lnTo>
                <a:lnTo>
                  <a:pt x="7898" y="228"/>
                </a:lnTo>
                <a:lnTo>
                  <a:pt x="8081" y="246"/>
                </a:lnTo>
                <a:lnTo>
                  <a:pt x="8265" y="277"/>
                </a:lnTo>
                <a:lnTo>
                  <a:pt x="8448" y="323"/>
                </a:lnTo>
                <a:lnTo>
                  <a:pt x="8633" y="381"/>
                </a:lnTo>
                <a:lnTo>
                  <a:pt x="8819" y="454"/>
                </a:lnTo>
                <a:lnTo>
                  <a:pt x="9006" y="543"/>
                </a:lnTo>
                <a:lnTo>
                  <a:pt x="9194" y="648"/>
                </a:lnTo>
                <a:lnTo>
                  <a:pt x="9381" y="769"/>
                </a:lnTo>
                <a:lnTo>
                  <a:pt x="9571" y="907"/>
                </a:lnTo>
                <a:lnTo>
                  <a:pt x="9761" y="1064"/>
                </a:lnTo>
                <a:lnTo>
                  <a:pt x="9883" y="1171"/>
                </a:lnTo>
                <a:lnTo>
                  <a:pt x="10009" y="1285"/>
                </a:lnTo>
                <a:lnTo>
                  <a:pt x="10140" y="1405"/>
                </a:lnTo>
                <a:lnTo>
                  <a:pt x="10275" y="1527"/>
                </a:lnTo>
                <a:lnTo>
                  <a:pt x="10343" y="1589"/>
                </a:lnTo>
                <a:lnTo>
                  <a:pt x="10414" y="1651"/>
                </a:lnTo>
                <a:lnTo>
                  <a:pt x="10486" y="1715"/>
                </a:lnTo>
                <a:lnTo>
                  <a:pt x="10559" y="1777"/>
                </a:lnTo>
                <a:lnTo>
                  <a:pt x="10632" y="1840"/>
                </a:lnTo>
                <a:lnTo>
                  <a:pt x="10708" y="1902"/>
                </a:lnTo>
                <a:lnTo>
                  <a:pt x="10785" y="1963"/>
                </a:lnTo>
                <a:lnTo>
                  <a:pt x="10863" y="2024"/>
                </a:lnTo>
                <a:lnTo>
                  <a:pt x="10942" y="2085"/>
                </a:lnTo>
                <a:lnTo>
                  <a:pt x="11023" y="2144"/>
                </a:lnTo>
                <a:lnTo>
                  <a:pt x="11105" y="2202"/>
                </a:lnTo>
                <a:lnTo>
                  <a:pt x="11189" y="2259"/>
                </a:lnTo>
                <a:lnTo>
                  <a:pt x="11274" y="2314"/>
                </a:lnTo>
                <a:lnTo>
                  <a:pt x="11360" y="2367"/>
                </a:lnTo>
                <a:lnTo>
                  <a:pt x="11449" y="2419"/>
                </a:lnTo>
                <a:lnTo>
                  <a:pt x="11538" y="2469"/>
                </a:lnTo>
                <a:lnTo>
                  <a:pt x="11629" y="2516"/>
                </a:lnTo>
                <a:lnTo>
                  <a:pt x="11722" y="2560"/>
                </a:lnTo>
                <a:lnTo>
                  <a:pt x="11816" y="2602"/>
                </a:lnTo>
                <a:lnTo>
                  <a:pt x="11912" y="2642"/>
                </a:lnTo>
                <a:lnTo>
                  <a:pt x="12009" y="2678"/>
                </a:lnTo>
                <a:lnTo>
                  <a:pt x="12109" y="2712"/>
                </a:lnTo>
                <a:lnTo>
                  <a:pt x="12210" y="2743"/>
                </a:lnTo>
                <a:lnTo>
                  <a:pt x="12312" y="2769"/>
                </a:lnTo>
                <a:lnTo>
                  <a:pt x="12417" y="2793"/>
                </a:lnTo>
                <a:lnTo>
                  <a:pt x="12521" y="2814"/>
                </a:lnTo>
                <a:lnTo>
                  <a:pt x="12626" y="2833"/>
                </a:lnTo>
                <a:lnTo>
                  <a:pt x="12731" y="2849"/>
                </a:lnTo>
                <a:lnTo>
                  <a:pt x="12837" y="2862"/>
                </a:lnTo>
                <a:lnTo>
                  <a:pt x="12942" y="2872"/>
                </a:lnTo>
                <a:lnTo>
                  <a:pt x="13049" y="2879"/>
                </a:lnTo>
                <a:lnTo>
                  <a:pt x="13155" y="2884"/>
                </a:lnTo>
                <a:lnTo>
                  <a:pt x="13261" y="2885"/>
                </a:lnTo>
                <a:lnTo>
                  <a:pt x="13367" y="2883"/>
                </a:lnTo>
                <a:lnTo>
                  <a:pt x="13473" y="2878"/>
                </a:lnTo>
                <a:lnTo>
                  <a:pt x="13579" y="2869"/>
                </a:lnTo>
                <a:lnTo>
                  <a:pt x="13685" y="2856"/>
                </a:lnTo>
                <a:lnTo>
                  <a:pt x="13790" y="2840"/>
                </a:lnTo>
                <a:lnTo>
                  <a:pt x="13895" y="2820"/>
                </a:lnTo>
                <a:lnTo>
                  <a:pt x="14000" y="2797"/>
                </a:lnTo>
                <a:lnTo>
                  <a:pt x="14104" y="2769"/>
                </a:lnTo>
                <a:lnTo>
                  <a:pt x="14207" y="2737"/>
                </a:lnTo>
                <a:lnTo>
                  <a:pt x="14311" y="2701"/>
                </a:lnTo>
                <a:lnTo>
                  <a:pt x="14413" y="2661"/>
                </a:lnTo>
                <a:lnTo>
                  <a:pt x="14514" y="2616"/>
                </a:lnTo>
                <a:lnTo>
                  <a:pt x="14615" y="2567"/>
                </a:lnTo>
                <a:lnTo>
                  <a:pt x="14715" y="2514"/>
                </a:lnTo>
                <a:lnTo>
                  <a:pt x="14813" y="2456"/>
                </a:lnTo>
                <a:lnTo>
                  <a:pt x="14911" y="2393"/>
                </a:lnTo>
                <a:lnTo>
                  <a:pt x="15008" y="2324"/>
                </a:lnTo>
                <a:lnTo>
                  <a:pt x="15103" y="2252"/>
                </a:lnTo>
                <a:lnTo>
                  <a:pt x="15197" y="2174"/>
                </a:lnTo>
                <a:lnTo>
                  <a:pt x="15290" y="2091"/>
                </a:lnTo>
                <a:lnTo>
                  <a:pt x="15381" y="2002"/>
                </a:lnTo>
                <a:lnTo>
                  <a:pt x="15471" y="1909"/>
                </a:lnTo>
                <a:lnTo>
                  <a:pt x="15560" y="1810"/>
                </a:lnTo>
                <a:lnTo>
                  <a:pt x="15465" y="1914"/>
                </a:lnTo>
                <a:lnTo>
                  <a:pt x="15367" y="2011"/>
                </a:lnTo>
                <a:lnTo>
                  <a:pt x="15267" y="2104"/>
                </a:lnTo>
                <a:lnTo>
                  <a:pt x="15162" y="2189"/>
                </a:lnTo>
                <a:lnTo>
                  <a:pt x="15056" y="2269"/>
                </a:lnTo>
                <a:lnTo>
                  <a:pt x="14948" y="2343"/>
                </a:lnTo>
                <a:lnTo>
                  <a:pt x="14836" y="2411"/>
                </a:lnTo>
                <a:lnTo>
                  <a:pt x="14723" y="2473"/>
                </a:lnTo>
                <a:lnTo>
                  <a:pt x="14607" y="2530"/>
                </a:lnTo>
                <a:lnTo>
                  <a:pt x="14490" y="2581"/>
                </a:lnTo>
                <a:lnTo>
                  <a:pt x="14371" y="2627"/>
                </a:lnTo>
                <a:lnTo>
                  <a:pt x="14252" y="2667"/>
                </a:lnTo>
                <a:lnTo>
                  <a:pt x="14130" y="2702"/>
                </a:lnTo>
                <a:lnTo>
                  <a:pt x="14008" y="2732"/>
                </a:lnTo>
                <a:lnTo>
                  <a:pt x="13885" y="2758"/>
                </a:lnTo>
                <a:lnTo>
                  <a:pt x="13762" y="2778"/>
                </a:lnTo>
                <a:lnTo>
                  <a:pt x="13638" y="2794"/>
                </a:lnTo>
                <a:lnTo>
                  <a:pt x="13514" y="2805"/>
                </a:lnTo>
                <a:lnTo>
                  <a:pt x="13390" y="2811"/>
                </a:lnTo>
                <a:lnTo>
                  <a:pt x="13266" y="2812"/>
                </a:lnTo>
                <a:lnTo>
                  <a:pt x="13143" y="2810"/>
                </a:lnTo>
                <a:lnTo>
                  <a:pt x="13021" y="2803"/>
                </a:lnTo>
                <a:lnTo>
                  <a:pt x="12898" y="2792"/>
                </a:lnTo>
                <a:lnTo>
                  <a:pt x="12778" y="2776"/>
                </a:lnTo>
                <a:lnTo>
                  <a:pt x="12659" y="2757"/>
                </a:lnTo>
                <a:lnTo>
                  <a:pt x="12540" y="2733"/>
                </a:lnTo>
                <a:lnTo>
                  <a:pt x="12424" y="2706"/>
                </a:lnTo>
                <a:lnTo>
                  <a:pt x="12308" y="2676"/>
                </a:lnTo>
                <a:lnTo>
                  <a:pt x="12196" y="2641"/>
                </a:lnTo>
                <a:lnTo>
                  <a:pt x="12086" y="2604"/>
                </a:lnTo>
                <a:lnTo>
                  <a:pt x="11977" y="2563"/>
                </a:lnTo>
                <a:lnTo>
                  <a:pt x="11871" y="2519"/>
                </a:lnTo>
                <a:lnTo>
                  <a:pt x="11734" y="2454"/>
                </a:lnTo>
                <a:lnTo>
                  <a:pt x="11599" y="2385"/>
                </a:lnTo>
                <a:lnTo>
                  <a:pt x="11467" y="2309"/>
                </a:lnTo>
                <a:lnTo>
                  <a:pt x="11338" y="2229"/>
                </a:lnTo>
                <a:lnTo>
                  <a:pt x="11212" y="2146"/>
                </a:lnTo>
                <a:lnTo>
                  <a:pt x="11088" y="2059"/>
                </a:lnTo>
                <a:lnTo>
                  <a:pt x="10966" y="1968"/>
                </a:lnTo>
                <a:lnTo>
                  <a:pt x="10847" y="1875"/>
                </a:lnTo>
                <a:lnTo>
                  <a:pt x="10728" y="1779"/>
                </a:lnTo>
                <a:lnTo>
                  <a:pt x="10613" y="1681"/>
                </a:lnTo>
                <a:lnTo>
                  <a:pt x="10499" y="1583"/>
                </a:lnTo>
                <a:lnTo>
                  <a:pt x="10385" y="1484"/>
                </a:lnTo>
                <a:lnTo>
                  <a:pt x="10163" y="1284"/>
                </a:lnTo>
                <a:lnTo>
                  <a:pt x="9944" y="1087"/>
                </a:lnTo>
                <a:lnTo>
                  <a:pt x="9836" y="991"/>
                </a:lnTo>
                <a:lnTo>
                  <a:pt x="9727" y="895"/>
                </a:lnTo>
                <a:lnTo>
                  <a:pt x="9619" y="803"/>
                </a:lnTo>
                <a:lnTo>
                  <a:pt x="9511" y="714"/>
                </a:lnTo>
                <a:lnTo>
                  <a:pt x="9402" y="627"/>
                </a:lnTo>
                <a:lnTo>
                  <a:pt x="9294" y="545"/>
                </a:lnTo>
                <a:lnTo>
                  <a:pt x="9184" y="467"/>
                </a:lnTo>
                <a:lnTo>
                  <a:pt x="9074" y="394"/>
                </a:lnTo>
                <a:lnTo>
                  <a:pt x="8963" y="326"/>
                </a:lnTo>
                <a:lnTo>
                  <a:pt x="8851" y="263"/>
                </a:lnTo>
                <a:lnTo>
                  <a:pt x="8738" y="207"/>
                </a:lnTo>
                <a:lnTo>
                  <a:pt x="8623" y="157"/>
                </a:lnTo>
                <a:lnTo>
                  <a:pt x="8507" y="115"/>
                </a:lnTo>
                <a:lnTo>
                  <a:pt x="8389" y="80"/>
                </a:lnTo>
                <a:lnTo>
                  <a:pt x="8269" y="52"/>
                </a:lnTo>
                <a:lnTo>
                  <a:pt x="8146" y="34"/>
                </a:lnTo>
                <a:lnTo>
                  <a:pt x="7831" y="7"/>
                </a:lnTo>
                <a:lnTo>
                  <a:pt x="7531" y="0"/>
                </a:lnTo>
                <a:lnTo>
                  <a:pt x="7243" y="13"/>
                </a:lnTo>
                <a:lnTo>
                  <a:pt x="6968" y="43"/>
                </a:lnTo>
                <a:lnTo>
                  <a:pt x="6705" y="90"/>
                </a:lnTo>
                <a:lnTo>
                  <a:pt x="6451" y="151"/>
                </a:lnTo>
                <a:lnTo>
                  <a:pt x="6207" y="226"/>
                </a:lnTo>
                <a:lnTo>
                  <a:pt x="5970" y="314"/>
                </a:lnTo>
                <a:lnTo>
                  <a:pt x="5741" y="412"/>
                </a:lnTo>
                <a:lnTo>
                  <a:pt x="5517" y="520"/>
                </a:lnTo>
                <a:lnTo>
                  <a:pt x="5299" y="635"/>
                </a:lnTo>
                <a:lnTo>
                  <a:pt x="5084" y="759"/>
                </a:lnTo>
                <a:lnTo>
                  <a:pt x="4873" y="887"/>
                </a:lnTo>
                <a:lnTo>
                  <a:pt x="4663" y="1020"/>
                </a:lnTo>
                <a:lnTo>
                  <a:pt x="4454" y="1155"/>
                </a:lnTo>
                <a:lnTo>
                  <a:pt x="4246" y="1292"/>
                </a:lnTo>
                <a:lnTo>
                  <a:pt x="4035" y="1429"/>
                </a:lnTo>
                <a:lnTo>
                  <a:pt x="3823" y="1565"/>
                </a:lnTo>
                <a:lnTo>
                  <a:pt x="3608" y="1699"/>
                </a:lnTo>
                <a:lnTo>
                  <a:pt x="3387" y="1827"/>
                </a:lnTo>
                <a:lnTo>
                  <a:pt x="3162" y="1951"/>
                </a:lnTo>
                <a:lnTo>
                  <a:pt x="2931" y="2069"/>
                </a:lnTo>
                <a:lnTo>
                  <a:pt x="2692" y="2178"/>
                </a:lnTo>
                <a:lnTo>
                  <a:pt x="2444" y="2277"/>
                </a:lnTo>
                <a:lnTo>
                  <a:pt x="2187" y="2366"/>
                </a:lnTo>
                <a:lnTo>
                  <a:pt x="1919" y="2444"/>
                </a:lnTo>
                <a:lnTo>
                  <a:pt x="1641" y="2507"/>
                </a:lnTo>
                <a:lnTo>
                  <a:pt x="1350" y="2556"/>
                </a:lnTo>
                <a:lnTo>
                  <a:pt x="1045" y="2589"/>
                </a:lnTo>
                <a:lnTo>
                  <a:pt x="725" y="2604"/>
                </a:lnTo>
                <a:lnTo>
                  <a:pt x="389" y="2600"/>
                </a:lnTo>
                <a:lnTo>
                  <a:pt x="36" y="2577"/>
                </a:lnTo>
                <a:lnTo>
                  <a:pt x="0" y="3099"/>
                </a:lnTo>
                <a:lnTo>
                  <a:pt x="166" y="3111"/>
                </a:lnTo>
                <a:lnTo>
                  <a:pt x="326" y="3119"/>
                </a:lnTo>
                <a:lnTo>
                  <a:pt x="482" y="3124"/>
                </a:lnTo>
                <a:lnTo>
                  <a:pt x="632" y="3127"/>
                </a:lnTo>
                <a:lnTo>
                  <a:pt x="779" y="3127"/>
                </a:lnTo>
                <a:lnTo>
                  <a:pt x="921" y="3124"/>
                </a:lnTo>
                <a:lnTo>
                  <a:pt x="1061" y="3118"/>
                </a:lnTo>
                <a:lnTo>
                  <a:pt x="1196" y="3109"/>
                </a:lnTo>
                <a:lnTo>
                  <a:pt x="1328" y="3097"/>
                </a:lnTo>
                <a:lnTo>
                  <a:pt x="1457" y="3080"/>
                </a:lnTo>
                <a:lnTo>
                  <a:pt x="1582" y="3062"/>
                </a:lnTo>
                <a:lnTo>
                  <a:pt x="1707" y="3041"/>
                </a:lnTo>
                <a:lnTo>
                  <a:pt x="1828" y="3017"/>
                </a:lnTo>
                <a:lnTo>
                  <a:pt x="1947" y="2989"/>
                </a:lnTo>
                <a:lnTo>
                  <a:pt x="2066" y="2958"/>
                </a:lnTo>
                <a:lnTo>
                  <a:pt x="2182" y="2924"/>
                </a:lnTo>
                <a:lnTo>
                  <a:pt x="2297" y="2887"/>
                </a:lnTo>
                <a:lnTo>
                  <a:pt x="2411" y="2847"/>
                </a:lnTo>
                <a:lnTo>
                  <a:pt x="2525" y="2803"/>
                </a:lnTo>
                <a:lnTo>
                  <a:pt x="2639" y="2756"/>
                </a:lnTo>
                <a:lnTo>
                  <a:pt x="2752" y="2704"/>
                </a:lnTo>
                <a:lnTo>
                  <a:pt x="2865" y="2650"/>
                </a:lnTo>
                <a:lnTo>
                  <a:pt x="2979" y="2593"/>
                </a:lnTo>
                <a:lnTo>
                  <a:pt x="3093" y="2532"/>
                </a:lnTo>
                <a:lnTo>
                  <a:pt x="3208" y="2468"/>
                </a:lnTo>
                <a:lnTo>
                  <a:pt x="3325" y="2400"/>
                </a:lnTo>
                <a:lnTo>
                  <a:pt x="3443" y="2328"/>
                </a:lnTo>
                <a:lnTo>
                  <a:pt x="3563" y="2253"/>
                </a:lnTo>
                <a:lnTo>
                  <a:pt x="3684" y="2175"/>
                </a:lnTo>
                <a:lnTo>
                  <a:pt x="3808" y="2093"/>
                </a:lnTo>
                <a:lnTo>
                  <a:pt x="3935" y="2006"/>
                </a:lnTo>
                <a:lnTo>
                  <a:pt x="4064" y="191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77" name="Freeform 420"/>
          <p:cNvSpPr/>
          <p:nvPr/>
        </p:nvSpPr>
        <p:spPr bwMode="auto">
          <a:xfrm rot="9982584">
            <a:off x="8089465" y="1069839"/>
            <a:ext cx="316402" cy="679818"/>
          </a:xfrm>
          <a:custGeom>
            <a:gdLst>
              <a:gd fmla="*/ 75 w 1742" name="T0"/>
              <a:gd fmla="*/ 3717 h 3745" name="T1"/>
              <a:gd fmla="*/ 188 w 1742" name="T2"/>
              <a:gd fmla="*/ 3671 h 3745" name="T3"/>
              <a:gd fmla="*/ 297 w 1742" name="T4"/>
              <a:gd fmla="*/ 3620 h 3745" name="T5"/>
              <a:gd fmla="*/ 403 w 1742" name="T6"/>
              <a:gd fmla="*/ 3565 h 3745" name="T7"/>
              <a:gd fmla="*/ 508 w 1742" name="T8"/>
              <a:gd fmla="*/ 3506 h 3745" name="T9"/>
              <a:gd fmla="*/ 608 w 1742" name="T10"/>
              <a:gd fmla="*/ 3442 h 3745" name="T11"/>
              <a:gd fmla="*/ 706 w 1742" name="T12"/>
              <a:gd fmla="*/ 3372 h 3745" name="T13"/>
              <a:gd fmla="*/ 801 w 1742" name="T14"/>
              <a:gd fmla="*/ 3299 h 3745" name="T15"/>
              <a:gd fmla="*/ 891 w 1742" name="T16"/>
              <a:gd fmla="*/ 3221 h 3745" name="T17"/>
              <a:gd fmla="*/ 978 w 1742" name="T18"/>
              <a:gd fmla="*/ 3138 h 3745" name="T19"/>
              <a:gd fmla="*/ 1060 w 1742" name="T20"/>
              <a:gd fmla="*/ 3049 h 3745" name="T21"/>
              <a:gd fmla="*/ 1252 w 1742" name="T22"/>
              <a:gd fmla="*/ 2804 h 3745" name="T23"/>
              <a:gd fmla="*/ 1419 w 1742" name="T24"/>
              <a:gd fmla="*/ 2531 h 3745" name="T25"/>
              <a:gd fmla="*/ 1555 w 1742" name="T26"/>
              <a:gd fmla="*/ 2236 h 3745" name="T27"/>
              <a:gd fmla="*/ 1657 w 1742" name="T28"/>
              <a:gd fmla="*/ 1928 h 3745" name="T29"/>
              <a:gd fmla="*/ 1722 w 1742" name="T30"/>
              <a:gd fmla="*/ 1611 h 3745" name="T31"/>
              <a:gd fmla="*/ 1742 w 1742" name="T32"/>
              <a:gd fmla="*/ 1294 h 3745" name="T33"/>
              <a:gd fmla="*/ 1715 w 1742" name="T34"/>
              <a:gd fmla="*/ 983 h 3745" name="T35"/>
              <a:gd fmla="*/ 1636 w 1742" name="T36"/>
              <a:gd fmla="*/ 684 h 3745" name="T37"/>
              <a:gd fmla="*/ 1502 w 1742" name="T38"/>
              <a:gd fmla="*/ 404 h 3745" name="T39"/>
              <a:gd fmla="*/ 1307 w 1742" name="T40"/>
              <a:gd fmla="*/ 150 h 3745" name="T41"/>
              <a:gd fmla="*/ 1162 w 1742" name="T42"/>
              <a:gd fmla="*/ 21 h 3745" name="T43"/>
              <a:gd fmla="*/ 1271 w 1742" name="T44"/>
              <a:gd fmla="*/ 134 h 3745" name="T45"/>
              <a:gd fmla="*/ 1448 w 1742" name="T46"/>
              <a:gd fmla="*/ 339 h 3745" name="T47"/>
              <a:gd fmla="*/ 1578 w 1742" name="T48"/>
              <a:gd fmla="*/ 575 h 3745" name="T49"/>
              <a:gd fmla="*/ 1662 w 1742" name="T50"/>
              <a:gd fmla="*/ 838 h 3745" name="T51"/>
              <a:gd fmla="*/ 1704 w 1742" name="T52"/>
              <a:gd fmla="*/ 1121 h 3745" name="T53"/>
              <a:gd fmla="*/ 1705 w 1742" name="T54"/>
              <a:gd fmla="*/ 1416 h 3745" name="T55"/>
              <a:gd fmla="*/ 1667 w 1742" name="T56"/>
              <a:gd fmla="*/ 1718 h 3745" name="T57"/>
              <a:gd fmla="*/ 1593 w 1742" name="T58"/>
              <a:gd fmla="*/ 2017 h 3745" name="T59"/>
              <a:gd fmla="*/ 1487 w 1742" name="T60"/>
              <a:gd fmla="*/ 2310 h 3745" name="T61"/>
              <a:gd fmla="*/ 1347 w 1742" name="T62"/>
              <a:gd fmla="*/ 2588 h 3745" name="T63"/>
              <a:gd fmla="*/ 1180 w 1742" name="T64"/>
              <a:gd fmla="*/ 2846 h 3745" name="T65"/>
              <a:gd fmla="*/ 1030 w 1742" name="T66"/>
              <a:gd fmla="*/ 3028 h 3745" name="T67"/>
              <a:gd fmla="*/ 956 w 1742" name="T68"/>
              <a:gd fmla="*/ 3105 h 3745" name="T69"/>
              <a:gd fmla="*/ 880 w 1742" name="T70"/>
              <a:gd fmla="*/ 3176 h 3745" name="T71"/>
              <a:gd fmla="*/ 800 w 1742" name="T72"/>
              <a:gd fmla="*/ 3244 h 3745" name="T73"/>
              <a:gd fmla="*/ 715 w 1742" name="T74"/>
              <a:gd fmla="*/ 3308 h 3745" name="T75"/>
              <a:gd fmla="*/ 629 w 1742" name="T76"/>
              <a:gd fmla="*/ 3367 h 3745" name="T77"/>
              <a:gd fmla="*/ 540 w 1742" name="T78"/>
              <a:gd fmla="*/ 3423 h 3745" name="T79"/>
              <a:gd fmla="*/ 385 w 1742" name="T80"/>
              <a:gd fmla="*/ 3509 h 3745" name="T81"/>
              <a:gd fmla="*/ 191 w 1742" name="T82"/>
              <a:gd fmla="*/ 3598 h 3745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3745" w="1742">
                <a:moveTo>
                  <a:pt x="0" y="3745"/>
                </a:moveTo>
                <a:lnTo>
                  <a:pt x="38" y="3731"/>
                </a:lnTo>
                <a:lnTo>
                  <a:pt x="75" y="3717"/>
                </a:lnTo>
                <a:lnTo>
                  <a:pt x="113" y="3702"/>
                </a:lnTo>
                <a:lnTo>
                  <a:pt x="151" y="3687"/>
                </a:lnTo>
                <a:lnTo>
                  <a:pt x="188" y="3671"/>
                </a:lnTo>
                <a:lnTo>
                  <a:pt x="224" y="3655"/>
                </a:lnTo>
                <a:lnTo>
                  <a:pt x="261" y="3638"/>
                </a:lnTo>
                <a:lnTo>
                  <a:pt x="297" y="3620"/>
                </a:lnTo>
                <a:lnTo>
                  <a:pt x="332" y="3603"/>
                </a:lnTo>
                <a:lnTo>
                  <a:pt x="368" y="3584"/>
                </a:lnTo>
                <a:lnTo>
                  <a:pt x="403" y="3565"/>
                </a:lnTo>
                <a:lnTo>
                  <a:pt x="438" y="3546"/>
                </a:lnTo>
                <a:lnTo>
                  <a:pt x="473" y="3526"/>
                </a:lnTo>
                <a:lnTo>
                  <a:pt x="508" y="3506"/>
                </a:lnTo>
                <a:lnTo>
                  <a:pt x="541" y="3485"/>
                </a:lnTo>
                <a:lnTo>
                  <a:pt x="575" y="3464"/>
                </a:lnTo>
                <a:lnTo>
                  <a:pt x="608" y="3442"/>
                </a:lnTo>
                <a:lnTo>
                  <a:pt x="641" y="3419"/>
                </a:lnTo>
                <a:lnTo>
                  <a:pt x="674" y="3396"/>
                </a:lnTo>
                <a:lnTo>
                  <a:pt x="706" y="3372"/>
                </a:lnTo>
                <a:lnTo>
                  <a:pt x="737" y="3348"/>
                </a:lnTo>
                <a:lnTo>
                  <a:pt x="770" y="3324"/>
                </a:lnTo>
                <a:lnTo>
                  <a:pt x="801" y="3299"/>
                </a:lnTo>
                <a:lnTo>
                  <a:pt x="831" y="3273"/>
                </a:lnTo>
                <a:lnTo>
                  <a:pt x="861" y="3247"/>
                </a:lnTo>
                <a:lnTo>
                  <a:pt x="891" y="3221"/>
                </a:lnTo>
                <a:lnTo>
                  <a:pt x="920" y="3194"/>
                </a:lnTo>
                <a:lnTo>
                  <a:pt x="949" y="3166"/>
                </a:lnTo>
                <a:lnTo>
                  <a:pt x="978" y="3138"/>
                </a:lnTo>
                <a:lnTo>
                  <a:pt x="1006" y="3109"/>
                </a:lnTo>
                <a:lnTo>
                  <a:pt x="1033" y="3079"/>
                </a:lnTo>
                <a:lnTo>
                  <a:pt x="1060" y="3049"/>
                </a:lnTo>
                <a:lnTo>
                  <a:pt x="1127" y="2971"/>
                </a:lnTo>
                <a:lnTo>
                  <a:pt x="1191" y="2889"/>
                </a:lnTo>
                <a:lnTo>
                  <a:pt x="1252" y="2804"/>
                </a:lnTo>
                <a:lnTo>
                  <a:pt x="1311" y="2715"/>
                </a:lnTo>
                <a:lnTo>
                  <a:pt x="1366" y="2624"/>
                </a:lnTo>
                <a:lnTo>
                  <a:pt x="1419" y="2531"/>
                </a:lnTo>
                <a:lnTo>
                  <a:pt x="1468" y="2435"/>
                </a:lnTo>
                <a:lnTo>
                  <a:pt x="1514" y="2336"/>
                </a:lnTo>
                <a:lnTo>
                  <a:pt x="1555" y="2236"/>
                </a:lnTo>
                <a:lnTo>
                  <a:pt x="1593" y="2135"/>
                </a:lnTo>
                <a:lnTo>
                  <a:pt x="1627" y="2032"/>
                </a:lnTo>
                <a:lnTo>
                  <a:pt x="1657" y="1928"/>
                </a:lnTo>
                <a:lnTo>
                  <a:pt x="1683" y="1823"/>
                </a:lnTo>
                <a:lnTo>
                  <a:pt x="1705" y="1718"/>
                </a:lnTo>
                <a:lnTo>
                  <a:pt x="1722" y="1611"/>
                </a:lnTo>
                <a:lnTo>
                  <a:pt x="1733" y="1505"/>
                </a:lnTo>
                <a:lnTo>
                  <a:pt x="1740" y="1400"/>
                </a:lnTo>
                <a:lnTo>
                  <a:pt x="1742" y="1294"/>
                </a:lnTo>
                <a:lnTo>
                  <a:pt x="1739" y="1189"/>
                </a:lnTo>
                <a:lnTo>
                  <a:pt x="1730" y="1086"/>
                </a:lnTo>
                <a:lnTo>
                  <a:pt x="1715" y="983"/>
                </a:lnTo>
                <a:lnTo>
                  <a:pt x="1694" y="881"/>
                </a:lnTo>
                <a:lnTo>
                  <a:pt x="1668" y="782"/>
                </a:lnTo>
                <a:lnTo>
                  <a:pt x="1636" y="684"/>
                </a:lnTo>
                <a:lnTo>
                  <a:pt x="1598" y="588"/>
                </a:lnTo>
                <a:lnTo>
                  <a:pt x="1553" y="495"/>
                </a:lnTo>
                <a:lnTo>
                  <a:pt x="1502" y="404"/>
                </a:lnTo>
                <a:lnTo>
                  <a:pt x="1444" y="317"/>
                </a:lnTo>
                <a:lnTo>
                  <a:pt x="1378" y="231"/>
                </a:lnTo>
                <a:lnTo>
                  <a:pt x="1307" y="150"/>
                </a:lnTo>
                <a:lnTo>
                  <a:pt x="1228" y="73"/>
                </a:lnTo>
                <a:lnTo>
                  <a:pt x="1141" y="0"/>
                </a:lnTo>
                <a:lnTo>
                  <a:pt x="1162" y="21"/>
                </a:lnTo>
                <a:lnTo>
                  <a:pt x="1206" y="67"/>
                </a:lnTo>
                <a:lnTo>
                  <a:pt x="1250" y="113"/>
                </a:lnTo>
                <a:lnTo>
                  <a:pt x="1271" y="134"/>
                </a:lnTo>
                <a:lnTo>
                  <a:pt x="1335" y="198"/>
                </a:lnTo>
                <a:lnTo>
                  <a:pt x="1395" y="266"/>
                </a:lnTo>
                <a:lnTo>
                  <a:pt x="1448" y="339"/>
                </a:lnTo>
                <a:lnTo>
                  <a:pt x="1497" y="414"/>
                </a:lnTo>
                <a:lnTo>
                  <a:pt x="1540" y="493"/>
                </a:lnTo>
                <a:lnTo>
                  <a:pt x="1578" y="575"/>
                </a:lnTo>
                <a:lnTo>
                  <a:pt x="1611" y="661"/>
                </a:lnTo>
                <a:lnTo>
                  <a:pt x="1639" y="748"/>
                </a:lnTo>
                <a:lnTo>
                  <a:pt x="1662" y="838"/>
                </a:lnTo>
                <a:lnTo>
                  <a:pt x="1680" y="930"/>
                </a:lnTo>
                <a:lnTo>
                  <a:pt x="1694" y="1025"/>
                </a:lnTo>
                <a:lnTo>
                  <a:pt x="1704" y="1121"/>
                </a:lnTo>
                <a:lnTo>
                  <a:pt x="1709" y="1218"/>
                </a:lnTo>
                <a:lnTo>
                  <a:pt x="1709" y="1316"/>
                </a:lnTo>
                <a:lnTo>
                  <a:pt x="1705" y="1416"/>
                </a:lnTo>
                <a:lnTo>
                  <a:pt x="1696" y="1516"/>
                </a:lnTo>
                <a:lnTo>
                  <a:pt x="1683" y="1616"/>
                </a:lnTo>
                <a:lnTo>
                  <a:pt x="1667" y="1718"/>
                </a:lnTo>
                <a:lnTo>
                  <a:pt x="1646" y="1818"/>
                </a:lnTo>
                <a:lnTo>
                  <a:pt x="1622" y="1918"/>
                </a:lnTo>
                <a:lnTo>
                  <a:pt x="1593" y="2017"/>
                </a:lnTo>
                <a:lnTo>
                  <a:pt x="1561" y="2116"/>
                </a:lnTo>
                <a:lnTo>
                  <a:pt x="1526" y="2214"/>
                </a:lnTo>
                <a:lnTo>
                  <a:pt x="1487" y="2310"/>
                </a:lnTo>
                <a:lnTo>
                  <a:pt x="1444" y="2405"/>
                </a:lnTo>
                <a:lnTo>
                  <a:pt x="1398" y="2498"/>
                </a:lnTo>
                <a:lnTo>
                  <a:pt x="1347" y="2588"/>
                </a:lnTo>
                <a:lnTo>
                  <a:pt x="1295" y="2677"/>
                </a:lnTo>
                <a:lnTo>
                  <a:pt x="1239" y="2763"/>
                </a:lnTo>
                <a:lnTo>
                  <a:pt x="1180" y="2846"/>
                </a:lnTo>
                <a:lnTo>
                  <a:pt x="1119" y="2926"/>
                </a:lnTo>
                <a:lnTo>
                  <a:pt x="1053" y="3002"/>
                </a:lnTo>
                <a:lnTo>
                  <a:pt x="1030" y="3028"/>
                </a:lnTo>
                <a:lnTo>
                  <a:pt x="1006" y="3054"/>
                </a:lnTo>
                <a:lnTo>
                  <a:pt x="981" y="3079"/>
                </a:lnTo>
                <a:lnTo>
                  <a:pt x="956" y="3105"/>
                </a:lnTo>
                <a:lnTo>
                  <a:pt x="931" y="3129"/>
                </a:lnTo>
                <a:lnTo>
                  <a:pt x="906" y="3153"/>
                </a:lnTo>
                <a:lnTo>
                  <a:pt x="880" y="3176"/>
                </a:lnTo>
                <a:lnTo>
                  <a:pt x="853" y="3199"/>
                </a:lnTo>
                <a:lnTo>
                  <a:pt x="827" y="3222"/>
                </a:lnTo>
                <a:lnTo>
                  <a:pt x="800" y="3244"/>
                </a:lnTo>
                <a:lnTo>
                  <a:pt x="772" y="3266"/>
                </a:lnTo>
                <a:lnTo>
                  <a:pt x="743" y="3287"/>
                </a:lnTo>
                <a:lnTo>
                  <a:pt x="715" y="3308"/>
                </a:lnTo>
                <a:lnTo>
                  <a:pt x="687" y="3328"/>
                </a:lnTo>
                <a:lnTo>
                  <a:pt x="658" y="3348"/>
                </a:lnTo>
                <a:lnTo>
                  <a:pt x="629" y="3367"/>
                </a:lnTo>
                <a:lnTo>
                  <a:pt x="600" y="3386"/>
                </a:lnTo>
                <a:lnTo>
                  <a:pt x="570" y="3405"/>
                </a:lnTo>
                <a:lnTo>
                  <a:pt x="540" y="3423"/>
                </a:lnTo>
                <a:lnTo>
                  <a:pt x="510" y="3442"/>
                </a:lnTo>
                <a:lnTo>
                  <a:pt x="448" y="3477"/>
                </a:lnTo>
                <a:lnTo>
                  <a:pt x="385" y="3509"/>
                </a:lnTo>
                <a:lnTo>
                  <a:pt x="321" y="3541"/>
                </a:lnTo>
                <a:lnTo>
                  <a:pt x="257" y="3570"/>
                </a:lnTo>
                <a:lnTo>
                  <a:pt x="191" y="3598"/>
                </a:lnTo>
                <a:lnTo>
                  <a:pt x="124" y="3625"/>
                </a:lnTo>
                <a:lnTo>
                  <a:pt x="0" y="374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78" name="Freeform 421"/>
          <p:cNvSpPr/>
          <p:nvPr/>
        </p:nvSpPr>
        <p:spPr bwMode="auto">
          <a:xfrm rot="9982584">
            <a:off x="7437167" y="1100537"/>
            <a:ext cx="447282" cy="290988"/>
          </a:xfrm>
          <a:custGeom>
            <a:gdLst>
              <a:gd fmla="*/ 128 w 2462" name="T0"/>
              <a:gd fmla="*/ 1483 h 1607" name="T1"/>
              <a:gd fmla="*/ 324 w 2462" name="T2"/>
              <a:gd fmla="*/ 1533 h 1607" name="T3"/>
              <a:gd fmla="*/ 526 w 2462" name="T4"/>
              <a:gd fmla="*/ 1567 h 1607" name="T5"/>
              <a:gd fmla="*/ 735 w 2462" name="T6"/>
              <a:gd fmla="*/ 1584 h 1607" name="T7"/>
              <a:gd fmla="*/ 948 w 2462" name="T8"/>
              <a:gd fmla="*/ 1585 h 1607" name="T9"/>
              <a:gd fmla="*/ 1143 w 2462" name="T10"/>
              <a:gd fmla="*/ 1569 h 1607" name="T11"/>
              <a:gd fmla="*/ 1292 w 2462" name="T12"/>
              <a:gd fmla="*/ 1547 h 1607" name="T13"/>
              <a:gd fmla="*/ 1441 w 2462" name="T14"/>
              <a:gd fmla="*/ 1514 h 1607" name="T15"/>
              <a:gd fmla="*/ 1587 w 2462" name="T16"/>
              <a:gd fmla="*/ 1471 h 1607" name="T17"/>
              <a:gd fmla="*/ 1730 w 2462" name="T18"/>
              <a:gd fmla="*/ 1414 h 1607" name="T19"/>
              <a:gd fmla="*/ 1865 w 2462" name="T20"/>
              <a:gd fmla="*/ 1347 h 1607" name="T21"/>
              <a:gd fmla="*/ 1993 w 2462" name="T22"/>
              <a:gd fmla="*/ 1266 h 1607" name="T23"/>
              <a:gd fmla="*/ 2108 w 2462" name="T24"/>
              <a:gd fmla="*/ 1173 h 1607" name="T25"/>
              <a:gd fmla="*/ 2210 w 2462" name="T26"/>
              <a:gd fmla="*/ 1064 h 1607" name="T27"/>
              <a:gd fmla="*/ 2297 w 2462" name="T28"/>
              <a:gd fmla="*/ 941 h 1607" name="T29"/>
              <a:gd fmla="*/ 2365 w 2462" name="T30"/>
              <a:gd fmla="*/ 803 h 1607" name="T31"/>
              <a:gd fmla="*/ 2411 w 2462" name="T32"/>
              <a:gd fmla="*/ 655 h 1607" name="T33"/>
              <a:gd fmla="*/ 2425 w 2462" name="T34"/>
              <a:gd fmla="*/ 514 h 1607" name="T35"/>
              <a:gd fmla="*/ 2411 w 2462" name="T36"/>
              <a:gd fmla="*/ 385 h 1607" name="T37"/>
              <a:gd fmla="*/ 2372 w 2462" name="T38"/>
              <a:gd fmla="*/ 269 h 1607" name="T39"/>
              <a:gd fmla="*/ 2311 w 2462" name="T40"/>
              <a:gd fmla="*/ 172 h 1607" name="T41"/>
              <a:gd fmla="*/ 2230 w 2462" name="T42"/>
              <a:gd fmla="*/ 97 h 1607" name="T43"/>
              <a:gd fmla="*/ 2135 w 2462" name="T44"/>
              <a:gd fmla="*/ 47 h 1607" name="T45"/>
              <a:gd fmla="*/ 2027 w 2462" name="T46"/>
              <a:gd fmla="*/ 27 h 1607" name="T47"/>
              <a:gd fmla="*/ 1909 w 2462" name="T48"/>
              <a:gd fmla="*/ 39 h 1607" name="T49"/>
              <a:gd fmla="*/ 1787 w 2462" name="T50"/>
              <a:gd fmla="*/ 87 h 1607" name="T51"/>
              <a:gd fmla="*/ 1661 w 2462" name="T52"/>
              <a:gd fmla="*/ 174 h 1607" name="T53"/>
              <a:gd fmla="*/ 1726 w 2462" name="T54"/>
              <a:gd fmla="*/ 117 h 1607" name="T55"/>
              <a:gd fmla="*/ 1854 w 2462" name="T56"/>
              <a:gd fmla="*/ 41 h 1607" name="T57"/>
              <a:gd fmla="*/ 1979 w 2462" name="T58"/>
              <a:gd fmla="*/ 4 h 1607" name="T59"/>
              <a:gd fmla="*/ 2096 w 2462" name="T60"/>
              <a:gd fmla="*/ 3 h 1607" name="T61"/>
              <a:gd fmla="*/ 2202 w 2462" name="T62"/>
              <a:gd fmla="*/ 36 h 1607" name="T63"/>
              <a:gd fmla="*/ 2295 w 2462" name="T64"/>
              <a:gd fmla="*/ 97 h 1607" name="T65"/>
              <a:gd fmla="*/ 2370 w 2462" name="T66"/>
              <a:gd fmla="*/ 182 h 1607" name="T67"/>
              <a:gd fmla="*/ 2424 w 2462" name="T68"/>
              <a:gd fmla="*/ 289 h 1607" name="T69"/>
              <a:gd fmla="*/ 2455 w 2462" name="T70"/>
              <a:gd fmla="*/ 414 h 1607" name="T71"/>
              <a:gd fmla="*/ 2460 w 2462" name="T72"/>
              <a:gd fmla="*/ 552 h 1607" name="T73"/>
              <a:gd fmla="*/ 2434 w 2462" name="T74"/>
              <a:gd fmla="*/ 700 h 1607" name="T75"/>
              <a:gd fmla="*/ 2378 w 2462" name="T76"/>
              <a:gd fmla="*/ 852 h 1607" name="T77"/>
              <a:gd fmla="*/ 2302 w 2462" name="T78"/>
              <a:gd fmla="*/ 988 h 1607" name="T79"/>
              <a:gd fmla="*/ 2207 w 2462" name="T80"/>
              <a:gd fmla="*/ 1110 h 1607" name="T81"/>
              <a:gd fmla="*/ 2099 w 2462" name="T82"/>
              <a:gd fmla="*/ 1216 h 1607" name="T83"/>
              <a:gd fmla="*/ 1977 w 2462" name="T84"/>
              <a:gd fmla="*/ 1308 h 1607" name="T85"/>
              <a:gd fmla="*/ 1844 w 2462" name="T86"/>
              <a:gd fmla="*/ 1386 h 1607" name="T87"/>
              <a:gd fmla="*/ 1703 w 2462" name="T88"/>
              <a:gd fmla="*/ 1452 h 1607" name="T89"/>
              <a:gd fmla="*/ 1555 w 2462" name="T90"/>
              <a:gd fmla="*/ 1504 h 1607" name="T91"/>
              <a:gd fmla="*/ 1405 w 2462" name="T92"/>
              <a:gd fmla="*/ 1545 h 1607" name="T93"/>
              <a:gd fmla="*/ 1251 w 2462" name="T94"/>
              <a:gd fmla="*/ 1575 h 1607" name="T95"/>
              <a:gd fmla="*/ 1098 w 2462" name="T96"/>
              <a:gd fmla="*/ 1595 h 1607" name="T97"/>
              <a:gd fmla="*/ 881 w 2462" name="T98"/>
              <a:gd fmla="*/ 1607 h 1607" name="T99"/>
              <a:gd fmla="*/ 669 w 2462" name="T100"/>
              <a:gd fmla="*/ 1601 h 1607" name="T101"/>
              <a:gd fmla="*/ 463 w 2462" name="T102"/>
              <a:gd fmla="*/ 1579 h 1607" name="T103"/>
              <a:gd fmla="*/ 262 w 2462" name="T104"/>
              <a:gd fmla="*/ 1542 h 1607" name="T105"/>
              <a:gd fmla="*/ 66 w 2462" name="T106"/>
              <a:gd fmla="*/ 1489 h 160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07" w="2462">
                <a:moveTo>
                  <a:pt x="0" y="1441"/>
                </a:moveTo>
                <a:lnTo>
                  <a:pt x="63" y="1463"/>
                </a:lnTo>
                <a:lnTo>
                  <a:pt x="128" y="1483"/>
                </a:lnTo>
                <a:lnTo>
                  <a:pt x="193" y="1501"/>
                </a:lnTo>
                <a:lnTo>
                  <a:pt x="258" y="1518"/>
                </a:lnTo>
                <a:lnTo>
                  <a:pt x="324" y="1533"/>
                </a:lnTo>
                <a:lnTo>
                  <a:pt x="391" y="1546"/>
                </a:lnTo>
                <a:lnTo>
                  <a:pt x="459" y="1557"/>
                </a:lnTo>
                <a:lnTo>
                  <a:pt x="526" y="1567"/>
                </a:lnTo>
                <a:lnTo>
                  <a:pt x="595" y="1574"/>
                </a:lnTo>
                <a:lnTo>
                  <a:pt x="664" y="1580"/>
                </a:lnTo>
                <a:lnTo>
                  <a:pt x="735" y="1584"/>
                </a:lnTo>
                <a:lnTo>
                  <a:pt x="805" y="1586"/>
                </a:lnTo>
                <a:lnTo>
                  <a:pt x="876" y="1586"/>
                </a:lnTo>
                <a:lnTo>
                  <a:pt x="948" y="1585"/>
                </a:lnTo>
                <a:lnTo>
                  <a:pt x="1021" y="1581"/>
                </a:lnTo>
                <a:lnTo>
                  <a:pt x="1094" y="1575"/>
                </a:lnTo>
                <a:lnTo>
                  <a:pt x="1143" y="1569"/>
                </a:lnTo>
                <a:lnTo>
                  <a:pt x="1192" y="1563"/>
                </a:lnTo>
                <a:lnTo>
                  <a:pt x="1242" y="1556"/>
                </a:lnTo>
                <a:lnTo>
                  <a:pt x="1292" y="1547"/>
                </a:lnTo>
                <a:lnTo>
                  <a:pt x="1342" y="1537"/>
                </a:lnTo>
                <a:lnTo>
                  <a:pt x="1392" y="1527"/>
                </a:lnTo>
                <a:lnTo>
                  <a:pt x="1441" y="1514"/>
                </a:lnTo>
                <a:lnTo>
                  <a:pt x="1490" y="1501"/>
                </a:lnTo>
                <a:lnTo>
                  <a:pt x="1539" y="1487"/>
                </a:lnTo>
                <a:lnTo>
                  <a:pt x="1587" y="1471"/>
                </a:lnTo>
                <a:lnTo>
                  <a:pt x="1635" y="1454"/>
                </a:lnTo>
                <a:lnTo>
                  <a:pt x="1684" y="1435"/>
                </a:lnTo>
                <a:lnTo>
                  <a:pt x="1730" y="1414"/>
                </a:lnTo>
                <a:lnTo>
                  <a:pt x="1776" y="1393"/>
                </a:lnTo>
                <a:lnTo>
                  <a:pt x="1821" y="1371"/>
                </a:lnTo>
                <a:lnTo>
                  <a:pt x="1865" y="1347"/>
                </a:lnTo>
                <a:lnTo>
                  <a:pt x="1909" y="1321"/>
                </a:lnTo>
                <a:lnTo>
                  <a:pt x="1951" y="1295"/>
                </a:lnTo>
                <a:lnTo>
                  <a:pt x="1993" y="1266"/>
                </a:lnTo>
                <a:lnTo>
                  <a:pt x="2032" y="1237"/>
                </a:lnTo>
                <a:lnTo>
                  <a:pt x="2071" y="1205"/>
                </a:lnTo>
                <a:lnTo>
                  <a:pt x="2108" y="1173"/>
                </a:lnTo>
                <a:lnTo>
                  <a:pt x="2143" y="1138"/>
                </a:lnTo>
                <a:lnTo>
                  <a:pt x="2177" y="1102"/>
                </a:lnTo>
                <a:lnTo>
                  <a:pt x="2210" y="1064"/>
                </a:lnTo>
                <a:lnTo>
                  <a:pt x="2240" y="1024"/>
                </a:lnTo>
                <a:lnTo>
                  <a:pt x="2269" y="984"/>
                </a:lnTo>
                <a:lnTo>
                  <a:pt x="2297" y="941"/>
                </a:lnTo>
                <a:lnTo>
                  <a:pt x="2322" y="897"/>
                </a:lnTo>
                <a:lnTo>
                  <a:pt x="2345" y="851"/>
                </a:lnTo>
                <a:lnTo>
                  <a:pt x="2365" y="803"/>
                </a:lnTo>
                <a:lnTo>
                  <a:pt x="2384" y="754"/>
                </a:lnTo>
                <a:lnTo>
                  <a:pt x="2399" y="704"/>
                </a:lnTo>
                <a:lnTo>
                  <a:pt x="2411" y="655"/>
                </a:lnTo>
                <a:lnTo>
                  <a:pt x="2419" y="607"/>
                </a:lnTo>
                <a:lnTo>
                  <a:pt x="2423" y="560"/>
                </a:lnTo>
                <a:lnTo>
                  <a:pt x="2425" y="514"/>
                </a:lnTo>
                <a:lnTo>
                  <a:pt x="2423" y="470"/>
                </a:lnTo>
                <a:lnTo>
                  <a:pt x="2419" y="427"/>
                </a:lnTo>
                <a:lnTo>
                  <a:pt x="2411" y="385"/>
                </a:lnTo>
                <a:lnTo>
                  <a:pt x="2401" y="344"/>
                </a:lnTo>
                <a:lnTo>
                  <a:pt x="2387" y="305"/>
                </a:lnTo>
                <a:lnTo>
                  <a:pt x="2372" y="269"/>
                </a:lnTo>
                <a:lnTo>
                  <a:pt x="2354" y="234"/>
                </a:lnTo>
                <a:lnTo>
                  <a:pt x="2333" y="202"/>
                </a:lnTo>
                <a:lnTo>
                  <a:pt x="2311" y="172"/>
                </a:lnTo>
                <a:lnTo>
                  <a:pt x="2286" y="144"/>
                </a:lnTo>
                <a:lnTo>
                  <a:pt x="2259" y="119"/>
                </a:lnTo>
                <a:lnTo>
                  <a:pt x="2230" y="97"/>
                </a:lnTo>
                <a:lnTo>
                  <a:pt x="2200" y="77"/>
                </a:lnTo>
                <a:lnTo>
                  <a:pt x="2168" y="61"/>
                </a:lnTo>
                <a:lnTo>
                  <a:pt x="2135" y="47"/>
                </a:lnTo>
                <a:lnTo>
                  <a:pt x="2100" y="37"/>
                </a:lnTo>
                <a:lnTo>
                  <a:pt x="2064" y="30"/>
                </a:lnTo>
                <a:lnTo>
                  <a:pt x="2027" y="27"/>
                </a:lnTo>
                <a:lnTo>
                  <a:pt x="1989" y="27"/>
                </a:lnTo>
                <a:lnTo>
                  <a:pt x="1949" y="31"/>
                </a:lnTo>
                <a:lnTo>
                  <a:pt x="1909" y="39"/>
                </a:lnTo>
                <a:lnTo>
                  <a:pt x="1869" y="50"/>
                </a:lnTo>
                <a:lnTo>
                  <a:pt x="1828" y="66"/>
                </a:lnTo>
                <a:lnTo>
                  <a:pt x="1787" y="87"/>
                </a:lnTo>
                <a:lnTo>
                  <a:pt x="1745" y="111"/>
                </a:lnTo>
                <a:lnTo>
                  <a:pt x="1703" y="140"/>
                </a:lnTo>
                <a:lnTo>
                  <a:pt x="1661" y="174"/>
                </a:lnTo>
                <a:lnTo>
                  <a:pt x="1672" y="163"/>
                </a:lnTo>
                <a:lnTo>
                  <a:pt x="1683" y="152"/>
                </a:lnTo>
                <a:lnTo>
                  <a:pt x="1726" y="117"/>
                </a:lnTo>
                <a:lnTo>
                  <a:pt x="1769" y="87"/>
                </a:lnTo>
                <a:lnTo>
                  <a:pt x="1812" y="62"/>
                </a:lnTo>
                <a:lnTo>
                  <a:pt x="1854" y="41"/>
                </a:lnTo>
                <a:lnTo>
                  <a:pt x="1896" y="25"/>
                </a:lnTo>
                <a:lnTo>
                  <a:pt x="1938" y="12"/>
                </a:lnTo>
                <a:lnTo>
                  <a:pt x="1979" y="4"/>
                </a:lnTo>
                <a:lnTo>
                  <a:pt x="2019" y="0"/>
                </a:lnTo>
                <a:lnTo>
                  <a:pt x="2058" y="0"/>
                </a:lnTo>
                <a:lnTo>
                  <a:pt x="2096" y="3"/>
                </a:lnTo>
                <a:lnTo>
                  <a:pt x="2133" y="10"/>
                </a:lnTo>
                <a:lnTo>
                  <a:pt x="2168" y="21"/>
                </a:lnTo>
                <a:lnTo>
                  <a:pt x="2202" y="36"/>
                </a:lnTo>
                <a:lnTo>
                  <a:pt x="2234" y="53"/>
                </a:lnTo>
                <a:lnTo>
                  <a:pt x="2265" y="74"/>
                </a:lnTo>
                <a:lnTo>
                  <a:pt x="2295" y="97"/>
                </a:lnTo>
                <a:lnTo>
                  <a:pt x="2322" y="123"/>
                </a:lnTo>
                <a:lnTo>
                  <a:pt x="2347" y="151"/>
                </a:lnTo>
                <a:lnTo>
                  <a:pt x="2370" y="182"/>
                </a:lnTo>
                <a:lnTo>
                  <a:pt x="2390" y="216"/>
                </a:lnTo>
                <a:lnTo>
                  <a:pt x="2409" y="251"/>
                </a:lnTo>
                <a:lnTo>
                  <a:pt x="2424" y="289"/>
                </a:lnTo>
                <a:lnTo>
                  <a:pt x="2438" y="329"/>
                </a:lnTo>
                <a:lnTo>
                  <a:pt x="2448" y="370"/>
                </a:lnTo>
                <a:lnTo>
                  <a:pt x="2455" y="414"/>
                </a:lnTo>
                <a:lnTo>
                  <a:pt x="2460" y="459"/>
                </a:lnTo>
                <a:lnTo>
                  <a:pt x="2462" y="505"/>
                </a:lnTo>
                <a:lnTo>
                  <a:pt x="2460" y="552"/>
                </a:lnTo>
                <a:lnTo>
                  <a:pt x="2455" y="600"/>
                </a:lnTo>
                <a:lnTo>
                  <a:pt x="2446" y="650"/>
                </a:lnTo>
                <a:lnTo>
                  <a:pt x="2434" y="700"/>
                </a:lnTo>
                <a:lnTo>
                  <a:pt x="2419" y="752"/>
                </a:lnTo>
                <a:lnTo>
                  <a:pt x="2400" y="803"/>
                </a:lnTo>
                <a:lnTo>
                  <a:pt x="2378" y="852"/>
                </a:lnTo>
                <a:lnTo>
                  <a:pt x="2355" y="899"/>
                </a:lnTo>
                <a:lnTo>
                  <a:pt x="2330" y="944"/>
                </a:lnTo>
                <a:lnTo>
                  <a:pt x="2302" y="988"/>
                </a:lnTo>
                <a:lnTo>
                  <a:pt x="2272" y="1030"/>
                </a:lnTo>
                <a:lnTo>
                  <a:pt x="2240" y="1070"/>
                </a:lnTo>
                <a:lnTo>
                  <a:pt x="2207" y="1110"/>
                </a:lnTo>
                <a:lnTo>
                  <a:pt x="2173" y="1147"/>
                </a:lnTo>
                <a:lnTo>
                  <a:pt x="2137" y="1182"/>
                </a:lnTo>
                <a:lnTo>
                  <a:pt x="2099" y="1216"/>
                </a:lnTo>
                <a:lnTo>
                  <a:pt x="2060" y="1248"/>
                </a:lnTo>
                <a:lnTo>
                  <a:pt x="2019" y="1279"/>
                </a:lnTo>
                <a:lnTo>
                  <a:pt x="1977" y="1308"/>
                </a:lnTo>
                <a:lnTo>
                  <a:pt x="1933" y="1335"/>
                </a:lnTo>
                <a:lnTo>
                  <a:pt x="1889" y="1361"/>
                </a:lnTo>
                <a:lnTo>
                  <a:pt x="1844" y="1386"/>
                </a:lnTo>
                <a:lnTo>
                  <a:pt x="1798" y="1409"/>
                </a:lnTo>
                <a:lnTo>
                  <a:pt x="1751" y="1431"/>
                </a:lnTo>
                <a:lnTo>
                  <a:pt x="1703" y="1452"/>
                </a:lnTo>
                <a:lnTo>
                  <a:pt x="1655" y="1471"/>
                </a:lnTo>
                <a:lnTo>
                  <a:pt x="1605" y="1488"/>
                </a:lnTo>
                <a:lnTo>
                  <a:pt x="1555" y="1504"/>
                </a:lnTo>
                <a:lnTo>
                  <a:pt x="1505" y="1519"/>
                </a:lnTo>
                <a:lnTo>
                  <a:pt x="1455" y="1533"/>
                </a:lnTo>
                <a:lnTo>
                  <a:pt x="1405" y="1545"/>
                </a:lnTo>
                <a:lnTo>
                  <a:pt x="1354" y="1557"/>
                </a:lnTo>
                <a:lnTo>
                  <a:pt x="1302" y="1567"/>
                </a:lnTo>
                <a:lnTo>
                  <a:pt x="1251" y="1575"/>
                </a:lnTo>
                <a:lnTo>
                  <a:pt x="1200" y="1583"/>
                </a:lnTo>
                <a:lnTo>
                  <a:pt x="1149" y="1589"/>
                </a:lnTo>
                <a:lnTo>
                  <a:pt x="1098" y="1595"/>
                </a:lnTo>
                <a:lnTo>
                  <a:pt x="1026" y="1601"/>
                </a:lnTo>
                <a:lnTo>
                  <a:pt x="952" y="1605"/>
                </a:lnTo>
                <a:lnTo>
                  <a:pt x="881" y="1607"/>
                </a:lnTo>
                <a:lnTo>
                  <a:pt x="810" y="1607"/>
                </a:lnTo>
                <a:lnTo>
                  <a:pt x="739" y="1605"/>
                </a:lnTo>
                <a:lnTo>
                  <a:pt x="669" y="1601"/>
                </a:lnTo>
                <a:lnTo>
                  <a:pt x="599" y="1596"/>
                </a:lnTo>
                <a:lnTo>
                  <a:pt x="531" y="1589"/>
                </a:lnTo>
                <a:lnTo>
                  <a:pt x="463" y="1579"/>
                </a:lnTo>
                <a:lnTo>
                  <a:pt x="395" y="1569"/>
                </a:lnTo>
                <a:lnTo>
                  <a:pt x="328" y="1556"/>
                </a:lnTo>
                <a:lnTo>
                  <a:pt x="262" y="1542"/>
                </a:lnTo>
                <a:lnTo>
                  <a:pt x="196" y="1526"/>
                </a:lnTo>
                <a:lnTo>
                  <a:pt x="131" y="1508"/>
                </a:lnTo>
                <a:lnTo>
                  <a:pt x="66" y="1489"/>
                </a:lnTo>
                <a:lnTo>
                  <a:pt x="2" y="1468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79" name="Freeform 422"/>
          <p:cNvSpPr/>
          <p:nvPr/>
        </p:nvSpPr>
        <p:spPr bwMode="auto">
          <a:xfrm rot="9982584">
            <a:off x="8223644" y="496316"/>
            <a:ext cx="1335493" cy="740811"/>
          </a:xfrm>
          <a:custGeom>
            <a:gdLst>
              <a:gd fmla="*/ 6708 w 7355" name="T0"/>
              <a:gd fmla="*/ 790 h 4078" name="T1"/>
              <a:gd fmla="*/ 5906 w 7355" name="T2"/>
              <a:gd fmla="*/ 675 h 4078" name="T3"/>
              <a:gd fmla="*/ 5416 w 7355" name="T4"/>
              <a:gd fmla="*/ 781 h 4078" name="T5"/>
              <a:gd fmla="*/ 5736 w 7355" name="T6"/>
              <a:gd fmla="*/ 313 h 4078" name="T7"/>
              <a:gd fmla="*/ 5678 w 7355" name="T8"/>
              <a:gd fmla="*/ 79 h 4078" name="T9"/>
              <a:gd fmla="*/ 5176 w 7355" name="T10"/>
              <a:gd fmla="*/ 543 h 4078" name="T11"/>
              <a:gd fmla="*/ 4831 w 7355" name="T12"/>
              <a:gd fmla="*/ 1037 h 4078" name="T13"/>
              <a:gd fmla="*/ 4445 w 7355" name="T14"/>
              <a:gd fmla="*/ 1397 h 4078" name="T15"/>
              <a:gd fmla="*/ 4459 w 7355" name="T16"/>
              <a:gd fmla="*/ 1422 h 4078" name="T17"/>
              <a:gd fmla="*/ 4454 w 7355" name="T18"/>
              <a:gd fmla="*/ 1634 h 4078" name="T19"/>
              <a:gd fmla="*/ 4393 w 7355" name="T20"/>
              <a:gd fmla="*/ 1539 h 4078" name="T21"/>
              <a:gd fmla="*/ 4259 w 7355" name="T22"/>
              <a:gd fmla="*/ 1466 h 4078" name="T23"/>
              <a:gd fmla="*/ 4094 w 7355" name="T24"/>
              <a:gd fmla="*/ 1486 h 4078" name="T25"/>
              <a:gd fmla="*/ 4004 w 7355" name="T26"/>
              <a:gd fmla="*/ 1601 h 4078" name="T27"/>
              <a:gd fmla="*/ 4023 w 7355" name="T28"/>
              <a:gd fmla="*/ 1635 h 4078" name="T29"/>
              <a:gd fmla="*/ 4123 w 7355" name="T30"/>
              <a:gd fmla="*/ 1616 h 4078" name="T31"/>
              <a:gd fmla="*/ 4176 w 7355" name="T32"/>
              <a:gd fmla="*/ 1752 h 4078" name="T33"/>
              <a:gd fmla="*/ 3994 w 7355" name="T34"/>
              <a:gd fmla="*/ 2116 h 4078" name="T35"/>
              <a:gd fmla="*/ 3906 w 7355" name="T36"/>
              <a:gd fmla="*/ 2467 h 4078" name="T37"/>
              <a:gd fmla="*/ 3354 w 7355" name="T38"/>
              <a:gd fmla="*/ 3019 h 4078" name="T39"/>
              <a:gd fmla="*/ 2773 w 7355" name="T40"/>
              <a:gd fmla="*/ 3388 h 4078" name="T41"/>
              <a:gd fmla="*/ 3167 w 7355" name="T42"/>
              <a:gd fmla="*/ 2912 h 4078" name="T43"/>
              <a:gd fmla="*/ 3429 w 7355" name="T44"/>
              <a:gd fmla="*/ 1847 h 4078" name="T45"/>
              <a:gd fmla="*/ 2908 w 7355" name="T46"/>
              <a:gd fmla="*/ 904 h 4078" name="T47"/>
              <a:gd fmla="*/ 2258 w 7355" name="T48"/>
              <a:gd fmla="*/ 653 h 4078" name="T49"/>
              <a:gd fmla="*/ 1716 w 7355" name="T50"/>
              <a:gd fmla="*/ 740 h 4078" name="T51"/>
              <a:gd fmla="*/ 1312 w 7355" name="T52"/>
              <a:gd fmla="*/ 1130 h 4078" name="T53"/>
              <a:gd fmla="*/ 1265 w 7355" name="T54"/>
              <a:gd fmla="*/ 1676 h 4078" name="T55"/>
              <a:gd fmla="*/ 1642 w 7355" name="T56"/>
              <a:gd fmla="*/ 2079 h 4078" name="T57"/>
              <a:gd fmla="*/ 1953 w 7355" name="T58"/>
              <a:gd fmla="*/ 2070 h 4078" name="T59"/>
              <a:gd fmla="*/ 2146 w 7355" name="T60"/>
              <a:gd fmla="*/ 1879 h 4078" name="T61"/>
              <a:gd fmla="*/ 1632 w 7355" name="T62"/>
              <a:gd fmla="*/ 1945 h 4078" name="T63"/>
              <a:gd fmla="*/ 1347 w 7355" name="T64"/>
              <a:gd fmla="*/ 1311 h 4078" name="T65"/>
              <a:gd fmla="*/ 1909 w 7355" name="T66"/>
              <a:gd fmla="*/ 783 h 4078" name="T67"/>
              <a:gd fmla="*/ 2663 w 7355" name="T68"/>
              <a:gd fmla="*/ 895 h 4078" name="T69"/>
              <a:gd fmla="*/ 3179 w 7355" name="T70"/>
              <a:gd fmla="*/ 1479 h 4078" name="T71"/>
              <a:gd fmla="*/ 3138 w 7355" name="T72"/>
              <a:gd fmla="*/ 2432 h 4078" name="T73"/>
              <a:gd fmla="*/ 2556 w 7355" name="T74"/>
              <a:gd fmla="*/ 3189 h 4078" name="T75"/>
              <a:gd fmla="*/ 1847 w 7355" name="T76"/>
              <a:gd fmla="*/ 3566 h 4078" name="T77"/>
              <a:gd fmla="*/ 1264 w 7355" name="T78"/>
              <a:gd fmla="*/ 3723 h 4078" name="T79"/>
              <a:gd fmla="*/ 413 w 7355" name="T80"/>
              <a:gd fmla="*/ 3735 h 4078" name="T81"/>
              <a:gd fmla="*/ 1 w 7355" name="T82"/>
              <a:gd fmla="*/ 3850 h 4078" name="T83"/>
              <a:gd fmla="*/ 340 w 7355" name="T84"/>
              <a:gd fmla="*/ 4064 h 4078" name="T85"/>
              <a:gd fmla="*/ 1007 w 7355" name="T86"/>
              <a:gd fmla="*/ 4077 h 4078" name="T87"/>
              <a:gd fmla="*/ 1821 w 7355" name="T88"/>
              <a:gd fmla="*/ 3960 h 4078" name="T89"/>
              <a:gd fmla="*/ 2976 w 7355" name="T90"/>
              <a:gd fmla="*/ 3464 h 4078" name="T91"/>
              <a:gd fmla="*/ 3998 w 7355" name="T92"/>
              <a:gd fmla="*/ 2455 h 4078" name="T93"/>
              <a:gd fmla="*/ 4326 w 7355" name="T94"/>
              <a:gd fmla="*/ 2322 h 4078" name="T95"/>
              <a:gd fmla="*/ 4652 w 7355" name="T96"/>
              <a:gd fmla="*/ 2024 h 4078" name="T97"/>
              <a:gd fmla="*/ 4753 w 7355" name="T98"/>
              <a:gd fmla="*/ 2075 h 4078" name="T99"/>
              <a:gd fmla="*/ 4732 w 7355" name="T100"/>
              <a:gd fmla="*/ 2177 h 4078" name="T101"/>
              <a:gd fmla="*/ 4823 w 7355" name="T102"/>
              <a:gd fmla="*/ 2127 h 4078" name="T103"/>
              <a:gd fmla="*/ 4869 w 7355" name="T104"/>
              <a:gd fmla="*/ 1990 h 4078" name="T105"/>
              <a:gd fmla="*/ 4804 w 7355" name="T106"/>
              <a:gd fmla="*/ 1830 h 4078" name="T107"/>
              <a:gd fmla="*/ 4667 w 7355" name="T108"/>
              <a:gd fmla="*/ 1758 h 4078" name="T109"/>
              <a:gd fmla="*/ 4693 w 7355" name="T110"/>
              <a:gd fmla="*/ 1691 h 4078" name="T111"/>
              <a:gd fmla="*/ 4847 w 7355" name="T112"/>
              <a:gd fmla="*/ 1695 h 4078" name="T113"/>
              <a:gd fmla="*/ 4796 w 7355" name="T114"/>
              <a:gd fmla="*/ 1651 h 4078" name="T115"/>
              <a:gd fmla="*/ 4626 w 7355" name="T116"/>
              <a:gd fmla="*/ 1601 h 4078" name="T117"/>
              <a:gd fmla="*/ 5106 w 7355" name="T118"/>
              <a:gd fmla="*/ 1135 h 4078" name="T119"/>
              <a:gd fmla="*/ 5613 w 7355" name="T120"/>
              <a:gd fmla="*/ 774 h 4078" name="T121"/>
              <a:gd fmla="*/ 6226 w 7355" name="T122"/>
              <a:gd fmla="*/ 706 h 4078" name="T123"/>
              <a:gd fmla="*/ 6925 w 7355" name="T124"/>
              <a:gd fmla="*/ 923 h 407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4078" w="7355">
                <a:moveTo>
                  <a:pt x="7355" y="1206"/>
                </a:moveTo>
                <a:lnTo>
                  <a:pt x="7310" y="1165"/>
                </a:lnTo>
                <a:lnTo>
                  <a:pt x="7264" y="1126"/>
                </a:lnTo>
                <a:lnTo>
                  <a:pt x="7217" y="1088"/>
                </a:lnTo>
                <a:lnTo>
                  <a:pt x="7169" y="1052"/>
                </a:lnTo>
                <a:lnTo>
                  <a:pt x="7121" y="1017"/>
                </a:lnTo>
                <a:lnTo>
                  <a:pt x="7070" y="983"/>
                </a:lnTo>
                <a:lnTo>
                  <a:pt x="7021" y="951"/>
                </a:lnTo>
                <a:lnTo>
                  <a:pt x="6970" y="920"/>
                </a:lnTo>
                <a:lnTo>
                  <a:pt x="6919" y="891"/>
                </a:lnTo>
                <a:lnTo>
                  <a:pt x="6867" y="864"/>
                </a:lnTo>
                <a:lnTo>
                  <a:pt x="6815" y="838"/>
                </a:lnTo>
                <a:lnTo>
                  <a:pt x="6761" y="812"/>
                </a:lnTo>
                <a:lnTo>
                  <a:pt x="6708" y="790"/>
                </a:lnTo>
                <a:lnTo>
                  <a:pt x="6653" y="769"/>
                </a:lnTo>
                <a:lnTo>
                  <a:pt x="6599" y="750"/>
                </a:lnTo>
                <a:lnTo>
                  <a:pt x="6544" y="732"/>
                </a:lnTo>
                <a:lnTo>
                  <a:pt x="6488" y="717"/>
                </a:lnTo>
                <a:lnTo>
                  <a:pt x="6431" y="703"/>
                </a:lnTo>
                <a:lnTo>
                  <a:pt x="6374" y="692"/>
                </a:lnTo>
                <a:lnTo>
                  <a:pt x="6317" y="682"/>
                </a:lnTo>
                <a:lnTo>
                  <a:pt x="6260" y="675"/>
                </a:lnTo>
                <a:lnTo>
                  <a:pt x="6202" y="669"/>
                </a:lnTo>
                <a:lnTo>
                  <a:pt x="6144" y="666"/>
                </a:lnTo>
                <a:lnTo>
                  <a:pt x="6084" y="665"/>
                </a:lnTo>
                <a:lnTo>
                  <a:pt x="6025" y="666"/>
                </a:lnTo>
                <a:lnTo>
                  <a:pt x="5966" y="669"/>
                </a:lnTo>
                <a:lnTo>
                  <a:pt x="5906" y="675"/>
                </a:lnTo>
                <a:lnTo>
                  <a:pt x="5846" y="682"/>
                </a:lnTo>
                <a:lnTo>
                  <a:pt x="5785" y="693"/>
                </a:lnTo>
                <a:lnTo>
                  <a:pt x="5725" y="705"/>
                </a:lnTo>
                <a:lnTo>
                  <a:pt x="5664" y="720"/>
                </a:lnTo>
                <a:lnTo>
                  <a:pt x="5603" y="738"/>
                </a:lnTo>
                <a:lnTo>
                  <a:pt x="5574" y="747"/>
                </a:lnTo>
                <a:lnTo>
                  <a:pt x="5545" y="757"/>
                </a:lnTo>
                <a:lnTo>
                  <a:pt x="5516" y="768"/>
                </a:lnTo>
                <a:lnTo>
                  <a:pt x="5487" y="779"/>
                </a:lnTo>
                <a:lnTo>
                  <a:pt x="5459" y="790"/>
                </a:lnTo>
                <a:lnTo>
                  <a:pt x="5432" y="802"/>
                </a:lnTo>
                <a:lnTo>
                  <a:pt x="5405" y="815"/>
                </a:lnTo>
                <a:lnTo>
                  <a:pt x="5378" y="828"/>
                </a:lnTo>
                <a:lnTo>
                  <a:pt x="5416" y="781"/>
                </a:lnTo>
                <a:lnTo>
                  <a:pt x="5454" y="734"/>
                </a:lnTo>
                <a:lnTo>
                  <a:pt x="5492" y="687"/>
                </a:lnTo>
                <a:lnTo>
                  <a:pt x="5530" y="640"/>
                </a:lnTo>
                <a:lnTo>
                  <a:pt x="5567" y="592"/>
                </a:lnTo>
                <a:lnTo>
                  <a:pt x="5603" y="543"/>
                </a:lnTo>
                <a:lnTo>
                  <a:pt x="5620" y="519"/>
                </a:lnTo>
                <a:lnTo>
                  <a:pt x="5636" y="494"/>
                </a:lnTo>
                <a:lnTo>
                  <a:pt x="5653" y="468"/>
                </a:lnTo>
                <a:lnTo>
                  <a:pt x="5668" y="443"/>
                </a:lnTo>
                <a:lnTo>
                  <a:pt x="5683" y="418"/>
                </a:lnTo>
                <a:lnTo>
                  <a:pt x="5697" y="392"/>
                </a:lnTo>
                <a:lnTo>
                  <a:pt x="5711" y="366"/>
                </a:lnTo>
                <a:lnTo>
                  <a:pt x="5724" y="340"/>
                </a:lnTo>
                <a:lnTo>
                  <a:pt x="5736" y="313"/>
                </a:lnTo>
                <a:lnTo>
                  <a:pt x="5747" y="287"/>
                </a:lnTo>
                <a:lnTo>
                  <a:pt x="5757" y="260"/>
                </a:lnTo>
                <a:lnTo>
                  <a:pt x="5766" y="232"/>
                </a:lnTo>
                <a:lnTo>
                  <a:pt x="5774" y="205"/>
                </a:lnTo>
                <a:lnTo>
                  <a:pt x="5781" y="177"/>
                </a:lnTo>
                <a:lnTo>
                  <a:pt x="5787" y="148"/>
                </a:lnTo>
                <a:lnTo>
                  <a:pt x="5791" y="119"/>
                </a:lnTo>
                <a:lnTo>
                  <a:pt x="5795" y="90"/>
                </a:lnTo>
                <a:lnTo>
                  <a:pt x="5797" y="60"/>
                </a:lnTo>
                <a:lnTo>
                  <a:pt x="5797" y="30"/>
                </a:lnTo>
                <a:lnTo>
                  <a:pt x="5797" y="0"/>
                </a:lnTo>
                <a:lnTo>
                  <a:pt x="5756" y="25"/>
                </a:lnTo>
                <a:lnTo>
                  <a:pt x="5717" y="52"/>
                </a:lnTo>
                <a:lnTo>
                  <a:pt x="5678" y="79"/>
                </a:lnTo>
                <a:lnTo>
                  <a:pt x="5639" y="106"/>
                </a:lnTo>
                <a:lnTo>
                  <a:pt x="5601" y="136"/>
                </a:lnTo>
                <a:lnTo>
                  <a:pt x="5564" y="165"/>
                </a:lnTo>
                <a:lnTo>
                  <a:pt x="5527" y="195"/>
                </a:lnTo>
                <a:lnTo>
                  <a:pt x="5489" y="226"/>
                </a:lnTo>
                <a:lnTo>
                  <a:pt x="5454" y="257"/>
                </a:lnTo>
                <a:lnTo>
                  <a:pt x="5418" y="289"/>
                </a:lnTo>
                <a:lnTo>
                  <a:pt x="5383" y="322"/>
                </a:lnTo>
                <a:lnTo>
                  <a:pt x="5349" y="355"/>
                </a:lnTo>
                <a:lnTo>
                  <a:pt x="5315" y="389"/>
                </a:lnTo>
                <a:lnTo>
                  <a:pt x="5282" y="424"/>
                </a:lnTo>
                <a:lnTo>
                  <a:pt x="5249" y="459"/>
                </a:lnTo>
                <a:lnTo>
                  <a:pt x="5217" y="496"/>
                </a:lnTo>
                <a:lnTo>
                  <a:pt x="5176" y="543"/>
                </a:lnTo>
                <a:lnTo>
                  <a:pt x="5149" y="575"/>
                </a:lnTo>
                <a:lnTo>
                  <a:pt x="5122" y="608"/>
                </a:lnTo>
                <a:lnTo>
                  <a:pt x="5095" y="642"/>
                </a:lnTo>
                <a:lnTo>
                  <a:pt x="5069" y="676"/>
                </a:lnTo>
                <a:lnTo>
                  <a:pt x="5044" y="710"/>
                </a:lnTo>
                <a:lnTo>
                  <a:pt x="5019" y="745"/>
                </a:lnTo>
                <a:lnTo>
                  <a:pt x="4994" y="780"/>
                </a:lnTo>
                <a:lnTo>
                  <a:pt x="4969" y="815"/>
                </a:lnTo>
                <a:lnTo>
                  <a:pt x="4945" y="852"/>
                </a:lnTo>
                <a:lnTo>
                  <a:pt x="4922" y="888"/>
                </a:lnTo>
                <a:lnTo>
                  <a:pt x="4899" y="925"/>
                </a:lnTo>
                <a:lnTo>
                  <a:pt x="4875" y="962"/>
                </a:lnTo>
                <a:lnTo>
                  <a:pt x="4853" y="999"/>
                </a:lnTo>
                <a:lnTo>
                  <a:pt x="4831" y="1037"/>
                </a:lnTo>
                <a:lnTo>
                  <a:pt x="4809" y="1075"/>
                </a:lnTo>
                <a:lnTo>
                  <a:pt x="4788" y="1113"/>
                </a:lnTo>
                <a:lnTo>
                  <a:pt x="4538" y="1543"/>
                </a:lnTo>
                <a:lnTo>
                  <a:pt x="4533" y="1528"/>
                </a:lnTo>
                <a:lnTo>
                  <a:pt x="4527" y="1513"/>
                </a:lnTo>
                <a:lnTo>
                  <a:pt x="4521" y="1498"/>
                </a:lnTo>
                <a:lnTo>
                  <a:pt x="4514" y="1483"/>
                </a:lnTo>
                <a:lnTo>
                  <a:pt x="4506" y="1469"/>
                </a:lnTo>
                <a:lnTo>
                  <a:pt x="4498" y="1454"/>
                </a:lnTo>
                <a:lnTo>
                  <a:pt x="4489" y="1441"/>
                </a:lnTo>
                <a:lnTo>
                  <a:pt x="4479" y="1428"/>
                </a:lnTo>
                <a:lnTo>
                  <a:pt x="4468" y="1416"/>
                </a:lnTo>
                <a:lnTo>
                  <a:pt x="4457" y="1406"/>
                </a:lnTo>
                <a:lnTo>
                  <a:pt x="4445" y="1397"/>
                </a:lnTo>
                <a:lnTo>
                  <a:pt x="4433" y="1389"/>
                </a:lnTo>
                <a:lnTo>
                  <a:pt x="4420" y="1383"/>
                </a:lnTo>
                <a:lnTo>
                  <a:pt x="4406" y="1378"/>
                </a:lnTo>
                <a:lnTo>
                  <a:pt x="4399" y="1377"/>
                </a:lnTo>
                <a:lnTo>
                  <a:pt x="4391" y="1376"/>
                </a:lnTo>
                <a:lnTo>
                  <a:pt x="4384" y="1376"/>
                </a:lnTo>
                <a:lnTo>
                  <a:pt x="4376" y="1376"/>
                </a:lnTo>
                <a:lnTo>
                  <a:pt x="4393" y="1381"/>
                </a:lnTo>
                <a:lnTo>
                  <a:pt x="4408" y="1386"/>
                </a:lnTo>
                <a:lnTo>
                  <a:pt x="4421" y="1392"/>
                </a:lnTo>
                <a:lnTo>
                  <a:pt x="4433" y="1399"/>
                </a:lnTo>
                <a:lnTo>
                  <a:pt x="4443" y="1406"/>
                </a:lnTo>
                <a:lnTo>
                  <a:pt x="4451" y="1414"/>
                </a:lnTo>
                <a:lnTo>
                  <a:pt x="4459" y="1422"/>
                </a:lnTo>
                <a:lnTo>
                  <a:pt x="4465" y="1431"/>
                </a:lnTo>
                <a:lnTo>
                  <a:pt x="4470" y="1440"/>
                </a:lnTo>
                <a:lnTo>
                  <a:pt x="4474" y="1449"/>
                </a:lnTo>
                <a:lnTo>
                  <a:pt x="4477" y="1459"/>
                </a:lnTo>
                <a:lnTo>
                  <a:pt x="4479" y="1469"/>
                </a:lnTo>
                <a:lnTo>
                  <a:pt x="4480" y="1480"/>
                </a:lnTo>
                <a:lnTo>
                  <a:pt x="4480" y="1491"/>
                </a:lnTo>
                <a:lnTo>
                  <a:pt x="4480" y="1502"/>
                </a:lnTo>
                <a:lnTo>
                  <a:pt x="4479" y="1513"/>
                </a:lnTo>
                <a:lnTo>
                  <a:pt x="4475" y="1537"/>
                </a:lnTo>
                <a:lnTo>
                  <a:pt x="4471" y="1561"/>
                </a:lnTo>
                <a:lnTo>
                  <a:pt x="4465" y="1585"/>
                </a:lnTo>
                <a:lnTo>
                  <a:pt x="4459" y="1610"/>
                </a:lnTo>
                <a:lnTo>
                  <a:pt x="4454" y="1634"/>
                </a:lnTo>
                <a:lnTo>
                  <a:pt x="4450" y="1658"/>
                </a:lnTo>
                <a:lnTo>
                  <a:pt x="4449" y="1670"/>
                </a:lnTo>
                <a:lnTo>
                  <a:pt x="4448" y="1681"/>
                </a:lnTo>
                <a:lnTo>
                  <a:pt x="4448" y="1693"/>
                </a:lnTo>
                <a:lnTo>
                  <a:pt x="4449" y="1704"/>
                </a:lnTo>
                <a:lnTo>
                  <a:pt x="4446" y="1677"/>
                </a:lnTo>
                <a:lnTo>
                  <a:pt x="4442" y="1652"/>
                </a:lnTo>
                <a:lnTo>
                  <a:pt x="4436" y="1628"/>
                </a:lnTo>
                <a:lnTo>
                  <a:pt x="4429" y="1605"/>
                </a:lnTo>
                <a:lnTo>
                  <a:pt x="4421" y="1584"/>
                </a:lnTo>
                <a:lnTo>
                  <a:pt x="4411" y="1565"/>
                </a:lnTo>
                <a:lnTo>
                  <a:pt x="4405" y="1556"/>
                </a:lnTo>
                <a:lnTo>
                  <a:pt x="4400" y="1547"/>
                </a:lnTo>
                <a:lnTo>
                  <a:pt x="4393" y="1539"/>
                </a:lnTo>
                <a:lnTo>
                  <a:pt x="4387" y="1531"/>
                </a:lnTo>
                <a:lnTo>
                  <a:pt x="4380" y="1524"/>
                </a:lnTo>
                <a:lnTo>
                  <a:pt x="4372" y="1516"/>
                </a:lnTo>
                <a:lnTo>
                  <a:pt x="4364" y="1509"/>
                </a:lnTo>
                <a:lnTo>
                  <a:pt x="4356" y="1503"/>
                </a:lnTo>
                <a:lnTo>
                  <a:pt x="4347" y="1497"/>
                </a:lnTo>
                <a:lnTo>
                  <a:pt x="4338" y="1492"/>
                </a:lnTo>
                <a:lnTo>
                  <a:pt x="4328" y="1487"/>
                </a:lnTo>
                <a:lnTo>
                  <a:pt x="4318" y="1482"/>
                </a:lnTo>
                <a:lnTo>
                  <a:pt x="4307" y="1478"/>
                </a:lnTo>
                <a:lnTo>
                  <a:pt x="4296" y="1474"/>
                </a:lnTo>
                <a:lnTo>
                  <a:pt x="4284" y="1471"/>
                </a:lnTo>
                <a:lnTo>
                  <a:pt x="4272" y="1468"/>
                </a:lnTo>
                <a:lnTo>
                  <a:pt x="4259" y="1466"/>
                </a:lnTo>
                <a:lnTo>
                  <a:pt x="4245" y="1464"/>
                </a:lnTo>
                <a:lnTo>
                  <a:pt x="4232" y="1463"/>
                </a:lnTo>
                <a:lnTo>
                  <a:pt x="4217" y="1462"/>
                </a:lnTo>
                <a:lnTo>
                  <a:pt x="4205" y="1461"/>
                </a:lnTo>
                <a:lnTo>
                  <a:pt x="4192" y="1461"/>
                </a:lnTo>
                <a:lnTo>
                  <a:pt x="4180" y="1462"/>
                </a:lnTo>
                <a:lnTo>
                  <a:pt x="4168" y="1463"/>
                </a:lnTo>
                <a:lnTo>
                  <a:pt x="4157" y="1465"/>
                </a:lnTo>
                <a:lnTo>
                  <a:pt x="4145" y="1467"/>
                </a:lnTo>
                <a:lnTo>
                  <a:pt x="4134" y="1470"/>
                </a:lnTo>
                <a:lnTo>
                  <a:pt x="4124" y="1473"/>
                </a:lnTo>
                <a:lnTo>
                  <a:pt x="4114" y="1477"/>
                </a:lnTo>
                <a:lnTo>
                  <a:pt x="4104" y="1481"/>
                </a:lnTo>
                <a:lnTo>
                  <a:pt x="4094" y="1486"/>
                </a:lnTo>
                <a:lnTo>
                  <a:pt x="4085" y="1491"/>
                </a:lnTo>
                <a:lnTo>
                  <a:pt x="4076" y="1497"/>
                </a:lnTo>
                <a:lnTo>
                  <a:pt x="4068" y="1503"/>
                </a:lnTo>
                <a:lnTo>
                  <a:pt x="4060" y="1509"/>
                </a:lnTo>
                <a:lnTo>
                  <a:pt x="4052" y="1516"/>
                </a:lnTo>
                <a:lnTo>
                  <a:pt x="4045" y="1525"/>
                </a:lnTo>
                <a:lnTo>
                  <a:pt x="4038" y="1533"/>
                </a:lnTo>
                <a:lnTo>
                  <a:pt x="4032" y="1541"/>
                </a:lnTo>
                <a:lnTo>
                  <a:pt x="4026" y="1550"/>
                </a:lnTo>
                <a:lnTo>
                  <a:pt x="4021" y="1559"/>
                </a:lnTo>
                <a:lnTo>
                  <a:pt x="4016" y="1569"/>
                </a:lnTo>
                <a:lnTo>
                  <a:pt x="4012" y="1579"/>
                </a:lnTo>
                <a:lnTo>
                  <a:pt x="4008" y="1590"/>
                </a:lnTo>
                <a:lnTo>
                  <a:pt x="4004" y="1601"/>
                </a:lnTo>
                <a:lnTo>
                  <a:pt x="4002" y="1612"/>
                </a:lnTo>
                <a:lnTo>
                  <a:pt x="3999" y="1624"/>
                </a:lnTo>
                <a:lnTo>
                  <a:pt x="3998" y="1636"/>
                </a:lnTo>
                <a:lnTo>
                  <a:pt x="3996" y="1648"/>
                </a:lnTo>
                <a:lnTo>
                  <a:pt x="3996" y="1661"/>
                </a:lnTo>
                <a:lnTo>
                  <a:pt x="3996" y="1674"/>
                </a:lnTo>
                <a:lnTo>
                  <a:pt x="3996" y="1688"/>
                </a:lnTo>
                <a:lnTo>
                  <a:pt x="3998" y="1679"/>
                </a:lnTo>
                <a:lnTo>
                  <a:pt x="4001" y="1670"/>
                </a:lnTo>
                <a:lnTo>
                  <a:pt x="4004" y="1662"/>
                </a:lnTo>
                <a:lnTo>
                  <a:pt x="4008" y="1655"/>
                </a:lnTo>
                <a:lnTo>
                  <a:pt x="4012" y="1648"/>
                </a:lnTo>
                <a:lnTo>
                  <a:pt x="4017" y="1641"/>
                </a:lnTo>
                <a:lnTo>
                  <a:pt x="4023" y="1635"/>
                </a:lnTo>
                <a:lnTo>
                  <a:pt x="4029" y="1630"/>
                </a:lnTo>
                <a:lnTo>
                  <a:pt x="4035" y="1625"/>
                </a:lnTo>
                <a:lnTo>
                  <a:pt x="4042" y="1621"/>
                </a:lnTo>
                <a:lnTo>
                  <a:pt x="4049" y="1617"/>
                </a:lnTo>
                <a:lnTo>
                  <a:pt x="4056" y="1614"/>
                </a:lnTo>
                <a:lnTo>
                  <a:pt x="4063" y="1612"/>
                </a:lnTo>
                <a:lnTo>
                  <a:pt x="4071" y="1610"/>
                </a:lnTo>
                <a:lnTo>
                  <a:pt x="4078" y="1609"/>
                </a:lnTo>
                <a:lnTo>
                  <a:pt x="4086" y="1609"/>
                </a:lnTo>
                <a:lnTo>
                  <a:pt x="4093" y="1609"/>
                </a:lnTo>
                <a:lnTo>
                  <a:pt x="4101" y="1610"/>
                </a:lnTo>
                <a:lnTo>
                  <a:pt x="4109" y="1611"/>
                </a:lnTo>
                <a:lnTo>
                  <a:pt x="4116" y="1613"/>
                </a:lnTo>
                <a:lnTo>
                  <a:pt x="4123" y="1616"/>
                </a:lnTo>
                <a:lnTo>
                  <a:pt x="4130" y="1620"/>
                </a:lnTo>
                <a:lnTo>
                  <a:pt x="4137" y="1624"/>
                </a:lnTo>
                <a:lnTo>
                  <a:pt x="4143" y="1629"/>
                </a:lnTo>
                <a:lnTo>
                  <a:pt x="4149" y="1635"/>
                </a:lnTo>
                <a:lnTo>
                  <a:pt x="4155" y="1642"/>
                </a:lnTo>
                <a:lnTo>
                  <a:pt x="4160" y="1649"/>
                </a:lnTo>
                <a:lnTo>
                  <a:pt x="4165" y="1657"/>
                </a:lnTo>
                <a:lnTo>
                  <a:pt x="4169" y="1666"/>
                </a:lnTo>
                <a:lnTo>
                  <a:pt x="4173" y="1676"/>
                </a:lnTo>
                <a:lnTo>
                  <a:pt x="4175" y="1686"/>
                </a:lnTo>
                <a:lnTo>
                  <a:pt x="4178" y="1698"/>
                </a:lnTo>
                <a:lnTo>
                  <a:pt x="4179" y="1716"/>
                </a:lnTo>
                <a:lnTo>
                  <a:pt x="4179" y="1734"/>
                </a:lnTo>
                <a:lnTo>
                  <a:pt x="4176" y="1752"/>
                </a:lnTo>
                <a:lnTo>
                  <a:pt x="4172" y="1771"/>
                </a:lnTo>
                <a:lnTo>
                  <a:pt x="4166" y="1790"/>
                </a:lnTo>
                <a:lnTo>
                  <a:pt x="4159" y="1810"/>
                </a:lnTo>
                <a:lnTo>
                  <a:pt x="4151" y="1829"/>
                </a:lnTo>
                <a:lnTo>
                  <a:pt x="4141" y="1849"/>
                </a:lnTo>
                <a:lnTo>
                  <a:pt x="4119" y="1890"/>
                </a:lnTo>
                <a:lnTo>
                  <a:pt x="4095" y="1931"/>
                </a:lnTo>
                <a:lnTo>
                  <a:pt x="4070" y="1973"/>
                </a:lnTo>
                <a:lnTo>
                  <a:pt x="4045" y="2014"/>
                </a:lnTo>
                <a:lnTo>
                  <a:pt x="4034" y="2034"/>
                </a:lnTo>
                <a:lnTo>
                  <a:pt x="4022" y="2055"/>
                </a:lnTo>
                <a:lnTo>
                  <a:pt x="4012" y="2075"/>
                </a:lnTo>
                <a:lnTo>
                  <a:pt x="4002" y="2096"/>
                </a:lnTo>
                <a:lnTo>
                  <a:pt x="3994" y="2116"/>
                </a:lnTo>
                <a:lnTo>
                  <a:pt x="3987" y="2136"/>
                </a:lnTo>
                <a:lnTo>
                  <a:pt x="3981" y="2156"/>
                </a:lnTo>
                <a:lnTo>
                  <a:pt x="3977" y="2176"/>
                </a:lnTo>
                <a:lnTo>
                  <a:pt x="3975" y="2195"/>
                </a:lnTo>
                <a:lnTo>
                  <a:pt x="3975" y="2214"/>
                </a:lnTo>
                <a:lnTo>
                  <a:pt x="3977" y="2234"/>
                </a:lnTo>
                <a:lnTo>
                  <a:pt x="3981" y="2252"/>
                </a:lnTo>
                <a:lnTo>
                  <a:pt x="3988" y="2270"/>
                </a:lnTo>
                <a:lnTo>
                  <a:pt x="3997" y="2288"/>
                </a:lnTo>
                <a:lnTo>
                  <a:pt x="4009" y="2305"/>
                </a:lnTo>
                <a:lnTo>
                  <a:pt x="4024" y="2322"/>
                </a:lnTo>
                <a:lnTo>
                  <a:pt x="3985" y="2372"/>
                </a:lnTo>
                <a:lnTo>
                  <a:pt x="3946" y="2420"/>
                </a:lnTo>
                <a:lnTo>
                  <a:pt x="3906" y="2467"/>
                </a:lnTo>
                <a:lnTo>
                  <a:pt x="3867" y="2513"/>
                </a:lnTo>
                <a:lnTo>
                  <a:pt x="3828" y="2558"/>
                </a:lnTo>
                <a:lnTo>
                  <a:pt x="3789" y="2603"/>
                </a:lnTo>
                <a:lnTo>
                  <a:pt x="3750" y="2646"/>
                </a:lnTo>
                <a:lnTo>
                  <a:pt x="3711" y="2688"/>
                </a:lnTo>
                <a:lnTo>
                  <a:pt x="3672" y="2728"/>
                </a:lnTo>
                <a:lnTo>
                  <a:pt x="3633" y="2768"/>
                </a:lnTo>
                <a:lnTo>
                  <a:pt x="3592" y="2807"/>
                </a:lnTo>
                <a:lnTo>
                  <a:pt x="3553" y="2844"/>
                </a:lnTo>
                <a:lnTo>
                  <a:pt x="3514" y="2881"/>
                </a:lnTo>
                <a:lnTo>
                  <a:pt x="3474" y="2917"/>
                </a:lnTo>
                <a:lnTo>
                  <a:pt x="3434" y="2952"/>
                </a:lnTo>
                <a:lnTo>
                  <a:pt x="3394" y="2986"/>
                </a:lnTo>
                <a:lnTo>
                  <a:pt x="3354" y="3019"/>
                </a:lnTo>
                <a:lnTo>
                  <a:pt x="3314" y="3051"/>
                </a:lnTo>
                <a:lnTo>
                  <a:pt x="3273" y="3082"/>
                </a:lnTo>
                <a:lnTo>
                  <a:pt x="3233" y="3112"/>
                </a:lnTo>
                <a:lnTo>
                  <a:pt x="3192" y="3141"/>
                </a:lnTo>
                <a:lnTo>
                  <a:pt x="3151" y="3170"/>
                </a:lnTo>
                <a:lnTo>
                  <a:pt x="3110" y="3197"/>
                </a:lnTo>
                <a:lnTo>
                  <a:pt x="3069" y="3224"/>
                </a:lnTo>
                <a:lnTo>
                  <a:pt x="3028" y="3249"/>
                </a:lnTo>
                <a:lnTo>
                  <a:pt x="2985" y="3275"/>
                </a:lnTo>
                <a:lnTo>
                  <a:pt x="2943" y="3299"/>
                </a:lnTo>
                <a:lnTo>
                  <a:pt x="2901" y="3323"/>
                </a:lnTo>
                <a:lnTo>
                  <a:pt x="2859" y="3345"/>
                </a:lnTo>
                <a:lnTo>
                  <a:pt x="2816" y="3367"/>
                </a:lnTo>
                <a:lnTo>
                  <a:pt x="2773" y="3388"/>
                </a:lnTo>
                <a:lnTo>
                  <a:pt x="2730" y="3408"/>
                </a:lnTo>
                <a:lnTo>
                  <a:pt x="2783" y="3360"/>
                </a:lnTo>
                <a:lnTo>
                  <a:pt x="2835" y="3311"/>
                </a:lnTo>
                <a:lnTo>
                  <a:pt x="2886" y="3258"/>
                </a:lnTo>
                <a:lnTo>
                  <a:pt x="2935" y="3206"/>
                </a:lnTo>
                <a:lnTo>
                  <a:pt x="2959" y="3179"/>
                </a:lnTo>
                <a:lnTo>
                  <a:pt x="2983" y="3152"/>
                </a:lnTo>
                <a:lnTo>
                  <a:pt x="3008" y="3124"/>
                </a:lnTo>
                <a:lnTo>
                  <a:pt x="3031" y="3096"/>
                </a:lnTo>
                <a:lnTo>
                  <a:pt x="3054" y="3067"/>
                </a:lnTo>
                <a:lnTo>
                  <a:pt x="3077" y="3038"/>
                </a:lnTo>
                <a:lnTo>
                  <a:pt x="3099" y="3009"/>
                </a:lnTo>
                <a:lnTo>
                  <a:pt x="3121" y="2979"/>
                </a:lnTo>
                <a:lnTo>
                  <a:pt x="3167" y="2912"/>
                </a:lnTo>
                <a:lnTo>
                  <a:pt x="3209" y="2844"/>
                </a:lnTo>
                <a:lnTo>
                  <a:pt x="3247" y="2774"/>
                </a:lnTo>
                <a:lnTo>
                  <a:pt x="3282" y="2702"/>
                </a:lnTo>
                <a:lnTo>
                  <a:pt x="3315" y="2628"/>
                </a:lnTo>
                <a:lnTo>
                  <a:pt x="3343" y="2553"/>
                </a:lnTo>
                <a:lnTo>
                  <a:pt x="3368" y="2476"/>
                </a:lnTo>
                <a:lnTo>
                  <a:pt x="3389" y="2399"/>
                </a:lnTo>
                <a:lnTo>
                  <a:pt x="3406" y="2321"/>
                </a:lnTo>
                <a:lnTo>
                  <a:pt x="3419" y="2243"/>
                </a:lnTo>
                <a:lnTo>
                  <a:pt x="3429" y="2163"/>
                </a:lnTo>
                <a:lnTo>
                  <a:pt x="3435" y="2084"/>
                </a:lnTo>
                <a:lnTo>
                  <a:pt x="3437" y="2005"/>
                </a:lnTo>
                <a:lnTo>
                  <a:pt x="3435" y="1926"/>
                </a:lnTo>
                <a:lnTo>
                  <a:pt x="3429" y="1847"/>
                </a:lnTo>
                <a:lnTo>
                  <a:pt x="3419" y="1769"/>
                </a:lnTo>
                <a:lnTo>
                  <a:pt x="3406" y="1692"/>
                </a:lnTo>
                <a:lnTo>
                  <a:pt x="3388" y="1616"/>
                </a:lnTo>
                <a:lnTo>
                  <a:pt x="3366" y="1542"/>
                </a:lnTo>
                <a:lnTo>
                  <a:pt x="3340" y="1467"/>
                </a:lnTo>
                <a:lnTo>
                  <a:pt x="3309" y="1396"/>
                </a:lnTo>
                <a:lnTo>
                  <a:pt x="3274" y="1326"/>
                </a:lnTo>
                <a:lnTo>
                  <a:pt x="3235" y="1258"/>
                </a:lnTo>
                <a:lnTo>
                  <a:pt x="3191" y="1193"/>
                </a:lnTo>
                <a:lnTo>
                  <a:pt x="3144" y="1129"/>
                </a:lnTo>
                <a:lnTo>
                  <a:pt x="3092" y="1068"/>
                </a:lnTo>
                <a:lnTo>
                  <a:pt x="3035" y="1010"/>
                </a:lnTo>
                <a:lnTo>
                  <a:pt x="2973" y="956"/>
                </a:lnTo>
                <a:lnTo>
                  <a:pt x="2908" y="904"/>
                </a:lnTo>
                <a:lnTo>
                  <a:pt x="2838" y="857"/>
                </a:lnTo>
                <a:lnTo>
                  <a:pt x="2763" y="811"/>
                </a:lnTo>
                <a:lnTo>
                  <a:pt x="2683" y="771"/>
                </a:lnTo>
                <a:lnTo>
                  <a:pt x="2646" y="754"/>
                </a:lnTo>
                <a:lnTo>
                  <a:pt x="2608" y="739"/>
                </a:lnTo>
                <a:lnTo>
                  <a:pt x="2571" y="724"/>
                </a:lnTo>
                <a:lnTo>
                  <a:pt x="2533" y="711"/>
                </a:lnTo>
                <a:lnTo>
                  <a:pt x="2494" y="699"/>
                </a:lnTo>
                <a:lnTo>
                  <a:pt x="2456" y="688"/>
                </a:lnTo>
                <a:lnTo>
                  <a:pt x="2417" y="679"/>
                </a:lnTo>
                <a:lnTo>
                  <a:pt x="2377" y="670"/>
                </a:lnTo>
                <a:lnTo>
                  <a:pt x="2337" y="663"/>
                </a:lnTo>
                <a:lnTo>
                  <a:pt x="2297" y="657"/>
                </a:lnTo>
                <a:lnTo>
                  <a:pt x="2258" y="653"/>
                </a:lnTo>
                <a:lnTo>
                  <a:pt x="2218" y="650"/>
                </a:lnTo>
                <a:lnTo>
                  <a:pt x="2178" y="648"/>
                </a:lnTo>
                <a:lnTo>
                  <a:pt x="2139" y="647"/>
                </a:lnTo>
                <a:lnTo>
                  <a:pt x="2099" y="648"/>
                </a:lnTo>
                <a:lnTo>
                  <a:pt x="2060" y="651"/>
                </a:lnTo>
                <a:lnTo>
                  <a:pt x="2019" y="654"/>
                </a:lnTo>
                <a:lnTo>
                  <a:pt x="1980" y="660"/>
                </a:lnTo>
                <a:lnTo>
                  <a:pt x="1942" y="667"/>
                </a:lnTo>
                <a:lnTo>
                  <a:pt x="1903" y="675"/>
                </a:lnTo>
                <a:lnTo>
                  <a:pt x="1865" y="685"/>
                </a:lnTo>
                <a:lnTo>
                  <a:pt x="1827" y="696"/>
                </a:lnTo>
                <a:lnTo>
                  <a:pt x="1790" y="709"/>
                </a:lnTo>
                <a:lnTo>
                  <a:pt x="1753" y="724"/>
                </a:lnTo>
                <a:lnTo>
                  <a:pt x="1716" y="740"/>
                </a:lnTo>
                <a:lnTo>
                  <a:pt x="1680" y="758"/>
                </a:lnTo>
                <a:lnTo>
                  <a:pt x="1645" y="777"/>
                </a:lnTo>
                <a:lnTo>
                  <a:pt x="1611" y="799"/>
                </a:lnTo>
                <a:lnTo>
                  <a:pt x="1577" y="823"/>
                </a:lnTo>
                <a:lnTo>
                  <a:pt x="1544" y="847"/>
                </a:lnTo>
                <a:lnTo>
                  <a:pt x="1512" y="874"/>
                </a:lnTo>
                <a:lnTo>
                  <a:pt x="1481" y="902"/>
                </a:lnTo>
                <a:lnTo>
                  <a:pt x="1452" y="931"/>
                </a:lnTo>
                <a:lnTo>
                  <a:pt x="1425" y="961"/>
                </a:lnTo>
                <a:lnTo>
                  <a:pt x="1398" y="992"/>
                </a:lnTo>
                <a:lnTo>
                  <a:pt x="1374" y="1025"/>
                </a:lnTo>
                <a:lnTo>
                  <a:pt x="1352" y="1059"/>
                </a:lnTo>
                <a:lnTo>
                  <a:pt x="1331" y="1094"/>
                </a:lnTo>
                <a:lnTo>
                  <a:pt x="1312" y="1130"/>
                </a:lnTo>
                <a:lnTo>
                  <a:pt x="1295" y="1166"/>
                </a:lnTo>
                <a:lnTo>
                  <a:pt x="1280" y="1204"/>
                </a:lnTo>
                <a:lnTo>
                  <a:pt x="1267" y="1242"/>
                </a:lnTo>
                <a:lnTo>
                  <a:pt x="1255" y="1281"/>
                </a:lnTo>
                <a:lnTo>
                  <a:pt x="1246" y="1320"/>
                </a:lnTo>
                <a:lnTo>
                  <a:pt x="1239" y="1359"/>
                </a:lnTo>
                <a:lnTo>
                  <a:pt x="1234" y="1399"/>
                </a:lnTo>
                <a:lnTo>
                  <a:pt x="1232" y="1439"/>
                </a:lnTo>
                <a:lnTo>
                  <a:pt x="1231" y="1479"/>
                </a:lnTo>
                <a:lnTo>
                  <a:pt x="1233" y="1518"/>
                </a:lnTo>
                <a:lnTo>
                  <a:pt x="1237" y="1559"/>
                </a:lnTo>
                <a:lnTo>
                  <a:pt x="1244" y="1598"/>
                </a:lnTo>
                <a:lnTo>
                  <a:pt x="1253" y="1637"/>
                </a:lnTo>
                <a:lnTo>
                  <a:pt x="1265" y="1676"/>
                </a:lnTo>
                <a:lnTo>
                  <a:pt x="1279" y="1714"/>
                </a:lnTo>
                <a:lnTo>
                  <a:pt x="1296" y="1752"/>
                </a:lnTo>
                <a:lnTo>
                  <a:pt x="1315" y="1788"/>
                </a:lnTo>
                <a:lnTo>
                  <a:pt x="1337" y="1824"/>
                </a:lnTo>
                <a:lnTo>
                  <a:pt x="1362" y="1859"/>
                </a:lnTo>
                <a:lnTo>
                  <a:pt x="1390" y="1894"/>
                </a:lnTo>
                <a:lnTo>
                  <a:pt x="1422" y="1927"/>
                </a:lnTo>
                <a:lnTo>
                  <a:pt x="1456" y="1959"/>
                </a:lnTo>
                <a:lnTo>
                  <a:pt x="1492" y="1989"/>
                </a:lnTo>
                <a:lnTo>
                  <a:pt x="1532" y="2018"/>
                </a:lnTo>
                <a:lnTo>
                  <a:pt x="1575" y="2046"/>
                </a:lnTo>
                <a:lnTo>
                  <a:pt x="1597" y="2058"/>
                </a:lnTo>
                <a:lnTo>
                  <a:pt x="1619" y="2069"/>
                </a:lnTo>
                <a:lnTo>
                  <a:pt x="1642" y="2079"/>
                </a:lnTo>
                <a:lnTo>
                  <a:pt x="1665" y="2087"/>
                </a:lnTo>
                <a:lnTo>
                  <a:pt x="1688" y="2093"/>
                </a:lnTo>
                <a:lnTo>
                  <a:pt x="1711" y="2098"/>
                </a:lnTo>
                <a:lnTo>
                  <a:pt x="1735" y="2101"/>
                </a:lnTo>
                <a:lnTo>
                  <a:pt x="1758" y="2104"/>
                </a:lnTo>
                <a:lnTo>
                  <a:pt x="1781" y="2105"/>
                </a:lnTo>
                <a:lnTo>
                  <a:pt x="1804" y="2104"/>
                </a:lnTo>
                <a:lnTo>
                  <a:pt x="1826" y="2103"/>
                </a:lnTo>
                <a:lnTo>
                  <a:pt x="1848" y="2100"/>
                </a:lnTo>
                <a:lnTo>
                  <a:pt x="1870" y="2096"/>
                </a:lnTo>
                <a:lnTo>
                  <a:pt x="1892" y="2091"/>
                </a:lnTo>
                <a:lnTo>
                  <a:pt x="1913" y="2085"/>
                </a:lnTo>
                <a:lnTo>
                  <a:pt x="1933" y="2078"/>
                </a:lnTo>
                <a:lnTo>
                  <a:pt x="1953" y="2070"/>
                </a:lnTo>
                <a:lnTo>
                  <a:pt x="1972" y="2061"/>
                </a:lnTo>
                <a:lnTo>
                  <a:pt x="1991" y="2051"/>
                </a:lnTo>
                <a:lnTo>
                  <a:pt x="2009" y="2040"/>
                </a:lnTo>
                <a:lnTo>
                  <a:pt x="2026" y="2029"/>
                </a:lnTo>
                <a:lnTo>
                  <a:pt x="2043" y="2016"/>
                </a:lnTo>
                <a:lnTo>
                  <a:pt x="2059" y="2003"/>
                </a:lnTo>
                <a:lnTo>
                  <a:pt x="2074" y="1990"/>
                </a:lnTo>
                <a:lnTo>
                  <a:pt x="2088" y="1976"/>
                </a:lnTo>
                <a:lnTo>
                  <a:pt x="2100" y="1961"/>
                </a:lnTo>
                <a:lnTo>
                  <a:pt x="2112" y="1945"/>
                </a:lnTo>
                <a:lnTo>
                  <a:pt x="2122" y="1929"/>
                </a:lnTo>
                <a:lnTo>
                  <a:pt x="2131" y="1913"/>
                </a:lnTo>
                <a:lnTo>
                  <a:pt x="2139" y="1896"/>
                </a:lnTo>
                <a:lnTo>
                  <a:pt x="2146" y="1879"/>
                </a:lnTo>
                <a:lnTo>
                  <a:pt x="2151" y="1860"/>
                </a:lnTo>
                <a:lnTo>
                  <a:pt x="2123" y="1901"/>
                </a:lnTo>
                <a:lnTo>
                  <a:pt x="2092" y="1933"/>
                </a:lnTo>
                <a:lnTo>
                  <a:pt x="2058" y="1960"/>
                </a:lnTo>
                <a:lnTo>
                  <a:pt x="2020" y="1982"/>
                </a:lnTo>
                <a:lnTo>
                  <a:pt x="1981" y="1997"/>
                </a:lnTo>
                <a:lnTo>
                  <a:pt x="1940" y="2008"/>
                </a:lnTo>
                <a:lnTo>
                  <a:pt x="1897" y="2013"/>
                </a:lnTo>
                <a:lnTo>
                  <a:pt x="1854" y="2013"/>
                </a:lnTo>
                <a:lnTo>
                  <a:pt x="1809" y="2008"/>
                </a:lnTo>
                <a:lnTo>
                  <a:pt x="1765" y="1999"/>
                </a:lnTo>
                <a:lnTo>
                  <a:pt x="1719" y="1985"/>
                </a:lnTo>
                <a:lnTo>
                  <a:pt x="1675" y="1967"/>
                </a:lnTo>
                <a:lnTo>
                  <a:pt x="1632" y="1945"/>
                </a:lnTo>
                <a:lnTo>
                  <a:pt x="1590" y="1919"/>
                </a:lnTo>
                <a:lnTo>
                  <a:pt x="1550" y="1889"/>
                </a:lnTo>
                <a:lnTo>
                  <a:pt x="1512" y="1855"/>
                </a:lnTo>
                <a:lnTo>
                  <a:pt x="1477" y="1818"/>
                </a:lnTo>
                <a:lnTo>
                  <a:pt x="1444" y="1779"/>
                </a:lnTo>
                <a:lnTo>
                  <a:pt x="1414" y="1736"/>
                </a:lnTo>
                <a:lnTo>
                  <a:pt x="1389" y="1691"/>
                </a:lnTo>
                <a:lnTo>
                  <a:pt x="1367" y="1643"/>
                </a:lnTo>
                <a:lnTo>
                  <a:pt x="1350" y="1592"/>
                </a:lnTo>
                <a:lnTo>
                  <a:pt x="1338" y="1540"/>
                </a:lnTo>
                <a:lnTo>
                  <a:pt x="1332" y="1484"/>
                </a:lnTo>
                <a:lnTo>
                  <a:pt x="1331" y="1428"/>
                </a:lnTo>
                <a:lnTo>
                  <a:pt x="1336" y="1370"/>
                </a:lnTo>
                <a:lnTo>
                  <a:pt x="1347" y="1311"/>
                </a:lnTo>
                <a:lnTo>
                  <a:pt x="1366" y="1250"/>
                </a:lnTo>
                <a:lnTo>
                  <a:pt x="1392" y="1188"/>
                </a:lnTo>
                <a:lnTo>
                  <a:pt x="1426" y="1124"/>
                </a:lnTo>
                <a:lnTo>
                  <a:pt x="1468" y="1061"/>
                </a:lnTo>
                <a:lnTo>
                  <a:pt x="1518" y="997"/>
                </a:lnTo>
                <a:lnTo>
                  <a:pt x="1552" y="960"/>
                </a:lnTo>
                <a:lnTo>
                  <a:pt x="1588" y="927"/>
                </a:lnTo>
                <a:lnTo>
                  <a:pt x="1628" y="897"/>
                </a:lnTo>
                <a:lnTo>
                  <a:pt x="1670" y="871"/>
                </a:lnTo>
                <a:lnTo>
                  <a:pt x="1714" y="847"/>
                </a:lnTo>
                <a:lnTo>
                  <a:pt x="1761" y="827"/>
                </a:lnTo>
                <a:lnTo>
                  <a:pt x="1809" y="809"/>
                </a:lnTo>
                <a:lnTo>
                  <a:pt x="1858" y="795"/>
                </a:lnTo>
                <a:lnTo>
                  <a:pt x="1909" y="783"/>
                </a:lnTo>
                <a:lnTo>
                  <a:pt x="1961" y="775"/>
                </a:lnTo>
                <a:lnTo>
                  <a:pt x="2014" y="769"/>
                </a:lnTo>
                <a:lnTo>
                  <a:pt x="2069" y="766"/>
                </a:lnTo>
                <a:lnTo>
                  <a:pt x="2124" y="766"/>
                </a:lnTo>
                <a:lnTo>
                  <a:pt x="2179" y="768"/>
                </a:lnTo>
                <a:lnTo>
                  <a:pt x="2234" y="773"/>
                </a:lnTo>
                <a:lnTo>
                  <a:pt x="2289" y="780"/>
                </a:lnTo>
                <a:lnTo>
                  <a:pt x="2345" y="790"/>
                </a:lnTo>
                <a:lnTo>
                  <a:pt x="2401" y="802"/>
                </a:lnTo>
                <a:lnTo>
                  <a:pt x="2455" y="816"/>
                </a:lnTo>
                <a:lnTo>
                  <a:pt x="2508" y="833"/>
                </a:lnTo>
                <a:lnTo>
                  <a:pt x="2561" y="852"/>
                </a:lnTo>
                <a:lnTo>
                  <a:pt x="2612" y="872"/>
                </a:lnTo>
                <a:lnTo>
                  <a:pt x="2663" y="895"/>
                </a:lnTo>
                <a:lnTo>
                  <a:pt x="2712" y="919"/>
                </a:lnTo>
                <a:lnTo>
                  <a:pt x="2759" y="945"/>
                </a:lnTo>
                <a:lnTo>
                  <a:pt x="2804" y="973"/>
                </a:lnTo>
                <a:lnTo>
                  <a:pt x="2847" y="1003"/>
                </a:lnTo>
                <a:lnTo>
                  <a:pt x="2888" y="1034"/>
                </a:lnTo>
                <a:lnTo>
                  <a:pt x="2926" y="1067"/>
                </a:lnTo>
                <a:lnTo>
                  <a:pt x="2961" y="1101"/>
                </a:lnTo>
                <a:lnTo>
                  <a:pt x="2994" y="1137"/>
                </a:lnTo>
                <a:lnTo>
                  <a:pt x="3023" y="1175"/>
                </a:lnTo>
                <a:lnTo>
                  <a:pt x="3063" y="1232"/>
                </a:lnTo>
                <a:lnTo>
                  <a:pt x="3098" y="1292"/>
                </a:lnTo>
                <a:lnTo>
                  <a:pt x="3129" y="1352"/>
                </a:lnTo>
                <a:lnTo>
                  <a:pt x="3156" y="1415"/>
                </a:lnTo>
                <a:lnTo>
                  <a:pt x="3179" y="1479"/>
                </a:lnTo>
                <a:lnTo>
                  <a:pt x="3198" y="1545"/>
                </a:lnTo>
                <a:lnTo>
                  <a:pt x="3214" y="1611"/>
                </a:lnTo>
                <a:lnTo>
                  <a:pt x="3226" y="1678"/>
                </a:lnTo>
                <a:lnTo>
                  <a:pt x="3234" y="1746"/>
                </a:lnTo>
                <a:lnTo>
                  <a:pt x="3239" y="1814"/>
                </a:lnTo>
                <a:lnTo>
                  <a:pt x="3241" y="1884"/>
                </a:lnTo>
                <a:lnTo>
                  <a:pt x="3239" y="1953"/>
                </a:lnTo>
                <a:lnTo>
                  <a:pt x="3234" y="2023"/>
                </a:lnTo>
                <a:lnTo>
                  <a:pt x="3225" y="2092"/>
                </a:lnTo>
                <a:lnTo>
                  <a:pt x="3214" y="2161"/>
                </a:lnTo>
                <a:lnTo>
                  <a:pt x="3199" y="2230"/>
                </a:lnTo>
                <a:lnTo>
                  <a:pt x="3182" y="2298"/>
                </a:lnTo>
                <a:lnTo>
                  <a:pt x="3162" y="2366"/>
                </a:lnTo>
                <a:lnTo>
                  <a:pt x="3138" y="2432"/>
                </a:lnTo>
                <a:lnTo>
                  <a:pt x="3112" y="2498"/>
                </a:lnTo>
                <a:lnTo>
                  <a:pt x="3084" y="2562"/>
                </a:lnTo>
                <a:lnTo>
                  <a:pt x="3052" y="2626"/>
                </a:lnTo>
                <a:lnTo>
                  <a:pt x="3019" y="2688"/>
                </a:lnTo>
                <a:lnTo>
                  <a:pt x="2982" y="2748"/>
                </a:lnTo>
                <a:lnTo>
                  <a:pt x="2943" y="2806"/>
                </a:lnTo>
                <a:lnTo>
                  <a:pt x="2902" y="2862"/>
                </a:lnTo>
                <a:lnTo>
                  <a:pt x="2859" y="2916"/>
                </a:lnTo>
                <a:lnTo>
                  <a:pt x="2814" y="2968"/>
                </a:lnTo>
                <a:lnTo>
                  <a:pt x="2767" y="3018"/>
                </a:lnTo>
                <a:lnTo>
                  <a:pt x="2717" y="3064"/>
                </a:lnTo>
                <a:lnTo>
                  <a:pt x="2665" y="3108"/>
                </a:lnTo>
                <a:lnTo>
                  <a:pt x="2612" y="3149"/>
                </a:lnTo>
                <a:lnTo>
                  <a:pt x="2556" y="3189"/>
                </a:lnTo>
                <a:lnTo>
                  <a:pt x="2503" y="3226"/>
                </a:lnTo>
                <a:lnTo>
                  <a:pt x="2451" y="3260"/>
                </a:lnTo>
                <a:lnTo>
                  <a:pt x="2402" y="3292"/>
                </a:lnTo>
                <a:lnTo>
                  <a:pt x="2353" y="3321"/>
                </a:lnTo>
                <a:lnTo>
                  <a:pt x="2306" y="3348"/>
                </a:lnTo>
                <a:lnTo>
                  <a:pt x="2260" y="3374"/>
                </a:lnTo>
                <a:lnTo>
                  <a:pt x="2213" y="3398"/>
                </a:lnTo>
                <a:lnTo>
                  <a:pt x="2166" y="3422"/>
                </a:lnTo>
                <a:lnTo>
                  <a:pt x="2118" y="3445"/>
                </a:lnTo>
                <a:lnTo>
                  <a:pt x="2069" y="3468"/>
                </a:lnTo>
                <a:lnTo>
                  <a:pt x="2016" y="3491"/>
                </a:lnTo>
                <a:lnTo>
                  <a:pt x="1963" y="3515"/>
                </a:lnTo>
                <a:lnTo>
                  <a:pt x="1906" y="3540"/>
                </a:lnTo>
                <a:lnTo>
                  <a:pt x="1847" y="3566"/>
                </a:lnTo>
                <a:lnTo>
                  <a:pt x="1784" y="3594"/>
                </a:lnTo>
                <a:lnTo>
                  <a:pt x="1758" y="3605"/>
                </a:lnTo>
                <a:lnTo>
                  <a:pt x="1733" y="3615"/>
                </a:lnTo>
                <a:lnTo>
                  <a:pt x="1705" y="3626"/>
                </a:lnTo>
                <a:lnTo>
                  <a:pt x="1678" y="3636"/>
                </a:lnTo>
                <a:lnTo>
                  <a:pt x="1651" y="3645"/>
                </a:lnTo>
                <a:lnTo>
                  <a:pt x="1623" y="3653"/>
                </a:lnTo>
                <a:lnTo>
                  <a:pt x="1594" y="3661"/>
                </a:lnTo>
                <a:lnTo>
                  <a:pt x="1566" y="3669"/>
                </a:lnTo>
                <a:lnTo>
                  <a:pt x="1507" y="3684"/>
                </a:lnTo>
                <a:lnTo>
                  <a:pt x="1446" y="3697"/>
                </a:lnTo>
                <a:lnTo>
                  <a:pt x="1383" y="3709"/>
                </a:lnTo>
                <a:lnTo>
                  <a:pt x="1320" y="3719"/>
                </a:lnTo>
                <a:lnTo>
                  <a:pt x="1264" y="3723"/>
                </a:lnTo>
                <a:lnTo>
                  <a:pt x="1208" y="3726"/>
                </a:lnTo>
                <a:lnTo>
                  <a:pt x="1151" y="3728"/>
                </a:lnTo>
                <a:lnTo>
                  <a:pt x="1092" y="3730"/>
                </a:lnTo>
                <a:lnTo>
                  <a:pt x="1034" y="3732"/>
                </a:lnTo>
                <a:lnTo>
                  <a:pt x="975" y="3734"/>
                </a:lnTo>
                <a:lnTo>
                  <a:pt x="915" y="3735"/>
                </a:lnTo>
                <a:lnTo>
                  <a:pt x="855" y="3736"/>
                </a:lnTo>
                <a:lnTo>
                  <a:pt x="794" y="3737"/>
                </a:lnTo>
                <a:lnTo>
                  <a:pt x="732" y="3737"/>
                </a:lnTo>
                <a:lnTo>
                  <a:pt x="669" y="3737"/>
                </a:lnTo>
                <a:lnTo>
                  <a:pt x="606" y="3737"/>
                </a:lnTo>
                <a:lnTo>
                  <a:pt x="543" y="3736"/>
                </a:lnTo>
                <a:lnTo>
                  <a:pt x="479" y="3736"/>
                </a:lnTo>
                <a:lnTo>
                  <a:pt x="413" y="3735"/>
                </a:lnTo>
                <a:lnTo>
                  <a:pt x="347" y="3734"/>
                </a:lnTo>
                <a:lnTo>
                  <a:pt x="347" y="3744"/>
                </a:lnTo>
                <a:lnTo>
                  <a:pt x="346" y="3767"/>
                </a:lnTo>
                <a:lnTo>
                  <a:pt x="346" y="3790"/>
                </a:lnTo>
                <a:lnTo>
                  <a:pt x="345" y="3800"/>
                </a:lnTo>
                <a:lnTo>
                  <a:pt x="299" y="3803"/>
                </a:lnTo>
                <a:lnTo>
                  <a:pt x="253" y="3807"/>
                </a:lnTo>
                <a:lnTo>
                  <a:pt x="208" y="3811"/>
                </a:lnTo>
                <a:lnTo>
                  <a:pt x="164" y="3816"/>
                </a:lnTo>
                <a:lnTo>
                  <a:pt x="120" y="3820"/>
                </a:lnTo>
                <a:lnTo>
                  <a:pt x="79" y="3826"/>
                </a:lnTo>
                <a:lnTo>
                  <a:pt x="39" y="3831"/>
                </a:lnTo>
                <a:lnTo>
                  <a:pt x="0" y="3838"/>
                </a:lnTo>
                <a:lnTo>
                  <a:pt x="1" y="3850"/>
                </a:lnTo>
                <a:lnTo>
                  <a:pt x="4" y="3877"/>
                </a:lnTo>
                <a:lnTo>
                  <a:pt x="6" y="3904"/>
                </a:lnTo>
                <a:lnTo>
                  <a:pt x="7" y="3916"/>
                </a:lnTo>
                <a:lnTo>
                  <a:pt x="48" y="3930"/>
                </a:lnTo>
                <a:lnTo>
                  <a:pt x="90" y="3944"/>
                </a:lnTo>
                <a:lnTo>
                  <a:pt x="131" y="3957"/>
                </a:lnTo>
                <a:lnTo>
                  <a:pt x="173" y="3970"/>
                </a:lnTo>
                <a:lnTo>
                  <a:pt x="215" y="3982"/>
                </a:lnTo>
                <a:lnTo>
                  <a:pt x="257" y="3993"/>
                </a:lnTo>
                <a:lnTo>
                  <a:pt x="299" y="4003"/>
                </a:lnTo>
                <a:lnTo>
                  <a:pt x="341" y="4013"/>
                </a:lnTo>
                <a:lnTo>
                  <a:pt x="341" y="4023"/>
                </a:lnTo>
                <a:lnTo>
                  <a:pt x="340" y="4043"/>
                </a:lnTo>
                <a:lnTo>
                  <a:pt x="340" y="4064"/>
                </a:lnTo>
                <a:lnTo>
                  <a:pt x="340" y="4074"/>
                </a:lnTo>
                <a:lnTo>
                  <a:pt x="395" y="4075"/>
                </a:lnTo>
                <a:lnTo>
                  <a:pt x="449" y="4075"/>
                </a:lnTo>
                <a:lnTo>
                  <a:pt x="504" y="4076"/>
                </a:lnTo>
                <a:lnTo>
                  <a:pt x="557" y="4076"/>
                </a:lnTo>
                <a:lnTo>
                  <a:pt x="610" y="4075"/>
                </a:lnTo>
                <a:lnTo>
                  <a:pt x="662" y="4075"/>
                </a:lnTo>
                <a:lnTo>
                  <a:pt x="714" y="4074"/>
                </a:lnTo>
                <a:lnTo>
                  <a:pt x="765" y="4073"/>
                </a:lnTo>
                <a:lnTo>
                  <a:pt x="815" y="4075"/>
                </a:lnTo>
                <a:lnTo>
                  <a:pt x="863" y="4077"/>
                </a:lnTo>
                <a:lnTo>
                  <a:pt x="911" y="4078"/>
                </a:lnTo>
                <a:lnTo>
                  <a:pt x="959" y="4078"/>
                </a:lnTo>
                <a:lnTo>
                  <a:pt x="1007" y="4077"/>
                </a:lnTo>
                <a:lnTo>
                  <a:pt x="1056" y="4075"/>
                </a:lnTo>
                <a:lnTo>
                  <a:pt x="1105" y="4073"/>
                </a:lnTo>
                <a:lnTo>
                  <a:pt x="1153" y="4070"/>
                </a:lnTo>
                <a:lnTo>
                  <a:pt x="1201" y="4065"/>
                </a:lnTo>
                <a:lnTo>
                  <a:pt x="1248" y="4060"/>
                </a:lnTo>
                <a:lnTo>
                  <a:pt x="1296" y="4054"/>
                </a:lnTo>
                <a:lnTo>
                  <a:pt x="1344" y="4048"/>
                </a:lnTo>
                <a:lnTo>
                  <a:pt x="1391" y="4040"/>
                </a:lnTo>
                <a:lnTo>
                  <a:pt x="1440" y="4032"/>
                </a:lnTo>
                <a:lnTo>
                  <a:pt x="1487" y="4023"/>
                </a:lnTo>
                <a:lnTo>
                  <a:pt x="1534" y="4013"/>
                </a:lnTo>
                <a:lnTo>
                  <a:pt x="1631" y="3997"/>
                </a:lnTo>
                <a:lnTo>
                  <a:pt x="1726" y="3980"/>
                </a:lnTo>
                <a:lnTo>
                  <a:pt x="1821" y="3960"/>
                </a:lnTo>
                <a:lnTo>
                  <a:pt x="1912" y="3939"/>
                </a:lnTo>
                <a:lnTo>
                  <a:pt x="2002" y="3915"/>
                </a:lnTo>
                <a:lnTo>
                  <a:pt x="2091" y="3890"/>
                </a:lnTo>
                <a:lnTo>
                  <a:pt x="2178" y="3863"/>
                </a:lnTo>
                <a:lnTo>
                  <a:pt x="2263" y="3833"/>
                </a:lnTo>
                <a:lnTo>
                  <a:pt x="2346" y="3802"/>
                </a:lnTo>
                <a:lnTo>
                  <a:pt x="2429" y="3768"/>
                </a:lnTo>
                <a:lnTo>
                  <a:pt x="2510" y="3732"/>
                </a:lnTo>
                <a:lnTo>
                  <a:pt x="2590" y="3693"/>
                </a:lnTo>
                <a:lnTo>
                  <a:pt x="2669" y="3653"/>
                </a:lnTo>
                <a:lnTo>
                  <a:pt x="2748" y="3608"/>
                </a:lnTo>
                <a:lnTo>
                  <a:pt x="2825" y="3563"/>
                </a:lnTo>
                <a:lnTo>
                  <a:pt x="2901" y="3514"/>
                </a:lnTo>
                <a:lnTo>
                  <a:pt x="2976" y="3464"/>
                </a:lnTo>
                <a:lnTo>
                  <a:pt x="3051" y="3410"/>
                </a:lnTo>
                <a:lnTo>
                  <a:pt x="3125" y="3354"/>
                </a:lnTo>
                <a:lnTo>
                  <a:pt x="3199" y="3295"/>
                </a:lnTo>
                <a:lnTo>
                  <a:pt x="3272" y="3233"/>
                </a:lnTo>
                <a:lnTo>
                  <a:pt x="3345" y="3169"/>
                </a:lnTo>
                <a:lnTo>
                  <a:pt x="3418" y="3101"/>
                </a:lnTo>
                <a:lnTo>
                  <a:pt x="3490" y="3031"/>
                </a:lnTo>
                <a:lnTo>
                  <a:pt x="3562" y="2959"/>
                </a:lnTo>
                <a:lnTo>
                  <a:pt x="3635" y="2882"/>
                </a:lnTo>
                <a:lnTo>
                  <a:pt x="3707" y="2803"/>
                </a:lnTo>
                <a:lnTo>
                  <a:pt x="3779" y="2721"/>
                </a:lnTo>
                <a:lnTo>
                  <a:pt x="3851" y="2636"/>
                </a:lnTo>
                <a:lnTo>
                  <a:pt x="3924" y="2546"/>
                </a:lnTo>
                <a:lnTo>
                  <a:pt x="3998" y="2455"/>
                </a:lnTo>
                <a:lnTo>
                  <a:pt x="4071" y="2360"/>
                </a:lnTo>
                <a:lnTo>
                  <a:pt x="4094" y="2374"/>
                </a:lnTo>
                <a:lnTo>
                  <a:pt x="4116" y="2384"/>
                </a:lnTo>
                <a:lnTo>
                  <a:pt x="4138" y="2391"/>
                </a:lnTo>
                <a:lnTo>
                  <a:pt x="4158" y="2395"/>
                </a:lnTo>
                <a:lnTo>
                  <a:pt x="4179" y="2396"/>
                </a:lnTo>
                <a:lnTo>
                  <a:pt x="4199" y="2394"/>
                </a:lnTo>
                <a:lnTo>
                  <a:pt x="4218" y="2390"/>
                </a:lnTo>
                <a:lnTo>
                  <a:pt x="4237" y="2383"/>
                </a:lnTo>
                <a:lnTo>
                  <a:pt x="4256" y="2375"/>
                </a:lnTo>
                <a:lnTo>
                  <a:pt x="4274" y="2364"/>
                </a:lnTo>
                <a:lnTo>
                  <a:pt x="4292" y="2351"/>
                </a:lnTo>
                <a:lnTo>
                  <a:pt x="4309" y="2337"/>
                </a:lnTo>
                <a:lnTo>
                  <a:pt x="4326" y="2322"/>
                </a:lnTo>
                <a:lnTo>
                  <a:pt x="4343" y="2305"/>
                </a:lnTo>
                <a:lnTo>
                  <a:pt x="4359" y="2288"/>
                </a:lnTo>
                <a:lnTo>
                  <a:pt x="4375" y="2269"/>
                </a:lnTo>
                <a:lnTo>
                  <a:pt x="4440" y="2191"/>
                </a:lnTo>
                <a:lnTo>
                  <a:pt x="4504" y="2116"/>
                </a:lnTo>
                <a:lnTo>
                  <a:pt x="4520" y="2100"/>
                </a:lnTo>
                <a:lnTo>
                  <a:pt x="4536" y="2084"/>
                </a:lnTo>
                <a:lnTo>
                  <a:pt x="4553" y="2070"/>
                </a:lnTo>
                <a:lnTo>
                  <a:pt x="4571" y="2057"/>
                </a:lnTo>
                <a:lnTo>
                  <a:pt x="4588" y="2046"/>
                </a:lnTo>
                <a:lnTo>
                  <a:pt x="4605" y="2037"/>
                </a:lnTo>
                <a:lnTo>
                  <a:pt x="4623" y="2030"/>
                </a:lnTo>
                <a:lnTo>
                  <a:pt x="4641" y="2025"/>
                </a:lnTo>
                <a:lnTo>
                  <a:pt x="4652" y="2024"/>
                </a:lnTo>
                <a:lnTo>
                  <a:pt x="4663" y="2023"/>
                </a:lnTo>
                <a:lnTo>
                  <a:pt x="4673" y="2023"/>
                </a:lnTo>
                <a:lnTo>
                  <a:pt x="4683" y="2024"/>
                </a:lnTo>
                <a:lnTo>
                  <a:pt x="4692" y="2026"/>
                </a:lnTo>
                <a:lnTo>
                  <a:pt x="4701" y="2028"/>
                </a:lnTo>
                <a:lnTo>
                  <a:pt x="4709" y="2031"/>
                </a:lnTo>
                <a:lnTo>
                  <a:pt x="4717" y="2035"/>
                </a:lnTo>
                <a:lnTo>
                  <a:pt x="4724" y="2039"/>
                </a:lnTo>
                <a:lnTo>
                  <a:pt x="4730" y="2044"/>
                </a:lnTo>
                <a:lnTo>
                  <a:pt x="4736" y="2050"/>
                </a:lnTo>
                <a:lnTo>
                  <a:pt x="4741" y="2055"/>
                </a:lnTo>
                <a:lnTo>
                  <a:pt x="4745" y="2062"/>
                </a:lnTo>
                <a:lnTo>
                  <a:pt x="4749" y="2068"/>
                </a:lnTo>
                <a:lnTo>
                  <a:pt x="4753" y="2075"/>
                </a:lnTo>
                <a:lnTo>
                  <a:pt x="4755" y="2082"/>
                </a:lnTo>
                <a:lnTo>
                  <a:pt x="4757" y="2090"/>
                </a:lnTo>
                <a:lnTo>
                  <a:pt x="4759" y="2097"/>
                </a:lnTo>
                <a:lnTo>
                  <a:pt x="4760" y="2105"/>
                </a:lnTo>
                <a:lnTo>
                  <a:pt x="4760" y="2113"/>
                </a:lnTo>
                <a:lnTo>
                  <a:pt x="4759" y="2120"/>
                </a:lnTo>
                <a:lnTo>
                  <a:pt x="4758" y="2128"/>
                </a:lnTo>
                <a:lnTo>
                  <a:pt x="4756" y="2136"/>
                </a:lnTo>
                <a:lnTo>
                  <a:pt x="4754" y="2143"/>
                </a:lnTo>
                <a:lnTo>
                  <a:pt x="4751" y="2150"/>
                </a:lnTo>
                <a:lnTo>
                  <a:pt x="4747" y="2158"/>
                </a:lnTo>
                <a:lnTo>
                  <a:pt x="4743" y="2164"/>
                </a:lnTo>
                <a:lnTo>
                  <a:pt x="4738" y="2171"/>
                </a:lnTo>
                <a:lnTo>
                  <a:pt x="4732" y="2177"/>
                </a:lnTo>
                <a:lnTo>
                  <a:pt x="4725" y="2183"/>
                </a:lnTo>
                <a:lnTo>
                  <a:pt x="4718" y="2188"/>
                </a:lnTo>
                <a:lnTo>
                  <a:pt x="4710" y="2193"/>
                </a:lnTo>
                <a:lnTo>
                  <a:pt x="4723" y="2189"/>
                </a:lnTo>
                <a:lnTo>
                  <a:pt x="4736" y="2185"/>
                </a:lnTo>
                <a:lnTo>
                  <a:pt x="4748" y="2180"/>
                </a:lnTo>
                <a:lnTo>
                  <a:pt x="4759" y="2175"/>
                </a:lnTo>
                <a:lnTo>
                  <a:pt x="4770" y="2169"/>
                </a:lnTo>
                <a:lnTo>
                  <a:pt x="4780" y="2163"/>
                </a:lnTo>
                <a:lnTo>
                  <a:pt x="4790" y="2156"/>
                </a:lnTo>
                <a:lnTo>
                  <a:pt x="4799" y="2150"/>
                </a:lnTo>
                <a:lnTo>
                  <a:pt x="4808" y="2142"/>
                </a:lnTo>
                <a:lnTo>
                  <a:pt x="4816" y="2135"/>
                </a:lnTo>
                <a:lnTo>
                  <a:pt x="4823" y="2127"/>
                </a:lnTo>
                <a:lnTo>
                  <a:pt x="4830" y="2119"/>
                </a:lnTo>
                <a:lnTo>
                  <a:pt x="4837" y="2111"/>
                </a:lnTo>
                <a:lnTo>
                  <a:pt x="4843" y="2102"/>
                </a:lnTo>
                <a:lnTo>
                  <a:pt x="4848" y="2093"/>
                </a:lnTo>
                <a:lnTo>
                  <a:pt x="4853" y="2084"/>
                </a:lnTo>
                <a:lnTo>
                  <a:pt x="4857" y="2074"/>
                </a:lnTo>
                <a:lnTo>
                  <a:pt x="4860" y="2064"/>
                </a:lnTo>
                <a:lnTo>
                  <a:pt x="4863" y="2054"/>
                </a:lnTo>
                <a:lnTo>
                  <a:pt x="4866" y="2044"/>
                </a:lnTo>
                <a:lnTo>
                  <a:pt x="4868" y="2034"/>
                </a:lnTo>
                <a:lnTo>
                  <a:pt x="4869" y="2023"/>
                </a:lnTo>
                <a:lnTo>
                  <a:pt x="4870" y="2013"/>
                </a:lnTo>
                <a:lnTo>
                  <a:pt x="4870" y="2002"/>
                </a:lnTo>
                <a:lnTo>
                  <a:pt x="4869" y="1990"/>
                </a:lnTo>
                <a:lnTo>
                  <a:pt x="4868" y="1979"/>
                </a:lnTo>
                <a:lnTo>
                  <a:pt x="4866" y="1968"/>
                </a:lnTo>
                <a:lnTo>
                  <a:pt x="4864" y="1956"/>
                </a:lnTo>
                <a:lnTo>
                  <a:pt x="4861" y="1945"/>
                </a:lnTo>
                <a:lnTo>
                  <a:pt x="4858" y="1933"/>
                </a:lnTo>
                <a:lnTo>
                  <a:pt x="4854" y="1921"/>
                </a:lnTo>
                <a:lnTo>
                  <a:pt x="4849" y="1910"/>
                </a:lnTo>
                <a:lnTo>
                  <a:pt x="4843" y="1896"/>
                </a:lnTo>
                <a:lnTo>
                  <a:pt x="4837" y="1884"/>
                </a:lnTo>
                <a:lnTo>
                  <a:pt x="4831" y="1872"/>
                </a:lnTo>
                <a:lnTo>
                  <a:pt x="4825" y="1860"/>
                </a:lnTo>
                <a:lnTo>
                  <a:pt x="4818" y="1850"/>
                </a:lnTo>
                <a:lnTo>
                  <a:pt x="4811" y="1840"/>
                </a:lnTo>
                <a:lnTo>
                  <a:pt x="4804" y="1830"/>
                </a:lnTo>
                <a:lnTo>
                  <a:pt x="4797" y="1822"/>
                </a:lnTo>
                <a:lnTo>
                  <a:pt x="4789" y="1814"/>
                </a:lnTo>
                <a:lnTo>
                  <a:pt x="4781" y="1806"/>
                </a:lnTo>
                <a:lnTo>
                  <a:pt x="4773" y="1799"/>
                </a:lnTo>
                <a:lnTo>
                  <a:pt x="4765" y="1793"/>
                </a:lnTo>
                <a:lnTo>
                  <a:pt x="4756" y="1787"/>
                </a:lnTo>
                <a:lnTo>
                  <a:pt x="4747" y="1782"/>
                </a:lnTo>
                <a:lnTo>
                  <a:pt x="4738" y="1777"/>
                </a:lnTo>
                <a:lnTo>
                  <a:pt x="4729" y="1773"/>
                </a:lnTo>
                <a:lnTo>
                  <a:pt x="4719" y="1769"/>
                </a:lnTo>
                <a:lnTo>
                  <a:pt x="4709" y="1766"/>
                </a:lnTo>
                <a:lnTo>
                  <a:pt x="4699" y="1763"/>
                </a:lnTo>
                <a:lnTo>
                  <a:pt x="4689" y="1761"/>
                </a:lnTo>
                <a:lnTo>
                  <a:pt x="4667" y="1758"/>
                </a:lnTo>
                <a:lnTo>
                  <a:pt x="4645" y="1758"/>
                </a:lnTo>
                <a:lnTo>
                  <a:pt x="4621" y="1758"/>
                </a:lnTo>
                <a:lnTo>
                  <a:pt x="4597" y="1761"/>
                </a:lnTo>
                <a:lnTo>
                  <a:pt x="4571" y="1766"/>
                </a:lnTo>
                <a:lnTo>
                  <a:pt x="4544" y="1772"/>
                </a:lnTo>
                <a:lnTo>
                  <a:pt x="4555" y="1768"/>
                </a:lnTo>
                <a:lnTo>
                  <a:pt x="4566" y="1765"/>
                </a:lnTo>
                <a:lnTo>
                  <a:pt x="4577" y="1760"/>
                </a:lnTo>
                <a:lnTo>
                  <a:pt x="4588" y="1755"/>
                </a:lnTo>
                <a:lnTo>
                  <a:pt x="4609" y="1743"/>
                </a:lnTo>
                <a:lnTo>
                  <a:pt x="4630" y="1730"/>
                </a:lnTo>
                <a:lnTo>
                  <a:pt x="4652" y="1717"/>
                </a:lnTo>
                <a:lnTo>
                  <a:pt x="4673" y="1704"/>
                </a:lnTo>
                <a:lnTo>
                  <a:pt x="4693" y="1691"/>
                </a:lnTo>
                <a:lnTo>
                  <a:pt x="4714" y="1680"/>
                </a:lnTo>
                <a:lnTo>
                  <a:pt x="4725" y="1676"/>
                </a:lnTo>
                <a:lnTo>
                  <a:pt x="4735" y="1672"/>
                </a:lnTo>
                <a:lnTo>
                  <a:pt x="4745" y="1668"/>
                </a:lnTo>
                <a:lnTo>
                  <a:pt x="4755" y="1666"/>
                </a:lnTo>
                <a:lnTo>
                  <a:pt x="4766" y="1664"/>
                </a:lnTo>
                <a:lnTo>
                  <a:pt x="4776" y="1664"/>
                </a:lnTo>
                <a:lnTo>
                  <a:pt x="4786" y="1664"/>
                </a:lnTo>
                <a:lnTo>
                  <a:pt x="4796" y="1666"/>
                </a:lnTo>
                <a:lnTo>
                  <a:pt x="4806" y="1669"/>
                </a:lnTo>
                <a:lnTo>
                  <a:pt x="4817" y="1673"/>
                </a:lnTo>
                <a:lnTo>
                  <a:pt x="4827" y="1679"/>
                </a:lnTo>
                <a:lnTo>
                  <a:pt x="4837" y="1686"/>
                </a:lnTo>
                <a:lnTo>
                  <a:pt x="4847" y="1695"/>
                </a:lnTo>
                <a:lnTo>
                  <a:pt x="4857" y="1705"/>
                </a:lnTo>
                <a:lnTo>
                  <a:pt x="4867" y="1717"/>
                </a:lnTo>
                <a:lnTo>
                  <a:pt x="4877" y="1731"/>
                </a:lnTo>
                <a:lnTo>
                  <a:pt x="4875" y="1724"/>
                </a:lnTo>
                <a:lnTo>
                  <a:pt x="4871" y="1716"/>
                </a:lnTo>
                <a:lnTo>
                  <a:pt x="4868" y="1709"/>
                </a:lnTo>
                <a:lnTo>
                  <a:pt x="4864" y="1702"/>
                </a:lnTo>
                <a:lnTo>
                  <a:pt x="4859" y="1696"/>
                </a:lnTo>
                <a:lnTo>
                  <a:pt x="4853" y="1690"/>
                </a:lnTo>
                <a:lnTo>
                  <a:pt x="4848" y="1684"/>
                </a:lnTo>
                <a:lnTo>
                  <a:pt x="4841" y="1678"/>
                </a:lnTo>
                <a:lnTo>
                  <a:pt x="4828" y="1668"/>
                </a:lnTo>
                <a:lnTo>
                  <a:pt x="4813" y="1659"/>
                </a:lnTo>
                <a:lnTo>
                  <a:pt x="4796" y="1651"/>
                </a:lnTo>
                <a:lnTo>
                  <a:pt x="4779" y="1645"/>
                </a:lnTo>
                <a:lnTo>
                  <a:pt x="4761" y="1639"/>
                </a:lnTo>
                <a:lnTo>
                  <a:pt x="4743" y="1634"/>
                </a:lnTo>
                <a:lnTo>
                  <a:pt x="4724" y="1631"/>
                </a:lnTo>
                <a:lnTo>
                  <a:pt x="4706" y="1628"/>
                </a:lnTo>
                <a:lnTo>
                  <a:pt x="4688" y="1626"/>
                </a:lnTo>
                <a:lnTo>
                  <a:pt x="4670" y="1625"/>
                </a:lnTo>
                <a:lnTo>
                  <a:pt x="4654" y="1625"/>
                </a:lnTo>
                <a:lnTo>
                  <a:pt x="4638" y="1625"/>
                </a:lnTo>
                <a:lnTo>
                  <a:pt x="4629" y="1626"/>
                </a:lnTo>
                <a:lnTo>
                  <a:pt x="4620" y="1627"/>
                </a:lnTo>
                <a:lnTo>
                  <a:pt x="4611" y="1629"/>
                </a:lnTo>
                <a:lnTo>
                  <a:pt x="4603" y="1631"/>
                </a:lnTo>
                <a:lnTo>
                  <a:pt x="4626" y="1601"/>
                </a:lnTo>
                <a:lnTo>
                  <a:pt x="4649" y="1571"/>
                </a:lnTo>
                <a:lnTo>
                  <a:pt x="4672" y="1541"/>
                </a:lnTo>
                <a:lnTo>
                  <a:pt x="4696" y="1510"/>
                </a:lnTo>
                <a:lnTo>
                  <a:pt x="4734" y="1479"/>
                </a:lnTo>
                <a:lnTo>
                  <a:pt x="4773" y="1447"/>
                </a:lnTo>
                <a:lnTo>
                  <a:pt x="4811" y="1414"/>
                </a:lnTo>
                <a:lnTo>
                  <a:pt x="4849" y="1381"/>
                </a:lnTo>
                <a:lnTo>
                  <a:pt x="4887" y="1348"/>
                </a:lnTo>
                <a:lnTo>
                  <a:pt x="4924" y="1314"/>
                </a:lnTo>
                <a:lnTo>
                  <a:pt x="4961" y="1279"/>
                </a:lnTo>
                <a:lnTo>
                  <a:pt x="4998" y="1244"/>
                </a:lnTo>
                <a:lnTo>
                  <a:pt x="5035" y="1209"/>
                </a:lnTo>
                <a:lnTo>
                  <a:pt x="5071" y="1172"/>
                </a:lnTo>
                <a:lnTo>
                  <a:pt x="5106" y="1135"/>
                </a:lnTo>
                <a:lnTo>
                  <a:pt x="5142" y="1098"/>
                </a:lnTo>
                <a:lnTo>
                  <a:pt x="5177" y="1060"/>
                </a:lnTo>
                <a:lnTo>
                  <a:pt x="5213" y="1022"/>
                </a:lnTo>
                <a:lnTo>
                  <a:pt x="5247" y="984"/>
                </a:lnTo>
                <a:lnTo>
                  <a:pt x="5281" y="945"/>
                </a:lnTo>
                <a:lnTo>
                  <a:pt x="5316" y="922"/>
                </a:lnTo>
                <a:lnTo>
                  <a:pt x="5351" y="900"/>
                </a:lnTo>
                <a:lnTo>
                  <a:pt x="5387" y="879"/>
                </a:lnTo>
                <a:lnTo>
                  <a:pt x="5423" y="859"/>
                </a:lnTo>
                <a:lnTo>
                  <a:pt x="5460" y="840"/>
                </a:lnTo>
                <a:lnTo>
                  <a:pt x="5497" y="822"/>
                </a:lnTo>
                <a:lnTo>
                  <a:pt x="5536" y="804"/>
                </a:lnTo>
                <a:lnTo>
                  <a:pt x="5574" y="789"/>
                </a:lnTo>
                <a:lnTo>
                  <a:pt x="5613" y="774"/>
                </a:lnTo>
                <a:lnTo>
                  <a:pt x="5653" y="761"/>
                </a:lnTo>
                <a:lnTo>
                  <a:pt x="5693" y="748"/>
                </a:lnTo>
                <a:lnTo>
                  <a:pt x="5734" y="737"/>
                </a:lnTo>
                <a:lnTo>
                  <a:pt x="5775" y="727"/>
                </a:lnTo>
                <a:lnTo>
                  <a:pt x="5817" y="719"/>
                </a:lnTo>
                <a:lnTo>
                  <a:pt x="5861" y="712"/>
                </a:lnTo>
                <a:lnTo>
                  <a:pt x="5904" y="706"/>
                </a:lnTo>
                <a:lnTo>
                  <a:pt x="5948" y="701"/>
                </a:lnTo>
                <a:lnTo>
                  <a:pt x="5992" y="698"/>
                </a:lnTo>
                <a:lnTo>
                  <a:pt x="6037" y="697"/>
                </a:lnTo>
                <a:lnTo>
                  <a:pt x="6083" y="697"/>
                </a:lnTo>
                <a:lnTo>
                  <a:pt x="6130" y="698"/>
                </a:lnTo>
                <a:lnTo>
                  <a:pt x="6178" y="701"/>
                </a:lnTo>
                <a:lnTo>
                  <a:pt x="6226" y="706"/>
                </a:lnTo>
                <a:lnTo>
                  <a:pt x="6275" y="712"/>
                </a:lnTo>
                <a:lnTo>
                  <a:pt x="6324" y="720"/>
                </a:lnTo>
                <a:lnTo>
                  <a:pt x="6374" y="729"/>
                </a:lnTo>
                <a:lnTo>
                  <a:pt x="6425" y="740"/>
                </a:lnTo>
                <a:lnTo>
                  <a:pt x="6478" y="753"/>
                </a:lnTo>
                <a:lnTo>
                  <a:pt x="6531" y="768"/>
                </a:lnTo>
                <a:lnTo>
                  <a:pt x="6584" y="784"/>
                </a:lnTo>
                <a:lnTo>
                  <a:pt x="6638" y="803"/>
                </a:lnTo>
                <a:lnTo>
                  <a:pt x="6693" y="824"/>
                </a:lnTo>
                <a:lnTo>
                  <a:pt x="6743" y="843"/>
                </a:lnTo>
                <a:lnTo>
                  <a:pt x="6791" y="863"/>
                </a:lnTo>
                <a:lnTo>
                  <a:pt x="6838" y="882"/>
                </a:lnTo>
                <a:lnTo>
                  <a:pt x="6882" y="902"/>
                </a:lnTo>
                <a:lnTo>
                  <a:pt x="6925" y="923"/>
                </a:lnTo>
                <a:lnTo>
                  <a:pt x="6967" y="944"/>
                </a:lnTo>
                <a:lnTo>
                  <a:pt x="7008" y="965"/>
                </a:lnTo>
                <a:lnTo>
                  <a:pt x="7048" y="988"/>
                </a:lnTo>
                <a:lnTo>
                  <a:pt x="7088" y="1011"/>
                </a:lnTo>
                <a:lnTo>
                  <a:pt x="7127" y="1035"/>
                </a:lnTo>
                <a:lnTo>
                  <a:pt x="7165" y="1060"/>
                </a:lnTo>
                <a:lnTo>
                  <a:pt x="7203" y="1086"/>
                </a:lnTo>
                <a:lnTo>
                  <a:pt x="7241" y="1114"/>
                </a:lnTo>
                <a:lnTo>
                  <a:pt x="7279" y="1143"/>
                </a:lnTo>
                <a:lnTo>
                  <a:pt x="7317" y="1174"/>
                </a:lnTo>
                <a:lnTo>
                  <a:pt x="7355" y="12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52192" y="1395289"/>
            <a:ext cx="301324" cy="475325"/>
            <a:chOff x="7852192" y="1395289"/>
            <a:chExt cx="301324" cy="475325"/>
          </a:xfrm>
        </p:grpSpPr>
        <p:sp>
          <p:nvSpPr>
            <p:cNvPr id="480" name="Freeform 423"/>
            <p:cNvSpPr/>
            <p:nvPr/>
          </p:nvSpPr>
          <p:spPr bwMode="auto">
            <a:xfrm rot="9982584">
              <a:off x="8049320" y="1678740"/>
              <a:ext cx="104196" cy="191874"/>
            </a:xfrm>
            <a:custGeom>
              <a:gdLst>
                <a:gd fmla="*/ 40 w 578" name="T0"/>
                <a:gd fmla="*/ 1030 h 1057" name="T1"/>
                <a:gd fmla="*/ 95 w 578" name="T2"/>
                <a:gd fmla="*/ 986 h 1057" name="T3"/>
                <a:gd fmla="*/ 146 w 578" name="T4"/>
                <a:gd fmla="*/ 937 h 1057" name="T5"/>
                <a:gd fmla="*/ 194 w 578" name="T6"/>
                <a:gd fmla="*/ 883 h 1057" name="T7"/>
                <a:gd fmla="*/ 235 w 578" name="T8"/>
                <a:gd fmla="*/ 825 h 1057" name="T9"/>
                <a:gd fmla="*/ 271 w 578" name="T10"/>
                <a:gd fmla="*/ 763 h 1057" name="T11"/>
                <a:gd fmla="*/ 302 w 578" name="T12"/>
                <a:gd fmla="*/ 697 h 1057" name="T13"/>
                <a:gd fmla="*/ 326 w 578" name="T14"/>
                <a:gd fmla="*/ 629 h 1057" name="T15"/>
                <a:gd fmla="*/ 345 w 578" name="T16"/>
                <a:gd fmla="*/ 558 h 1057" name="T17"/>
                <a:gd fmla="*/ 357 w 578" name="T18"/>
                <a:gd fmla="*/ 486 h 1057" name="T19"/>
                <a:gd fmla="*/ 363 w 578" name="T20"/>
                <a:gd fmla="*/ 412 h 1057" name="T21"/>
                <a:gd fmla="*/ 378 w 578" name="T22"/>
                <a:gd fmla="*/ 473 h 1057" name="T23"/>
                <a:gd fmla="*/ 386 w 578" name="T24"/>
                <a:gd fmla="*/ 536 h 1057" name="T25"/>
                <a:gd fmla="*/ 389 w 578" name="T26"/>
                <a:gd fmla="*/ 600 h 1057" name="T27"/>
                <a:gd fmla="*/ 385 w 578" name="T28"/>
                <a:gd fmla="*/ 663 h 1057" name="T29"/>
                <a:gd fmla="*/ 374 w 578" name="T30"/>
                <a:gd fmla="*/ 726 h 1057" name="T31"/>
                <a:gd fmla="*/ 357 w 578" name="T32"/>
                <a:gd fmla="*/ 786 h 1057" name="T33"/>
                <a:gd fmla="*/ 333 w 578" name="T34"/>
                <a:gd fmla="*/ 844 h 1057" name="T35"/>
                <a:gd fmla="*/ 302 w 578" name="T36"/>
                <a:gd fmla="*/ 897 h 1057" name="T37"/>
                <a:gd fmla="*/ 264 w 578" name="T38"/>
                <a:gd fmla="*/ 947 h 1057" name="T39"/>
                <a:gd fmla="*/ 219 w 578" name="T40"/>
                <a:gd fmla="*/ 991 h 1057" name="T41"/>
                <a:gd fmla="*/ 223 w 578" name="T42"/>
                <a:gd fmla="*/ 998 h 1057" name="T43"/>
                <a:gd fmla="*/ 336 w 578" name="T44"/>
                <a:gd fmla="*/ 937 h 1057" name="T45"/>
                <a:gd fmla="*/ 389 w 578" name="T46"/>
                <a:gd fmla="*/ 901 h 1057" name="T47"/>
                <a:gd fmla="*/ 437 w 578" name="T48"/>
                <a:gd fmla="*/ 862 h 1057" name="T49"/>
                <a:gd fmla="*/ 481 w 578" name="T50"/>
                <a:gd fmla="*/ 820 h 1057" name="T51"/>
                <a:gd fmla="*/ 519 w 578" name="T52"/>
                <a:gd fmla="*/ 773 h 1057" name="T53"/>
                <a:gd fmla="*/ 548 w 578" name="T54"/>
                <a:gd fmla="*/ 723 h 1057" name="T55"/>
                <a:gd fmla="*/ 567 w 578" name="T56"/>
                <a:gd fmla="*/ 667 h 1057" name="T57"/>
                <a:gd fmla="*/ 577 w 578" name="T58"/>
                <a:gd fmla="*/ 607 h 1057" name="T59"/>
                <a:gd fmla="*/ 575 w 578" name="T60"/>
                <a:gd fmla="*/ 543 h 1057" name="T61"/>
                <a:gd fmla="*/ 564 w 578" name="T62"/>
                <a:gd fmla="*/ 488 h 1057" name="T63"/>
                <a:gd fmla="*/ 545 w 578" name="T64"/>
                <a:gd fmla="*/ 436 h 1057" name="T65"/>
                <a:gd fmla="*/ 497 w 578" name="T66"/>
                <a:gd fmla="*/ 338 h 1057" name="T67"/>
                <a:gd fmla="*/ 451 w 578" name="T68"/>
                <a:gd fmla="*/ 244 h 1057" name="T69"/>
                <a:gd fmla="*/ 435 w 578" name="T70"/>
                <a:gd fmla="*/ 196 h 1057" name="T71"/>
                <a:gd fmla="*/ 427 w 578" name="T72"/>
                <a:gd fmla="*/ 147 h 1057" name="T73"/>
                <a:gd fmla="*/ 430 w 578" name="T74"/>
                <a:gd fmla="*/ 95 h 1057" name="T75"/>
                <a:gd fmla="*/ 446 w 578" name="T76"/>
                <a:gd fmla="*/ 40 h 1057" name="T77"/>
                <a:gd fmla="*/ 455 w 578" name="T78"/>
                <a:gd fmla="*/ 20 h 1057" name="T79"/>
                <a:gd fmla="*/ 424 w 578" name="T80"/>
                <a:gd fmla="*/ 72 h 1057" name="T81"/>
                <a:gd fmla="*/ 389 w 578" name="T82"/>
                <a:gd fmla="*/ 118 h 1057" name="T83"/>
                <a:gd fmla="*/ 324 w 578" name="T84"/>
                <a:gd fmla="*/ 188 h 1057" name="T85"/>
                <a:gd fmla="*/ 241 w 578" name="T86"/>
                <a:gd fmla="*/ 263 h 1057" name="T87"/>
                <a:gd fmla="*/ 159 w 578" name="T88"/>
                <a:gd fmla="*/ 338 h 1057" name="T89"/>
                <a:gd fmla="*/ 98 w 578" name="T90"/>
                <a:gd fmla="*/ 407 h 1057" name="T91"/>
                <a:gd fmla="*/ 66 w 578" name="T92"/>
                <a:gd fmla="*/ 453 h 1057" name="T93"/>
                <a:gd fmla="*/ 38 w 578" name="T94"/>
                <a:gd fmla="*/ 506 h 1057" name="T95"/>
                <a:gd fmla="*/ 19 w 578" name="T96"/>
                <a:gd fmla="*/ 558 h 1057" name="T97"/>
                <a:gd fmla="*/ 8 w 578" name="T98"/>
                <a:gd fmla="*/ 609 h 1057" name="T99"/>
                <a:gd fmla="*/ 3 w 578" name="T100"/>
                <a:gd fmla="*/ 659 h 1057" name="T101"/>
                <a:gd fmla="*/ 9 w 578" name="T102"/>
                <a:gd fmla="*/ 794 h 1057" name="T103"/>
                <a:gd fmla="*/ 23 w 578" name="T104"/>
                <a:gd fmla="*/ 932 h 1057" name="T105"/>
                <a:gd fmla="*/ 21 w 578" name="T106"/>
                <a:gd fmla="*/ 1012 h 1057" name="T107"/>
                <a:gd fmla="*/ 0 w 578" name="T108"/>
                <a:gd fmla="*/ 1057 h 105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57" w="578">
                  <a:moveTo>
                    <a:pt x="0" y="1057"/>
                  </a:moveTo>
                  <a:lnTo>
                    <a:pt x="20" y="1044"/>
                  </a:lnTo>
                  <a:lnTo>
                    <a:pt x="40" y="1030"/>
                  </a:lnTo>
                  <a:lnTo>
                    <a:pt x="59" y="1016"/>
                  </a:lnTo>
                  <a:lnTo>
                    <a:pt x="77" y="1001"/>
                  </a:lnTo>
                  <a:lnTo>
                    <a:pt x="95" y="986"/>
                  </a:lnTo>
                  <a:lnTo>
                    <a:pt x="113" y="970"/>
                  </a:lnTo>
                  <a:lnTo>
                    <a:pt x="130" y="954"/>
                  </a:lnTo>
                  <a:lnTo>
                    <a:pt x="146" y="937"/>
                  </a:lnTo>
                  <a:lnTo>
                    <a:pt x="162" y="919"/>
                  </a:lnTo>
                  <a:lnTo>
                    <a:pt x="179" y="901"/>
                  </a:lnTo>
                  <a:lnTo>
                    <a:pt x="194" y="883"/>
                  </a:lnTo>
                  <a:lnTo>
                    <a:pt x="208" y="864"/>
                  </a:lnTo>
                  <a:lnTo>
                    <a:pt x="222" y="845"/>
                  </a:lnTo>
                  <a:lnTo>
                    <a:pt x="235" y="825"/>
                  </a:lnTo>
                  <a:lnTo>
                    <a:pt x="248" y="805"/>
                  </a:lnTo>
                  <a:lnTo>
                    <a:pt x="260" y="784"/>
                  </a:lnTo>
                  <a:lnTo>
                    <a:pt x="271" y="763"/>
                  </a:lnTo>
                  <a:lnTo>
                    <a:pt x="282" y="742"/>
                  </a:lnTo>
                  <a:lnTo>
                    <a:pt x="292" y="720"/>
                  </a:lnTo>
                  <a:lnTo>
                    <a:pt x="302" y="697"/>
                  </a:lnTo>
                  <a:lnTo>
                    <a:pt x="310" y="675"/>
                  </a:lnTo>
                  <a:lnTo>
                    <a:pt x="319" y="652"/>
                  </a:lnTo>
                  <a:lnTo>
                    <a:pt x="326" y="629"/>
                  </a:lnTo>
                  <a:lnTo>
                    <a:pt x="333" y="606"/>
                  </a:lnTo>
                  <a:lnTo>
                    <a:pt x="339" y="582"/>
                  </a:lnTo>
                  <a:lnTo>
                    <a:pt x="345" y="558"/>
                  </a:lnTo>
                  <a:lnTo>
                    <a:pt x="350" y="534"/>
                  </a:lnTo>
                  <a:lnTo>
                    <a:pt x="354" y="510"/>
                  </a:lnTo>
                  <a:lnTo>
                    <a:pt x="357" y="486"/>
                  </a:lnTo>
                  <a:lnTo>
                    <a:pt x="360" y="461"/>
                  </a:lnTo>
                  <a:lnTo>
                    <a:pt x="362" y="437"/>
                  </a:lnTo>
                  <a:lnTo>
                    <a:pt x="363" y="412"/>
                  </a:lnTo>
                  <a:lnTo>
                    <a:pt x="369" y="432"/>
                  </a:lnTo>
                  <a:lnTo>
                    <a:pt x="374" y="453"/>
                  </a:lnTo>
                  <a:lnTo>
                    <a:pt x="378" y="473"/>
                  </a:lnTo>
                  <a:lnTo>
                    <a:pt x="381" y="494"/>
                  </a:lnTo>
                  <a:lnTo>
                    <a:pt x="384" y="515"/>
                  </a:lnTo>
                  <a:lnTo>
                    <a:pt x="386" y="536"/>
                  </a:lnTo>
                  <a:lnTo>
                    <a:pt x="388" y="557"/>
                  </a:lnTo>
                  <a:lnTo>
                    <a:pt x="388" y="578"/>
                  </a:lnTo>
                  <a:lnTo>
                    <a:pt x="389" y="600"/>
                  </a:lnTo>
                  <a:lnTo>
                    <a:pt x="388" y="621"/>
                  </a:lnTo>
                  <a:lnTo>
                    <a:pt x="387" y="642"/>
                  </a:lnTo>
                  <a:lnTo>
                    <a:pt x="385" y="663"/>
                  </a:lnTo>
                  <a:lnTo>
                    <a:pt x="382" y="684"/>
                  </a:lnTo>
                  <a:lnTo>
                    <a:pt x="378" y="705"/>
                  </a:lnTo>
                  <a:lnTo>
                    <a:pt x="374" y="726"/>
                  </a:lnTo>
                  <a:lnTo>
                    <a:pt x="369" y="746"/>
                  </a:lnTo>
                  <a:lnTo>
                    <a:pt x="363" y="766"/>
                  </a:lnTo>
                  <a:lnTo>
                    <a:pt x="357" y="786"/>
                  </a:lnTo>
                  <a:lnTo>
                    <a:pt x="350" y="806"/>
                  </a:lnTo>
                  <a:lnTo>
                    <a:pt x="342" y="825"/>
                  </a:lnTo>
                  <a:lnTo>
                    <a:pt x="333" y="844"/>
                  </a:lnTo>
                  <a:lnTo>
                    <a:pt x="324" y="862"/>
                  </a:lnTo>
                  <a:lnTo>
                    <a:pt x="313" y="880"/>
                  </a:lnTo>
                  <a:lnTo>
                    <a:pt x="302" y="897"/>
                  </a:lnTo>
                  <a:lnTo>
                    <a:pt x="290" y="914"/>
                  </a:lnTo>
                  <a:lnTo>
                    <a:pt x="278" y="931"/>
                  </a:lnTo>
                  <a:lnTo>
                    <a:pt x="264" y="947"/>
                  </a:lnTo>
                  <a:lnTo>
                    <a:pt x="250" y="962"/>
                  </a:lnTo>
                  <a:lnTo>
                    <a:pt x="235" y="977"/>
                  </a:lnTo>
                  <a:lnTo>
                    <a:pt x="219" y="991"/>
                  </a:lnTo>
                  <a:lnTo>
                    <a:pt x="202" y="1004"/>
                  </a:lnTo>
                  <a:lnTo>
                    <a:pt x="185" y="1016"/>
                  </a:lnTo>
                  <a:lnTo>
                    <a:pt x="223" y="998"/>
                  </a:lnTo>
                  <a:lnTo>
                    <a:pt x="261" y="979"/>
                  </a:lnTo>
                  <a:lnTo>
                    <a:pt x="299" y="959"/>
                  </a:lnTo>
                  <a:lnTo>
                    <a:pt x="336" y="937"/>
                  </a:lnTo>
                  <a:lnTo>
                    <a:pt x="354" y="925"/>
                  </a:lnTo>
                  <a:lnTo>
                    <a:pt x="371" y="914"/>
                  </a:lnTo>
                  <a:lnTo>
                    <a:pt x="389" y="901"/>
                  </a:lnTo>
                  <a:lnTo>
                    <a:pt x="405" y="889"/>
                  </a:lnTo>
                  <a:lnTo>
                    <a:pt x="422" y="876"/>
                  </a:lnTo>
                  <a:lnTo>
                    <a:pt x="437" y="862"/>
                  </a:lnTo>
                  <a:lnTo>
                    <a:pt x="452" y="849"/>
                  </a:lnTo>
                  <a:lnTo>
                    <a:pt x="467" y="834"/>
                  </a:lnTo>
                  <a:lnTo>
                    <a:pt x="481" y="820"/>
                  </a:lnTo>
                  <a:lnTo>
                    <a:pt x="495" y="805"/>
                  </a:lnTo>
                  <a:lnTo>
                    <a:pt x="507" y="789"/>
                  </a:lnTo>
                  <a:lnTo>
                    <a:pt x="519" y="773"/>
                  </a:lnTo>
                  <a:lnTo>
                    <a:pt x="529" y="757"/>
                  </a:lnTo>
                  <a:lnTo>
                    <a:pt x="539" y="740"/>
                  </a:lnTo>
                  <a:lnTo>
                    <a:pt x="548" y="723"/>
                  </a:lnTo>
                  <a:lnTo>
                    <a:pt x="555" y="705"/>
                  </a:lnTo>
                  <a:lnTo>
                    <a:pt x="562" y="685"/>
                  </a:lnTo>
                  <a:lnTo>
                    <a:pt x="567" y="667"/>
                  </a:lnTo>
                  <a:lnTo>
                    <a:pt x="572" y="647"/>
                  </a:lnTo>
                  <a:lnTo>
                    <a:pt x="575" y="627"/>
                  </a:lnTo>
                  <a:lnTo>
                    <a:pt x="577" y="607"/>
                  </a:lnTo>
                  <a:lnTo>
                    <a:pt x="578" y="586"/>
                  </a:lnTo>
                  <a:lnTo>
                    <a:pt x="577" y="565"/>
                  </a:lnTo>
                  <a:lnTo>
                    <a:pt x="575" y="543"/>
                  </a:lnTo>
                  <a:lnTo>
                    <a:pt x="572" y="524"/>
                  </a:lnTo>
                  <a:lnTo>
                    <a:pt x="568" y="505"/>
                  </a:lnTo>
                  <a:lnTo>
                    <a:pt x="564" y="488"/>
                  </a:lnTo>
                  <a:lnTo>
                    <a:pt x="558" y="470"/>
                  </a:lnTo>
                  <a:lnTo>
                    <a:pt x="552" y="453"/>
                  </a:lnTo>
                  <a:lnTo>
                    <a:pt x="545" y="436"/>
                  </a:lnTo>
                  <a:lnTo>
                    <a:pt x="538" y="419"/>
                  </a:lnTo>
                  <a:lnTo>
                    <a:pt x="530" y="403"/>
                  </a:lnTo>
                  <a:lnTo>
                    <a:pt x="497" y="338"/>
                  </a:lnTo>
                  <a:lnTo>
                    <a:pt x="465" y="275"/>
                  </a:lnTo>
                  <a:lnTo>
                    <a:pt x="457" y="260"/>
                  </a:lnTo>
                  <a:lnTo>
                    <a:pt x="451" y="244"/>
                  </a:lnTo>
                  <a:lnTo>
                    <a:pt x="445" y="228"/>
                  </a:lnTo>
                  <a:lnTo>
                    <a:pt x="440" y="212"/>
                  </a:lnTo>
                  <a:lnTo>
                    <a:pt x="435" y="196"/>
                  </a:lnTo>
                  <a:lnTo>
                    <a:pt x="431" y="180"/>
                  </a:lnTo>
                  <a:lnTo>
                    <a:pt x="429" y="164"/>
                  </a:lnTo>
                  <a:lnTo>
                    <a:pt x="427" y="147"/>
                  </a:lnTo>
                  <a:lnTo>
                    <a:pt x="427" y="130"/>
                  </a:lnTo>
                  <a:lnTo>
                    <a:pt x="428" y="113"/>
                  </a:lnTo>
                  <a:lnTo>
                    <a:pt x="430" y="95"/>
                  </a:lnTo>
                  <a:lnTo>
                    <a:pt x="434" y="77"/>
                  </a:lnTo>
                  <a:lnTo>
                    <a:pt x="439" y="59"/>
                  </a:lnTo>
                  <a:lnTo>
                    <a:pt x="446" y="40"/>
                  </a:lnTo>
                  <a:lnTo>
                    <a:pt x="454" y="21"/>
                  </a:lnTo>
                  <a:lnTo>
                    <a:pt x="465" y="0"/>
                  </a:lnTo>
                  <a:lnTo>
                    <a:pt x="455" y="20"/>
                  </a:lnTo>
                  <a:lnTo>
                    <a:pt x="445" y="38"/>
                  </a:lnTo>
                  <a:lnTo>
                    <a:pt x="435" y="55"/>
                  </a:lnTo>
                  <a:lnTo>
                    <a:pt x="424" y="72"/>
                  </a:lnTo>
                  <a:lnTo>
                    <a:pt x="413" y="88"/>
                  </a:lnTo>
                  <a:lnTo>
                    <a:pt x="401" y="103"/>
                  </a:lnTo>
                  <a:lnTo>
                    <a:pt x="389" y="118"/>
                  </a:lnTo>
                  <a:lnTo>
                    <a:pt x="376" y="133"/>
                  </a:lnTo>
                  <a:lnTo>
                    <a:pt x="351" y="161"/>
                  </a:lnTo>
                  <a:lnTo>
                    <a:pt x="324" y="188"/>
                  </a:lnTo>
                  <a:lnTo>
                    <a:pt x="297" y="214"/>
                  </a:lnTo>
                  <a:lnTo>
                    <a:pt x="269" y="239"/>
                  </a:lnTo>
                  <a:lnTo>
                    <a:pt x="241" y="263"/>
                  </a:lnTo>
                  <a:lnTo>
                    <a:pt x="214" y="288"/>
                  </a:lnTo>
                  <a:lnTo>
                    <a:pt x="187" y="313"/>
                  </a:lnTo>
                  <a:lnTo>
                    <a:pt x="159" y="338"/>
                  </a:lnTo>
                  <a:lnTo>
                    <a:pt x="134" y="365"/>
                  </a:lnTo>
                  <a:lnTo>
                    <a:pt x="110" y="393"/>
                  </a:lnTo>
                  <a:lnTo>
                    <a:pt x="98" y="407"/>
                  </a:lnTo>
                  <a:lnTo>
                    <a:pt x="87" y="422"/>
                  </a:lnTo>
                  <a:lnTo>
                    <a:pt x="77" y="437"/>
                  </a:lnTo>
                  <a:lnTo>
                    <a:pt x="66" y="453"/>
                  </a:lnTo>
                  <a:lnTo>
                    <a:pt x="56" y="471"/>
                  </a:lnTo>
                  <a:lnTo>
                    <a:pt x="47" y="489"/>
                  </a:lnTo>
                  <a:lnTo>
                    <a:pt x="38" y="506"/>
                  </a:lnTo>
                  <a:lnTo>
                    <a:pt x="31" y="524"/>
                  </a:lnTo>
                  <a:lnTo>
                    <a:pt x="25" y="541"/>
                  </a:lnTo>
                  <a:lnTo>
                    <a:pt x="19" y="558"/>
                  </a:lnTo>
                  <a:lnTo>
                    <a:pt x="15" y="575"/>
                  </a:lnTo>
                  <a:lnTo>
                    <a:pt x="11" y="592"/>
                  </a:lnTo>
                  <a:lnTo>
                    <a:pt x="8" y="609"/>
                  </a:lnTo>
                  <a:lnTo>
                    <a:pt x="6" y="626"/>
                  </a:lnTo>
                  <a:lnTo>
                    <a:pt x="4" y="643"/>
                  </a:lnTo>
                  <a:lnTo>
                    <a:pt x="3" y="659"/>
                  </a:lnTo>
                  <a:lnTo>
                    <a:pt x="2" y="693"/>
                  </a:lnTo>
                  <a:lnTo>
                    <a:pt x="4" y="727"/>
                  </a:lnTo>
                  <a:lnTo>
                    <a:pt x="9" y="794"/>
                  </a:lnTo>
                  <a:lnTo>
                    <a:pt x="17" y="862"/>
                  </a:lnTo>
                  <a:lnTo>
                    <a:pt x="21" y="897"/>
                  </a:lnTo>
                  <a:lnTo>
                    <a:pt x="23" y="932"/>
                  </a:lnTo>
                  <a:lnTo>
                    <a:pt x="25" y="968"/>
                  </a:lnTo>
                  <a:lnTo>
                    <a:pt x="25" y="1004"/>
                  </a:lnTo>
                  <a:lnTo>
                    <a:pt x="21" y="1012"/>
                  </a:lnTo>
                  <a:lnTo>
                    <a:pt x="12" y="1030"/>
                  </a:lnTo>
                  <a:lnTo>
                    <a:pt x="4" y="1048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81" name="Freeform 424"/>
            <p:cNvSpPr/>
            <p:nvPr/>
          </p:nvSpPr>
          <p:spPr bwMode="auto">
            <a:xfrm rot="9982584">
              <a:off x="7905193" y="1656643"/>
              <a:ext cx="188062" cy="115633"/>
            </a:xfrm>
            <a:custGeom>
              <a:gdLst>
                <a:gd fmla="*/ 47 w 1040" name="T0"/>
                <a:gd fmla="*/ 507 h 638" name="T1"/>
                <a:gd fmla="*/ 118 w 1040" name="T2"/>
                <a:gd fmla="*/ 510 h 638" name="T3"/>
                <a:gd fmla="*/ 189 w 1040" name="T4"/>
                <a:gd fmla="*/ 506 h 638" name="T5"/>
                <a:gd fmla="*/ 260 w 1040" name="T6"/>
                <a:gd fmla="*/ 495 h 638" name="T7"/>
                <a:gd fmla="*/ 330 w 1040" name="T8"/>
                <a:gd fmla="*/ 478 h 638" name="T9"/>
                <a:gd fmla="*/ 397 w 1040" name="T10"/>
                <a:gd fmla="*/ 454 h 638" name="T11"/>
                <a:gd fmla="*/ 463 w 1040" name="T12"/>
                <a:gd fmla="*/ 424 h 638" name="T13"/>
                <a:gd fmla="*/ 526 w 1040" name="T14"/>
                <a:gd fmla="*/ 389 h 638" name="T15"/>
                <a:gd fmla="*/ 587 w 1040" name="T16"/>
                <a:gd fmla="*/ 346 h 638" name="T17"/>
                <a:gd fmla="*/ 643 w 1040" name="T18"/>
                <a:gd fmla="*/ 299 h 638" name="T19"/>
                <a:gd fmla="*/ 696 w 1040" name="T20"/>
                <a:gd fmla="*/ 247 h 638" name="T21"/>
                <a:gd fmla="*/ 667 w 1040" name="T22"/>
                <a:gd fmla="*/ 303 h 638" name="T23"/>
                <a:gd fmla="*/ 632 w 1040" name="T24"/>
                <a:gd fmla="*/ 356 h 638" name="T25"/>
                <a:gd fmla="*/ 593 w 1040" name="T26"/>
                <a:gd fmla="*/ 407 h 638" name="T27"/>
                <a:gd fmla="*/ 548 w 1040" name="T28"/>
                <a:gd fmla="*/ 452 h 638" name="T29"/>
                <a:gd fmla="*/ 499 w 1040" name="T30"/>
                <a:gd fmla="*/ 493 h 638" name="T31"/>
                <a:gd fmla="*/ 447 w 1040" name="T32"/>
                <a:gd fmla="*/ 527 h 638" name="T33"/>
                <a:gd fmla="*/ 392 w 1040" name="T34"/>
                <a:gd fmla="*/ 556 h 638" name="T35"/>
                <a:gd fmla="*/ 333 w 1040" name="T36"/>
                <a:gd fmla="*/ 576 h 638" name="T37"/>
                <a:gd fmla="*/ 272 w 1040" name="T38"/>
                <a:gd fmla="*/ 589 h 638" name="T39"/>
                <a:gd fmla="*/ 208 w 1040" name="T40"/>
                <a:gd fmla="*/ 593 h 638" name="T41"/>
                <a:gd fmla="*/ 206 w 1040" name="T42"/>
                <a:gd fmla="*/ 602 h 638" name="T43"/>
                <a:gd fmla="*/ 333 w 1040" name="T44"/>
                <a:gd fmla="*/ 628 h 638" name="T45"/>
                <a:gd fmla="*/ 396 w 1040" name="T46"/>
                <a:gd fmla="*/ 636 h 638" name="T47"/>
                <a:gd fmla="*/ 459 w 1040" name="T48"/>
                <a:gd fmla="*/ 638 h 638" name="T49"/>
                <a:gd fmla="*/ 519 w 1040" name="T50"/>
                <a:gd fmla="*/ 633 h 638" name="T51"/>
                <a:gd fmla="*/ 579 w 1040" name="T52"/>
                <a:gd fmla="*/ 622 h 638" name="T53"/>
                <a:gd fmla="*/ 634 w 1040" name="T54"/>
                <a:gd fmla="*/ 602 h 638" name="T55"/>
                <a:gd fmla="*/ 685 w 1040" name="T56"/>
                <a:gd fmla="*/ 573 h 638" name="T57"/>
                <a:gd fmla="*/ 731 w 1040" name="T58"/>
                <a:gd fmla="*/ 534 h 638" name="T59"/>
                <a:gd fmla="*/ 771 w 1040" name="T60"/>
                <a:gd fmla="*/ 484 h 638" name="T61"/>
                <a:gd fmla="*/ 798 w 1040" name="T62"/>
                <a:gd fmla="*/ 435 h 638" name="T63"/>
                <a:gd fmla="*/ 818 w 1040" name="T64"/>
                <a:gd fmla="*/ 382 h 638" name="T65"/>
                <a:gd fmla="*/ 844 w 1040" name="T66"/>
                <a:gd fmla="*/ 278 h 638" name="T67"/>
                <a:gd fmla="*/ 871 w 1040" name="T68"/>
                <a:gd fmla="*/ 177 h 638" name="T69"/>
                <a:gd fmla="*/ 891 w 1040" name="T70"/>
                <a:gd fmla="*/ 130 h 638" name="T71"/>
                <a:gd fmla="*/ 917 w 1040" name="T72"/>
                <a:gd fmla="*/ 88 h 638" name="T73"/>
                <a:gd fmla="*/ 952 w 1040" name="T74"/>
                <a:gd fmla="*/ 50 h 638" name="T75"/>
                <a:gd fmla="*/ 1000 w 1040" name="T76"/>
                <a:gd fmla="*/ 17 h 638" name="T77"/>
                <a:gd fmla="*/ 1021 w 1040" name="T78"/>
                <a:gd fmla="*/ 8 h 638" name="T79"/>
                <a:gd fmla="*/ 963 w 1040" name="T80"/>
                <a:gd fmla="*/ 27 h 638" name="T81"/>
                <a:gd fmla="*/ 906 w 1040" name="T82"/>
                <a:gd fmla="*/ 41 h 638" name="T83"/>
                <a:gd fmla="*/ 810 w 1040" name="T84"/>
                <a:gd fmla="*/ 51 h 638" name="T85"/>
                <a:gd fmla="*/ 699 w 1040" name="T86"/>
                <a:gd fmla="*/ 55 h 638" name="T87"/>
                <a:gd fmla="*/ 588 w 1040" name="T88"/>
                <a:gd fmla="*/ 59 h 638" name="T89"/>
                <a:gd fmla="*/ 497 w 1040" name="T90"/>
                <a:gd fmla="*/ 72 h 638" name="T91"/>
                <a:gd fmla="*/ 443 w 1040" name="T92"/>
                <a:gd fmla="*/ 86 h 638" name="T93"/>
                <a:gd fmla="*/ 387 w 1040" name="T94"/>
                <a:gd fmla="*/ 108 h 638" name="T95"/>
                <a:gd fmla="*/ 339 w 1040" name="T96"/>
                <a:gd fmla="*/ 135 h 638" name="T97"/>
                <a:gd fmla="*/ 297 w 1040" name="T98"/>
                <a:gd fmla="*/ 166 h 638" name="T99"/>
                <a:gd fmla="*/ 261 w 1040" name="T100"/>
                <a:gd fmla="*/ 202 h 638" name="T101"/>
                <a:gd fmla="*/ 177 w 1040" name="T102"/>
                <a:gd fmla="*/ 308 h 638" name="T103"/>
                <a:gd fmla="*/ 99 w 1040" name="T104"/>
                <a:gd fmla="*/ 422 h 638" name="T105"/>
                <a:gd fmla="*/ 44 w 1040" name="T106"/>
                <a:gd fmla="*/ 482 h 638" name="T107"/>
                <a:gd fmla="*/ 0 w 1040" name="T108"/>
                <a:gd fmla="*/ 502 h 6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638" w="1040">
                  <a:moveTo>
                    <a:pt x="0" y="502"/>
                  </a:moveTo>
                  <a:lnTo>
                    <a:pt x="24" y="505"/>
                  </a:lnTo>
                  <a:lnTo>
                    <a:pt x="47" y="507"/>
                  </a:lnTo>
                  <a:lnTo>
                    <a:pt x="71" y="509"/>
                  </a:lnTo>
                  <a:lnTo>
                    <a:pt x="95" y="510"/>
                  </a:lnTo>
                  <a:lnTo>
                    <a:pt x="118" y="510"/>
                  </a:lnTo>
                  <a:lnTo>
                    <a:pt x="142" y="509"/>
                  </a:lnTo>
                  <a:lnTo>
                    <a:pt x="166" y="508"/>
                  </a:lnTo>
                  <a:lnTo>
                    <a:pt x="189" y="506"/>
                  </a:lnTo>
                  <a:lnTo>
                    <a:pt x="213" y="503"/>
                  </a:lnTo>
                  <a:lnTo>
                    <a:pt x="236" y="499"/>
                  </a:lnTo>
                  <a:lnTo>
                    <a:pt x="260" y="495"/>
                  </a:lnTo>
                  <a:lnTo>
                    <a:pt x="284" y="490"/>
                  </a:lnTo>
                  <a:lnTo>
                    <a:pt x="307" y="484"/>
                  </a:lnTo>
                  <a:lnTo>
                    <a:pt x="330" y="478"/>
                  </a:lnTo>
                  <a:lnTo>
                    <a:pt x="352" y="471"/>
                  </a:lnTo>
                  <a:lnTo>
                    <a:pt x="375" y="463"/>
                  </a:lnTo>
                  <a:lnTo>
                    <a:pt x="397" y="454"/>
                  </a:lnTo>
                  <a:lnTo>
                    <a:pt x="419" y="445"/>
                  </a:lnTo>
                  <a:lnTo>
                    <a:pt x="441" y="435"/>
                  </a:lnTo>
                  <a:lnTo>
                    <a:pt x="463" y="424"/>
                  </a:lnTo>
                  <a:lnTo>
                    <a:pt x="484" y="413"/>
                  </a:lnTo>
                  <a:lnTo>
                    <a:pt x="505" y="401"/>
                  </a:lnTo>
                  <a:lnTo>
                    <a:pt x="526" y="389"/>
                  </a:lnTo>
                  <a:lnTo>
                    <a:pt x="546" y="374"/>
                  </a:lnTo>
                  <a:lnTo>
                    <a:pt x="567" y="361"/>
                  </a:lnTo>
                  <a:lnTo>
                    <a:pt x="587" y="346"/>
                  </a:lnTo>
                  <a:lnTo>
                    <a:pt x="606" y="331"/>
                  </a:lnTo>
                  <a:lnTo>
                    <a:pt x="625" y="315"/>
                  </a:lnTo>
                  <a:lnTo>
                    <a:pt x="643" y="299"/>
                  </a:lnTo>
                  <a:lnTo>
                    <a:pt x="661" y="282"/>
                  </a:lnTo>
                  <a:lnTo>
                    <a:pt x="679" y="265"/>
                  </a:lnTo>
                  <a:lnTo>
                    <a:pt x="696" y="247"/>
                  </a:lnTo>
                  <a:lnTo>
                    <a:pt x="687" y="266"/>
                  </a:lnTo>
                  <a:lnTo>
                    <a:pt x="677" y="284"/>
                  </a:lnTo>
                  <a:lnTo>
                    <a:pt x="667" y="303"/>
                  </a:lnTo>
                  <a:lnTo>
                    <a:pt x="656" y="321"/>
                  </a:lnTo>
                  <a:lnTo>
                    <a:pt x="644" y="339"/>
                  </a:lnTo>
                  <a:lnTo>
                    <a:pt x="632" y="356"/>
                  </a:lnTo>
                  <a:lnTo>
                    <a:pt x="620" y="373"/>
                  </a:lnTo>
                  <a:lnTo>
                    <a:pt x="607" y="391"/>
                  </a:lnTo>
                  <a:lnTo>
                    <a:pt x="593" y="407"/>
                  </a:lnTo>
                  <a:lnTo>
                    <a:pt x="579" y="422"/>
                  </a:lnTo>
                  <a:lnTo>
                    <a:pt x="564" y="438"/>
                  </a:lnTo>
                  <a:lnTo>
                    <a:pt x="548" y="452"/>
                  </a:lnTo>
                  <a:lnTo>
                    <a:pt x="532" y="466"/>
                  </a:lnTo>
                  <a:lnTo>
                    <a:pt x="516" y="480"/>
                  </a:lnTo>
                  <a:lnTo>
                    <a:pt x="499" y="493"/>
                  </a:lnTo>
                  <a:lnTo>
                    <a:pt x="482" y="505"/>
                  </a:lnTo>
                  <a:lnTo>
                    <a:pt x="465" y="517"/>
                  </a:lnTo>
                  <a:lnTo>
                    <a:pt x="447" y="527"/>
                  </a:lnTo>
                  <a:lnTo>
                    <a:pt x="429" y="538"/>
                  </a:lnTo>
                  <a:lnTo>
                    <a:pt x="411" y="547"/>
                  </a:lnTo>
                  <a:lnTo>
                    <a:pt x="392" y="556"/>
                  </a:lnTo>
                  <a:lnTo>
                    <a:pt x="373" y="563"/>
                  </a:lnTo>
                  <a:lnTo>
                    <a:pt x="353" y="570"/>
                  </a:lnTo>
                  <a:lnTo>
                    <a:pt x="333" y="576"/>
                  </a:lnTo>
                  <a:lnTo>
                    <a:pt x="313" y="582"/>
                  </a:lnTo>
                  <a:lnTo>
                    <a:pt x="293" y="586"/>
                  </a:lnTo>
                  <a:lnTo>
                    <a:pt x="272" y="589"/>
                  </a:lnTo>
                  <a:lnTo>
                    <a:pt x="252" y="591"/>
                  </a:lnTo>
                  <a:lnTo>
                    <a:pt x="230" y="593"/>
                  </a:lnTo>
                  <a:lnTo>
                    <a:pt x="208" y="593"/>
                  </a:lnTo>
                  <a:lnTo>
                    <a:pt x="187" y="592"/>
                  </a:lnTo>
                  <a:lnTo>
                    <a:pt x="165" y="590"/>
                  </a:lnTo>
                  <a:lnTo>
                    <a:pt x="206" y="602"/>
                  </a:lnTo>
                  <a:lnTo>
                    <a:pt x="249" y="612"/>
                  </a:lnTo>
                  <a:lnTo>
                    <a:pt x="291" y="621"/>
                  </a:lnTo>
                  <a:lnTo>
                    <a:pt x="333" y="628"/>
                  </a:lnTo>
                  <a:lnTo>
                    <a:pt x="354" y="631"/>
                  </a:lnTo>
                  <a:lnTo>
                    <a:pt x="375" y="634"/>
                  </a:lnTo>
                  <a:lnTo>
                    <a:pt x="396" y="636"/>
                  </a:lnTo>
                  <a:lnTo>
                    <a:pt x="417" y="637"/>
                  </a:lnTo>
                  <a:lnTo>
                    <a:pt x="438" y="638"/>
                  </a:lnTo>
                  <a:lnTo>
                    <a:pt x="459" y="638"/>
                  </a:lnTo>
                  <a:lnTo>
                    <a:pt x="479" y="637"/>
                  </a:lnTo>
                  <a:lnTo>
                    <a:pt x="499" y="636"/>
                  </a:lnTo>
                  <a:lnTo>
                    <a:pt x="519" y="633"/>
                  </a:lnTo>
                  <a:lnTo>
                    <a:pt x="539" y="630"/>
                  </a:lnTo>
                  <a:lnTo>
                    <a:pt x="559" y="627"/>
                  </a:lnTo>
                  <a:lnTo>
                    <a:pt x="579" y="622"/>
                  </a:lnTo>
                  <a:lnTo>
                    <a:pt x="597" y="616"/>
                  </a:lnTo>
                  <a:lnTo>
                    <a:pt x="616" y="610"/>
                  </a:lnTo>
                  <a:lnTo>
                    <a:pt x="634" y="602"/>
                  </a:lnTo>
                  <a:lnTo>
                    <a:pt x="651" y="594"/>
                  </a:lnTo>
                  <a:lnTo>
                    <a:pt x="668" y="584"/>
                  </a:lnTo>
                  <a:lnTo>
                    <a:pt x="685" y="573"/>
                  </a:lnTo>
                  <a:lnTo>
                    <a:pt x="701" y="561"/>
                  </a:lnTo>
                  <a:lnTo>
                    <a:pt x="716" y="548"/>
                  </a:lnTo>
                  <a:lnTo>
                    <a:pt x="731" y="534"/>
                  </a:lnTo>
                  <a:lnTo>
                    <a:pt x="745" y="519"/>
                  </a:lnTo>
                  <a:lnTo>
                    <a:pt x="758" y="502"/>
                  </a:lnTo>
                  <a:lnTo>
                    <a:pt x="771" y="484"/>
                  </a:lnTo>
                  <a:lnTo>
                    <a:pt x="781" y="468"/>
                  </a:lnTo>
                  <a:lnTo>
                    <a:pt x="790" y="451"/>
                  </a:lnTo>
                  <a:lnTo>
                    <a:pt x="798" y="435"/>
                  </a:lnTo>
                  <a:lnTo>
                    <a:pt x="805" y="418"/>
                  </a:lnTo>
                  <a:lnTo>
                    <a:pt x="812" y="401"/>
                  </a:lnTo>
                  <a:lnTo>
                    <a:pt x="818" y="382"/>
                  </a:lnTo>
                  <a:lnTo>
                    <a:pt x="823" y="365"/>
                  </a:lnTo>
                  <a:lnTo>
                    <a:pt x="828" y="347"/>
                  </a:lnTo>
                  <a:lnTo>
                    <a:pt x="844" y="278"/>
                  </a:lnTo>
                  <a:lnTo>
                    <a:pt x="861" y="209"/>
                  </a:lnTo>
                  <a:lnTo>
                    <a:pt x="865" y="193"/>
                  </a:lnTo>
                  <a:lnTo>
                    <a:pt x="871" y="177"/>
                  </a:lnTo>
                  <a:lnTo>
                    <a:pt x="876" y="161"/>
                  </a:lnTo>
                  <a:lnTo>
                    <a:pt x="884" y="145"/>
                  </a:lnTo>
                  <a:lnTo>
                    <a:pt x="891" y="130"/>
                  </a:lnTo>
                  <a:lnTo>
                    <a:pt x="898" y="116"/>
                  </a:lnTo>
                  <a:lnTo>
                    <a:pt x="907" y="101"/>
                  </a:lnTo>
                  <a:lnTo>
                    <a:pt x="917" y="88"/>
                  </a:lnTo>
                  <a:lnTo>
                    <a:pt x="927" y="75"/>
                  </a:lnTo>
                  <a:lnTo>
                    <a:pt x="939" y="62"/>
                  </a:lnTo>
                  <a:lnTo>
                    <a:pt x="952" y="50"/>
                  </a:lnTo>
                  <a:lnTo>
                    <a:pt x="967" y="39"/>
                  </a:lnTo>
                  <a:lnTo>
                    <a:pt x="983" y="27"/>
                  </a:lnTo>
                  <a:lnTo>
                    <a:pt x="1000" y="17"/>
                  </a:lnTo>
                  <a:lnTo>
                    <a:pt x="1019" y="8"/>
                  </a:lnTo>
                  <a:lnTo>
                    <a:pt x="1040" y="0"/>
                  </a:lnTo>
                  <a:lnTo>
                    <a:pt x="1021" y="8"/>
                  </a:lnTo>
                  <a:lnTo>
                    <a:pt x="1001" y="15"/>
                  </a:lnTo>
                  <a:lnTo>
                    <a:pt x="982" y="22"/>
                  </a:lnTo>
                  <a:lnTo>
                    <a:pt x="963" y="27"/>
                  </a:lnTo>
                  <a:lnTo>
                    <a:pt x="944" y="32"/>
                  </a:lnTo>
                  <a:lnTo>
                    <a:pt x="925" y="37"/>
                  </a:lnTo>
                  <a:lnTo>
                    <a:pt x="906" y="41"/>
                  </a:lnTo>
                  <a:lnTo>
                    <a:pt x="887" y="44"/>
                  </a:lnTo>
                  <a:lnTo>
                    <a:pt x="848" y="48"/>
                  </a:lnTo>
                  <a:lnTo>
                    <a:pt x="810" y="51"/>
                  </a:lnTo>
                  <a:lnTo>
                    <a:pt x="773" y="53"/>
                  </a:lnTo>
                  <a:lnTo>
                    <a:pt x="736" y="54"/>
                  </a:lnTo>
                  <a:lnTo>
                    <a:pt x="699" y="55"/>
                  </a:lnTo>
                  <a:lnTo>
                    <a:pt x="662" y="56"/>
                  </a:lnTo>
                  <a:lnTo>
                    <a:pt x="625" y="57"/>
                  </a:lnTo>
                  <a:lnTo>
                    <a:pt x="588" y="59"/>
                  </a:lnTo>
                  <a:lnTo>
                    <a:pt x="551" y="63"/>
                  </a:lnTo>
                  <a:lnTo>
                    <a:pt x="515" y="68"/>
                  </a:lnTo>
                  <a:lnTo>
                    <a:pt x="497" y="72"/>
                  </a:lnTo>
                  <a:lnTo>
                    <a:pt x="479" y="76"/>
                  </a:lnTo>
                  <a:lnTo>
                    <a:pt x="461" y="80"/>
                  </a:lnTo>
                  <a:lnTo>
                    <a:pt x="443" y="86"/>
                  </a:lnTo>
                  <a:lnTo>
                    <a:pt x="423" y="93"/>
                  </a:lnTo>
                  <a:lnTo>
                    <a:pt x="405" y="100"/>
                  </a:lnTo>
                  <a:lnTo>
                    <a:pt x="387" y="108"/>
                  </a:lnTo>
                  <a:lnTo>
                    <a:pt x="370" y="116"/>
                  </a:lnTo>
                  <a:lnTo>
                    <a:pt x="354" y="125"/>
                  </a:lnTo>
                  <a:lnTo>
                    <a:pt x="339" y="135"/>
                  </a:lnTo>
                  <a:lnTo>
                    <a:pt x="324" y="145"/>
                  </a:lnTo>
                  <a:lnTo>
                    <a:pt x="310" y="155"/>
                  </a:lnTo>
                  <a:lnTo>
                    <a:pt x="297" y="166"/>
                  </a:lnTo>
                  <a:lnTo>
                    <a:pt x="284" y="178"/>
                  </a:lnTo>
                  <a:lnTo>
                    <a:pt x="272" y="189"/>
                  </a:lnTo>
                  <a:lnTo>
                    <a:pt x="261" y="202"/>
                  </a:lnTo>
                  <a:lnTo>
                    <a:pt x="237" y="227"/>
                  </a:lnTo>
                  <a:lnTo>
                    <a:pt x="217" y="253"/>
                  </a:lnTo>
                  <a:lnTo>
                    <a:pt x="177" y="308"/>
                  </a:lnTo>
                  <a:lnTo>
                    <a:pt x="139" y="364"/>
                  </a:lnTo>
                  <a:lnTo>
                    <a:pt x="119" y="394"/>
                  </a:lnTo>
                  <a:lnTo>
                    <a:pt x="99" y="422"/>
                  </a:lnTo>
                  <a:lnTo>
                    <a:pt x="76" y="450"/>
                  </a:lnTo>
                  <a:lnTo>
                    <a:pt x="53" y="478"/>
                  </a:lnTo>
                  <a:lnTo>
                    <a:pt x="44" y="482"/>
                  </a:lnTo>
                  <a:lnTo>
                    <a:pt x="26" y="490"/>
                  </a:lnTo>
                  <a:lnTo>
                    <a:pt x="8" y="498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82" name="Freeform 425"/>
            <p:cNvSpPr/>
            <p:nvPr/>
          </p:nvSpPr>
          <p:spPr bwMode="auto">
            <a:xfrm rot="9982584">
              <a:off x="7852192" y="1550225"/>
              <a:ext cx="189333" cy="106738"/>
            </a:xfrm>
            <a:custGeom>
              <a:gdLst>
                <a:gd fmla="*/ 25 w 1045" name="T0"/>
                <a:gd fmla="*/ 40 h 589" name="T1"/>
                <a:gd fmla="*/ 68 w 1045" name="T2"/>
                <a:gd fmla="*/ 98 h 589" name="T3"/>
                <a:gd fmla="*/ 117 w 1045" name="T4"/>
                <a:gd fmla="*/ 150 h 589" name="T5"/>
                <a:gd fmla="*/ 170 w 1045" name="T6"/>
                <a:gd fmla="*/ 198 h 589" name="T7"/>
                <a:gd fmla="*/ 227 w 1045" name="T8"/>
                <a:gd fmla="*/ 241 h 589" name="T9"/>
                <a:gd fmla="*/ 288 w 1045" name="T10"/>
                <a:gd fmla="*/ 278 h 589" name="T11"/>
                <a:gd fmla="*/ 352 w 1045" name="T12"/>
                <a:gd fmla="*/ 310 h 589" name="T13"/>
                <a:gd fmla="*/ 420 w 1045" name="T14"/>
                <a:gd fmla="*/ 336 h 589" name="T15"/>
                <a:gd fmla="*/ 491 w 1045" name="T16"/>
                <a:gd fmla="*/ 357 h 589" name="T17"/>
                <a:gd fmla="*/ 563 w 1045" name="T18"/>
                <a:gd fmla="*/ 371 h 589" name="T19"/>
                <a:gd fmla="*/ 637 w 1045" name="T20"/>
                <a:gd fmla="*/ 379 h 589" name="T21"/>
                <a:gd fmla="*/ 575 w 1045" name="T22"/>
                <a:gd fmla="*/ 392 h 589" name="T23"/>
                <a:gd fmla="*/ 512 w 1045" name="T24"/>
                <a:gd fmla="*/ 399 h 589" name="T25"/>
                <a:gd fmla="*/ 449 w 1045" name="T26"/>
                <a:gd fmla="*/ 399 h 589" name="T27"/>
                <a:gd fmla="*/ 384 w 1045" name="T28"/>
                <a:gd fmla="*/ 394 h 589" name="T29"/>
                <a:gd fmla="*/ 322 w 1045" name="T30"/>
                <a:gd fmla="*/ 382 h 589" name="T31"/>
                <a:gd fmla="*/ 263 w 1045" name="T32"/>
                <a:gd fmla="*/ 363 h 589" name="T33"/>
                <a:gd fmla="*/ 206 w 1045" name="T34"/>
                <a:gd fmla="*/ 338 h 589" name="T35"/>
                <a:gd fmla="*/ 153 w 1045" name="T36"/>
                <a:gd fmla="*/ 306 h 589" name="T37"/>
                <a:gd fmla="*/ 103 w 1045" name="T38"/>
                <a:gd fmla="*/ 267 h 589" name="T39"/>
                <a:gd fmla="*/ 61 w 1045" name="T40"/>
                <a:gd fmla="*/ 220 h 589" name="T41"/>
                <a:gd fmla="*/ 53 w 1045" name="T42"/>
                <a:gd fmla="*/ 224 h 589" name="T43"/>
                <a:gd fmla="*/ 111 w 1045" name="T44"/>
                <a:gd fmla="*/ 338 h 589" name="T45"/>
                <a:gd fmla="*/ 146 w 1045" name="T46"/>
                <a:gd fmla="*/ 392 h 589" name="T47"/>
                <a:gd fmla="*/ 184 w 1045" name="T48"/>
                <a:gd fmla="*/ 443 h 589" name="T49"/>
                <a:gd fmla="*/ 226 w 1045" name="T50"/>
                <a:gd fmla="*/ 487 h 589" name="T51"/>
                <a:gd fmla="*/ 272 w 1045" name="T52"/>
                <a:gd fmla="*/ 525 h 589" name="T53"/>
                <a:gd fmla="*/ 322 w 1045" name="T54"/>
                <a:gd fmla="*/ 555 h 589" name="T55"/>
                <a:gd fmla="*/ 376 w 1045" name="T56"/>
                <a:gd fmla="*/ 577 h 589" name="T57"/>
                <a:gd fmla="*/ 437 w 1045" name="T58"/>
                <a:gd fmla="*/ 588 h 589" name="T59"/>
                <a:gd fmla="*/ 501 w 1045" name="T60"/>
                <a:gd fmla="*/ 587 h 589" name="T61"/>
                <a:gd fmla="*/ 556 w 1045" name="T62"/>
                <a:gd fmla="*/ 577 h 589" name="T63"/>
                <a:gd fmla="*/ 609 w 1045" name="T64"/>
                <a:gd fmla="*/ 560 h 589" name="T65"/>
                <a:gd fmla="*/ 707 w 1045" name="T66"/>
                <a:gd fmla="*/ 514 h 589" name="T67"/>
                <a:gd fmla="*/ 802 w 1045" name="T68"/>
                <a:gd fmla="*/ 471 h 589" name="T69"/>
                <a:gd fmla="*/ 851 w 1045" name="T70"/>
                <a:gd fmla="*/ 456 h 589" name="T71"/>
                <a:gd fmla="*/ 900 w 1045" name="T72"/>
                <a:gd fmla="*/ 450 h 589" name="T73"/>
                <a:gd fmla="*/ 952 w 1045" name="T74"/>
                <a:gd fmla="*/ 454 h 589" name="T75"/>
                <a:gd fmla="*/ 1006 w 1045" name="T76"/>
                <a:gd fmla="*/ 471 h 589" name="T77"/>
                <a:gd fmla="*/ 1026 w 1045" name="T78"/>
                <a:gd fmla="*/ 481 h 589" name="T79"/>
                <a:gd fmla="*/ 975 w 1045" name="T80"/>
                <a:gd fmla="*/ 448 h 589" name="T81"/>
                <a:gd fmla="*/ 929 w 1045" name="T82"/>
                <a:gd fmla="*/ 412 h 589" name="T83"/>
                <a:gd fmla="*/ 861 w 1045" name="T84"/>
                <a:gd fmla="*/ 344 h 589" name="T85"/>
                <a:gd fmla="*/ 788 w 1045" name="T86"/>
                <a:gd fmla="*/ 260 h 589" name="T87"/>
                <a:gd fmla="*/ 714 w 1045" name="T88"/>
                <a:gd fmla="*/ 177 h 589" name="T89"/>
                <a:gd fmla="*/ 647 w 1045" name="T90"/>
                <a:gd fmla="*/ 115 h 589" name="T91"/>
                <a:gd fmla="*/ 603 w 1045" name="T92"/>
                <a:gd fmla="*/ 82 h 589" name="T93"/>
                <a:gd fmla="*/ 550 w 1045" name="T94"/>
                <a:gd fmla="*/ 53 h 589" name="T95"/>
                <a:gd fmla="*/ 499 w 1045" name="T96"/>
                <a:gd fmla="*/ 31 h 589" name="T97"/>
                <a:gd fmla="*/ 448 w 1045" name="T98"/>
                <a:gd fmla="*/ 19 h 589" name="T99"/>
                <a:gd fmla="*/ 397 w 1045" name="T100"/>
                <a:gd fmla="*/ 13 h 589" name="T101"/>
                <a:gd fmla="*/ 263 w 1045" name="T102"/>
                <a:gd fmla="*/ 16 h 589" name="T103"/>
                <a:gd fmla="*/ 125 w 1045" name="T104"/>
                <a:gd fmla="*/ 26 h 589" name="T105"/>
                <a:gd fmla="*/ 43 w 1045" name="T106"/>
                <a:gd fmla="*/ 22 h 589" name="T107"/>
                <a:gd fmla="*/ 0 w 1045" name="T108"/>
                <a:gd fmla="*/ 0 h 58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589" w="1045">
                  <a:moveTo>
                    <a:pt x="0" y="0"/>
                  </a:moveTo>
                  <a:lnTo>
                    <a:pt x="12" y="20"/>
                  </a:lnTo>
                  <a:lnTo>
                    <a:pt x="25" y="40"/>
                  </a:lnTo>
                  <a:lnTo>
                    <a:pt x="39" y="61"/>
                  </a:lnTo>
                  <a:lnTo>
                    <a:pt x="53" y="80"/>
                  </a:lnTo>
                  <a:lnTo>
                    <a:pt x="68" y="98"/>
                  </a:lnTo>
                  <a:lnTo>
                    <a:pt x="83" y="116"/>
                  </a:lnTo>
                  <a:lnTo>
                    <a:pt x="99" y="133"/>
                  </a:lnTo>
                  <a:lnTo>
                    <a:pt x="117" y="150"/>
                  </a:lnTo>
                  <a:lnTo>
                    <a:pt x="134" y="167"/>
                  </a:lnTo>
                  <a:lnTo>
                    <a:pt x="151" y="183"/>
                  </a:lnTo>
                  <a:lnTo>
                    <a:pt x="170" y="198"/>
                  </a:lnTo>
                  <a:lnTo>
                    <a:pt x="188" y="213"/>
                  </a:lnTo>
                  <a:lnTo>
                    <a:pt x="207" y="227"/>
                  </a:lnTo>
                  <a:lnTo>
                    <a:pt x="227" y="241"/>
                  </a:lnTo>
                  <a:lnTo>
                    <a:pt x="247" y="254"/>
                  </a:lnTo>
                  <a:lnTo>
                    <a:pt x="267" y="266"/>
                  </a:lnTo>
                  <a:lnTo>
                    <a:pt x="288" y="278"/>
                  </a:lnTo>
                  <a:lnTo>
                    <a:pt x="309" y="289"/>
                  </a:lnTo>
                  <a:lnTo>
                    <a:pt x="330" y="300"/>
                  </a:lnTo>
                  <a:lnTo>
                    <a:pt x="352" y="310"/>
                  </a:lnTo>
                  <a:lnTo>
                    <a:pt x="374" y="319"/>
                  </a:lnTo>
                  <a:lnTo>
                    <a:pt x="397" y="328"/>
                  </a:lnTo>
                  <a:lnTo>
                    <a:pt x="420" y="336"/>
                  </a:lnTo>
                  <a:lnTo>
                    <a:pt x="444" y="344"/>
                  </a:lnTo>
                  <a:lnTo>
                    <a:pt x="467" y="351"/>
                  </a:lnTo>
                  <a:lnTo>
                    <a:pt x="491" y="357"/>
                  </a:lnTo>
                  <a:lnTo>
                    <a:pt x="515" y="362"/>
                  </a:lnTo>
                  <a:lnTo>
                    <a:pt x="539" y="367"/>
                  </a:lnTo>
                  <a:lnTo>
                    <a:pt x="563" y="371"/>
                  </a:lnTo>
                  <a:lnTo>
                    <a:pt x="587" y="374"/>
                  </a:lnTo>
                  <a:lnTo>
                    <a:pt x="612" y="377"/>
                  </a:lnTo>
                  <a:lnTo>
                    <a:pt x="637" y="379"/>
                  </a:lnTo>
                  <a:lnTo>
                    <a:pt x="617" y="384"/>
                  </a:lnTo>
                  <a:lnTo>
                    <a:pt x="596" y="388"/>
                  </a:lnTo>
                  <a:lnTo>
                    <a:pt x="575" y="392"/>
                  </a:lnTo>
                  <a:lnTo>
                    <a:pt x="554" y="395"/>
                  </a:lnTo>
                  <a:lnTo>
                    <a:pt x="533" y="397"/>
                  </a:lnTo>
                  <a:lnTo>
                    <a:pt x="512" y="399"/>
                  </a:lnTo>
                  <a:lnTo>
                    <a:pt x="491" y="399"/>
                  </a:lnTo>
                  <a:lnTo>
                    <a:pt x="470" y="400"/>
                  </a:lnTo>
                  <a:lnTo>
                    <a:pt x="449" y="399"/>
                  </a:lnTo>
                  <a:lnTo>
                    <a:pt x="426" y="398"/>
                  </a:lnTo>
                  <a:lnTo>
                    <a:pt x="405" y="396"/>
                  </a:lnTo>
                  <a:lnTo>
                    <a:pt x="384" y="394"/>
                  </a:lnTo>
                  <a:lnTo>
                    <a:pt x="364" y="391"/>
                  </a:lnTo>
                  <a:lnTo>
                    <a:pt x="343" y="387"/>
                  </a:lnTo>
                  <a:lnTo>
                    <a:pt x="322" y="382"/>
                  </a:lnTo>
                  <a:lnTo>
                    <a:pt x="302" y="376"/>
                  </a:lnTo>
                  <a:lnTo>
                    <a:pt x="282" y="370"/>
                  </a:lnTo>
                  <a:lnTo>
                    <a:pt x="263" y="363"/>
                  </a:lnTo>
                  <a:lnTo>
                    <a:pt x="243" y="356"/>
                  </a:lnTo>
                  <a:lnTo>
                    <a:pt x="224" y="347"/>
                  </a:lnTo>
                  <a:lnTo>
                    <a:pt x="206" y="338"/>
                  </a:lnTo>
                  <a:lnTo>
                    <a:pt x="188" y="328"/>
                  </a:lnTo>
                  <a:lnTo>
                    <a:pt x="170" y="317"/>
                  </a:lnTo>
                  <a:lnTo>
                    <a:pt x="153" y="306"/>
                  </a:lnTo>
                  <a:lnTo>
                    <a:pt x="136" y="294"/>
                  </a:lnTo>
                  <a:lnTo>
                    <a:pt x="120" y="281"/>
                  </a:lnTo>
                  <a:lnTo>
                    <a:pt x="103" y="267"/>
                  </a:lnTo>
                  <a:lnTo>
                    <a:pt x="88" y="252"/>
                  </a:lnTo>
                  <a:lnTo>
                    <a:pt x="74" y="237"/>
                  </a:lnTo>
                  <a:lnTo>
                    <a:pt x="61" y="220"/>
                  </a:lnTo>
                  <a:lnTo>
                    <a:pt x="48" y="203"/>
                  </a:lnTo>
                  <a:lnTo>
                    <a:pt x="35" y="185"/>
                  </a:lnTo>
                  <a:lnTo>
                    <a:pt x="53" y="224"/>
                  </a:lnTo>
                  <a:lnTo>
                    <a:pt x="71" y="263"/>
                  </a:lnTo>
                  <a:lnTo>
                    <a:pt x="90" y="301"/>
                  </a:lnTo>
                  <a:lnTo>
                    <a:pt x="111" y="338"/>
                  </a:lnTo>
                  <a:lnTo>
                    <a:pt x="123" y="357"/>
                  </a:lnTo>
                  <a:lnTo>
                    <a:pt x="135" y="375"/>
                  </a:lnTo>
                  <a:lnTo>
                    <a:pt x="146" y="392"/>
                  </a:lnTo>
                  <a:lnTo>
                    <a:pt x="159" y="410"/>
                  </a:lnTo>
                  <a:lnTo>
                    <a:pt x="171" y="427"/>
                  </a:lnTo>
                  <a:lnTo>
                    <a:pt x="184" y="443"/>
                  </a:lnTo>
                  <a:lnTo>
                    <a:pt x="198" y="458"/>
                  </a:lnTo>
                  <a:lnTo>
                    <a:pt x="212" y="473"/>
                  </a:lnTo>
                  <a:lnTo>
                    <a:pt x="226" y="487"/>
                  </a:lnTo>
                  <a:lnTo>
                    <a:pt x="241" y="501"/>
                  </a:lnTo>
                  <a:lnTo>
                    <a:pt x="256" y="513"/>
                  </a:lnTo>
                  <a:lnTo>
                    <a:pt x="272" y="525"/>
                  </a:lnTo>
                  <a:lnTo>
                    <a:pt x="288" y="536"/>
                  </a:lnTo>
                  <a:lnTo>
                    <a:pt x="304" y="546"/>
                  </a:lnTo>
                  <a:lnTo>
                    <a:pt x="322" y="555"/>
                  </a:lnTo>
                  <a:lnTo>
                    <a:pt x="339" y="564"/>
                  </a:lnTo>
                  <a:lnTo>
                    <a:pt x="357" y="571"/>
                  </a:lnTo>
                  <a:lnTo>
                    <a:pt x="376" y="577"/>
                  </a:lnTo>
                  <a:lnTo>
                    <a:pt x="395" y="581"/>
                  </a:lnTo>
                  <a:lnTo>
                    <a:pt x="415" y="585"/>
                  </a:lnTo>
                  <a:lnTo>
                    <a:pt x="437" y="588"/>
                  </a:lnTo>
                  <a:lnTo>
                    <a:pt x="457" y="589"/>
                  </a:lnTo>
                  <a:lnTo>
                    <a:pt x="479" y="589"/>
                  </a:lnTo>
                  <a:lnTo>
                    <a:pt x="501" y="587"/>
                  </a:lnTo>
                  <a:lnTo>
                    <a:pt x="520" y="585"/>
                  </a:lnTo>
                  <a:lnTo>
                    <a:pt x="538" y="581"/>
                  </a:lnTo>
                  <a:lnTo>
                    <a:pt x="556" y="577"/>
                  </a:lnTo>
                  <a:lnTo>
                    <a:pt x="574" y="572"/>
                  </a:lnTo>
                  <a:lnTo>
                    <a:pt x="591" y="566"/>
                  </a:lnTo>
                  <a:lnTo>
                    <a:pt x="609" y="560"/>
                  </a:lnTo>
                  <a:lnTo>
                    <a:pt x="625" y="553"/>
                  </a:lnTo>
                  <a:lnTo>
                    <a:pt x="642" y="546"/>
                  </a:lnTo>
                  <a:lnTo>
                    <a:pt x="707" y="514"/>
                  </a:lnTo>
                  <a:lnTo>
                    <a:pt x="771" y="484"/>
                  </a:lnTo>
                  <a:lnTo>
                    <a:pt x="787" y="477"/>
                  </a:lnTo>
                  <a:lnTo>
                    <a:pt x="802" y="471"/>
                  </a:lnTo>
                  <a:lnTo>
                    <a:pt x="818" y="465"/>
                  </a:lnTo>
                  <a:lnTo>
                    <a:pt x="834" y="460"/>
                  </a:lnTo>
                  <a:lnTo>
                    <a:pt x="851" y="456"/>
                  </a:lnTo>
                  <a:lnTo>
                    <a:pt x="867" y="453"/>
                  </a:lnTo>
                  <a:lnTo>
                    <a:pt x="883" y="451"/>
                  </a:lnTo>
                  <a:lnTo>
                    <a:pt x="900" y="450"/>
                  </a:lnTo>
                  <a:lnTo>
                    <a:pt x="917" y="450"/>
                  </a:lnTo>
                  <a:lnTo>
                    <a:pt x="934" y="451"/>
                  </a:lnTo>
                  <a:lnTo>
                    <a:pt x="952" y="454"/>
                  </a:lnTo>
                  <a:lnTo>
                    <a:pt x="970" y="458"/>
                  </a:lnTo>
                  <a:lnTo>
                    <a:pt x="988" y="464"/>
                  </a:lnTo>
                  <a:lnTo>
                    <a:pt x="1006" y="471"/>
                  </a:lnTo>
                  <a:lnTo>
                    <a:pt x="1025" y="480"/>
                  </a:lnTo>
                  <a:lnTo>
                    <a:pt x="1045" y="491"/>
                  </a:lnTo>
                  <a:lnTo>
                    <a:pt x="1026" y="481"/>
                  </a:lnTo>
                  <a:lnTo>
                    <a:pt x="1009" y="471"/>
                  </a:lnTo>
                  <a:lnTo>
                    <a:pt x="992" y="460"/>
                  </a:lnTo>
                  <a:lnTo>
                    <a:pt x="975" y="448"/>
                  </a:lnTo>
                  <a:lnTo>
                    <a:pt x="959" y="437"/>
                  </a:lnTo>
                  <a:lnTo>
                    <a:pt x="944" y="424"/>
                  </a:lnTo>
                  <a:lnTo>
                    <a:pt x="929" y="412"/>
                  </a:lnTo>
                  <a:lnTo>
                    <a:pt x="915" y="398"/>
                  </a:lnTo>
                  <a:lnTo>
                    <a:pt x="888" y="372"/>
                  </a:lnTo>
                  <a:lnTo>
                    <a:pt x="861" y="344"/>
                  </a:lnTo>
                  <a:lnTo>
                    <a:pt x="836" y="316"/>
                  </a:lnTo>
                  <a:lnTo>
                    <a:pt x="812" y="288"/>
                  </a:lnTo>
                  <a:lnTo>
                    <a:pt x="788" y="260"/>
                  </a:lnTo>
                  <a:lnTo>
                    <a:pt x="764" y="232"/>
                  </a:lnTo>
                  <a:lnTo>
                    <a:pt x="739" y="204"/>
                  </a:lnTo>
                  <a:lnTo>
                    <a:pt x="714" y="177"/>
                  </a:lnTo>
                  <a:lnTo>
                    <a:pt x="688" y="151"/>
                  </a:lnTo>
                  <a:lnTo>
                    <a:pt x="661" y="126"/>
                  </a:lnTo>
                  <a:lnTo>
                    <a:pt x="647" y="115"/>
                  </a:lnTo>
                  <a:lnTo>
                    <a:pt x="633" y="103"/>
                  </a:lnTo>
                  <a:lnTo>
                    <a:pt x="618" y="92"/>
                  </a:lnTo>
                  <a:lnTo>
                    <a:pt x="603" y="82"/>
                  </a:lnTo>
                  <a:lnTo>
                    <a:pt x="585" y="71"/>
                  </a:lnTo>
                  <a:lnTo>
                    <a:pt x="567" y="61"/>
                  </a:lnTo>
                  <a:lnTo>
                    <a:pt x="550" y="53"/>
                  </a:lnTo>
                  <a:lnTo>
                    <a:pt x="533" y="44"/>
                  </a:lnTo>
                  <a:lnTo>
                    <a:pt x="516" y="37"/>
                  </a:lnTo>
                  <a:lnTo>
                    <a:pt x="499" y="31"/>
                  </a:lnTo>
                  <a:lnTo>
                    <a:pt x="482" y="26"/>
                  </a:lnTo>
                  <a:lnTo>
                    <a:pt x="465" y="22"/>
                  </a:lnTo>
                  <a:lnTo>
                    <a:pt x="448" y="19"/>
                  </a:lnTo>
                  <a:lnTo>
                    <a:pt x="430" y="16"/>
                  </a:lnTo>
                  <a:lnTo>
                    <a:pt x="413" y="14"/>
                  </a:lnTo>
                  <a:lnTo>
                    <a:pt x="397" y="13"/>
                  </a:lnTo>
                  <a:lnTo>
                    <a:pt x="363" y="11"/>
                  </a:lnTo>
                  <a:lnTo>
                    <a:pt x="330" y="12"/>
                  </a:lnTo>
                  <a:lnTo>
                    <a:pt x="263" y="16"/>
                  </a:lnTo>
                  <a:lnTo>
                    <a:pt x="194" y="22"/>
                  </a:lnTo>
                  <a:lnTo>
                    <a:pt x="160" y="25"/>
                  </a:lnTo>
                  <a:lnTo>
                    <a:pt x="125" y="26"/>
                  </a:lnTo>
                  <a:lnTo>
                    <a:pt x="88" y="27"/>
                  </a:lnTo>
                  <a:lnTo>
                    <a:pt x="52" y="26"/>
                  </a:lnTo>
                  <a:lnTo>
                    <a:pt x="43" y="22"/>
                  </a:lnTo>
                  <a:lnTo>
                    <a:pt x="26" y="13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483" name="Freeform 426"/>
            <p:cNvSpPr/>
            <p:nvPr/>
          </p:nvSpPr>
          <p:spPr bwMode="auto">
            <a:xfrm rot="9982584">
              <a:off x="7968300" y="1395289"/>
              <a:ext cx="102926" cy="198227"/>
            </a:xfrm>
            <a:custGeom>
              <a:gdLst>
                <a:gd fmla="*/ 44 w 567" name="T0"/>
                <a:gd fmla="*/ 27 h 1094" name="T1"/>
                <a:gd fmla="*/ 51 w 567" name="T2"/>
                <a:gd fmla="*/ 91 h 1094" name="T3"/>
                <a:gd fmla="*/ 33 w 567" name="T4"/>
                <a:gd fmla="*/ 196 h 1094" name="T5"/>
                <a:gd fmla="*/ 3 w 567" name="T6"/>
                <a:gd fmla="*/ 362 h 1094" name="T7"/>
                <a:gd fmla="*/ 0 w 567" name="T8"/>
                <a:gd fmla="*/ 429 h 1094" name="T9"/>
                <a:gd fmla="*/ 5 w 567" name="T10"/>
                <a:gd fmla="*/ 481 h 1094" name="T11"/>
                <a:gd fmla="*/ 16 w 567" name="T12"/>
                <a:gd fmla="*/ 535 h 1094" name="T13"/>
                <a:gd fmla="*/ 36 w 567" name="T14"/>
                <a:gd fmla="*/ 589 h 1094" name="T15"/>
                <a:gd fmla="*/ 62 w 567" name="T16"/>
                <a:gd fmla="*/ 641 h 1094" name="T17"/>
                <a:gd fmla="*/ 105 w 567" name="T18"/>
                <a:gd fmla="*/ 702 h 1094" name="T19"/>
                <a:gd fmla="*/ 176 w 567" name="T20"/>
                <a:gd fmla="*/ 785 h 1094" name="T21"/>
                <a:gd fmla="*/ 252 w 567" name="T22"/>
                <a:gd fmla="*/ 868 h 1094" name="T23"/>
                <a:gd fmla="*/ 324 w 567" name="T24"/>
                <a:gd fmla="*/ 955 h 1094" name="T25"/>
                <a:gd fmla="*/ 356 w 567" name="T26"/>
                <a:gd fmla="*/ 1003 h 1094" name="T27"/>
                <a:gd fmla="*/ 384 w 567" name="T28"/>
                <a:gd fmla="*/ 1056 h 1094" name="T29"/>
                <a:gd fmla="*/ 392 w 567" name="T30"/>
                <a:gd fmla="*/ 1074 h 1094" name="T31"/>
                <a:gd fmla="*/ 376 w 567" name="T32"/>
                <a:gd fmla="*/ 1016 h 1094" name="T33"/>
                <a:gd fmla="*/ 374 w 567" name="T34"/>
                <a:gd fmla="*/ 963 h 1094" name="T35"/>
                <a:gd fmla="*/ 383 w 567" name="T36"/>
                <a:gd fmla="*/ 913 h 1094" name="T37"/>
                <a:gd fmla="*/ 401 w 567" name="T38"/>
                <a:gd fmla="*/ 867 h 1094" name="T39"/>
                <a:gd fmla="*/ 426 w 567" name="T40"/>
                <a:gd fmla="*/ 821 h 1094" name="T41"/>
                <a:gd fmla="*/ 511 w 567" name="T42"/>
                <a:gd fmla="*/ 685 h 1094" name="T43"/>
                <a:gd fmla="*/ 536 w 567" name="T44"/>
                <a:gd fmla="*/ 636 h 1094" name="T45"/>
                <a:gd fmla="*/ 555 w 567" name="T46"/>
                <a:gd fmla="*/ 584 h 1094" name="T47"/>
                <a:gd fmla="*/ 566 w 567" name="T48"/>
                <a:gd fmla="*/ 523 h 1094" name="T49"/>
                <a:gd fmla="*/ 566 w 567" name="T50"/>
                <a:gd fmla="*/ 460 h 1094" name="T51"/>
                <a:gd fmla="*/ 555 w 567" name="T52"/>
                <a:gd fmla="*/ 402 h 1094" name="T53"/>
                <a:gd fmla="*/ 533 w 567" name="T54"/>
                <a:gd fmla="*/ 348 h 1094" name="T55"/>
                <a:gd fmla="*/ 504 w 567" name="T56"/>
                <a:gd fmla="*/ 297 h 1094" name="T57"/>
                <a:gd fmla="*/ 466 w 567" name="T58"/>
                <a:gd fmla="*/ 249 h 1094" name="T59"/>
                <a:gd fmla="*/ 423 w 567" name="T60"/>
                <a:gd fmla="*/ 205 h 1094" name="T61"/>
                <a:gd fmla="*/ 374 w 567" name="T62"/>
                <a:gd fmla="*/ 164 h 1094" name="T63"/>
                <a:gd fmla="*/ 287 w 567" name="T64"/>
                <a:gd fmla="*/ 101 h 1094" name="T65"/>
                <a:gd fmla="*/ 230 w 567" name="T66"/>
                <a:gd fmla="*/ 71 h 1094" name="T67"/>
                <a:gd fmla="*/ 274 w 567" name="T68"/>
                <a:gd fmla="*/ 117 h 1094" name="T69"/>
                <a:gd fmla="*/ 310 w 567" name="T70"/>
                <a:gd fmla="*/ 169 h 1094" name="T71"/>
                <a:gd fmla="*/ 338 w 567" name="T72"/>
                <a:gd fmla="*/ 224 h 1094" name="T73"/>
                <a:gd fmla="*/ 359 w 567" name="T74"/>
                <a:gd fmla="*/ 283 h 1094" name="T75"/>
                <a:gd fmla="*/ 373 w 567" name="T76"/>
                <a:gd fmla="*/ 344 h 1094" name="T77"/>
                <a:gd fmla="*/ 380 w 567" name="T78"/>
                <a:gd fmla="*/ 406 h 1094" name="T79"/>
                <a:gd fmla="*/ 380 w 567" name="T80"/>
                <a:gd fmla="*/ 470 h 1094" name="T81"/>
                <a:gd fmla="*/ 374 w 567" name="T82"/>
                <a:gd fmla="*/ 534 h 1094" name="T83"/>
                <a:gd fmla="*/ 362 w 567" name="T84"/>
                <a:gd fmla="*/ 596 h 1094" name="T85"/>
                <a:gd fmla="*/ 344 w 567" name="T86"/>
                <a:gd fmla="*/ 657 h 1094" name="T87"/>
                <a:gd fmla="*/ 338 w 567" name="T88"/>
                <a:gd fmla="*/ 627 h 1094" name="T89"/>
                <a:gd fmla="*/ 334 w 567" name="T90"/>
                <a:gd fmla="*/ 553 h 1094" name="T91"/>
                <a:gd fmla="*/ 324 w 567" name="T92"/>
                <a:gd fmla="*/ 480 h 1094" name="T93"/>
                <a:gd fmla="*/ 308 w 567" name="T94"/>
                <a:gd fmla="*/ 409 h 1094" name="T95"/>
                <a:gd fmla="*/ 286 w 567" name="T96"/>
                <a:gd fmla="*/ 340 h 1094" name="T97"/>
                <a:gd fmla="*/ 257 w 567" name="T98"/>
                <a:gd fmla="*/ 274 h 1094" name="T99"/>
                <a:gd fmla="*/ 224 w 567" name="T100"/>
                <a:gd fmla="*/ 212 h 1094" name="T101"/>
                <a:gd fmla="*/ 184 w 567" name="T102"/>
                <a:gd fmla="*/ 151 h 1094" name="T103"/>
                <a:gd fmla="*/ 139 w 567" name="T104"/>
                <a:gd fmla="*/ 96 h 1094" name="T105"/>
                <a:gd fmla="*/ 89 w 567" name="T106"/>
                <a:gd fmla="*/ 46 h 1094" name="T107"/>
                <a:gd fmla="*/ 34 w 567" name="T108"/>
                <a:gd fmla="*/ 0 h 109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94" w="567">
                  <a:moveTo>
                    <a:pt x="34" y="0"/>
                  </a:moveTo>
                  <a:lnTo>
                    <a:pt x="37" y="9"/>
                  </a:lnTo>
                  <a:lnTo>
                    <a:pt x="44" y="27"/>
                  </a:lnTo>
                  <a:lnTo>
                    <a:pt x="51" y="46"/>
                  </a:lnTo>
                  <a:lnTo>
                    <a:pt x="54" y="55"/>
                  </a:lnTo>
                  <a:lnTo>
                    <a:pt x="51" y="91"/>
                  </a:lnTo>
                  <a:lnTo>
                    <a:pt x="46" y="126"/>
                  </a:lnTo>
                  <a:lnTo>
                    <a:pt x="40" y="161"/>
                  </a:lnTo>
                  <a:lnTo>
                    <a:pt x="33" y="196"/>
                  </a:lnTo>
                  <a:lnTo>
                    <a:pt x="19" y="263"/>
                  </a:lnTo>
                  <a:lnTo>
                    <a:pt x="7" y="329"/>
                  </a:lnTo>
                  <a:lnTo>
                    <a:pt x="3" y="362"/>
                  </a:lnTo>
                  <a:lnTo>
                    <a:pt x="1" y="396"/>
                  </a:lnTo>
                  <a:lnTo>
                    <a:pt x="0" y="412"/>
                  </a:lnTo>
                  <a:lnTo>
                    <a:pt x="0" y="429"/>
                  </a:lnTo>
                  <a:lnTo>
                    <a:pt x="1" y="446"/>
                  </a:lnTo>
                  <a:lnTo>
                    <a:pt x="2" y="464"/>
                  </a:lnTo>
                  <a:lnTo>
                    <a:pt x="5" y="481"/>
                  </a:lnTo>
                  <a:lnTo>
                    <a:pt x="8" y="498"/>
                  </a:lnTo>
                  <a:lnTo>
                    <a:pt x="11" y="517"/>
                  </a:lnTo>
                  <a:lnTo>
                    <a:pt x="16" y="535"/>
                  </a:lnTo>
                  <a:lnTo>
                    <a:pt x="22" y="553"/>
                  </a:lnTo>
                  <a:lnTo>
                    <a:pt x="28" y="571"/>
                  </a:lnTo>
                  <a:lnTo>
                    <a:pt x="36" y="589"/>
                  </a:lnTo>
                  <a:lnTo>
                    <a:pt x="45" y="608"/>
                  </a:lnTo>
                  <a:lnTo>
                    <a:pt x="53" y="625"/>
                  </a:lnTo>
                  <a:lnTo>
                    <a:pt x="62" y="641"/>
                  </a:lnTo>
                  <a:lnTo>
                    <a:pt x="72" y="657"/>
                  </a:lnTo>
                  <a:lnTo>
                    <a:pt x="82" y="672"/>
                  </a:lnTo>
                  <a:lnTo>
                    <a:pt x="105" y="702"/>
                  </a:lnTo>
                  <a:lnTo>
                    <a:pt x="128" y="730"/>
                  </a:lnTo>
                  <a:lnTo>
                    <a:pt x="151" y="758"/>
                  </a:lnTo>
                  <a:lnTo>
                    <a:pt x="176" y="785"/>
                  </a:lnTo>
                  <a:lnTo>
                    <a:pt x="201" y="812"/>
                  </a:lnTo>
                  <a:lnTo>
                    <a:pt x="227" y="839"/>
                  </a:lnTo>
                  <a:lnTo>
                    <a:pt x="252" y="868"/>
                  </a:lnTo>
                  <a:lnTo>
                    <a:pt x="277" y="896"/>
                  </a:lnTo>
                  <a:lnTo>
                    <a:pt x="301" y="925"/>
                  </a:lnTo>
                  <a:lnTo>
                    <a:pt x="324" y="955"/>
                  </a:lnTo>
                  <a:lnTo>
                    <a:pt x="335" y="971"/>
                  </a:lnTo>
                  <a:lnTo>
                    <a:pt x="346" y="987"/>
                  </a:lnTo>
                  <a:lnTo>
                    <a:pt x="356" y="1003"/>
                  </a:lnTo>
                  <a:lnTo>
                    <a:pt x="366" y="1020"/>
                  </a:lnTo>
                  <a:lnTo>
                    <a:pt x="375" y="1038"/>
                  </a:lnTo>
                  <a:lnTo>
                    <a:pt x="384" y="1056"/>
                  </a:lnTo>
                  <a:lnTo>
                    <a:pt x="393" y="1075"/>
                  </a:lnTo>
                  <a:lnTo>
                    <a:pt x="400" y="1094"/>
                  </a:lnTo>
                  <a:lnTo>
                    <a:pt x="392" y="1074"/>
                  </a:lnTo>
                  <a:lnTo>
                    <a:pt x="385" y="1054"/>
                  </a:lnTo>
                  <a:lnTo>
                    <a:pt x="380" y="1034"/>
                  </a:lnTo>
                  <a:lnTo>
                    <a:pt x="376" y="1016"/>
                  </a:lnTo>
                  <a:lnTo>
                    <a:pt x="374" y="998"/>
                  </a:lnTo>
                  <a:lnTo>
                    <a:pt x="374" y="980"/>
                  </a:lnTo>
                  <a:lnTo>
                    <a:pt x="374" y="963"/>
                  </a:lnTo>
                  <a:lnTo>
                    <a:pt x="376" y="946"/>
                  </a:lnTo>
                  <a:lnTo>
                    <a:pt x="379" y="929"/>
                  </a:lnTo>
                  <a:lnTo>
                    <a:pt x="383" y="913"/>
                  </a:lnTo>
                  <a:lnTo>
                    <a:pt x="388" y="897"/>
                  </a:lnTo>
                  <a:lnTo>
                    <a:pt x="394" y="882"/>
                  </a:lnTo>
                  <a:lnTo>
                    <a:pt x="401" y="867"/>
                  </a:lnTo>
                  <a:lnTo>
                    <a:pt x="410" y="850"/>
                  </a:lnTo>
                  <a:lnTo>
                    <a:pt x="418" y="835"/>
                  </a:lnTo>
                  <a:lnTo>
                    <a:pt x="426" y="821"/>
                  </a:lnTo>
                  <a:lnTo>
                    <a:pt x="464" y="761"/>
                  </a:lnTo>
                  <a:lnTo>
                    <a:pt x="502" y="701"/>
                  </a:lnTo>
                  <a:lnTo>
                    <a:pt x="511" y="685"/>
                  </a:lnTo>
                  <a:lnTo>
                    <a:pt x="520" y="669"/>
                  </a:lnTo>
                  <a:lnTo>
                    <a:pt x="528" y="653"/>
                  </a:lnTo>
                  <a:lnTo>
                    <a:pt x="536" y="636"/>
                  </a:lnTo>
                  <a:lnTo>
                    <a:pt x="543" y="619"/>
                  </a:lnTo>
                  <a:lnTo>
                    <a:pt x="549" y="602"/>
                  </a:lnTo>
                  <a:lnTo>
                    <a:pt x="555" y="584"/>
                  </a:lnTo>
                  <a:lnTo>
                    <a:pt x="559" y="566"/>
                  </a:lnTo>
                  <a:lnTo>
                    <a:pt x="564" y="544"/>
                  </a:lnTo>
                  <a:lnTo>
                    <a:pt x="566" y="523"/>
                  </a:lnTo>
                  <a:lnTo>
                    <a:pt x="567" y="501"/>
                  </a:lnTo>
                  <a:lnTo>
                    <a:pt x="567" y="480"/>
                  </a:lnTo>
                  <a:lnTo>
                    <a:pt x="566" y="460"/>
                  </a:lnTo>
                  <a:lnTo>
                    <a:pt x="563" y="440"/>
                  </a:lnTo>
                  <a:lnTo>
                    <a:pt x="560" y="421"/>
                  </a:lnTo>
                  <a:lnTo>
                    <a:pt x="555" y="402"/>
                  </a:lnTo>
                  <a:lnTo>
                    <a:pt x="549" y="384"/>
                  </a:lnTo>
                  <a:lnTo>
                    <a:pt x="542" y="365"/>
                  </a:lnTo>
                  <a:lnTo>
                    <a:pt x="533" y="348"/>
                  </a:lnTo>
                  <a:lnTo>
                    <a:pt x="524" y="330"/>
                  </a:lnTo>
                  <a:lnTo>
                    <a:pt x="514" y="313"/>
                  </a:lnTo>
                  <a:lnTo>
                    <a:pt x="504" y="297"/>
                  </a:lnTo>
                  <a:lnTo>
                    <a:pt x="492" y="281"/>
                  </a:lnTo>
                  <a:lnTo>
                    <a:pt x="480" y="265"/>
                  </a:lnTo>
                  <a:lnTo>
                    <a:pt x="466" y="249"/>
                  </a:lnTo>
                  <a:lnTo>
                    <a:pt x="453" y="234"/>
                  </a:lnTo>
                  <a:lnTo>
                    <a:pt x="438" y="219"/>
                  </a:lnTo>
                  <a:lnTo>
                    <a:pt x="423" y="205"/>
                  </a:lnTo>
                  <a:lnTo>
                    <a:pt x="408" y="191"/>
                  </a:lnTo>
                  <a:lnTo>
                    <a:pt x="391" y="177"/>
                  </a:lnTo>
                  <a:lnTo>
                    <a:pt x="374" y="164"/>
                  </a:lnTo>
                  <a:lnTo>
                    <a:pt x="357" y="150"/>
                  </a:lnTo>
                  <a:lnTo>
                    <a:pt x="323" y="125"/>
                  </a:lnTo>
                  <a:lnTo>
                    <a:pt x="287" y="101"/>
                  </a:lnTo>
                  <a:lnTo>
                    <a:pt x="251" y="78"/>
                  </a:lnTo>
                  <a:lnTo>
                    <a:pt x="214" y="57"/>
                  </a:lnTo>
                  <a:lnTo>
                    <a:pt x="230" y="71"/>
                  </a:lnTo>
                  <a:lnTo>
                    <a:pt x="246" y="86"/>
                  </a:lnTo>
                  <a:lnTo>
                    <a:pt x="260" y="101"/>
                  </a:lnTo>
                  <a:lnTo>
                    <a:pt x="274" y="117"/>
                  </a:lnTo>
                  <a:lnTo>
                    <a:pt x="287" y="134"/>
                  </a:lnTo>
                  <a:lnTo>
                    <a:pt x="299" y="151"/>
                  </a:lnTo>
                  <a:lnTo>
                    <a:pt x="310" y="169"/>
                  </a:lnTo>
                  <a:lnTo>
                    <a:pt x="320" y="187"/>
                  </a:lnTo>
                  <a:lnTo>
                    <a:pt x="330" y="205"/>
                  </a:lnTo>
                  <a:lnTo>
                    <a:pt x="338" y="224"/>
                  </a:lnTo>
                  <a:lnTo>
                    <a:pt x="346" y="243"/>
                  </a:lnTo>
                  <a:lnTo>
                    <a:pt x="353" y="263"/>
                  </a:lnTo>
                  <a:lnTo>
                    <a:pt x="359" y="283"/>
                  </a:lnTo>
                  <a:lnTo>
                    <a:pt x="365" y="303"/>
                  </a:lnTo>
                  <a:lnTo>
                    <a:pt x="369" y="323"/>
                  </a:lnTo>
                  <a:lnTo>
                    <a:pt x="373" y="344"/>
                  </a:lnTo>
                  <a:lnTo>
                    <a:pt x="376" y="364"/>
                  </a:lnTo>
                  <a:lnTo>
                    <a:pt x="378" y="385"/>
                  </a:lnTo>
                  <a:lnTo>
                    <a:pt x="380" y="406"/>
                  </a:lnTo>
                  <a:lnTo>
                    <a:pt x="381" y="427"/>
                  </a:lnTo>
                  <a:lnTo>
                    <a:pt x="381" y="448"/>
                  </a:lnTo>
                  <a:lnTo>
                    <a:pt x="380" y="470"/>
                  </a:lnTo>
                  <a:lnTo>
                    <a:pt x="379" y="491"/>
                  </a:lnTo>
                  <a:lnTo>
                    <a:pt x="377" y="513"/>
                  </a:lnTo>
                  <a:lnTo>
                    <a:pt x="374" y="534"/>
                  </a:lnTo>
                  <a:lnTo>
                    <a:pt x="371" y="555"/>
                  </a:lnTo>
                  <a:lnTo>
                    <a:pt x="367" y="575"/>
                  </a:lnTo>
                  <a:lnTo>
                    <a:pt x="362" y="596"/>
                  </a:lnTo>
                  <a:lnTo>
                    <a:pt x="357" y="617"/>
                  </a:lnTo>
                  <a:lnTo>
                    <a:pt x="351" y="637"/>
                  </a:lnTo>
                  <a:lnTo>
                    <a:pt x="344" y="657"/>
                  </a:lnTo>
                  <a:lnTo>
                    <a:pt x="337" y="676"/>
                  </a:lnTo>
                  <a:lnTo>
                    <a:pt x="338" y="652"/>
                  </a:lnTo>
                  <a:lnTo>
                    <a:pt x="338" y="627"/>
                  </a:lnTo>
                  <a:lnTo>
                    <a:pt x="337" y="602"/>
                  </a:lnTo>
                  <a:lnTo>
                    <a:pt x="336" y="578"/>
                  </a:lnTo>
                  <a:lnTo>
                    <a:pt x="334" y="553"/>
                  </a:lnTo>
                  <a:lnTo>
                    <a:pt x="332" y="529"/>
                  </a:lnTo>
                  <a:lnTo>
                    <a:pt x="328" y="504"/>
                  </a:lnTo>
                  <a:lnTo>
                    <a:pt x="324" y="480"/>
                  </a:lnTo>
                  <a:lnTo>
                    <a:pt x="320" y="456"/>
                  </a:lnTo>
                  <a:lnTo>
                    <a:pt x="314" y="432"/>
                  </a:lnTo>
                  <a:lnTo>
                    <a:pt x="308" y="409"/>
                  </a:lnTo>
                  <a:lnTo>
                    <a:pt x="301" y="386"/>
                  </a:lnTo>
                  <a:lnTo>
                    <a:pt x="294" y="363"/>
                  </a:lnTo>
                  <a:lnTo>
                    <a:pt x="286" y="340"/>
                  </a:lnTo>
                  <a:lnTo>
                    <a:pt x="277" y="318"/>
                  </a:lnTo>
                  <a:lnTo>
                    <a:pt x="268" y="296"/>
                  </a:lnTo>
                  <a:lnTo>
                    <a:pt x="257" y="274"/>
                  </a:lnTo>
                  <a:lnTo>
                    <a:pt x="247" y="253"/>
                  </a:lnTo>
                  <a:lnTo>
                    <a:pt x="235" y="232"/>
                  </a:lnTo>
                  <a:lnTo>
                    <a:pt x="224" y="212"/>
                  </a:lnTo>
                  <a:lnTo>
                    <a:pt x="211" y="191"/>
                  </a:lnTo>
                  <a:lnTo>
                    <a:pt x="198" y="172"/>
                  </a:lnTo>
                  <a:lnTo>
                    <a:pt x="184" y="151"/>
                  </a:lnTo>
                  <a:lnTo>
                    <a:pt x="170" y="133"/>
                  </a:lnTo>
                  <a:lnTo>
                    <a:pt x="155" y="114"/>
                  </a:lnTo>
                  <a:lnTo>
                    <a:pt x="139" y="96"/>
                  </a:lnTo>
                  <a:lnTo>
                    <a:pt x="123" y="79"/>
                  </a:lnTo>
                  <a:lnTo>
                    <a:pt x="107" y="62"/>
                  </a:lnTo>
                  <a:lnTo>
                    <a:pt x="89" y="46"/>
                  </a:lnTo>
                  <a:lnTo>
                    <a:pt x="71" y="30"/>
                  </a:lnTo>
                  <a:lnTo>
                    <a:pt x="53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sp>
        <p:nvSpPr>
          <p:cNvPr id="484" name="Freeform 427"/>
          <p:cNvSpPr/>
          <p:nvPr/>
        </p:nvSpPr>
        <p:spPr bwMode="auto">
          <a:xfrm rot="9982584">
            <a:off x="8228683" y="1699118"/>
            <a:ext cx="247785" cy="114362"/>
          </a:xfrm>
          <a:custGeom>
            <a:gdLst>
              <a:gd fmla="*/ 548 w 1366" name="T0"/>
              <a:gd fmla="*/ 445 h 633" name="T1"/>
              <a:gd fmla="*/ 605 w 1366" name="T2"/>
              <a:gd fmla="*/ 491 h 633" name="T3"/>
              <a:gd fmla="*/ 662 w 1366" name="T4"/>
              <a:gd fmla="*/ 525 h 633" name="T5"/>
              <a:gd fmla="*/ 722 w 1366" name="T6"/>
              <a:gd fmla="*/ 549 h 633" name="T7"/>
              <a:gd fmla="*/ 782 w 1366" name="T8"/>
              <a:gd fmla="*/ 565 h 633" name="T9"/>
              <a:gd fmla="*/ 864 w 1366" name="T10"/>
              <a:gd fmla="*/ 578 h 633" name="T11"/>
              <a:gd fmla="*/ 995 w 1366" name="T12"/>
              <a:gd fmla="*/ 588 h 633" name="T13"/>
              <a:gd fmla="*/ 1135 w 1366" name="T14"/>
              <a:gd fmla="*/ 600 h 633" name="T15"/>
              <a:gd fmla="*/ 1162 w 1366" name="T16"/>
              <a:gd fmla="*/ 602 h 633" name="T17"/>
              <a:gd fmla="*/ 1103 w 1366" name="T18"/>
              <a:gd fmla="*/ 579 h 633" name="T19"/>
              <a:gd fmla="*/ 1009 w 1366" name="T20"/>
              <a:gd fmla="*/ 531 h 633" name="T21"/>
              <a:gd fmla="*/ 973 w 1366" name="T22"/>
              <a:gd fmla="*/ 508 h 633" name="T23"/>
              <a:gd fmla="*/ 953 w 1366" name="T24"/>
              <a:gd fmla="*/ 488 h 633" name="T25"/>
              <a:gd fmla="*/ 935 w 1366" name="T26"/>
              <a:gd fmla="*/ 460 h 633" name="T27"/>
              <a:gd fmla="*/ 911 w 1366" name="T28"/>
              <a:gd fmla="*/ 417 h 633" name="T29"/>
              <a:gd fmla="*/ 895 w 1366" name="T30"/>
              <a:gd fmla="*/ 396 h 633" name="T31"/>
              <a:gd fmla="*/ 846 w 1366" name="T32"/>
              <a:gd fmla="*/ 353 h 633" name="T33"/>
              <a:gd fmla="*/ 776 w 1366" name="T34"/>
              <a:gd fmla="*/ 305 h 633" name="T35"/>
              <a:gd fmla="*/ 699 w 1366" name="T36"/>
              <a:gd fmla="*/ 264 h 633" name="T37"/>
              <a:gd fmla="*/ 616 w 1366" name="T38"/>
              <a:gd fmla="*/ 228 h 633" name="T39"/>
              <a:gd fmla="*/ 477 w 1366" name="T40"/>
              <a:gd fmla="*/ 174 h 633" name="T41"/>
              <a:gd fmla="*/ 564 w 1366" name="T42"/>
              <a:gd fmla="*/ 182 h 633" name="T43"/>
              <a:gd fmla="*/ 655 w 1366" name="T44"/>
              <a:gd fmla="*/ 199 h 633" name="T45"/>
              <a:gd fmla="*/ 749 w 1366" name="T46"/>
              <a:gd fmla="*/ 224 h 633" name="T47"/>
              <a:gd fmla="*/ 843 w 1366" name="T48"/>
              <a:gd fmla="*/ 257 h 633" name="T49"/>
              <a:gd fmla="*/ 935 w 1366" name="T50"/>
              <a:gd fmla="*/ 296 h 633" name="T51"/>
              <a:gd fmla="*/ 1026 w 1366" name="T52"/>
              <a:gd fmla="*/ 342 h 633" name="T53"/>
              <a:gd fmla="*/ 1112 w 1366" name="T54"/>
              <a:gd fmla="*/ 395 h 633" name="T55"/>
              <a:gd fmla="*/ 1192 w 1366" name="T56"/>
              <a:gd fmla="*/ 453 h 633" name="T57"/>
              <a:gd fmla="*/ 1265 w 1366" name="T58"/>
              <a:gd fmla="*/ 517 h 633" name="T59"/>
              <a:gd fmla="*/ 1330 w 1366" name="T60"/>
              <a:gd fmla="*/ 585 h 633" name="T61"/>
              <a:gd fmla="*/ 1351 w 1366" name="T62"/>
              <a:gd fmla="*/ 589 h 633" name="T63"/>
              <a:gd fmla="*/ 1282 w 1366" name="T64"/>
              <a:gd fmla="*/ 462 h 633" name="T65"/>
              <a:gd fmla="*/ 1188 w 1366" name="T66"/>
              <a:gd fmla="*/ 345 h 633" name="T67"/>
              <a:gd fmla="*/ 1070 w 1366" name="T68"/>
              <a:gd fmla="*/ 242 h 633" name="T69"/>
              <a:gd fmla="*/ 935 w 1366" name="T70"/>
              <a:gd fmla="*/ 155 h 633" name="T71"/>
              <a:gd fmla="*/ 788 w 1366" name="T72"/>
              <a:gd fmla="*/ 85 h 633" name="T73"/>
              <a:gd fmla="*/ 633 w 1366" name="T74"/>
              <a:gd fmla="*/ 35 h 633" name="T75"/>
              <a:gd fmla="*/ 476 w 1366" name="T76"/>
              <a:gd fmla="*/ 5 h 633" name="T77"/>
              <a:gd fmla="*/ 322 w 1366" name="T78"/>
              <a:gd fmla="*/ 1 h 633" name="T79"/>
              <a:gd fmla="*/ 175 w 1366" name="T80"/>
              <a:gd fmla="*/ 25 h 633" name="T81"/>
              <a:gd fmla="*/ 41 w 1366" name="T82"/>
              <a:gd fmla="*/ 76 h 633" name="T83"/>
              <a:gd fmla="*/ 61 w 1366" name="T84"/>
              <a:gd fmla="*/ 82 h 633" name="T85"/>
              <a:gd fmla="*/ 139 w 1366" name="T86"/>
              <a:gd fmla="*/ 71 h 633" name="T87"/>
              <a:gd fmla="*/ 204 w 1366" name="T88"/>
              <a:gd fmla="*/ 77 h 633" name="T89"/>
              <a:gd fmla="*/ 259 w 1366" name="T90"/>
              <a:gd fmla="*/ 96 h 633" name="T91"/>
              <a:gd fmla="*/ 305 w 1366" name="T92"/>
              <a:gd fmla="*/ 127 h 633" name="T93"/>
              <a:gd fmla="*/ 344 w 1366" name="T94"/>
              <a:gd fmla="*/ 167 h 633" name="T95"/>
              <a:gd fmla="*/ 380 w 1366" name="T96"/>
              <a:gd fmla="*/ 213 h 633" name="T97"/>
              <a:gd fmla="*/ 443 w 1366" name="T98"/>
              <a:gd fmla="*/ 313 h 633" name="T99"/>
              <a:gd fmla="*/ 486 w 1366" name="T100"/>
              <a:gd fmla="*/ 378 h 633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33" w="1366">
                <a:moveTo>
                  <a:pt x="510" y="406"/>
                </a:moveTo>
                <a:lnTo>
                  <a:pt x="529" y="426"/>
                </a:lnTo>
                <a:lnTo>
                  <a:pt x="548" y="445"/>
                </a:lnTo>
                <a:lnTo>
                  <a:pt x="567" y="462"/>
                </a:lnTo>
                <a:lnTo>
                  <a:pt x="586" y="477"/>
                </a:lnTo>
                <a:lnTo>
                  <a:pt x="605" y="491"/>
                </a:lnTo>
                <a:lnTo>
                  <a:pt x="624" y="504"/>
                </a:lnTo>
                <a:lnTo>
                  <a:pt x="643" y="515"/>
                </a:lnTo>
                <a:lnTo>
                  <a:pt x="662" y="525"/>
                </a:lnTo>
                <a:lnTo>
                  <a:pt x="683" y="534"/>
                </a:lnTo>
                <a:lnTo>
                  <a:pt x="702" y="542"/>
                </a:lnTo>
                <a:lnTo>
                  <a:pt x="722" y="549"/>
                </a:lnTo>
                <a:lnTo>
                  <a:pt x="742" y="555"/>
                </a:lnTo>
                <a:lnTo>
                  <a:pt x="762" y="561"/>
                </a:lnTo>
                <a:lnTo>
                  <a:pt x="782" y="565"/>
                </a:lnTo>
                <a:lnTo>
                  <a:pt x="802" y="569"/>
                </a:lnTo>
                <a:lnTo>
                  <a:pt x="822" y="573"/>
                </a:lnTo>
                <a:lnTo>
                  <a:pt x="864" y="578"/>
                </a:lnTo>
                <a:lnTo>
                  <a:pt x="906" y="582"/>
                </a:lnTo>
                <a:lnTo>
                  <a:pt x="949" y="585"/>
                </a:lnTo>
                <a:lnTo>
                  <a:pt x="995" y="588"/>
                </a:lnTo>
                <a:lnTo>
                  <a:pt x="1040" y="591"/>
                </a:lnTo>
                <a:lnTo>
                  <a:pt x="1087" y="595"/>
                </a:lnTo>
                <a:lnTo>
                  <a:pt x="1135" y="600"/>
                </a:lnTo>
                <a:lnTo>
                  <a:pt x="1184" y="608"/>
                </a:lnTo>
                <a:lnTo>
                  <a:pt x="1174" y="606"/>
                </a:lnTo>
                <a:lnTo>
                  <a:pt x="1162" y="602"/>
                </a:lnTo>
                <a:lnTo>
                  <a:pt x="1149" y="598"/>
                </a:lnTo>
                <a:lnTo>
                  <a:pt x="1134" y="592"/>
                </a:lnTo>
                <a:lnTo>
                  <a:pt x="1103" y="579"/>
                </a:lnTo>
                <a:lnTo>
                  <a:pt x="1070" y="564"/>
                </a:lnTo>
                <a:lnTo>
                  <a:pt x="1038" y="547"/>
                </a:lnTo>
                <a:lnTo>
                  <a:pt x="1009" y="531"/>
                </a:lnTo>
                <a:lnTo>
                  <a:pt x="996" y="523"/>
                </a:lnTo>
                <a:lnTo>
                  <a:pt x="983" y="515"/>
                </a:lnTo>
                <a:lnTo>
                  <a:pt x="973" y="508"/>
                </a:lnTo>
                <a:lnTo>
                  <a:pt x="966" y="501"/>
                </a:lnTo>
                <a:lnTo>
                  <a:pt x="959" y="495"/>
                </a:lnTo>
                <a:lnTo>
                  <a:pt x="953" y="488"/>
                </a:lnTo>
                <a:lnTo>
                  <a:pt x="948" y="481"/>
                </a:lnTo>
                <a:lnTo>
                  <a:pt x="943" y="474"/>
                </a:lnTo>
                <a:lnTo>
                  <a:pt x="935" y="460"/>
                </a:lnTo>
                <a:lnTo>
                  <a:pt x="927" y="446"/>
                </a:lnTo>
                <a:lnTo>
                  <a:pt x="920" y="432"/>
                </a:lnTo>
                <a:lnTo>
                  <a:pt x="911" y="417"/>
                </a:lnTo>
                <a:lnTo>
                  <a:pt x="906" y="410"/>
                </a:lnTo>
                <a:lnTo>
                  <a:pt x="901" y="403"/>
                </a:lnTo>
                <a:lnTo>
                  <a:pt x="895" y="396"/>
                </a:lnTo>
                <a:lnTo>
                  <a:pt x="888" y="389"/>
                </a:lnTo>
                <a:lnTo>
                  <a:pt x="867" y="371"/>
                </a:lnTo>
                <a:lnTo>
                  <a:pt x="846" y="353"/>
                </a:lnTo>
                <a:lnTo>
                  <a:pt x="823" y="336"/>
                </a:lnTo>
                <a:lnTo>
                  <a:pt x="800" y="320"/>
                </a:lnTo>
                <a:lnTo>
                  <a:pt x="776" y="305"/>
                </a:lnTo>
                <a:lnTo>
                  <a:pt x="751" y="291"/>
                </a:lnTo>
                <a:lnTo>
                  <a:pt x="725" y="277"/>
                </a:lnTo>
                <a:lnTo>
                  <a:pt x="699" y="264"/>
                </a:lnTo>
                <a:lnTo>
                  <a:pt x="671" y="251"/>
                </a:lnTo>
                <a:lnTo>
                  <a:pt x="644" y="239"/>
                </a:lnTo>
                <a:lnTo>
                  <a:pt x="616" y="228"/>
                </a:lnTo>
                <a:lnTo>
                  <a:pt x="588" y="216"/>
                </a:lnTo>
                <a:lnTo>
                  <a:pt x="533" y="195"/>
                </a:lnTo>
                <a:lnTo>
                  <a:pt x="477" y="174"/>
                </a:lnTo>
                <a:lnTo>
                  <a:pt x="505" y="176"/>
                </a:lnTo>
                <a:lnTo>
                  <a:pt x="534" y="179"/>
                </a:lnTo>
                <a:lnTo>
                  <a:pt x="564" y="182"/>
                </a:lnTo>
                <a:lnTo>
                  <a:pt x="594" y="187"/>
                </a:lnTo>
                <a:lnTo>
                  <a:pt x="624" y="193"/>
                </a:lnTo>
                <a:lnTo>
                  <a:pt x="655" y="199"/>
                </a:lnTo>
                <a:lnTo>
                  <a:pt x="687" y="207"/>
                </a:lnTo>
                <a:lnTo>
                  <a:pt x="718" y="215"/>
                </a:lnTo>
                <a:lnTo>
                  <a:pt x="749" y="224"/>
                </a:lnTo>
                <a:lnTo>
                  <a:pt x="780" y="234"/>
                </a:lnTo>
                <a:lnTo>
                  <a:pt x="811" y="245"/>
                </a:lnTo>
                <a:lnTo>
                  <a:pt x="843" y="257"/>
                </a:lnTo>
                <a:lnTo>
                  <a:pt x="874" y="269"/>
                </a:lnTo>
                <a:lnTo>
                  <a:pt x="905" y="282"/>
                </a:lnTo>
                <a:lnTo>
                  <a:pt x="935" y="296"/>
                </a:lnTo>
                <a:lnTo>
                  <a:pt x="966" y="311"/>
                </a:lnTo>
                <a:lnTo>
                  <a:pt x="997" y="326"/>
                </a:lnTo>
                <a:lnTo>
                  <a:pt x="1026" y="342"/>
                </a:lnTo>
                <a:lnTo>
                  <a:pt x="1055" y="359"/>
                </a:lnTo>
                <a:lnTo>
                  <a:pt x="1084" y="377"/>
                </a:lnTo>
                <a:lnTo>
                  <a:pt x="1112" y="395"/>
                </a:lnTo>
                <a:lnTo>
                  <a:pt x="1139" y="414"/>
                </a:lnTo>
                <a:lnTo>
                  <a:pt x="1166" y="433"/>
                </a:lnTo>
                <a:lnTo>
                  <a:pt x="1192" y="453"/>
                </a:lnTo>
                <a:lnTo>
                  <a:pt x="1217" y="474"/>
                </a:lnTo>
                <a:lnTo>
                  <a:pt x="1242" y="495"/>
                </a:lnTo>
                <a:lnTo>
                  <a:pt x="1265" y="517"/>
                </a:lnTo>
                <a:lnTo>
                  <a:pt x="1287" y="539"/>
                </a:lnTo>
                <a:lnTo>
                  <a:pt x="1309" y="562"/>
                </a:lnTo>
                <a:lnTo>
                  <a:pt x="1330" y="585"/>
                </a:lnTo>
                <a:lnTo>
                  <a:pt x="1349" y="609"/>
                </a:lnTo>
                <a:lnTo>
                  <a:pt x="1366" y="633"/>
                </a:lnTo>
                <a:lnTo>
                  <a:pt x="1351" y="589"/>
                </a:lnTo>
                <a:lnTo>
                  <a:pt x="1332" y="545"/>
                </a:lnTo>
                <a:lnTo>
                  <a:pt x="1309" y="503"/>
                </a:lnTo>
                <a:lnTo>
                  <a:pt x="1282" y="462"/>
                </a:lnTo>
                <a:lnTo>
                  <a:pt x="1254" y="422"/>
                </a:lnTo>
                <a:lnTo>
                  <a:pt x="1222" y="383"/>
                </a:lnTo>
                <a:lnTo>
                  <a:pt x="1188" y="345"/>
                </a:lnTo>
                <a:lnTo>
                  <a:pt x="1151" y="309"/>
                </a:lnTo>
                <a:lnTo>
                  <a:pt x="1112" y="275"/>
                </a:lnTo>
                <a:lnTo>
                  <a:pt x="1070" y="242"/>
                </a:lnTo>
                <a:lnTo>
                  <a:pt x="1027" y="211"/>
                </a:lnTo>
                <a:lnTo>
                  <a:pt x="981" y="182"/>
                </a:lnTo>
                <a:lnTo>
                  <a:pt x="935" y="155"/>
                </a:lnTo>
                <a:lnTo>
                  <a:pt x="887" y="129"/>
                </a:lnTo>
                <a:lnTo>
                  <a:pt x="838" y="106"/>
                </a:lnTo>
                <a:lnTo>
                  <a:pt x="788" y="85"/>
                </a:lnTo>
                <a:lnTo>
                  <a:pt x="737" y="66"/>
                </a:lnTo>
                <a:lnTo>
                  <a:pt x="686" y="49"/>
                </a:lnTo>
                <a:lnTo>
                  <a:pt x="633" y="35"/>
                </a:lnTo>
                <a:lnTo>
                  <a:pt x="581" y="23"/>
                </a:lnTo>
                <a:lnTo>
                  <a:pt x="528" y="12"/>
                </a:lnTo>
                <a:lnTo>
                  <a:pt x="476" y="5"/>
                </a:lnTo>
                <a:lnTo>
                  <a:pt x="425" y="1"/>
                </a:lnTo>
                <a:lnTo>
                  <a:pt x="373" y="0"/>
                </a:lnTo>
                <a:lnTo>
                  <a:pt x="322" y="1"/>
                </a:lnTo>
                <a:lnTo>
                  <a:pt x="272" y="6"/>
                </a:lnTo>
                <a:lnTo>
                  <a:pt x="223" y="13"/>
                </a:lnTo>
                <a:lnTo>
                  <a:pt x="175" y="25"/>
                </a:lnTo>
                <a:lnTo>
                  <a:pt x="129" y="38"/>
                </a:lnTo>
                <a:lnTo>
                  <a:pt x="85" y="55"/>
                </a:lnTo>
                <a:lnTo>
                  <a:pt x="41" y="76"/>
                </a:lnTo>
                <a:lnTo>
                  <a:pt x="0" y="100"/>
                </a:lnTo>
                <a:lnTo>
                  <a:pt x="31" y="90"/>
                </a:lnTo>
                <a:lnTo>
                  <a:pt x="61" y="82"/>
                </a:lnTo>
                <a:lnTo>
                  <a:pt x="88" y="76"/>
                </a:lnTo>
                <a:lnTo>
                  <a:pt x="114" y="73"/>
                </a:lnTo>
                <a:lnTo>
                  <a:pt x="139" y="71"/>
                </a:lnTo>
                <a:lnTo>
                  <a:pt x="162" y="71"/>
                </a:lnTo>
                <a:lnTo>
                  <a:pt x="183" y="73"/>
                </a:lnTo>
                <a:lnTo>
                  <a:pt x="204" y="77"/>
                </a:lnTo>
                <a:lnTo>
                  <a:pt x="223" y="82"/>
                </a:lnTo>
                <a:lnTo>
                  <a:pt x="242" y="88"/>
                </a:lnTo>
                <a:lnTo>
                  <a:pt x="259" y="96"/>
                </a:lnTo>
                <a:lnTo>
                  <a:pt x="275" y="106"/>
                </a:lnTo>
                <a:lnTo>
                  <a:pt x="290" y="116"/>
                </a:lnTo>
                <a:lnTo>
                  <a:pt x="305" y="127"/>
                </a:lnTo>
                <a:lnTo>
                  <a:pt x="319" y="140"/>
                </a:lnTo>
                <a:lnTo>
                  <a:pt x="332" y="153"/>
                </a:lnTo>
                <a:lnTo>
                  <a:pt x="344" y="167"/>
                </a:lnTo>
                <a:lnTo>
                  <a:pt x="356" y="182"/>
                </a:lnTo>
                <a:lnTo>
                  <a:pt x="369" y="197"/>
                </a:lnTo>
                <a:lnTo>
                  <a:pt x="380" y="213"/>
                </a:lnTo>
                <a:lnTo>
                  <a:pt x="401" y="246"/>
                </a:lnTo>
                <a:lnTo>
                  <a:pt x="422" y="279"/>
                </a:lnTo>
                <a:lnTo>
                  <a:pt x="443" y="313"/>
                </a:lnTo>
                <a:lnTo>
                  <a:pt x="464" y="346"/>
                </a:lnTo>
                <a:lnTo>
                  <a:pt x="475" y="361"/>
                </a:lnTo>
                <a:lnTo>
                  <a:pt x="486" y="378"/>
                </a:lnTo>
                <a:lnTo>
                  <a:pt x="498" y="392"/>
                </a:lnTo>
                <a:lnTo>
                  <a:pt x="510" y="4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85" name="Freeform 428"/>
          <p:cNvSpPr/>
          <p:nvPr/>
        </p:nvSpPr>
        <p:spPr bwMode="auto">
          <a:xfrm rot="9982584">
            <a:off x="8866552" y="1595278"/>
            <a:ext cx="257950" cy="92761"/>
          </a:xfrm>
          <a:custGeom>
            <a:gdLst>
              <a:gd fmla="*/ 646 w 1419" name="T0"/>
              <a:gd fmla="*/ 469 h 509" name="T1"/>
              <a:gd fmla="*/ 719 w 1419" name="T2"/>
              <a:gd fmla="*/ 473 h 509" name="T3"/>
              <a:gd fmla="*/ 786 w 1419" name="T4"/>
              <a:gd fmla="*/ 467 h 509" name="T5"/>
              <a:gd fmla="*/ 848 w 1419" name="T6"/>
              <a:gd fmla="*/ 452 h 509" name="T7"/>
              <a:gd fmla="*/ 906 w 1419" name="T8"/>
              <a:gd fmla="*/ 431 h 509" name="T9"/>
              <a:gd fmla="*/ 980 w 1419" name="T10"/>
              <a:gd fmla="*/ 393 h 509" name="T11"/>
              <a:gd fmla="*/ 1091 w 1419" name="T12"/>
              <a:gd fmla="*/ 325 h 509" name="T13"/>
              <a:gd fmla="*/ 1213 w 1419" name="T14"/>
              <a:gd fmla="*/ 253 h 509" name="T15"/>
              <a:gd fmla="*/ 1237 w 1419" name="T16"/>
              <a:gd fmla="*/ 238 h 509" name="T17"/>
              <a:gd fmla="*/ 1175 w 1419" name="T18"/>
              <a:gd fmla="*/ 254 h 509" name="T19"/>
              <a:gd fmla="*/ 1069 w 1419" name="T20"/>
              <a:gd fmla="*/ 270 h 509" name="T21"/>
              <a:gd fmla="*/ 1028 w 1419" name="T22"/>
              <a:gd fmla="*/ 272 h 509" name="T23"/>
              <a:gd fmla="*/ 1000 w 1419" name="T24"/>
              <a:gd fmla="*/ 267 h 509" name="T25"/>
              <a:gd fmla="*/ 969 w 1419" name="T26"/>
              <a:gd fmla="*/ 256 h 509" name="T27"/>
              <a:gd fmla="*/ 925 w 1419" name="T28"/>
              <a:gd fmla="*/ 235 h 509" name="T29"/>
              <a:gd fmla="*/ 899 w 1419" name="T30"/>
              <a:gd fmla="*/ 227 h 509" name="T31"/>
              <a:gd fmla="*/ 834 w 1419" name="T32"/>
              <a:gd fmla="*/ 221 h 509" name="T33"/>
              <a:gd fmla="*/ 749 w 1419" name="T34"/>
              <a:gd fmla="*/ 224 h 509" name="T35"/>
              <a:gd fmla="*/ 662 w 1419" name="T36"/>
              <a:gd fmla="*/ 235 h 509" name="T37"/>
              <a:gd fmla="*/ 575 w 1419" name="T38"/>
              <a:gd fmla="*/ 253 h 509" name="T39"/>
              <a:gd fmla="*/ 429 w 1419" name="T40"/>
              <a:gd fmla="*/ 291 h 509" name="T41"/>
              <a:gd fmla="*/ 505 w 1419" name="T42"/>
              <a:gd fmla="*/ 247 h 509" name="T43"/>
              <a:gd fmla="*/ 590 w 1419" name="T44"/>
              <a:gd fmla="*/ 208 h 509" name="T45"/>
              <a:gd fmla="*/ 680 w 1419" name="T46"/>
              <a:gd fmla="*/ 173 h 509" name="T47"/>
              <a:gd fmla="*/ 775 w 1419" name="T48"/>
              <a:gd fmla="*/ 144 h 509" name="T49"/>
              <a:gd fmla="*/ 874 w 1419" name="T50"/>
              <a:gd fmla="*/ 122 h 509" name="T51"/>
              <a:gd fmla="*/ 974 w 1419" name="T52"/>
              <a:gd fmla="*/ 107 h 509" name="T53"/>
              <a:gd fmla="*/ 1074 w 1419" name="T54"/>
              <a:gd fmla="*/ 99 h 509" name="T55"/>
              <a:gd fmla="*/ 1174 w 1419" name="T56"/>
              <a:gd fmla="*/ 99 h 509" name="T57"/>
              <a:gd fmla="*/ 1270 w 1419" name="T58"/>
              <a:gd fmla="*/ 108 h 509" name="T59"/>
              <a:gd fmla="*/ 1362 w 1419" name="T60"/>
              <a:gd fmla="*/ 126 h 509" name="T61"/>
              <a:gd fmla="*/ 1381 w 1419" name="T62"/>
              <a:gd fmla="*/ 117 h 509" name="T63"/>
              <a:gd fmla="*/ 1252 w 1419" name="T64"/>
              <a:gd fmla="*/ 53 h 509" name="T65"/>
              <a:gd fmla="*/ 1107 w 1419" name="T66"/>
              <a:gd fmla="*/ 15 h 509" name="T67"/>
              <a:gd fmla="*/ 951 w 1419" name="T68"/>
              <a:gd fmla="*/ 0 h 509" name="T69"/>
              <a:gd fmla="*/ 790 w 1419" name="T70"/>
              <a:gd fmla="*/ 8 h 509" name="T71"/>
              <a:gd fmla="*/ 630 w 1419" name="T72"/>
              <a:gd fmla="*/ 37 h 509" name="T73"/>
              <a:gd fmla="*/ 475 w 1419" name="T74"/>
              <a:gd fmla="*/ 86 h 509" name="T75"/>
              <a:gd fmla="*/ 331 w 1419" name="T76"/>
              <a:gd fmla="*/ 155 h 509" name="T77"/>
              <a:gd fmla="*/ 204 w 1419" name="T78"/>
              <a:gd fmla="*/ 242 h 509" name="T79"/>
              <a:gd fmla="*/ 97 w 1419" name="T80"/>
              <a:gd fmla="*/ 346 h 509" name="T81"/>
              <a:gd fmla="*/ 19 w 1419" name="T82"/>
              <a:gd fmla="*/ 465 h 509" name="T83"/>
              <a:gd fmla="*/ 38 w 1419" name="T84"/>
              <a:gd fmla="*/ 459 h 509" name="T85"/>
              <a:gd fmla="*/ 95 w 1419" name="T86"/>
              <a:gd fmla="*/ 405 h 509" name="T87"/>
              <a:gd fmla="*/ 151 w 1419" name="T88"/>
              <a:gd fmla="*/ 371 h 509" name="T89"/>
              <a:gd fmla="*/ 208 w 1419" name="T90"/>
              <a:gd fmla="*/ 355 h 509" name="T91"/>
              <a:gd fmla="*/ 264 w 1419" name="T92"/>
              <a:gd fmla="*/ 354 h 509" name="T93"/>
              <a:gd fmla="*/ 319 w 1419" name="T94"/>
              <a:gd fmla="*/ 363 h 509" name="T95"/>
              <a:gd fmla="*/ 374 w 1419" name="T96"/>
              <a:gd fmla="*/ 380 h 509" name="T97"/>
              <a:gd fmla="*/ 483 w 1419" name="T98"/>
              <a:gd fmla="*/ 424 h 509" name="T99"/>
              <a:gd fmla="*/ 556 w 1419" name="T100"/>
              <a:gd fmla="*/ 451 h 50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09" w="1419">
                <a:moveTo>
                  <a:pt x="592" y="460"/>
                </a:moveTo>
                <a:lnTo>
                  <a:pt x="619" y="465"/>
                </a:lnTo>
                <a:lnTo>
                  <a:pt x="646" y="469"/>
                </a:lnTo>
                <a:lnTo>
                  <a:pt x="671" y="472"/>
                </a:lnTo>
                <a:lnTo>
                  <a:pt x="695" y="473"/>
                </a:lnTo>
                <a:lnTo>
                  <a:pt x="719" y="473"/>
                </a:lnTo>
                <a:lnTo>
                  <a:pt x="742" y="472"/>
                </a:lnTo>
                <a:lnTo>
                  <a:pt x="764" y="470"/>
                </a:lnTo>
                <a:lnTo>
                  <a:pt x="786" y="467"/>
                </a:lnTo>
                <a:lnTo>
                  <a:pt x="807" y="463"/>
                </a:lnTo>
                <a:lnTo>
                  <a:pt x="827" y="458"/>
                </a:lnTo>
                <a:lnTo>
                  <a:pt x="848" y="452"/>
                </a:lnTo>
                <a:lnTo>
                  <a:pt x="868" y="446"/>
                </a:lnTo>
                <a:lnTo>
                  <a:pt x="887" y="439"/>
                </a:lnTo>
                <a:lnTo>
                  <a:pt x="906" y="431"/>
                </a:lnTo>
                <a:lnTo>
                  <a:pt x="925" y="422"/>
                </a:lnTo>
                <a:lnTo>
                  <a:pt x="943" y="413"/>
                </a:lnTo>
                <a:lnTo>
                  <a:pt x="980" y="393"/>
                </a:lnTo>
                <a:lnTo>
                  <a:pt x="1017" y="371"/>
                </a:lnTo>
                <a:lnTo>
                  <a:pt x="1054" y="348"/>
                </a:lnTo>
                <a:lnTo>
                  <a:pt x="1091" y="325"/>
                </a:lnTo>
                <a:lnTo>
                  <a:pt x="1130" y="301"/>
                </a:lnTo>
                <a:lnTo>
                  <a:pt x="1171" y="277"/>
                </a:lnTo>
                <a:lnTo>
                  <a:pt x="1213" y="253"/>
                </a:lnTo>
                <a:lnTo>
                  <a:pt x="1258" y="230"/>
                </a:lnTo>
                <a:lnTo>
                  <a:pt x="1248" y="234"/>
                </a:lnTo>
                <a:lnTo>
                  <a:pt x="1237" y="238"/>
                </a:lnTo>
                <a:lnTo>
                  <a:pt x="1223" y="243"/>
                </a:lnTo>
                <a:lnTo>
                  <a:pt x="1208" y="247"/>
                </a:lnTo>
                <a:lnTo>
                  <a:pt x="1175" y="254"/>
                </a:lnTo>
                <a:lnTo>
                  <a:pt x="1139" y="261"/>
                </a:lnTo>
                <a:lnTo>
                  <a:pt x="1103" y="267"/>
                </a:lnTo>
                <a:lnTo>
                  <a:pt x="1069" y="270"/>
                </a:lnTo>
                <a:lnTo>
                  <a:pt x="1054" y="271"/>
                </a:lnTo>
                <a:lnTo>
                  <a:pt x="1040" y="272"/>
                </a:lnTo>
                <a:lnTo>
                  <a:pt x="1028" y="272"/>
                </a:lnTo>
                <a:lnTo>
                  <a:pt x="1018" y="271"/>
                </a:lnTo>
                <a:lnTo>
                  <a:pt x="1009" y="269"/>
                </a:lnTo>
                <a:lnTo>
                  <a:pt x="1000" y="267"/>
                </a:lnTo>
                <a:lnTo>
                  <a:pt x="992" y="265"/>
                </a:lnTo>
                <a:lnTo>
                  <a:pt x="984" y="262"/>
                </a:lnTo>
                <a:lnTo>
                  <a:pt x="969" y="256"/>
                </a:lnTo>
                <a:lnTo>
                  <a:pt x="955" y="248"/>
                </a:lnTo>
                <a:lnTo>
                  <a:pt x="940" y="241"/>
                </a:lnTo>
                <a:lnTo>
                  <a:pt x="925" y="235"/>
                </a:lnTo>
                <a:lnTo>
                  <a:pt x="917" y="232"/>
                </a:lnTo>
                <a:lnTo>
                  <a:pt x="908" y="229"/>
                </a:lnTo>
                <a:lnTo>
                  <a:pt x="899" y="227"/>
                </a:lnTo>
                <a:lnTo>
                  <a:pt x="889" y="226"/>
                </a:lnTo>
                <a:lnTo>
                  <a:pt x="862" y="223"/>
                </a:lnTo>
                <a:lnTo>
                  <a:pt x="834" y="221"/>
                </a:lnTo>
                <a:lnTo>
                  <a:pt x="806" y="221"/>
                </a:lnTo>
                <a:lnTo>
                  <a:pt x="777" y="222"/>
                </a:lnTo>
                <a:lnTo>
                  <a:pt x="749" y="224"/>
                </a:lnTo>
                <a:lnTo>
                  <a:pt x="720" y="227"/>
                </a:lnTo>
                <a:lnTo>
                  <a:pt x="691" y="231"/>
                </a:lnTo>
                <a:lnTo>
                  <a:pt x="662" y="235"/>
                </a:lnTo>
                <a:lnTo>
                  <a:pt x="633" y="241"/>
                </a:lnTo>
                <a:lnTo>
                  <a:pt x="604" y="247"/>
                </a:lnTo>
                <a:lnTo>
                  <a:pt x="575" y="253"/>
                </a:lnTo>
                <a:lnTo>
                  <a:pt x="546" y="261"/>
                </a:lnTo>
                <a:lnTo>
                  <a:pt x="487" y="276"/>
                </a:lnTo>
                <a:lnTo>
                  <a:pt x="429" y="291"/>
                </a:lnTo>
                <a:lnTo>
                  <a:pt x="454" y="276"/>
                </a:lnTo>
                <a:lnTo>
                  <a:pt x="479" y="262"/>
                </a:lnTo>
                <a:lnTo>
                  <a:pt x="505" y="247"/>
                </a:lnTo>
                <a:lnTo>
                  <a:pt x="533" y="234"/>
                </a:lnTo>
                <a:lnTo>
                  <a:pt x="561" y="221"/>
                </a:lnTo>
                <a:lnTo>
                  <a:pt x="590" y="208"/>
                </a:lnTo>
                <a:lnTo>
                  <a:pt x="619" y="196"/>
                </a:lnTo>
                <a:lnTo>
                  <a:pt x="649" y="184"/>
                </a:lnTo>
                <a:lnTo>
                  <a:pt x="680" y="173"/>
                </a:lnTo>
                <a:lnTo>
                  <a:pt x="711" y="163"/>
                </a:lnTo>
                <a:lnTo>
                  <a:pt x="743" y="153"/>
                </a:lnTo>
                <a:lnTo>
                  <a:pt x="775" y="144"/>
                </a:lnTo>
                <a:lnTo>
                  <a:pt x="807" y="136"/>
                </a:lnTo>
                <a:lnTo>
                  <a:pt x="841" y="129"/>
                </a:lnTo>
                <a:lnTo>
                  <a:pt x="874" y="122"/>
                </a:lnTo>
                <a:lnTo>
                  <a:pt x="907" y="116"/>
                </a:lnTo>
                <a:lnTo>
                  <a:pt x="940" y="111"/>
                </a:lnTo>
                <a:lnTo>
                  <a:pt x="974" y="107"/>
                </a:lnTo>
                <a:lnTo>
                  <a:pt x="1007" y="103"/>
                </a:lnTo>
                <a:lnTo>
                  <a:pt x="1041" y="101"/>
                </a:lnTo>
                <a:lnTo>
                  <a:pt x="1074" y="99"/>
                </a:lnTo>
                <a:lnTo>
                  <a:pt x="1107" y="98"/>
                </a:lnTo>
                <a:lnTo>
                  <a:pt x="1140" y="98"/>
                </a:lnTo>
                <a:lnTo>
                  <a:pt x="1174" y="99"/>
                </a:lnTo>
                <a:lnTo>
                  <a:pt x="1206" y="101"/>
                </a:lnTo>
                <a:lnTo>
                  <a:pt x="1238" y="104"/>
                </a:lnTo>
                <a:lnTo>
                  <a:pt x="1270" y="108"/>
                </a:lnTo>
                <a:lnTo>
                  <a:pt x="1301" y="113"/>
                </a:lnTo>
                <a:lnTo>
                  <a:pt x="1332" y="119"/>
                </a:lnTo>
                <a:lnTo>
                  <a:pt x="1362" y="126"/>
                </a:lnTo>
                <a:lnTo>
                  <a:pt x="1391" y="134"/>
                </a:lnTo>
                <a:lnTo>
                  <a:pt x="1419" y="143"/>
                </a:lnTo>
                <a:lnTo>
                  <a:pt x="1381" y="117"/>
                </a:lnTo>
                <a:lnTo>
                  <a:pt x="1340" y="93"/>
                </a:lnTo>
                <a:lnTo>
                  <a:pt x="1297" y="72"/>
                </a:lnTo>
                <a:lnTo>
                  <a:pt x="1252" y="53"/>
                </a:lnTo>
                <a:lnTo>
                  <a:pt x="1205" y="38"/>
                </a:lnTo>
                <a:lnTo>
                  <a:pt x="1157" y="25"/>
                </a:lnTo>
                <a:lnTo>
                  <a:pt x="1107" y="15"/>
                </a:lnTo>
                <a:lnTo>
                  <a:pt x="1056" y="7"/>
                </a:lnTo>
                <a:lnTo>
                  <a:pt x="1004" y="2"/>
                </a:lnTo>
                <a:lnTo>
                  <a:pt x="951" y="0"/>
                </a:lnTo>
                <a:lnTo>
                  <a:pt x="898" y="0"/>
                </a:lnTo>
                <a:lnTo>
                  <a:pt x="845" y="3"/>
                </a:lnTo>
                <a:lnTo>
                  <a:pt x="790" y="8"/>
                </a:lnTo>
                <a:lnTo>
                  <a:pt x="736" y="15"/>
                </a:lnTo>
                <a:lnTo>
                  <a:pt x="683" y="25"/>
                </a:lnTo>
                <a:lnTo>
                  <a:pt x="630" y="37"/>
                </a:lnTo>
                <a:lnTo>
                  <a:pt x="578" y="51"/>
                </a:lnTo>
                <a:lnTo>
                  <a:pt x="526" y="67"/>
                </a:lnTo>
                <a:lnTo>
                  <a:pt x="475" y="86"/>
                </a:lnTo>
                <a:lnTo>
                  <a:pt x="425" y="107"/>
                </a:lnTo>
                <a:lnTo>
                  <a:pt x="377" y="130"/>
                </a:lnTo>
                <a:lnTo>
                  <a:pt x="331" y="155"/>
                </a:lnTo>
                <a:lnTo>
                  <a:pt x="287" y="182"/>
                </a:lnTo>
                <a:lnTo>
                  <a:pt x="244" y="211"/>
                </a:lnTo>
                <a:lnTo>
                  <a:pt x="204" y="242"/>
                </a:lnTo>
                <a:lnTo>
                  <a:pt x="165" y="275"/>
                </a:lnTo>
                <a:lnTo>
                  <a:pt x="130" y="309"/>
                </a:lnTo>
                <a:lnTo>
                  <a:pt x="97" y="346"/>
                </a:lnTo>
                <a:lnTo>
                  <a:pt x="68" y="384"/>
                </a:lnTo>
                <a:lnTo>
                  <a:pt x="42" y="424"/>
                </a:lnTo>
                <a:lnTo>
                  <a:pt x="19" y="465"/>
                </a:lnTo>
                <a:lnTo>
                  <a:pt x="0" y="509"/>
                </a:lnTo>
                <a:lnTo>
                  <a:pt x="19" y="482"/>
                </a:lnTo>
                <a:lnTo>
                  <a:pt x="38" y="459"/>
                </a:lnTo>
                <a:lnTo>
                  <a:pt x="57" y="439"/>
                </a:lnTo>
                <a:lnTo>
                  <a:pt x="76" y="420"/>
                </a:lnTo>
                <a:lnTo>
                  <a:pt x="95" y="405"/>
                </a:lnTo>
                <a:lnTo>
                  <a:pt x="113" y="392"/>
                </a:lnTo>
                <a:lnTo>
                  <a:pt x="132" y="380"/>
                </a:lnTo>
                <a:lnTo>
                  <a:pt x="151" y="371"/>
                </a:lnTo>
                <a:lnTo>
                  <a:pt x="170" y="364"/>
                </a:lnTo>
                <a:lnTo>
                  <a:pt x="188" y="359"/>
                </a:lnTo>
                <a:lnTo>
                  <a:pt x="208" y="355"/>
                </a:lnTo>
                <a:lnTo>
                  <a:pt x="227" y="353"/>
                </a:lnTo>
                <a:lnTo>
                  <a:pt x="245" y="353"/>
                </a:lnTo>
                <a:lnTo>
                  <a:pt x="264" y="354"/>
                </a:lnTo>
                <a:lnTo>
                  <a:pt x="282" y="356"/>
                </a:lnTo>
                <a:lnTo>
                  <a:pt x="300" y="359"/>
                </a:lnTo>
                <a:lnTo>
                  <a:pt x="319" y="363"/>
                </a:lnTo>
                <a:lnTo>
                  <a:pt x="337" y="368"/>
                </a:lnTo>
                <a:lnTo>
                  <a:pt x="356" y="374"/>
                </a:lnTo>
                <a:lnTo>
                  <a:pt x="374" y="380"/>
                </a:lnTo>
                <a:lnTo>
                  <a:pt x="410" y="394"/>
                </a:lnTo>
                <a:lnTo>
                  <a:pt x="447" y="409"/>
                </a:lnTo>
                <a:lnTo>
                  <a:pt x="483" y="424"/>
                </a:lnTo>
                <a:lnTo>
                  <a:pt x="520" y="438"/>
                </a:lnTo>
                <a:lnTo>
                  <a:pt x="538" y="445"/>
                </a:lnTo>
                <a:lnTo>
                  <a:pt x="556" y="451"/>
                </a:lnTo>
                <a:lnTo>
                  <a:pt x="574" y="456"/>
                </a:lnTo>
                <a:lnTo>
                  <a:pt x="592" y="46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86" name="Freeform 429"/>
          <p:cNvSpPr/>
          <p:nvPr/>
        </p:nvSpPr>
        <p:spPr bwMode="auto">
          <a:xfrm rot="9982584">
            <a:off x="9024604" y="1080314"/>
            <a:ext cx="74971" cy="226182"/>
          </a:xfrm>
          <a:custGeom>
            <a:gdLst>
              <a:gd fmla="*/ 360 w 410" name="T0"/>
              <a:gd fmla="*/ 719 h 1247" name="T1"/>
              <a:gd fmla="*/ 386 w 410" name="T2"/>
              <a:gd fmla="*/ 660 h 1247" name="T3"/>
              <a:gd fmla="*/ 402 w 410" name="T4"/>
              <a:gd fmla="*/ 605 h 1247" name="T5"/>
              <a:gd fmla="*/ 409 w 410" name="T6"/>
              <a:gd fmla="*/ 551 h 1247" name="T7"/>
              <a:gd fmla="*/ 409 w 410" name="T8"/>
              <a:gd fmla="*/ 498 h 1247" name="T9"/>
              <a:gd fmla="*/ 402 w 410" name="T10"/>
              <a:gd fmla="*/ 427 h 1247" name="T11"/>
              <a:gd fmla="*/ 381 w 410" name="T12"/>
              <a:gd fmla="*/ 317 h 1247" name="T13"/>
              <a:gd fmla="*/ 361 w 410" name="T14"/>
              <a:gd fmla="*/ 198 h 1247" name="T15"/>
              <a:gd fmla="*/ 355 w 410" name="T16"/>
              <a:gd fmla="*/ 200 h 1247" name="T17"/>
              <a:gd fmla="*/ 339 w 410" name="T18"/>
              <a:gd fmla="*/ 290 h 1247" name="T19"/>
              <a:gd fmla="*/ 324 w 410" name="T20"/>
              <a:gd fmla="*/ 342 h 1247" name="T21"/>
              <a:gd fmla="*/ 307 w 410" name="T22"/>
              <a:gd fmla="*/ 373 h 1247" name="T23"/>
              <a:gd fmla="*/ 277 w 410" name="T24"/>
              <a:gd fmla="*/ 403 h 1247" name="T25"/>
              <a:gd fmla="*/ 248 w 410" name="T26"/>
              <a:gd fmla="*/ 435 h 1247" name="T27"/>
              <a:gd fmla="*/ 219 w 410" name="T28"/>
              <a:gd fmla="*/ 491 h 1247" name="T29"/>
              <a:gd fmla="*/ 195 w 410" name="T30"/>
              <a:gd fmla="*/ 560 h 1247" name="T31"/>
              <a:gd fmla="*/ 177 w 410" name="T32"/>
              <a:gd fmla="*/ 633 h 1247" name="T33"/>
              <a:gd fmla="*/ 156 w 410" name="T34"/>
              <a:gd fmla="*/ 785 h 1247" name="T35"/>
              <a:gd fmla="*/ 142 w 410" name="T36"/>
              <a:gd fmla="*/ 787 h 1247" name="T37"/>
              <a:gd fmla="*/ 134 w 410" name="T38"/>
              <a:gd fmla="*/ 710 h 1247" name="T39"/>
              <a:gd fmla="*/ 133 w 410" name="T40"/>
              <a:gd fmla="*/ 627 h 1247" name="T41"/>
              <a:gd fmla="*/ 137 w 410" name="T42"/>
              <a:gd fmla="*/ 543 h 1247" name="T43"/>
              <a:gd fmla="*/ 147 w 410" name="T44"/>
              <a:gd fmla="*/ 458 h 1247" name="T45"/>
              <a:gd fmla="*/ 164 w 410" name="T46"/>
              <a:gd fmla="*/ 373 h 1247" name="T47"/>
              <a:gd fmla="*/ 187 w 410" name="T48"/>
              <a:gd fmla="*/ 289 h 1247" name="T49"/>
              <a:gd fmla="*/ 215 w 410" name="T50"/>
              <a:gd fmla="*/ 208 h 1247" name="T51"/>
              <a:gd fmla="*/ 250 w 410" name="T52"/>
              <a:gd fmla="*/ 132 h 1247" name="T53"/>
              <a:gd fmla="*/ 290 w 410" name="T54"/>
              <a:gd fmla="*/ 62 h 1247" name="T55"/>
              <a:gd fmla="*/ 338 w 410" name="T56"/>
              <a:gd fmla="*/ 0 h 1247" name="T57"/>
              <a:gd fmla="*/ 242 w 410" name="T58"/>
              <a:gd fmla="*/ 75 h 1247" name="T59"/>
              <a:gd fmla="*/ 162 w 410" name="T60"/>
              <a:gd fmla="*/ 173 h 1247" name="T61"/>
              <a:gd fmla="*/ 97 w 410" name="T62"/>
              <a:gd fmla="*/ 288 h 1247" name="T63"/>
              <a:gd fmla="*/ 48 w 410" name="T64"/>
              <a:gd fmla="*/ 416 h 1247" name="T65"/>
              <a:gd fmla="*/ 16 w 410" name="T66"/>
              <a:gd fmla="*/ 551 h 1247" name="T67"/>
              <a:gd fmla="*/ 1 w 410" name="T68"/>
              <a:gd fmla="*/ 691 h 1247" name="T69"/>
              <a:gd fmla="*/ 6 w 410" name="T70"/>
              <a:gd fmla="*/ 828 h 1247" name="T71"/>
              <a:gd fmla="*/ 30 w 410" name="T72"/>
              <a:gd fmla="*/ 960 h 1247" name="T73"/>
              <a:gd fmla="*/ 73 w 410" name="T74"/>
              <a:gd fmla="*/ 1081 h 1247" name="T75"/>
              <a:gd fmla="*/ 138 w 410" name="T76"/>
              <a:gd fmla="*/ 1187 h 1247" name="T77"/>
              <a:gd fmla="*/ 178 w 410" name="T78"/>
              <a:gd fmla="*/ 1223 h 1247" name="T79"/>
              <a:gd fmla="*/ 146 w 410" name="T80"/>
              <a:gd fmla="*/ 1159 h 1247" name="T81"/>
              <a:gd fmla="*/ 131 w 410" name="T82"/>
              <a:gd fmla="*/ 1101 h 1247" name="T83"/>
              <a:gd fmla="*/ 131 w 410" name="T84"/>
              <a:gd fmla="*/ 1050 h 1247" name="T85"/>
              <a:gd fmla="*/ 143 w 410" name="T86"/>
              <a:gd fmla="*/ 1002 h 1247" name="T87"/>
              <a:gd fmla="*/ 165 w 410" name="T88"/>
              <a:gd fmla="*/ 960 h 1247" name="T89"/>
              <a:gd fmla="*/ 194 w 410" name="T90"/>
              <a:gd fmla="*/ 920 h 1247" name="T91"/>
              <a:gd fmla="*/ 250 w 410" name="T92"/>
              <a:gd fmla="*/ 858 h 1247" name="T93"/>
              <a:gd fmla="*/ 307 w 410" name="T94"/>
              <a:gd fmla="*/ 797 h 1247" name="T95"/>
              <a:gd fmla="*/ 336 w 410" name="T96"/>
              <a:gd fmla="*/ 758 h 124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47" w="410">
                <a:moveTo>
                  <a:pt x="336" y="758"/>
                </a:moveTo>
                <a:lnTo>
                  <a:pt x="349" y="738"/>
                </a:lnTo>
                <a:lnTo>
                  <a:pt x="360" y="719"/>
                </a:lnTo>
                <a:lnTo>
                  <a:pt x="370" y="699"/>
                </a:lnTo>
                <a:lnTo>
                  <a:pt x="378" y="680"/>
                </a:lnTo>
                <a:lnTo>
                  <a:pt x="386" y="660"/>
                </a:lnTo>
                <a:lnTo>
                  <a:pt x="392" y="642"/>
                </a:lnTo>
                <a:lnTo>
                  <a:pt x="397" y="623"/>
                </a:lnTo>
                <a:lnTo>
                  <a:pt x="402" y="605"/>
                </a:lnTo>
                <a:lnTo>
                  <a:pt x="405" y="587"/>
                </a:lnTo>
                <a:lnTo>
                  <a:pt x="407" y="569"/>
                </a:lnTo>
                <a:lnTo>
                  <a:pt x="409" y="551"/>
                </a:lnTo>
                <a:lnTo>
                  <a:pt x="410" y="534"/>
                </a:lnTo>
                <a:lnTo>
                  <a:pt x="410" y="516"/>
                </a:lnTo>
                <a:lnTo>
                  <a:pt x="409" y="498"/>
                </a:lnTo>
                <a:lnTo>
                  <a:pt x="408" y="481"/>
                </a:lnTo>
                <a:lnTo>
                  <a:pt x="406" y="463"/>
                </a:lnTo>
                <a:lnTo>
                  <a:pt x="402" y="427"/>
                </a:lnTo>
                <a:lnTo>
                  <a:pt x="396" y="392"/>
                </a:lnTo>
                <a:lnTo>
                  <a:pt x="389" y="355"/>
                </a:lnTo>
                <a:lnTo>
                  <a:pt x="381" y="317"/>
                </a:lnTo>
                <a:lnTo>
                  <a:pt x="374" y="278"/>
                </a:lnTo>
                <a:lnTo>
                  <a:pt x="367" y="239"/>
                </a:lnTo>
                <a:lnTo>
                  <a:pt x="361" y="198"/>
                </a:lnTo>
                <a:lnTo>
                  <a:pt x="357" y="155"/>
                </a:lnTo>
                <a:lnTo>
                  <a:pt x="357" y="175"/>
                </a:lnTo>
                <a:lnTo>
                  <a:pt x="355" y="200"/>
                </a:lnTo>
                <a:lnTo>
                  <a:pt x="351" y="229"/>
                </a:lnTo>
                <a:lnTo>
                  <a:pt x="345" y="259"/>
                </a:lnTo>
                <a:lnTo>
                  <a:pt x="339" y="290"/>
                </a:lnTo>
                <a:lnTo>
                  <a:pt x="331" y="318"/>
                </a:lnTo>
                <a:lnTo>
                  <a:pt x="327" y="331"/>
                </a:lnTo>
                <a:lnTo>
                  <a:pt x="324" y="342"/>
                </a:lnTo>
                <a:lnTo>
                  <a:pt x="319" y="352"/>
                </a:lnTo>
                <a:lnTo>
                  <a:pt x="315" y="360"/>
                </a:lnTo>
                <a:lnTo>
                  <a:pt x="307" y="373"/>
                </a:lnTo>
                <a:lnTo>
                  <a:pt x="297" y="384"/>
                </a:lnTo>
                <a:lnTo>
                  <a:pt x="288" y="394"/>
                </a:lnTo>
                <a:lnTo>
                  <a:pt x="277" y="403"/>
                </a:lnTo>
                <a:lnTo>
                  <a:pt x="267" y="413"/>
                </a:lnTo>
                <a:lnTo>
                  <a:pt x="257" y="423"/>
                </a:lnTo>
                <a:lnTo>
                  <a:pt x="248" y="435"/>
                </a:lnTo>
                <a:lnTo>
                  <a:pt x="239" y="449"/>
                </a:lnTo>
                <a:lnTo>
                  <a:pt x="228" y="470"/>
                </a:lnTo>
                <a:lnTo>
                  <a:pt x="219" y="491"/>
                </a:lnTo>
                <a:lnTo>
                  <a:pt x="210" y="514"/>
                </a:lnTo>
                <a:lnTo>
                  <a:pt x="202" y="536"/>
                </a:lnTo>
                <a:lnTo>
                  <a:pt x="195" y="560"/>
                </a:lnTo>
                <a:lnTo>
                  <a:pt x="188" y="584"/>
                </a:lnTo>
                <a:lnTo>
                  <a:pt x="183" y="608"/>
                </a:lnTo>
                <a:lnTo>
                  <a:pt x="177" y="633"/>
                </a:lnTo>
                <a:lnTo>
                  <a:pt x="169" y="684"/>
                </a:lnTo>
                <a:lnTo>
                  <a:pt x="162" y="734"/>
                </a:lnTo>
                <a:lnTo>
                  <a:pt x="156" y="785"/>
                </a:lnTo>
                <a:lnTo>
                  <a:pt x="151" y="836"/>
                </a:lnTo>
                <a:lnTo>
                  <a:pt x="146" y="812"/>
                </a:lnTo>
                <a:lnTo>
                  <a:pt x="142" y="787"/>
                </a:lnTo>
                <a:lnTo>
                  <a:pt x="139" y="762"/>
                </a:lnTo>
                <a:lnTo>
                  <a:pt x="136" y="736"/>
                </a:lnTo>
                <a:lnTo>
                  <a:pt x="134" y="710"/>
                </a:lnTo>
                <a:lnTo>
                  <a:pt x="133" y="683"/>
                </a:lnTo>
                <a:lnTo>
                  <a:pt x="133" y="655"/>
                </a:lnTo>
                <a:lnTo>
                  <a:pt x="133" y="627"/>
                </a:lnTo>
                <a:lnTo>
                  <a:pt x="133" y="599"/>
                </a:lnTo>
                <a:lnTo>
                  <a:pt x="135" y="571"/>
                </a:lnTo>
                <a:lnTo>
                  <a:pt x="137" y="543"/>
                </a:lnTo>
                <a:lnTo>
                  <a:pt x="140" y="515"/>
                </a:lnTo>
                <a:lnTo>
                  <a:pt x="143" y="486"/>
                </a:lnTo>
                <a:lnTo>
                  <a:pt x="147" y="458"/>
                </a:lnTo>
                <a:lnTo>
                  <a:pt x="152" y="430"/>
                </a:lnTo>
                <a:lnTo>
                  <a:pt x="158" y="401"/>
                </a:lnTo>
                <a:lnTo>
                  <a:pt x="164" y="373"/>
                </a:lnTo>
                <a:lnTo>
                  <a:pt x="171" y="345"/>
                </a:lnTo>
                <a:lnTo>
                  <a:pt x="178" y="316"/>
                </a:lnTo>
                <a:lnTo>
                  <a:pt x="187" y="289"/>
                </a:lnTo>
                <a:lnTo>
                  <a:pt x="195" y="261"/>
                </a:lnTo>
                <a:lnTo>
                  <a:pt x="205" y="235"/>
                </a:lnTo>
                <a:lnTo>
                  <a:pt x="215" y="208"/>
                </a:lnTo>
                <a:lnTo>
                  <a:pt x="226" y="182"/>
                </a:lnTo>
                <a:lnTo>
                  <a:pt x="237" y="157"/>
                </a:lnTo>
                <a:lnTo>
                  <a:pt x="250" y="132"/>
                </a:lnTo>
                <a:lnTo>
                  <a:pt x="263" y="108"/>
                </a:lnTo>
                <a:lnTo>
                  <a:pt x="276" y="85"/>
                </a:lnTo>
                <a:lnTo>
                  <a:pt x="290" y="62"/>
                </a:lnTo>
                <a:lnTo>
                  <a:pt x="305" y="41"/>
                </a:lnTo>
                <a:lnTo>
                  <a:pt x="322" y="20"/>
                </a:lnTo>
                <a:lnTo>
                  <a:pt x="338" y="0"/>
                </a:lnTo>
                <a:lnTo>
                  <a:pt x="304" y="22"/>
                </a:lnTo>
                <a:lnTo>
                  <a:pt x="272" y="47"/>
                </a:lnTo>
                <a:lnTo>
                  <a:pt x="242" y="75"/>
                </a:lnTo>
                <a:lnTo>
                  <a:pt x="213" y="106"/>
                </a:lnTo>
                <a:lnTo>
                  <a:pt x="187" y="138"/>
                </a:lnTo>
                <a:lnTo>
                  <a:pt x="162" y="173"/>
                </a:lnTo>
                <a:lnTo>
                  <a:pt x="138" y="209"/>
                </a:lnTo>
                <a:lnTo>
                  <a:pt x="117" y="248"/>
                </a:lnTo>
                <a:lnTo>
                  <a:pt x="97" y="288"/>
                </a:lnTo>
                <a:lnTo>
                  <a:pt x="79" y="330"/>
                </a:lnTo>
                <a:lnTo>
                  <a:pt x="62" y="372"/>
                </a:lnTo>
                <a:lnTo>
                  <a:pt x="48" y="416"/>
                </a:lnTo>
                <a:lnTo>
                  <a:pt x="35" y="461"/>
                </a:lnTo>
                <a:lnTo>
                  <a:pt x="25" y="506"/>
                </a:lnTo>
                <a:lnTo>
                  <a:pt x="16" y="551"/>
                </a:lnTo>
                <a:lnTo>
                  <a:pt x="9" y="597"/>
                </a:lnTo>
                <a:lnTo>
                  <a:pt x="4" y="644"/>
                </a:lnTo>
                <a:lnTo>
                  <a:pt x="1" y="691"/>
                </a:lnTo>
                <a:lnTo>
                  <a:pt x="0" y="737"/>
                </a:lnTo>
                <a:lnTo>
                  <a:pt x="2" y="783"/>
                </a:lnTo>
                <a:lnTo>
                  <a:pt x="6" y="828"/>
                </a:lnTo>
                <a:lnTo>
                  <a:pt x="12" y="873"/>
                </a:lnTo>
                <a:lnTo>
                  <a:pt x="20" y="917"/>
                </a:lnTo>
                <a:lnTo>
                  <a:pt x="30" y="960"/>
                </a:lnTo>
                <a:lnTo>
                  <a:pt x="42" y="1001"/>
                </a:lnTo>
                <a:lnTo>
                  <a:pt x="57" y="1043"/>
                </a:lnTo>
                <a:lnTo>
                  <a:pt x="73" y="1081"/>
                </a:lnTo>
                <a:lnTo>
                  <a:pt x="93" y="1119"/>
                </a:lnTo>
                <a:lnTo>
                  <a:pt x="114" y="1154"/>
                </a:lnTo>
                <a:lnTo>
                  <a:pt x="138" y="1187"/>
                </a:lnTo>
                <a:lnTo>
                  <a:pt x="164" y="1218"/>
                </a:lnTo>
                <a:lnTo>
                  <a:pt x="193" y="1247"/>
                </a:lnTo>
                <a:lnTo>
                  <a:pt x="178" y="1223"/>
                </a:lnTo>
                <a:lnTo>
                  <a:pt x="165" y="1201"/>
                </a:lnTo>
                <a:lnTo>
                  <a:pt x="154" y="1180"/>
                </a:lnTo>
                <a:lnTo>
                  <a:pt x="146" y="1159"/>
                </a:lnTo>
                <a:lnTo>
                  <a:pt x="139" y="1139"/>
                </a:lnTo>
                <a:lnTo>
                  <a:pt x="134" y="1120"/>
                </a:lnTo>
                <a:lnTo>
                  <a:pt x="131" y="1101"/>
                </a:lnTo>
                <a:lnTo>
                  <a:pt x="129" y="1084"/>
                </a:lnTo>
                <a:lnTo>
                  <a:pt x="129" y="1066"/>
                </a:lnTo>
                <a:lnTo>
                  <a:pt x="131" y="1050"/>
                </a:lnTo>
                <a:lnTo>
                  <a:pt x="134" y="1034"/>
                </a:lnTo>
                <a:lnTo>
                  <a:pt x="138" y="1017"/>
                </a:lnTo>
                <a:lnTo>
                  <a:pt x="143" y="1002"/>
                </a:lnTo>
                <a:lnTo>
                  <a:pt x="150" y="988"/>
                </a:lnTo>
                <a:lnTo>
                  <a:pt x="157" y="974"/>
                </a:lnTo>
                <a:lnTo>
                  <a:pt x="165" y="960"/>
                </a:lnTo>
                <a:lnTo>
                  <a:pt x="174" y="947"/>
                </a:lnTo>
                <a:lnTo>
                  <a:pt x="184" y="933"/>
                </a:lnTo>
                <a:lnTo>
                  <a:pt x="194" y="920"/>
                </a:lnTo>
                <a:lnTo>
                  <a:pt x="205" y="908"/>
                </a:lnTo>
                <a:lnTo>
                  <a:pt x="227" y="883"/>
                </a:lnTo>
                <a:lnTo>
                  <a:pt x="250" y="858"/>
                </a:lnTo>
                <a:lnTo>
                  <a:pt x="273" y="834"/>
                </a:lnTo>
                <a:lnTo>
                  <a:pt x="296" y="809"/>
                </a:lnTo>
                <a:lnTo>
                  <a:pt x="307" y="797"/>
                </a:lnTo>
                <a:lnTo>
                  <a:pt x="317" y="784"/>
                </a:lnTo>
                <a:lnTo>
                  <a:pt x="327" y="771"/>
                </a:lnTo>
                <a:lnTo>
                  <a:pt x="336" y="75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87" name="Freeform 430"/>
          <p:cNvSpPr/>
          <p:nvPr/>
        </p:nvSpPr>
        <p:spPr bwMode="auto">
          <a:xfrm rot="9982584">
            <a:off x="7602502" y="461000"/>
            <a:ext cx="8895" cy="8895"/>
          </a:xfrm>
          <a:custGeom>
            <a:gdLst>
              <a:gd fmla="*/ 47 w 47" name="T0"/>
              <a:gd fmla="*/ 0 h 47" name="T1"/>
              <a:gd fmla="*/ 36 w 47" name="T2"/>
              <a:gd fmla="*/ 12 h 47" name="T3"/>
              <a:gd fmla="*/ 24 w 47" name="T4"/>
              <a:gd fmla="*/ 24 h 47" name="T5"/>
              <a:gd fmla="*/ 12 w 47" name="T6"/>
              <a:gd fmla="*/ 36 h 47" name="T7"/>
              <a:gd fmla="*/ 0 w 47" name="T8"/>
              <a:gd fmla="*/ 47 h 47" name="T9"/>
              <a:gd fmla="*/ 12 w 47" name="T10"/>
              <a:gd fmla="*/ 35 h 47" name="T11"/>
              <a:gd fmla="*/ 24 w 47" name="T12"/>
              <a:gd fmla="*/ 24 h 47" name="T13"/>
              <a:gd fmla="*/ 36 w 47" name="T14"/>
              <a:gd fmla="*/ 12 h 47" name="T15"/>
              <a:gd fmla="*/ 47 w 47" name="T16"/>
              <a:gd fmla="*/ 0 h 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7" w="47">
                <a:moveTo>
                  <a:pt x="47" y="0"/>
                </a:moveTo>
                <a:lnTo>
                  <a:pt x="36" y="12"/>
                </a:lnTo>
                <a:lnTo>
                  <a:pt x="24" y="24"/>
                </a:lnTo>
                <a:lnTo>
                  <a:pt x="12" y="36"/>
                </a:lnTo>
                <a:lnTo>
                  <a:pt x="0" y="47"/>
                </a:lnTo>
                <a:lnTo>
                  <a:pt x="12" y="35"/>
                </a:lnTo>
                <a:lnTo>
                  <a:pt x="24" y="24"/>
                </a:lnTo>
                <a:lnTo>
                  <a:pt x="36" y="12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89" name="Freeform 432"/>
          <p:cNvSpPr/>
          <p:nvPr/>
        </p:nvSpPr>
        <p:spPr bwMode="auto">
          <a:xfrm rot="9982584">
            <a:off x="8033570" y="525683"/>
            <a:ext cx="146130" cy="108009"/>
          </a:xfrm>
          <a:custGeom>
            <a:gdLst>
              <a:gd fmla="*/ 664 w 805" name="T0"/>
              <a:gd fmla="*/ 149 h 598" name="T1"/>
              <a:gd fmla="*/ 698 w 805" name="T2"/>
              <a:gd fmla="*/ 194 h 598" name="T3"/>
              <a:gd fmla="*/ 728 w 805" name="T4"/>
              <a:gd fmla="*/ 252 h 598" name="T5"/>
              <a:gd fmla="*/ 747 w 805" name="T6"/>
              <a:gd fmla="*/ 315 h 598" name="T7"/>
              <a:gd fmla="*/ 750 w 805" name="T8"/>
              <a:gd fmla="*/ 356 h 598" name="T9"/>
              <a:gd fmla="*/ 746 w 805" name="T10"/>
              <a:gd fmla="*/ 385 h 598" name="T11"/>
              <a:gd fmla="*/ 735 w 805" name="T12"/>
              <a:gd fmla="*/ 410 h 598" name="T13"/>
              <a:gd fmla="*/ 717 w 805" name="T14"/>
              <a:gd fmla="*/ 432 h 598" name="T15"/>
              <a:gd fmla="*/ 724 w 805" name="T16"/>
              <a:gd fmla="*/ 450 h 598" name="T17"/>
              <a:gd fmla="*/ 741 w 805" name="T18"/>
              <a:gd fmla="*/ 470 h 598" name="T19"/>
              <a:gd fmla="*/ 751 w 805" name="T20"/>
              <a:gd fmla="*/ 493 h 598" name="T21"/>
              <a:gd fmla="*/ 753 w 805" name="T22"/>
              <a:gd fmla="*/ 516 h 598" name="T23"/>
              <a:gd fmla="*/ 747 w 805" name="T24"/>
              <a:gd fmla="*/ 538 h 598" name="T25"/>
              <a:gd fmla="*/ 736 w 805" name="T26"/>
              <a:gd fmla="*/ 555 h 598" name="T27"/>
              <a:gd fmla="*/ 712 w 805" name="T28"/>
              <a:gd fmla="*/ 572 h 598" name="T29"/>
              <a:gd fmla="*/ 677 w 805" name="T30"/>
              <a:gd fmla="*/ 593 h 598" name="T31"/>
              <a:gd fmla="*/ 675 w 805" name="T32"/>
              <a:gd fmla="*/ 595 h 598" name="T33"/>
              <a:gd fmla="*/ 685 w 805" name="T34"/>
              <a:gd fmla="*/ 591 h 598" name="T35"/>
              <a:gd fmla="*/ 691 w 805" name="T36"/>
              <a:gd fmla="*/ 589 h 598" name="T37"/>
              <a:gd fmla="*/ 720 w 805" name="T38"/>
              <a:gd fmla="*/ 574 h 598" name="T39"/>
              <a:gd fmla="*/ 745 w 805" name="T40"/>
              <a:gd fmla="*/ 555 h 598" name="T41"/>
              <a:gd fmla="*/ 763 w 805" name="T42"/>
              <a:gd fmla="*/ 537 h 598" name="T43"/>
              <a:gd fmla="*/ 776 w 805" name="T44"/>
              <a:gd fmla="*/ 522 h 598" name="T45"/>
              <a:gd fmla="*/ 792 w 805" name="T46"/>
              <a:gd fmla="*/ 492 h 598" name="T47"/>
              <a:gd fmla="*/ 804 w 805" name="T48"/>
              <a:gd fmla="*/ 441 h 598" name="T49"/>
              <a:gd fmla="*/ 804 w 805" name="T50"/>
              <a:gd fmla="*/ 388 h 598" name="T51"/>
              <a:gd fmla="*/ 797 w 805" name="T52"/>
              <a:gd fmla="*/ 337 h 598" name="T53"/>
              <a:gd fmla="*/ 781 w 805" name="T54"/>
              <a:gd fmla="*/ 289 h 598" name="T55"/>
              <a:gd fmla="*/ 745 w 805" name="T56"/>
              <a:gd fmla="*/ 224 h 598" name="T57"/>
              <a:gd fmla="*/ 694 w 805" name="T58"/>
              <a:gd fmla="*/ 160 h 598" name="T59"/>
              <a:gd fmla="*/ 633 w 805" name="T60"/>
              <a:gd fmla="*/ 108 h 598" name="T61"/>
              <a:gd fmla="*/ 564 w 805" name="T62"/>
              <a:gd fmla="*/ 67 h 598" name="T63"/>
              <a:gd fmla="*/ 490 w 805" name="T64"/>
              <a:gd fmla="*/ 37 h 598" name="T65"/>
              <a:gd fmla="*/ 411 w 805" name="T66"/>
              <a:gd fmla="*/ 15 h 598" name="T67"/>
              <a:gd fmla="*/ 330 w 805" name="T68"/>
              <a:gd fmla="*/ 4 h 598" name="T69"/>
              <a:gd fmla="*/ 247 w 805" name="T70"/>
              <a:gd fmla="*/ 0 h 598" name="T71"/>
              <a:gd fmla="*/ 165 w 805" name="T72"/>
              <a:gd fmla="*/ 5 h 598" name="T73"/>
              <a:gd fmla="*/ 85 w 805" name="T74"/>
              <a:gd fmla="*/ 17 h 598" name="T75"/>
              <a:gd fmla="*/ 8 w 805" name="T76"/>
              <a:gd fmla="*/ 37 h 598" name="T77"/>
              <a:gd fmla="*/ 21 w 805" name="T78"/>
              <a:gd fmla="*/ 34 h 598" name="T79"/>
              <a:gd fmla="*/ 84 w 805" name="T80"/>
              <a:gd fmla="*/ 19 h 598" name="T81"/>
              <a:gd fmla="*/ 150 w 805" name="T82"/>
              <a:gd fmla="*/ 9 h 598" name="T83"/>
              <a:gd fmla="*/ 216 w 805" name="T84"/>
              <a:gd fmla="*/ 5 h 598" name="T85"/>
              <a:gd fmla="*/ 283 w 805" name="T86"/>
              <a:gd fmla="*/ 5 h 598" name="T87"/>
              <a:gd fmla="*/ 351 w 805" name="T88"/>
              <a:gd fmla="*/ 11 h 598" name="T89"/>
              <a:gd fmla="*/ 417 w 805" name="T90"/>
              <a:gd fmla="*/ 23 h 598" name="T91"/>
              <a:gd fmla="*/ 480 w 805" name="T92"/>
              <a:gd fmla="*/ 42 h 598" name="T93"/>
              <a:gd fmla="*/ 541 w 805" name="T94"/>
              <a:gd fmla="*/ 67 h 598" name="T95"/>
              <a:gd fmla="*/ 598 w 805" name="T96"/>
              <a:gd fmla="*/ 98 h 598" name="T97"/>
              <a:gd fmla="*/ 651 w 805" name="T98"/>
              <a:gd fmla="*/ 136 h 59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598" w="805">
                <a:moveTo>
                  <a:pt x="667" y="151"/>
                </a:moveTo>
                <a:lnTo>
                  <a:pt x="666" y="150"/>
                </a:lnTo>
                <a:lnTo>
                  <a:pt x="664" y="149"/>
                </a:lnTo>
                <a:lnTo>
                  <a:pt x="675" y="162"/>
                </a:lnTo>
                <a:lnTo>
                  <a:pt x="687" y="177"/>
                </a:lnTo>
                <a:lnTo>
                  <a:pt x="698" y="194"/>
                </a:lnTo>
                <a:lnTo>
                  <a:pt x="709" y="212"/>
                </a:lnTo>
                <a:lnTo>
                  <a:pt x="719" y="232"/>
                </a:lnTo>
                <a:lnTo>
                  <a:pt x="728" y="252"/>
                </a:lnTo>
                <a:lnTo>
                  <a:pt x="736" y="273"/>
                </a:lnTo>
                <a:lnTo>
                  <a:pt x="742" y="294"/>
                </a:lnTo>
                <a:lnTo>
                  <a:pt x="747" y="315"/>
                </a:lnTo>
                <a:lnTo>
                  <a:pt x="750" y="336"/>
                </a:lnTo>
                <a:lnTo>
                  <a:pt x="750" y="346"/>
                </a:lnTo>
                <a:lnTo>
                  <a:pt x="750" y="356"/>
                </a:lnTo>
                <a:lnTo>
                  <a:pt x="750" y="366"/>
                </a:lnTo>
                <a:lnTo>
                  <a:pt x="748" y="376"/>
                </a:lnTo>
                <a:lnTo>
                  <a:pt x="746" y="385"/>
                </a:lnTo>
                <a:lnTo>
                  <a:pt x="743" y="394"/>
                </a:lnTo>
                <a:lnTo>
                  <a:pt x="740" y="402"/>
                </a:lnTo>
                <a:lnTo>
                  <a:pt x="735" y="410"/>
                </a:lnTo>
                <a:lnTo>
                  <a:pt x="730" y="418"/>
                </a:lnTo>
                <a:lnTo>
                  <a:pt x="724" y="425"/>
                </a:lnTo>
                <a:lnTo>
                  <a:pt x="717" y="432"/>
                </a:lnTo>
                <a:lnTo>
                  <a:pt x="709" y="438"/>
                </a:lnTo>
                <a:lnTo>
                  <a:pt x="717" y="444"/>
                </a:lnTo>
                <a:lnTo>
                  <a:pt x="724" y="450"/>
                </a:lnTo>
                <a:lnTo>
                  <a:pt x="731" y="456"/>
                </a:lnTo>
                <a:lnTo>
                  <a:pt x="736" y="463"/>
                </a:lnTo>
                <a:lnTo>
                  <a:pt x="741" y="470"/>
                </a:lnTo>
                <a:lnTo>
                  <a:pt x="745" y="478"/>
                </a:lnTo>
                <a:lnTo>
                  <a:pt x="749" y="485"/>
                </a:lnTo>
                <a:lnTo>
                  <a:pt x="751" y="493"/>
                </a:lnTo>
                <a:lnTo>
                  <a:pt x="752" y="500"/>
                </a:lnTo>
                <a:lnTo>
                  <a:pt x="753" y="508"/>
                </a:lnTo>
                <a:lnTo>
                  <a:pt x="753" y="516"/>
                </a:lnTo>
                <a:lnTo>
                  <a:pt x="752" y="523"/>
                </a:lnTo>
                <a:lnTo>
                  <a:pt x="750" y="531"/>
                </a:lnTo>
                <a:lnTo>
                  <a:pt x="747" y="538"/>
                </a:lnTo>
                <a:lnTo>
                  <a:pt x="743" y="545"/>
                </a:lnTo>
                <a:lnTo>
                  <a:pt x="739" y="552"/>
                </a:lnTo>
                <a:lnTo>
                  <a:pt x="736" y="555"/>
                </a:lnTo>
                <a:lnTo>
                  <a:pt x="734" y="557"/>
                </a:lnTo>
                <a:lnTo>
                  <a:pt x="727" y="562"/>
                </a:lnTo>
                <a:lnTo>
                  <a:pt x="712" y="572"/>
                </a:lnTo>
                <a:lnTo>
                  <a:pt x="697" y="583"/>
                </a:lnTo>
                <a:lnTo>
                  <a:pt x="690" y="587"/>
                </a:lnTo>
                <a:lnTo>
                  <a:pt x="677" y="593"/>
                </a:lnTo>
                <a:lnTo>
                  <a:pt x="662" y="598"/>
                </a:lnTo>
                <a:lnTo>
                  <a:pt x="668" y="596"/>
                </a:lnTo>
                <a:lnTo>
                  <a:pt x="675" y="595"/>
                </a:lnTo>
                <a:lnTo>
                  <a:pt x="680" y="593"/>
                </a:lnTo>
                <a:lnTo>
                  <a:pt x="686" y="590"/>
                </a:lnTo>
                <a:lnTo>
                  <a:pt x="685" y="591"/>
                </a:lnTo>
                <a:lnTo>
                  <a:pt x="684" y="592"/>
                </a:lnTo>
                <a:lnTo>
                  <a:pt x="687" y="590"/>
                </a:lnTo>
                <a:lnTo>
                  <a:pt x="691" y="589"/>
                </a:lnTo>
                <a:lnTo>
                  <a:pt x="701" y="584"/>
                </a:lnTo>
                <a:lnTo>
                  <a:pt x="711" y="579"/>
                </a:lnTo>
                <a:lnTo>
                  <a:pt x="720" y="574"/>
                </a:lnTo>
                <a:lnTo>
                  <a:pt x="729" y="568"/>
                </a:lnTo>
                <a:lnTo>
                  <a:pt x="737" y="561"/>
                </a:lnTo>
                <a:lnTo>
                  <a:pt x="745" y="555"/>
                </a:lnTo>
                <a:lnTo>
                  <a:pt x="752" y="547"/>
                </a:lnTo>
                <a:lnTo>
                  <a:pt x="759" y="540"/>
                </a:lnTo>
                <a:lnTo>
                  <a:pt x="763" y="537"/>
                </a:lnTo>
                <a:lnTo>
                  <a:pt x="766" y="535"/>
                </a:lnTo>
                <a:lnTo>
                  <a:pt x="771" y="529"/>
                </a:lnTo>
                <a:lnTo>
                  <a:pt x="776" y="522"/>
                </a:lnTo>
                <a:lnTo>
                  <a:pt x="781" y="515"/>
                </a:lnTo>
                <a:lnTo>
                  <a:pt x="785" y="507"/>
                </a:lnTo>
                <a:lnTo>
                  <a:pt x="792" y="492"/>
                </a:lnTo>
                <a:lnTo>
                  <a:pt x="798" y="476"/>
                </a:lnTo>
                <a:lnTo>
                  <a:pt x="801" y="459"/>
                </a:lnTo>
                <a:lnTo>
                  <a:pt x="804" y="441"/>
                </a:lnTo>
                <a:lnTo>
                  <a:pt x="805" y="423"/>
                </a:lnTo>
                <a:lnTo>
                  <a:pt x="805" y="405"/>
                </a:lnTo>
                <a:lnTo>
                  <a:pt x="804" y="388"/>
                </a:lnTo>
                <a:lnTo>
                  <a:pt x="803" y="370"/>
                </a:lnTo>
                <a:lnTo>
                  <a:pt x="801" y="354"/>
                </a:lnTo>
                <a:lnTo>
                  <a:pt x="797" y="337"/>
                </a:lnTo>
                <a:lnTo>
                  <a:pt x="793" y="321"/>
                </a:lnTo>
                <a:lnTo>
                  <a:pt x="788" y="304"/>
                </a:lnTo>
                <a:lnTo>
                  <a:pt x="781" y="289"/>
                </a:lnTo>
                <a:lnTo>
                  <a:pt x="774" y="273"/>
                </a:lnTo>
                <a:lnTo>
                  <a:pt x="760" y="248"/>
                </a:lnTo>
                <a:lnTo>
                  <a:pt x="745" y="224"/>
                </a:lnTo>
                <a:lnTo>
                  <a:pt x="729" y="201"/>
                </a:lnTo>
                <a:lnTo>
                  <a:pt x="712" y="180"/>
                </a:lnTo>
                <a:lnTo>
                  <a:pt x="694" y="160"/>
                </a:lnTo>
                <a:lnTo>
                  <a:pt x="674" y="142"/>
                </a:lnTo>
                <a:lnTo>
                  <a:pt x="654" y="124"/>
                </a:lnTo>
                <a:lnTo>
                  <a:pt x="633" y="108"/>
                </a:lnTo>
                <a:lnTo>
                  <a:pt x="611" y="94"/>
                </a:lnTo>
                <a:lnTo>
                  <a:pt x="587" y="80"/>
                </a:lnTo>
                <a:lnTo>
                  <a:pt x="564" y="67"/>
                </a:lnTo>
                <a:lnTo>
                  <a:pt x="540" y="56"/>
                </a:lnTo>
                <a:lnTo>
                  <a:pt x="515" y="46"/>
                </a:lnTo>
                <a:lnTo>
                  <a:pt x="490" y="37"/>
                </a:lnTo>
                <a:lnTo>
                  <a:pt x="464" y="29"/>
                </a:lnTo>
                <a:lnTo>
                  <a:pt x="438" y="21"/>
                </a:lnTo>
                <a:lnTo>
                  <a:pt x="411" y="15"/>
                </a:lnTo>
                <a:lnTo>
                  <a:pt x="385" y="10"/>
                </a:lnTo>
                <a:lnTo>
                  <a:pt x="358" y="6"/>
                </a:lnTo>
                <a:lnTo>
                  <a:pt x="330" y="4"/>
                </a:lnTo>
                <a:lnTo>
                  <a:pt x="303" y="2"/>
                </a:lnTo>
                <a:lnTo>
                  <a:pt x="274" y="1"/>
                </a:lnTo>
                <a:lnTo>
                  <a:pt x="247" y="0"/>
                </a:lnTo>
                <a:lnTo>
                  <a:pt x="220" y="1"/>
                </a:lnTo>
                <a:lnTo>
                  <a:pt x="192" y="3"/>
                </a:lnTo>
                <a:lnTo>
                  <a:pt x="165" y="5"/>
                </a:lnTo>
                <a:lnTo>
                  <a:pt x="138" y="8"/>
                </a:lnTo>
                <a:lnTo>
                  <a:pt x="111" y="12"/>
                </a:lnTo>
                <a:lnTo>
                  <a:pt x="85" y="17"/>
                </a:lnTo>
                <a:lnTo>
                  <a:pt x="59" y="22"/>
                </a:lnTo>
                <a:lnTo>
                  <a:pt x="33" y="30"/>
                </a:lnTo>
                <a:lnTo>
                  <a:pt x="8" y="37"/>
                </a:lnTo>
                <a:lnTo>
                  <a:pt x="4" y="38"/>
                </a:lnTo>
                <a:lnTo>
                  <a:pt x="0" y="39"/>
                </a:lnTo>
                <a:lnTo>
                  <a:pt x="21" y="34"/>
                </a:lnTo>
                <a:lnTo>
                  <a:pt x="42" y="29"/>
                </a:lnTo>
                <a:lnTo>
                  <a:pt x="63" y="23"/>
                </a:lnTo>
                <a:lnTo>
                  <a:pt x="84" y="19"/>
                </a:lnTo>
                <a:lnTo>
                  <a:pt x="106" y="15"/>
                </a:lnTo>
                <a:lnTo>
                  <a:pt x="128" y="12"/>
                </a:lnTo>
                <a:lnTo>
                  <a:pt x="150" y="9"/>
                </a:lnTo>
                <a:lnTo>
                  <a:pt x="172" y="7"/>
                </a:lnTo>
                <a:lnTo>
                  <a:pt x="194" y="6"/>
                </a:lnTo>
                <a:lnTo>
                  <a:pt x="216" y="5"/>
                </a:lnTo>
                <a:lnTo>
                  <a:pt x="239" y="4"/>
                </a:lnTo>
                <a:lnTo>
                  <a:pt x="261" y="5"/>
                </a:lnTo>
                <a:lnTo>
                  <a:pt x="283" y="5"/>
                </a:lnTo>
                <a:lnTo>
                  <a:pt x="307" y="7"/>
                </a:lnTo>
                <a:lnTo>
                  <a:pt x="329" y="9"/>
                </a:lnTo>
                <a:lnTo>
                  <a:pt x="351" y="11"/>
                </a:lnTo>
                <a:lnTo>
                  <a:pt x="373" y="15"/>
                </a:lnTo>
                <a:lnTo>
                  <a:pt x="395" y="19"/>
                </a:lnTo>
                <a:lnTo>
                  <a:pt x="417" y="23"/>
                </a:lnTo>
                <a:lnTo>
                  <a:pt x="438" y="29"/>
                </a:lnTo>
                <a:lnTo>
                  <a:pt x="459" y="35"/>
                </a:lnTo>
                <a:lnTo>
                  <a:pt x="480" y="42"/>
                </a:lnTo>
                <a:lnTo>
                  <a:pt x="501" y="50"/>
                </a:lnTo>
                <a:lnTo>
                  <a:pt x="521" y="58"/>
                </a:lnTo>
                <a:lnTo>
                  <a:pt x="541" y="67"/>
                </a:lnTo>
                <a:lnTo>
                  <a:pt x="560" y="76"/>
                </a:lnTo>
                <a:lnTo>
                  <a:pt x="579" y="87"/>
                </a:lnTo>
                <a:lnTo>
                  <a:pt x="598" y="98"/>
                </a:lnTo>
                <a:lnTo>
                  <a:pt x="616" y="110"/>
                </a:lnTo>
                <a:lnTo>
                  <a:pt x="634" y="123"/>
                </a:lnTo>
                <a:lnTo>
                  <a:pt x="651" y="136"/>
                </a:lnTo>
                <a:lnTo>
                  <a:pt x="667" y="1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0" name="Freeform 433"/>
          <p:cNvSpPr/>
          <p:nvPr/>
        </p:nvSpPr>
        <p:spPr bwMode="auto">
          <a:xfrm flipH="1" rot="9982584">
            <a:off x="8059314" y="602289"/>
            <a:ext cx="0" cy="1271"/>
          </a:xfrm>
          <a:custGeom>
            <a:gdLst>
              <a:gd fmla="*/ 2 w 3" name="T0"/>
              <a:gd fmla="*/ 2 h 3" name="T1"/>
              <a:gd fmla="*/ 3 w 3" name="T2"/>
              <a:gd fmla="*/ 2 h 3" name="T3"/>
              <a:gd fmla="*/ 3 w 3" name="T4"/>
              <a:gd fmla="*/ 3 h 3" name="T5"/>
              <a:gd fmla="*/ 3 w 3" name="T6"/>
              <a:gd fmla="*/ 2 h 3" name="T7"/>
              <a:gd fmla="*/ 2 w 3" name="T8"/>
              <a:gd fmla="*/ 2 h 3" name="T9"/>
              <a:gd fmla="*/ 1 w 3" name="T10"/>
              <a:gd fmla="*/ 1 h 3" name="T11"/>
              <a:gd fmla="*/ 0 w 3" name="T12"/>
              <a:gd fmla="*/ 0 h 3" name="T13"/>
              <a:gd fmla="*/ 1 w 3" name="T14"/>
              <a:gd fmla="*/ 1 h 3" name="T15"/>
              <a:gd fmla="*/ 2 w 3" name="T16"/>
              <a:gd fmla="*/ 2 h 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" w="3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lnTo>
                  <a:pt x="2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1" name="Freeform 434"/>
          <p:cNvSpPr/>
          <p:nvPr/>
        </p:nvSpPr>
        <p:spPr bwMode="auto">
          <a:xfrm rot="9982584">
            <a:off x="7892202" y="382497"/>
            <a:ext cx="1578194" cy="470155"/>
          </a:xfrm>
          <a:custGeom>
            <a:gdLst>
              <a:gd fmla="*/ 5222 w 8693" name="T0"/>
              <a:gd fmla="*/ 565 h 2585" name="T1"/>
              <a:gd fmla="*/ 3763 w 8693" name="T2"/>
              <a:gd fmla="*/ 1581 h 2585" name="T3"/>
              <a:gd fmla="*/ 1804 w 8693" name="T4"/>
              <a:gd fmla="*/ 2374 h 2585" name="T5"/>
              <a:gd fmla="*/ 1 w 8693" name="T6"/>
              <a:gd fmla="*/ 2528 h 2585" name="T7"/>
              <a:gd fmla="*/ 804 w 8693" name="T8"/>
              <a:gd fmla="*/ 2585 h 2585" name="T9"/>
              <a:gd fmla="*/ 1521 w 8693" name="T10"/>
              <a:gd fmla="*/ 2533 h 2585" name="T11"/>
              <a:gd fmla="*/ 2572 w 8693" name="T12"/>
              <a:gd fmla="*/ 2271 h 2585" name="T13"/>
              <a:gd fmla="*/ 3061 w 8693" name="T14"/>
              <a:gd fmla="*/ 2071 h 2585" name="T15"/>
              <a:gd fmla="*/ 3681 w 8693" name="T16"/>
              <a:gd fmla="*/ 1740 h 2585" name="T17"/>
              <a:gd fmla="*/ 4419 w 8693" name="T18"/>
              <a:gd fmla="*/ 1252 h 2585" name="T19"/>
              <a:gd fmla="*/ 5028 w 8693" name="T20"/>
              <a:gd fmla="*/ 817 h 2585" name="T21"/>
              <a:gd fmla="*/ 5111 w 8693" name="T22"/>
              <a:gd fmla="*/ 770 h 2585" name="T23"/>
              <a:gd fmla="*/ 5290 w 8693" name="T24"/>
              <a:gd fmla="*/ 668 h 2585" name="T25"/>
              <a:gd fmla="*/ 5530 w 8693" name="T26"/>
              <a:gd fmla="*/ 624 h 2585" name="T27"/>
              <a:gd fmla="*/ 5730 w 8693" name="T28"/>
              <a:gd fmla="*/ 658 h 2585" name="T29"/>
              <a:gd fmla="*/ 5867 w 8693" name="T30"/>
              <a:gd fmla="*/ 744 h 2585" name="T31"/>
              <a:gd fmla="*/ 5952 w 8693" name="T32"/>
              <a:gd fmla="*/ 881 h 2585" name="T33"/>
              <a:gd fmla="*/ 5982 w 8693" name="T34"/>
              <a:gd fmla="*/ 1026 h 2585" name="T35"/>
              <a:gd fmla="*/ 5953 w 8693" name="T36"/>
              <a:gd fmla="*/ 1150 h 2585" name="T37"/>
              <a:gd fmla="*/ 5848 w 8693" name="T38"/>
              <a:gd fmla="*/ 1251 h 2585" name="T39"/>
              <a:gd fmla="*/ 5739 w 8693" name="T40"/>
              <a:gd fmla="*/ 1262 h 2585" name="T41"/>
              <a:gd fmla="*/ 5706 w 8693" name="T42"/>
              <a:gd fmla="*/ 1204 h 2585" name="T43"/>
              <a:gd fmla="*/ 5763 w 8693" name="T44"/>
              <a:gd fmla="*/ 1165 h 2585" name="T45"/>
              <a:gd fmla="*/ 5832 w 8693" name="T46"/>
              <a:gd fmla="*/ 1096 h 2585" name="T47"/>
              <a:gd fmla="*/ 5823 w 8693" name="T48"/>
              <a:gd fmla="*/ 979 h 2585" name="T49"/>
              <a:gd fmla="*/ 5724 w 8693" name="T50"/>
              <a:gd fmla="*/ 886 h 2585" name="T51"/>
              <a:gd fmla="*/ 5634 w 8693" name="T52"/>
              <a:gd fmla="*/ 875 h 2585" name="T53"/>
              <a:gd fmla="*/ 5537 w 8693" name="T54"/>
              <a:gd fmla="*/ 921 h 2585" name="T55"/>
              <a:gd fmla="*/ 5460 w 8693" name="T56"/>
              <a:gd fmla="*/ 1014 h 2585" name="T57"/>
              <a:gd fmla="*/ 5441 w 8693" name="T58"/>
              <a:gd fmla="*/ 1115 h 2585" name="T59"/>
              <a:gd fmla="*/ 5499 w 8693" name="T60"/>
              <a:gd fmla="*/ 1278 h 2585" name="T61"/>
              <a:gd fmla="*/ 5596 w 8693" name="T62"/>
              <a:gd fmla="*/ 1349 h 2585" name="T63"/>
              <a:gd fmla="*/ 5726 w 8693" name="T64"/>
              <a:gd fmla="*/ 1376 h 2585" name="T65"/>
              <a:gd fmla="*/ 5872 w 8693" name="T66"/>
              <a:gd fmla="*/ 1338 h 2585" name="T67"/>
              <a:gd fmla="*/ 6010 w 8693" name="T68"/>
              <a:gd fmla="*/ 1222 h 2585" name="T69"/>
              <a:gd fmla="*/ 6074 w 8693" name="T70"/>
              <a:gd fmla="*/ 1060 h 2585" name="T71"/>
              <a:gd fmla="*/ 6060 w 8693" name="T72"/>
              <a:gd fmla="*/ 877 h 2585" name="T73"/>
              <a:gd fmla="*/ 5976 w 8693" name="T74"/>
              <a:gd fmla="*/ 707 h 2585" name="T75"/>
              <a:gd fmla="*/ 5775 w 8693" name="T76"/>
              <a:gd fmla="*/ 563 h 2585" name="T77"/>
              <a:gd fmla="*/ 5619 w 8693" name="T78"/>
              <a:gd fmla="*/ 531 h 2585" name="T79"/>
              <a:gd fmla="*/ 5582 w 8693" name="T80"/>
              <a:gd fmla="*/ 486 h 2585" name="T81"/>
              <a:gd fmla="*/ 6080 w 8693" name="T82"/>
              <a:gd fmla="*/ 317 h 2585" name="T83"/>
              <a:gd fmla="*/ 6668 w 8693" name="T84"/>
              <a:gd fmla="*/ 200 h 2585" name="T85"/>
              <a:gd fmla="*/ 7104 w 8693" name="T86"/>
              <a:gd fmla="*/ 171 h 2585" name="T87"/>
              <a:gd fmla="*/ 7523 w 8693" name="T88"/>
              <a:gd fmla="*/ 238 h 2585" name="T89"/>
              <a:gd fmla="*/ 7947 w 8693" name="T90"/>
              <a:gd fmla="*/ 439 h 2585" name="T91"/>
              <a:gd fmla="*/ 8269 w 8693" name="T92"/>
              <a:gd fmla="*/ 697 h 2585" name="T93"/>
              <a:gd fmla="*/ 8436 w 8693" name="T94"/>
              <a:gd fmla="*/ 899 h 2585" name="T95"/>
              <a:gd fmla="*/ 8568 w 8693" name="T96"/>
              <a:gd fmla="*/ 1149 h 2585" name="T97"/>
              <a:gd fmla="*/ 8657 w 8693" name="T98"/>
              <a:gd fmla="*/ 1419 h 2585" name="T99"/>
              <a:gd fmla="*/ 8671 w 8693" name="T100"/>
              <a:gd fmla="*/ 1666 h 2585" name="T101"/>
              <a:gd fmla="*/ 8610 w 8693" name="T102"/>
              <a:gd fmla="*/ 1938 h 2585" name="T103"/>
              <a:gd fmla="*/ 8693 w 8693" name="T104"/>
              <a:gd fmla="*/ 1533 h 2585" name="T105"/>
              <a:gd fmla="*/ 8455 w 8693" name="T106"/>
              <a:gd fmla="*/ 858 h 2585" name="T107"/>
              <a:gd fmla="*/ 7928 w 8693" name="T108"/>
              <a:gd fmla="*/ 365 h 2585" name="T109"/>
              <a:gd fmla="*/ 7362 w 8693" name="T110"/>
              <a:gd fmla="*/ 142 h 2585" name="T111"/>
              <a:gd fmla="*/ 6968 w 8693" name="T112"/>
              <a:gd fmla="*/ 101 h 2585" name="T113"/>
              <a:gd fmla="*/ 6564 w 8693" name="T114"/>
              <a:gd fmla="*/ 110 h 2585" name="T115"/>
              <a:gd fmla="*/ 6168 w 8693" name="T116"/>
              <a:gd fmla="*/ 174 h 2585" name="T117"/>
              <a:gd fmla="*/ 6276 w 8693" name="T118"/>
              <a:gd fmla="*/ 113 h 2585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585" w="8693">
                <a:moveTo>
                  <a:pt x="6445" y="0"/>
                </a:moveTo>
                <a:lnTo>
                  <a:pt x="6284" y="36"/>
                </a:lnTo>
                <a:lnTo>
                  <a:pt x="6128" y="84"/>
                </a:lnTo>
                <a:lnTo>
                  <a:pt x="5973" y="143"/>
                </a:lnTo>
                <a:lnTo>
                  <a:pt x="5822" y="211"/>
                </a:lnTo>
                <a:lnTo>
                  <a:pt x="5671" y="290"/>
                </a:lnTo>
                <a:lnTo>
                  <a:pt x="5521" y="375"/>
                </a:lnTo>
                <a:lnTo>
                  <a:pt x="5371" y="467"/>
                </a:lnTo>
                <a:lnTo>
                  <a:pt x="5222" y="565"/>
                </a:lnTo>
                <a:lnTo>
                  <a:pt x="5072" y="669"/>
                </a:lnTo>
                <a:lnTo>
                  <a:pt x="4919" y="777"/>
                </a:lnTo>
                <a:lnTo>
                  <a:pt x="4766" y="888"/>
                </a:lnTo>
                <a:lnTo>
                  <a:pt x="4608" y="1003"/>
                </a:lnTo>
                <a:lnTo>
                  <a:pt x="4449" y="1119"/>
                </a:lnTo>
                <a:lnTo>
                  <a:pt x="4284" y="1235"/>
                </a:lnTo>
                <a:lnTo>
                  <a:pt x="4116" y="1352"/>
                </a:lnTo>
                <a:lnTo>
                  <a:pt x="3943" y="1467"/>
                </a:lnTo>
                <a:lnTo>
                  <a:pt x="3763" y="1581"/>
                </a:lnTo>
                <a:lnTo>
                  <a:pt x="3579" y="1692"/>
                </a:lnTo>
                <a:lnTo>
                  <a:pt x="3386" y="1799"/>
                </a:lnTo>
                <a:lnTo>
                  <a:pt x="3188" y="1902"/>
                </a:lnTo>
                <a:lnTo>
                  <a:pt x="2980" y="2000"/>
                </a:lnTo>
                <a:lnTo>
                  <a:pt x="2764" y="2091"/>
                </a:lnTo>
                <a:lnTo>
                  <a:pt x="2540" y="2174"/>
                </a:lnTo>
                <a:lnTo>
                  <a:pt x="2305" y="2250"/>
                </a:lnTo>
                <a:lnTo>
                  <a:pt x="2060" y="2318"/>
                </a:lnTo>
                <a:lnTo>
                  <a:pt x="1804" y="2374"/>
                </a:lnTo>
                <a:lnTo>
                  <a:pt x="1536" y="2420"/>
                </a:lnTo>
                <a:lnTo>
                  <a:pt x="1257" y="2455"/>
                </a:lnTo>
                <a:lnTo>
                  <a:pt x="964" y="2477"/>
                </a:lnTo>
                <a:lnTo>
                  <a:pt x="660" y="2485"/>
                </a:lnTo>
                <a:lnTo>
                  <a:pt x="341" y="2479"/>
                </a:lnTo>
                <a:lnTo>
                  <a:pt x="6" y="2459"/>
                </a:lnTo>
                <a:lnTo>
                  <a:pt x="5" y="2471"/>
                </a:lnTo>
                <a:lnTo>
                  <a:pt x="3" y="2500"/>
                </a:lnTo>
                <a:lnTo>
                  <a:pt x="1" y="2528"/>
                </a:lnTo>
                <a:lnTo>
                  <a:pt x="0" y="2541"/>
                </a:lnTo>
                <a:lnTo>
                  <a:pt x="106" y="2553"/>
                </a:lnTo>
                <a:lnTo>
                  <a:pt x="209" y="2562"/>
                </a:lnTo>
                <a:lnTo>
                  <a:pt x="311" y="2570"/>
                </a:lnTo>
                <a:lnTo>
                  <a:pt x="413" y="2576"/>
                </a:lnTo>
                <a:lnTo>
                  <a:pt x="512" y="2581"/>
                </a:lnTo>
                <a:lnTo>
                  <a:pt x="610" y="2584"/>
                </a:lnTo>
                <a:lnTo>
                  <a:pt x="708" y="2585"/>
                </a:lnTo>
                <a:lnTo>
                  <a:pt x="804" y="2585"/>
                </a:lnTo>
                <a:lnTo>
                  <a:pt x="898" y="2583"/>
                </a:lnTo>
                <a:lnTo>
                  <a:pt x="993" y="2580"/>
                </a:lnTo>
                <a:lnTo>
                  <a:pt x="1085" y="2575"/>
                </a:lnTo>
                <a:lnTo>
                  <a:pt x="1176" y="2569"/>
                </a:lnTo>
                <a:lnTo>
                  <a:pt x="1266" y="2562"/>
                </a:lnTo>
                <a:lnTo>
                  <a:pt x="1356" y="2553"/>
                </a:lnTo>
                <a:lnTo>
                  <a:pt x="1444" y="2542"/>
                </a:lnTo>
                <a:lnTo>
                  <a:pt x="1530" y="2531"/>
                </a:lnTo>
                <a:lnTo>
                  <a:pt x="1521" y="2533"/>
                </a:lnTo>
                <a:lnTo>
                  <a:pt x="1512" y="2536"/>
                </a:lnTo>
                <a:lnTo>
                  <a:pt x="1723" y="2489"/>
                </a:lnTo>
                <a:lnTo>
                  <a:pt x="1907" y="2447"/>
                </a:lnTo>
                <a:lnTo>
                  <a:pt x="2066" y="2409"/>
                </a:lnTo>
                <a:lnTo>
                  <a:pt x="2202" y="2376"/>
                </a:lnTo>
                <a:lnTo>
                  <a:pt x="2319" y="2346"/>
                </a:lnTo>
                <a:lnTo>
                  <a:pt x="2417" y="2319"/>
                </a:lnTo>
                <a:lnTo>
                  <a:pt x="2500" y="2293"/>
                </a:lnTo>
                <a:lnTo>
                  <a:pt x="2572" y="2271"/>
                </a:lnTo>
                <a:lnTo>
                  <a:pt x="2633" y="2250"/>
                </a:lnTo>
                <a:lnTo>
                  <a:pt x="2686" y="2230"/>
                </a:lnTo>
                <a:lnTo>
                  <a:pt x="2734" y="2211"/>
                </a:lnTo>
                <a:lnTo>
                  <a:pt x="2780" y="2192"/>
                </a:lnTo>
                <a:lnTo>
                  <a:pt x="2825" y="2172"/>
                </a:lnTo>
                <a:lnTo>
                  <a:pt x="2875" y="2151"/>
                </a:lnTo>
                <a:lnTo>
                  <a:pt x="2928" y="2129"/>
                </a:lnTo>
                <a:lnTo>
                  <a:pt x="2988" y="2104"/>
                </a:lnTo>
                <a:lnTo>
                  <a:pt x="3061" y="2071"/>
                </a:lnTo>
                <a:lnTo>
                  <a:pt x="3133" y="2037"/>
                </a:lnTo>
                <a:lnTo>
                  <a:pt x="3205" y="2002"/>
                </a:lnTo>
                <a:lnTo>
                  <a:pt x="3275" y="1967"/>
                </a:lnTo>
                <a:lnTo>
                  <a:pt x="3345" y="1929"/>
                </a:lnTo>
                <a:lnTo>
                  <a:pt x="3413" y="1893"/>
                </a:lnTo>
                <a:lnTo>
                  <a:pt x="3481" y="1855"/>
                </a:lnTo>
                <a:lnTo>
                  <a:pt x="3549" y="1818"/>
                </a:lnTo>
                <a:lnTo>
                  <a:pt x="3615" y="1779"/>
                </a:lnTo>
                <a:lnTo>
                  <a:pt x="3681" y="1740"/>
                </a:lnTo>
                <a:lnTo>
                  <a:pt x="3746" y="1701"/>
                </a:lnTo>
                <a:lnTo>
                  <a:pt x="3811" y="1662"/>
                </a:lnTo>
                <a:lnTo>
                  <a:pt x="3875" y="1622"/>
                </a:lnTo>
                <a:lnTo>
                  <a:pt x="3937" y="1581"/>
                </a:lnTo>
                <a:lnTo>
                  <a:pt x="4000" y="1540"/>
                </a:lnTo>
                <a:lnTo>
                  <a:pt x="4061" y="1500"/>
                </a:lnTo>
                <a:lnTo>
                  <a:pt x="4183" y="1418"/>
                </a:lnTo>
                <a:lnTo>
                  <a:pt x="4302" y="1336"/>
                </a:lnTo>
                <a:lnTo>
                  <a:pt x="4419" y="1252"/>
                </a:lnTo>
                <a:lnTo>
                  <a:pt x="4535" y="1170"/>
                </a:lnTo>
                <a:lnTo>
                  <a:pt x="4648" y="1089"/>
                </a:lnTo>
                <a:lnTo>
                  <a:pt x="4761" y="1008"/>
                </a:lnTo>
                <a:lnTo>
                  <a:pt x="4871" y="928"/>
                </a:lnTo>
                <a:lnTo>
                  <a:pt x="4979" y="849"/>
                </a:lnTo>
                <a:lnTo>
                  <a:pt x="4981" y="852"/>
                </a:lnTo>
                <a:lnTo>
                  <a:pt x="4983" y="855"/>
                </a:lnTo>
                <a:lnTo>
                  <a:pt x="5006" y="836"/>
                </a:lnTo>
                <a:lnTo>
                  <a:pt x="5028" y="817"/>
                </a:lnTo>
                <a:lnTo>
                  <a:pt x="5050" y="800"/>
                </a:lnTo>
                <a:lnTo>
                  <a:pt x="5074" y="783"/>
                </a:lnTo>
                <a:lnTo>
                  <a:pt x="5096" y="767"/>
                </a:lnTo>
                <a:lnTo>
                  <a:pt x="5119" y="753"/>
                </a:lnTo>
                <a:lnTo>
                  <a:pt x="5141" y="739"/>
                </a:lnTo>
                <a:lnTo>
                  <a:pt x="5164" y="726"/>
                </a:lnTo>
                <a:lnTo>
                  <a:pt x="5154" y="734"/>
                </a:lnTo>
                <a:lnTo>
                  <a:pt x="5132" y="752"/>
                </a:lnTo>
                <a:lnTo>
                  <a:pt x="5111" y="770"/>
                </a:lnTo>
                <a:lnTo>
                  <a:pt x="5101" y="778"/>
                </a:lnTo>
                <a:lnTo>
                  <a:pt x="5120" y="763"/>
                </a:lnTo>
                <a:lnTo>
                  <a:pt x="5138" y="748"/>
                </a:lnTo>
                <a:lnTo>
                  <a:pt x="5157" y="733"/>
                </a:lnTo>
                <a:lnTo>
                  <a:pt x="5177" y="719"/>
                </a:lnTo>
                <a:lnTo>
                  <a:pt x="5205" y="704"/>
                </a:lnTo>
                <a:lnTo>
                  <a:pt x="5234" y="691"/>
                </a:lnTo>
                <a:lnTo>
                  <a:pt x="5262" y="679"/>
                </a:lnTo>
                <a:lnTo>
                  <a:pt x="5290" y="668"/>
                </a:lnTo>
                <a:lnTo>
                  <a:pt x="5318" y="658"/>
                </a:lnTo>
                <a:lnTo>
                  <a:pt x="5346" y="650"/>
                </a:lnTo>
                <a:lnTo>
                  <a:pt x="5374" y="643"/>
                </a:lnTo>
                <a:lnTo>
                  <a:pt x="5401" y="637"/>
                </a:lnTo>
                <a:lnTo>
                  <a:pt x="5428" y="632"/>
                </a:lnTo>
                <a:lnTo>
                  <a:pt x="5454" y="629"/>
                </a:lnTo>
                <a:lnTo>
                  <a:pt x="5480" y="626"/>
                </a:lnTo>
                <a:lnTo>
                  <a:pt x="5505" y="625"/>
                </a:lnTo>
                <a:lnTo>
                  <a:pt x="5530" y="624"/>
                </a:lnTo>
                <a:lnTo>
                  <a:pt x="5555" y="624"/>
                </a:lnTo>
                <a:lnTo>
                  <a:pt x="5579" y="626"/>
                </a:lnTo>
                <a:lnTo>
                  <a:pt x="5602" y="628"/>
                </a:lnTo>
                <a:lnTo>
                  <a:pt x="5625" y="631"/>
                </a:lnTo>
                <a:lnTo>
                  <a:pt x="5647" y="635"/>
                </a:lnTo>
                <a:lnTo>
                  <a:pt x="5669" y="639"/>
                </a:lnTo>
                <a:lnTo>
                  <a:pt x="5691" y="645"/>
                </a:lnTo>
                <a:lnTo>
                  <a:pt x="5711" y="651"/>
                </a:lnTo>
                <a:lnTo>
                  <a:pt x="5730" y="658"/>
                </a:lnTo>
                <a:lnTo>
                  <a:pt x="5749" y="665"/>
                </a:lnTo>
                <a:lnTo>
                  <a:pt x="5767" y="673"/>
                </a:lnTo>
                <a:lnTo>
                  <a:pt x="5784" y="682"/>
                </a:lnTo>
                <a:lnTo>
                  <a:pt x="5800" y="691"/>
                </a:lnTo>
                <a:lnTo>
                  <a:pt x="5815" y="701"/>
                </a:lnTo>
                <a:lnTo>
                  <a:pt x="5830" y="711"/>
                </a:lnTo>
                <a:lnTo>
                  <a:pt x="5843" y="722"/>
                </a:lnTo>
                <a:lnTo>
                  <a:pt x="5855" y="733"/>
                </a:lnTo>
                <a:lnTo>
                  <a:pt x="5867" y="744"/>
                </a:lnTo>
                <a:lnTo>
                  <a:pt x="5877" y="756"/>
                </a:lnTo>
                <a:lnTo>
                  <a:pt x="5889" y="771"/>
                </a:lnTo>
                <a:lnTo>
                  <a:pt x="5900" y="786"/>
                </a:lnTo>
                <a:lnTo>
                  <a:pt x="5911" y="801"/>
                </a:lnTo>
                <a:lnTo>
                  <a:pt x="5921" y="817"/>
                </a:lnTo>
                <a:lnTo>
                  <a:pt x="5930" y="833"/>
                </a:lnTo>
                <a:lnTo>
                  <a:pt x="5938" y="849"/>
                </a:lnTo>
                <a:lnTo>
                  <a:pt x="5946" y="865"/>
                </a:lnTo>
                <a:lnTo>
                  <a:pt x="5952" y="881"/>
                </a:lnTo>
                <a:lnTo>
                  <a:pt x="5959" y="897"/>
                </a:lnTo>
                <a:lnTo>
                  <a:pt x="5964" y="914"/>
                </a:lnTo>
                <a:lnTo>
                  <a:pt x="5969" y="931"/>
                </a:lnTo>
                <a:lnTo>
                  <a:pt x="5973" y="947"/>
                </a:lnTo>
                <a:lnTo>
                  <a:pt x="5976" y="963"/>
                </a:lnTo>
                <a:lnTo>
                  <a:pt x="5978" y="979"/>
                </a:lnTo>
                <a:lnTo>
                  <a:pt x="5980" y="995"/>
                </a:lnTo>
                <a:lnTo>
                  <a:pt x="5981" y="1011"/>
                </a:lnTo>
                <a:lnTo>
                  <a:pt x="5982" y="1026"/>
                </a:lnTo>
                <a:lnTo>
                  <a:pt x="5981" y="1041"/>
                </a:lnTo>
                <a:lnTo>
                  <a:pt x="5980" y="1056"/>
                </a:lnTo>
                <a:lnTo>
                  <a:pt x="5979" y="1071"/>
                </a:lnTo>
                <a:lnTo>
                  <a:pt x="5976" y="1085"/>
                </a:lnTo>
                <a:lnTo>
                  <a:pt x="5973" y="1099"/>
                </a:lnTo>
                <a:lnTo>
                  <a:pt x="5969" y="1113"/>
                </a:lnTo>
                <a:lnTo>
                  <a:pt x="5965" y="1126"/>
                </a:lnTo>
                <a:lnTo>
                  <a:pt x="5959" y="1138"/>
                </a:lnTo>
                <a:lnTo>
                  <a:pt x="5953" y="1150"/>
                </a:lnTo>
                <a:lnTo>
                  <a:pt x="5947" y="1162"/>
                </a:lnTo>
                <a:lnTo>
                  <a:pt x="5939" y="1173"/>
                </a:lnTo>
                <a:lnTo>
                  <a:pt x="5931" y="1183"/>
                </a:lnTo>
                <a:lnTo>
                  <a:pt x="5923" y="1193"/>
                </a:lnTo>
                <a:lnTo>
                  <a:pt x="5913" y="1202"/>
                </a:lnTo>
                <a:lnTo>
                  <a:pt x="5903" y="1210"/>
                </a:lnTo>
                <a:lnTo>
                  <a:pt x="5884" y="1226"/>
                </a:lnTo>
                <a:lnTo>
                  <a:pt x="5865" y="1240"/>
                </a:lnTo>
                <a:lnTo>
                  <a:pt x="5848" y="1251"/>
                </a:lnTo>
                <a:lnTo>
                  <a:pt x="5832" y="1260"/>
                </a:lnTo>
                <a:lnTo>
                  <a:pt x="5817" y="1266"/>
                </a:lnTo>
                <a:lnTo>
                  <a:pt x="5803" y="1272"/>
                </a:lnTo>
                <a:lnTo>
                  <a:pt x="5790" y="1274"/>
                </a:lnTo>
                <a:lnTo>
                  <a:pt x="5778" y="1275"/>
                </a:lnTo>
                <a:lnTo>
                  <a:pt x="5767" y="1274"/>
                </a:lnTo>
                <a:lnTo>
                  <a:pt x="5757" y="1271"/>
                </a:lnTo>
                <a:lnTo>
                  <a:pt x="5747" y="1268"/>
                </a:lnTo>
                <a:lnTo>
                  <a:pt x="5739" y="1262"/>
                </a:lnTo>
                <a:lnTo>
                  <a:pt x="5732" y="1256"/>
                </a:lnTo>
                <a:lnTo>
                  <a:pt x="5725" y="1249"/>
                </a:lnTo>
                <a:lnTo>
                  <a:pt x="5719" y="1242"/>
                </a:lnTo>
                <a:lnTo>
                  <a:pt x="5714" y="1234"/>
                </a:lnTo>
                <a:lnTo>
                  <a:pt x="5710" y="1227"/>
                </a:lnTo>
                <a:lnTo>
                  <a:pt x="5707" y="1221"/>
                </a:lnTo>
                <a:lnTo>
                  <a:pt x="5705" y="1215"/>
                </a:lnTo>
                <a:lnTo>
                  <a:pt x="5705" y="1209"/>
                </a:lnTo>
                <a:lnTo>
                  <a:pt x="5706" y="1204"/>
                </a:lnTo>
                <a:lnTo>
                  <a:pt x="5707" y="1199"/>
                </a:lnTo>
                <a:lnTo>
                  <a:pt x="5710" y="1195"/>
                </a:lnTo>
                <a:lnTo>
                  <a:pt x="5714" y="1190"/>
                </a:lnTo>
                <a:lnTo>
                  <a:pt x="5719" y="1186"/>
                </a:lnTo>
                <a:lnTo>
                  <a:pt x="5724" y="1183"/>
                </a:lnTo>
                <a:lnTo>
                  <a:pt x="5729" y="1179"/>
                </a:lnTo>
                <a:lnTo>
                  <a:pt x="5736" y="1176"/>
                </a:lnTo>
                <a:lnTo>
                  <a:pt x="5749" y="1170"/>
                </a:lnTo>
                <a:lnTo>
                  <a:pt x="5763" y="1165"/>
                </a:lnTo>
                <a:lnTo>
                  <a:pt x="5769" y="1163"/>
                </a:lnTo>
                <a:lnTo>
                  <a:pt x="5776" y="1160"/>
                </a:lnTo>
                <a:lnTo>
                  <a:pt x="5782" y="1157"/>
                </a:lnTo>
                <a:lnTo>
                  <a:pt x="5788" y="1154"/>
                </a:lnTo>
                <a:lnTo>
                  <a:pt x="5799" y="1145"/>
                </a:lnTo>
                <a:lnTo>
                  <a:pt x="5809" y="1135"/>
                </a:lnTo>
                <a:lnTo>
                  <a:pt x="5818" y="1123"/>
                </a:lnTo>
                <a:lnTo>
                  <a:pt x="5825" y="1110"/>
                </a:lnTo>
                <a:lnTo>
                  <a:pt x="5832" y="1096"/>
                </a:lnTo>
                <a:lnTo>
                  <a:pt x="5836" y="1081"/>
                </a:lnTo>
                <a:lnTo>
                  <a:pt x="5839" y="1065"/>
                </a:lnTo>
                <a:lnTo>
                  <a:pt x="5840" y="1048"/>
                </a:lnTo>
                <a:lnTo>
                  <a:pt x="5839" y="1031"/>
                </a:lnTo>
                <a:lnTo>
                  <a:pt x="5836" y="1014"/>
                </a:lnTo>
                <a:lnTo>
                  <a:pt x="5833" y="1005"/>
                </a:lnTo>
                <a:lnTo>
                  <a:pt x="5831" y="996"/>
                </a:lnTo>
                <a:lnTo>
                  <a:pt x="5827" y="987"/>
                </a:lnTo>
                <a:lnTo>
                  <a:pt x="5823" y="979"/>
                </a:lnTo>
                <a:lnTo>
                  <a:pt x="5819" y="970"/>
                </a:lnTo>
                <a:lnTo>
                  <a:pt x="5813" y="961"/>
                </a:lnTo>
                <a:lnTo>
                  <a:pt x="5808" y="953"/>
                </a:lnTo>
                <a:lnTo>
                  <a:pt x="5801" y="944"/>
                </a:lnTo>
                <a:lnTo>
                  <a:pt x="5787" y="929"/>
                </a:lnTo>
                <a:lnTo>
                  <a:pt x="5772" y="915"/>
                </a:lnTo>
                <a:lnTo>
                  <a:pt x="5756" y="904"/>
                </a:lnTo>
                <a:lnTo>
                  <a:pt x="5740" y="894"/>
                </a:lnTo>
                <a:lnTo>
                  <a:pt x="5724" y="886"/>
                </a:lnTo>
                <a:lnTo>
                  <a:pt x="5707" y="880"/>
                </a:lnTo>
                <a:lnTo>
                  <a:pt x="5698" y="877"/>
                </a:lnTo>
                <a:lnTo>
                  <a:pt x="5690" y="876"/>
                </a:lnTo>
                <a:lnTo>
                  <a:pt x="5680" y="874"/>
                </a:lnTo>
                <a:lnTo>
                  <a:pt x="5671" y="873"/>
                </a:lnTo>
                <a:lnTo>
                  <a:pt x="5662" y="873"/>
                </a:lnTo>
                <a:lnTo>
                  <a:pt x="5653" y="873"/>
                </a:lnTo>
                <a:lnTo>
                  <a:pt x="5644" y="874"/>
                </a:lnTo>
                <a:lnTo>
                  <a:pt x="5634" y="875"/>
                </a:lnTo>
                <a:lnTo>
                  <a:pt x="5625" y="877"/>
                </a:lnTo>
                <a:lnTo>
                  <a:pt x="5616" y="880"/>
                </a:lnTo>
                <a:lnTo>
                  <a:pt x="5606" y="883"/>
                </a:lnTo>
                <a:lnTo>
                  <a:pt x="5596" y="886"/>
                </a:lnTo>
                <a:lnTo>
                  <a:pt x="5587" y="890"/>
                </a:lnTo>
                <a:lnTo>
                  <a:pt x="5577" y="895"/>
                </a:lnTo>
                <a:lnTo>
                  <a:pt x="5567" y="901"/>
                </a:lnTo>
                <a:lnTo>
                  <a:pt x="5557" y="907"/>
                </a:lnTo>
                <a:lnTo>
                  <a:pt x="5537" y="921"/>
                </a:lnTo>
                <a:lnTo>
                  <a:pt x="5517" y="938"/>
                </a:lnTo>
                <a:lnTo>
                  <a:pt x="5508" y="946"/>
                </a:lnTo>
                <a:lnTo>
                  <a:pt x="5499" y="955"/>
                </a:lnTo>
                <a:lnTo>
                  <a:pt x="5491" y="964"/>
                </a:lnTo>
                <a:lnTo>
                  <a:pt x="5483" y="974"/>
                </a:lnTo>
                <a:lnTo>
                  <a:pt x="5476" y="983"/>
                </a:lnTo>
                <a:lnTo>
                  <a:pt x="5470" y="993"/>
                </a:lnTo>
                <a:lnTo>
                  <a:pt x="5465" y="1003"/>
                </a:lnTo>
                <a:lnTo>
                  <a:pt x="5460" y="1014"/>
                </a:lnTo>
                <a:lnTo>
                  <a:pt x="5455" y="1025"/>
                </a:lnTo>
                <a:lnTo>
                  <a:pt x="5451" y="1035"/>
                </a:lnTo>
                <a:lnTo>
                  <a:pt x="5448" y="1046"/>
                </a:lnTo>
                <a:lnTo>
                  <a:pt x="5446" y="1058"/>
                </a:lnTo>
                <a:lnTo>
                  <a:pt x="5444" y="1069"/>
                </a:lnTo>
                <a:lnTo>
                  <a:pt x="5442" y="1080"/>
                </a:lnTo>
                <a:lnTo>
                  <a:pt x="5441" y="1092"/>
                </a:lnTo>
                <a:lnTo>
                  <a:pt x="5441" y="1103"/>
                </a:lnTo>
                <a:lnTo>
                  <a:pt x="5441" y="1115"/>
                </a:lnTo>
                <a:lnTo>
                  <a:pt x="5441" y="1126"/>
                </a:lnTo>
                <a:lnTo>
                  <a:pt x="5442" y="1138"/>
                </a:lnTo>
                <a:lnTo>
                  <a:pt x="5444" y="1149"/>
                </a:lnTo>
                <a:lnTo>
                  <a:pt x="5449" y="1172"/>
                </a:lnTo>
                <a:lnTo>
                  <a:pt x="5455" y="1194"/>
                </a:lnTo>
                <a:lnTo>
                  <a:pt x="5464" y="1216"/>
                </a:lnTo>
                <a:lnTo>
                  <a:pt x="5474" y="1237"/>
                </a:lnTo>
                <a:lnTo>
                  <a:pt x="5486" y="1258"/>
                </a:lnTo>
                <a:lnTo>
                  <a:pt x="5499" y="1278"/>
                </a:lnTo>
                <a:lnTo>
                  <a:pt x="5508" y="1287"/>
                </a:lnTo>
                <a:lnTo>
                  <a:pt x="5517" y="1297"/>
                </a:lnTo>
                <a:lnTo>
                  <a:pt x="5527" y="1305"/>
                </a:lnTo>
                <a:lnTo>
                  <a:pt x="5537" y="1314"/>
                </a:lnTo>
                <a:lnTo>
                  <a:pt x="5548" y="1322"/>
                </a:lnTo>
                <a:lnTo>
                  <a:pt x="5559" y="1330"/>
                </a:lnTo>
                <a:lnTo>
                  <a:pt x="5571" y="1337"/>
                </a:lnTo>
                <a:lnTo>
                  <a:pt x="5583" y="1343"/>
                </a:lnTo>
                <a:lnTo>
                  <a:pt x="5596" y="1349"/>
                </a:lnTo>
                <a:lnTo>
                  <a:pt x="5609" y="1355"/>
                </a:lnTo>
                <a:lnTo>
                  <a:pt x="5622" y="1360"/>
                </a:lnTo>
                <a:lnTo>
                  <a:pt x="5636" y="1364"/>
                </a:lnTo>
                <a:lnTo>
                  <a:pt x="5650" y="1368"/>
                </a:lnTo>
                <a:lnTo>
                  <a:pt x="5664" y="1371"/>
                </a:lnTo>
                <a:lnTo>
                  <a:pt x="5679" y="1373"/>
                </a:lnTo>
                <a:lnTo>
                  <a:pt x="5695" y="1375"/>
                </a:lnTo>
                <a:lnTo>
                  <a:pt x="5711" y="1375"/>
                </a:lnTo>
                <a:lnTo>
                  <a:pt x="5726" y="1376"/>
                </a:lnTo>
                <a:lnTo>
                  <a:pt x="5742" y="1375"/>
                </a:lnTo>
                <a:lnTo>
                  <a:pt x="5758" y="1373"/>
                </a:lnTo>
                <a:lnTo>
                  <a:pt x="5774" y="1371"/>
                </a:lnTo>
                <a:lnTo>
                  <a:pt x="5790" y="1368"/>
                </a:lnTo>
                <a:lnTo>
                  <a:pt x="5806" y="1364"/>
                </a:lnTo>
                <a:lnTo>
                  <a:pt x="5823" y="1359"/>
                </a:lnTo>
                <a:lnTo>
                  <a:pt x="5839" y="1353"/>
                </a:lnTo>
                <a:lnTo>
                  <a:pt x="5855" y="1346"/>
                </a:lnTo>
                <a:lnTo>
                  <a:pt x="5872" y="1338"/>
                </a:lnTo>
                <a:lnTo>
                  <a:pt x="5888" y="1329"/>
                </a:lnTo>
                <a:lnTo>
                  <a:pt x="5905" y="1319"/>
                </a:lnTo>
                <a:lnTo>
                  <a:pt x="5921" y="1308"/>
                </a:lnTo>
                <a:lnTo>
                  <a:pt x="5938" y="1295"/>
                </a:lnTo>
                <a:lnTo>
                  <a:pt x="5954" y="1282"/>
                </a:lnTo>
                <a:lnTo>
                  <a:pt x="5969" y="1268"/>
                </a:lnTo>
                <a:lnTo>
                  <a:pt x="5983" y="1253"/>
                </a:lnTo>
                <a:lnTo>
                  <a:pt x="5997" y="1238"/>
                </a:lnTo>
                <a:lnTo>
                  <a:pt x="6010" y="1222"/>
                </a:lnTo>
                <a:lnTo>
                  <a:pt x="6021" y="1206"/>
                </a:lnTo>
                <a:lnTo>
                  <a:pt x="6031" y="1189"/>
                </a:lnTo>
                <a:lnTo>
                  <a:pt x="6040" y="1172"/>
                </a:lnTo>
                <a:lnTo>
                  <a:pt x="6048" y="1154"/>
                </a:lnTo>
                <a:lnTo>
                  <a:pt x="6055" y="1136"/>
                </a:lnTo>
                <a:lnTo>
                  <a:pt x="6061" y="1117"/>
                </a:lnTo>
                <a:lnTo>
                  <a:pt x="6066" y="1098"/>
                </a:lnTo>
                <a:lnTo>
                  <a:pt x="6070" y="1079"/>
                </a:lnTo>
                <a:lnTo>
                  <a:pt x="6074" y="1060"/>
                </a:lnTo>
                <a:lnTo>
                  <a:pt x="6076" y="1040"/>
                </a:lnTo>
                <a:lnTo>
                  <a:pt x="6077" y="1020"/>
                </a:lnTo>
                <a:lnTo>
                  <a:pt x="6077" y="1000"/>
                </a:lnTo>
                <a:lnTo>
                  <a:pt x="6077" y="980"/>
                </a:lnTo>
                <a:lnTo>
                  <a:pt x="6075" y="959"/>
                </a:lnTo>
                <a:lnTo>
                  <a:pt x="6073" y="939"/>
                </a:lnTo>
                <a:lnTo>
                  <a:pt x="6069" y="919"/>
                </a:lnTo>
                <a:lnTo>
                  <a:pt x="6065" y="897"/>
                </a:lnTo>
                <a:lnTo>
                  <a:pt x="6060" y="877"/>
                </a:lnTo>
                <a:lnTo>
                  <a:pt x="6054" y="857"/>
                </a:lnTo>
                <a:lnTo>
                  <a:pt x="6048" y="837"/>
                </a:lnTo>
                <a:lnTo>
                  <a:pt x="6040" y="818"/>
                </a:lnTo>
                <a:lnTo>
                  <a:pt x="6032" y="798"/>
                </a:lnTo>
                <a:lnTo>
                  <a:pt x="6022" y="779"/>
                </a:lnTo>
                <a:lnTo>
                  <a:pt x="6012" y="760"/>
                </a:lnTo>
                <a:lnTo>
                  <a:pt x="6000" y="742"/>
                </a:lnTo>
                <a:lnTo>
                  <a:pt x="5989" y="724"/>
                </a:lnTo>
                <a:lnTo>
                  <a:pt x="5976" y="707"/>
                </a:lnTo>
                <a:lnTo>
                  <a:pt x="5963" y="690"/>
                </a:lnTo>
                <a:lnTo>
                  <a:pt x="5947" y="671"/>
                </a:lnTo>
                <a:lnTo>
                  <a:pt x="5928" y="653"/>
                </a:lnTo>
                <a:lnTo>
                  <a:pt x="5907" y="636"/>
                </a:lnTo>
                <a:lnTo>
                  <a:pt x="5884" y="619"/>
                </a:lnTo>
                <a:lnTo>
                  <a:pt x="5860" y="604"/>
                </a:lnTo>
                <a:lnTo>
                  <a:pt x="5833" y="589"/>
                </a:lnTo>
                <a:lnTo>
                  <a:pt x="5805" y="576"/>
                </a:lnTo>
                <a:lnTo>
                  <a:pt x="5775" y="563"/>
                </a:lnTo>
                <a:lnTo>
                  <a:pt x="5759" y="558"/>
                </a:lnTo>
                <a:lnTo>
                  <a:pt x="5743" y="553"/>
                </a:lnTo>
                <a:lnTo>
                  <a:pt x="5727" y="548"/>
                </a:lnTo>
                <a:lnTo>
                  <a:pt x="5710" y="544"/>
                </a:lnTo>
                <a:lnTo>
                  <a:pt x="5693" y="540"/>
                </a:lnTo>
                <a:lnTo>
                  <a:pt x="5674" y="537"/>
                </a:lnTo>
                <a:lnTo>
                  <a:pt x="5656" y="534"/>
                </a:lnTo>
                <a:lnTo>
                  <a:pt x="5637" y="532"/>
                </a:lnTo>
                <a:lnTo>
                  <a:pt x="5619" y="531"/>
                </a:lnTo>
                <a:lnTo>
                  <a:pt x="5599" y="529"/>
                </a:lnTo>
                <a:lnTo>
                  <a:pt x="5580" y="529"/>
                </a:lnTo>
                <a:lnTo>
                  <a:pt x="5560" y="529"/>
                </a:lnTo>
                <a:lnTo>
                  <a:pt x="5540" y="530"/>
                </a:lnTo>
                <a:lnTo>
                  <a:pt x="5519" y="531"/>
                </a:lnTo>
                <a:lnTo>
                  <a:pt x="5498" y="533"/>
                </a:lnTo>
                <a:lnTo>
                  <a:pt x="5477" y="535"/>
                </a:lnTo>
                <a:lnTo>
                  <a:pt x="5529" y="510"/>
                </a:lnTo>
                <a:lnTo>
                  <a:pt x="5582" y="486"/>
                </a:lnTo>
                <a:lnTo>
                  <a:pt x="5636" y="463"/>
                </a:lnTo>
                <a:lnTo>
                  <a:pt x="5691" y="441"/>
                </a:lnTo>
                <a:lnTo>
                  <a:pt x="5746" y="421"/>
                </a:lnTo>
                <a:lnTo>
                  <a:pt x="5801" y="401"/>
                </a:lnTo>
                <a:lnTo>
                  <a:pt x="5856" y="382"/>
                </a:lnTo>
                <a:lnTo>
                  <a:pt x="5912" y="364"/>
                </a:lnTo>
                <a:lnTo>
                  <a:pt x="5967" y="348"/>
                </a:lnTo>
                <a:lnTo>
                  <a:pt x="6024" y="332"/>
                </a:lnTo>
                <a:lnTo>
                  <a:pt x="6080" y="317"/>
                </a:lnTo>
                <a:lnTo>
                  <a:pt x="6136" y="303"/>
                </a:lnTo>
                <a:lnTo>
                  <a:pt x="6192" y="289"/>
                </a:lnTo>
                <a:lnTo>
                  <a:pt x="6248" y="277"/>
                </a:lnTo>
                <a:lnTo>
                  <a:pt x="6304" y="265"/>
                </a:lnTo>
                <a:lnTo>
                  <a:pt x="6360" y="254"/>
                </a:lnTo>
                <a:lnTo>
                  <a:pt x="6464" y="234"/>
                </a:lnTo>
                <a:lnTo>
                  <a:pt x="6567" y="215"/>
                </a:lnTo>
                <a:lnTo>
                  <a:pt x="6617" y="207"/>
                </a:lnTo>
                <a:lnTo>
                  <a:pt x="6668" y="200"/>
                </a:lnTo>
                <a:lnTo>
                  <a:pt x="6718" y="193"/>
                </a:lnTo>
                <a:lnTo>
                  <a:pt x="6767" y="187"/>
                </a:lnTo>
                <a:lnTo>
                  <a:pt x="6816" y="182"/>
                </a:lnTo>
                <a:lnTo>
                  <a:pt x="6865" y="178"/>
                </a:lnTo>
                <a:lnTo>
                  <a:pt x="6913" y="174"/>
                </a:lnTo>
                <a:lnTo>
                  <a:pt x="6962" y="172"/>
                </a:lnTo>
                <a:lnTo>
                  <a:pt x="7010" y="171"/>
                </a:lnTo>
                <a:lnTo>
                  <a:pt x="7057" y="170"/>
                </a:lnTo>
                <a:lnTo>
                  <a:pt x="7104" y="171"/>
                </a:lnTo>
                <a:lnTo>
                  <a:pt x="7151" y="173"/>
                </a:lnTo>
                <a:lnTo>
                  <a:pt x="7198" y="176"/>
                </a:lnTo>
                <a:lnTo>
                  <a:pt x="7245" y="180"/>
                </a:lnTo>
                <a:lnTo>
                  <a:pt x="7292" y="186"/>
                </a:lnTo>
                <a:lnTo>
                  <a:pt x="7338" y="193"/>
                </a:lnTo>
                <a:lnTo>
                  <a:pt x="7385" y="202"/>
                </a:lnTo>
                <a:lnTo>
                  <a:pt x="7431" y="212"/>
                </a:lnTo>
                <a:lnTo>
                  <a:pt x="7477" y="224"/>
                </a:lnTo>
                <a:lnTo>
                  <a:pt x="7523" y="238"/>
                </a:lnTo>
                <a:lnTo>
                  <a:pt x="7569" y="252"/>
                </a:lnTo>
                <a:lnTo>
                  <a:pt x="7617" y="269"/>
                </a:lnTo>
                <a:lnTo>
                  <a:pt x="7663" y="287"/>
                </a:lnTo>
                <a:lnTo>
                  <a:pt x="7709" y="307"/>
                </a:lnTo>
                <a:lnTo>
                  <a:pt x="7755" y="329"/>
                </a:lnTo>
                <a:lnTo>
                  <a:pt x="7802" y="353"/>
                </a:lnTo>
                <a:lnTo>
                  <a:pt x="7849" y="379"/>
                </a:lnTo>
                <a:lnTo>
                  <a:pt x="7896" y="407"/>
                </a:lnTo>
                <a:lnTo>
                  <a:pt x="7947" y="439"/>
                </a:lnTo>
                <a:lnTo>
                  <a:pt x="7997" y="472"/>
                </a:lnTo>
                <a:lnTo>
                  <a:pt x="8045" y="506"/>
                </a:lnTo>
                <a:lnTo>
                  <a:pt x="8093" y="541"/>
                </a:lnTo>
                <a:lnTo>
                  <a:pt x="8139" y="579"/>
                </a:lnTo>
                <a:lnTo>
                  <a:pt x="8183" y="617"/>
                </a:lnTo>
                <a:lnTo>
                  <a:pt x="8206" y="637"/>
                </a:lnTo>
                <a:lnTo>
                  <a:pt x="8228" y="656"/>
                </a:lnTo>
                <a:lnTo>
                  <a:pt x="8249" y="677"/>
                </a:lnTo>
                <a:lnTo>
                  <a:pt x="8269" y="697"/>
                </a:lnTo>
                <a:lnTo>
                  <a:pt x="8290" y="718"/>
                </a:lnTo>
                <a:lnTo>
                  <a:pt x="8309" y="739"/>
                </a:lnTo>
                <a:lnTo>
                  <a:pt x="8329" y="761"/>
                </a:lnTo>
                <a:lnTo>
                  <a:pt x="8348" y="783"/>
                </a:lnTo>
                <a:lnTo>
                  <a:pt x="8366" y="806"/>
                </a:lnTo>
                <a:lnTo>
                  <a:pt x="8384" y="828"/>
                </a:lnTo>
                <a:lnTo>
                  <a:pt x="8402" y="852"/>
                </a:lnTo>
                <a:lnTo>
                  <a:pt x="8419" y="875"/>
                </a:lnTo>
                <a:lnTo>
                  <a:pt x="8436" y="899"/>
                </a:lnTo>
                <a:lnTo>
                  <a:pt x="8452" y="925"/>
                </a:lnTo>
                <a:lnTo>
                  <a:pt x="8467" y="950"/>
                </a:lnTo>
                <a:lnTo>
                  <a:pt x="8482" y="975"/>
                </a:lnTo>
                <a:lnTo>
                  <a:pt x="8497" y="1001"/>
                </a:lnTo>
                <a:lnTo>
                  <a:pt x="8511" y="1027"/>
                </a:lnTo>
                <a:lnTo>
                  <a:pt x="8525" y="1054"/>
                </a:lnTo>
                <a:lnTo>
                  <a:pt x="8538" y="1081"/>
                </a:lnTo>
                <a:lnTo>
                  <a:pt x="8554" y="1116"/>
                </a:lnTo>
                <a:lnTo>
                  <a:pt x="8568" y="1149"/>
                </a:lnTo>
                <a:lnTo>
                  <a:pt x="8582" y="1181"/>
                </a:lnTo>
                <a:lnTo>
                  <a:pt x="8595" y="1213"/>
                </a:lnTo>
                <a:lnTo>
                  <a:pt x="8606" y="1244"/>
                </a:lnTo>
                <a:lnTo>
                  <a:pt x="8617" y="1275"/>
                </a:lnTo>
                <a:lnTo>
                  <a:pt x="8627" y="1305"/>
                </a:lnTo>
                <a:lnTo>
                  <a:pt x="8636" y="1334"/>
                </a:lnTo>
                <a:lnTo>
                  <a:pt x="8644" y="1363"/>
                </a:lnTo>
                <a:lnTo>
                  <a:pt x="8651" y="1391"/>
                </a:lnTo>
                <a:lnTo>
                  <a:pt x="8657" y="1419"/>
                </a:lnTo>
                <a:lnTo>
                  <a:pt x="8662" y="1446"/>
                </a:lnTo>
                <a:lnTo>
                  <a:pt x="8667" y="1474"/>
                </a:lnTo>
                <a:lnTo>
                  <a:pt x="8670" y="1501"/>
                </a:lnTo>
                <a:lnTo>
                  <a:pt x="8672" y="1528"/>
                </a:lnTo>
                <a:lnTo>
                  <a:pt x="8674" y="1555"/>
                </a:lnTo>
                <a:lnTo>
                  <a:pt x="8674" y="1583"/>
                </a:lnTo>
                <a:lnTo>
                  <a:pt x="8674" y="1610"/>
                </a:lnTo>
                <a:lnTo>
                  <a:pt x="8673" y="1638"/>
                </a:lnTo>
                <a:lnTo>
                  <a:pt x="8671" y="1666"/>
                </a:lnTo>
                <a:lnTo>
                  <a:pt x="8668" y="1694"/>
                </a:lnTo>
                <a:lnTo>
                  <a:pt x="8664" y="1723"/>
                </a:lnTo>
                <a:lnTo>
                  <a:pt x="8659" y="1752"/>
                </a:lnTo>
                <a:lnTo>
                  <a:pt x="8653" y="1781"/>
                </a:lnTo>
                <a:lnTo>
                  <a:pt x="8646" y="1811"/>
                </a:lnTo>
                <a:lnTo>
                  <a:pt x="8638" y="1842"/>
                </a:lnTo>
                <a:lnTo>
                  <a:pt x="8630" y="1873"/>
                </a:lnTo>
                <a:lnTo>
                  <a:pt x="8620" y="1905"/>
                </a:lnTo>
                <a:lnTo>
                  <a:pt x="8610" y="1938"/>
                </a:lnTo>
                <a:lnTo>
                  <a:pt x="8598" y="1973"/>
                </a:lnTo>
                <a:lnTo>
                  <a:pt x="8586" y="2008"/>
                </a:lnTo>
                <a:lnTo>
                  <a:pt x="8573" y="2043"/>
                </a:lnTo>
                <a:lnTo>
                  <a:pt x="8612" y="1956"/>
                </a:lnTo>
                <a:lnTo>
                  <a:pt x="8643" y="1870"/>
                </a:lnTo>
                <a:lnTo>
                  <a:pt x="8666" y="1785"/>
                </a:lnTo>
                <a:lnTo>
                  <a:pt x="8682" y="1700"/>
                </a:lnTo>
                <a:lnTo>
                  <a:pt x="8691" y="1617"/>
                </a:lnTo>
                <a:lnTo>
                  <a:pt x="8693" y="1533"/>
                </a:lnTo>
                <a:lnTo>
                  <a:pt x="8688" y="1452"/>
                </a:lnTo>
                <a:lnTo>
                  <a:pt x="8677" y="1372"/>
                </a:lnTo>
                <a:lnTo>
                  <a:pt x="8661" y="1294"/>
                </a:lnTo>
                <a:lnTo>
                  <a:pt x="8638" y="1216"/>
                </a:lnTo>
                <a:lnTo>
                  <a:pt x="8611" y="1140"/>
                </a:lnTo>
                <a:lnTo>
                  <a:pt x="8579" y="1067"/>
                </a:lnTo>
                <a:lnTo>
                  <a:pt x="8542" y="995"/>
                </a:lnTo>
                <a:lnTo>
                  <a:pt x="8500" y="926"/>
                </a:lnTo>
                <a:lnTo>
                  <a:pt x="8455" y="858"/>
                </a:lnTo>
                <a:lnTo>
                  <a:pt x="8407" y="792"/>
                </a:lnTo>
                <a:lnTo>
                  <a:pt x="8355" y="730"/>
                </a:lnTo>
                <a:lnTo>
                  <a:pt x="8300" y="669"/>
                </a:lnTo>
                <a:lnTo>
                  <a:pt x="8243" y="612"/>
                </a:lnTo>
                <a:lnTo>
                  <a:pt x="8183" y="556"/>
                </a:lnTo>
                <a:lnTo>
                  <a:pt x="8121" y="503"/>
                </a:lnTo>
                <a:lnTo>
                  <a:pt x="8058" y="454"/>
                </a:lnTo>
                <a:lnTo>
                  <a:pt x="7993" y="408"/>
                </a:lnTo>
                <a:lnTo>
                  <a:pt x="7928" y="365"/>
                </a:lnTo>
                <a:lnTo>
                  <a:pt x="7861" y="326"/>
                </a:lnTo>
                <a:lnTo>
                  <a:pt x="7794" y="289"/>
                </a:lnTo>
                <a:lnTo>
                  <a:pt x="7727" y="257"/>
                </a:lnTo>
                <a:lnTo>
                  <a:pt x="7661" y="228"/>
                </a:lnTo>
                <a:lnTo>
                  <a:pt x="7595" y="201"/>
                </a:lnTo>
                <a:lnTo>
                  <a:pt x="7530" y="180"/>
                </a:lnTo>
                <a:lnTo>
                  <a:pt x="7466" y="163"/>
                </a:lnTo>
                <a:lnTo>
                  <a:pt x="7404" y="149"/>
                </a:lnTo>
                <a:lnTo>
                  <a:pt x="7362" y="142"/>
                </a:lnTo>
                <a:lnTo>
                  <a:pt x="7319" y="135"/>
                </a:lnTo>
                <a:lnTo>
                  <a:pt x="7276" y="129"/>
                </a:lnTo>
                <a:lnTo>
                  <a:pt x="7232" y="123"/>
                </a:lnTo>
                <a:lnTo>
                  <a:pt x="7188" y="118"/>
                </a:lnTo>
                <a:lnTo>
                  <a:pt x="7144" y="113"/>
                </a:lnTo>
                <a:lnTo>
                  <a:pt x="7100" y="109"/>
                </a:lnTo>
                <a:lnTo>
                  <a:pt x="7056" y="106"/>
                </a:lnTo>
                <a:lnTo>
                  <a:pt x="7012" y="103"/>
                </a:lnTo>
                <a:lnTo>
                  <a:pt x="6968" y="101"/>
                </a:lnTo>
                <a:lnTo>
                  <a:pt x="6922" y="100"/>
                </a:lnTo>
                <a:lnTo>
                  <a:pt x="6878" y="99"/>
                </a:lnTo>
                <a:lnTo>
                  <a:pt x="6833" y="98"/>
                </a:lnTo>
                <a:lnTo>
                  <a:pt x="6788" y="99"/>
                </a:lnTo>
                <a:lnTo>
                  <a:pt x="6744" y="100"/>
                </a:lnTo>
                <a:lnTo>
                  <a:pt x="6699" y="102"/>
                </a:lnTo>
                <a:lnTo>
                  <a:pt x="6654" y="104"/>
                </a:lnTo>
                <a:lnTo>
                  <a:pt x="6609" y="107"/>
                </a:lnTo>
                <a:lnTo>
                  <a:pt x="6564" y="110"/>
                </a:lnTo>
                <a:lnTo>
                  <a:pt x="6520" y="115"/>
                </a:lnTo>
                <a:lnTo>
                  <a:pt x="6475" y="120"/>
                </a:lnTo>
                <a:lnTo>
                  <a:pt x="6431" y="125"/>
                </a:lnTo>
                <a:lnTo>
                  <a:pt x="6387" y="132"/>
                </a:lnTo>
                <a:lnTo>
                  <a:pt x="6343" y="139"/>
                </a:lnTo>
                <a:lnTo>
                  <a:pt x="6298" y="146"/>
                </a:lnTo>
                <a:lnTo>
                  <a:pt x="6254" y="155"/>
                </a:lnTo>
                <a:lnTo>
                  <a:pt x="6211" y="164"/>
                </a:lnTo>
                <a:lnTo>
                  <a:pt x="6168" y="174"/>
                </a:lnTo>
                <a:lnTo>
                  <a:pt x="6125" y="184"/>
                </a:lnTo>
                <a:lnTo>
                  <a:pt x="6082" y="195"/>
                </a:lnTo>
                <a:lnTo>
                  <a:pt x="6040" y="207"/>
                </a:lnTo>
                <a:lnTo>
                  <a:pt x="5997" y="221"/>
                </a:lnTo>
                <a:lnTo>
                  <a:pt x="6060" y="193"/>
                </a:lnTo>
                <a:lnTo>
                  <a:pt x="6121" y="168"/>
                </a:lnTo>
                <a:lnTo>
                  <a:pt x="6183" y="145"/>
                </a:lnTo>
                <a:lnTo>
                  <a:pt x="6245" y="123"/>
                </a:lnTo>
                <a:lnTo>
                  <a:pt x="6276" y="113"/>
                </a:lnTo>
                <a:lnTo>
                  <a:pt x="6307" y="104"/>
                </a:lnTo>
                <a:lnTo>
                  <a:pt x="6339" y="95"/>
                </a:lnTo>
                <a:lnTo>
                  <a:pt x="6370" y="87"/>
                </a:lnTo>
                <a:lnTo>
                  <a:pt x="6402" y="79"/>
                </a:lnTo>
                <a:lnTo>
                  <a:pt x="6433" y="71"/>
                </a:lnTo>
                <a:lnTo>
                  <a:pt x="6464" y="65"/>
                </a:lnTo>
                <a:lnTo>
                  <a:pt x="6496" y="58"/>
                </a:lnTo>
                <a:lnTo>
                  <a:pt x="6445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2" name="Freeform 435"/>
          <p:cNvSpPr/>
          <p:nvPr/>
        </p:nvSpPr>
        <p:spPr bwMode="auto">
          <a:xfrm rot="9982584">
            <a:off x="7604349" y="410897"/>
            <a:ext cx="55910" cy="43203"/>
          </a:xfrm>
          <a:custGeom>
            <a:gdLst>
              <a:gd fmla="*/ 0 w 311" name="T0"/>
              <a:gd fmla="*/ 243 h 243" name="T1"/>
              <a:gd fmla="*/ 43 w 311" name="T2"/>
              <a:gd fmla="*/ 215 h 243" name="T3"/>
              <a:gd fmla="*/ 85 w 311" name="T4"/>
              <a:gd fmla="*/ 186 h 243" name="T5"/>
              <a:gd fmla="*/ 125 w 311" name="T6"/>
              <a:gd fmla="*/ 157 h 243" name="T7"/>
              <a:gd fmla="*/ 165 w 311" name="T8"/>
              <a:gd fmla="*/ 127 h 243" name="T9"/>
              <a:gd fmla="*/ 203 w 311" name="T10"/>
              <a:gd fmla="*/ 96 h 243" name="T11"/>
              <a:gd fmla="*/ 241 w 311" name="T12"/>
              <a:gd fmla="*/ 65 h 243" name="T13"/>
              <a:gd fmla="*/ 277 w 311" name="T14"/>
              <a:gd fmla="*/ 33 h 243" name="T15"/>
              <a:gd fmla="*/ 311 w 311" name="T16"/>
              <a:gd fmla="*/ 0 h 243" name="T17"/>
              <a:gd fmla="*/ 280 w 311" name="T18"/>
              <a:gd fmla="*/ 29 h 243" name="T19"/>
              <a:gd fmla="*/ 247 w 311" name="T20"/>
              <a:gd fmla="*/ 58 h 243" name="T21"/>
              <a:gd fmla="*/ 212 w 311" name="T22"/>
              <a:gd fmla="*/ 86 h 243" name="T23"/>
              <a:gd fmla="*/ 178 w 311" name="T24"/>
              <a:gd fmla="*/ 113 h 243" name="T25"/>
              <a:gd fmla="*/ 142 w 311" name="T26"/>
              <a:gd fmla="*/ 140 h 243" name="T27"/>
              <a:gd fmla="*/ 105 w 311" name="T28"/>
              <a:gd fmla="*/ 166 h 243" name="T29"/>
              <a:gd fmla="*/ 68 w 311" name="T30"/>
              <a:gd fmla="*/ 191 h 243" name="T31"/>
              <a:gd fmla="*/ 29 w 311" name="T32"/>
              <a:gd fmla="*/ 217 h 243" name="T33"/>
              <a:gd fmla="*/ 14 w 311" name="T34"/>
              <a:gd fmla="*/ 230 h 243" name="T35"/>
              <a:gd fmla="*/ 0 w 311" name="T36"/>
              <a:gd fmla="*/ 243 h 243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3" w="311">
                <a:moveTo>
                  <a:pt x="0" y="243"/>
                </a:moveTo>
                <a:lnTo>
                  <a:pt x="43" y="215"/>
                </a:lnTo>
                <a:lnTo>
                  <a:pt x="85" y="186"/>
                </a:lnTo>
                <a:lnTo>
                  <a:pt x="125" y="157"/>
                </a:lnTo>
                <a:lnTo>
                  <a:pt x="165" y="127"/>
                </a:lnTo>
                <a:lnTo>
                  <a:pt x="203" y="96"/>
                </a:lnTo>
                <a:lnTo>
                  <a:pt x="241" y="65"/>
                </a:lnTo>
                <a:lnTo>
                  <a:pt x="277" y="33"/>
                </a:lnTo>
                <a:lnTo>
                  <a:pt x="311" y="0"/>
                </a:lnTo>
                <a:lnTo>
                  <a:pt x="280" y="29"/>
                </a:lnTo>
                <a:lnTo>
                  <a:pt x="247" y="58"/>
                </a:lnTo>
                <a:lnTo>
                  <a:pt x="212" y="86"/>
                </a:lnTo>
                <a:lnTo>
                  <a:pt x="178" y="113"/>
                </a:lnTo>
                <a:lnTo>
                  <a:pt x="142" y="140"/>
                </a:lnTo>
                <a:lnTo>
                  <a:pt x="105" y="166"/>
                </a:lnTo>
                <a:lnTo>
                  <a:pt x="68" y="191"/>
                </a:lnTo>
                <a:lnTo>
                  <a:pt x="29" y="217"/>
                </a:lnTo>
                <a:lnTo>
                  <a:pt x="14" y="230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3" name="Freeform 437"/>
          <p:cNvSpPr/>
          <p:nvPr/>
        </p:nvSpPr>
        <p:spPr bwMode="auto">
          <a:xfrm rot="9982584">
            <a:off x="7902756" y="661053"/>
            <a:ext cx="1271" cy="5083"/>
          </a:xfrm>
          <a:custGeom>
            <a:gdLst>
              <a:gd fmla="*/ 0 w 9" name="T0"/>
              <a:gd fmla="*/ 25 h 25" name="T1"/>
              <a:gd fmla="*/ 4 w 9" name="T2"/>
              <a:gd fmla="*/ 13 h 25" name="T3"/>
              <a:gd fmla="*/ 9 w 9" name="T4"/>
              <a:gd fmla="*/ 0 h 25" name="T5"/>
              <a:gd fmla="*/ 5 w 9" name="T6"/>
              <a:gd fmla="*/ 9 h 25" name="T7"/>
              <a:gd fmla="*/ 1 w 9" name="T8"/>
              <a:gd fmla="*/ 17 h 25" name="T9"/>
              <a:gd fmla="*/ 0 w 9" name="T10"/>
              <a:gd fmla="*/ 21 h 25" name="T11"/>
              <a:gd fmla="*/ 0 w 9" name="T12"/>
              <a:gd fmla="*/ 25 h 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" w="9">
                <a:moveTo>
                  <a:pt x="0" y="25"/>
                </a:moveTo>
                <a:lnTo>
                  <a:pt x="4" y="13"/>
                </a:lnTo>
                <a:lnTo>
                  <a:pt x="9" y="0"/>
                </a:lnTo>
                <a:lnTo>
                  <a:pt x="5" y="9"/>
                </a:lnTo>
                <a:lnTo>
                  <a:pt x="1" y="17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4" name="Freeform 438"/>
          <p:cNvSpPr/>
          <p:nvPr/>
        </p:nvSpPr>
        <p:spPr bwMode="auto">
          <a:xfrm rot="9982584">
            <a:off x="7860873" y="534563"/>
            <a:ext cx="127069" cy="199498"/>
          </a:xfrm>
          <a:custGeom>
            <a:gdLst>
              <a:gd fmla="*/ 82 w 698" name="T0"/>
              <a:gd fmla="*/ 1089 h 1103" name="T1"/>
              <a:gd fmla="*/ 201 w 698" name="T2"/>
              <a:gd fmla="*/ 1043 h 1103" name="T3"/>
              <a:gd fmla="*/ 312 w 698" name="T4"/>
              <a:gd fmla="*/ 971 h 1103" name="T5"/>
              <a:gd fmla="*/ 414 w 698" name="T6"/>
              <a:gd fmla="*/ 880 h 1103" name="T7"/>
              <a:gd fmla="*/ 504 w 698" name="T8"/>
              <a:gd fmla="*/ 771 h 1103" name="T9"/>
              <a:gd fmla="*/ 579 w 698" name="T10"/>
              <a:gd fmla="*/ 649 h 1103" name="T11"/>
              <a:gd fmla="*/ 638 w 698" name="T12"/>
              <a:gd fmla="*/ 519 h 1103" name="T13"/>
              <a:gd fmla="*/ 678 w 698" name="T14"/>
              <a:gd fmla="*/ 385 h 1103" name="T15"/>
              <a:gd fmla="*/ 697 w 698" name="T16"/>
              <a:gd fmla="*/ 250 h 1103" name="T17"/>
              <a:gd fmla="*/ 693 w 698" name="T18"/>
              <a:gd fmla="*/ 121 h 1103" name="T19"/>
              <a:gd fmla="*/ 663 w 698" name="T20"/>
              <a:gd fmla="*/ 0 h 1103" name="T21"/>
              <a:gd fmla="*/ 662 w 698" name="T22"/>
              <a:gd fmla="*/ 80 h 1103" name="T23"/>
              <a:gd fmla="*/ 651 w 698" name="T24"/>
              <a:gd fmla="*/ 162 h 1103" name="T25"/>
              <a:gd fmla="*/ 632 w 698" name="T26"/>
              <a:gd fmla="*/ 245 h 1103" name="T27"/>
              <a:gd fmla="*/ 605 w 698" name="T28"/>
              <a:gd fmla="*/ 328 h 1103" name="T29"/>
              <a:gd fmla="*/ 571 w 698" name="T30"/>
              <a:gd fmla="*/ 411 h 1103" name="T31"/>
              <a:gd fmla="*/ 531 w 698" name="T32"/>
              <a:gd fmla="*/ 491 h 1103" name="T33"/>
              <a:gd fmla="*/ 486 w 698" name="T34"/>
              <a:gd fmla="*/ 566 h 1103" name="T35"/>
              <a:gd fmla="*/ 436 w 698" name="T36"/>
              <a:gd fmla="*/ 637 h 1103" name="T37"/>
              <a:gd fmla="*/ 384 w 698" name="T38"/>
              <a:gd fmla="*/ 703 h 1103" name="T39"/>
              <a:gd fmla="*/ 329 w 698" name="T40"/>
              <a:gd fmla="*/ 761 h 1103" name="T41"/>
              <a:gd fmla="*/ 319 w 698" name="T42"/>
              <a:gd fmla="*/ 751 h 1103" name="T43"/>
              <a:gd fmla="*/ 397 w 698" name="T44"/>
              <a:gd fmla="*/ 614 h 1103" name="T45"/>
              <a:gd fmla="*/ 428 w 698" name="T46"/>
              <a:gd fmla="*/ 544 h 1103" name="T47"/>
              <a:gd fmla="*/ 452 w 698" name="T48"/>
              <a:gd fmla="*/ 473 h 1103" name="T49"/>
              <a:gd fmla="*/ 464 w 698" name="T50"/>
              <a:gd fmla="*/ 409 h 1103" name="T51"/>
              <a:gd fmla="*/ 459 w 698" name="T52"/>
              <a:gd fmla="*/ 365 h 1103" name="T53"/>
              <a:gd fmla="*/ 455 w 698" name="T54"/>
              <a:gd fmla="*/ 321 h 1103" name="T55"/>
              <a:gd fmla="*/ 461 w 698" name="T56"/>
              <a:gd fmla="*/ 286 h 1103" name="T57"/>
              <a:gd fmla="*/ 481 w 698" name="T58"/>
              <a:gd fmla="*/ 235 h 1103" name="T59"/>
              <a:gd fmla="*/ 524 w 698" name="T60"/>
              <a:gd fmla="*/ 152 h 1103" name="T61"/>
              <a:gd fmla="*/ 545 w 698" name="T62"/>
              <a:gd fmla="*/ 122 h 1103" name="T63"/>
              <a:gd fmla="*/ 490 w 698" name="T64"/>
              <a:gd fmla="*/ 176 h 1103" name="T65"/>
              <a:gd fmla="*/ 399 w 698" name="T66"/>
              <a:gd fmla="*/ 256 h 1103" name="T67"/>
              <a:gd fmla="*/ 317 w 698" name="T68"/>
              <a:gd fmla="*/ 333 h 1103" name="T69"/>
              <a:gd fmla="*/ 282 w 698" name="T70"/>
              <a:gd fmla="*/ 374 h 1103" name="T71"/>
              <a:gd fmla="*/ 250 w 698" name="T72"/>
              <a:gd fmla="*/ 419 h 1103" name="T73"/>
              <a:gd fmla="*/ 225 w 698" name="T74"/>
              <a:gd fmla="*/ 469 h 1103" name="T75"/>
              <a:gd fmla="*/ 205 w 698" name="T76"/>
              <a:gd fmla="*/ 526 h 1103" name="T77"/>
              <a:gd fmla="*/ 193 w 698" name="T78"/>
              <a:gd fmla="*/ 592 h 1103" name="T79"/>
              <a:gd fmla="*/ 189 w 698" name="T80"/>
              <a:gd fmla="*/ 649 h 1103" name="T81"/>
              <a:gd fmla="*/ 193 w 698" name="T82"/>
              <a:gd fmla="*/ 717 h 1103" name="T83"/>
              <a:gd fmla="*/ 203 w 698" name="T84"/>
              <a:gd fmla="*/ 820 h 1103" name="T85"/>
              <a:gd fmla="*/ 204 w 698" name="T86"/>
              <a:gd fmla="*/ 871 h 1103" name="T87"/>
              <a:gd fmla="*/ 198 w 698" name="T88"/>
              <a:gd fmla="*/ 920 h 1103" name="T89"/>
              <a:gd fmla="*/ 182 w 698" name="T90"/>
              <a:gd fmla="*/ 966 h 1103" name="T91"/>
              <a:gd fmla="*/ 155 w 698" name="T92"/>
              <a:gd fmla="*/ 1009 h 1103" name="T93"/>
              <a:gd fmla="*/ 111 w 698" name="T94"/>
              <a:gd fmla="*/ 1049 h 1103" name="T95"/>
              <a:gd fmla="*/ 51 w 698" name="T96"/>
              <a:gd fmla="*/ 1083 h 11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103" w="698">
                <a:moveTo>
                  <a:pt x="0" y="1103"/>
                </a:moveTo>
                <a:lnTo>
                  <a:pt x="42" y="1097"/>
                </a:lnTo>
                <a:lnTo>
                  <a:pt x="82" y="1089"/>
                </a:lnTo>
                <a:lnTo>
                  <a:pt x="122" y="1076"/>
                </a:lnTo>
                <a:lnTo>
                  <a:pt x="163" y="1061"/>
                </a:lnTo>
                <a:lnTo>
                  <a:pt x="201" y="1043"/>
                </a:lnTo>
                <a:lnTo>
                  <a:pt x="239" y="1021"/>
                </a:lnTo>
                <a:lnTo>
                  <a:pt x="276" y="998"/>
                </a:lnTo>
                <a:lnTo>
                  <a:pt x="312" y="971"/>
                </a:lnTo>
                <a:lnTo>
                  <a:pt x="347" y="943"/>
                </a:lnTo>
                <a:lnTo>
                  <a:pt x="381" y="912"/>
                </a:lnTo>
                <a:lnTo>
                  <a:pt x="414" y="880"/>
                </a:lnTo>
                <a:lnTo>
                  <a:pt x="445" y="845"/>
                </a:lnTo>
                <a:lnTo>
                  <a:pt x="476" y="809"/>
                </a:lnTo>
                <a:lnTo>
                  <a:pt x="504" y="771"/>
                </a:lnTo>
                <a:lnTo>
                  <a:pt x="531" y="732"/>
                </a:lnTo>
                <a:lnTo>
                  <a:pt x="556" y="691"/>
                </a:lnTo>
                <a:lnTo>
                  <a:pt x="579" y="649"/>
                </a:lnTo>
                <a:lnTo>
                  <a:pt x="601" y="606"/>
                </a:lnTo>
                <a:lnTo>
                  <a:pt x="620" y="563"/>
                </a:lnTo>
                <a:lnTo>
                  <a:pt x="638" y="519"/>
                </a:lnTo>
                <a:lnTo>
                  <a:pt x="653" y="474"/>
                </a:lnTo>
                <a:lnTo>
                  <a:pt x="667" y="430"/>
                </a:lnTo>
                <a:lnTo>
                  <a:pt x="678" y="385"/>
                </a:lnTo>
                <a:lnTo>
                  <a:pt x="687" y="340"/>
                </a:lnTo>
                <a:lnTo>
                  <a:pt x="693" y="294"/>
                </a:lnTo>
                <a:lnTo>
                  <a:pt x="697" y="250"/>
                </a:lnTo>
                <a:lnTo>
                  <a:pt x="698" y="206"/>
                </a:lnTo>
                <a:lnTo>
                  <a:pt x="697" y="163"/>
                </a:lnTo>
                <a:lnTo>
                  <a:pt x="693" y="121"/>
                </a:lnTo>
                <a:lnTo>
                  <a:pt x="686" y="79"/>
                </a:lnTo>
                <a:lnTo>
                  <a:pt x="676" y="39"/>
                </a:lnTo>
                <a:lnTo>
                  <a:pt x="663" y="0"/>
                </a:lnTo>
                <a:lnTo>
                  <a:pt x="664" y="26"/>
                </a:lnTo>
                <a:lnTo>
                  <a:pt x="663" y="53"/>
                </a:lnTo>
                <a:lnTo>
                  <a:pt x="662" y="80"/>
                </a:lnTo>
                <a:lnTo>
                  <a:pt x="659" y="107"/>
                </a:lnTo>
                <a:lnTo>
                  <a:pt x="655" y="135"/>
                </a:lnTo>
                <a:lnTo>
                  <a:pt x="651" y="162"/>
                </a:lnTo>
                <a:lnTo>
                  <a:pt x="645" y="190"/>
                </a:lnTo>
                <a:lnTo>
                  <a:pt x="639" y="218"/>
                </a:lnTo>
                <a:lnTo>
                  <a:pt x="632" y="245"/>
                </a:lnTo>
                <a:lnTo>
                  <a:pt x="623" y="273"/>
                </a:lnTo>
                <a:lnTo>
                  <a:pt x="614" y="301"/>
                </a:lnTo>
                <a:lnTo>
                  <a:pt x="605" y="328"/>
                </a:lnTo>
                <a:lnTo>
                  <a:pt x="594" y="357"/>
                </a:lnTo>
                <a:lnTo>
                  <a:pt x="583" y="384"/>
                </a:lnTo>
                <a:lnTo>
                  <a:pt x="571" y="411"/>
                </a:lnTo>
                <a:lnTo>
                  <a:pt x="558" y="438"/>
                </a:lnTo>
                <a:lnTo>
                  <a:pt x="545" y="464"/>
                </a:lnTo>
                <a:lnTo>
                  <a:pt x="531" y="491"/>
                </a:lnTo>
                <a:lnTo>
                  <a:pt x="517" y="516"/>
                </a:lnTo>
                <a:lnTo>
                  <a:pt x="502" y="541"/>
                </a:lnTo>
                <a:lnTo>
                  <a:pt x="486" y="566"/>
                </a:lnTo>
                <a:lnTo>
                  <a:pt x="470" y="591"/>
                </a:lnTo>
                <a:lnTo>
                  <a:pt x="454" y="614"/>
                </a:lnTo>
                <a:lnTo>
                  <a:pt x="436" y="637"/>
                </a:lnTo>
                <a:lnTo>
                  <a:pt x="419" y="660"/>
                </a:lnTo>
                <a:lnTo>
                  <a:pt x="402" y="681"/>
                </a:lnTo>
                <a:lnTo>
                  <a:pt x="384" y="703"/>
                </a:lnTo>
                <a:lnTo>
                  <a:pt x="366" y="724"/>
                </a:lnTo>
                <a:lnTo>
                  <a:pt x="347" y="743"/>
                </a:lnTo>
                <a:lnTo>
                  <a:pt x="329" y="761"/>
                </a:lnTo>
                <a:lnTo>
                  <a:pt x="310" y="779"/>
                </a:lnTo>
                <a:lnTo>
                  <a:pt x="291" y="796"/>
                </a:lnTo>
                <a:lnTo>
                  <a:pt x="319" y="751"/>
                </a:lnTo>
                <a:lnTo>
                  <a:pt x="346" y="706"/>
                </a:lnTo>
                <a:lnTo>
                  <a:pt x="372" y="660"/>
                </a:lnTo>
                <a:lnTo>
                  <a:pt x="397" y="614"/>
                </a:lnTo>
                <a:lnTo>
                  <a:pt x="408" y="590"/>
                </a:lnTo>
                <a:lnTo>
                  <a:pt x="418" y="567"/>
                </a:lnTo>
                <a:lnTo>
                  <a:pt x="428" y="544"/>
                </a:lnTo>
                <a:lnTo>
                  <a:pt x="437" y="520"/>
                </a:lnTo>
                <a:lnTo>
                  <a:pt x="445" y="497"/>
                </a:lnTo>
                <a:lnTo>
                  <a:pt x="452" y="473"/>
                </a:lnTo>
                <a:lnTo>
                  <a:pt x="458" y="449"/>
                </a:lnTo>
                <a:lnTo>
                  <a:pt x="462" y="426"/>
                </a:lnTo>
                <a:lnTo>
                  <a:pt x="464" y="409"/>
                </a:lnTo>
                <a:lnTo>
                  <a:pt x="463" y="394"/>
                </a:lnTo>
                <a:lnTo>
                  <a:pt x="462" y="379"/>
                </a:lnTo>
                <a:lnTo>
                  <a:pt x="459" y="365"/>
                </a:lnTo>
                <a:lnTo>
                  <a:pt x="457" y="351"/>
                </a:lnTo>
                <a:lnTo>
                  <a:pt x="455" y="337"/>
                </a:lnTo>
                <a:lnTo>
                  <a:pt x="455" y="321"/>
                </a:lnTo>
                <a:lnTo>
                  <a:pt x="456" y="305"/>
                </a:lnTo>
                <a:lnTo>
                  <a:pt x="458" y="296"/>
                </a:lnTo>
                <a:lnTo>
                  <a:pt x="461" y="286"/>
                </a:lnTo>
                <a:lnTo>
                  <a:pt x="465" y="275"/>
                </a:lnTo>
                <a:lnTo>
                  <a:pt x="470" y="262"/>
                </a:lnTo>
                <a:lnTo>
                  <a:pt x="481" y="235"/>
                </a:lnTo>
                <a:lnTo>
                  <a:pt x="495" y="206"/>
                </a:lnTo>
                <a:lnTo>
                  <a:pt x="510" y="178"/>
                </a:lnTo>
                <a:lnTo>
                  <a:pt x="524" y="152"/>
                </a:lnTo>
                <a:lnTo>
                  <a:pt x="531" y="141"/>
                </a:lnTo>
                <a:lnTo>
                  <a:pt x="538" y="130"/>
                </a:lnTo>
                <a:lnTo>
                  <a:pt x="545" y="122"/>
                </a:lnTo>
                <a:lnTo>
                  <a:pt x="550" y="115"/>
                </a:lnTo>
                <a:lnTo>
                  <a:pt x="520" y="146"/>
                </a:lnTo>
                <a:lnTo>
                  <a:pt x="490" y="176"/>
                </a:lnTo>
                <a:lnTo>
                  <a:pt x="459" y="204"/>
                </a:lnTo>
                <a:lnTo>
                  <a:pt x="429" y="230"/>
                </a:lnTo>
                <a:lnTo>
                  <a:pt x="399" y="256"/>
                </a:lnTo>
                <a:lnTo>
                  <a:pt x="371" y="281"/>
                </a:lnTo>
                <a:lnTo>
                  <a:pt x="343" y="306"/>
                </a:lnTo>
                <a:lnTo>
                  <a:pt x="317" y="333"/>
                </a:lnTo>
                <a:lnTo>
                  <a:pt x="305" y="347"/>
                </a:lnTo>
                <a:lnTo>
                  <a:pt x="293" y="360"/>
                </a:lnTo>
                <a:lnTo>
                  <a:pt x="282" y="374"/>
                </a:lnTo>
                <a:lnTo>
                  <a:pt x="271" y="389"/>
                </a:lnTo>
                <a:lnTo>
                  <a:pt x="260" y="404"/>
                </a:lnTo>
                <a:lnTo>
                  <a:pt x="250" y="419"/>
                </a:lnTo>
                <a:lnTo>
                  <a:pt x="241" y="435"/>
                </a:lnTo>
                <a:lnTo>
                  <a:pt x="233" y="452"/>
                </a:lnTo>
                <a:lnTo>
                  <a:pt x="225" y="469"/>
                </a:lnTo>
                <a:lnTo>
                  <a:pt x="217" y="487"/>
                </a:lnTo>
                <a:lnTo>
                  <a:pt x="211" y="506"/>
                </a:lnTo>
                <a:lnTo>
                  <a:pt x="205" y="526"/>
                </a:lnTo>
                <a:lnTo>
                  <a:pt x="200" y="547"/>
                </a:lnTo>
                <a:lnTo>
                  <a:pt x="196" y="569"/>
                </a:lnTo>
                <a:lnTo>
                  <a:pt x="193" y="592"/>
                </a:lnTo>
                <a:lnTo>
                  <a:pt x="190" y="616"/>
                </a:lnTo>
                <a:lnTo>
                  <a:pt x="189" y="632"/>
                </a:lnTo>
                <a:lnTo>
                  <a:pt x="189" y="649"/>
                </a:lnTo>
                <a:lnTo>
                  <a:pt x="189" y="665"/>
                </a:lnTo>
                <a:lnTo>
                  <a:pt x="190" y="683"/>
                </a:lnTo>
                <a:lnTo>
                  <a:pt x="193" y="717"/>
                </a:lnTo>
                <a:lnTo>
                  <a:pt x="197" y="752"/>
                </a:lnTo>
                <a:lnTo>
                  <a:pt x="200" y="786"/>
                </a:lnTo>
                <a:lnTo>
                  <a:pt x="203" y="820"/>
                </a:lnTo>
                <a:lnTo>
                  <a:pt x="204" y="837"/>
                </a:lnTo>
                <a:lnTo>
                  <a:pt x="204" y="854"/>
                </a:lnTo>
                <a:lnTo>
                  <a:pt x="204" y="871"/>
                </a:lnTo>
                <a:lnTo>
                  <a:pt x="203" y="887"/>
                </a:lnTo>
                <a:lnTo>
                  <a:pt x="201" y="904"/>
                </a:lnTo>
                <a:lnTo>
                  <a:pt x="198" y="920"/>
                </a:lnTo>
                <a:lnTo>
                  <a:pt x="194" y="935"/>
                </a:lnTo>
                <a:lnTo>
                  <a:pt x="189" y="951"/>
                </a:lnTo>
                <a:lnTo>
                  <a:pt x="182" y="966"/>
                </a:lnTo>
                <a:lnTo>
                  <a:pt x="175" y="981"/>
                </a:lnTo>
                <a:lnTo>
                  <a:pt x="165" y="995"/>
                </a:lnTo>
                <a:lnTo>
                  <a:pt x="155" y="1009"/>
                </a:lnTo>
                <a:lnTo>
                  <a:pt x="142" y="1022"/>
                </a:lnTo>
                <a:lnTo>
                  <a:pt x="127" y="1036"/>
                </a:lnTo>
                <a:lnTo>
                  <a:pt x="111" y="1049"/>
                </a:lnTo>
                <a:lnTo>
                  <a:pt x="94" y="1061"/>
                </a:lnTo>
                <a:lnTo>
                  <a:pt x="74" y="1072"/>
                </a:lnTo>
                <a:lnTo>
                  <a:pt x="51" y="1083"/>
                </a:lnTo>
                <a:lnTo>
                  <a:pt x="27" y="1093"/>
                </a:lnTo>
                <a:lnTo>
                  <a:pt x="0" y="110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5" name="Freeform 439"/>
          <p:cNvSpPr/>
          <p:nvPr/>
        </p:nvSpPr>
        <p:spPr bwMode="auto">
          <a:xfrm rot="9982584">
            <a:off x="8344852" y="165504"/>
            <a:ext cx="72430" cy="233807"/>
          </a:xfrm>
          <a:custGeom>
            <a:gdLst>
              <a:gd fmla="*/ 189 w 400" name="T0"/>
              <a:gd fmla="*/ 47 h 1286" name="T1"/>
              <a:gd fmla="*/ 222 w 400" name="T2"/>
              <a:gd fmla="*/ 122 h 1286" name="T3"/>
              <a:gd fmla="*/ 247 w 400" name="T4"/>
              <a:gd fmla="*/ 204 h 1286" name="T5"/>
              <a:gd fmla="*/ 265 w 400" name="T6"/>
              <a:gd fmla="*/ 289 h 1286" name="T7"/>
              <a:gd fmla="*/ 276 w 400" name="T8"/>
              <a:gd fmla="*/ 376 h 1286" name="T9"/>
              <a:gd fmla="*/ 281 w 400" name="T10"/>
              <a:gd fmla="*/ 465 h 1286" name="T11"/>
              <a:gd fmla="*/ 280 w 400" name="T12"/>
              <a:gd fmla="*/ 554 h 1286" name="T13"/>
              <a:gd fmla="*/ 273 w 400" name="T14"/>
              <a:gd fmla="*/ 641 h 1286" name="T15"/>
              <a:gd fmla="*/ 260 w 400" name="T16"/>
              <a:gd fmla="*/ 724 h 1286" name="T17"/>
              <a:gd fmla="*/ 241 w 400" name="T18"/>
              <a:gd fmla="*/ 803 h 1286" name="T19"/>
              <a:gd fmla="*/ 217 w 400" name="T20"/>
              <a:gd fmla="*/ 876 h 1286" name="T21"/>
              <a:gd fmla="*/ 224 w 400" name="T22"/>
              <a:gd fmla="*/ 719 h 1286" name="T23"/>
              <a:gd fmla="*/ 220 w 400" name="T24"/>
              <a:gd fmla="*/ 616 h 1286" name="T25"/>
              <a:gd fmla="*/ 210 w 400" name="T26"/>
              <a:gd fmla="*/ 542 h 1286" name="T27"/>
              <a:gd fmla="*/ 190 w 400" name="T28"/>
              <a:gd fmla="*/ 470 h 1286" name="T29"/>
              <a:gd fmla="*/ 168 w 400" name="T30"/>
              <a:gd fmla="*/ 430 h 1286" name="T31"/>
              <a:gd fmla="*/ 142 w 400" name="T32"/>
              <a:gd fmla="*/ 396 h 1286" name="T33"/>
              <a:gd fmla="*/ 126 w 400" name="T34"/>
              <a:gd fmla="*/ 360 h 1286" name="T35"/>
              <a:gd fmla="*/ 119 w 400" name="T36"/>
              <a:gd fmla="*/ 324 h 1286" name="T37"/>
              <a:gd fmla="*/ 114 w 400" name="T38"/>
              <a:gd fmla="*/ 231 h 1286" name="T39"/>
              <a:gd fmla="*/ 120 w 400" name="T40"/>
              <a:gd fmla="*/ 155 h 1286" name="T41"/>
              <a:gd fmla="*/ 82 w 400" name="T42"/>
              <a:gd fmla="*/ 278 h 1286" name="T43"/>
              <a:gd fmla="*/ 41 w 400" name="T44"/>
              <a:gd fmla="*/ 387 h 1286" name="T45"/>
              <a:gd fmla="*/ 14 w 400" name="T46"/>
              <a:gd fmla="*/ 475 h 1286" name="T47"/>
              <a:gd fmla="*/ 4 w 400" name="T48"/>
              <a:gd fmla="*/ 529 h 1286" name="T49"/>
              <a:gd fmla="*/ 0 w 400" name="T50"/>
              <a:gd fmla="*/ 585 h 1286" name="T51"/>
              <a:gd fmla="*/ 4 w 400" name="T52"/>
              <a:gd fmla="*/ 642 h 1286" name="T53"/>
              <a:gd fmla="*/ 18 w 400" name="T54"/>
              <a:gd fmla="*/ 703 h 1286" name="T55"/>
              <a:gd fmla="*/ 42 w 400" name="T56"/>
              <a:gd fmla="*/ 768 h 1286" name="T57"/>
              <a:gd fmla="*/ 66 w 400" name="T58"/>
              <a:gd fmla="*/ 812 h 1286" name="T59"/>
              <a:gd fmla="*/ 113 w 400" name="T60"/>
              <a:gd fmla="*/ 884 h 1286" name="T61"/>
              <a:gd fmla="*/ 160 w 400" name="T62"/>
              <a:gd fmla="*/ 956 h 1286" name="T63"/>
              <a:gd fmla="*/ 183 w 400" name="T64"/>
              <a:gd fmla="*/ 1001 h 1286" name="T65"/>
              <a:gd fmla="*/ 198 w 400" name="T66"/>
              <a:gd fmla="*/ 1047 h 1286" name="T67"/>
              <a:gd fmla="*/ 203 w 400" name="T68"/>
              <a:gd fmla="*/ 1096 h 1286" name="T69"/>
              <a:gd fmla="*/ 195 w 400" name="T70"/>
              <a:gd fmla="*/ 1148 h 1286" name="T71"/>
              <a:gd fmla="*/ 170 w 400" name="T72"/>
              <a:gd fmla="*/ 1204 h 1286" name="T73"/>
              <a:gd fmla="*/ 128 w 400" name="T74"/>
              <a:gd fmla="*/ 1265 h 1286" name="T75"/>
              <a:gd fmla="*/ 174 w 400" name="T76"/>
              <a:gd fmla="*/ 1235 h 1286" name="T77"/>
              <a:gd fmla="*/ 256 w 400" name="T78"/>
              <a:gd fmla="*/ 1137 h 1286" name="T79"/>
              <a:gd fmla="*/ 320 w 400" name="T80"/>
              <a:gd fmla="*/ 1022 h 1286" name="T81"/>
              <a:gd fmla="*/ 365 w 400" name="T82"/>
              <a:gd fmla="*/ 893 h 1286" name="T83"/>
              <a:gd fmla="*/ 392 w 400" name="T84"/>
              <a:gd fmla="*/ 754 h 1286" name="T85"/>
              <a:gd fmla="*/ 400 w 400" name="T86"/>
              <a:gd fmla="*/ 611 h 1286" name="T87"/>
              <a:gd fmla="*/ 390 w 400" name="T88"/>
              <a:gd fmla="*/ 468 h 1286" name="T89"/>
              <a:gd fmla="*/ 360 w 400" name="T90"/>
              <a:gd fmla="*/ 332 h 1286" name="T91"/>
              <a:gd fmla="*/ 313 w 400" name="T92"/>
              <a:gd fmla="*/ 205 h 1286" name="T93"/>
              <a:gd fmla="*/ 248 w 400" name="T94"/>
              <a:gd fmla="*/ 92 h 1286" name="T95"/>
              <a:gd fmla="*/ 164 w 400" name="T96"/>
              <a:gd fmla="*/ 0 h 128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86" w="400">
                <a:moveTo>
                  <a:pt x="164" y="0"/>
                </a:moveTo>
                <a:lnTo>
                  <a:pt x="177" y="23"/>
                </a:lnTo>
                <a:lnTo>
                  <a:pt x="189" y="47"/>
                </a:lnTo>
                <a:lnTo>
                  <a:pt x="201" y="71"/>
                </a:lnTo>
                <a:lnTo>
                  <a:pt x="212" y="96"/>
                </a:lnTo>
                <a:lnTo>
                  <a:pt x="222" y="122"/>
                </a:lnTo>
                <a:lnTo>
                  <a:pt x="231" y="149"/>
                </a:lnTo>
                <a:lnTo>
                  <a:pt x="239" y="176"/>
                </a:lnTo>
                <a:lnTo>
                  <a:pt x="247" y="204"/>
                </a:lnTo>
                <a:lnTo>
                  <a:pt x="254" y="232"/>
                </a:lnTo>
                <a:lnTo>
                  <a:pt x="260" y="260"/>
                </a:lnTo>
                <a:lnTo>
                  <a:pt x="265" y="289"/>
                </a:lnTo>
                <a:lnTo>
                  <a:pt x="269" y="318"/>
                </a:lnTo>
                <a:lnTo>
                  <a:pt x="273" y="347"/>
                </a:lnTo>
                <a:lnTo>
                  <a:pt x="276" y="376"/>
                </a:lnTo>
                <a:lnTo>
                  <a:pt x="279" y="406"/>
                </a:lnTo>
                <a:lnTo>
                  <a:pt x="280" y="435"/>
                </a:lnTo>
                <a:lnTo>
                  <a:pt x="281" y="465"/>
                </a:lnTo>
                <a:lnTo>
                  <a:pt x="282" y="494"/>
                </a:lnTo>
                <a:lnTo>
                  <a:pt x="281" y="524"/>
                </a:lnTo>
                <a:lnTo>
                  <a:pt x="280" y="554"/>
                </a:lnTo>
                <a:lnTo>
                  <a:pt x="278" y="583"/>
                </a:lnTo>
                <a:lnTo>
                  <a:pt x="276" y="612"/>
                </a:lnTo>
                <a:lnTo>
                  <a:pt x="273" y="641"/>
                </a:lnTo>
                <a:lnTo>
                  <a:pt x="269" y="669"/>
                </a:lnTo>
                <a:lnTo>
                  <a:pt x="265" y="697"/>
                </a:lnTo>
                <a:lnTo>
                  <a:pt x="260" y="724"/>
                </a:lnTo>
                <a:lnTo>
                  <a:pt x="254" y="751"/>
                </a:lnTo>
                <a:lnTo>
                  <a:pt x="248" y="778"/>
                </a:lnTo>
                <a:lnTo>
                  <a:pt x="241" y="803"/>
                </a:lnTo>
                <a:lnTo>
                  <a:pt x="234" y="828"/>
                </a:lnTo>
                <a:lnTo>
                  <a:pt x="226" y="853"/>
                </a:lnTo>
                <a:lnTo>
                  <a:pt x="217" y="876"/>
                </a:lnTo>
                <a:lnTo>
                  <a:pt x="220" y="824"/>
                </a:lnTo>
                <a:lnTo>
                  <a:pt x="223" y="772"/>
                </a:lnTo>
                <a:lnTo>
                  <a:pt x="224" y="719"/>
                </a:lnTo>
                <a:lnTo>
                  <a:pt x="223" y="667"/>
                </a:lnTo>
                <a:lnTo>
                  <a:pt x="222" y="641"/>
                </a:lnTo>
                <a:lnTo>
                  <a:pt x="220" y="616"/>
                </a:lnTo>
                <a:lnTo>
                  <a:pt x="217" y="591"/>
                </a:lnTo>
                <a:lnTo>
                  <a:pt x="214" y="566"/>
                </a:lnTo>
                <a:lnTo>
                  <a:pt x="210" y="542"/>
                </a:lnTo>
                <a:lnTo>
                  <a:pt x="204" y="517"/>
                </a:lnTo>
                <a:lnTo>
                  <a:pt x="198" y="493"/>
                </a:lnTo>
                <a:lnTo>
                  <a:pt x="190" y="470"/>
                </a:lnTo>
                <a:lnTo>
                  <a:pt x="184" y="455"/>
                </a:lnTo>
                <a:lnTo>
                  <a:pt x="176" y="442"/>
                </a:lnTo>
                <a:lnTo>
                  <a:pt x="168" y="430"/>
                </a:lnTo>
                <a:lnTo>
                  <a:pt x="159" y="418"/>
                </a:lnTo>
                <a:lnTo>
                  <a:pt x="150" y="407"/>
                </a:lnTo>
                <a:lnTo>
                  <a:pt x="142" y="396"/>
                </a:lnTo>
                <a:lnTo>
                  <a:pt x="134" y="383"/>
                </a:lnTo>
                <a:lnTo>
                  <a:pt x="128" y="368"/>
                </a:lnTo>
                <a:lnTo>
                  <a:pt x="126" y="360"/>
                </a:lnTo>
                <a:lnTo>
                  <a:pt x="123" y="349"/>
                </a:lnTo>
                <a:lnTo>
                  <a:pt x="121" y="337"/>
                </a:lnTo>
                <a:lnTo>
                  <a:pt x="119" y="324"/>
                </a:lnTo>
                <a:lnTo>
                  <a:pt x="116" y="294"/>
                </a:lnTo>
                <a:lnTo>
                  <a:pt x="115" y="263"/>
                </a:lnTo>
                <a:lnTo>
                  <a:pt x="114" y="231"/>
                </a:lnTo>
                <a:lnTo>
                  <a:pt x="115" y="201"/>
                </a:lnTo>
                <a:lnTo>
                  <a:pt x="116" y="174"/>
                </a:lnTo>
                <a:lnTo>
                  <a:pt x="120" y="155"/>
                </a:lnTo>
                <a:lnTo>
                  <a:pt x="108" y="198"/>
                </a:lnTo>
                <a:lnTo>
                  <a:pt x="96" y="239"/>
                </a:lnTo>
                <a:lnTo>
                  <a:pt x="82" y="278"/>
                </a:lnTo>
                <a:lnTo>
                  <a:pt x="69" y="315"/>
                </a:lnTo>
                <a:lnTo>
                  <a:pt x="54" y="352"/>
                </a:lnTo>
                <a:lnTo>
                  <a:pt x="41" y="387"/>
                </a:lnTo>
                <a:lnTo>
                  <a:pt x="29" y="423"/>
                </a:lnTo>
                <a:lnTo>
                  <a:pt x="19" y="458"/>
                </a:lnTo>
                <a:lnTo>
                  <a:pt x="14" y="475"/>
                </a:lnTo>
                <a:lnTo>
                  <a:pt x="10" y="493"/>
                </a:lnTo>
                <a:lnTo>
                  <a:pt x="7" y="511"/>
                </a:lnTo>
                <a:lnTo>
                  <a:pt x="4" y="529"/>
                </a:lnTo>
                <a:lnTo>
                  <a:pt x="2" y="548"/>
                </a:lnTo>
                <a:lnTo>
                  <a:pt x="1" y="566"/>
                </a:lnTo>
                <a:lnTo>
                  <a:pt x="0" y="585"/>
                </a:lnTo>
                <a:lnTo>
                  <a:pt x="1" y="603"/>
                </a:lnTo>
                <a:lnTo>
                  <a:pt x="2" y="622"/>
                </a:lnTo>
                <a:lnTo>
                  <a:pt x="4" y="642"/>
                </a:lnTo>
                <a:lnTo>
                  <a:pt x="8" y="662"/>
                </a:lnTo>
                <a:lnTo>
                  <a:pt x="12" y="682"/>
                </a:lnTo>
                <a:lnTo>
                  <a:pt x="18" y="703"/>
                </a:lnTo>
                <a:lnTo>
                  <a:pt x="25" y="724"/>
                </a:lnTo>
                <a:lnTo>
                  <a:pt x="33" y="746"/>
                </a:lnTo>
                <a:lnTo>
                  <a:pt x="42" y="768"/>
                </a:lnTo>
                <a:lnTo>
                  <a:pt x="49" y="783"/>
                </a:lnTo>
                <a:lnTo>
                  <a:pt x="58" y="797"/>
                </a:lnTo>
                <a:lnTo>
                  <a:pt x="66" y="812"/>
                </a:lnTo>
                <a:lnTo>
                  <a:pt x="75" y="826"/>
                </a:lnTo>
                <a:lnTo>
                  <a:pt x="94" y="855"/>
                </a:lnTo>
                <a:lnTo>
                  <a:pt x="113" y="884"/>
                </a:lnTo>
                <a:lnTo>
                  <a:pt x="133" y="913"/>
                </a:lnTo>
                <a:lnTo>
                  <a:pt x="151" y="941"/>
                </a:lnTo>
                <a:lnTo>
                  <a:pt x="160" y="956"/>
                </a:lnTo>
                <a:lnTo>
                  <a:pt x="168" y="971"/>
                </a:lnTo>
                <a:lnTo>
                  <a:pt x="176" y="985"/>
                </a:lnTo>
                <a:lnTo>
                  <a:pt x="183" y="1001"/>
                </a:lnTo>
                <a:lnTo>
                  <a:pt x="189" y="1016"/>
                </a:lnTo>
                <a:lnTo>
                  <a:pt x="194" y="1031"/>
                </a:lnTo>
                <a:lnTo>
                  <a:pt x="198" y="1047"/>
                </a:lnTo>
                <a:lnTo>
                  <a:pt x="201" y="1063"/>
                </a:lnTo>
                <a:lnTo>
                  <a:pt x="203" y="1079"/>
                </a:lnTo>
                <a:lnTo>
                  <a:pt x="203" y="1096"/>
                </a:lnTo>
                <a:lnTo>
                  <a:pt x="202" y="1113"/>
                </a:lnTo>
                <a:lnTo>
                  <a:pt x="199" y="1130"/>
                </a:lnTo>
                <a:lnTo>
                  <a:pt x="195" y="1148"/>
                </a:lnTo>
                <a:lnTo>
                  <a:pt x="188" y="1166"/>
                </a:lnTo>
                <a:lnTo>
                  <a:pt x="180" y="1185"/>
                </a:lnTo>
                <a:lnTo>
                  <a:pt x="170" y="1204"/>
                </a:lnTo>
                <a:lnTo>
                  <a:pt x="158" y="1223"/>
                </a:lnTo>
                <a:lnTo>
                  <a:pt x="144" y="1244"/>
                </a:lnTo>
                <a:lnTo>
                  <a:pt x="128" y="1265"/>
                </a:lnTo>
                <a:lnTo>
                  <a:pt x="109" y="1286"/>
                </a:lnTo>
                <a:lnTo>
                  <a:pt x="142" y="1262"/>
                </a:lnTo>
                <a:lnTo>
                  <a:pt x="174" y="1235"/>
                </a:lnTo>
                <a:lnTo>
                  <a:pt x="203" y="1204"/>
                </a:lnTo>
                <a:lnTo>
                  <a:pt x="231" y="1172"/>
                </a:lnTo>
                <a:lnTo>
                  <a:pt x="256" y="1137"/>
                </a:lnTo>
                <a:lnTo>
                  <a:pt x="279" y="1101"/>
                </a:lnTo>
                <a:lnTo>
                  <a:pt x="300" y="1062"/>
                </a:lnTo>
                <a:lnTo>
                  <a:pt x="320" y="1022"/>
                </a:lnTo>
                <a:lnTo>
                  <a:pt x="337" y="980"/>
                </a:lnTo>
                <a:lnTo>
                  <a:pt x="352" y="937"/>
                </a:lnTo>
                <a:lnTo>
                  <a:pt x="365" y="893"/>
                </a:lnTo>
                <a:lnTo>
                  <a:pt x="377" y="847"/>
                </a:lnTo>
                <a:lnTo>
                  <a:pt x="385" y="801"/>
                </a:lnTo>
                <a:lnTo>
                  <a:pt x="392" y="754"/>
                </a:lnTo>
                <a:lnTo>
                  <a:pt x="397" y="707"/>
                </a:lnTo>
                <a:lnTo>
                  <a:pt x="400" y="659"/>
                </a:lnTo>
                <a:lnTo>
                  <a:pt x="400" y="611"/>
                </a:lnTo>
                <a:lnTo>
                  <a:pt x="399" y="564"/>
                </a:lnTo>
                <a:lnTo>
                  <a:pt x="396" y="515"/>
                </a:lnTo>
                <a:lnTo>
                  <a:pt x="390" y="468"/>
                </a:lnTo>
                <a:lnTo>
                  <a:pt x="383" y="422"/>
                </a:lnTo>
                <a:lnTo>
                  <a:pt x="373" y="376"/>
                </a:lnTo>
                <a:lnTo>
                  <a:pt x="360" y="332"/>
                </a:lnTo>
                <a:lnTo>
                  <a:pt x="347" y="288"/>
                </a:lnTo>
                <a:lnTo>
                  <a:pt x="331" y="246"/>
                </a:lnTo>
                <a:lnTo>
                  <a:pt x="313" y="205"/>
                </a:lnTo>
                <a:lnTo>
                  <a:pt x="293" y="165"/>
                </a:lnTo>
                <a:lnTo>
                  <a:pt x="272" y="128"/>
                </a:lnTo>
                <a:lnTo>
                  <a:pt x="248" y="92"/>
                </a:lnTo>
                <a:lnTo>
                  <a:pt x="222" y="59"/>
                </a:lnTo>
                <a:lnTo>
                  <a:pt x="194" y="28"/>
                </a:lnTo>
                <a:lnTo>
                  <a:pt x="164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6" name="Freeform 440"/>
          <p:cNvSpPr/>
          <p:nvPr/>
        </p:nvSpPr>
        <p:spPr bwMode="auto">
          <a:xfrm rot="9982584">
            <a:off x="8637827" y="213944"/>
            <a:ext cx="8895" cy="5083"/>
          </a:xfrm>
          <a:custGeom>
            <a:gdLst>
              <a:gd fmla="*/ 40 w 45" name="T0"/>
              <a:gd fmla="*/ 26 h 28" name="T1"/>
              <a:gd fmla="*/ 43 w 45" name="T2"/>
              <a:gd fmla="*/ 27 h 28" name="T3"/>
              <a:gd fmla="*/ 45 w 45" name="T4"/>
              <a:gd fmla="*/ 28 h 28" name="T5"/>
              <a:gd fmla="*/ 34 w 45" name="T6"/>
              <a:gd fmla="*/ 22 h 28" name="T7"/>
              <a:gd fmla="*/ 23 w 45" name="T8"/>
              <a:gd fmla="*/ 15 h 28" name="T9"/>
              <a:gd fmla="*/ 12 w 45" name="T10"/>
              <a:gd fmla="*/ 8 h 28" name="T11"/>
              <a:gd fmla="*/ 0 w 45" name="T12"/>
              <a:gd fmla="*/ 0 h 28" name="T13"/>
              <a:gd fmla="*/ 7 w 45" name="T14"/>
              <a:gd fmla="*/ 4 h 28" name="T15"/>
              <a:gd fmla="*/ 20 w 45" name="T16"/>
              <a:gd fmla="*/ 13 h 28" name="T17"/>
              <a:gd fmla="*/ 34 w 45" name="T18"/>
              <a:gd fmla="*/ 22 h 28" name="T19"/>
              <a:gd fmla="*/ 40 w 45" name="T20"/>
              <a:gd fmla="*/ 26 h 2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" w="45">
                <a:moveTo>
                  <a:pt x="40" y="26"/>
                </a:moveTo>
                <a:lnTo>
                  <a:pt x="43" y="27"/>
                </a:lnTo>
                <a:lnTo>
                  <a:pt x="45" y="28"/>
                </a:lnTo>
                <a:lnTo>
                  <a:pt x="34" y="22"/>
                </a:lnTo>
                <a:lnTo>
                  <a:pt x="23" y="15"/>
                </a:lnTo>
                <a:lnTo>
                  <a:pt x="12" y="8"/>
                </a:lnTo>
                <a:lnTo>
                  <a:pt x="0" y="0"/>
                </a:lnTo>
                <a:lnTo>
                  <a:pt x="7" y="4"/>
                </a:lnTo>
                <a:lnTo>
                  <a:pt x="20" y="13"/>
                </a:lnTo>
                <a:lnTo>
                  <a:pt x="34" y="22"/>
                </a:lnTo>
                <a:lnTo>
                  <a:pt x="40" y="2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7" name="Freeform 441"/>
          <p:cNvSpPr/>
          <p:nvPr/>
        </p:nvSpPr>
        <p:spPr bwMode="auto">
          <a:xfrm rot="9982584">
            <a:off x="8579700" y="174549"/>
            <a:ext cx="195686" cy="132152"/>
          </a:xfrm>
          <a:custGeom>
            <a:gdLst>
              <a:gd fmla="*/ 385 w 1080" name="T0"/>
              <a:gd fmla="*/ 359 h 728" name="T1"/>
              <a:gd fmla="*/ 499 w 1080" name="T2"/>
              <a:gd fmla="*/ 426 h 728" name="T3"/>
              <a:gd fmla="*/ 568 w 1080" name="T4"/>
              <a:gd fmla="*/ 457 h 728" name="T5"/>
              <a:gd fmla="*/ 638 w 1080" name="T6"/>
              <a:gd fmla="*/ 480 h 728" name="T7"/>
              <a:gd fmla="*/ 693 w 1080" name="T8"/>
              <a:gd fmla="*/ 487 h 728" name="T9"/>
              <a:gd fmla="*/ 736 w 1080" name="T10"/>
              <a:gd fmla="*/ 482 h 728" name="T11"/>
              <a:gd fmla="*/ 782 w 1080" name="T12"/>
              <a:gd fmla="*/ 483 h 728" name="T13"/>
              <a:gd fmla="*/ 812 w 1080" name="T14"/>
              <a:gd fmla="*/ 493 h 728" name="T15"/>
              <a:gd fmla="*/ 880 w 1080" name="T16"/>
              <a:gd fmla="*/ 525 h 728" name="T17"/>
              <a:gd fmla="*/ 954 w 1080" name="T18"/>
              <a:gd fmla="*/ 571 h 728" name="T19"/>
              <a:gd fmla="*/ 910 w 1080" name="T20"/>
              <a:gd fmla="*/ 521 h 728" name="T21"/>
              <a:gd fmla="*/ 833 w 1080" name="T22"/>
              <a:gd fmla="*/ 428 h 728" name="T23"/>
              <a:gd fmla="*/ 759 w 1080" name="T24"/>
              <a:gd fmla="*/ 343 h 728" name="T25"/>
              <a:gd fmla="*/ 719 w 1080" name="T26"/>
              <a:gd fmla="*/ 306 h 728" name="T27"/>
              <a:gd fmla="*/ 675 w 1080" name="T28"/>
              <a:gd fmla="*/ 273 h 728" name="T29"/>
              <a:gd fmla="*/ 626 w 1080" name="T30"/>
              <a:gd fmla="*/ 246 h 728" name="T31"/>
              <a:gd fmla="*/ 570 w 1080" name="T32"/>
              <a:gd fmla="*/ 224 h 728" name="T33"/>
              <a:gd fmla="*/ 504 w 1080" name="T34"/>
              <a:gd fmla="*/ 210 h 728" name="T35"/>
              <a:gd fmla="*/ 447 w 1080" name="T36"/>
              <a:gd fmla="*/ 204 h 728" name="T37"/>
              <a:gd fmla="*/ 379 w 1080" name="T38"/>
              <a:gd fmla="*/ 206 h 728" name="T39"/>
              <a:gd fmla="*/ 276 w 1080" name="T40"/>
              <a:gd fmla="*/ 212 h 728" name="T41"/>
              <a:gd fmla="*/ 225 w 1080" name="T42"/>
              <a:gd fmla="*/ 211 h 728" name="T43"/>
              <a:gd fmla="*/ 177 w 1080" name="T44"/>
              <a:gd fmla="*/ 204 h 728" name="T45"/>
              <a:gd fmla="*/ 130 w 1080" name="T46"/>
              <a:gd fmla="*/ 187 h 728" name="T47"/>
              <a:gd fmla="*/ 88 w 1080" name="T48"/>
              <a:gd fmla="*/ 158 h 728" name="T49"/>
              <a:gd fmla="*/ 50 w 1080" name="T50"/>
              <a:gd fmla="*/ 114 h 728" name="T51"/>
              <a:gd fmla="*/ 18 w 1080" name="T52"/>
              <a:gd fmla="*/ 52 h 728" name="T53"/>
              <a:gd fmla="*/ 4 w 1080" name="T54"/>
              <a:gd fmla="*/ 42 h 728" name="T55"/>
              <a:gd fmla="*/ 36 w 1080" name="T56"/>
              <a:gd fmla="*/ 164 h 728" name="T57"/>
              <a:gd fmla="*/ 95 w 1080" name="T58"/>
              <a:gd fmla="*/ 280 h 728" name="T59"/>
              <a:gd fmla="*/ 178 w 1080" name="T60"/>
              <a:gd fmla="*/ 387 h 728" name="T61"/>
              <a:gd fmla="*/ 278 w 1080" name="T62"/>
              <a:gd fmla="*/ 485 h 728" name="T63"/>
              <a:gd fmla="*/ 393 w 1080" name="T64"/>
              <a:gd fmla="*/ 569 h 728" name="T65"/>
              <a:gd fmla="*/ 519 w 1080" name="T66"/>
              <a:gd fmla="*/ 638 h 728" name="T67"/>
              <a:gd fmla="*/ 650 w 1080" name="T68"/>
              <a:gd fmla="*/ 689 h 728" name="T69"/>
              <a:gd fmla="*/ 785 w 1080" name="T70"/>
              <a:gd fmla="*/ 720 h 728" name="T71"/>
              <a:gd fmla="*/ 916 w 1080" name="T72"/>
              <a:gd fmla="*/ 728 h 728" name="T73"/>
              <a:gd fmla="*/ 1041 w 1080" name="T74"/>
              <a:gd fmla="*/ 711 h 728" name="T75"/>
              <a:gd fmla="*/ 1027 w 1080" name="T76"/>
              <a:gd fmla="*/ 698 h 728" name="T77"/>
              <a:gd fmla="*/ 946 w 1080" name="T78"/>
              <a:gd fmla="*/ 688 h 728" name="T79"/>
              <a:gd fmla="*/ 863 w 1080" name="T80"/>
              <a:gd fmla="*/ 668 h 728" name="T81"/>
              <a:gd fmla="*/ 781 w 1080" name="T82"/>
              <a:gd fmla="*/ 641 h 728" name="T83"/>
              <a:gd fmla="*/ 699 w 1080" name="T84"/>
              <a:gd fmla="*/ 606 h 728" name="T85"/>
              <a:gd fmla="*/ 620 w 1080" name="T86"/>
              <a:gd fmla="*/ 566 h 728" name="T87"/>
              <a:gd fmla="*/ 544 w 1080" name="T88"/>
              <a:gd fmla="*/ 520 h 728" name="T89"/>
              <a:gd fmla="*/ 473 w 1080" name="T90"/>
              <a:gd fmla="*/ 470 h 728" name="T91"/>
              <a:gd fmla="*/ 407 w 1080" name="T92"/>
              <a:gd fmla="*/ 416 h 728" name="T93"/>
              <a:gd fmla="*/ 348 w 1080" name="T94"/>
              <a:gd fmla="*/ 359 h 728" name="T95"/>
              <a:gd fmla="*/ 297 w 1080" name="T96"/>
              <a:gd fmla="*/ 302 h 72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728" w="1080">
                <a:moveTo>
                  <a:pt x="297" y="302"/>
                </a:moveTo>
                <a:lnTo>
                  <a:pt x="341" y="331"/>
                </a:lnTo>
                <a:lnTo>
                  <a:pt x="385" y="359"/>
                </a:lnTo>
                <a:lnTo>
                  <a:pt x="430" y="387"/>
                </a:lnTo>
                <a:lnTo>
                  <a:pt x="476" y="414"/>
                </a:lnTo>
                <a:lnTo>
                  <a:pt x="499" y="426"/>
                </a:lnTo>
                <a:lnTo>
                  <a:pt x="522" y="437"/>
                </a:lnTo>
                <a:lnTo>
                  <a:pt x="545" y="447"/>
                </a:lnTo>
                <a:lnTo>
                  <a:pt x="568" y="457"/>
                </a:lnTo>
                <a:lnTo>
                  <a:pt x="591" y="466"/>
                </a:lnTo>
                <a:lnTo>
                  <a:pt x="614" y="473"/>
                </a:lnTo>
                <a:lnTo>
                  <a:pt x="638" y="480"/>
                </a:lnTo>
                <a:lnTo>
                  <a:pt x="661" y="485"/>
                </a:lnTo>
                <a:lnTo>
                  <a:pt x="678" y="487"/>
                </a:lnTo>
                <a:lnTo>
                  <a:pt x="693" y="487"/>
                </a:lnTo>
                <a:lnTo>
                  <a:pt x="708" y="486"/>
                </a:lnTo>
                <a:lnTo>
                  <a:pt x="722" y="484"/>
                </a:lnTo>
                <a:lnTo>
                  <a:pt x="736" y="482"/>
                </a:lnTo>
                <a:lnTo>
                  <a:pt x="751" y="481"/>
                </a:lnTo>
                <a:lnTo>
                  <a:pt x="765" y="481"/>
                </a:lnTo>
                <a:lnTo>
                  <a:pt x="782" y="483"/>
                </a:lnTo>
                <a:lnTo>
                  <a:pt x="791" y="485"/>
                </a:lnTo>
                <a:lnTo>
                  <a:pt x="801" y="488"/>
                </a:lnTo>
                <a:lnTo>
                  <a:pt x="812" y="493"/>
                </a:lnTo>
                <a:lnTo>
                  <a:pt x="825" y="498"/>
                </a:lnTo>
                <a:lnTo>
                  <a:pt x="852" y="510"/>
                </a:lnTo>
                <a:lnTo>
                  <a:pt x="880" y="525"/>
                </a:lnTo>
                <a:lnTo>
                  <a:pt x="907" y="540"/>
                </a:lnTo>
                <a:lnTo>
                  <a:pt x="933" y="556"/>
                </a:lnTo>
                <a:lnTo>
                  <a:pt x="954" y="571"/>
                </a:lnTo>
                <a:lnTo>
                  <a:pt x="969" y="583"/>
                </a:lnTo>
                <a:lnTo>
                  <a:pt x="939" y="552"/>
                </a:lnTo>
                <a:lnTo>
                  <a:pt x="910" y="521"/>
                </a:lnTo>
                <a:lnTo>
                  <a:pt x="883" y="489"/>
                </a:lnTo>
                <a:lnTo>
                  <a:pt x="858" y="459"/>
                </a:lnTo>
                <a:lnTo>
                  <a:pt x="833" y="428"/>
                </a:lnTo>
                <a:lnTo>
                  <a:pt x="809" y="398"/>
                </a:lnTo>
                <a:lnTo>
                  <a:pt x="785" y="370"/>
                </a:lnTo>
                <a:lnTo>
                  <a:pt x="759" y="343"/>
                </a:lnTo>
                <a:lnTo>
                  <a:pt x="746" y="330"/>
                </a:lnTo>
                <a:lnTo>
                  <a:pt x="732" y="318"/>
                </a:lnTo>
                <a:lnTo>
                  <a:pt x="719" y="306"/>
                </a:lnTo>
                <a:lnTo>
                  <a:pt x="705" y="295"/>
                </a:lnTo>
                <a:lnTo>
                  <a:pt x="690" y="284"/>
                </a:lnTo>
                <a:lnTo>
                  <a:pt x="675" y="273"/>
                </a:lnTo>
                <a:lnTo>
                  <a:pt x="660" y="263"/>
                </a:lnTo>
                <a:lnTo>
                  <a:pt x="643" y="254"/>
                </a:lnTo>
                <a:lnTo>
                  <a:pt x="626" y="246"/>
                </a:lnTo>
                <a:lnTo>
                  <a:pt x="608" y="238"/>
                </a:lnTo>
                <a:lnTo>
                  <a:pt x="589" y="231"/>
                </a:lnTo>
                <a:lnTo>
                  <a:pt x="570" y="224"/>
                </a:lnTo>
                <a:lnTo>
                  <a:pt x="549" y="219"/>
                </a:lnTo>
                <a:lnTo>
                  <a:pt x="527" y="214"/>
                </a:lnTo>
                <a:lnTo>
                  <a:pt x="504" y="210"/>
                </a:lnTo>
                <a:lnTo>
                  <a:pt x="480" y="206"/>
                </a:lnTo>
                <a:lnTo>
                  <a:pt x="464" y="205"/>
                </a:lnTo>
                <a:lnTo>
                  <a:pt x="447" y="204"/>
                </a:lnTo>
                <a:lnTo>
                  <a:pt x="430" y="204"/>
                </a:lnTo>
                <a:lnTo>
                  <a:pt x="413" y="204"/>
                </a:lnTo>
                <a:lnTo>
                  <a:pt x="379" y="206"/>
                </a:lnTo>
                <a:lnTo>
                  <a:pt x="345" y="209"/>
                </a:lnTo>
                <a:lnTo>
                  <a:pt x="310" y="211"/>
                </a:lnTo>
                <a:lnTo>
                  <a:pt x="276" y="212"/>
                </a:lnTo>
                <a:lnTo>
                  <a:pt x="259" y="213"/>
                </a:lnTo>
                <a:lnTo>
                  <a:pt x="242" y="212"/>
                </a:lnTo>
                <a:lnTo>
                  <a:pt x="225" y="211"/>
                </a:lnTo>
                <a:lnTo>
                  <a:pt x="209" y="210"/>
                </a:lnTo>
                <a:lnTo>
                  <a:pt x="193" y="207"/>
                </a:lnTo>
                <a:lnTo>
                  <a:pt x="177" y="204"/>
                </a:lnTo>
                <a:lnTo>
                  <a:pt x="161" y="199"/>
                </a:lnTo>
                <a:lnTo>
                  <a:pt x="145" y="193"/>
                </a:lnTo>
                <a:lnTo>
                  <a:pt x="130" y="187"/>
                </a:lnTo>
                <a:lnTo>
                  <a:pt x="116" y="178"/>
                </a:lnTo>
                <a:lnTo>
                  <a:pt x="102" y="169"/>
                </a:lnTo>
                <a:lnTo>
                  <a:pt x="88" y="158"/>
                </a:lnTo>
                <a:lnTo>
                  <a:pt x="75" y="145"/>
                </a:lnTo>
                <a:lnTo>
                  <a:pt x="62" y="130"/>
                </a:lnTo>
                <a:lnTo>
                  <a:pt x="50" y="114"/>
                </a:lnTo>
                <a:lnTo>
                  <a:pt x="39" y="96"/>
                </a:lnTo>
                <a:lnTo>
                  <a:pt x="28" y="76"/>
                </a:lnTo>
                <a:lnTo>
                  <a:pt x="18" y="52"/>
                </a:lnTo>
                <a:lnTo>
                  <a:pt x="9" y="27"/>
                </a:lnTo>
                <a:lnTo>
                  <a:pt x="0" y="0"/>
                </a:lnTo>
                <a:lnTo>
                  <a:pt x="4" y="42"/>
                </a:lnTo>
                <a:lnTo>
                  <a:pt x="12" y="84"/>
                </a:lnTo>
                <a:lnTo>
                  <a:pt x="22" y="124"/>
                </a:lnTo>
                <a:lnTo>
                  <a:pt x="36" y="164"/>
                </a:lnTo>
                <a:lnTo>
                  <a:pt x="53" y="203"/>
                </a:lnTo>
                <a:lnTo>
                  <a:pt x="73" y="242"/>
                </a:lnTo>
                <a:lnTo>
                  <a:pt x="95" y="280"/>
                </a:lnTo>
                <a:lnTo>
                  <a:pt x="120" y="317"/>
                </a:lnTo>
                <a:lnTo>
                  <a:pt x="148" y="352"/>
                </a:lnTo>
                <a:lnTo>
                  <a:pt x="178" y="387"/>
                </a:lnTo>
                <a:lnTo>
                  <a:pt x="209" y="422"/>
                </a:lnTo>
                <a:lnTo>
                  <a:pt x="243" y="454"/>
                </a:lnTo>
                <a:lnTo>
                  <a:pt x="278" y="485"/>
                </a:lnTo>
                <a:lnTo>
                  <a:pt x="315" y="515"/>
                </a:lnTo>
                <a:lnTo>
                  <a:pt x="353" y="543"/>
                </a:lnTo>
                <a:lnTo>
                  <a:pt x="393" y="569"/>
                </a:lnTo>
                <a:lnTo>
                  <a:pt x="434" y="594"/>
                </a:lnTo>
                <a:lnTo>
                  <a:pt x="477" y="617"/>
                </a:lnTo>
                <a:lnTo>
                  <a:pt x="519" y="638"/>
                </a:lnTo>
                <a:lnTo>
                  <a:pt x="562" y="657"/>
                </a:lnTo>
                <a:lnTo>
                  <a:pt x="606" y="674"/>
                </a:lnTo>
                <a:lnTo>
                  <a:pt x="650" y="689"/>
                </a:lnTo>
                <a:lnTo>
                  <a:pt x="695" y="702"/>
                </a:lnTo>
                <a:lnTo>
                  <a:pt x="739" y="712"/>
                </a:lnTo>
                <a:lnTo>
                  <a:pt x="785" y="720"/>
                </a:lnTo>
                <a:lnTo>
                  <a:pt x="829" y="725"/>
                </a:lnTo>
                <a:lnTo>
                  <a:pt x="873" y="728"/>
                </a:lnTo>
                <a:lnTo>
                  <a:pt x="916" y="728"/>
                </a:lnTo>
                <a:lnTo>
                  <a:pt x="958" y="725"/>
                </a:lnTo>
                <a:lnTo>
                  <a:pt x="1000" y="720"/>
                </a:lnTo>
                <a:lnTo>
                  <a:pt x="1041" y="711"/>
                </a:lnTo>
                <a:lnTo>
                  <a:pt x="1080" y="700"/>
                </a:lnTo>
                <a:lnTo>
                  <a:pt x="1054" y="699"/>
                </a:lnTo>
                <a:lnTo>
                  <a:pt x="1027" y="698"/>
                </a:lnTo>
                <a:lnTo>
                  <a:pt x="1000" y="696"/>
                </a:lnTo>
                <a:lnTo>
                  <a:pt x="973" y="692"/>
                </a:lnTo>
                <a:lnTo>
                  <a:pt x="946" y="688"/>
                </a:lnTo>
                <a:lnTo>
                  <a:pt x="918" y="682"/>
                </a:lnTo>
                <a:lnTo>
                  <a:pt x="891" y="676"/>
                </a:lnTo>
                <a:lnTo>
                  <a:pt x="863" y="668"/>
                </a:lnTo>
                <a:lnTo>
                  <a:pt x="836" y="660"/>
                </a:lnTo>
                <a:lnTo>
                  <a:pt x="808" y="651"/>
                </a:lnTo>
                <a:lnTo>
                  <a:pt x="781" y="641"/>
                </a:lnTo>
                <a:lnTo>
                  <a:pt x="753" y="630"/>
                </a:lnTo>
                <a:lnTo>
                  <a:pt x="726" y="619"/>
                </a:lnTo>
                <a:lnTo>
                  <a:pt x="699" y="606"/>
                </a:lnTo>
                <a:lnTo>
                  <a:pt x="672" y="594"/>
                </a:lnTo>
                <a:lnTo>
                  <a:pt x="646" y="580"/>
                </a:lnTo>
                <a:lnTo>
                  <a:pt x="620" y="566"/>
                </a:lnTo>
                <a:lnTo>
                  <a:pt x="594" y="551"/>
                </a:lnTo>
                <a:lnTo>
                  <a:pt x="569" y="536"/>
                </a:lnTo>
                <a:lnTo>
                  <a:pt x="544" y="520"/>
                </a:lnTo>
                <a:lnTo>
                  <a:pt x="520" y="504"/>
                </a:lnTo>
                <a:lnTo>
                  <a:pt x="496" y="487"/>
                </a:lnTo>
                <a:lnTo>
                  <a:pt x="473" y="470"/>
                </a:lnTo>
                <a:lnTo>
                  <a:pt x="450" y="453"/>
                </a:lnTo>
                <a:lnTo>
                  <a:pt x="428" y="435"/>
                </a:lnTo>
                <a:lnTo>
                  <a:pt x="407" y="416"/>
                </a:lnTo>
                <a:lnTo>
                  <a:pt x="387" y="397"/>
                </a:lnTo>
                <a:lnTo>
                  <a:pt x="367" y="378"/>
                </a:lnTo>
                <a:lnTo>
                  <a:pt x="348" y="359"/>
                </a:lnTo>
                <a:lnTo>
                  <a:pt x="330" y="340"/>
                </a:lnTo>
                <a:lnTo>
                  <a:pt x="313" y="321"/>
                </a:lnTo>
                <a:lnTo>
                  <a:pt x="297" y="30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498" name="Freeform 442"/>
          <p:cNvSpPr/>
          <p:nvPr/>
        </p:nvSpPr>
        <p:spPr bwMode="auto">
          <a:xfrm rot="9982584">
            <a:off x="8733553" y="-14529"/>
            <a:ext cx="636615" cy="292258"/>
          </a:xfrm>
          <a:custGeom>
            <a:gdLst>
              <a:gd fmla="*/ 2274 w 3508" name="T0"/>
              <a:gd fmla="*/ 43 h 1610" name="T1"/>
              <a:gd fmla="*/ 2059 w 3508" name="T2"/>
              <a:gd fmla="*/ 10 h 1610" name="T3"/>
              <a:gd fmla="*/ 1840 w 3508" name="T4"/>
              <a:gd fmla="*/ 0 h 1610" name="T5"/>
              <a:gd fmla="*/ 1619 w 3508" name="T6"/>
              <a:gd fmla="*/ 6 h 1610" name="T7"/>
              <a:gd fmla="*/ 1396 w 3508" name="T8"/>
              <a:gd fmla="*/ 24 h 1610" name="T9"/>
              <a:gd fmla="*/ 1095 w 3508" name="T10"/>
              <a:gd fmla="*/ 55 h 1610" name="T11"/>
              <a:gd fmla="*/ 791 w 3508" name="T12"/>
              <a:gd fmla="*/ 83 h 1610" name="T13"/>
              <a:gd fmla="*/ 561 w 3508" name="T14"/>
              <a:gd fmla="*/ 91 h 1610" name="T15"/>
              <a:gd fmla="*/ 330 w 3508" name="T16"/>
              <a:gd fmla="*/ 84 h 1610" name="T17"/>
              <a:gd fmla="*/ 99 w 3508" name="T18"/>
              <a:gd fmla="*/ 53 h 1610" name="T19"/>
              <a:gd fmla="*/ 17 w 3508" name="T20"/>
              <a:gd fmla="*/ 84 h 1610" name="T21"/>
              <a:gd fmla="*/ 6 w 3508" name="T22"/>
              <a:gd fmla="*/ 238 h 1610" name="T23"/>
              <a:gd fmla="*/ 0 w 3508" name="T24"/>
              <a:gd fmla="*/ 331 h 1610" name="T25"/>
              <a:gd fmla="*/ 221 w 3508" name="T26"/>
              <a:gd fmla="*/ 359 h 1610" name="T27"/>
              <a:gd fmla="*/ 445 w 3508" name="T28"/>
              <a:gd fmla="*/ 361 h 1610" name="T29"/>
              <a:gd fmla="*/ 668 w 3508" name="T30"/>
              <a:gd fmla="*/ 345 h 1610" name="T31"/>
              <a:gd fmla="*/ 892 w 3508" name="T32"/>
              <a:gd fmla="*/ 316 h 1610" name="T33"/>
              <a:gd fmla="*/ 1266 w 3508" name="T34"/>
              <a:gd fmla="*/ 258 h 1610" name="T35"/>
              <a:gd fmla="*/ 1489 w 3508" name="T36"/>
              <a:gd fmla="*/ 227 h 1610" name="T37"/>
              <a:gd fmla="*/ 1711 w 3508" name="T38"/>
              <a:gd fmla="*/ 207 h 1610" name="T39"/>
              <a:gd fmla="*/ 1929 w 3508" name="T40"/>
              <a:gd fmla="*/ 204 h 1610" name="T41"/>
              <a:gd fmla="*/ 2147 w 3508" name="T42"/>
              <a:gd fmla="*/ 225 h 1610" name="T43"/>
              <a:gd fmla="*/ 2361 w 3508" name="T44"/>
              <a:gd fmla="*/ 275 h 1610" name="T45"/>
              <a:gd fmla="*/ 2545 w 3508" name="T46"/>
              <a:gd fmla="*/ 337 h 1610" name="T47"/>
              <a:gd fmla="*/ 2717 w 3508" name="T48"/>
              <a:gd fmla="*/ 405 h 1610" name="T49"/>
              <a:gd fmla="*/ 2876 w 3508" name="T50"/>
              <a:gd fmla="*/ 482 h 1610" name="T51"/>
              <a:gd fmla="*/ 3020 w 3508" name="T52"/>
              <a:gd fmla="*/ 568 h 1610" name="T53"/>
              <a:gd fmla="*/ 3147 w 3508" name="T54"/>
              <a:gd fmla="*/ 667 h 1610" name="T55"/>
              <a:gd fmla="*/ 3257 w 3508" name="T56"/>
              <a:gd fmla="*/ 782 h 1610" name="T57"/>
              <a:gd fmla="*/ 3347 w 3508" name="T58"/>
              <a:gd fmla="*/ 914 h 1610" name="T59"/>
              <a:gd fmla="*/ 3416 w 3508" name="T60"/>
              <a:gd fmla="*/ 1066 h 1610" name="T61"/>
              <a:gd fmla="*/ 3463 w 3508" name="T62"/>
              <a:gd fmla="*/ 1242 h 1610" name="T63"/>
              <a:gd fmla="*/ 3486 w 3508" name="T64"/>
              <a:gd fmla="*/ 1442 h 1610" name="T65"/>
              <a:gd fmla="*/ 3487 w 3508" name="T66"/>
              <a:gd fmla="*/ 1601 h 1610" name="T67"/>
              <a:gd fmla="*/ 3505 w 3508" name="T68"/>
              <a:gd fmla="*/ 1485 h 1610" name="T69"/>
              <a:gd fmla="*/ 3504 w 3508" name="T70"/>
              <a:gd fmla="*/ 1299 h 1610" name="T71"/>
              <a:gd fmla="*/ 3473 w 3508" name="T72"/>
              <a:gd fmla="*/ 1118 h 1610" name="T73"/>
              <a:gd fmla="*/ 3413 w 3508" name="T74"/>
              <a:gd fmla="*/ 944 h 1610" name="T75"/>
              <a:gd fmla="*/ 3328 w 3508" name="T76"/>
              <a:gd fmla="*/ 779 h 1610" name="T77"/>
              <a:gd fmla="*/ 3219 w 3508" name="T78"/>
              <a:gd fmla="*/ 624 h 1610" name="T79"/>
              <a:gd fmla="*/ 3089 w 3508" name="T80"/>
              <a:gd fmla="*/ 483 h 1610" name="T81"/>
              <a:gd fmla="*/ 2941 w 3508" name="T82"/>
              <a:gd fmla="*/ 355 h 1610" name="T83"/>
              <a:gd fmla="*/ 2778 w 3508" name="T84"/>
              <a:gd fmla="*/ 245 h 1610" name="T85"/>
              <a:gd fmla="*/ 2602 w 3508" name="T86"/>
              <a:gd fmla="*/ 154 h 1610" name="T87"/>
              <a:gd fmla="*/ 2416 w 3508" name="T88"/>
              <a:gd fmla="*/ 82 h 161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610" w="3508">
                <a:moveTo>
                  <a:pt x="2416" y="82"/>
                </a:moveTo>
                <a:lnTo>
                  <a:pt x="2345" y="62"/>
                </a:lnTo>
                <a:lnTo>
                  <a:pt x="2274" y="43"/>
                </a:lnTo>
                <a:lnTo>
                  <a:pt x="2202" y="29"/>
                </a:lnTo>
                <a:lnTo>
                  <a:pt x="2131" y="18"/>
                </a:lnTo>
                <a:lnTo>
                  <a:pt x="2059" y="10"/>
                </a:lnTo>
                <a:lnTo>
                  <a:pt x="1986" y="4"/>
                </a:lnTo>
                <a:lnTo>
                  <a:pt x="1913" y="1"/>
                </a:lnTo>
                <a:lnTo>
                  <a:pt x="1840" y="0"/>
                </a:lnTo>
                <a:lnTo>
                  <a:pt x="1767" y="0"/>
                </a:lnTo>
                <a:lnTo>
                  <a:pt x="1693" y="2"/>
                </a:lnTo>
                <a:lnTo>
                  <a:pt x="1619" y="6"/>
                </a:lnTo>
                <a:lnTo>
                  <a:pt x="1545" y="11"/>
                </a:lnTo>
                <a:lnTo>
                  <a:pt x="1471" y="17"/>
                </a:lnTo>
                <a:lnTo>
                  <a:pt x="1396" y="24"/>
                </a:lnTo>
                <a:lnTo>
                  <a:pt x="1322" y="31"/>
                </a:lnTo>
                <a:lnTo>
                  <a:pt x="1246" y="39"/>
                </a:lnTo>
                <a:lnTo>
                  <a:pt x="1095" y="55"/>
                </a:lnTo>
                <a:lnTo>
                  <a:pt x="943" y="71"/>
                </a:lnTo>
                <a:lnTo>
                  <a:pt x="867" y="77"/>
                </a:lnTo>
                <a:lnTo>
                  <a:pt x="791" y="83"/>
                </a:lnTo>
                <a:lnTo>
                  <a:pt x="715" y="87"/>
                </a:lnTo>
                <a:lnTo>
                  <a:pt x="638" y="90"/>
                </a:lnTo>
                <a:lnTo>
                  <a:pt x="561" y="91"/>
                </a:lnTo>
                <a:lnTo>
                  <a:pt x="485" y="91"/>
                </a:lnTo>
                <a:lnTo>
                  <a:pt x="408" y="88"/>
                </a:lnTo>
                <a:lnTo>
                  <a:pt x="330" y="84"/>
                </a:lnTo>
                <a:lnTo>
                  <a:pt x="253" y="77"/>
                </a:lnTo>
                <a:lnTo>
                  <a:pt x="176" y="67"/>
                </a:lnTo>
                <a:lnTo>
                  <a:pt x="99" y="53"/>
                </a:lnTo>
                <a:lnTo>
                  <a:pt x="20" y="37"/>
                </a:lnTo>
                <a:lnTo>
                  <a:pt x="20" y="50"/>
                </a:lnTo>
                <a:lnTo>
                  <a:pt x="17" y="84"/>
                </a:lnTo>
                <a:lnTo>
                  <a:pt x="14" y="131"/>
                </a:lnTo>
                <a:lnTo>
                  <a:pt x="10" y="185"/>
                </a:lnTo>
                <a:lnTo>
                  <a:pt x="6" y="238"/>
                </a:lnTo>
                <a:lnTo>
                  <a:pt x="3" y="285"/>
                </a:lnTo>
                <a:lnTo>
                  <a:pt x="1" y="319"/>
                </a:lnTo>
                <a:lnTo>
                  <a:pt x="0" y="331"/>
                </a:lnTo>
                <a:lnTo>
                  <a:pt x="74" y="344"/>
                </a:lnTo>
                <a:lnTo>
                  <a:pt x="148" y="353"/>
                </a:lnTo>
                <a:lnTo>
                  <a:pt x="221" y="359"/>
                </a:lnTo>
                <a:lnTo>
                  <a:pt x="295" y="362"/>
                </a:lnTo>
                <a:lnTo>
                  <a:pt x="370" y="363"/>
                </a:lnTo>
                <a:lnTo>
                  <a:pt x="445" y="361"/>
                </a:lnTo>
                <a:lnTo>
                  <a:pt x="519" y="357"/>
                </a:lnTo>
                <a:lnTo>
                  <a:pt x="593" y="352"/>
                </a:lnTo>
                <a:lnTo>
                  <a:pt x="668" y="345"/>
                </a:lnTo>
                <a:lnTo>
                  <a:pt x="743" y="336"/>
                </a:lnTo>
                <a:lnTo>
                  <a:pt x="818" y="327"/>
                </a:lnTo>
                <a:lnTo>
                  <a:pt x="892" y="316"/>
                </a:lnTo>
                <a:lnTo>
                  <a:pt x="1043" y="293"/>
                </a:lnTo>
                <a:lnTo>
                  <a:pt x="1191" y="269"/>
                </a:lnTo>
                <a:lnTo>
                  <a:pt x="1266" y="258"/>
                </a:lnTo>
                <a:lnTo>
                  <a:pt x="1341" y="247"/>
                </a:lnTo>
                <a:lnTo>
                  <a:pt x="1415" y="236"/>
                </a:lnTo>
                <a:lnTo>
                  <a:pt x="1489" y="227"/>
                </a:lnTo>
                <a:lnTo>
                  <a:pt x="1563" y="219"/>
                </a:lnTo>
                <a:lnTo>
                  <a:pt x="1637" y="212"/>
                </a:lnTo>
                <a:lnTo>
                  <a:pt x="1711" y="207"/>
                </a:lnTo>
                <a:lnTo>
                  <a:pt x="1784" y="204"/>
                </a:lnTo>
                <a:lnTo>
                  <a:pt x="1857" y="203"/>
                </a:lnTo>
                <a:lnTo>
                  <a:pt x="1929" y="204"/>
                </a:lnTo>
                <a:lnTo>
                  <a:pt x="2003" y="208"/>
                </a:lnTo>
                <a:lnTo>
                  <a:pt x="2075" y="215"/>
                </a:lnTo>
                <a:lnTo>
                  <a:pt x="2147" y="225"/>
                </a:lnTo>
                <a:lnTo>
                  <a:pt x="2218" y="238"/>
                </a:lnTo>
                <a:lnTo>
                  <a:pt x="2290" y="254"/>
                </a:lnTo>
                <a:lnTo>
                  <a:pt x="2361" y="275"/>
                </a:lnTo>
                <a:lnTo>
                  <a:pt x="2423" y="295"/>
                </a:lnTo>
                <a:lnTo>
                  <a:pt x="2485" y="316"/>
                </a:lnTo>
                <a:lnTo>
                  <a:pt x="2545" y="337"/>
                </a:lnTo>
                <a:lnTo>
                  <a:pt x="2604" y="359"/>
                </a:lnTo>
                <a:lnTo>
                  <a:pt x="2661" y="382"/>
                </a:lnTo>
                <a:lnTo>
                  <a:pt x="2717" y="405"/>
                </a:lnTo>
                <a:lnTo>
                  <a:pt x="2772" y="430"/>
                </a:lnTo>
                <a:lnTo>
                  <a:pt x="2824" y="455"/>
                </a:lnTo>
                <a:lnTo>
                  <a:pt x="2876" y="482"/>
                </a:lnTo>
                <a:lnTo>
                  <a:pt x="2926" y="509"/>
                </a:lnTo>
                <a:lnTo>
                  <a:pt x="2974" y="538"/>
                </a:lnTo>
                <a:lnTo>
                  <a:pt x="3020" y="568"/>
                </a:lnTo>
                <a:lnTo>
                  <a:pt x="3064" y="599"/>
                </a:lnTo>
                <a:lnTo>
                  <a:pt x="3106" y="632"/>
                </a:lnTo>
                <a:lnTo>
                  <a:pt x="3147" y="667"/>
                </a:lnTo>
                <a:lnTo>
                  <a:pt x="3185" y="703"/>
                </a:lnTo>
                <a:lnTo>
                  <a:pt x="3222" y="741"/>
                </a:lnTo>
                <a:lnTo>
                  <a:pt x="3257" y="782"/>
                </a:lnTo>
                <a:lnTo>
                  <a:pt x="3289" y="824"/>
                </a:lnTo>
                <a:lnTo>
                  <a:pt x="3319" y="868"/>
                </a:lnTo>
                <a:lnTo>
                  <a:pt x="3347" y="914"/>
                </a:lnTo>
                <a:lnTo>
                  <a:pt x="3372" y="962"/>
                </a:lnTo>
                <a:lnTo>
                  <a:pt x="3395" y="1013"/>
                </a:lnTo>
                <a:lnTo>
                  <a:pt x="3416" y="1066"/>
                </a:lnTo>
                <a:lnTo>
                  <a:pt x="3434" y="1123"/>
                </a:lnTo>
                <a:lnTo>
                  <a:pt x="3449" y="1181"/>
                </a:lnTo>
                <a:lnTo>
                  <a:pt x="3463" y="1242"/>
                </a:lnTo>
                <a:lnTo>
                  <a:pt x="3473" y="1306"/>
                </a:lnTo>
                <a:lnTo>
                  <a:pt x="3481" y="1373"/>
                </a:lnTo>
                <a:lnTo>
                  <a:pt x="3486" y="1442"/>
                </a:lnTo>
                <a:lnTo>
                  <a:pt x="3488" y="1516"/>
                </a:lnTo>
                <a:lnTo>
                  <a:pt x="3488" y="1592"/>
                </a:lnTo>
                <a:lnTo>
                  <a:pt x="3487" y="1601"/>
                </a:lnTo>
                <a:lnTo>
                  <a:pt x="3486" y="1610"/>
                </a:lnTo>
                <a:lnTo>
                  <a:pt x="3497" y="1548"/>
                </a:lnTo>
                <a:lnTo>
                  <a:pt x="3505" y="1485"/>
                </a:lnTo>
                <a:lnTo>
                  <a:pt x="3508" y="1422"/>
                </a:lnTo>
                <a:lnTo>
                  <a:pt x="3508" y="1360"/>
                </a:lnTo>
                <a:lnTo>
                  <a:pt x="3504" y="1299"/>
                </a:lnTo>
                <a:lnTo>
                  <a:pt x="3497" y="1238"/>
                </a:lnTo>
                <a:lnTo>
                  <a:pt x="3487" y="1178"/>
                </a:lnTo>
                <a:lnTo>
                  <a:pt x="3473" y="1118"/>
                </a:lnTo>
                <a:lnTo>
                  <a:pt x="3456" y="1058"/>
                </a:lnTo>
                <a:lnTo>
                  <a:pt x="3436" y="1001"/>
                </a:lnTo>
                <a:lnTo>
                  <a:pt x="3413" y="944"/>
                </a:lnTo>
                <a:lnTo>
                  <a:pt x="3387" y="888"/>
                </a:lnTo>
                <a:lnTo>
                  <a:pt x="3359" y="833"/>
                </a:lnTo>
                <a:lnTo>
                  <a:pt x="3328" y="779"/>
                </a:lnTo>
                <a:lnTo>
                  <a:pt x="3294" y="725"/>
                </a:lnTo>
                <a:lnTo>
                  <a:pt x="3258" y="674"/>
                </a:lnTo>
                <a:lnTo>
                  <a:pt x="3219" y="624"/>
                </a:lnTo>
                <a:lnTo>
                  <a:pt x="3177" y="576"/>
                </a:lnTo>
                <a:lnTo>
                  <a:pt x="3134" y="529"/>
                </a:lnTo>
                <a:lnTo>
                  <a:pt x="3089" y="483"/>
                </a:lnTo>
                <a:lnTo>
                  <a:pt x="3041" y="439"/>
                </a:lnTo>
                <a:lnTo>
                  <a:pt x="2992" y="396"/>
                </a:lnTo>
                <a:lnTo>
                  <a:pt x="2941" y="355"/>
                </a:lnTo>
                <a:lnTo>
                  <a:pt x="2889" y="317"/>
                </a:lnTo>
                <a:lnTo>
                  <a:pt x="2833" y="280"/>
                </a:lnTo>
                <a:lnTo>
                  <a:pt x="2778" y="245"/>
                </a:lnTo>
                <a:lnTo>
                  <a:pt x="2721" y="213"/>
                </a:lnTo>
                <a:lnTo>
                  <a:pt x="2662" y="182"/>
                </a:lnTo>
                <a:lnTo>
                  <a:pt x="2602" y="154"/>
                </a:lnTo>
                <a:lnTo>
                  <a:pt x="2541" y="128"/>
                </a:lnTo>
                <a:lnTo>
                  <a:pt x="2479" y="104"/>
                </a:lnTo>
                <a:lnTo>
                  <a:pt x="2416" y="8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499" name="组合 498"/>
          <p:cNvGrpSpPr/>
          <p:nvPr/>
        </p:nvGrpSpPr>
        <p:grpSpPr>
          <a:xfrm rot="10800000">
            <a:off x="7821324" y="99965"/>
            <a:ext cx="342138" cy="210577"/>
            <a:chOff x="1496780" y="5017723"/>
            <a:chExt cx="427441" cy="263079"/>
          </a:xfrm>
          <a:solidFill>
            <a:schemeClr val="accent6">
              <a:lumMod val="50000"/>
            </a:schemeClr>
          </a:solidFill>
        </p:grpSpPr>
        <p:sp>
          <p:nvSpPr>
            <p:cNvPr id="500" name="Freeform 443"/>
            <p:cNvSpPr/>
            <p:nvPr/>
          </p:nvSpPr>
          <p:spPr bwMode="auto">
            <a:xfrm rot="20782584">
              <a:off x="1757533" y="5017723"/>
              <a:ext cx="166688" cy="98425"/>
            </a:xfrm>
            <a:custGeom>
              <a:gdLst>
                <a:gd fmla="*/ 404 w 735" name="T0"/>
                <a:gd fmla="*/ 58 h 433" name="T1"/>
                <a:gd fmla="*/ 368 w 735" name="T2"/>
                <a:gd fmla="*/ 40 h 433" name="T3"/>
                <a:gd fmla="*/ 331 w 735" name="T4"/>
                <a:gd fmla="*/ 28 h 433" name="T5"/>
                <a:gd fmla="*/ 260 w 735" name="T6"/>
                <a:gd fmla="*/ 18 h 433" name="T7"/>
                <a:gd fmla="*/ 139 w 735" name="T8"/>
                <a:gd fmla="*/ 21 h 433" name="T9"/>
                <a:gd fmla="*/ 62 w 735" name="T10"/>
                <a:gd fmla="*/ 22 h 433" name="T11"/>
                <a:gd fmla="*/ 18 w 735" name="T12"/>
                <a:gd fmla="*/ 10 h 433" name="T13"/>
                <a:gd fmla="*/ 8 w 735" name="T14"/>
                <a:gd fmla="*/ 15 h 433" name="T15"/>
                <a:gd fmla="*/ 36 w 735" name="T16"/>
                <a:gd fmla="*/ 58 h 433" name="T17"/>
                <a:gd fmla="*/ 67 w 735" name="T18"/>
                <a:gd fmla="*/ 98 h 433" name="T19"/>
                <a:gd fmla="*/ 103 w 735" name="T20"/>
                <a:gd fmla="*/ 135 h 433" name="T21"/>
                <a:gd fmla="*/ 142 w 735" name="T22"/>
                <a:gd fmla="*/ 168 h 433" name="T23"/>
                <a:gd fmla="*/ 184 w 735" name="T24"/>
                <a:gd fmla="*/ 198 h 433" name="T25"/>
                <a:gd fmla="*/ 229 w 735" name="T26"/>
                <a:gd fmla="*/ 224 h 433" name="T27"/>
                <a:gd fmla="*/ 276 w 735" name="T28"/>
                <a:gd fmla="*/ 246 h 433" name="T29"/>
                <a:gd fmla="*/ 324 w 735" name="T30"/>
                <a:gd fmla="*/ 264 h 433" name="T31"/>
                <a:gd fmla="*/ 375 w 735" name="T32"/>
                <a:gd fmla="*/ 277 h 433" name="T33"/>
                <a:gd fmla="*/ 429 w 735" name="T34"/>
                <a:gd fmla="*/ 286 h 433" name="T35"/>
                <a:gd fmla="*/ 386 w 735" name="T36"/>
                <a:gd fmla="*/ 297 h 433" name="T37"/>
                <a:gd fmla="*/ 310 w 735" name="T38"/>
                <a:gd fmla="*/ 298 h 433" name="T39"/>
                <a:gd fmla="*/ 265 w 735" name="T40"/>
                <a:gd fmla="*/ 292 h 433" name="T41"/>
                <a:gd fmla="*/ 221 w 735" name="T42"/>
                <a:gd fmla="*/ 282 h 433" name="T43"/>
                <a:gd fmla="*/ 179 w 735" name="T44"/>
                <a:gd fmla="*/ 267 h 433" name="T45"/>
                <a:gd fmla="*/ 139 w 735" name="T46"/>
                <a:gd fmla="*/ 248 h 433" name="T47"/>
                <a:gd fmla="*/ 100 w 735" name="T48"/>
                <a:gd fmla="*/ 223 h 433" name="T49"/>
                <a:gd fmla="*/ 67 w 735" name="T50"/>
                <a:gd fmla="*/ 194 h 433" name="T51"/>
                <a:gd fmla="*/ 37 w 735" name="T52"/>
                <a:gd fmla="*/ 160 h 433" name="T53"/>
                <a:gd fmla="*/ 32 w 735" name="T54"/>
                <a:gd fmla="*/ 162 h 433" name="T55"/>
                <a:gd fmla="*/ 71 w 735" name="T56"/>
                <a:gd fmla="*/ 246 h 433" name="T57"/>
                <a:gd fmla="*/ 120 w 735" name="T58"/>
                <a:gd fmla="*/ 322 h 433" name="T59"/>
                <a:gd fmla="*/ 159 w 735" name="T60"/>
                <a:gd fmla="*/ 364 h 433" name="T61"/>
                <a:gd fmla="*/ 192 w 735" name="T62"/>
                <a:gd fmla="*/ 391 h 433" name="T63"/>
                <a:gd fmla="*/ 228 w 735" name="T64"/>
                <a:gd fmla="*/ 412 h 433" name="T65"/>
                <a:gd fmla="*/ 268 w 735" name="T66"/>
                <a:gd fmla="*/ 426 h 433" name="T67"/>
                <a:gd fmla="*/ 311 w 735" name="T68"/>
                <a:gd fmla="*/ 433 h 433" name="T69"/>
                <a:gd fmla="*/ 356 w 735" name="T70"/>
                <a:gd fmla="*/ 432 h 433" name="T71"/>
                <a:gd fmla="*/ 395 w 735" name="T72"/>
                <a:gd fmla="*/ 424 h 433" name="T73"/>
                <a:gd fmla="*/ 493 w 735" name="T74"/>
                <a:gd fmla="*/ 387 h 433" name="T75"/>
                <a:gd fmla="*/ 585 w 735" name="T76"/>
                <a:gd fmla="*/ 351 h 433" name="T77"/>
                <a:gd fmla="*/ 620 w 735" name="T78"/>
                <a:gd fmla="*/ 346 h 433" name="T79"/>
                <a:gd fmla="*/ 656 w 735" name="T80"/>
                <a:gd fmla="*/ 347 h 433" name="T81"/>
                <a:gd fmla="*/ 694 w 735" name="T82"/>
                <a:gd fmla="*/ 358 h 433" name="T83"/>
                <a:gd fmla="*/ 735 w 735" name="T84"/>
                <a:gd fmla="*/ 379 h 433" name="T85"/>
                <a:gd fmla="*/ 697 w 735" name="T86"/>
                <a:gd fmla="*/ 355 h 433" name="T87"/>
                <a:gd fmla="*/ 644 w 735" name="T88"/>
                <a:gd fmla="*/ 310 h 433" name="T89"/>
                <a:gd fmla="*/ 590 w 735" name="T90"/>
                <a:gd fmla="*/ 249 h 433" name="T91"/>
                <a:gd fmla="*/ 507 w 735" name="T92"/>
                <a:gd fmla="*/ 146 h 433" name="T93"/>
                <a:gd fmla="*/ 451 w 735" name="T94"/>
                <a:gd fmla="*/ 90 h 43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32" w="735">
                  <a:moveTo>
                    <a:pt x="429" y="74"/>
                  </a:moveTo>
                  <a:lnTo>
                    <a:pt x="416" y="66"/>
                  </a:lnTo>
                  <a:lnTo>
                    <a:pt x="404" y="58"/>
                  </a:lnTo>
                  <a:lnTo>
                    <a:pt x="392" y="51"/>
                  </a:lnTo>
                  <a:lnTo>
                    <a:pt x="380" y="45"/>
                  </a:lnTo>
                  <a:lnTo>
                    <a:pt x="368" y="40"/>
                  </a:lnTo>
                  <a:lnTo>
                    <a:pt x="355" y="36"/>
                  </a:lnTo>
                  <a:lnTo>
                    <a:pt x="343" y="32"/>
                  </a:lnTo>
                  <a:lnTo>
                    <a:pt x="331" y="28"/>
                  </a:lnTo>
                  <a:lnTo>
                    <a:pt x="308" y="23"/>
                  </a:lnTo>
                  <a:lnTo>
                    <a:pt x="284" y="20"/>
                  </a:lnTo>
                  <a:lnTo>
                    <a:pt x="260" y="18"/>
                  </a:lnTo>
                  <a:lnTo>
                    <a:pt x="236" y="17"/>
                  </a:lnTo>
                  <a:lnTo>
                    <a:pt x="188" y="18"/>
                  </a:lnTo>
                  <a:lnTo>
                    <a:pt x="139" y="21"/>
                  </a:lnTo>
                  <a:lnTo>
                    <a:pt x="114" y="22"/>
                  </a:lnTo>
                  <a:lnTo>
                    <a:pt x="88" y="22"/>
                  </a:lnTo>
                  <a:lnTo>
                    <a:pt x="62" y="22"/>
                  </a:lnTo>
                  <a:lnTo>
                    <a:pt x="36" y="20"/>
                  </a:lnTo>
                  <a:lnTo>
                    <a:pt x="30" y="17"/>
                  </a:lnTo>
                  <a:lnTo>
                    <a:pt x="18" y="10"/>
                  </a:lnTo>
                  <a:lnTo>
                    <a:pt x="5" y="3"/>
                  </a:lnTo>
                  <a:lnTo>
                    <a:pt x="0" y="0"/>
                  </a:lnTo>
                  <a:lnTo>
                    <a:pt x="8" y="15"/>
                  </a:lnTo>
                  <a:lnTo>
                    <a:pt x="17" y="30"/>
                  </a:lnTo>
                  <a:lnTo>
                    <a:pt x="26" y="44"/>
                  </a:lnTo>
                  <a:lnTo>
                    <a:pt x="36" y="58"/>
                  </a:lnTo>
                  <a:lnTo>
                    <a:pt x="46" y="71"/>
                  </a:lnTo>
                  <a:lnTo>
                    <a:pt x="56" y="85"/>
                  </a:lnTo>
                  <a:lnTo>
                    <a:pt x="67" y="98"/>
                  </a:lnTo>
                  <a:lnTo>
                    <a:pt x="79" y="111"/>
                  </a:lnTo>
                  <a:lnTo>
                    <a:pt x="91" y="123"/>
                  </a:lnTo>
                  <a:lnTo>
                    <a:pt x="103" y="135"/>
                  </a:lnTo>
                  <a:lnTo>
                    <a:pt x="116" y="147"/>
                  </a:lnTo>
                  <a:lnTo>
                    <a:pt x="129" y="158"/>
                  </a:lnTo>
                  <a:lnTo>
                    <a:pt x="142" y="168"/>
                  </a:lnTo>
                  <a:lnTo>
                    <a:pt x="156" y="179"/>
                  </a:lnTo>
                  <a:lnTo>
                    <a:pt x="170" y="189"/>
                  </a:lnTo>
                  <a:lnTo>
                    <a:pt x="184" y="198"/>
                  </a:lnTo>
                  <a:lnTo>
                    <a:pt x="199" y="207"/>
                  </a:lnTo>
                  <a:lnTo>
                    <a:pt x="214" y="216"/>
                  </a:lnTo>
                  <a:lnTo>
                    <a:pt x="229" y="224"/>
                  </a:lnTo>
                  <a:lnTo>
                    <a:pt x="244" y="232"/>
                  </a:lnTo>
                  <a:lnTo>
                    <a:pt x="260" y="239"/>
                  </a:lnTo>
                  <a:lnTo>
                    <a:pt x="276" y="246"/>
                  </a:lnTo>
                  <a:lnTo>
                    <a:pt x="292" y="252"/>
                  </a:lnTo>
                  <a:lnTo>
                    <a:pt x="308" y="258"/>
                  </a:lnTo>
                  <a:lnTo>
                    <a:pt x="324" y="264"/>
                  </a:lnTo>
                  <a:lnTo>
                    <a:pt x="341" y="269"/>
                  </a:lnTo>
                  <a:lnTo>
                    <a:pt x="358" y="273"/>
                  </a:lnTo>
                  <a:lnTo>
                    <a:pt x="375" y="277"/>
                  </a:lnTo>
                  <a:lnTo>
                    <a:pt x="393" y="281"/>
                  </a:lnTo>
                  <a:lnTo>
                    <a:pt x="410" y="284"/>
                  </a:lnTo>
                  <a:lnTo>
                    <a:pt x="429" y="286"/>
                  </a:lnTo>
                  <a:lnTo>
                    <a:pt x="446" y="288"/>
                  </a:lnTo>
                  <a:lnTo>
                    <a:pt x="416" y="294"/>
                  </a:lnTo>
                  <a:lnTo>
                    <a:pt x="386" y="297"/>
                  </a:lnTo>
                  <a:lnTo>
                    <a:pt x="355" y="299"/>
                  </a:lnTo>
                  <a:lnTo>
                    <a:pt x="325" y="299"/>
                  </a:lnTo>
                  <a:lnTo>
                    <a:pt x="310" y="298"/>
                  </a:lnTo>
                  <a:lnTo>
                    <a:pt x="295" y="297"/>
                  </a:lnTo>
                  <a:lnTo>
                    <a:pt x="280" y="295"/>
                  </a:lnTo>
                  <a:lnTo>
                    <a:pt x="265" y="292"/>
                  </a:lnTo>
                  <a:lnTo>
                    <a:pt x="250" y="290"/>
                  </a:lnTo>
                  <a:lnTo>
                    <a:pt x="235" y="286"/>
                  </a:lnTo>
                  <a:lnTo>
                    <a:pt x="221" y="282"/>
                  </a:lnTo>
                  <a:lnTo>
                    <a:pt x="207" y="278"/>
                  </a:lnTo>
                  <a:lnTo>
                    <a:pt x="192" y="273"/>
                  </a:lnTo>
                  <a:lnTo>
                    <a:pt x="179" y="267"/>
                  </a:lnTo>
                  <a:lnTo>
                    <a:pt x="165" y="261"/>
                  </a:lnTo>
                  <a:lnTo>
                    <a:pt x="152" y="255"/>
                  </a:lnTo>
                  <a:lnTo>
                    <a:pt x="139" y="248"/>
                  </a:lnTo>
                  <a:lnTo>
                    <a:pt x="126" y="240"/>
                  </a:lnTo>
                  <a:lnTo>
                    <a:pt x="112" y="232"/>
                  </a:lnTo>
                  <a:lnTo>
                    <a:pt x="100" y="223"/>
                  </a:lnTo>
                  <a:lnTo>
                    <a:pt x="89" y="214"/>
                  </a:lnTo>
                  <a:lnTo>
                    <a:pt x="78" y="204"/>
                  </a:lnTo>
                  <a:lnTo>
                    <a:pt x="67" y="194"/>
                  </a:lnTo>
                  <a:lnTo>
                    <a:pt x="57" y="183"/>
                  </a:lnTo>
                  <a:lnTo>
                    <a:pt x="47" y="172"/>
                  </a:lnTo>
                  <a:lnTo>
                    <a:pt x="37" y="160"/>
                  </a:lnTo>
                  <a:lnTo>
                    <a:pt x="29" y="147"/>
                  </a:lnTo>
                  <a:lnTo>
                    <a:pt x="21" y="134"/>
                  </a:lnTo>
                  <a:lnTo>
                    <a:pt x="32" y="162"/>
                  </a:lnTo>
                  <a:lnTo>
                    <a:pt x="44" y="190"/>
                  </a:lnTo>
                  <a:lnTo>
                    <a:pt x="57" y="218"/>
                  </a:lnTo>
                  <a:lnTo>
                    <a:pt x="71" y="246"/>
                  </a:lnTo>
                  <a:lnTo>
                    <a:pt x="86" y="272"/>
                  </a:lnTo>
                  <a:lnTo>
                    <a:pt x="102" y="298"/>
                  </a:lnTo>
                  <a:lnTo>
                    <a:pt x="120" y="322"/>
                  </a:lnTo>
                  <a:lnTo>
                    <a:pt x="139" y="344"/>
                  </a:lnTo>
                  <a:lnTo>
                    <a:pt x="149" y="354"/>
                  </a:lnTo>
                  <a:lnTo>
                    <a:pt x="159" y="364"/>
                  </a:lnTo>
                  <a:lnTo>
                    <a:pt x="170" y="374"/>
                  </a:lnTo>
                  <a:lnTo>
                    <a:pt x="181" y="383"/>
                  </a:lnTo>
                  <a:lnTo>
                    <a:pt x="192" y="391"/>
                  </a:lnTo>
                  <a:lnTo>
                    <a:pt x="204" y="399"/>
                  </a:lnTo>
                  <a:lnTo>
                    <a:pt x="216" y="406"/>
                  </a:lnTo>
                  <a:lnTo>
                    <a:pt x="228" y="412"/>
                  </a:lnTo>
                  <a:lnTo>
                    <a:pt x="241" y="417"/>
                  </a:lnTo>
                  <a:lnTo>
                    <a:pt x="254" y="422"/>
                  </a:lnTo>
                  <a:lnTo>
                    <a:pt x="268" y="426"/>
                  </a:lnTo>
                  <a:lnTo>
                    <a:pt x="282" y="429"/>
                  </a:lnTo>
                  <a:lnTo>
                    <a:pt x="296" y="432"/>
                  </a:lnTo>
                  <a:lnTo>
                    <a:pt x="311" y="433"/>
                  </a:lnTo>
                  <a:lnTo>
                    <a:pt x="327" y="433"/>
                  </a:lnTo>
                  <a:lnTo>
                    <a:pt x="342" y="433"/>
                  </a:lnTo>
                  <a:lnTo>
                    <a:pt x="356" y="432"/>
                  </a:lnTo>
                  <a:lnTo>
                    <a:pt x="369" y="430"/>
                  </a:lnTo>
                  <a:lnTo>
                    <a:pt x="382" y="427"/>
                  </a:lnTo>
                  <a:lnTo>
                    <a:pt x="395" y="424"/>
                  </a:lnTo>
                  <a:lnTo>
                    <a:pt x="420" y="416"/>
                  </a:lnTo>
                  <a:lnTo>
                    <a:pt x="446" y="407"/>
                  </a:lnTo>
                  <a:lnTo>
                    <a:pt x="493" y="387"/>
                  </a:lnTo>
                  <a:lnTo>
                    <a:pt x="539" y="366"/>
                  </a:lnTo>
                  <a:lnTo>
                    <a:pt x="562" y="358"/>
                  </a:lnTo>
                  <a:lnTo>
                    <a:pt x="585" y="351"/>
                  </a:lnTo>
                  <a:lnTo>
                    <a:pt x="596" y="349"/>
                  </a:lnTo>
                  <a:lnTo>
                    <a:pt x="608" y="347"/>
                  </a:lnTo>
                  <a:lnTo>
                    <a:pt x="620" y="346"/>
                  </a:lnTo>
                  <a:lnTo>
                    <a:pt x="632" y="345"/>
                  </a:lnTo>
                  <a:lnTo>
                    <a:pt x="644" y="346"/>
                  </a:lnTo>
                  <a:lnTo>
                    <a:pt x="656" y="347"/>
                  </a:lnTo>
                  <a:lnTo>
                    <a:pt x="669" y="350"/>
                  </a:lnTo>
                  <a:lnTo>
                    <a:pt x="682" y="353"/>
                  </a:lnTo>
                  <a:lnTo>
                    <a:pt x="694" y="358"/>
                  </a:lnTo>
                  <a:lnTo>
                    <a:pt x="708" y="363"/>
                  </a:lnTo>
                  <a:lnTo>
                    <a:pt x="721" y="370"/>
                  </a:lnTo>
                  <a:lnTo>
                    <a:pt x="735" y="379"/>
                  </a:lnTo>
                  <a:lnTo>
                    <a:pt x="722" y="371"/>
                  </a:lnTo>
                  <a:lnTo>
                    <a:pt x="709" y="363"/>
                  </a:lnTo>
                  <a:lnTo>
                    <a:pt x="697" y="355"/>
                  </a:lnTo>
                  <a:lnTo>
                    <a:pt x="686" y="346"/>
                  </a:lnTo>
                  <a:lnTo>
                    <a:pt x="664" y="328"/>
                  </a:lnTo>
                  <a:lnTo>
                    <a:pt x="644" y="310"/>
                  </a:lnTo>
                  <a:lnTo>
                    <a:pt x="625" y="290"/>
                  </a:lnTo>
                  <a:lnTo>
                    <a:pt x="607" y="270"/>
                  </a:lnTo>
                  <a:lnTo>
                    <a:pt x="590" y="249"/>
                  </a:lnTo>
                  <a:lnTo>
                    <a:pt x="573" y="228"/>
                  </a:lnTo>
                  <a:lnTo>
                    <a:pt x="541" y="186"/>
                  </a:lnTo>
                  <a:lnTo>
                    <a:pt x="507" y="146"/>
                  </a:lnTo>
                  <a:lnTo>
                    <a:pt x="489" y="127"/>
                  </a:lnTo>
                  <a:lnTo>
                    <a:pt x="470" y="108"/>
                  </a:lnTo>
                  <a:lnTo>
                    <a:pt x="451" y="90"/>
                  </a:lnTo>
                  <a:lnTo>
                    <a:pt x="429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1" name="Freeform 444"/>
            <p:cNvSpPr/>
            <p:nvPr/>
          </p:nvSpPr>
          <p:spPr bwMode="auto">
            <a:xfrm rot="20782584">
              <a:off x="1729970" y="5072958"/>
              <a:ext cx="98425" cy="173038"/>
            </a:xfrm>
            <a:custGeom>
              <a:gdLst>
                <a:gd fmla="*/ 388 w 431" name="T0"/>
                <a:gd fmla="*/ 307 h 765" name="T1"/>
                <a:gd fmla="*/ 372 w 431" name="T2"/>
                <a:gd fmla="*/ 269 h 765" name="T3"/>
                <a:gd fmla="*/ 353 w 431" name="T4"/>
                <a:gd fmla="*/ 236 h 765" name="T5"/>
                <a:gd fmla="*/ 304 w 431" name="T6"/>
                <a:gd fmla="*/ 182 h 765" name="T7"/>
                <a:gd fmla="*/ 210 w 431" name="T8"/>
                <a:gd fmla="*/ 105 h 765" name="T9"/>
                <a:gd fmla="*/ 152 w 431" name="T10"/>
                <a:gd fmla="*/ 57 h 765" name="T11"/>
                <a:gd fmla="*/ 126 w 431" name="T12"/>
                <a:gd fmla="*/ 19 h 765" name="T13"/>
                <a:gd fmla="*/ 115 w 431" name="T14"/>
                <a:gd fmla="*/ 17 h 765" name="T15"/>
                <a:gd fmla="*/ 108 w 431" name="T16"/>
                <a:gd fmla="*/ 67 h 765" name="T17"/>
                <a:gd fmla="*/ 107 w 431" name="T18"/>
                <a:gd fmla="*/ 118 h 765" name="T19"/>
                <a:gd fmla="*/ 110 w 431" name="T20"/>
                <a:gd fmla="*/ 169 h 765" name="T21"/>
                <a:gd fmla="*/ 118 w 431" name="T22"/>
                <a:gd fmla="*/ 219 h 765" name="T23"/>
                <a:gd fmla="*/ 130 w 431" name="T24"/>
                <a:gd fmla="*/ 269 h 765" name="T25"/>
                <a:gd fmla="*/ 147 w 431" name="T26"/>
                <a:gd fmla="*/ 318 h 765" name="T27"/>
                <a:gd fmla="*/ 168 w 431" name="T28"/>
                <a:gd fmla="*/ 365 h 765" name="T29"/>
                <a:gd fmla="*/ 194 w 431" name="T30"/>
                <a:gd fmla="*/ 411 h 765" name="T31"/>
                <a:gd fmla="*/ 224 w 431" name="T32"/>
                <a:gd fmla="*/ 454 h 765" name="T33"/>
                <a:gd fmla="*/ 258 w 431" name="T34"/>
                <a:gd fmla="*/ 495 h 765" name="T35"/>
                <a:gd fmla="*/ 219 w 431" name="T36"/>
                <a:gd fmla="*/ 476 h 765" name="T37"/>
                <a:gd fmla="*/ 161 w 431" name="T38"/>
                <a:gd fmla="*/ 427 h 765" name="T39"/>
                <a:gd fmla="*/ 130 w 431" name="T40"/>
                <a:gd fmla="*/ 394 h 765" name="T41"/>
                <a:gd fmla="*/ 103 w 431" name="T42"/>
                <a:gd fmla="*/ 357 h 765" name="T43"/>
                <a:gd fmla="*/ 81 w 431" name="T44"/>
                <a:gd fmla="*/ 319 h 765" name="T45"/>
                <a:gd fmla="*/ 63 w 431" name="T46"/>
                <a:gd fmla="*/ 277 h 765" name="T47"/>
                <a:gd fmla="*/ 51 w 431" name="T48"/>
                <a:gd fmla="*/ 234 h 765" name="T49"/>
                <a:gd fmla="*/ 44 w 431" name="T50"/>
                <a:gd fmla="*/ 190 h 765" name="T51"/>
                <a:gd fmla="*/ 44 w 431" name="T52"/>
                <a:gd fmla="*/ 145 h 765" name="T53"/>
                <a:gd fmla="*/ 38 w 431" name="T54"/>
                <a:gd fmla="*/ 143 h 765" name="T55"/>
                <a:gd fmla="*/ 13 w 431" name="T56"/>
                <a:gd fmla="*/ 232 h 765" name="T57"/>
                <a:gd fmla="*/ 0 w 431" name="T58"/>
                <a:gd fmla="*/ 322 h 765" name="T59"/>
                <a:gd fmla="*/ 2 w 431" name="T60"/>
                <a:gd fmla="*/ 380 h 765" name="T61"/>
                <a:gd fmla="*/ 11 w 431" name="T62"/>
                <a:gd fmla="*/ 422 h 765" name="T63"/>
                <a:gd fmla="*/ 24 w 431" name="T64"/>
                <a:gd fmla="*/ 461 h 765" name="T65"/>
                <a:gd fmla="*/ 45 w 431" name="T66"/>
                <a:gd fmla="*/ 498 h 765" name="T67"/>
                <a:gd fmla="*/ 74 w 431" name="T68"/>
                <a:gd fmla="*/ 531 h 765" name="T69"/>
                <a:gd fmla="*/ 109 w 431" name="T70"/>
                <a:gd fmla="*/ 559 h 765" name="T71"/>
                <a:gd fmla="*/ 144 w 431" name="T72"/>
                <a:gd fmla="*/ 579 h 765" name="T73"/>
                <a:gd fmla="*/ 241 w 431" name="T74"/>
                <a:gd fmla="*/ 613 h 765" name="T75"/>
                <a:gd fmla="*/ 335 w 431" name="T76"/>
                <a:gd fmla="*/ 647 h 765" name="T77"/>
                <a:gd fmla="*/ 366 w 431" name="T78"/>
                <a:gd fmla="*/ 665 h 765" name="T79"/>
                <a:gd fmla="*/ 392 w 431" name="T80"/>
                <a:gd fmla="*/ 690 h 765" name="T81"/>
                <a:gd fmla="*/ 414 w 431" name="T82"/>
                <a:gd fmla="*/ 723 h 765" name="T83"/>
                <a:gd fmla="*/ 431 w 431" name="T84"/>
                <a:gd fmla="*/ 765 h 765" name="T85"/>
                <a:gd fmla="*/ 418 w 431" name="T86"/>
                <a:gd fmla="*/ 722 h 765" name="T87"/>
                <a:gd fmla="*/ 408 w 431" name="T88"/>
                <a:gd fmla="*/ 653 h 765" name="T89"/>
                <a:gd fmla="*/ 406 w 431" name="T90"/>
                <a:gd fmla="*/ 571 h 765" name="T91"/>
                <a:gd fmla="*/ 409 w 431" name="T92"/>
                <a:gd fmla="*/ 439 h 765" name="T93"/>
                <a:gd fmla="*/ 402 w 431" name="T94"/>
                <a:gd fmla="*/ 361 h 76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65" w="431">
                  <a:moveTo>
                    <a:pt x="397" y="335"/>
                  </a:moveTo>
                  <a:lnTo>
                    <a:pt x="393" y="321"/>
                  </a:lnTo>
                  <a:lnTo>
                    <a:pt x="388" y="307"/>
                  </a:lnTo>
                  <a:lnTo>
                    <a:pt x="383" y="294"/>
                  </a:lnTo>
                  <a:lnTo>
                    <a:pt x="378" y="281"/>
                  </a:lnTo>
                  <a:lnTo>
                    <a:pt x="372" y="269"/>
                  </a:lnTo>
                  <a:lnTo>
                    <a:pt x="366" y="257"/>
                  </a:lnTo>
                  <a:lnTo>
                    <a:pt x="360" y="246"/>
                  </a:lnTo>
                  <a:lnTo>
                    <a:pt x="353" y="236"/>
                  </a:lnTo>
                  <a:lnTo>
                    <a:pt x="338" y="217"/>
                  </a:lnTo>
                  <a:lnTo>
                    <a:pt x="321" y="198"/>
                  </a:lnTo>
                  <a:lnTo>
                    <a:pt x="304" y="182"/>
                  </a:lnTo>
                  <a:lnTo>
                    <a:pt x="286" y="166"/>
                  </a:lnTo>
                  <a:lnTo>
                    <a:pt x="249" y="135"/>
                  </a:lnTo>
                  <a:lnTo>
                    <a:pt x="210" y="105"/>
                  </a:lnTo>
                  <a:lnTo>
                    <a:pt x="190" y="90"/>
                  </a:lnTo>
                  <a:lnTo>
                    <a:pt x="171" y="74"/>
                  </a:lnTo>
                  <a:lnTo>
                    <a:pt x="152" y="57"/>
                  </a:lnTo>
                  <a:lnTo>
                    <a:pt x="133" y="38"/>
                  </a:lnTo>
                  <a:lnTo>
                    <a:pt x="131" y="32"/>
                  </a:lnTo>
                  <a:lnTo>
                    <a:pt x="126" y="19"/>
                  </a:lnTo>
                  <a:lnTo>
                    <a:pt x="121" y="6"/>
                  </a:lnTo>
                  <a:lnTo>
                    <a:pt x="118" y="0"/>
                  </a:lnTo>
                  <a:lnTo>
                    <a:pt x="115" y="17"/>
                  </a:lnTo>
                  <a:lnTo>
                    <a:pt x="112" y="33"/>
                  </a:lnTo>
                  <a:lnTo>
                    <a:pt x="110" y="50"/>
                  </a:lnTo>
                  <a:lnTo>
                    <a:pt x="108" y="67"/>
                  </a:lnTo>
                  <a:lnTo>
                    <a:pt x="107" y="84"/>
                  </a:lnTo>
                  <a:lnTo>
                    <a:pt x="107" y="101"/>
                  </a:lnTo>
                  <a:lnTo>
                    <a:pt x="107" y="118"/>
                  </a:lnTo>
                  <a:lnTo>
                    <a:pt x="107" y="135"/>
                  </a:lnTo>
                  <a:lnTo>
                    <a:pt x="108" y="152"/>
                  </a:lnTo>
                  <a:lnTo>
                    <a:pt x="110" y="169"/>
                  </a:lnTo>
                  <a:lnTo>
                    <a:pt x="112" y="186"/>
                  </a:lnTo>
                  <a:lnTo>
                    <a:pt x="114" y="202"/>
                  </a:lnTo>
                  <a:lnTo>
                    <a:pt x="118" y="219"/>
                  </a:lnTo>
                  <a:lnTo>
                    <a:pt x="121" y="236"/>
                  </a:lnTo>
                  <a:lnTo>
                    <a:pt x="125" y="252"/>
                  </a:lnTo>
                  <a:lnTo>
                    <a:pt x="130" y="269"/>
                  </a:lnTo>
                  <a:lnTo>
                    <a:pt x="135" y="285"/>
                  </a:lnTo>
                  <a:lnTo>
                    <a:pt x="141" y="302"/>
                  </a:lnTo>
                  <a:lnTo>
                    <a:pt x="147" y="318"/>
                  </a:lnTo>
                  <a:lnTo>
                    <a:pt x="154" y="334"/>
                  </a:lnTo>
                  <a:lnTo>
                    <a:pt x="161" y="350"/>
                  </a:lnTo>
                  <a:lnTo>
                    <a:pt x="168" y="365"/>
                  </a:lnTo>
                  <a:lnTo>
                    <a:pt x="176" y="381"/>
                  </a:lnTo>
                  <a:lnTo>
                    <a:pt x="185" y="396"/>
                  </a:lnTo>
                  <a:lnTo>
                    <a:pt x="194" y="411"/>
                  </a:lnTo>
                  <a:lnTo>
                    <a:pt x="204" y="425"/>
                  </a:lnTo>
                  <a:lnTo>
                    <a:pt x="213" y="440"/>
                  </a:lnTo>
                  <a:lnTo>
                    <a:pt x="224" y="454"/>
                  </a:lnTo>
                  <a:lnTo>
                    <a:pt x="235" y="468"/>
                  </a:lnTo>
                  <a:lnTo>
                    <a:pt x="246" y="481"/>
                  </a:lnTo>
                  <a:lnTo>
                    <a:pt x="258" y="495"/>
                  </a:lnTo>
                  <a:lnTo>
                    <a:pt x="270" y="508"/>
                  </a:lnTo>
                  <a:lnTo>
                    <a:pt x="244" y="493"/>
                  </a:lnTo>
                  <a:lnTo>
                    <a:pt x="219" y="476"/>
                  </a:lnTo>
                  <a:lnTo>
                    <a:pt x="194" y="458"/>
                  </a:lnTo>
                  <a:lnTo>
                    <a:pt x="172" y="438"/>
                  </a:lnTo>
                  <a:lnTo>
                    <a:pt x="161" y="427"/>
                  </a:lnTo>
                  <a:lnTo>
                    <a:pt x="150" y="416"/>
                  </a:lnTo>
                  <a:lnTo>
                    <a:pt x="140" y="405"/>
                  </a:lnTo>
                  <a:lnTo>
                    <a:pt x="130" y="394"/>
                  </a:lnTo>
                  <a:lnTo>
                    <a:pt x="121" y="382"/>
                  </a:lnTo>
                  <a:lnTo>
                    <a:pt x="112" y="370"/>
                  </a:lnTo>
                  <a:lnTo>
                    <a:pt x="103" y="357"/>
                  </a:lnTo>
                  <a:lnTo>
                    <a:pt x="95" y="345"/>
                  </a:lnTo>
                  <a:lnTo>
                    <a:pt x="88" y="332"/>
                  </a:lnTo>
                  <a:lnTo>
                    <a:pt x="81" y="319"/>
                  </a:lnTo>
                  <a:lnTo>
                    <a:pt x="74" y="305"/>
                  </a:lnTo>
                  <a:lnTo>
                    <a:pt x="68" y="291"/>
                  </a:lnTo>
                  <a:lnTo>
                    <a:pt x="63" y="277"/>
                  </a:lnTo>
                  <a:lnTo>
                    <a:pt x="58" y="263"/>
                  </a:lnTo>
                  <a:lnTo>
                    <a:pt x="54" y="248"/>
                  </a:lnTo>
                  <a:lnTo>
                    <a:pt x="51" y="234"/>
                  </a:lnTo>
                  <a:lnTo>
                    <a:pt x="48" y="219"/>
                  </a:lnTo>
                  <a:lnTo>
                    <a:pt x="46" y="205"/>
                  </a:lnTo>
                  <a:lnTo>
                    <a:pt x="44" y="190"/>
                  </a:lnTo>
                  <a:lnTo>
                    <a:pt x="43" y="175"/>
                  </a:lnTo>
                  <a:lnTo>
                    <a:pt x="43" y="160"/>
                  </a:lnTo>
                  <a:lnTo>
                    <a:pt x="44" y="145"/>
                  </a:lnTo>
                  <a:lnTo>
                    <a:pt x="45" y="130"/>
                  </a:lnTo>
                  <a:lnTo>
                    <a:pt x="48" y="114"/>
                  </a:lnTo>
                  <a:lnTo>
                    <a:pt x="38" y="143"/>
                  </a:lnTo>
                  <a:lnTo>
                    <a:pt x="29" y="172"/>
                  </a:lnTo>
                  <a:lnTo>
                    <a:pt x="20" y="202"/>
                  </a:lnTo>
                  <a:lnTo>
                    <a:pt x="13" y="232"/>
                  </a:lnTo>
                  <a:lnTo>
                    <a:pt x="7" y="262"/>
                  </a:lnTo>
                  <a:lnTo>
                    <a:pt x="3" y="293"/>
                  </a:lnTo>
                  <a:lnTo>
                    <a:pt x="0" y="322"/>
                  </a:lnTo>
                  <a:lnTo>
                    <a:pt x="0" y="351"/>
                  </a:lnTo>
                  <a:lnTo>
                    <a:pt x="1" y="366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8"/>
                  </a:lnTo>
                  <a:lnTo>
                    <a:pt x="11" y="422"/>
                  </a:lnTo>
                  <a:lnTo>
                    <a:pt x="14" y="435"/>
                  </a:lnTo>
                  <a:lnTo>
                    <a:pt x="19" y="448"/>
                  </a:lnTo>
                  <a:lnTo>
                    <a:pt x="24" y="461"/>
                  </a:lnTo>
                  <a:lnTo>
                    <a:pt x="31" y="474"/>
                  </a:lnTo>
                  <a:lnTo>
                    <a:pt x="38" y="486"/>
                  </a:lnTo>
                  <a:lnTo>
                    <a:pt x="45" y="498"/>
                  </a:lnTo>
                  <a:lnTo>
                    <a:pt x="54" y="509"/>
                  </a:lnTo>
                  <a:lnTo>
                    <a:pt x="64" y="520"/>
                  </a:lnTo>
                  <a:lnTo>
                    <a:pt x="74" y="531"/>
                  </a:lnTo>
                  <a:lnTo>
                    <a:pt x="85" y="541"/>
                  </a:lnTo>
                  <a:lnTo>
                    <a:pt x="98" y="551"/>
                  </a:lnTo>
                  <a:lnTo>
                    <a:pt x="109" y="559"/>
                  </a:lnTo>
                  <a:lnTo>
                    <a:pt x="120" y="566"/>
                  </a:lnTo>
                  <a:lnTo>
                    <a:pt x="132" y="573"/>
                  </a:lnTo>
                  <a:lnTo>
                    <a:pt x="144" y="579"/>
                  </a:lnTo>
                  <a:lnTo>
                    <a:pt x="168" y="589"/>
                  </a:lnTo>
                  <a:lnTo>
                    <a:pt x="192" y="598"/>
                  </a:lnTo>
                  <a:lnTo>
                    <a:pt x="241" y="613"/>
                  </a:lnTo>
                  <a:lnTo>
                    <a:pt x="289" y="627"/>
                  </a:lnTo>
                  <a:lnTo>
                    <a:pt x="312" y="636"/>
                  </a:lnTo>
                  <a:lnTo>
                    <a:pt x="335" y="647"/>
                  </a:lnTo>
                  <a:lnTo>
                    <a:pt x="346" y="652"/>
                  </a:lnTo>
                  <a:lnTo>
                    <a:pt x="356" y="659"/>
                  </a:lnTo>
                  <a:lnTo>
                    <a:pt x="366" y="665"/>
                  </a:lnTo>
                  <a:lnTo>
                    <a:pt x="375" y="673"/>
                  </a:lnTo>
                  <a:lnTo>
                    <a:pt x="384" y="681"/>
                  </a:lnTo>
                  <a:lnTo>
                    <a:pt x="392" y="690"/>
                  </a:lnTo>
                  <a:lnTo>
                    <a:pt x="400" y="700"/>
                  </a:lnTo>
                  <a:lnTo>
                    <a:pt x="408" y="711"/>
                  </a:lnTo>
                  <a:lnTo>
                    <a:pt x="414" y="723"/>
                  </a:lnTo>
                  <a:lnTo>
                    <a:pt x="421" y="736"/>
                  </a:lnTo>
                  <a:lnTo>
                    <a:pt x="426" y="749"/>
                  </a:lnTo>
                  <a:lnTo>
                    <a:pt x="431" y="765"/>
                  </a:lnTo>
                  <a:lnTo>
                    <a:pt x="426" y="751"/>
                  </a:lnTo>
                  <a:lnTo>
                    <a:pt x="422" y="736"/>
                  </a:lnTo>
                  <a:lnTo>
                    <a:pt x="418" y="722"/>
                  </a:lnTo>
                  <a:lnTo>
                    <a:pt x="415" y="709"/>
                  </a:lnTo>
                  <a:lnTo>
                    <a:pt x="411" y="681"/>
                  </a:lnTo>
                  <a:lnTo>
                    <a:pt x="408" y="653"/>
                  </a:lnTo>
                  <a:lnTo>
                    <a:pt x="406" y="625"/>
                  </a:lnTo>
                  <a:lnTo>
                    <a:pt x="405" y="598"/>
                  </a:lnTo>
                  <a:lnTo>
                    <a:pt x="406" y="571"/>
                  </a:lnTo>
                  <a:lnTo>
                    <a:pt x="407" y="545"/>
                  </a:lnTo>
                  <a:lnTo>
                    <a:pt x="409" y="492"/>
                  </a:lnTo>
                  <a:lnTo>
                    <a:pt x="409" y="439"/>
                  </a:lnTo>
                  <a:lnTo>
                    <a:pt x="408" y="413"/>
                  </a:lnTo>
                  <a:lnTo>
                    <a:pt x="406" y="387"/>
                  </a:lnTo>
                  <a:lnTo>
                    <a:pt x="402" y="361"/>
                  </a:lnTo>
                  <a:lnTo>
                    <a:pt x="397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2" name="Freeform 445"/>
            <p:cNvSpPr/>
            <p:nvPr/>
          </p:nvSpPr>
          <p:spPr bwMode="auto">
            <a:xfrm rot="20782584">
              <a:off x="1633216" y="5115702"/>
              <a:ext cx="100013" cy="165100"/>
            </a:xfrm>
            <a:custGeom>
              <a:gdLst>
                <a:gd fmla="*/ 134 w 441" name="T0"/>
                <a:gd fmla="*/ 379 h 726" name="T1"/>
                <a:gd fmla="*/ 136 w 441" name="T2"/>
                <a:gd fmla="*/ 303 h 726" name="T3"/>
                <a:gd fmla="*/ 142 w 441" name="T4"/>
                <a:gd fmla="*/ 258 h 726" name="T5"/>
                <a:gd fmla="*/ 154 w 441" name="T6"/>
                <a:gd fmla="*/ 215 h 726" name="T7"/>
                <a:gd fmla="*/ 170 w 441" name="T8"/>
                <a:gd fmla="*/ 172 h 726" name="T9"/>
                <a:gd fmla="*/ 191 w 441" name="T10"/>
                <a:gd fmla="*/ 132 h 726" name="T11"/>
                <a:gd fmla="*/ 216 w 441" name="T12"/>
                <a:gd fmla="*/ 96 h 726" name="T13"/>
                <a:gd fmla="*/ 246 w 441" name="T14"/>
                <a:gd fmla="*/ 63 h 726" name="T15"/>
                <a:gd fmla="*/ 281 w 441" name="T16"/>
                <a:gd fmla="*/ 34 h 726" name="T17"/>
                <a:gd fmla="*/ 279 w 441" name="T18"/>
                <a:gd fmla="*/ 28 h 726" name="T19"/>
                <a:gd fmla="*/ 195 w 441" name="T20"/>
                <a:gd fmla="*/ 65 h 726" name="T21"/>
                <a:gd fmla="*/ 117 w 441" name="T22"/>
                <a:gd fmla="*/ 112 h 726" name="T23"/>
                <a:gd fmla="*/ 73 w 441" name="T24"/>
                <a:gd fmla="*/ 150 h 726" name="T25"/>
                <a:gd fmla="*/ 45 w 441" name="T26"/>
                <a:gd fmla="*/ 182 h 726" name="T27"/>
                <a:gd fmla="*/ 24 w 441" name="T28"/>
                <a:gd fmla="*/ 219 h 726" name="T29"/>
                <a:gd fmla="*/ 8 w 441" name="T30"/>
                <a:gd fmla="*/ 258 h 726" name="T31"/>
                <a:gd fmla="*/ 1 w 441" name="T32"/>
                <a:gd fmla="*/ 302 h 726" name="T33"/>
                <a:gd fmla="*/ 1 w 441" name="T34"/>
                <a:gd fmla="*/ 346 h 726" name="T35"/>
                <a:gd fmla="*/ 7 w 441" name="T36"/>
                <a:gd fmla="*/ 386 h 726" name="T37"/>
                <a:gd fmla="*/ 43 w 441" name="T38"/>
                <a:gd fmla="*/ 483 h 726" name="T39"/>
                <a:gd fmla="*/ 76 w 441" name="T40"/>
                <a:gd fmla="*/ 577 h 726" name="T41"/>
                <a:gd fmla="*/ 81 w 441" name="T42"/>
                <a:gd fmla="*/ 612 h 726" name="T43"/>
                <a:gd fmla="*/ 78 w 441" name="T44"/>
                <a:gd fmla="*/ 649 h 726" name="T45"/>
                <a:gd fmla="*/ 67 w 441" name="T46"/>
                <a:gd fmla="*/ 686 h 726" name="T47"/>
                <a:gd fmla="*/ 45 w 441" name="T48"/>
                <a:gd fmla="*/ 726 h 726" name="T49"/>
                <a:gd fmla="*/ 70 w 441" name="T50"/>
                <a:gd fmla="*/ 689 h 726" name="T51"/>
                <a:gd fmla="*/ 116 w 441" name="T52"/>
                <a:gd fmla="*/ 637 h 726" name="T53"/>
                <a:gd fmla="*/ 179 w 441" name="T54"/>
                <a:gd fmla="*/ 585 h 726" name="T55"/>
                <a:gd fmla="*/ 284 w 441" name="T56"/>
                <a:gd fmla="*/ 503 h 726" name="T57"/>
                <a:gd fmla="*/ 340 w 441" name="T58"/>
                <a:gd fmla="*/ 448 h 726" name="T59"/>
                <a:gd fmla="*/ 373 w 441" name="T60"/>
                <a:gd fmla="*/ 403 h 726" name="T61"/>
                <a:gd fmla="*/ 392 w 441" name="T62"/>
                <a:gd fmla="*/ 367 h 726" name="T63"/>
                <a:gd fmla="*/ 405 w 441" name="T64"/>
                <a:gd fmla="*/ 331 h 726" name="T65"/>
                <a:gd fmla="*/ 417 w 441" name="T66"/>
                <a:gd fmla="*/ 260 h 726" name="T67"/>
                <a:gd fmla="*/ 416 w 441" name="T68"/>
                <a:gd fmla="*/ 138 h 726" name="T69"/>
                <a:gd fmla="*/ 417 w 441" name="T70"/>
                <a:gd fmla="*/ 62 h 726" name="T71"/>
                <a:gd fmla="*/ 430 w 441" name="T72"/>
                <a:gd fmla="*/ 18 h 726" name="T73"/>
                <a:gd fmla="*/ 426 w 441" name="T74"/>
                <a:gd fmla="*/ 8 h 726" name="T75"/>
                <a:gd fmla="*/ 382 w 441" name="T76"/>
                <a:gd fmla="*/ 35 h 726" name="T77"/>
                <a:gd fmla="*/ 342 w 441" name="T78"/>
                <a:gd fmla="*/ 66 h 726" name="T79"/>
                <a:gd fmla="*/ 304 w 441" name="T80"/>
                <a:gd fmla="*/ 100 h 726" name="T81"/>
                <a:gd fmla="*/ 270 w 441" name="T82"/>
                <a:gd fmla="*/ 138 h 726" name="T83"/>
                <a:gd fmla="*/ 240 w 441" name="T84"/>
                <a:gd fmla="*/ 179 h 726" name="T85"/>
                <a:gd fmla="*/ 213 w 441" name="T86"/>
                <a:gd fmla="*/ 224 h 726" name="T87"/>
                <a:gd fmla="*/ 190 w 441" name="T88"/>
                <a:gd fmla="*/ 270 h 726" name="T89"/>
                <a:gd fmla="*/ 171 w 441" name="T90"/>
                <a:gd fmla="*/ 319 h 726" name="T91"/>
                <a:gd fmla="*/ 156 w 441" name="T92"/>
                <a:gd fmla="*/ 369 h 726" name="T93"/>
                <a:gd fmla="*/ 145 w 441" name="T94"/>
                <a:gd fmla="*/ 421 h 72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26" w="441">
                  <a:moveTo>
                    <a:pt x="142" y="439"/>
                  </a:moveTo>
                  <a:lnTo>
                    <a:pt x="137" y="409"/>
                  </a:lnTo>
                  <a:lnTo>
                    <a:pt x="134" y="379"/>
                  </a:lnTo>
                  <a:lnTo>
                    <a:pt x="133" y="349"/>
                  </a:lnTo>
                  <a:lnTo>
                    <a:pt x="134" y="318"/>
                  </a:lnTo>
                  <a:lnTo>
                    <a:pt x="136" y="303"/>
                  </a:lnTo>
                  <a:lnTo>
                    <a:pt x="137" y="288"/>
                  </a:lnTo>
                  <a:lnTo>
                    <a:pt x="140" y="273"/>
                  </a:lnTo>
                  <a:lnTo>
                    <a:pt x="142" y="258"/>
                  </a:lnTo>
                  <a:lnTo>
                    <a:pt x="145" y="244"/>
                  </a:lnTo>
                  <a:lnTo>
                    <a:pt x="149" y="229"/>
                  </a:lnTo>
                  <a:lnTo>
                    <a:pt x="154" y="215"/>
                  </a:lnTo>
                  <a:lnTo>
                    <a:pt x="159" y="199"/>
                  </a:lnTo>
                  <a:lnTo>
                    <a:pt x="165" y="185"/>
                  </a:lnTo>
                  <a:lnTo>
                    <a:pt x="170" y="172"/>
                  </a:lnTo>
                  <a:lnTo>
                    <a:pt x="177" y="158"/>
                  </a:lnTo>
                  <a:lnTo>
                    <a:pt x="184" y="145"/>
                  </a:lnTo>
                  <a:lnTo>
                    <a:pt x="191" y="132"/>
                  </a:lnTo>
                  <a:lnTo>
                    <a:pt x="199" y="120"/>
                  </a:lnTo>
                  <a:lnTo>
                    <a:pt x="207" y="107"/>
                  </a:lnTo>
                  <a:lnTo>
                    <a:pt x="216" y="96"/>
                  </a:lnTo>
                  <a:lnTo>
                    <a:pt x="226" y="84"/>
                  </a:lnTo>
                  <a:lnTo>
                    <a:pt x="236" y="73"/>
                  </a:lnTo>
                  <a:lnTo>
                    <a:pt x="246" y="63"/>
                  </a:lnTo>
                  <a:lnTo>
                    <a:pt x="257" y="53"/>
                  </a:lnTo>
                  <a:lnTo>
                    <a:pt x="269" y="43"/>
                  </a:lnTo>
                  <a:lnTo>
                    <a:pt x="281" y="34"/>
                  </a:lnTo>
                  <a:lnTo>
                    <a:pt x="294" y="26"/>
                  </a:lnTo>
                  <a:lnTo>
                    <a:pt x="307" y="18"/>
                  </a:lnTo>
                  <a:lnTo>
                    <a:pt x="279" y="28"/>
                  </a:lnTo>
                  <a:lnTo>
                    <a:pt x="251" y="40"/>
                  </a:lnTo>
                  <a:lnTo>
                    <a:pt x="222" y="52"/>
                  </a:lnTo>
                  <a:lnTo>
                    <a:pt x="195" y="65"/>
                  </a:lnTo>
                  <a:lnTo>
                    <a:pt x="168" y="80"/>
                  </a:lnTo>
                  <a:lnTo>
                    <a:pt x="141" y="95"/>
                  </a:lnTo>
                  <a:lnTo>
                    <a:pt x="117" y="112"/>
                  </a:lnTo>
                  <a:lnTo>
                    <a:pt x="94" y="131"/>
                  </a:lnTo>
                  <a:lnTo>
                    <a:pt x="83" y="140"/>
                  </a:lnTo>
                  <a:lnTo>
                    <a:pt x="73" y="150"/>
                  </a:lnTo>
                  <a:lnTo>
                    <a:pt x="63" y="160"/>
                  </a:lnTo>
                  <a:lnTo>
                    <a:pt x="54" y="171"/>
                  </a:lnTo>
                  <a:lnTo>
                    <a:pt x="45" y="182"/>
                  </a:lnTo>
                  <a:lnTo>
                    <a:pt x="38" y="194"/>
                  </a:lnTo>
                  <a:lnTo>
                    <a:pt x="30" y="207"/>
                  </a:lnTo>
                  <a:lnTo>
                    <a:pt x="24" y="219"/>
                  </a:lnTo>
                  <a:lnTo>
                    <a:pt x="18" y="232"/>
                  </a:lnTo>
                  <a:lnTo>
                    <a:pt x="13" y="245"/>
                  </a:lnTo>
                  <a:lnTo>
                    <a:pt x="8" y="258"/>
                  </a:lnTo>
                  <a:lnTo>
                    <a:pt x="5" y="272"/>
                  </a:lnTo>
                  <a:lnTo>
                    <a:pt x="2" y="287"/>
                  </a:lnTo>
                  <a:lnTo>
                    <a:pt x="1" y="302"/>
                  </a:lnTo>
                  <a:lnTo>
                    <a:pt x="0" y="317"/>
                  </a:lnTo>
                  <a:lnTo>
                    <a:pt x="0" y="333"/>
                  </a:lnTo>
                  <a:lnTo>
                    <a:pt x="1" y="346"/>
                  </a:lnTo>
                  <a:lnTo>
                    <a:pt x="2" y="360"/>
                  </a:lnTo>
                  <a:lnTo>
                    <a:pt x="5" y="373"/>
                  </a:lnTo>
                  <a:lnTo>
                    <a:pt x="7" y="386"/>
                  </a:lnTo>
                  <a:lnTo>
                    <a:pt x="15" y="411"/>
                  </a:lnTo>
                  <a:lnTo>
                    <a:pt x="23" y="435"/>
                  </a:lnTo>
                  <a:lnTo>
                    <a:pt x="43" y="483"/>
                  </a:lnTo>
                  <a:lnTo>
                    <a:pt x="62" y="529"/>
                  </a:lnTo>
                  <a:lnTo>
                    <a:pt x="70" y="554"/>
                  </a:lnTo>
                  <a:lnTo>
                    <a:pt x="76" y="577"/>
                  </a:lnTo>
                  <a:lnTo>
                    <a:pt x="78" y="589"/>
                  </a:lnTo>
                  <a:lnTo>
                    <a:pt x="80" y="600"/>
                  </a:lnTo>
                  <a:lnTo>
                    <a:pt x="81" y="612"/>
                  </a:lnTo>
                  <a:lnTo>
                    <a:pt x="81" y="624"/>
                  </a:lnTo>
                  <a:lnTo>
                    <a:pt x="80" y="636"/>
                  </a:lnTo>
                  <a:lnTo>
                    <a:pt x="78" y="649"/>
                  </a:lnTo>
                  <a:lnTo>
                    <a:pt x="76" y="661"/>
                  </a:lnTo>
                  <a:lnTo>
                    <a:pt x="72" y="674"/>
                  </a:lnTo>
                  <a:lnTo>
                    <a:pt x="67" y="686"/>
                  </a:lnTo>
                  <a:lnTo>
                    <a:pt x="61" y="699"/>
                  </a:lnTo>
                  <a:lnTo>
                    <a:pt x="54" y="713"/>
                  </a:lnTo>
                  <a:lnTo>
                    <a:pt x="45" y="726"/>
                  </a:lnTo>
                  <a:lnTo>
                    <a:pt x="53" y="713"/>
                  </a:lnTo>
                  <a:lnTo>
                    <a:pt x="61" y="701"/>
                  </a:lnTo>
                  <a:lnTo>
                    <a:pt x="70" y="689"/>
                  </a:lnTo>
                  <a:lnTo>
                    <a:pt x="79" y="678"/>
                  </a:lnTo>
                  <a:lnTo>
                    <a:pt x="97" y="657"/>
                  </a:lnTo>
                  <a:lnTo>
                    <a:pt x="116" y="637"/>
                  </a:lnTo>
                  <a:lnTo>
                    <a:pt x="137" y="619"/>
                  </a:lnTo>
                  <a:lnTo>
                    <a:pt x="158" y="601"/>
                  </a:lnTo>
                  <a:lnTo>
                    <a:pt x="179" y="585"/>
                  </a:lnTo>
                  <a:lnTo>
                    <a:pt x="200" y="568"/>
                  </a:lnTo>
                  <a:lnTo>
                    <a:pt x="243" y="535"/>
                  </a:lnTo>
                  <a:lnTo>
                    <a:pt x="284" y="503"/>
                  </a:lnTo>
                  <a:lnTo>
                    <a:pt x="304" y="486"/>
                  </a:lnTo>
                  <a:lnTo>
                    <a:pt x="322" y="467"/>
                  </a:lnTo>
                  <a:lnTo>
                    <a:pt x="340" y="448"/>
                  </a:lnTo>
                  <a:lnTo>
                    <a:pt x="357" y="427"/>
                  </a:lnTo>
                  <a:lnTo>
                    <a:pt x="365" y="415"/>
                  </a:lnTo>
                  <a:lnTo>
                    <a:pt x="373" y="403"/>
                  </a:lnTo>
                  <a:lnTo>
                    <a:pt x="380" y="391"/>
                  </a:lnTo>
                  <a:lnTo>
                    <a:pt x="386" y="379"/>
                  </a:lnTo>
                  <a:lnTo>
                    <a:pt x="392" y="367"/>
                  </a:lnTo>
                  <a:lnTo>
                    <a:pt x="397" y="355"/>
                  </a:lnTo>
                  <a:lnTo>
                    <a:pt x="401" y="343"/>
                  </a:lnTo>
                  <a:lnTo>
                    <a:pt x="405" y="331"/>
                  </a:lnTo>
                  <a:lnTo>
                    <a:pt x="411" y="307"/>
                  </a:lnTo>
                  <a:lnTo>
                    <a:pt x="415" y="284"/>
                  </a:lnTo>
                  <a:lnTo>
                    <a:pt x="417" y="260"/>
                  </a:lnTo>
                  <a:lnTo>
                    <a:pt x="418" y="236"/>
                  </a:lnTo>
                  <a:lnTo>
                    <a:pt x="418" y="187"/>
                  </a:lnTo>
                  <a:lnTo>
                    <a:pt x="416" y="138"/>
                  </a:lnTo>
                  <a:lnTo>
                    <a:pt x="416" y="113"/>
                  </a:lnTo>
                  <a:lnTo>
                    <a:pt x="416" y="88"/>
                  </a:lnTo>
                  <a:lnTo>
                    <a:pt x="417" y="62"/>
                  </a:lnTo>
                  <a:lnTo>
                    <a:pt x="420" y="36"/>
                  </a:lnTo>
                  <a:lnTo>
                    <a:pt x="423" y="30"/>
                  </a:lnTo>
                  <a:lnTo>
                    <a:pt x="430" y="18"/>
                  </a:lnTo>
                  <a:lnTo>
                    <a:pt x="437" y="6"/>
                  </a:lnTo>
                  <a:lnTo>
                    <a:pt x="441" y="0"/>
                  </a:lnTo>
                  <a:lnTo>
                    <a:pt x="426" y="8"/>
                  </a:lnTo>
                  <a:lnTo>
                    <a:pt x="411" y="17"/>
                  </a:lnTo>
                  <a:lnTo>
                    <a:pt x="396" y="25"/>
                  </a:lnTo>
                  <a:lnTo>
                    <a:pt x="382" y="35"/>
                  </a:lnTo>
                  <a:lnTo>
                    <a:pt x="368" y="45"/>
                  </a:lnTo>
                  <a:lnTo>
                    <a:pt x="355" y="55"/>
                  </a:lnTo>
                  <a:lnTo>
                    <a:pt x="342" y="66"/>
                  </a:lnTo>
                  <a:lnTo>
                    <a:pt x="329" y="77"/>
                  </a:lnTo>
                  <a:lnTo>
                    <a:pt x="316" y="88"/>
                  </a:lnTo>
                  <a:lnTo>
                    <a:pt x="304" y="100"/>
                  </a:lnTo>
                  <a:lnTo>
                    <a:pt x="293" y="112"/>
                  </a:lnTo>
                  <a:lnTo>
                    <a:pt x="281" y="125"/>
                  </a:lnTo>
                  <a:lnTo>
                    <a:pt x="270" y="138"/>
                  </a:lnTo>
                  <a:lnTo>
                    <a:pt x="260" y="151"/>
                  </a:lnTo>
                  <a:lnTo>
                    <a:pt x="249" y="165"/>
                  </a:lnTo>
                  <a:lnTo>
                    <a:pt x="240" y="179"/>
                  </a:lnTo>
                  <a:lnTo>
                    <a:pt x="230" y="193"/>
                  </a:lnTo>
                  <a:lnTo>
                    <a:pt x="221" y="209"/>
                  </a:lnTo>
                  <a:lnTo>
                    <a:pt x="213" y="224"/>
                  </a:lnTo>
                  <a:lnTo>
                    <a:pt x="205" y="239"/>
                  </a:lnTo>
                  <a:lnTo>
                    <a:pt x="197" y="255"/>
                  </a:lnTo>
                  <a:lnTo>
                    <a:pt x="190" y="270"/>
                  </a:lnTo>
                  <a:lnTo>
                    <a:pt x="183" y="286"/>
                  </a:lnTo>
                  <a:lnTo>
                    <a:pt x="177" y="302"/>
                  </a:lnTo>
                  <a:lnTo>
                    <a:pt x="171" y="319"/>
                  </a:lnTo>
                  <a:lnTo>
                    <a:pt x="165" y="335"/>
                  </a:lnTo>
                  <a:lnTo>
                    <a:pt x="160" y="352"/>
                  </a:lnTo>
                  <a:lnTo>
                    <a:pt x="156" y="369"/>
                  </a:lnTo>
                  <a:lnTo>
                    <a:pt x="152" y="386"/>
                  </a:lnTo>
                  <a:lnTo>
                    <a:pt x="147" y="404"/>
                  </a:lnTo>
                  <a:lnTo>
                    <a:pt x="145" y="421"/>
                  </a:lnTo>
                  <a:lnTo>
                    <a:pt x="142" y="4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3" name="Freeform 446"/>
            <p:cNvSpPr/>
            <p:nvPr/>
          </p:nvSpPr>
          <p:spPr bwMode="auto">
            <a:xfrm rot="20782584">
              <a:off x="1496780" y="5083973"/>
              <a:ext cx="180975" cy="90488"/>
            </a:xfrm>
            <a:custGeom>
              <a:gdLst>
                <a:gd fmla="*/ 728 w 798" name="T0"/>
                <a:gd fmla="*/ 191 h 403" name="T1"/>
                <a:gd fmla="*/ 692 w 798" name="T2"/>
                <a:gd fmla="*/ 218 h 403" name="T3"/>
                <a:gd fmla="*/ 652 w 798" name="T4"/>
                <a:gd fmla="*/ 240 h 403" name="T5"/>
                <a:gd fmla="*/ 611 w 798" name="T6"/>
                <a:gd fmla="*/ 256 h 403" name="T7"/>
                <a:gd fmla="*/ 568 w 798" name="T8"/>
                <a:gd fmla="*/ 266 h 403" name="T9"/>
                <a:gd fmla="*/ 523 w 798" name="T10"/>
                <a:gd fmla="*/ 272 h 403" name="T11"/>
                <a:gd fmla="*/ 478 w 798" name="T12"/>
                <a:gd fmla="*/ 273 h 403" name="T13"/>
                <a:gd fmla="*/ 433 w 798" name="T14"/>
                <a:gd fmla="*/ 269 h 403" name="T15"/>
                <a:gd fmla="*/ 359 w 798" name="T16"/>
                <a:gd fmla="*/ 252 h 403" name="T17"/>
                <a:gd fmla="*/ 319 w 798" name="T18"/>
                <a:gd fmla="*/ 232 h 403" name="T19"/>
                <a:gd fmla="*/ 373 w 798" name="T20"/>
                <a:gd fmla="*/ 234 h 403" name="T21"/>
                <a:gd fmla="*/ 426 w 798" name="T22"/>
                <a:gd fmla="*/ 232 h 403" name="T23"/>
                <a:gd fmla="*/ 477 w 798" name="T24"/>
                <a:gd fmla="*/ 225 h 403" name="T25"/>
                <a:gd fmla="*/ 528 w 798" name="T26"/>
                <a:gd fmla="*/ 213 h 403" name="T27"/>
                <a:gd fmla="*/ 577 w 798" name="T28"/>
                <a:gd fmla="*/ 197 h 403" name="T29"/>
                <a:gd fmla="*/ 624 w 798" name="T30"/>
                <a:gd fmla="*/ 177 h 403" name="T31"/>
                <a:gd fmla="*/ 669 w 798" name="T32"/>
                <a:gd fmla="*/ 153 h 403" name="T33"/>
                <a:gd fmla="*/ 712 w 798" name="T34"/>
                <a:gd fmla="*/ 125 h 403" name="T35"/>
                <a:gd fmla="*/ 751 w 798" name="T36"/>
                <a:gd fmla="*/ 92 h 403" name="T37"/>
                <a:gd fmla="*/ 787 w 798" name="T38"/>
                <a:gd fmla="*/ 56 h 403" name="T39"/>
                <a:gd fmla="*/ 779 w 798" name="T40"/>
                <a:gd fmla="*/ 49 h 403" name="T41"/>
                <a:gd fmla="*/ 733 w 798" name="T42"/>
                <a:gd fmla="*/ 51 h 403" name="T43"/>
                <a:gd fmla="*/ 658 w 798" name="T44"/>
                <a:gd fmla="*/ 34 h 403" name="T45"/>
                <a:gd fmla="*/ 541 w 798" name="T46"/>
                <a:gd fmla="*/ 5 h 403" name="T47"/>
                <a:gd fmla="*/ 468 w 798" name="T48"/>
                <a:gd fmla="*/ 0 h 403" name="T49"/>
                <a:gd fmla="*/ 431 w 798" name="T50"/>
                <a:gd fmla="*/ 4 h 403" name="T51"/>
                <a:gd fmla="*/ 391 w 798" name="T52"/>
                <a:gd fmla="*/ 14 h 403" name="T53"/>
                <a:gd fmla="*/ 339 w 798" name="T54"/>
                <a:gd fmla="*/ 36 h 403" name="T55"/>
                <a:gd fmla="*/ 272 w 798" name="T56"/>
                <a:gd fmla="*/ 78 h 403" name="T57"/>
                <a:gd fmla="*/ 169 w 798" name="T58"/>
                <a:gd fmla="*/ 162 h 403" name="T59"/>
                <a:gd fmla="*/ 104 w 798" name="T60"/>
                <a:gd fmla="*/ 209 h 403" name="T61"/>
                <a:gd fmla="*/ 42 w 798" name="T62"/>
                <a:gd fmla="*/ 242 h 403" name="T63"/>
                <a:gd fmla="*/ 0 w 798" name="T64"/>
                <a:gd fmla="*/ 258 h 403" name="T65"/>
                <a:gd fmla="*/ 44 w 798" name="T66"/>
                <a:gd fmla="*/ 246 h 403" name="T67"/>
                <a:gd fmla="*/ 84 w 798" name="T68"/>
                <a:gd fmla="*/ 244 h 403" name="T69"/>
                <a:gd fmla="*/ 119 w 798" name="T70"/>
                <a:gd fmla="*/ 250 h 403" name="T71"/>
                <a:gd fmla="*/ 153 w 798" name="T72"/>
                <a:gd fmla="*/ 263 h 403" name="T73"/>
                <a:gd fmla="*/ 235 w 798" name="T74"/>
                <a:gd fmla="*/ 317 h 403" name="T75"/>
                <a:gd fmla="*/ 321 w 798" name="T76"/>
                <a:gd fmla="*/ 374 h 403" name="T77"/>
                <a:gd fmla="*/ 359 w 798" name="T78"/>
                <a:gd fmla="*/ 389 h 403" name="T79"/>
                <a:gd fmla="*/ 402 w 798" name="T80"/>
                <a:gd fmla="*/ 400 h 403" name="T81"/>
                <a:gd fmla="*/ 446 w 798" name="T82"/>
                <a:gd fmla="*/ 403 h 403" name="T83"/>
                <a:gd fmla="*/ 488 w 798" name="T84"/>
                <a:gd fmla="*/ 397 h 403" name="T85"/>
                <a:gd fmla="*/ 528 w 798" name="T86"/>
                <a:gd fmla="*/ 384 h 403" name="T87"/>
                <a:gd fmla="*/ 566 w 798" name="T88"/>
                <a:gd fmla="*/ 365 h 403" name="T89"/>
                <a:gd fmla="*/ 613 w 798" name="T90"/>
                <a:gd fmla="*/ 332 h 403" name="T91"/>
                <a:gd fmla="*/ 678 w 798" name="T92"/>
                <a:gd fmla="*/ 268 h 403" name="T93"/>
                <a:gd fmla="*/ 733 w 798" name="T94"/>
                <a:gd fmla="*/ 195 h 40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2" w="798">
                  <a:moveTo>
                    <a:pt x="750" y="169"/>
                  </a:moveTo>
                  <a:lnTo>
                    <a:pt x="740" y="181"/>
                  </a:lnTo>
                  <a:lnTo>
                    <a:pt x="728" y="191"/>
                  </a:lnTo>
                  <a:lnTo>
                    <a:pt x="717" y="201"/>
                  </a:lnTo>
                  <a:lnTo>
                    <a:pt x="705" y="210"/>
                  </a:lnTo>
                  <a:lnTo>
                    <a:pt x="692" y="218"/>
                  </a:lnTo>
                  <a:lnTo>
                    <a:pt x="680" y="226"/>
                  </a:lnTo>
                  <a:lnTo>
                    <a:pt x="666" y="233"/>
                  </a:lnTo>
                  <a:lnTo>
                    <a:pt x="652" y="240"/>
                  </a:lnTo>
                  <a:lnTo>
                    <a:pt x="639" y="246"/>
                  </a:lnTo>
                  <a:lnTo>
                    <a:pt x="625" y="251"/>
                  </a:lnTo>
                  <a:lnTo>
                    <a:pt x="611" y="256"/>
                  </a:lnTo>
                  <a:lnTo>
                    <a:pt x="597" y="260"/>
                  </a:lnTo>
                  <a:lnTo>
                    <a:pt x="582" y="263"/>
                  </a:lnTo>
                  <a:lnTo>
                    <a:pt x="568" y="266"/>
                  </a:lnTo>
                  <a:lnTo>
                    <a:pt x="553" y="269"/>
                  </a:lnTo>
                  <a:lnTo>
                    <a:pt x="538" y="271"/>
                  </a:lnTo>
                  <a:lnTo>
                    <a:pt x="523" y="272"/>
                  </a:lnTo>
                  <a:lnTo>
                    <a:pt x="508" y="273"/>
                  </a:lnTo>
                  <a:lnTo>
                    <a:pt x="493" y="273"/>
                  </a:lnTo>
                  <a:lnTo>
                    <a:pt x="478" y="273"/>
                  </a:lnTo>
                  <a:lnTo>
                    <a:pt x="463" y="272"/>
                  </a:lnTo>
                  <a:lnTo>
                    <a:pt x="448" y="270"/>
                  </a:lnTo>
                  <a:lnTo>
                    <a:pt x="433" y="269"/>
                  </a:lnTo>
                  <a:lnTo>
                    <a:pt x="418" y="266"/>
                  </a:lnTo>
                  <a:lnTo>
                    <a:pt x="388" y="260"/>
                  </a:lnTo>
                  <a:lnTo>
                    <a:pt x="359" y="252"/>
                  </a:lnTo>
                  <a:lnTo>
                    <a:pt x="329" y="242"/>
                  </a:lnTo>
                  <a:lnTo>
                    <a:pt x="302" y="230"/>
                  </a:lnTo>
                  <a:lnTo>
                    <a:pt x="319" y="232"/>
                  </a:lnTo>
                  <a:lnTo>
                    <a:pt x="337" y="233"/>
                  </a:lnTo>
                  <a:lnTo>
                    <a:pt x="356" y="234"/>
                  </a:lnTo>
                  <a:lnTo>
                    <a:pt x="373" y="234"/>
                  </a:lnTo>
                  <a:lnTo>
                    <a:pt x="391" y="234"/>
                  </a:lnTo>
                  <a:lnTo>
                    <a:pt x="408" y="233"/>
                  </a:lnTo>
                  <a:lnTo>
                    <a:pt x="426" y="232"/>
                  </a:lnTo>
                  <a:lnTo>
                    <a:pt x="443" y="230"/>
                  </a:lnTo>
                  <a:lnTo>
                    <a:pt x="460" y="228"/>
                  </a:lnTo>
                  <a:lnTo>
                    <a:pt x="477" y="225"/>
                  </a:lnTo>
                  <a:lnTo>
                    <a:pt x="494" y="221"/>
                  </a:lnTo>
                  <a:lnTo>
                    <a:pt x="511" y="218"/>
                  </a:lnTo>
                  <a:lnTo>
                    <a:pt x="528" y="213"/>
                  </a:lnTo>
                  <a:lnTo>
                    <a:pt x="544" y="208"/>
                  </a:lnTo>
                  <a:lnTo>
                    <a:pt x="560" y="203"/>
                  </a:lnTo>
                  <a:lnTo>
                    <a:pt x="577" y="197"/>
                  </a:lnTo>
                  <a:lnTo>
                    <a:pt x="593" y="191"/>
                  </a:lnTo>
                  <a:lnTo>
                    <a:pt x="608" y="184"/>
                  </a:lnTo>
                  <a:lnTo>
                    <a:pt x="624" y="177"/>
                  </a:lnTo>
                  <a:lnTo>
                    <a:pt x="639" y="170"/>
                  </a:lnTo>
                  <a:lnTo>
                    <a:pt x="654" y="161"/>
                  </a:lnTo>
                  <a:lnTo>
                    <a:pt x="669" y="153"/>
                  </a:lnTo>
                  <a:lnTo>
                    <a:pt x="684" y="144"/>
                  </a:lnTo>
                  <a:lnTo>
                    <a:pt x="698" y="134"/>
                  </a:lnTo>
                  <a:lnTo>
                    <a:pt x="712" y="125"/>
                  </a:lnTo>
                  <a:lnTo>
                    <a:pt x="725" y="114"/>
                  </a:lnTo>
                  <a:lnTo>
                    <a:pt x="738" y="104"/>
                  </a:lnTo>
                  <a:lnTo>
                    <a:pt x="751" y="92"/>
                  </a:lnTo>
                  <a:lnTo>
                    <a:pt x="763" y="80"/>
                  </a:lnTo>
                  <a:lnTo>
                    <a:pt x="775" y="68"/>
                  </a:lnTo>
                  <a:lnTo>
                    <a:pt x="787" y="56"/>
                  </a:lnTo>
                  <a:lnTo>
                    <a:pt x="798" y="43"/>
                  </a:lnTo>
                  <a:lnTo>
                    <a:pt x="792" y="45"/>
                  </a:lnTo>
                  <a:lnTo>
                    <a:pt x="779" y="49"/>
                  </a:lnTo>
                  <a:lnTo>
                    <a:pt x="765" y="53"/>
                  </a:lnTo>
                  <a:lnTo>
                    <a:pt x="759" y="55"/>
                  </a:lnTo>
                  <a:lnTo>
                    <a:pt x="733" y="51"/>
                  </a:lnTo>
                  <a:lnTo>
                    <a:pt x="708" y="46"/>
                  </a:lnTo>
                  <a:lnTo>
                    <a:pt x="683" y="40"/>
                  </a:lnTo>
                  <a:lnTo>
                    <a:pt x="658" y="34"/>
                  </a:lnTo>
                  <a:lnTo>
                    <a:pt x="611" y="21"/>
                  </a:lnTo>
                  <a:lnTo>
                    <a:pt x="564" y="10"/>
                  </a:lnTo>
                  <a:lnTo>
                    <a:pt x="541" y="5"/>
                  </a:lnTo>
                  <a:lnTo>
                    <a:pt x="517" y="2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56" y="1"/>
                  </a:lnTo>
                  <a:lnTo>
                    <a:pt x="443" y="2"/>
                  </a:lnTo>
                  <a:lnTo>
                    <a:pt x="431" y="4"/>
                  </a:lnTo>
                  <a:lnTo>
                    <a:pt x="418" y="7"/>
                  </a:lnTo>
                  <a:lnTo>
                    <a:pt x="405" y="10"/>
                  </a:lnTo>
                  <a:lnTo>
                    <a:pt x="391" y="14"/>
                  </a:lnTo>
                  <a:lnTo>
                    <a:pt x="378" y="19"/>
                  </a:lnTo>
                  <a:lnTo>
                    <a:pt x="364" y="24"/>
                  </a:lnTo>
                  <a:lnTo>
                    <a:pt x="339" y="36"/>
                  </a:lnTo>
                  <a:lnTo>
                    <a:pt x="316" y="48"/>
                  </a:lnTo>
                  <a:lnTo>
                    <a:pt x="294" y="62"/>
                  </a:lnTo>
                  <a:lnTo>
                    <a:pt x="272" y="78"/>
                  </a:lnTo>
                  <a:lnTo>
                    <a:pt x="231" y="111"/>
                  </a:lnTo>
                  <a:lnTo>
                    <a:pt x="190" y="145"/>
                  </a:lnTo>
                  <a:lnTo>
                    <a:pt x="169" y="162"/>
                  </a:lnTo>
                  <a:lnTo>
                    <a:pt x="148" y="178"/>
                  </a:lnTo>
                  <a:lnTo>
                    <a:pt x="126" y="194"/>
                  </a:lnTo>
                  <a:lnTo>
                    <a:pt x="104" y="209"/>
                  </a:lnTo>
                  <a:lnTo>
                    <a:pt x="80" y="223"/>
                  </a:lnTo>
                  <a:lnTo>
                    <a:pt x="55" y="236"/>
                  </a:lnTo>
                  <a:lnTo>
                    <a:pt x="42" y="242"/>
                  </a:lnTo>
                  <a:lnTo>
                    <a:pt x="28" y="248"/>
                  </a:lnTo>
                  <a:lnTo>
                    <a:pt x="14" y="253"/>
                  </a:lnTo>
                  <a:lnTo>
                    <a:pt x="0" y="258"/>
                  </a:lnTo>
                  <a:lnTo>
                    <a:pt x="15" y="253"/>
                  </a:lnTo>
                  <a:lnTo>
                    <a:pt x="29" y="249"/>
                  </a:lnTo>
                  <a:lnTo>
                    <a:pt x="44" y="246"/>
                  </a:lnTo>
                  <a:lnTo>
                    <a:pt x="58" y="244"/>
                  </a:lnTo>
                  <a:lnTo>
                    <a:pt x="71" y="243"/>
                  </a:lnTo>
                  <a:lnTo>
                    <a:pt x="84" y="244"/>
                  </a:lnTo>
                  <a:lnTo>
                    <a:pt x="96" y="245"/>
                  </a:lnTo>
                  <a:lnTo>
                    <a:pt x="108" y="247"/>
                  </a:lnTo>
                  <a:lnTo>
                    <a:pt x="119" y="250"/>
                  </a:lnTo>
                  <a:lnTo>
                    <a:pt x="131" y="253"/>
                  </a:lnTo>
                  <a:lnTo>
                    <a:pt x="142" y="258"/>
                  </a:lnTo>
                  <a:lnTo>
                    <a:pt x="153" y="263"/>
                  </a:lnTo>
                  <a:lnTo>
                    <a:pt x="174" y="274"/>
                  </a:lnTo>
                  <a:lnTo>
                    <a:pt x="195" y="287"/>
                  </a:lnTo>
                  <a:lnTo>
                    <a:pt x="235" y="317"/>
                  </a:lnTo>
                  <a:lnTo>
                    <a:pt x="277" y="347"/>
                  </a:lnTo>
                  <a:lnTo>
                    <a:pt x="299" y="361"/>
                  </a:lnTo>
                  <a:lnTo>
                    <a:pt x="321" y="374"/>
                  </a:lnTo>
                  <a:lnTo>
                    <a:pt x="333" y="379"/>
                  </a:lnTo>
                  <a:lnTo>
                    <a:pt x="345" y="385"/>
                  </a:lnTo>
                  <a:lnTo>
                    <a:pt x="359" y="389"/>
                  </a:lnTo>
                  <a:lnTo>
                    <a:pt x="372" y="394"/>
                  </a:lnTo>
                  <a:lnTo>
                    <a:pt x="387" y="397"/>
                  </a:lnTo>
                  <a:lnTo>
                    <a:pt x="402" y="400"/>
                  </a:lnTo>
                  <a:lnTo>
                    <a:pt x="417" y="402"/>
                  </a:lnTo>
                  <a:lnTo>
                    <a:pt x="432" y="403"/>
                  </a:lnTo>
                  <a:lnTo>
                    <a:pt x="446" y="403"/>
                  </a:lnTo>
                  <a:lnTo>
                    <a:pt x="461" y="402"/>
                  </a:lnTo>
                  <a:lnTo>
                    <a:pt x="475" y="400"/>
                  </a:lnTo>
                  <a:lnTo>
                    <a:pt x="488" y="397"/>
                  </a:lnTo>
                  <a:lnTo>
                    <a:pt x="502" y="394"/>
                  </a:lnTo>
                  <a:lnTo>
                    <a:pt x="515" y="389"/>
                  </a:lnTo>
                  <a:lnTo>
                    <a:pt x="528" y="384"/>
                  </a:lnTo>
                  <a:lnTo>
                    <a:pt x="541" y="379"/>
                  </a:lnTo>
                  <a:lnTo>
                    <a:pt x="553" y="372"/>
                  </a:lnTo>
                  <a:lnTo>
                    <a:pt x="566" y="365"/>
                  </a:lnTo>
                  <a:lnTo>
                    <a:pt x="578" y="358"/>
                  </a:lnTo>
                  <a:lnTo>
                    <a:pt x="590" y="349"/>
                  </a:lnTo>
                  <a:lnTo>
                    <a:pt x="613" y="332"/>
                  </a:lnTo>
                  <a:lnTo>
                    <a:pt x="635" y="312"/>
                  </a:lnTo>
                  <a:lnTo>
                    <a:pt x="656" y="290"/>
                  </a:lnTo>
                  <a:lnTo>
                    <a:pt x="678" y="268"/>
                  </a:lnTo>
                  <a:lnTo>
                    <a:pt x="697" y="244"/>
                  </a:lnTo>
                  <a:lnTo>
                    <a:pt x="716" y="220"/>
                  </a:lnTo>
                  <a:lnTo>
                    <a:pt x="733" y="195"/>
                  </a:lnTo>
                  <a:lnTo>
                    <a:pt x="75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 rot="10800000">
            <a:off x="7290372" y="1131359"/>
            <a:ext cx="189670" cy="240816"/>
            <a:chOff x="2350593" y="3691401"/>
            <a:chExt cx="236959" cy="300857"/>
          </a:xfrm>
          <a:solidFill>
            <a:schemeClr val="accent6">
              <a:lumMod val="50000"/>
            </a:schemeClr>
          </a:solidFill>
        </p:grpSpPr>
        <p:sp>
          <p:nvSpPr>
            <p:cNvPr id="505" name="Freeform 447"/>
            <p:cNvSpPr/>
            <p:nvPr/>
          </p:nvSpPr>
          <p:spPr bwMode="auto">
            <a:xfrm rot="20782584">
              <a:off x="2402819" y="3691401"/>
              <a:ext cx="141288" cy="85725"/>
            </a:xfrm>
            <a:custGeom>
              <a:gdLst>
                <a:gd fmla="*/ 28 w 619" name="T0"/>
                <a:gd fmla="*/ 300 h 378" name="T1"/>
                <a:gd fmla="*/ 86 w 619" name="T2"/>
                <a:gd fmla="*/ 302 h 378" name="T3"/>
                <a:gd fmla="*/ 142 w 619" name="T4"/>
                <a:gd fmla="*/ 296 h 378" name="T5"/>
                <a:gd fmla="*/ 197 w 619" name="T6"/>
                <a:gd fmla="*/ 283 h 378" name="T7"/>
                <a:gd fmla="*/ 250 w 619" name="T8"/>
                <a:gd fmla="*/ 264 h 378" name="T9"/>
                <a:gd fmla="*/ 301 w 619" name="T10"/>
                <a:gd fmla="*/ 238 h 378" name="T11"/>
                <a:gd fmla="*/ 349 w 619" name="T12"/>
                <a:gd fmla="*/ 205 h 378" name="T13"/>
                <a:gd fmla="*/ 394 w 619" name="T14"/>
                <a:gd fmla="*/ 167 h 378" name="T15"/>
                <a:gd fmla="*/ 404 w 619" name="T16"/>
                <a:gd fmla="*/ 168 h 378" name="T17"/>
                <a:gd fmla="*/ 377 w 619" name="T18"/>
                <a:gd fmla="*/ 211 h 378" name="T19"/>
                <a:gd fmla="*/ 344 w 619" name="T20"/>
                <a:gd fmla="*/ 250 h 378" name="T21"/>
                <a:gd fmla="*/ 308 w 619" name="T22"/>
                <a:gd fmla="*/ 284 h 378" name="T23"/>
                <a:gd fmla="*/ 267 w 619" name="T24"/>
                <a:gd fmla="*/ 313 h 378" name="T25"/>
                <a:gd fmla="*/ 234 w 619" name="T26"/>
                <a:gd fmla="*/ 329 h 378" name="T27"/>
                <a:gd fmla="*/ 211 w 619" name="T28"/>
                <a:gd fmla="*/ 338 h 378" name="T29"/>
                <a:gd fmla="*/ 187 w 619" name="T30"/>
                <a:gd fmla="*/ 345 h 378" name="T31"/>
                <a:gd fmla="*/ 163 w 619" name="T32"/>
                <a:gd fmla="*/ 349 h 378" name="T33"/>
                <a:gd fmla="*/ 138 w 619" name="T34"/>
                <a:gd fmla="*/ 351 h 378" name="T35"/>
                <a:gd fmla="*/ 113 w 619" name="T36"/>
                <a:gd fmla="*/ 351 h 378" name="T37"/>
                <a:gd fmla="*/ 124 w 619" name="T38"/>
                <a:gd fmla="*/ 357 h 378" name="T39"/>
                <a:gd fmla="*/ 174 w 619" name="T40"/>
                <a:gd fmla="*/ 368 h 378" name="T41"/>
                <a:gd fmla="*/ 224 w 619" name="T42"/>
                <a:gd fmla="*/ 376 h 378" name="T43"/>
                <a:gd fmla="*/ 273 w 619" name="T44"/>
                <a:gd fmla="*/ 378 h 378" name="T45"/>
                <a:gd fmla="*/ 309 w 619" name="T46"/>
                <a:gd fmla="*/ 376 h 378" name="T47"/>
                <a:gd fmla="*/ 333 w 619" name="T48"/>
                <a:gd fmla="*/ 372 h 378" name="T49"/>
                <a:gd fmla="*/ 355 w 619" name="T50"/>
                <a:gd fmla="*/ 366 h 378" name="T51"/>
                <a:gd fmla="*/ 378 w 619" name="T52"/>
                <a:gd fmla="*/ 357 h 378" name="T53"/>
                <a:gd fmla="*/ 398 w 619" name="T54"/>
                <a:gd fmla="*/ 347 h 378" name="T55"/>
                <a:gd fmla="*/ 418 w 619" name="T56"/>
                <a:gd fmla="*/ 333 h 378" name="T57"/>
                <a:gd fmla="*/ 436 w 619" name="T58"/>
                <a:gd fmla="*/ 317 h 378" name="T59"/>
                <a:gd fmla="*/ 452 w 619" name="T60"/>
                <a:gd fmla="*/ 298 h 378" name="T61"/>
                <a:gd fmla="*/ 465 w 619" name="T62"/>
                <a:gd fmla="*/ 278 h 378" name="T63"/>
                <a:gd fmla="*/ 476 w 619" name="T64"/>
                <a:gd fmla="*/ 258 h 378" name="T65"/>
                <a:gd fmla="*/ 487 w 619" name="T66"/>
                <a:gd fmla="*/ 226 h 378" name="T67"/>
                <a:gd fmla="*/ 503 w 619" name="T68"/>
                <a:gd fmla="*/ 164 h 378" name="T69"/>
                <a:gd fmla="*/ 519 w 619" name="T70"/>
                <a:gd fmla="*/ 104 h 378" name="T71"/>
                <a:gd fmla="*/ 530 w 619" name="T72"/>
                <a:gd fmla="*/ 77 h 378" name="T73"/>
                <a:gd fmla="*/ 540 w 619" name="T74"/>
                <a:gd fmla="*/ 59 h 378" name="T75"/>
                <a:gd fmla="*/ 552 w 619" name="T76"/>
                <a:gd fmla="*/ 44 h 378" name="T77"/>
                <a:gd fmla="*/ 567 w 619" name="T78"/>
                <a:gd fmla="*/ 29 h 378" name="T79"/>
                <a:gd fmla="*/ 585 w 619" name="T80"/>
                <a:gd fmla="*/ 16 h 378" name="T81"/>
                <a:gd fmla="*/ 607 w 619" name="T82"/>
                <a:gd fmla="*/ 5 h 378" name="T83"/>
                <a:gd fmla="*/ 596 w 619" name="T84"/>
                <a:gd fmla="*/ 9 h 378" name="T85"/>
                <a:gd fmla="*/ 551 w 619" name="T86"/>
                <a:gd fmla="*/ 21 h 378" name="T87"/>
                <a:gd fmla="*/ 506 w 619" name="T88"/>
                <a:gd fmla="*/ 28 h 378" name="T89"/>
                <a:gd fmla="*/ 461 w 619" name="T90"/>
                <a:gd fmla="*/ 31 h 378" name="T91"/>
                <a:gd fmla="*/ 395 w 619" name="T92"/>
                <a:gd fmla="*/ 32 h 378" name="T93"/>
                <a:gd fmla="*/ 329 w 619" name="T94"/>
                <a:gd fmla="*/ 36 h 378" name="T95"/>
                <a:gd fmla="*/ 286 w 619" name="T96"/>
                <a:gd fmla="*/ 44 h 378" name="T97"/>
                <a:gd fmla="*/ 253 w 619" name="T98"/>
                <a:gd fmla="*/ 54 h 378" name="T99"/>
                <a:gd fmla="*/ 231 w 619" name="T100"/>
                <a:gd fmla="*/ 63 h 378" name="T101"/>
                <a:gd fmla="*/ 203 w 619" name="T102"/>
                <a:gd fmla="*/ 79 h 378" name="T103"/>
                <a:gd fmla="*/ 170 w 619" name="T104"/>
                <a:gd fmla="*/ 104 h 378" name="T105"/>
                <a:gd fmla="*/ 143 w 619" name="T106"/>
                <a:gd fmla="*/ 133 h 378" name="T107"/>
                <a:gd fmla="*/ 107 w 619" name="T108"/>
                <a:gd fmla="*/ 181 h 378" name="T109"/>
                <a:gd fmla="*/ 72 w 619" name="T110"/>
                <a:gd fmla="*/ 232 h 378" name="T111"/>
                <a:gd fmla="*/ 46 w 619" name="T112"/>
                <a:gd fmla="*/ 266 h 378" name="T113"/>
                <a:gd fmla="*/ 27 w 619" name="T114"/>
                <a:gd fmla="*/ 285 h 378" name="T115"/>
                <a:gd fmla="*/ 5 w 619" name="T116"/>
                <a:gd fmla="*/ 295 h 37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78" w="619">
                  <a:moveTo>
                    <a:pt x="0" y="297"/>
                  </a:moveTo>
                  <a:lnTo>
                    <a:pt x="28" y="300"/>
                  </a:lnTo>
                  <a:lnTo>
                    <a:pt x="58" y="302"/>
                  </a:lnTo>
                  <a:lnTo>
                    <a:pt x="86" y="302"/>
                  </a:lnTo>
                  <a:lnTo>
                    <a:pt x="114" y="300"/>
                  </a:lnTo>
                  <a:lnTo>
                    <a:pt x="142" y="296"/>
                  </a:lnTo>
                  <a:lnTo>
                    <a:pt x="169" y="290"/>
                  </a:lnTo>
                  <a:lnTo>
                    <a:pt x="197" y="283"/>
                  </a:lnTo>
                  <a:lnTo>
                    <a:pt x="224" y="274"/>
                  </a:lnTo>
                  <a:lnTo>
                    <a:pt x="250" y="264"/>
                  </a:lnTo>
                  <a:lnTo>
                    <a:pt x="276" y="251"/>
                  </a:lnTo>
                  <a:lnTo>
                    <a:pt x="301" y="238"/>
                  </a:lnTo>
                  <a:lnTo>
                    <a:pt x="325" y="221"/>
                  </a:lnTo>
                  <a:lnTo>
                    <a:pt x="349" y="205"/>
                  </a:lnTo>
                  <a:lnTo>
                    <a:pt x="373" y="186"/>
                  </a:lnTo>
                  <a:lnTo>
                    <a:pt x="394" y="167"/>
                  </a:lnTo>
                  <a:lnTo>
                    <a:pt x="415" y="146"/>
                  </a:lnTo>
                  <a:lnTo>
                    <a:pt x="404" y="168"/>
                  </a:lnTo>
                  <a:lnTo>
                    <a:pt x="391" y="190"/>
                  </a:lnTo>
                  <a:lnTo>
                    <a:pt x="377" y="211"/>
                  </a:lnTo>
                  <a:lnTo>
                    <a:pt x="361" y="231"/>
                  </a:lnTo>
                  <a:lnTo>
                    <a:pt x="344" y="250"/>
                  </a:lnTo>
                  <a:lnTo>
                    <a:pt x="326" y="268"/>
                  </a:lnTo>
                  <a:lnTo>
                    <a:pt x="308" y="284"/>
                  </a:lnTo>
                  <a:lnTo>
                    <a:pt x="288" y="299"/>
                  </a:lnTo>
                  <a:lnTo>
                    <a:pt x="267" y="313"/>
                  </a:lnTo>
                  <a:lnTo>
                    <a:pt x="245" y="324"/>
                  </a:lnTo>
                  <a:lnTo>
                    <a:pt x="234" y="329"/>
                  </a:lnTo>
                  <a:lnTo>
                    <a:pt x="222" y="334"/>
                  </a:lnTo>
                  <a:lnTo>
                    <a:pt x="211" y="338"/>
                  </a:lnTo>
                  <a:lnTo>
                    <a:pt x="199" y="342"/>
                  </a:lnTo>
                  <a:lnTo>
                    <a:pt x="187" y="345"/>
                  </a:lnTo>
                  <a:lnTo>
                    <a:pt x="175" y="347"/>
                  </a:lnTo>
                  <a:lnTo>
                    <a:pt x="163" y="349"/>
                  </a:lnTo>
                  <a:lnTo>
                    <a:pt x="150" y="351"/>
                  </a:lnTo>
                  <a:lnTo>
                    <a:pt x="138" y="351"/>
                  </a:lnTo>
                  <a:lnTo>
                    <a:pt x="125" y="351"/>
                  </a:lnTo>
                  <a:lnTo>
                    <a:pt x="113" y="351"/>
                  </a:lnTo>
                  <a:lnTo>
                    <a:pt x="100" y="350"/>
                  </a:lnTo>
                  <a:lnTo>
                    <a:pt x="124" y="357"/>
                  </a:lnTo>
                  <a:lnTo>
                    <a:pt x="149" y="363"/>
                  </a:lnTo>
                  <a:lnTo>
                    <a:pt x="174" y="368"/>
                  </a:lnTo>
                  <a:lnTo>
                    <a:pt x="199" y="372"/>
                  </a:lnTo>
                  <a:lnTo>
                    <a:pt x="224" y="376"/>
                  </a:lnTo>
                  <a:lnTo>
                    <a:pt x="249" y="378"/>
                  </a:lnTo>
                  <a:lnTo>
                    <a:pt x="273" y="378"/>
                  </a:lnTo>
                  <a:lnTo>
                    <a:pt x="298" y="377"/>
                  </a:lnTo>
                  <a:lnTo>
                    <a:pt x="309" y="376"/>
                  </a:lnTo>
                  <a:lnTo>
                    <a:pt x="321" y="374"/>
                  </a:lnTo>
                  <a:lnTo>
                    <a:pt x="333" y="372"/>
                  </a:lnTo>
                  <a:lnTo>
                    <a:pt x="344" y="369"/>
                  </a:lnTo>
                  <a:lnTo>
                    <a:pt x="355" y="366"/>
                  </a:lnTo>
                  <a:lnTo>
                    <a:pt x="366" y="362"/>
                  </a:lnTo>
                  <a:lnTo>
                    <a:pt x="378" y="357"/>
                  </a:lnTo>
                  <a:lnTo>
                    <a:pt x="388" y="352"/>
                  </a:lnTo>
                  <a:lnTo>
                    <a:pt x="398" y="347"/>
                  </a:lnTo>
                  <a:lnTo>
                    <a:pt x="408" y="340"/>
                  </a:lnTo>
                  <a:lnTo>
                    <a:pt x="418" y="333"/>
                  </a:lnTo>
                  <a:lnTo>
                    <a:pt x="427" y="325"/>
                  </a:lnTo>
                  <a:lnTo>
                    <a:pt x="436" y="317"/>
                  </a:lnTo>
                  <a:lnTo>
                    <a:pt x="444" y="308"/>
                  </a:lnTo>
                  <a:lnTo>
                    <a:pt x="452" y="298"/>
                  </a:lnTo>
                  <a:lnTo>
                    <a:pt x="460" y="287"/>
                  </a:lnTo>
                  <a:lnTo>
                    <a:pt x="465" y="278"/>
                  </a:lnTo>
                  <a:lnTo>
                    <a:pt x="471" y="268"/>
                  </a:lnTo>
                  <a:lnTo>
                    <a:pt x="476" y="258"/>
                  </a:lnTo>
                  <a:lnTo>
                    <a:pt x="480" y="248"/>
                  </a:lnTo>
                  <a:lnTo>
                    <a:pt x="487" y="226"/>
                  </a:lnTo>
                  <a:lnTo>
                    <a:pt x="493" y="206"/>
                  </a:lnTo>
                  <a:lnTo>
                    <a:pt x="503" y="164"/>
                  </a:lnTo>
                  <a:lnTo>
                    <a:pt x="513" y="124"/>
                  </a:lnTo>
                  <a:lnTo>
                    <a:pt x="519" y="104"/>
                  </a:lnTo>
                  <a:lnTo>
                    <a:pt x="526" y="86"/>
                  </a:lnTo>
                  <a:lnTo>
                    <a:pt x="530" y="77"/>
                  </a:lnTo>
                  <a:lnTo>
                    <a:pt x="535" y="68"/>
                  </a:lnTo>
                  <a:lnTo>
                    <a:pt x="540" y="59"/>
                  </a:lnTo>
                  <a:lnTo>
                    <a:pt x="546" y="51"/>
                  </a:lnTo>
                  <a:lnTo>
                    <a:pt x="552" y="44"/>
                  </a:lnTo>
                  <a:lnTo>
                    <a:pt x="559" y="36"/>
                  </a:lnTo>
                  <a:lnTo>
                    <a:pt x="567" y="29"/>
                  </a:lnTo>
                  <a:lnTo>
                    <a:pt x="576" y="22"/>
                  </a:lnTo>
                  <a:lnTo>
                    <a:pt x="585" y="16"/>
                  </a:lnTo>
                  <a:lnTo>
                    <a:pt x="596" y="10"/>
                  </a:lnTo>
                  <a:lnTo>
                    <a:pt x="607" y="5"/>
                  </a:lnTo>
                  <a:lnTo>
                    <a:pt x="619" y="0"/>
                  </a:lnTo>
                  <a:lnTo>
                    <a:pt x="596" y="9"/>
                  </a:lnTo>
                  <a:lnTo>
                    <a:pt x="574" y="16"/>
                  </a:lnTo>
                  <a:lnTo>
                    <a:pt x="551" y="21"/>
                  </a:lnTo>
                  <a:lnTo>
                    <a:pt x="528" y="25"/>
                  </a:lnTo>
                  <a:lnTo>
                    <a:pt x="506" y="28"/>
                  </a:lnTo>
                  <a:lnTo>
                    <a:pt x="484" y="30"/>
                  </a:lnTo>
                  <a:lnTo>
                    <a:pt x="461" y="31"/>
                  </a:lnTo>
                  <a:lnTo>
                    <a:pt x="439" y="31"/>
                  </a:lnTo>
                  <a:lnTo>
                    <a:pt x="395" y="32"/>
                  </a:lnTo>
                  <a:lnTo>
                    <a:pt x="350" y="34"/>
                  </a:lnTo>
                  <a:lnTo>
                    <a:pt x="329" y="36"/>
                  </a:lnTo>
                  <a:lnTo>
                    <a:pt x="307" y="39"/>
                  </a:lnTo>
                  <a:lnTo>
                    <a:pt x="286" y="44"/>
                  </a:lnTo>
                  <a:lnTo>
                    <a:pt x="265" y="50"/>
                  </a:lnTo>
                  <a:lnTo>
                    <a:pt x="253" y="54"/>
                  </a:lnTo>
                  <a:lnTo>
                    <a:pt x="242" y="58"/>
                  </a:lnTo>
                  <a:lnTo>
                    <a:pt x="231" y="63"/>
                  </a:lnTo>
                  <a:lnTo>
                    <a:pt x="221" y="68"/>
                  </a:lnTo>
                  <a:lnTo>
                    <a:pt x="203" y="79"/>
                  </a:lnTo>
                  <a:lnTo>
                    <a:pt x="186" y="91"/>
                  </a:lnTo>
                  <a:lnTo>
                    <a:pt x="170" y="104"/>
                  </a:lnTo>
                  <a:lnTo>
                    <a:pt x="156" y="118"/>
                  </a:lnTo>
                  <a:lnTo>
                    <a:pt x="143" y="133"/>
                  </a:lnTo>
                  <a:lnTo>
                    <a:pt x="130" y="149"/>
                  </a:lnTo>
                  <a:lnTo>
                    <a:pt x="107" y="181"/>
                  </a:lnTo>
                  <a:lnTo>
                    <a:pt x="84" y="215"/>
                  </a:lnTo>
                  <a:lnTo>
                    <a:pt x="72" y="232"/>
                  </a:lnTo>
                  <a:lnTo>
                    <a:pt x="60" y="250"/>
                  </a:lnTo>
                  <a:lnTo>
                    <a:pt x="46" y="266"/>
                  </a:lnTo>
                  <a:lnTo>
                    <a:pt x="32" y="283"/>
                  </a:lnTo>
                  <a:lnTo>
                    <a:pt x="27" y="285"/>
                  </a:lnTo>
                  <a:lnTo>
                    <a:pt x="16" y="290"/>
                  </a:lnTo>
                  <a:lnTo>
                    <a:pt x="5" y="295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6" name="Freeform 448"/>
            <p:cNvSpPr/>
            <p:nvPr/>
          </p:nvSpPr>
          <p:spPr bwMode="auto">
            <a:xfrm rot="20782584">
              <a:off x="2438327" y="3774802"/>
              <a:ext cx="149225" cy="76200"/>
            </a:xfrm>
            <a:custGeom>
              <a:gdLst>
                <a:gd fmla="*/ 19 w 663" name="T0"/>
                <a:gd fmla="*/ 57 h 335" name="T1"/>
                <a:gd fmla="*/ 61 w 663" name="T2"/>
                <a:gd fmla="*/ 95 h 335" name="T3"/>
                <a:gd fmla="*/ 107 w 663" name="T4"/>
                <a:gd fmla="*/ 127 h 335" name="T5"/>
                <a:gd fmla="*/ 158 w 663" name="T6"/>
                <a:gd fmla="*/ 153 h 335" name="T7"/>
                <a:gd fmla="*/ 211 w 663" name="T8"/>
                <a:gd fmla="*/ 172 h 335" name="T9"/>
                <a:gd fmla="*/ 266 w 663" name="T10"/>
                <a:gd fmla="*/ 187 h 335" name="T11"/>
                <a:gd fmla="*/ 325 w 663" name="T12"/>
                <a:gd fmla="*/ 194 h 335" name="T13"/>
                <a:gd fmla="*/ 383 w 663" name="T14"/>
                <a:gd fmla="*/ 194 h 335" name="T15"/>
                <a:gd fmla="*/ 389 w 663" name="T16"/>
                <a:gd fmla="*/ 201 h 335" name="T17"/>
                <a:gd fmla="*/ 341 w 663" name="T18"/>
                <a:gd fmla="*/ 216 h 335" name="T19"/>
                <a:gd fmla="*/ 291 w 663" name="T20"/>
                <a:gd fmla="*/ 225 h 335" name="T21"/>
                <a:gd fmla="*/ 241 w 663" name="T22"/>
                <a:gd fmla="*/ 227 h 335" name="T23"/>
                <a:gd fmla="*/ 191 w 663" name="T24"/>
                <a:gd fmla="*/ 222 h 335" name="T25"/>
                <a:gd fmla="*/ 155 w 663" name="T26"/>
                <a:gd fmla="*/ 213 h 335" name="T27"/>
                <a:gd fmla="*/ 132 w 663" name="T28"/>
                <a:gd fmla="*/ 204 h 335" name="T29"/>
                <a:gd fmla="*/ 110 w 663" name="T30"/>
                <a:gd fmla="*/ 194 h 335" name="T31"/>
                <a:gd fmla="*/ 89 w 663" name="T32"/>
                <a:gd fmla="*/ 181 h 335" name="T33"/>
                <a:gd fmla="*/ 68 w 663" name="T34"/>
                <a:gd fmla="*/ 166 h 335" name="T35"/>
                <a:gd fmla="*/ 49 w 663" name="T36"/>
                <a:gd fmla="*/ 150 h 335" name="T37"/>
                <a:gd fmla="*/ 54 w 663" name="T38"/>
                <a:gd fmla="*/ 161 h 335" name="T39"/>
                <a:gd fmla="*/ 85 w 663" name="T40"/>
                <a:gd fmla="*/ 203 h 335" name="T41"/>
                <a:gd fmla="*/ 118 w 663" name="T42"/>
                <a:gd fmla="*/ 242 h 335" name="T43"/>
                <a:gd fmla="*/ 154 w 663" name="T44"/>
                <a:gd fmla="*/ 276 h 335" name="T45"/>
                <a:gd fmla="*/ 183 w 663" name="T46"/>
                <a:gd fmla="*/ 297 h 335" name="T47"/>
                <a:gd fmla="*/ 203 w 663" name="T48"/>
                <a:gd fmla="*/ 309 h 335" name="T49"/>
                <a:gd fmla="*/ 224 w 663" name="T50"/>
                <a:gd fmla="*/ 319 h 335" name="T51"/>
                <a:gd fmla="*/ 246 w 663" name="T52"/>
                <a:gd fmla="*/ 327 h 335" name="T53"/>
                <a:gd fmla="*/ 269 w 663" name="T54"/>
                <a:gd fmla="*/ 332 h 335" name="T55"/>
                <a:gd fmla="*/ 292 w 663" name="T56"/>
                <a:gd fmla="*/ 335 h 335" name="T57"/>
                <a:gd fmla="*/ 317 w 663" name="T58"/>
                <a:gd fmla="*/ 334 h 335" name="T59"/>
                <a:gd fmla="*/ 342 w 663" name="T60"/>
                <a:gd fmla="*/ 330 h 335" name="T61"/>
                <a:gd fmla="*/ 366 w 663" name="T62"/>
                <a:gd fmla="*/ 323 h 335" name="T63"/>
                <a:gd fmla="*/ 386 w 663" name="T64"/>
                <a:gd fmla="*/ 315 h 335" name="T65"/>
                <a:gd fmla="*/ 415 w 663" name="T66"/>
                <a:gd fmla="*/ 300 h 335" name="T67"/>
                <a:gd fmla="*/ 468 w 663" name="T68"/>
                <a:gd fmla="*/ 263 h 335" name="T69"/>
                <a:gd fmla="*/ 518 w 663" name="T70"/>
                <a:gd fmla="*/ 227 h 335" name="T71"/>
                <a:gd fmla="*/ 545 w 663" name="T72"/>
                <a:gd fmla="*/ 214 h 335" name="T73"/>
                <a:gd fmla="*/ 564 w 663" name="T74"/>
                <a:gd fmla="*/ 207 h 335" name="T75"/>
                <a:gd fmla="*/ 583 w 663" name="T76"/>
                <a:gd fmla="*/ 203 h 335" name="T77"/>
                <a:gd fmla="*/ 604 w 663" name="T78"/>
                <a:gd fmla="*/ 201 h 335" name="T79"/>
                <a:gd fmla="*/ 627 w 663" name="T80"/>
                <a:gd fmla="*/ 203 h 335" name="T81"/>
                <a:gd fmla="*/ 651 w 663" name="T82"/>
                <a:gd fmla="*/ 209 h 335" name="T83"/>
                <a:gd fmla="*/ 640 w 663" name="T84"/>
                <a:gd fmla="*/ 205 h 335" name="T85"/>
                <a:gd fmla="*/ 596 w 663" name="T86"/>
                <a:gd fmla="*/ 185 h 335" name="T87"/>
                <a:gd fmla="*/ 558 w 663" name="T88"/>
                <a:gd fmla="*/ 160 h 335" name="T89"/>
                <a:gd fmla="*/ 522 w 663" name="T90"/>
                <a:gd fmla="*/ 133 h 335" name="T91"/>
                <a:gd fmla="*/ 471 w 663" name="T92"/>
                <a:gd fmla="*/ 91 h 335" name="T93"/>
                <a:gd fmla="*/ 419 w 663" name="T94"/>
                <a:gd fmla="*/ 51 h 335" name="T95"/>
                <a:gd fmla="*/ 381 w 663" name="T96"/>
                <a:gd fmla="*/ 29 h 335" name="T97"/>
                <a:gd fmla="*/ 349 w 663" name="T98"/>
                <a:gd fmla="*/ 15 h 335" name="T99"/>
                <a:gd fmla="*/ 327 w 663" name="T100"/>
                <a:gd fmla="*/ 8 h 335" name="T101"/>
                <a:gd fmla="*/ 294 w 663" name="T102"/>
                <a:gd fmla="*/ 2 h 335" name="T103"/>
                <a:gd fmla="*/ 253 w 663" name="T104"/>
                <a:gd fmla="*/ 0 h 335" name="T105"/>
                <a:gd fmla="*/ 213 w 663" name="T106"/>
                <a:gd fmla="*/ 4 h 335" name="T107"/>
                <a:gd fmla="*/ 155 w 663" name="T108"/>
                <a:gd fmla="*/ 18 h 335" name="T109"/>
                <a:gd fmla="*/ 96 w 663" name="T110"/>
                <a:gd fmla="*/ 34 h 335" name="T111"/>
                <a:gd fmla="*/ 54 w 663" name="T112"/>
                <a:gd fmla="*/ 43 h 335" name="T113"/>
                <a:gd fmla="*/ 28 w 663" name="T114"/>
                <a:gd fmla="*/ 44 h 335" name="T115"/>
                <a:gd fmla="*/ 5 w 663" name="T116"/>
                <a:gd fmla="*/ 38 h 3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35" w="663">
                  <a:moveTo>
                    <a:pt x="0" y="36"/>
                  </a:moveTo>
                  <a:lnTo>
                    <a:pt x="19" y="57"/>
                  </a:lnTo>
                  <a:lnTo>
                    <a:pt x="39" y="77"/>
                  </a:lnTo>
                  <a:lnTo>
                    <a:pt x="61" y="95"/>
                  </a:lnTo>
                  <a:lnTo>
                    <a:pt x="84" y="111"/>
                  </a:lnTo>
                  <a:lnTo>
                    <a:pt x="107" y="127"/>
                  </a:lnTo>
                  <a:lnTo>
                    <a:pt x="132" y="140"/>
                  </a:lnTo>
                  <a:lnTo>
                    <a:pt x="158" y="153"/>
                  </a:lnTo>
                  <a:lnTo>
                    <a:pt x="184" y="163"/>
                  </a:lnTo>
                  <a:lnTo>
                    <a:pt x="211" y="172"/>
                  </a:lnTo>
                  <a:lnTo>
                    <a:pt x="238" y="180"/>
                  </a:lnTo>
                  <a:lnTo>
                    <a:pt x="266" y="187"/>
                  </a:lnTo>
                  <a:lnTo>
                    <a:pt x="295" y="191"/>
                  </a:lnTo>
                  <a:lnTo>
                    <a:pt x="325" y="194"/>
                  </a:lnTo>
                  <a:lnTo>
                    <a:pt x="354" y="195"/>
                  </a:lnTo>
                  <a:lnTo>
                    <a:pt x="383" y="194"/>
                  </a:lnTo>
                  <a:lnTo>
                    <a:pt x="412" y="191"/>
                  </a:lnTo>
                  <a:lnTo>
                    <a:pt x="389" y="201"/>
                  </a:lnTo>
                  <a:lnTo>
                    <a:pt x="366" y="209"/>
                  </a:lnTo>
                  <a:lnTo>
                    <a:pt x="341" y="216"/>
                  </a:lnTo>
                  <a:lnTo>
                    <a:pt x="317" y="221"/>
                  </a:lnTo>
                  <a:lnTo>
                    <a:pt x="291" y="225"/>
                  </a:lnTo>
                  <a:lnTo>
                    <a:pt x="266" y="227"/>
                  </a:lnTo>
                  <a:lnTo>
                    <a:pt x="241" y="227"/>
                  </a:lnTo>
                  <a:lnTo>
                    <a:pt x="216" y="225"/>
                  </a:lnTo>
                  <a:lnTo>
                    <a:pt x="191" y="222"/>
                  </a:lnTo>
                  <a:lnTo>
                    <a:pt x="167" y="216"/>
                  </a:lnTo>
                  <a:lnTo>
                    <a:pt x="155" y="213"/>
                  </a:lnTo>
                  <a:lnTo>
                    <a:pt x="144" y="209"/>
                  </a:lnTo>
                  <a:lnTo>
                    <a:pt x="132" y="204"/>
                  </a:lnTo>
                  <a:lnTo>
                    <a:pt x="121" y="200"/>
                  </a:lnTo>
                  <a:lnTo>
                    <a:pt x="110" y="194"/>
                  </a:lnTo>
                  <a:lnTo>
                    <a:pt x="99" y="188"/>
                  </a:lnTo>
                  <a:lnTo>
                    <a:pt x="89" y="181"/>
                  </a:lnTo>
                  <a:lnTo>
                    <a:pt x="78" y="174"/>
                  </a:lnTo>
                  <a:lnTo>
                    <a:pt x="68" y="166"/>
                  </a:lnTo>
                  <a:lnTo>
                    <a:pt x="59" y="158"/>
                  </a:lnTo>
                  <a:lnTo>
                    <a:pt x="49" y="150"/>
                  </a:lnTo>
                  <a:lnTo>
                    <a:pt x="40" y="140"/>
                  </a:lnTo>
                  <a:lnTo>
                    <a:pt x="54" y="161"/>
                  </a:lnTo>
                  <a:lnTo>
                    <a:pt x="69" y="182"/>
                  </a:lnTo>
                  <a:lnTo>
                    <a:pt x="85" y="203"/>
                  </a:lnTo>
                  <a:lnTo>
                    <a:pt x="101" y="223"/>
                  </a:lnTo>
                  <a:lnTo>
                    <a:pt x="118" y="242"/>
                  </a:lnTo>
                  <a:lnTo>
                    <a:pt x="136" y="259"/>
                  </a:lnTo>
                  <a:lnTo>
                    <a:pt x="154" y="276"/>
                  </a:lnTo>
                  <a:lnTo>
                    <a:pt x="173" y="291"/>
                  </a:lnTo>
                  <a:lnTo>
                    <a:pt x="183" y="297"/>
                  </a:lnTo>
                  <a:lnTo>
                    <a:pt x="193" y="304"/>
                  </a:lnTo>
                  <a:lnTo>
                    <a:pt x="203" y="309"/>
                  </a:lnTo>
                  <a:lnTo>
                    <a:pt x="214" y="315"/>
                  </a:lnTo>
                  <a:lnTo>
                    <a:pt x="224" y="319"/>
                  </a:lnTo>
                  <a:lnTo>
                    <a:pt x="235" y="324"/>
                  </a:lnTo>
                  <a:lnTo>
                    <a:pt x="246" y="327"/>
                  </a:lnTo>
                  <a:lnTo>
                    <a:pt x="257" y="330"/>
                  </a:lnTo>
                  <a:lnTo>
                    <a:pt x="269" y="332"/>
                  </a:lnTo>
                  <a:lnTo>
                    <a:pt x="280" y="334"/>
                  </a:lnTo>
                  <a:lnTo>
                    <a:pt x="292" y="335"/>
                  </a:lnTo>
                  <a:lnTo>
                    <a:pt x="305" y="335"/>
                  </a:lnTo>
                  <a:lnTo>
                    <a:pt x="317" y="334"/>
                  </a:lnTo>
                  <a:lnTo>
                    <a:pt x="330" y="332"/>
                  </a:lnTo>
                  <a:lnTo>
                    <a:pt x="342" y="330"/>
                  </a:lnTo>
                  <a:lnTo>
                    <a:pt x="355" y="327"/>
                  </a:lnTo>
                  <a:lnTo>
                    <a:pt x="366" y="323"/>
                  </a:lnTo>
                  <a:lnTo>
                    <a:pt x="376" y="319"/>
                  </a:lnTo>
                  <a:lnTo>
                    <a:pt x="386" y="315"/>
                  </a:lnTo>
                  <a:lnTo>
                    <a:pt x="396" y="310"/>
                  </a:lnTo>
                  <a:lnTo>
                    <a:pt x="415" y="300"/>
                  </a:lnTo>
                  <a:lnTo>
                    <a:pt x="433" y="288"/>
                  </a:lnTo>
                  <a:lnTo>
                    <a:pt x="468" y="263"/>
                  </a:lnTo>
                  <a:lnTo>
                    <a:pt x="501" y="238"/>
                  </a:lnTo>
                  <a:lnTo>
                    <a:pt x="518" y="227"/>
                  </a:lnTo>
                  <a:lnTo>
                    <a:pt x="536" y="218"/>
                  </a:lnTo>
                  <a:lnTo>
                    <a:pt x="545" y="214"/>
                  </a:lnTo>
                  <a:lnTo>
                    <a:pt x="554" y="210"/>
                  </a:lnTo>
                  <a:lnTo>
                    <a:pt x="564" y="207"/>
                  </a:lnTo>
                  <a:lnTo>
                    <a:pt x="573" y="204"/>
                  </a:lnTo>
                  <a:lnTo>
                    <a:pt x="583" y="203"/>
                  </a:lnTo>
                  <a:lnTo>
                    <a:pt x="593" y="202"/>
                  </a:lnTo>
                  <a:lnTo>
                    <a:pt x="604" y="201"/>
                  </a:lnTo>
                  <a:lnTo>
                    <a:pt x="615" y="202"/>
                  </a:lnTo>
                  <a:lnTo>
                    <a:pt x="627" y="203"/>
                  </a:lnTo>
                  <a:lnTo>
                    <a:pt x="639" y="206"/>
                  </a:lnTo>
                  <a:lnTo>
                    <a:pt x="651" y="209"/>
                  </a:lnTo>
                  <a:lnTo>
                    <a:pt x="663" y="213"/>
                  </a:lnTo>
                  <a:lnTo>
                    <a:pt x="640" y="205"/>
                  </a:lnTo>
                  <a:lnTo>
                    <a:pt x="617" y="196"/>
                  </a:lnTo>
                  <a:lnTo>
                    <a:pt x="596" y="185"/>
                  </a:lnTo>
                  <a:lnTo>
                    <a:pt x="577" y="172"/>
                  </a:lnTo>
                  <a:lnTo>
                    <a:pt x="558" y="160"/>
                  </a:lnTo>
                  <a:lnTo>
                    <a:pt x="540" y="146"/>
                  </a:lnTo>
                  <a:lnTo>
                    <a:pt x="522" y="133"/>
                  </a:lnTo>
                  <a:lnTo>
                    <a:pt x="505" y="119"/>
                  </a:lnTo>
                  <a:lnTo>
                    <a:pt x="471" y="91"/>
                  </a:lnTo>
                  <a:lnTo>
                    <a:pt x="436" y="64"/>
                  </a:lnTo>
                  <a:lnTo>
                    <a:pt x="419" y="51"/>
                  </a:lnTo>
                  <a:lnTo>
                    <a:pt x="400" y="40"/>
                  </a:lnTo>
                  <a:lnTo>
                    <a:pt x="381" y="29"/>
                  </a:lnTo>
                  <a:lnTo>
                    <a:pt x="361" y="20"/>
                  </a:lnTo>
                  <a:lnTo>
                    <a:pt x="349" y="15"/>
                  </a:lnTo>
                  <a:lnTo>
                    <a:pt x="338" y="12"/>
                  </a:lnTo>
                  <a:lnTo>
                    <a:pt x="327" y="8"/>
                  </a:lnTo>
                  <a:lnTo>
                    <a:pt x="316" y="6"/>
                  </a:lnTo>
                  <a:lnTo>
                    <a:pt x="294" y="2"/>
                  </a:lnTo>
                  <a:lnTo>
                    <a:pt x="273" y="0"/>
                  </a:lnTo>
                  <a:lnTo>
                    <a:pt x="253" y="0"/>
                  </a:lnTo>
                  <a:lnTo>
                    <a:pt x="233" y="2"/>
                  </a:lnTo>
                  <a:lnTo>
                    <a:pt x="213" y="4"/>
                  </a:lnTo>
                  <a:lnTo>
                    <a:pt x="194" y="8"/>
                  </a:lnTo>
                  <a:lnTo>
                    <a:pt x="155" y="18"/>
                  </a:lnTo>
                  <a:lnTo>
                    <a:pt x="116" y="29"/>
                  </a:lnTo>
                  <a:lnTo>
                    <a:pt x="96" y="34"/>
                  </a:lnTo>
                  <a:lnTo>
                    <a:pt x="75" y="39"/>
                  </a:lnTo>
                  <a:lnTo>
                    <a:pt x="54" y="43"/>
                  </a:lnTo>
                  <a:lnTo>
                    <a:pt x="33" y="46"/>
                  </a:lnTo>
                  <a:lnTo>
                    <a:pt x="28" y="44"/>
                  </a:lnTo>
                  <a:lnTo>
                    <a:pt x="16" y="41"/>
                  </a:lnTo>
                  <a:lnTo>
                    <a:pt x="5" y="38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7" name="Freeform 449"/>
            <p:cNvSpPr/>
            <p:nvPr/>
          </p:nvSpPr>
          <p:spPr bwMode="auto">
            <a:xfrm rot="20782584">
              <a:off x="2433113" y="3825732"/>
              <a:ext cx="84138" cy="141288"/>
            </a:xfrm>
            <a:custGeom>
              <a:gdLst>
                <a:gd fmla="*/ 84 w 370" name="T0"/>
                <a:gd fmla="*/ 29 h 626" name="T1"/>
                <a:gd fmla="*/ 81 w 370" name="T2"/>
                <a:gd fmla="*/ 85 h 626" name="T3"/>
                <a:gd fmla="*/ 85 w 370" name="T4"/>
                <a:gd fmla="*/ 141 h 626" name="T5"/>
                <a:gd fmla="*/ 98 w 370" name="T6"/>
                <a:gd fmla="*/ 196 h 626" name="T7"/>
                <a:gd fmla="*/ 116 w 370" name="T8"/>
                <a:gd fmla="*/ 250 h 626" name="T9"/>
                <a:gd fmla="*/ 141 w 370" name="T10"/>
                <a:gd fmla="*/ 302 h 626" name="T11"/>
                <a:gd fmla="*/ 172 w 370" name="T12"/>
                <a:gd fmla="*/ 350 h 626" name="T13"/>
                <a:gd fmla="*/ 209 w 370" name="T14"/>
                <a:gd fmla="*/ 397 h 626" name="T15"/>
                <a:gd fmla="*/ 207 w 370" name="T16"/>
                <a:gd fmla="*/ 406 h 626" name="T17"/>
                <a:gd fmla="*/ 165 w 370" name="T18"/>
                <a:gd fmla="*/ 379 h 626" name="T19"/>
                <a:gd fmla="*/ 127 w 370" name="T20"/>
                <a:gd fmla="*/ 345 h 626" name="T21"/>
                <a:gd fmla="*/ 94 w 370" name="T22"/>
                <a:gd fmla="*/ 307 h 626" name="T23"/>
                <a:gd fmla="*/ 66 w 370" name="T24"/>
                <a:gd fmla="*/ 265 h 626" name="T25"/>
                <a:gd fmla="*/ 50 w 370" name="T26"/>
                <a:gd fmla="*/ 232 h 626" name="T27"/>
                <a:gd fmla="*/ 42 w 370" name="T28"/>
                <a:gd fmla="*/ 209 h 626" name="T29"/>
                <a:gd fmla="*/ 35 w 370" name="T30"/>
                <a:gd fmla="*/ 185 h 626" name="T31"/>
                <a:gd fmla="*/ 32 w 370" name="T32"/>
                <a:gd fmla="*/ 161 h 626" name="T33"/>
                <a:gd fmla="*/ 30 w 370" name="T34"/>
                <a:gd fmla="*/ 136 h 626" name="T35"/>
                <a:gd fmla="*/ 31 w 370" name="T36"/>
                <a:gd fmla="*/ 110 h 626" name="T37"/>
                <a:gd fmla="*/ 25 w 370" name="T38"/>
                <a:gd fmla="*/ 122 h 626" name="T39"/>
                <a:gd fmla="*/ 12 w 370" name="T40"/>
                <a:gd fmla="*/ 171 h 626" name="T41"/>
                <a:gd fmla="*/ 4 w 370" name="T42"/>
                <a:gd fmla="*/ 221 h 626" name="T43"/>
                <a:gd fmla="*/ 0 w 370" name="T44"/>
                <a:gd fmla="*/ 271 h 626" name="T45"/>
                <a:gd fmla="*/ 1 w 370" name="T46"/>
                <a:gd fmla="*/ 307 h 626" name="T47"/>
                <a:gd fmla="*/ 5 w 370" name="T48"/>
                <a:gd fmla="*/ 330 h 626" name="T49"/>
                <a:gd fmla="*/ 10 w 370" name="T50"/>
                <a:gd fmla="*/ 353 h 626" name="T51"/>
                <a:gd fmla="*/ 18 w 370" name="T52"/>
                <a:gd fmla="*/ 376 h 626" name="T53"/>
                <a:gd fmla="*/ 29 w 370" name="T54"/>
                <a:gd fmla="*/ 396 h 626" name="T55"/>
                <a:gd fmla="*/ 42 w 370" name="T56"/>
                <a:gd fmla="*/ 416 h 626" name="T57"/>
                <a:gd fmla="*/ 57 w 370" name="T58"/>
                <a:gd fmla="*/ 434 h 626" name="T59"/>
                <a:gd fmla="*/ 76 w 370" name="T60"/>
                <a:gd fmla="*/ 451 h 626" name="T61"/>
                <a:gd fmla="*/ 97 w 370" name="T62"/>
                <a:gd fmla="*/ 465 h 626" name="T63"/>
                <a:gd fmla="*/ 116 w 370" name="T64"/>
                <a:gd fmla="*/ 476 h 626" name="T65"/>
                <a:gd fmla="*/ 147 w 370" name="T66"/>
                <a:gd fmla="*/ 488 h 626" name="T67"/>
                <a:gd fmla="*/ 209 w 370" name="T68"/>
                <a:gd fmla="*/ 506 h 626" name="T69"/>
                <a:gd fmla="*/ 268 w 370" name="T70"/>
                <a:gd fmla="*/ 523 h 626" name="T71"/>
                <a:gd fmla="*/ 295 w 370" name="T72"/>
                <a:gd fmla="*/ 535 h 626" name="T73"/>
                <a:gd fmla="*/ 312 w 370" name="T74"/>
                <a:gd fmla="*/ 545 h 626" name="T75"/>
                <a:gd fmla="*/ 328 w 370" name="T76"/>
                <a:gd fmla="*/ 558 h 626" name="T77"/>
                <a:gd fmla="*/ 342 w 370" name="T78"/>
                <a:gd fmla="*/ 573 h 626" name="T79"/>
                <a:gd fmla="*/ 355 w 370" name="T80"/>
                <a:gd fmla="*/ 591 h 626" name="T81"/>
                <a:gd fmla="*/ 365 w 370" name="T82"/>
                <a:gd fmla="*/ 613 h 626" name="T83"/>
                <a:gd fmla="*/ 361 w 370" name="T84"/>
                <a:gd fmla="*/ 602 h 626" name="T85"/>
                <a:gd fmla="*/ 350 w 370" name="T86"/>
                <a:gd fmla="*/ 557 h 626" name="T87"/>
                <a:gd fmla="*/ 345 w 370" name="T88"/>
                <a:gd fmla="*/ 511 h 626" name="T89"/>
                <a:gd fmla="*/ 343 w 370" name="T90"/>
                <a:gd fmla="*/ 467 h 626" name="T91"/>
                <a:gd fmla="*/ 343 w 370" name="T92"/>
                <a:gd fmla="*/ 400 h 626" name="T93"/>
                <a:gd fmla="*/ 340 w 370" name="T94"/>
                <a:gd fmla="*/ 334 h 626" name="T95"/>
                <a:gd fmla="*/ 334 w 370" name="T96"/>
                <a:gd fmla="*/ 291 h 626" name="T97"/>
                <a:gd fmla="*/ 325 w 370" name="T98"/>
                <a:gd fmla="*/ 258 h 626" name="T99"/>
                <a:gd fmla="*/ 316 w 370" name="T100"/>
                <a:gd fmla="*/ 236 h 626" name="T101"/>
                <a:gd fmla="*/ 301 w 370" name="T102"/>
                <a:gd fmla="*/ 207 h 626" name="T103"/>
                <a:gd fmla="*/ 276 w 370" name="T104"/>
                <a:gd fmla="*/ 174 h 626" name="T105"/>
                <a:gd fmla="*/ 248 w 370" name="T106"/>
                <a:gd fmla="*/ 146 h 626" name="T107"/>
                <a:gd fmla="*/ 201 w 370" name="T108"/>
                <a:gd fmla="*/ 109 h 626" name="T109"/>
                <a:gd fmla="*/ 151 w 370" name="T110"/>
                <a:gd fmla="*/ 73 h 626" name="T111"/>
                <a:gd fmla="*/ 118 w 370" name="T112"/>
                <a:gd fmla="*/ 47 h 626" name="T113"/>
                <a:gd fmla="*/ 100 w 370" name="T114"/>
                <a:gd fmla="*/ 27 h 626" name="T115"/>
                <a:gd fmla="*/ 91 w 370" name="T116"/>
                <a:gd fmla="*/ 5 h 62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26" w="370">
                  <a:moveTo>
                    <a:pt x="89" y="0"/>
                  </a:moveTo>
                  <a:lnTo>
                    <a:pt x="84" y="29"/>
                  </a:lnTo>
                  <a:lnTo>
                    <a:pt x="81" y="57"/>
                  </a:lnTo>
                  <a:lnTo>
                    <a:pt x="81" y="85"/>
                  </a:lnTo>
                  <a:lnTo>
                    <a:pt x="82" y="113"/>
                  </a:lnTo>
                  <a:lnTo>
                    <a:pt x="85" y="141"/>
                  </a:lnTo>
                  <a:lnTo>
                    <a:pt x="91" y="169"/>
                  </a:lnTo>
                  <a:lnTo>
                    <a:pt x="98" y="196"/>
                  </a:lnTo>
                  <a:lnTo>
                    <a:pt x="106" y="223"/>
                  </a:lnTo>
                  <a:lnTo>
                    <a:pt x="116" y="250"/>
                  </a:lnTo>
                  <a:lnTo>
                    <a:pt x="128" y="276"/>
                  </a:lnTo>
                  <a:lnTo>
                    <a:pt x="141" y="302"/>
                  </a:lnTo>
                  <a:lnTo>
                    <a:pt x="156" y="326"/>
                  </a:lnTo>
                  <a:lnTo>
                    <a:pt x="172" y="350"/>
                  </a:lnTo>
                  <a:lnTo>
                    <a:pt x="189" y="375"/>
                  </a:lnTo>
                  <a:lnTo>
                    <a:pt x="209" y="397"/>
                  </a:lnTo>
                  <a:lnTo>
                    <a:pt x="229" y="418"/>
                  </a:lnTo>
                  <a:lnTo>
                    <a:pt x="207" y="406"/>
                  </a:lnTo>
                  <a:lnTo>
                    <a:pt x="186" y="393"/>
                  </a:lnTo>
                  <a:lnTo>
                    <a:pt x="165" y="379"/>
                  </a:lnTo>
                  <a:lnTo>
                    <a:pt x="146" y="362"/>
                  </a:lnTo>
                  <a:lnTo>
                    <a:pt x="127" y="345"/>
                  </a:lnTo>
                  <a:lnTo>
                    <a:pt x="110" y="326"/>
                  </a:lnTo>
                  <a:lnTo>
                    <a:pt x="94" y="307"/>
                  </a:lnTo>
                  <a:lnTo>
                    <a:pt x="78" y="287"/>
                  </a:lnTo>
                  <a:lnTo>
                    <a:pt x="66" y="265"/>
                  </a:lnTo>
                  <a:lnTo>
                    <a:pt x="55" y="243"/>
                  </a:lnTo>
                  <a:lnTo>
                    <a:pt x="50" y="232"/>
                  </a:lnTo>
                  <a:lnTo>
                    <a:pt x="45" y="221"/>
                  </a:lnTo>
                  <a:lnTo>
                    <a:pt x="42" y="209"/>
                  </a:lnTo>
                  <a:lnTo>
                    <a:pt x="38" y="197"/>
                  </a:lnTo>
                  <a:lnTo>
                    <a:pt x="35" y="185"/>
                  </a:lnTo>
                  <a:lnTo>
                    <a:pt x="33" y="173"/>
                  </a:lnTo>
                  <a:lnTo>
                    <a:pt x="32" y="161"/>
                  </a:lnTo>
                  <a:lnTo>
                    <a:pt x="31" y="148"/>
                  </a:lnTo>
                  <a:lnTo>
                    <a:pt x="30" y="136"/>
                  </a:lnTo>
                  <a:lnTo>
                    <a:pt x="30" y="123"/>
                  </a:lnTo>
                  <a:lnTo>
                    <a:pt x="31" y="110"/>
                  </a:lnTo>
                  <a:lnTo>
                    <a:pt x="32" y="98"/>
                  </a:lnTo>
                  <a:lnTo>
                    <a:pt x="25" y="122"/>
                  </a:lnTo>
                  <a:lnTo>
                    <a:pt x="18" y="146"/>
                  </a:lnTo>
                  <a:lnTo>
                    <a:pt x="12" y="171"/>
                  </a:lnTo>
                  <a:lnTo>
                    <a:pt x="7" y="196"/>
                  </a:lnTo>
                  <a:lnTo>
                    <a:pt x="4" y="221"/>
                  </a:lnTo>
                  <a:lnTo>
                    <a:pt x="1" y="246"/>
                  </a:lnTo>
                  <a:lnTo>
                    <a:pt x="0" y="271"/>
                  </a:lnTo>
                  <a:lnTo>
                    <a:pt x="1" y="295"/>
                  </a:lnTo>
                  <a:lnTo>
                    <a:pt x="1" y="307"/>
                  </a:lnTo>
                  <a:lnTo>
                    <a:pt x="3" y="319"/>
                  </a:lnTo>
                  <a:lnTo>
                    <a:pt x="5" y="330"/>
                  </a:lnTo>
                  <a:lnTo>
                    <a:pt x="7" y="342"/>
                  </a:lnTo>
                  <a:lnTo>
                    <a:pt x="10" y="353"/>
                  </a:lnTo>
                  <a:lnTo>
                    <a:pt x="14" y="365"/>
                  </a:lnTo>
                  <a:lnTo>
                    <a:pt x="18" y="376"/>
                  </a:lnTo>
                  <a:lnTo>
                    <a:pt x="23" y="386"/>
                  </a:lnTo>
                  <a:lnTo>
                    <a:pt x="29" y="396"/>
                  </a:lnTo>
                  <a:lnTo>
                    <a:pt x="35" y="406"/>
                  </a:lnTo>
                  <a:lnTo>
                    <a:pt x="42" y="416"/>
                  </a:lnTo>
                  <a:lnTo>
                    <a:pt x="49" y="425"/>
                  </a:lnTo>
                  <a:lnTo>
                    <a:pt x="57" y="434"/>
                  </a:lnTo>
                  <a:lnTo>
                    <a:pt x="66" y="443"/>
                  </a:lnTo>
                  <a:lnTo>
                    <a:pt x="76" y="451"/>
                  </a:lnTo>
                  <a:lnTo>
                    <a:pt x="87" y="459"/>
                  </a:lnTo>
                  <a:lnTo>
                    <a:pt x="97" y="465"/>
                  </a:lnTo>
                  <a:lnTo>
                    <a:pt x="107" y="471"/>
                  </a:lnTo>
                  <a:lnTo>
                    <a:pt x="116" y="476"/>
                  </a:lnTo>
                  <a:lnTo>
                    <a:pt x="126" y="480"/>
                  </a:lnTo>
                  <a:lnTo>
                    <a:pt x="147" y="488"/>
                  </a:lnTo>
                  <a:lnTo>
                    <a:pt x="167" y="495"/>
                  </a:lnTo>
                  <a:lnTo>
                    <a:pt x="209" y="506"/>
                  </a:lnTo>
                  <a:lnTo>
                    <a:pt x="249" y="516"/>
                  </a:lnTo>
                  <a:lnTo>
                    <a:pt x="268" y="523"/>
                  </a:lnTo>
                  <a:lnTo>
                    <a:pt x="287" y="530"/>
                  </a:lnTo>
                  <a:lnTo>
                    <a:pt x="295" y="535"/>
                  </a:lnTo>
                  <a:lnTo>
                    <a:pt x="304" y="540"/>
                  </a:lnTo>
                  <a:lnTo>
                    <a:pt x="312" y="545"/>
                  </a:lnTo>
                  <a:lnTo>
                    <a:pt x="320" y="551"/>
                  </a:lnTo>
                  <a:lnTo>
                    <a:pt x="328" y="558"/>
                  </a:lnTo>
                  <a:lnTo>
                    <a:pt x="335" y="565"/>
                  </a:lnTo>
                  <a:lnTo>
                    <a:pt x="342" y="573"/>
                  </a:lnTo>
                  <a:lnTo>
                    <a:pt x="349" y="582"/>
                  </a:lnTo>
                  <a:lnTo>
                    <a:pt x="355" y="591"/>
                  </a:lnTo>
                  <a:lnTo>
                    <a:pt x="360" y="602"/>
                  </a:lnTo>
                  <a:lnTo>
                    <a:pt x="365" y="613"/>
                  </a:lnTo>
                  <a:lnTo>
                    <a:pt x="370" y="626"/>
                  </a:lnTo>
                  <a:lnTo>
                    <a:pt x="361" y="602"/>
                  </a:lnTo>
                  <a:lnTo>
                    <a:pt x="355" y="579"/>
                  </a:lnTo>
                  <a:lnTo>
                    <a:pt x="350" y="557"/>
                  </a:lnTo>
                  <a:lnTo>
                    <a:pt x="347" y="534"/>
                  </a:lnTo>
                  <a:lnTo>
                    <a:pt x="345" y="511"/>
                  </a:lnTo>
                  <a:lnTo>
                    <a:pt x="343" y="489"/>
                  </a:lnTo>
                  <a:lnTo>
                    <a:pt x="343" y="467"/>
                  </a:lnTo>
                  <a:lnTo>
                    <a:pt x="343" y="444"/>
                  </a:lnTo>
                  <a:lnTo>
                    <a:pt x="343" y="400"/>
                  </a:lnTo>
                  <a:lnTo>
                    <a:pt x="342" y="356"/>
                  </a:lnTo>
                  <a:lnTo>
                    <a:pt x="340" y="334"/>
                  </a:lnTo>
                  <a:lnTo>
                    <a:pt x="338" y="313"/>
                  </a:lnTo>
                  <a:lnTo>
                    <a:pt x="334" y="291"/>
                  </a:lnTo>
                  <a:lnTo>
                    <a:pt x="328" y="270"/>
                  </a:lnTo>
                  <a:lnTo>
                    <a:pt x="325" y="258"/>
                  </a:lnTo>
                  <a:lnTo>
                    <a:pt x="321" y="247"/>
                  </a:lnTo>
                  <a:lnTo>
                    <a:pt x="316" y="236"/>
                  </a:lnTo>
                  <a:lnTo>
                    <a:pt x="311" y="226"/>
                  </a:lnTo>
                  <a:lnTo>
                    <a:pt x="301" y="207"/>
                  </a:lnTo>
                  <a:lnTo>
                    <a:pt x="289" y="190"/>
                  </a:lnTo>
                  <a:lnTo>
                    <a:pt x="276" y="174"/>
                  </a:lnTo>
                  <a:lnTo>
                    <a:pt x="262" y="159"/>
                  </a:lnTo>
                  <a:lnTo>
                    <a:pt x="248" y="146"/>
                  </a:lnTo>
                  <a:lnTo>
                    <a:pt x="233" y="133"/>
                  </a:lnTo>
                  <a:lnTo>
                    <a:pt x="201" y="109"/>
                  </a:lnTo>
                  <a:lnTo>
                    <a:pt x="168" y="85"/>
                  </a:lnTo>
                  <a:lnTo>
                    <a:pt x="151" y="73"/>
                  </a:lnTo>
                  <a:lnTo>
                    <a:pt x="134" y="60"/>
                  </a:lnTo>
                  <a:lnTo>
                    <a:pt x="118" y="47"/>
                  </a:lnTo>
                  <a:lnTo>
                    <a:pt x="102" y="32"/>
                  </a:lnTo>
                  <a:lnTo>
                    <a:pt x="100" y="27"/>
                  </a:lnTo>
                  <a:lnTo>
                    <a:pt x="95" y="17"/>
                  </a:lnTo>
                  <a:lnTo>
                    <a:pt x="91" y="5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sp>
          <p:nvSpPr>
            <p:cNvPr id="508" name="Freeform 450"/>
            <p:cNvSpPr/>
            <p:nvPr/>
          </p:nvSpPr>
          <p:spPr bwMode="auto">
            <a:xfrm rot="20782584">
              <a:off x="2350593" y="3847795"/>
              <a:ext cx="80963" cy="144463"/>
            </a:xfrm>
            <a:custGeom>
              <a:gdLst>
                <a:gd fmla="*/ 257 w 357" name="T0"/>
                <a:gd fmla="*/ 6 h 635" name="T1"/>
                <a:gd fmla="*/ 248 w 357" name="T2"/>
                <a:gd fmla="*/ 28 h 635" name="T3"/>
                <a:gd fmla="*/ 231 w 357" name="T4"/>
                <a:gd fmla="*/ 48 h 635" name="T5"/>
                <a:gd fmla="*/ 199 w 357" name="T6"/>
                <a:gd fmla="*/ 75 h 635" name="T7"/>
                <a:gd fmla="*/ 150 w 357" name="T8"/>
                <a:gd fmla="*/ 113 h 635" name="T9"/>
                <a:gd fmla="*/ 104 w 357" name="T10"/>
                <a:gd fmla="*/ 152 h 635" name="T11"/>
                <a:gd fmla="*/ 77 w 357" name="T12"/>
                <a:gd fmla="*/ 181 h 635" name="T13"/>
                <a:gd fmla="*/ 53 w 357" name="T14"/>
                <a:gd fmla="*/ 215 h 635" name="T15"/>
                <a:gd fmla="*/ 39 w 357" name="T16"/>
                <a:gd fmla="*/ 244 h 635" name="T17"/>
                <a:gd fmla="*/ 31 w 357" name="T18"/>
                <a:gd fmla="*/ 266 h 635" name="T19"/>
                <a:gd fmla="*/ 23 w 357" name="T20"/>
                <a:gd fmla="*/ 300 h 635" name="T21"/>
                <a:gd fmla="*/ 18 w 357" name="T22"/>
                <a:gd fmla="*/ 343 h 635" name="T23"/>
                <a:gd fmla="*/ 18 w 357" name="T24"/>
                <a:gd fmla="*/ 410 h 635" name="T25"/>
                <a:gd fmla="*/ 21 w 357" name="T26"/>
                <a:gd fmla="*/ 476 h 635" name="T27"/>
                <a:gd fmla="*/ 21 w 357" name="T28"/>
                <a:gd fmla="*/ 520 h 635" name="T29"/>
                <a:gd fmla="*/ 17 w 357" name="T30"/>
                <a:gd fmla="*/ 566 h 635" name="T31"/>
                <a:gd fmla="*/ 8 w 357" name="T32"/>
                <a:gd fmla="*/ 612 h 635" name="T33"/>
                <a:gd fmla="*/ 4 w 357" name="T34"/>
                <a:gd fmla="*/ 623 h 635" name="T35"/>
                <a:gd fmla="*/ 14 w 357" name="T36"/>
                <a:gd fmla="*/ 600 h 635" name="T37"/>
                <a:gd fmla="*/ 26 w 357" name="T38"/>
                <a:gd fmla="*/ 582 h 635" name="T39"/>
                <a:gd fmla="*/ 39 w 357" name="T40"/>
                <a:gd fmla="*/ 566 h 635" name="T41"/>
                <a:gd fmla="*/ 54 w 357" name="T42"/>
                <a:gd fmla="*/ 553 h 635" name="T43"/>
                <a:gd fmla="*/ 71 w 357" name="T44"/>
                <a:gd fmla="*/ 542 h 635" name="T45"/>
                <a:gd fmla="*/ 98 w 357" name="T46"/>
                <a:gd fmla="*/ 529 h 635" name="T47"/>
                <a:gd fmla="*/ 158 w 357" name="T48"/>
                <a:gd fmla="*/ 510 h 635" name="T49"/>
                <a:gd fmla="*/ 219 w 357" name="T50"/>
                <a:gd fmla="*/ 490 h 635" name="T51"/>
                <a:gd fmla="*/ 248 w 357" name="T52"/>
                <a:gd fmla="*/ 476 h 635" name="T53"/>
                <a:gd fmla="*/ 267 w 357" name="T54"/>
                <a:gd fmla="*/ 465 h 635" name="T55"/>
                <a:gd fmla="*/ 287 w 357" name="T56"/>
                <a:gd fmla="*/ 450 h 635" name="T57"/>
                <a:gd fmla="*/ 305 w 357" name="T58"/>
                <a:gd fmla="*/ 433 h 635" name="T59"/>
                <a:gd fmla="*/ 320 w 357" name="T60"/>
                <a:gd fmla="*/ 414 h 635" name="T61"/>
                <a:gd fmla="*/ 332 w 357" name="T62"/>
                <a:gd fmla="*/ 394 h 635" name="T63"/>
                <a:gd fmla="*/ 342 w 357" name="T64"/>
                <a:gd fmla="*/ 373 h 635" name="T65"/>
                <a:gd fmla="*/ 349 w 357" name="T66"/>
                <a:gd fmla="*/ 349 h 635" name="T67"/>
                <a:gd fmla="*/ 354 w 357" name="T68"/>
                <a:gd fmla="*/ 327 h 635" name="T69"/>
                <a:gd fmla="*/ 356 w 357" name="T70"/>
                <a:gd fmla="*/ 303 h 635" name="T71"/>
                <a:gd fmla="*/ 356 w 357" name="T72"/>
                <a:gd fmla="*/ 267 h 635" name="T73"/>
                <a:gd fmla="*/ 351 w 357" name="T74"/>
                <a:gd fmla="*/ 218 h 635" name="T75"/>
                <a:gd fmla="*/ 340 w 357" name="T76"/>
                <a:gd fmla="*/ 168 h 635" name="T77"/>
                <a:gd fmla="*/ 326 w 357" name="T78"/>
                <a:gd fmla="*/ 119 h 635" name="T79"/>
                <a:gd fmla="*/ 319 w 357" name="T80"/>
                <a:gd fmla="*/ 108 h 635" name="T81"/>
                <a:gd fmla="*/ 321 w 357" name="T82"/>
                <a:gd fmla="*/ 133 h 635" name="T83"/>
                <a:gd fmla="*/ 321 w 357" name="T84"/>
                <a:gd fmla="*/ 158 h 635" name="T85"/>
                <a:gd fmla="*/ 318 w 357" name="T86"/>
                <a:gd fmla="*/ 183 h 635" name="T87"/>
                <a:gd fmla="*/ 312 w 357" name="T88"/>
                <a:gd fmla="*/ 207 h 635" name="T89"/>
                <a:gd fmla="*/ 305 w 357" name="T90"/>
                <a:gd fmla="*/ 230 h 635" name="T91"/>
                <a:gd fmla="*/ 291 w 357" name="T92"/>
                <a:gd fmla="*/ 264 h 635" name="T93"/>
                <a:gd fmla="*/ 265 w 357" name="T94"/>
                <a:gd fmla="*/ 307 h 635" name="T95"/>
                <a:gd fmla="*/ 233 w 357" name="T96"/>
                <a:gd fmla="*/ 346 h 635" name="T97"/>
                <a:gd fmla="*/ 196 w 357" name="T98"/>
                <a:gd fmla="*/ 381 h 635" name="T99"/>
                <a:gd fmla="*/ 155 w 357" name="T100"/>
                <a:gd fmla="*/ 410 h 635" name="T101"/>
                <a:gd fmla="*/ 153 w 357" name="T102"/>
                <a:gd fmla="*/ 401 h 635" name="T103"/>
                <a:gd fmla="*/ 189 w 357" name="T104"/>
                <a:gd fmla="*/ 353 h 635" name="T105"/>
                <a:gd fmla="*/ 218 w 357" name="T106"/>
                <a:gd fmla="*/ 303 h 635" name="T107"/>
                <a:gd fmla="*/ 240 w 357" name="T108"/>
                <a:gd fmla="*/ 251 h 635" name="T109"/>
                <a:gd fmla="*/ 257 w 357" name="T110"/>
                <a:gd fmla="*/ 196 h 635" name="T111"/>
                <a:gd fmla="*/ 266 w 357" name="T112"/>
                <a:gd fmla="*/ 141 h 635" name="T113"/>
                <a:gd fmla="*/ 268 w 357" name="T114"/>
                <a:gd fmla="*/ 84 h 635" name="T115"/>
                <a:gd fmla="*/ 264 w 357" name="T116"/>
                <a:gd fmla="*/ 28 h 6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35" w="357">
                  <a:moveTo>
                    <a:pt x="258" y="0"/>
                  </a:moveTo>
                  <a:lnTo>
                    <a:pt x="257" y="6"/>
                  </a:lnTo>
                  <a:lnTo>
                    <a:pt x="252" y="17"/>
                  </a:lnTo>
                  <a:lnTo>
                    <a:pt x="248" y="28"/>
                  </a:lnTo>
                  <a:lnTo>
                    <a:pt x="246" y="33"/>
                  </a:lnTo>
                  <a:lnTo>
                    <a:pt x="231" y="48"/>
                  </a:lnTo>
                  <a:lnTo>
                    <a:pt x="215" y="62"/>
                  </a:lnTo>
                  <a:lnTo>
                    <a:pt x="199" y="75"/>
                  </a:lnTo>
                  <a:lnTo>
                    <a:pt x="183" y="88"/>
                  </a:lnTo>
                  <a:lnTo>
                    <a:pt x="150" y="113"/>
                  </a:lnTo>
                  <a:lnTo>
                    <a:pt x="119" y="138"/>
                  </a:lnTo>
                  <a:lnTo>
                    <a:pt x="104" y="152"/>
                  </a:lnTo>
                  <a:lnTo>
                    <a:pt x="90" y="166"/>
                  </a:lnTo>
                  <a:lnTo>
                    <a:pt x="77" y="181"/>
                  </a:lnTo>
                  <a:lnTo>
                    <a:pt x="64" y="197"/>
                  </a:lnTo>
                  <a:lnTo>
                    <a:pt x="53" y="215"/>
                  </a:lnTo>
                  <a:lnTo>
                    <a:pt x="43" y="234"/>
                  </a:lnTo>
                  <a:lnTo>
                    <a:pt x="39" y="244"/>
                  </a:lnTo>
                  <a:lnTo>
                    <a:pt x="35" y="255"/>
                  </a:lnTo>
                  <a:lnTo>
                    <a:pt x="31" y="266"/>
                  </a:lnTo>
                  <a:lnTo>
                    <a:pt x="28" y="278"/>
                  </a:lnTo>
                  <a:lnTo>
                    <a:pt x="23" y="300"/>
                  </a:lnTo>
                  <a:lnTo>
                    <a:pt x="20" y="322"/>
                  </a:lnTo>
                  <a:lnTo>
                    <a:pt x="18" y="343"/>
                  </a:lnTo>
                  <a:lnTo>
                    <a:pt x="18" y="366"/>
                  </a:lnTo>
                  <a:lnTo>
                    <a:pt x="18" y="410"/>
                  </a:lnTo>
                  <a:lnTo>
                    <a:pt x="20" y="454"/>
                  </a:lnTo>
                  <a:lnTo>
                    <a:pt x="21" y="476"/>
                  </a:lnTo>
                  <a:lnTo>
                    <a:pt x="21" y="498"/>
                  </a:lnTo>
                  <a:lnTo>
                    <a:pt x="21" y="520"/>
                  </a:lnTo>
                  <a:lnTo>
                    <a:pt x="20" y="543"/>
                  </a:lnTo>
                  <a:lnTo>
                    <a:pt x="17" y="566"/>
                  </a:lnTo>
                  <a:lnTo>
                    <a:pt x="13" y="589"/>
                  </a:lnTo>
                  <a:lnTo>
                    <a:pt x="8" y="612"/>
                  </a:lnTo>
                  <a:lnTo>
                    <a:pt x="0" y="635"/>
                  </a:lnTo>
                  <a:lnTo>
                    <a:pt x="4" y="623"/>
                  </a:lnTo>
                  <a:lnTo>
                    <a:pt x="9" y="611"/>
                  </a:lnTo>
                  <a:lnTo>
                    <a:pt x="14" y="600"/>
                  </a:lnTo>
                  <a:lnTo>
                    <a:pt x="20" y="591"/>
                  </a:lnTo>
                  <a:lnTo>
                    <a:pt x="26" y="582"/>
                  </a:lnTo>
                  <a:lnTo>
                    <a:pt x="32" y="573"/>
                  </a:lnTo>
                  <a:lnTo>
                    <a:pt x="39" y="566"/>
                  </a:lnTo>
                  <a:lnTo>
                    <a:pt x="47" y="559"/>
                  </a:lnTo>
                  <a:lnTo>
                    <a:pt x="54" y="553"/>
                  </a:lnTo>
                  <a:lnTo>
                    <a:pt x="63" y="547"/>
                  </a:lnTo>
                  <a:lnTo>
                    <a:pt x="71" y="542"/>
                  </a:lnTo>
                  <a:lnTo>
                    <a:pt x="80" y="537"/>
                  </a:lnTo>
                  <a:lnTo>
                    <a:pt x="98" y="529"/>
                  </a:lnTo>
                  <a:lnTo>
                    <a:pt x="117" y="522"/>
                  </a:lnTo>
                  <a:lnTo>
                    <a:pt x="158" y="510"/>
                  </a:lnTo>
                  <a:lnTo>
                    <a:pt x="199" y="497"/>
                  </a:lnTo>
                  <a:lnTo>
                    <a:pt x="219" y="490"/>
                  </a:lnTo>
                  <a:lnTo>
                    <a:pt x="239" y="481"/>
                  </a:lnTo>
                  <a:lnTo>
                    <a:pt x="248" y="476"/>
                  </a:lnTo>
                  <a:lnTo>
                    <a:pt x="258" y="471"/>
                  </a:lnTo>
                  <a:lnTo>
                    <a:pt x="267" y="465"/>
                  </a:lnTo>
                  <a:lnTo>
                    <a:pt x="277" y="458"/>
                  </a:lnTo>
                  <a:lnTo>
                    <a:pt x="287" y="450"/>
                  </a:lnTo>
                  <a:lnTo>
                    <a:pt x="296" y="442"/>
                  </a:lnTo>
                  <a:lnTo>
                    <a:pt x="305" y="433"/>
                  </a:lnTo>
                  <a:lnTo>
                    <a:pt x="313" y="423"/>
                  </a:lnTo>
                  <a:lnTo>
                    <a:pt x="320" y="414"/>
                  </a:lnTo>
                  <a:lnTo>
                    <a:pt x="327" y="404"/>
                  </a:lnTo>
                  <a:lnTo>
                    <a:pt x="332" y="394"/>
                  </a:lnTo>
                  <a:lnTo>
                    <a:pt x="337" y="383"/>
                  </a:lnTo>
                  <a:lnTo>
                    <a:pt x="342" y="373"/>
                  </a:lnTo>
                  <a:lnTo>
                    <a:pt x="346" y="362"/>
                  </a:lnTo>
                  <a:lnTo>
                    <a:pt x="349" y="349"/>
                  </a:lnTo>
                  <a:lnTo>
                    <a:pt x="352" y="338"/>
                  </a:lnTo>
                  <a:lnTo>
                    <a:pt x="354" y="327"/>
                  </a:lnTo>
                  <a:lnTo>
                    <a:pt x="355" y="315"/>
                  </a:lnTo>
                  <a:lnTo>
                    <a:pt x="356" y="303"/>
                  </a:lnTo>
                  <a:lnTo>
                    <a:pt x="357" y="291"/>
                  </a:lnTo>
                  <a:lnTo>
                    <a:pt x="356" y="267"/>
                  </a:lnTo>
                  <a:lnTo>
                    <a:pt x="354" y="242"/>
                  </a:lnTo>
                  <a:lnTo>
                    <a:pt x="351" y="218"/>
                  </a:lnTo>
                  <a:lnTo>
                    <a:pt x="346" y="193"/>
                  </a:lnTo>
                  <a:lnTo>
                    <a:pt x="340" y="168"/>
                  </a:lnTo>
                  <a:lnTo>
                    <a:pt x="333" y="143"/>
                  </a:lnTo>
                  <a:lnTo>
                    <a:pt x="326" y="119"/>
                  </a:lnTo>
                  <a:lnTo>
                    <a:pt x="317" y="95"/>
                  </a:lnTo>
                  <a:lnTo>
                    <a:pt x="319" y="108"/>
                  </a:lnTo>
                  <a:lnTo>
                    <a:pt x="321" y="121"/>
                  </a:lnTo>
                  <a:lnTo>
                    <a:pt x="321" y="133"/>
                  </a:lnTo>
                  <a:lnTo>
                    <a:pt x="321" y="146"/>
                  </a:lnTo>
                  <a:lnTo>
                    <a:pt x="321" y="158"/>
                  </a:lnTo>
                  <a:lnTo>
                    <a:pt x="319" y="171"/>
                  </a:lnTo>
                  <a:lnTo>
                    <a:pt x="318" y="183"/>
                  </a:lnTo>
                  <a:lnTo>
                    <a:pt x="315" y="195"/>
                  </a:lnTo>
                  <a:lnTo>
                    <a:pt x="312" y="207"/>
                  </a:lnTo>
                  <a:lnTo>
                    <a:pt x="309" y="219"/>
                  </a:lnTo>
                  <a:lnTo>
                    <a:pt x="305" y="230"/>
                  </a:lnTo>
                  <a:lnTo>
                    <a:pt x="301" y="242"/>
                  </a:lnTo>
                  <a:lnTo>
                    <a:pt x="291" y="264"/>
                  </a:lnTo>
                  <a:lnTo>
                    <a:pt x="279" y="286"/>
                  </a:lnTo>
                  <a:lnTo>
                    <a:pt x="265" y="307"/>
                  </a:lnTo>
                  <a:lnTo>
                    <a:pt x="250" y="327"/>
                  </a:lnTo>
                  <a:lnTo>
                    <a:pt x="233" y="346"/>
                  </a:lnTo>
                  <a:lnTo>
                    <a:pt x="215" y="364"/>
                  </a:lnTo>
                  <a:lnTo>
                    <a:pt x="196" y="381"/>
                  </a:lnTo>
                  <a:lnTo>
                    <a:pt x="176" y="396"/>
                  </a:lnTo>
                  <a:lnTo>
                    <a:pt x="155" y="410"/>
                  </a:lnTo>
                  <a:lnTo>
                    <a:pt x="133" y="423"/>
                  </a:lnTo>
                  <a:lnTo>
                    <a:pt x="153" y="401"/>
                  </a:lnTo>
                  <a:lnTo>
                    <a:pt x="172" y="378"/>
                  </a:lnTo>
                  <a:lnTo>
                    <a:pt x="189" y="353"/>
                  </a:lnTo>
                  <a:lnTo>
                    <a:pt x="204" y="329"/>
                  </a:lnTo>
                  <a:lnTo>
                    <a:pt x="218" y="303"/>
                  </a:lnTo>
                  <a:lnTo>
                    <a:pt x="230" y="277"/>
                  </a:lnTo>
                  <a:lnTo>
                    <a:pt x="240" y="251"/>
                  </a:lnTo>
                  <a:lnTo>
                    <a:pt x="249" y="224"/>
                  </a:lnTo>
                  <a:lnTo>
                    <a:pt x="257" y="196"/>
                  </a:lnTo>
                  <a:lnTo>
                    <a:pt x="262" y="169"/>
                  </a:lnTo>
                  <a:lnTo>
                    <a:pt x="266" y="141"/>
                  </a:lnTo>
                  <a:lnTo>
                    <a:pt x="268" y="112"/>
                  </a:lnTo>
                  <a:lnTo>
                    <a:pt x="268" y="84"/>
                  </a:lnTo>
                  <a:lnTo>
                    <a:pt x="267" y="56"/>
                  </a:lnTo>
                  <a:lnTo>
                    <a:pt x="264" y="28"/>
                  </a:lnTo>
                  <a:lnTo>
                    <a:pt x="2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</p:grpSp>
      <p:sp>
        <p:nvSpPr>
          <p:cNvPr id="509" name="Freeform 451"/>
          <p:cNvSpPr/>
          <p:nvPr/>
        </p:nvSpPr>
        <p:spPr bwMode="auto">
          <a:xfrm rot="9982584">
            <a:off x="7562664" y="1270754"/>
            <a:ext cx="142317" cy="127069"/>
          </a:xfrm>
          <a:custGeom>
            <a:gdLst>
              <a:gd fmla="*/ 10 w 783" name="T0"/>
              <a:gd fmla="*/ 662 h 706" name="T1"/>
              <a:gd fmla="*/ 28 w 783" name="T2"/>
              <a:gd fmla="*/ 608 h 706" name="T3"/>
              <a:gd fmla="*/ 53 w 783" name="T4"/>
              <a:gd fmla="*/ 569 h 706" name="T5"/>
              <a:gd fmla="*/ 83 w 783" name="T6"/>
              <a:gd fmla="*/ 540 h 706" name="T7"/>
              <a:gd fmla="*/ 118 w 783" name="T8"/>
              <a:gd fmla="*/ 521 h 706" name="T9"/>
              <a:gd fmla="*/ 156 w 783" name="T10"/>
              <a:gd fmla="*/ 508 h 706" name="T11"/>
              <a:gd fmla="*/ 197 w 783" name="T12"/>
              <a:gd fmla="*/ 501 h 706" name="T13"/>
              <a:gd fmla="*/ 282 w 783" name="T14"/>
              <a:gd fmla="*/ 493 h 706" name="T15"/>
              <a:gd fmla="*/ 363 w 783" name="T16"/>
              <a:gd fmla="*/ 480 h 706" name="T17"/>
              <a:gd fmla="*/ 416 w 783" name="T18"/>
              <a:gd fmla="*/ 462 h 706" name="T19"/>
              <a:gd fmla="*/ 461 w 783" name="T20"/>
              <a:gd fmla="*/ 439 h 706" name="T21"/>
              <a:gd fmla="*/ 500 w 783" name="T22"/>
              <a:gd fmla="*/ 411 h 706" name="T23"/>
              <a:gd fmla="*/ 532 w 783" name="T24"/>
              <a:gd fmla="*/ 381 h 706" name="T25"/>
              <a:gd fmla="*/ 587 w 783" name="T26"/>
              <a:gd fmla="*/ 309 h 706" name="T27"/>
              <a:gd fmla="*/ 635 w 783" name="T28"/>
              <a:gd fmla="*/ 229 h 706" name="T29"/>
              <a:gd fmla="*/ 688 w 783" name="T30"/>
              <a:gd fmla="*/ 144 h 706" name="T31"/>
              <a:gd fmla="*/ 683 w 783" name="T32"/>
              <a:gd fmla="*/ 141 h 706" name="T33"/>
              <a:gd fmla="*/ 623 w 783" name="T34"/>
              <a:gd fmla="*/ 188 h 706" name="T35"/>
              <a:gd fmla="*/ 571 w 783" name="T36"/>
              <a:gd fmla="*/ 219 h 706" name="T37"/>
              <a:gd fmla="*/ 534 w 783" name="T38"/>
              <a:gd fmla="*/ 225 h 706" name="T39"/>
              <a:gd fmla="*/ 499 w 783" name="T40"/>
              <a:gd fmla="*/ 227 h 706" name="T41"/>
              <a:gd fmla="*/ 455 w 783" name="T42"/>
              <a:gd fmla="*/ 240 h 706" name="T43"/>
              <a:gd fmla="*/ 401 w 783" name="T44"/>
              <a:gd fmla="*/ 267 h 706" name="T45"/>
              <a:gd fmla="*/ 350 w 783" name="T46"/>
              <a:gd fmla="*/ 301 h 706" name="T47"/>
              <a:gd fmla="*/ 267 w 783" name="T48"/>
              <a:gd fmla="*/ 369 h 706" name="T49"/>
              <a:gd fmla="*/ 213 w 783" name="T50"/>
              <a:gd fmla="*/ 409 h 706" name="T51"/>
              <a:gd fmla="*/ 250 w 783" name="T52"/>
              <a:gd fmla="*/ 355 h 706" name="T53"/>
              <a:gd fmla="*/ 292 w 783" name="T54"/>
              <a:gd fmla="*/ 303 h 706" name="T55"/>
              <a:gd fmla="*/ 340 w 783" name="T56"/>
              <a:gd fmla="*/ 252 h 706" name="T57"/>
              <a:gd fmla="*/ 392 w 783" name="T58"/>
              <a:gd fmla="*/ 203 h 706" name="T59"/>
              <a:gd fmla="*/ 449 w 783" name="T60"/>
              <a:gd fmla="*/ 158 h 706" name="T61"/>
              <a:gd fmla="*/ 508 w 783" name="T62"/>
              <a:gd fmla="*/ 117 h 706" name="T63"/>
              <a:gd fmla="*/ 571 w 783" name="T64"/>
              <a:gd fmla="*/ 81 h 706" name="T65"/>
              <a:gd fmla="*/ 634 w 783" name="T66"/>
              <a:gd fmla="*/ 50 h 706" name="T67"/>
              <a:gd fmla="*/ 698 w 783" name="T68"/>
              <a:gd fmla="*/ 26 h 706" name="T69"/>
              <a:gd fmla="*/ 762 w 783" name="T70"/>
              <a:gd fmla="*/ 10 h 706" name="T71"/>
              <a:gd fmla="*/ 716 w 783" name="T72"/>
              <a:gd fmla="*/ 0 h 706" name="T73"/>
              <a:gd fmla="*/ 613 w 783" name="T74"/>
              <a:gd fmla="*/ 10 h 706" name="T75"/>
              <a:gd fmla="*/ 507 w 783" name="T76"/>
              <a:gd fmla="*/ 40 h 706" name="T77"/>
              <a:gd fmla="*/ 405 w 783" name="T78"/>
              <a:gd fmla="*/ 87 h 706" name="T79"/>
              <a:gd fmla="*/ 308 w 783" name="T80"/>
              <a:gd fmla="*/ 150 h 706" name="T81"/>
              <a:gd fmla="*/ 218 w 783" name="T82"/>
              <a:gd fmla="*/ 225 h 706" name="T83"/>
              <a:gd fmla="*/ 140 w 783" name="T84"/>
              <a:gd fmla="*/ 310 h 706" name="T85"/>
              <a:gd fmla="*/ 76 w 783" name="T86"/>
              <a:gd fmla="*/ 404 h 706" name="T87"/>
              <a:gd fmla="*/ 30 w 783" name="T88"/>
              <a:gd fmla="*/ 503 h 706" name="T89"/>
              <a:gd fmla="*/ 5 w 783" name="T90"/>
              <a:gd fmla="*/ 604 h 706" name="T91"/>
              <a:gd fmla="*/ 2 w 783" name="T92"/>
              <a:gd fmla="*/ 706 h 70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706" w="783">
                <a:moveTo>
                  <a:pt x="2" y="706"/>
                </a:moveTo>
                <a:lnTo>
                  <a:pt x="6" y="683"/>
                </a:lnTo>
                <a:lnTo>
                  <a:pt x="10" y="662"/>
                </a:lnTo>
                <a:lnTo>
                  <a:pt x="16" y="642"/>
                </a:lnTo>
                <a:lnTo>
                  <a:pt x="22" y="625"/>
                </a:lnTo>
                <a:lnTo>
                  <a:pt x="28" y="608"/>
                </a:lnTo>
                <a:lnTo>
                  <a:pt x="36" y="594"/>
                </a:lnTo>
                <a:lnTo>
                  <a:pt x="44" y="581"/>
                </a:lnTo>
                <a:lnTo>
                  <a:pt x="53" y="569"/>
                </a:lnTo>
                <a:lnTo>
                  <a:pt x="63" y="558"/>
                </a:lnTo>
                <a:lnTo>
                  <a:pt x="73" y="548"/>
                </a:lnTo>
                <a:lnTo>
                  <a:pt x="83" y="540"/>
                </a:lnTo>
                <a:lnTo>
                  <a:pt x="95" y="533"/>
                </a:lnTo>
                <a:lnTo>
                  <a:pt x="106" y="526"/>
                </a:lnTo>
                <a:lnTo>
                  <a:pt x="118" y="521"/>
                </a:lnTo>
                <a:lnTo>
                  <a:pt x="131" y="516"/>
                </a:lnTo>
                <a:lnTo>
                  <a:pt x="143" y="512"/>
                </a:lnTo>
                <a:lnTo>
                  <a:pt x="156" y="508"/>
                </a:lnTo>
                <a:lnTo>
                  <a:pt x="170" y="505"/>
                </a:lnTo>
                <a:lnTo>
                  <a:pt x="183" y="503"/>
                </a:lnTo>
                <a:lnTo>
                  <a:pt x="197" y="501"/>
                </a:lnTo>
                <a:lnTo>
                  <a:pt x="225" y="498"/>
                </a:lnTo>
                <a:lnTo>
                  <a:pt x="254" y="495"/>
                </a:lnTo>
                <a:lnTo>
                  <a:pt x="282" y="493"/>
                </a:lnTo>
                <a:lnTo>
                  <a:pt x="309" y="490"/>
                </a:lnTo>
                <a:lnTo>
                  <a:pt x="337" y="486"/>
                </a:lnTo>
                <a:lnTo>
                  <a:pt x="363" y="480"/>
                </a:lnTo>
                <a:lnTo>
                  <a:pt x="381" y="474"/>
                </a:lnTo>
                <a:lnTo>
                  <a:pt x="399" y="468"/>
                </a:lnTo>
                <a:lnTo>
                  <a:pt x="416" y="462"/>
                </a:lnTo>
                <a:lnTo>
                  <a:pt x="432" y="454"/>
                </a:lnTo>
                <a:lnTo>
                  <a:pt x="447" y="447"/>
                </a:lnTo>
                <a:lnTo>
                  <a:pt x="461" y="439"/>
                </a:lnTo>
                <a:lnTo>
                  <a:pt x="475" y="430"/>
                </a:lnTo>
                <a:lnTo>
                  <a:pt x="488" y="421"/>
                </a:lnTo>
                <a:lnTo>
                  <a:pt x="500" y="411"/>
                </a:lnTo>
                <a:lnTo>
                  <a:pt x="511" y="402"/>
                </a:lnTo>
                <a:lnTo>
                  <a:pt x="522" y="391"/>
                </a:lnTo>
                <a:lnTo>
                  <a:pt x="532" y="381"/>
                </a:lnTo>
                <a:lnTo>
                  <a:pt x="552" y="358"/>
                </a:lnTo>
                <a:lnTo>
                  <a:pt x="570" y="334"/>
                </a:lnTo>
                <a:lnTo>
                  <a:pt x="587" y="309"/>
                </a:lnTo>
                <a:lnTo>
                  <a:pt x="603" y="283"/>
                </a:lnTo>
                <a:lnTo>
                  <a:pt x="619" y="257"/>
                </a:lnTo>
                <a:lnTo>
                  <a:pt x="635" y="229"/>
                </a:lnTo>
                <a:lnTo>
                  <a:pt x="652" y="201"/>
                </a:lnTo>
                <a:lnTo>
                  <a:pt x="669" y="173"/>
                </a:lnTo>
                <a:lnTo>
                  <a:pt x="688" y="144"/>
                </a:lnTo>
                <a:lnTo>
                  <a:pt x="709" y="115"/>
                </a:lnTo>
                <a:lnTo>
                  <a:pt x="698" y="127"/>
                </a:lnTo>
                <a:lnTo>
                  <a:pt x="683" y="141"/>
                </a:lnTo>
                <a:lnTo>
                  <a:pt x="665" y="157"/>
                </a:lnTo>
                <a:lnTo>
                  <a:pt x="644" y="173"/>
                </a:lnTo>
                <a:lnTo>
                  <a:pt x="623" y="188"/>
                </a:lnTo>
                <a:lnTo>
                  <a:pt x="603" y="202"/>
                </a:lnTo>
                <a:lnTo>
                  <a:pt x="585" y="212"/>
                </a:lnTo>
                <a:lnTo>
                  <a:pt x="571" y="219"/>
                </a:lnTo>
                <a:lnTo>
                  <a:pt x="558" y="223"/>
                </a:lnTo>
                <a:lnTo>
                  <a:pt x="545" y="225"/>
                </a:lnTo>
                <a:lnTo>
                  <a:pt x="534" y="225"/>
                </a:lnTo>
                <a:lnTo>
                  <a:pt x="522" y="226"/>
                </a:lnTo>
                <a:lnTo>
                  <a:pt x="511" y="226"/>
                </a:lnTo>
                <a:lnTo>
                  <a:pt x="499" y="227"/>
                </a:lnTo>
                <a:lnTo>
                  <a:pt x="486" y="229"/>
                </a:lnTo>
                <a:lnTo>
                  <a:pt x="473" y="233"/>
                </a:lnTo>
                <a:lnTo>
                  <a:pt x="455" y="240"/>
                </a:lnTo>
                <a:lnTo>
                  <a:pt x="437" y="248"/>
                </a:lnTo>
                <a:lnTo>
                  <a:pt x="419" y="257"/>
                </a:lnTo>
                <a:lnTo>
                  <a:pt x="401" y="267"/>
                </a:lnTo>
                <a:lnTo>
                  <a:pt x="384" y="278"/>
                </a:lnTo>
                <a:lnTo>
                  <a:pt x="367" y="289"/>
                </a:lnTo>
                <a:lnTo>
                  <a:pt x="350" y="301"/>
                </a:lnTo>
                <a:lnTo>
                  <a:pt x="333" y="313"/>
                </a:lnTo>
                <a:lnTo>
                  <a:pt x="300" y="340"/>
                </a:lnTo>
                <a:lnTo>
                  <a:pt x="267" y="369"/>
                </a:lnTo>
                <a:lnTo>
                  <a:pt x="235" y="397"/>
                </a:lnTo>
                <a:lnTo>
                  <a:pt x="203" y="426"/>
                </a:lnTo>
                <a:lnTo>
                  <a:pt x="213" y="409"/>
                </a:lnTo>
                <a:lnTo>
                  <a:pt x="225" y="391"/>
                </a:lnTo>
                <a:lnTo>
                  <a:pt x="238" y="374"/>
                </a:lnTo>
                <a:lnTo>
                  <a:pt x="250" y="355"/>
                </a:lnTo>
                <a:lnTo>
                  <a:pt x="264" y="337"/>
                </a:lnTo>
                <a:lnTo>
                  <a:pt x="278" y="320"/>
                </a:lnTo>
                <a:lnTo>
                  <a:pt x="292" y="303"/>
                </a:lnTo>
                <a:lnTo>
                  <a:pt x="308" y="285"/>
                </a:lnTo>
                <a:lnTo>
                  <a:pt x="324" y="268"/>
                </a:lnTo>
                <a:lnTo>
                  <a:pt x="340" y="252"/>
                </a:lnTo>
                <a:lnTo>
                  <a:pt x="357" y="235"/>
                </a:lnTo>
                <a:lnTo>
                  <a:pt x="375" y="219"/>
                </a:lnTo>
                <a:lnTo>
                  <a:pt x="392" y="203"/>
                </a:lnTo>
                <a:lnTo>
                  <a:pt x="411" y="188"/>
                </a:lnTo>
                <a:lnTo>
                  <a:pt x="430" y="173"/>
                </a:lnTo>
                <a:lnTo>
                  <a:pt x="449" y="158"/>
                </a:lnTo>
                <a:lnTo>
                  <a:pt x="468" y="144"/>
                </a:lnTo>
                <a:lnTo>
                  <a:pt x="488" y="130"/>
                </a:lnTo>
                <a:lnTo>
                  <a:pt x="508" y="117"/>
                </a:lnTo>
                <a:lnTo>
                  <a:pt x="528" y="104"/>
                </a:lnTo>
                <a:lnTo>
                  <a:pt x="550" y="92"/>
                </a:lnTo>
                <a:lnTo>
                  <a:pt x="571" y="81"/>
                </a:lnTo>
                <a:lnTo>
                  <a:pt x="592" y="70"/>
                </a:lnTo>
                <a:lnTo>
                  <a:pt x="613" y="60"/>
                </a:lnTo>
                <a:lnTo>
                  <a:pt x="634" y="50"/>
                </a:lnTo>
                <a:lnTo>
                  <a:pt x="655" y="41"/>
                </a:lnTo>
                <a:lnTo>
                  <a:pt x="677" y="34"/>
                </a:lnTo>
                <a:lnTo>
                  <a:pt x="698" y="26"/>
                </a:lnTo>
                <a:lnTo>
                  <a:pt x="720" y="20"/>
                </a:lnTo>
                <a:lnTo>
                  <a:pt x="741" y="15"/>
                </a:lnTo>
                <a:lnTo>
                  <a:pt x="762" y="10"/>
                </a:lnTo>
                <a:lnTo>
                  <a:pt x="783" y="6"/>
                </a:lnTo>
                <a:lnTo>
                  <a:pt x="750" y="2"/>
                </a:lnTo>
                <a:lnTo>
                  <a:pt x="716" y="0"/>
                </a:lnTo>
                <a:lnTo>
                  <a:pt x="682" y="1"/>
                </a:lnTo>
                <a:lnTo>
                  <a:pt x="648" y="4"/>
                </a:lnTo>
                <a:lnTo>
                  <a:pt x="613" y="10"/>
                </a:lnTo>
                <a:lnTo>
                  <a:pt x="578" y="18"/>
                </a:lnTo>
                <a:lnTo>
                  <a:pt x="542" y="28"/>
                </a:lnTo>
                <a:lnTo>
                  <a:pt x="507" y="40"/>
                </a:lnTo>
                <a:lnTo>
                  <a:pt x="473" y="54"/>
                </a:lnTo>
                <a:lnTo>
                  <a:pt x="439" y="70"/>
                </a:lnTo>
                <a:lnTo>
                  <a:pt x="405" y="87"/>
                </a:lnTo>
                <a:lnTo>
                  <a:pt x="372" y="106"/>
                </a:lnTo>
                <a:lnTo>
                  <a:pt x="339" y="127"/>
                </a:lnTo>
                <a:lnTo>
                  <a:pt x="308" y="150"/>
                </a:lnTo>
                <a:lnTo>
                  <a:pt x="277" y="173"/>
                </a:lnTo>
                <a:lnTo>
                  <a:pt x="247" y="199"/>
                </a:lnTo>
                <a:lnTo>
                  <a:pt x="218" y="225"/>
                </a:lnTo>
                <a:lnTo>
                  <a:pt x="190" y="252"/>
                </a:lnTo>
                <a:lnTo>
                  <a:pt x="164" y="281"/>
                </a:lnTo>
                <a:lnTo>
                  <a:pt x="140" y="310"/>
                </a:lnTo>
                <a:lnTo>
                  <a:pt x="117" y="341"/>
                </a:lnTo>
                <a:lnTo>
                  <a:pt x="96" y="373"/>
                </a:lnTo>
                <a:lnTo>
                  <a:pt x="76" y="404"/>
                </a:lnTo>
                <a:lnTo>
                  <a:pt x="59" y="437"/>
                </a:lnTo>
                <a:lnTo>
                  <a:pt x="44" y="470"/>
                </a:lnTo>
                <a:lnTo>
                  <a:pt x="30" y="503"/>
                </a:lnTo>
                <a:lnTo>
                  <a:pt x="19" y="536"/>
                </a:lnTo>
                <a:lnTo>
                  <a:pt x="11" y="570"/>
                </a:lnTo>
                <a:lnTo>
                  <a:pt x="5" y="604"/>
                </a:lnTo>
                <a:lnTo>
                  <a:pt x="1" y="638"/>
                </a:lnTo>
                <a:lnTo>
                  <a:pt x="0" y="672"/>
                </a:lnTo>
                <a:lnTo>
                  <a:pt x="2" y="70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510" name="Freeform 452"/>
          <p:cNvSpPr/>
          <p:nvPr/>
        </p:nvSpPr>
        <p:spPr bwMode="auto">
          <a:xfrm rot="9982584">
            <a:off x="6658252" y="1078738"/>
            <a:ext cx="124527" cy="203310"/>
          </a:xfrm>
          <a:custGeom>
            <a:gdLst>
              <a:gd fmla="*/ 647 w 685" name="T0"/>
              <a:gd fmla="*/ 54 h 1116" name="T1"/>
              <a:gd fmla="*/ 646 w 685" name="T2"/>
              <a:gd fmla="*/ 123 h 1116" name="T3"/>
              <a:gd fmla="*/ 633 w 685" name="T4"/>
              <a:gd fmla="*/ 179 h 1116" name="T5"/>
              <a:gd fmla="*/ 609 w 685" name="T6"/>
              <a:gd fmla="*/ 224 h 1116" name="T7"/>
              <a:gd fmla="*/ 576 w 685" name="T8"/>
              <a:gd fmla="*/ 260 h 1116" name="T9"/>
              <a:gd fmla="*/ 536 w 685" name="T10"/>
              <a:gd fmla="*/ 289 h 1116" name="T11"/>
              <a:gd fmla="*/ 491 w 685" name="T12"/>
              <a:gd fmla="*/ 314 h 1116" name="T13"/>
              <a:gd fmla="*/ 396 w 685" name="T14"/>
              <a:gd fmla="*/ 356 h 1116" name="T15"/>
              <a:gd fmla="*/ 335 w 685" name="T16"/>
              <a:gd fmla="*/ 385 h 1116" name="T17"/>
              <a:gd fmla="*/ 287 w 685" name="T18"/>
              <a:gd fmla="*/ 416 h 1116" name="T19"/>
              <a:gd fmla="*/ 236 w 685" name="T20"/>
              <a:gd fmla="*/ 459 h 1116" name="T21"/>
              <a:gd fmla="*/ 195 w 685" name="T22"/>
              <a:gd fmla="*/ 504 h 1116" name="T23"/>
              <a:gd fmla="*/ 164 w 685" name="T24"/>
              <a:gd fmla="*/ 551 h 1116" name="T25"/>
              <a:gd fmla="*/ 140 w 685" name="T26"/>
              <a:gd fmla="*/ 600 h 1116" name="T27"/>
              <a:gd fmla="*/ 122 w 685" name="T28"/>
              <a:gd fmla="*/ 651 h 1116" name="T29"/>
              <a:gd fmla="*/ 95 w 685" name="T30"/>
              <a:gd fmla="*/ 761 h 1116" name="T31"/>
              <a:gd fmla="*/ 69 w 685" name="T32"/>
              <a:gd fmla="*/ 878 h 1116" name="T33"/>
              <a:gd fmla="*/ 53 w 685" name="T34"/>
              <a:gd fmla="*/ 942 h 1116" name="T35"/>
              <a:gd fmla="*/ 98 w 685" name="T36"/>
              <a:gd fmla="*/ 868 h 1116" name="T37"/>
              <a:gd fmla="*/ 143 w 685" name="T38"/>
              <a:gd fmla="*/ 808 h 1116" name="T39"/>
              <a:gd fmla="*/ 165 w 685" name="T40"/>
              <a:gd fmla="*/ 786 h 1116" name="T41"/>
              <a:gd fmla="*/ 205 w 685" name="T42"/>
              <a:gd fmla="*/ 764 h 1116" name="T43"/>
              <a:gd fmla="*/ 246 w 685" name="T44"/>
              <a:gd fmla="*/ 749 h 1116" name="T45"/>
              <a:gd fmla="*/ 292 w 685" name="T46"/>
              <a:gd fmla="*/ 717 h 1116" name="T47"/>
              <a:gd fmla="*/ 344 w 685" name="T48"/>
              <a:gd fmla="*/ 665 h 1116" name="T49"/>
              <a:gd fmla="*/ 391 w 685" name="T50"/>
              <a:gd fmla="*/ 604 h 1116" name="T51"/>
              <a:gd fmla="*/ 461 w 685" name="T52"/>
              <a:gd fmla="*/ 495 h 1116" name="T53"/>
              <a:gd fmla="*/ 507 w 685" name="T54"/>
              <a:gd fmla="*/ 428 h 1116" name="T55"/>
              <a:gd fmla="*/ 486 w 685" name="T56"/>
              <a:gd fmla="*/ 503 h 1116" name="T57"/>
              <a:gd fmla="*/ 457 w 685" name="T58"/>
              <a:gd fmla="*/ 580 h 1116" name="T59"/>
              <a:gd fmla="*/ 421 w 685" name="T60"/>
              <a:gd fmla="*/ 659 h 1116" name="T61"/>
              <a:gd fmla="*/ 379 w 685" name="T62"/>
              <a:gd fmla="*/ 736 h 1116" name="T63"/>
              <a:gd fmla="*/ 331 w 685" name="T64"/>
              <a:gd fmla="*/ 810 h 1116" name="T65"/>
              <a:gd fmla="*/ 278 w 685" name="T66"/>
              <a:gd fmla="*/ 881 h 1116" name="T67"/>
              <a:gd fmla="*/ 220 w 685" name="T68"/>
              <a:gd fmla="*/ 947 h 1116" name="T69"/>
              <a:gd fmla="*/ 157 w 685" name="T70"/>
              <a:gd fmla="*/ 1008 h 1116" name="T71"/>
              <a:gd fmla="*/ 91 w 685" name="T72"/>
              <a:gd fmla="*/ 1060 h 1116" name="T73"/>
              <a:gd fmla="*/ 23 w 685" name="T74"/>
              <a:gd fmla="*/ 1104 h 1116" name="T75"/>
              <a:gd fmla="*/ 80 w 685" name="T76"/>
              <a:gd fmla="*/ 1097 h 1116" name="T77"/>
              <a:gd fmla="*/ 197 w 685" name="T78"/>
              <a:gd fmla="*/ 1046 h 1116" name="T79"/>
              <a:gd fmla="*/ 308 w 685" name="T80"/>
              <a:gd fmla="*/ 970 h 1116" name="T81"/>
              <a:gd fmla="*/ 409 w 685" name="T82"/>
              <a:gd fmla="*/ 875 h 1116" name="T83"/>
              <a:gd fmla="*/ 498 w 685" name="T84"/>
              <a:gd fmla="*/ 765 h 1116" name="T85"/>
              <a:gd fmla="*/ 574 w 685" name="T86"/>
              <a:gd fmla="*/ 642 h 1116" name="T87"/>
              <a:gd fmla="*/ 631 w 685" name="T88"/>
              <a:gd fmla="*/ 513 h 1116" name="T89"/>
              <a:gd fmla="*/ 669 w 685" name="T90"/>
              <a:gd fmla="*/ 380 h 1116" name="T91"/>
              <a:gd fmla="*/ 685 w 685" name="T92"/>
              <a:gd fmla="*/ 247 h 1116" name="T93"/>
              <a:gd fmla="*/ 676 w 685" name="T94"/>
              <a:gd fmla="*/ 119 h 1116" name="T95"/>
              <a:gd fmla="*/ 639 w 685" name="T96"/>
              <a:gd fmla="*/ 0 h 111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116" w="685">
                <a:moveTo>
                  <a:pt x="639" y="0"/>
                </a:moveTo>
                <a:lnTo>
                  <a:pt x="644" y="28"/>
                </a:lnTo>
                <a:lnTo>
                  <a:pt x="647" y="54"/>
                </a:lnTo>
                <a:lnTo>
                  <a:pt x="648" y="79"/>
                </a:lnTo>
                <a:lnTo>
                  <a:pt x="648" y="101"/>
                </a:lnTo>
                <a:lnTo>
                  <a:pt x="646" y="123"/>
                </a:lnTo>
                <a:lnTo>
                  <a:pt x="643" y="143"/>
                </a:lnTo>
                <a:lnTo>
                  <a:pt x="639" y="162"/>
                </a:lnTo>
                <a:lnTo>
                  <a:pt x="633" y="179"/>
                </a:lnTo>
                <a:lnTo>
                  <a:pt x="626" y="195"/>
                </a:lnTo>
                <a:lnTo>
                  <a:pt x="618" y="210"/>
                </a:lnTo>
                <a:lnTo>
                  <a:pt x="609" y="224"/>
                </a:lnTo>
                <a:lnTo>
                  <a:pt x="599" y="237"/>
                </a:lnTo>
                <a:lnTo>
                  <a:pt x="588" y="249"/>
                </a:lnTo>
                <a:lnTo>
                  <a:pt x="576" y="260"/>
                </a:lnTo>
                <a:lnTo>
                  <a:pt x="563" y="270"/>
                </a:lnTo>
                <a:lnTo>
                  <a:pt x="550" y="280"/>
                </a:lnTo>
                <a:lnTo>
                  <a:pt x="536" y="289"/>
                </a:lnTo>
                <a:lnTo>
                  <a:pt x="521" y="297"/>
                </a:lnTo>
                <a:lnTo>
                  <a:pt x="506" y="306"/>
                </a:lnTo>
                <a:lnTo>
                  <a:pt x="491" y="314"/>
                </a:lnTo>
                <a:lnTo>
                  <a:pt x="460" y="328"/>
                </a:lnTo>
                <a:lnTo>
                  <a:pt x="428" y="342"/>
                </a:lnTo>
                <a:lnTo>
                  <a:pt x="396" y="356"/>
                </a:lnTo>
                <a:lnTo>
                  <a:pt x="365" y="370"/>
                </a:lnTo>
                <a:lnTo>
                  <a:pt x="350" y="377"/>
                </a:lnTo>
                <a:lnTo>
                  <a:pt x="335" y="385"/>
                </a:lnTo>
                <a:lnTo>
                  <a:pt x="321" y="393"/>
                </a:lnTo>
                <a:lnTo>
                  <a:pt x="307" y="402"/>
                </a:lnTo>
                <a:lnTo>
                  <a:pt x="287" y="416"/>
                </a:lnTo>
                <a:lnTo>
                  <a:pt x="269" y="430"/>
                </a:lnTo>
                <a:lnTo>
                  <a:pt x="252" y="444"/>
                </a:lnTo>
                <a:lnTo>
                  <a:pt x="236" y="459"/>
                </a:lnTo>
                <a:lnTo>
                  <a:pt x="222" y="473"/>
                </a:lnTo>
                <a:lnTo>
                  <a:pt x="207" y="488"/>
                </a:lnTo>
                <a:lnTo>
                  <a:pt x="195" y="504"/>
                </a:lnTo>
                <a:lnTo>
                  <a:pt x="184" y="519"/>
                </a:lnTo>
                <a:lnTo>
                  <a:pt x="173" y="535"/>
                </a:lnTo>
                <a:lnTo>
                  <a:pt x="164" y="551"/>
                </a:lnTo>
                <a:lnTo>
                  <a:pt x="155" y="567"/>
                </a:lnTo>
                <a:lnTo>
                  <a:pt x="147" y="583"/>
                </a:lnTo>
                <a:lnTo>
                  <a:pt x="140" y="600"/>
                </a:lnTo>
                <a:lnTo>
                  <a:pt x="133" y="617"/>
                </a:lnTo>
                <a:lnTo>
                  <a:pt x="127" y="634"/>
                </a:lnTo>
                <a:lnTo>
                  <a:pt x="122" y="651"/>
                </a:lnTo>
                <a:lnTo>
                  <a:pt x="112" y="687"/>
                </a:lnTo>
                <a:lnTo>
                  <a:pt x="103" y="724"/>
                </a:lnTo>
                <a:lnTo>
                  <a:pt x="95" y="761"/>
                </a:lnTo>
                <a:lnTo>
                  <a:pt x="87" y="799"/>
                </a:lnTo>
                <a:lnTo>
                  <a:pt x="78" y="838"/>
                </a:lnTo>
                <a:lnTo>
                  <a:pt x="69" y="878"/>
                </a:lnTo>
                <a:lnTo>
                  <a:pt x="58" y="919"/>
                </a:lnTo>
                <a:lnTo>
                  <a:pt x="45" y="961"/>
                </a:lnTo>
                <a:lnTo>
                  <a:pt x="53" y="942"/>
                </a:lnTo>
                <a:lnTo>
                  <a:pt x="65" y="920"/>
                </a:lnTo>
                <a:lnTo>
                  <a:pt x="80" y="894"/>
                </a:lnTo>
                <a:lnTo>
                  <a:pt x="98" y="868"/>
                </a:lnTo>
                <a:lnTo>
                  <a:pt x="116" y="842"/>
                </a:lnTo>
                <a:lnTo>
                  <a:pt x="134" y="818"/>
                </a:lnTo>
                <a:lnTo>
                  <a:pt x="143" y="808"/>
                </a:lnTo>
                <a:lnTo>
                  <a:pt x="151" y="799"/>
                </a:lnTo>
                <a:lnTo>
                  <a:pt x="158" y="791"/>
                </a:lnTo>
                <a:lnTo>
                  <a:pt x="165" y="786"/>
                </a:lnTo>
                <a:lnTo>
                  <a:pt x="178" y="777"/>
                </a:lnTo>
                <a:lnTo>
                  <a:pt x="192" y="770"/>
                </a:lnTo>
                <a:lnTo>
                  <a:pt x="205" y="764"/>
                </a:lnTo>
                <a:lnTo>
                  <a:pt x="219" y="760"/>
                </a:lnTo>
                <a:lnTo>
                  <a:pt x="233" y="755"/>
                </a:lnTo>
                <a:lnTo>
                  <a:pt x="246" y="749"/>
                </a:lnTo>
                <a:lnTo>
                  <a:pt x="260" y="742"/>
                </a:lnTo>
                <a:lnTo>
                  <a:pt x="273" y="732"/>
                </a:lnTo>
                <a:lnTo>
                  <a:pt x="292" y="717"/>
                </a:lnTo>
                <a:lnTo>
                  <a:pt x="310" y="701"/>
                </a:lnTo>
                <a:lnTo>
                  <a:pt x="327" y="683"/>
                </a:lnTo>
                <a:lnTo>
                  <a:pt x="344" y="665"/>
                </a:lnTo>
                <a:lnTo>
                  <a:pt x="360" y="645"/>
                </a:lnTo>
                <a:lnTo>
                  <a:pt x="376" y="625"/>
                </a:lnTo>
                <a:lnTo>
                  <a:pt x="391" y="604"/>
                </a:lnTo>
                <a:lnTo>
                  <a:pt x="406" y="583"/>
                </a:lnTo>
                <a:lnTo>
                  <a:pt x="434" y="540"/>
                </a:lnTo>
                <a:lnTo>
                  <a:pt x="461" y="495"/>
                </a:lnTo>
                <a:lnTo>
                  <a:pt x="487" y="449"/>
                </a:lnTo>
                <a:lnTo>
                  <a:pt x="513" y="403"/>
                </a:lnTo>
                <a:lnTo>
                  <a:pt x="507" y="428"/>
                </a:lnTo>
                <a:lnTo>
                  <a:pt x="501" y="453"/>
                </a:lnTo>
                <a:lnTo>
                  <a:pt x="494" y="478"/>
                </a:lnTo>
                <a:lnTo>
                  <a:pt x="486" y="503"/>
                </a:lnTo>
                <a:lnTo>
                  <a:pt x="477" y="529"/>
                </a:lnTo>
                <a:lnTo>
                  <a:pt x="467" y="555"/>
                </a:lnTo>
                <a:lnTo>
                  <a:pt x="457" y="580"/>
                </a:lnTo>
                <a:lnTo>
                  <a:pt x="446" y="606"/>
                </a:lnTo>
                <a:lnTo>
                  <a:pt x="434" y="632"/>
                </a:lnTo>
                <a:lnTo>
                  <a:pt x="421" y="659"/>
                </a:lnTo>
                <a:lnTo>
                  <a:pt x="408" y="685"/>
                </a:lnTo>
                <a:lnTo>
                  <a:pt x="394" y="710"/>
                </a:lnTo>
                <a:lnTo>
                  <a:pt x="379" y="736"/>
                </a:lnTo>
                <a:lnTo>
                  <a:pt x="364" y="761"/>
                </a:lnTo>
                <a:lnTo>
                  <a:pt x="348" y="786"/>
                </a:lnTo>
                <a:lnTo>
                  <a:pt x="331" y="810"/>
                </a:lnTo>
                <a:lnTo>
                  <a:pt x="314" y="834"/>
                </a:lnTo>
                <a:lnTo>
                  <a:pt x="296" y="858"/>
                </a:lnTo>
                <a:lnTo>
                  <a:pt x="278" y="881"/>
                </a:lnTo>
                <a:lnTo>
                  <a:pt x="259" y="904"/>
                </a:lnTo>
                <a:lnTo>
                  <a:pt x="240" y="926"/>
                </a:lnTo>
                <a:lnTo>
                  <a:pt x="220" y="947"/>
                </a:lnTo>
                <a:lnTo>
                  <a:pt x="198" y="968"/>
                </a:lnTo>
                <a:lnTo>
                  <a:pt x="178" y="988"/>
                </a:lnTo>
                <a:lnTo>
                  <a:pt x="157" y="1008"/>
                </a:lnTo>
                <a:lnTo>
                  <a:pt x="135" y="1026"/>
                </a:lnTo>
                <a:lnTo>
                  <a:pt x="113" y="1044"/>
                </a:lnTo>
                <a:lnTo>
                  <a:pt x="91" y="1060"/>
                </a:lnTo>
                <a:lnTo>
                  <a:pt x="69" y="1076"/>
                </a:lnTo>
                <a:lnTo>
                  <a:pt x="46" y="1090"/>
                </a:lnTo>
                <a:lnTo>
                  <a:pt x="23" y="1104"/>
                </a:lnTo>
                <a:lnTo>
                  <a:pt x="0" y="1116"/>
                </a:lnTo>
                <a:lnTo>
                  <a:pt x="40" y="1108"/>
                </a:lnTo>
                <a:lnTo>
                  <a:pt x="80" y="1097"/>
                </a:lnTo>
                <a:lnTo>
                  <a:pt x="120" y="1083"/>
                </a:lnTo>
                <a:lnTo>
                  <a:pt x="159" y="1066"/>
                </a:lnTo>
                <a:lnTo>
                  <a:pt x="197" y="1046"/>
                </a:lnTo>
                <a:lnTo>
                  <a:pt x="236" y="1023"/>
                </a:lnTo>
                <a:lnTo>
                  <a:pt x="272" y="997"/>
                </a:lnTo>
                <a:lnTo>
                  <a:pt x="308" y="970"/>
                </a:lnTo>
                <a:lnTo>
                  <a:pt x="343" y="941"/>
                </a:lnTo>
                <a:lnTo>
                  <a:pt x="377" y="909"/>
                </a:lnTo>
                <a:lnTo>
                  <a:pt x="409" y="875"/>
                </a:lnTo>
                <a:lnTo>
                  <a:pt x="440" y="840"/>
                </a:lnTo>
                <a:lnTo>
                  <a:pt x="470" y="804"/>
                </a:lnTo>
                <a:lnTo>
                  <a:pt x="498" y="765"/>
                </a:lnTo>
                <a:lnTo>
                  <a:pt x="525" y="726"/>
                </a:lnTo>
                <a:lnTo>
                  <a:pt x="551" y="685"/>
                </a:lnTo>
                <a:lnTo>
                  <a:pt x="574" y="642"/>
                </a:lnTo>
                <a:lnTo>
                  <a:pt x="595" y="600"/>
                </a:lnTo>
                <a:lnTo>
                  <a:pt x="614" y="557"/>
                </a:lnTo>
                <a:lnTo>
                  <a:pt x="631" y="513"/>
                </a:lnTo>
                <a:lnTo>
                  <a:pt x="646" y="469"/>
                </a:lnTo>
                <a:lnTo>
                  <a:pt x="659" y="425"/>
                </a:lnTo>
                <a:lnTo>
                  <a:pt x="669" y="380"/>
                </a:lnTo>
                <a:lnTo>
                  <a:pt x="677" y="336"/>
                </a:lnTo>
                <a:lnTo>
                  <a:pt x="682" y="291"/>
                </a:lnTo>
                <a:lnTo>
                  <a:pt x="685" y="247"/>
                </a:lnTo>
                <a:lnTo>
                  <a:pt x="685" y="203"/>
                </a:lnTo>
                <a:lnTo>
                  <a:pt x="682" y="161"/>
                </a:lnTo>
                <a:lnTo>
                  <a:pt x="676" y="119"/>
                </a:lnTo>
                <a:lnTo>
                  <a:pt x="667" y="78"/>
                </a:lnTo>
                <a:lnTo>
                  <a:pt x="655" y="38"/>
                </a:lnTo>
                <a:lnTo>
                  <a:pt x="63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grpSp>
        <p:nvGrpSpPr>
          <p:cNvPr id="511" name="组合 510"/>
          <p:cNvGrpSpPr/>
          <p:nvPr/>
        </p:nvGrpSpPr>
        <p:grpSpPr>
          <a:xfrm rot="10800000">
            <a:off x="6702782" y="788212"/>
            <a:ext cx="271571" cy="218881"/>
            <a:chOff x="2982362" y="4147506"/>
            <a:chExt cx="339280" cy="273453"/>
          </a:xfrm>
          <a:solidFill>
            <a:schemeClr val="accent6">
              <a:lumMod val="50000"/>
            </a:schemeClr>
          </a:solidFill>
        </p:grpSpPr>
        <p:sp>
          <p:nvSpPr>
            <p:cNvPr id="512" name="Freeform 453"/>
            <p:cNvSpPr/>
            <p:nvPr/>
          </p:nvSpPr>
          <p:spPr bwMode="auto">
            <a:xfrm rot="20782584">
              <a:off x="3158129" y="4147506"/>
              <a:ext cx="163513" cy="79375"/>
            </a:xfrm>
            <a:custGeom>
              <a:gdLst>
                <a:gd fmla="*/ 30 w 724" name="T0"/>
                <a:gd fmla="*/ 93 h 349" name="T1"/>
                <a:gd fmla="*/ 5 w 724" name="T2"/>
                <a:gd fmla="*/ 91 h 349" name="T3"/>
                <a:gd fmla="*/ 23 w 724" name="T4"/>
                <a:gd fmla="*/ 108 h 349" name="T5"/>
                <a:gd fmla="*/ 74 w 724" name="T6"/>
                <a:gd fmla="*/ 140 h 349" name="T7"/>
                <a:gd fmla="*/ 129 w 724" name="T8"/>
                <a:gd fmla="*/ 164 h 349" name="T9"/>
                <a:gd fmla="*/ 186 w 724" name="T10"/>
                <a:gd fmla="*/ 182 h 349" name="T11"/>
                <a:gd fmla="*/ 246 w 724" name="T12"/>
                <a:gd fmla="*/ 193 h 349" name="T13"/>
                <a:gd fmla="*/ 306 w 724" name="T14"/>
                <a:gd fmla="*/ 197 h 349" name="T15"/>
                <a:gd fmla="*/ 367 w 724" name="T16"/>
                <a:gd fmla="*/ 194 h 349" name="T17"/>
                <a:gd fmla="*/ 428 w 724" name="T18"/>
                <a:gd fmla="*/ 183 h 349" name="T19"/>
                <a:gd fmla="*/ 436 w 724" name="T20"/>
                <a:gd fmla="*/ 189 h 349" name="T21"/>
                <a:gd fmla="*/ 389 w 724" name="T22"/>
                <a:gd fmla="*/ 214 h 349" name="T23"/>
                <a:gd fmla="*/ 339 w 724" name="T24"/>
                <a:gd fmla="*/ 232 h 349" name="T25"/>
                <a:gd fmla="*/ 287 w 724" name="T26"/>
                <a:gd fmla="*/ 243 h 349" name="T27"/>
                <a:gd fmla="*/ 248 w 724" name="T28"/>
                <a:gd fmla="*/ 247 h 349" name="T29"/>
                <a:gd fmla="*/ 221 w 724" name="T30"/>
                <a:gd fmla="*/ 247 h 349" name="T31"/>
                <a:gd fmla="*/ 195 w 724" name="T32"/>
                <a:gd fmla="*/ 244 h 349" name="T33"/>
                <a:gd fmla="*/ 170 w 724" name="T34"/>
                <a:gd fmla="*/ 240 h 349" name="T35"/>
                <a:gd fmla="*/ 144 w 724" name="T36"/>
                <a:gd fmla="*/ 233 h 349" name="T37"/>
                <a:gd fmla="*/ 119 w 724" name="T38"/>
                <a:gd fmla="*/ 224 h 349" name="T39"/>
                <a:gd fmla="*/ 95 w 724" name="T40"/>
                <a:gd fmla="*/ 213 h 349" name="T41"/>
                <a:gd fmla="*/ 72 w 724" name="T42"/>
                <a:gd fmla="*/ 199 h 349" name="T43"/>
                <a:gd fmla="*/ 79 w 724" name="T44"/>
                <a:gd fmla="*/ 210 h 349" name="T45"/>
                <a:gd fmla="*/ 119 w 724" name="T46"/>
                <a:gd fmla="*/ 248 h 349" name="T47"/>
                <a:gd fmla="*/ 161 w 724" name="T48"/>
                <a:gd fmla="*/ 283 h 349" name="T49"/>
                <a:gd fmla="*/ 205 w 724" name="T50"/>
                <a:gd fmla="*/ 312 h 349" name="T51"/>
                <a:gd fmla="*/ 240 w 724" name="T52"/>
                <a:gd fmla="*/ 329 h 349" name="T53"/>
                <a:gd fmla="*/ 263 w 724" name="T54"/>
                <a:gd fmla="*/ 338 h 349" name="T55"/>
                <a:gd fmla="*/ 287 w 724" name="T56"/>
                <a:gd fmla="*/ 344 h 349" name="T57"/>
                <a:gd fmla="*/ 311 w 724" name="T58"/>
                <a:gd fmla="*/ 348 h 349" name="T59"/>
                <a:gd fmla="*/ 336 w 724" name="T60"/>
                <a:gd fmla="*/ 349 h 349" name="T61"/>
                <a:gd fmla="*/ 360 w 724" name="T62"/>
                <a:gd fmla="*/ 347 h 349" name="T63"/>
                <a:gd fmla="*/ 385 w 724" name="T64"/>
                <a:gd fmla="*/ 342 h 349" name="T65"/>
                <a:gd fmla="*/ 411 w 724" name="T66"/>
                <a:gd fmla="*/ 334 h 349" name="T67"/>
                <a:gd fmla="*/ 434 w 724" name="T68"/>
                <a:gd fmla="*/ 322 h 349" name="T69"/>
                <a:gd fmla="*/ 455 w 724" name="T70"/>
                <a:gd fmla="*/ 310 h 349" name="T71"/>
                <a:gd fmla="*/ 482 w 724" name="T72"/>
                <a:gd fmla="*/ 288 h 349" name="T73"/>
                <a:gd fmla="*/ 530 w 724" name="T74"/>
                <a:gd fmla="*/ 239 h 349" name="T75"/>
                <a:gd fmla="*/ 577 w 724" name="T76"/>
                <a:gd fmla="*/ 193 h 349" name="T77"/>
                <a:gd fmla="*/ 602 w 724" name="T78"/>
                <a:gd fmla="*/ 174 h 349" name="T79"/>
                <a:gd fmla="*/ 620 w 724" name="T80"/>
                <a:gd fmla="*/ 164 h 349" name="T81"/>
                <a:gd fmla="*/ 640 w 724" name="T82"/>
                <a:gd fmla="*/ 156 h 349" name="T83"/>
                <a:gd fmla="*/ 661 w 724" name="T84"/>
                <a:gd fmla="*/ 150 h 349" name="T85"/>
                <a:gd fmla="*/ 685 w 724" name="T86"/>
                <a:gd fmla="*/ 148 h 349" name="T87"/>
                <a:gd fmla="*/ 710 w 724" name="T88"/>
                <a:gd fmla="*/ 150 h 349" name="T89"/>
                <a:gd fmla="*/ 699 w 724" name="T90"/>
                <a:gd fmla="*/ 148 h 349" name="T91"/>
                <a:gd fmla="*/ 650 w 724" name="T92"/>
                <a:gd fmla="*/ 135 h 349" name="T93"/>
                <a:gd fmla="*/ 606 w 724" name="T94"/>
                <a:gd fmla="*/ 116 h 349" name="T95"/>
                <a:gd fmla="*/ 563 w 724" name="T96"/>
                <a:gd fmla="*/ 95 h 349" name="T97"/>
                <a:gd fmla="*/ 502 w 724" name="T98"/>
                <a:gd fmla="*/ 60 h 349" name="T99"/>
                <a:gd fmla="*/ 440 w 724" name="T100"/>
                <a:gd fmla="*/ 29 h 349" name="T101"/>
                <a:gd fmla="*/ 396 w 724" name="T102"/>
                <a:gd fmla="*/ 13 h 349" name="T103"/>
                <a:gd fmla="*/ 361 w 724" name="T104"/>
                <a:gd fmla="*/ 4 h 349" name="T105"/>
                <a:gd fmla="*/ 336 w 724" name="T106"/>
                <a:gd fmla="*/ 1 h 349" name="T107"/>
                <a:gd fmla="*/ 313 w 724" name="T108"/>
                <a:gd fmla="*/ 0 h 349" name="T109"/>
                <a:gd fmla="*/ 290 w 724" name="T110"/>
                <a:gd fmla="*/ 1 h 349" name="T111"/>
                <a:gd fmla="*/ 258 w 724" name="T112"/>
                <a:gd fmla="*/ 6 h 349" name="T113"/>
                <a:gd fmla="*/ 217 w 724" name="T114"/>
                <a:gd fmla="*/ 17 h 349" name="T115"/>
                <a:gd fmla="*/ 159 w 724" name="T116"/>
                <a:gd fmla="*/ 42 h 349" name="T117"/>
                <a:gd fmla="*/ 99 w 724" name="T118"/>
                <a:gd fmla="*/ 70 h 349" name="T119"/>
                <a:gd fmla="*/ 58 w 724" name="T120"/>
                <a:gd fmla="*/ 87 h 34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49" w="724">
                  <a:moveTo>
                    <a:pt x="36" y="94"/>
                  </a:moveTo>
                  <a:lnTo>
                    <a:pt x="30" y="93"/>
                  </a:lnTo>
                  <a:lnTo>
                    <a:pt x="18" y="92"/>
                  </a:lnTo>
                  <a:lnTo>
                    <a:pt x="5" y="91"/>
                  </a:lnTo>
                  <a:lnTo>
                    <a:pt x="0" y="90"/>
                  </a:lnTo>
                  <a:lnTo>
                    <a:pt x="23" y="108"/>
                  </a:lnTo>
                  <a:lnTo>
                    <a:pt x="48" y="125"/>
                  </a:lnTo>
                  <a:lnTo>
                    <a:pt x="74" y="140"/>
                  </a:lnTo>
                  <a:lnTo>
                    <a:pt x="101" y="153"/>
                  </a:lnTo>
                  <a:lnTo>
                    <a:pt x="129" y="164"/>
                  </a:lnTo>
                  <a:lnTo>
                    <a:pt x="158" y="174"/>
                  </a:lnTo>
                  <a:lnTo>
                    <a:pt x="186" y="182"/>
                  </a:lnTo>
                  <a:lnTo>
                    <a:pt x="216" y="189"/>
                  </a:lnTo>
                  <a:lnTo>
                    <a:pt x="246" y="193"/>
                  </a:lnTo>
                  <a:lnTo>
                    <a:pt x="276" y="196"/>
                  </a:lnTo>
                  <a:lnTo>
                    <a:pt x="306" y="197"/>
                  </a:lnTo>
                  <a:lnTo>
                    <a:pt x="337" y="196"/>
                  </a:lnTo>
                  <a:lnTo>
                    <a:pt x="367" y="194"/>
                  </a:lnTo>
                  <a:lnTo>
                    <a:pt x="398" y="189"/>
                  </a:lnTo>
                  <a:lnTo>
                    <a:pt x="428" y="183"/>
                  </a:lnTo>
                  <a:lnTo>
                    <a:pt x="459" y="175"/>
                  </a:lnTo>
                  <a:lnTo>
                    <a:pt x="436" y="189"/>
                  </a:lnTo>
                  <a:lnTo>
                    <a:pt x="413" y="202"/>
                  </a:lnTo>
                  <a:lnTo>
                    <a:pt x="389" y="214"/>
                  </a:lnTo>
                  <a:lnTo>
                    <a:pt x="364" y="224"/>
                  </a:lnTo>
                  <a:lnTo>
                    <a:pt x="339" y="232"/>
                  </a:lnTo>
                  <a:lnTo>
                    <a:pt x="313" y="239"/>
                  </a:lnTo>
                  <a:lnTo>
                    <a:pt x="287" y="243"/>
                  </a:lnTo>
                  <a:lnTo>
                    <a:pt x="261" y="246"/>
                  </a:lnTo>
                  <a:lnTo>
                    <a:pt x="248" y="247"/>
                  </a:lnTo>
                  <a:lnTo>
                    <a:pt x="234" y="247"/>
                  </a:lnTo>
                  <a:lnTo>
                    <a:pt x="221" y="247"/>
                  </a:lnTo>
                  <a:lnTo>
                    <a:pt x="208" y="246"/>
                  </a:lnTo>
                  <a:lnTo>
                    <a:pt x="195" y="244"/>
                  </a:lnTo>
                  <a:lnTo>
                    <a:pt x="182" y="243"/>
                  </a:lnTo>
                  <a:lnTo>
                    <a:pt x="170" y="240"/>
                  </a:lnTo>
                  <a:lnTo>
                    <a:pt x="157" y="237"/>
                  </a:lnTo>
                  <a:lnTo>
                    <a:pt x="144" y="233"/>
                  </a:lnTo>
                  <a:lnTo>
                    <a:pt x="132" y="229"/>
                  </a:lnTo>
                  <a:lnTo>
                    <a:pt x="119" y="224"/>
                  </a:lnTo>
                  <a:lnTo>
                    <a:pt x="107" y="219"/>
                  </a:lnTo>
                  <a:lnTo>
                    <a:pt x="95" y="213"/>
                  </a:lnTo>
                  <a:lnTo>
                    <a:pt x="83" y="206"/>
                  </a:lnTo>
                  <a:lnTo>
                    <a:pt x="72" y="199"/>
                  </a:lnTo>
                  <a:lnTo>
                    <a:pt x="61" y="191"/>
                  </a:lnTo>
                  <a:lnTo>
                    <a:pt x="79" y="210"/>
                  </a:lnTo>
                  <a:lnTo>
                    <a:pt x="99" y="229"/>
                  </a:lnTo>
                  <a:lnTo>
                    <a:pt x="119" y="248"/>
                  </a:lnTo>
                  <a:lnTo>
                    <a:pt x="140" y="265"/>
                  </a:lnTo>
                  <a:lnTo>
                    <a:pt x="161" y="283"/>
                  </a:lnTo>
                  <a:lnTo>
                    <a:pt x="183" y="298"/>
                  </a:lnTo>
                  <a:lnTo>
                    <a:pt x="205" y="312"/>
                  </a:lnTo>
                  <a:lnTo>
                    <a:pt x="228" y="323"/>
                  </a:lnTo>
                  <a:lnTo>
                    <a:pt x="240" y="329"/>
                  </a:lnTo>
                  <a:lnTo>
                    <a:pt x="251" y="333"/>
                  </a:lnTo>
                  <a:lnTo>
                    <a:pt x="263" y="338"/>
                  </a:lnTo>
                  <a:lnTo>
                    <a:pt x="275" y="341"/>
                  </a:lnTo>
                  <a:lnTo>
                    <a:pt x="287" y="344"/>
                  </a:lnTo>
                  <a:lnTo>
                    <a:pt x="299" y="347"/>
                  </a:lnTo>
                  <a:lnTo>
                    <a:pt x="311" y="348"/>
                  </a:lnTo>
                  <a:lnTo>
                    <a:pt x="323" y="349"/>
                  </a:lnTo>
                  <a:lnTo>
                    <a:pt x="336" y="349"/>
                  </a:lnTo>
                  <a:lnTo>
                    <a:pt x="348" y="349"/>
                  </a:lnTo>
                  <a:lnTo>
                    <a:pt x="360" y="347"/>
                  </a:lnTo>
                  <a:lnTo>
                    <a:pt x="373" y="345"/>
                  </a:lnTo>
                  <a:lnTo>
                    <a:pt x="385" y="342"/>
                  </a:lnTo>
                  <a:lnTo>
                    <a:pt x="398" y="338"/>
                  </a:lnTo>
                  <a:lnTo>
                    <a:pt x="411" y="334"/>
                  </a:lnTo>
                  <a:lnTo>
                    <a:pt x="423" y="328"/>
                  </a:lnTo>
                  <a:lnTo>
                    <a:pt x="434" y="322"/>
                  </a:lnTo>
                  <a:lnTo>
                    <a:pt x="445" y="316"/>
                  </a:lnTo>
                  <a:lnTo>
                    <a:pt x="455" y="310"/>
                  </a:lnTo>
                  <a:lnTo>
                    <a:pt x="464" y="303"/>
                  </a:lnTo>
                  <a:lnTo>
                    <a:pt x="482" y="288"/>
                  </a:lnTo>
                  <a:lnTo>
                    <a:pt x="499" y="272"/>
                  </a:lnTo>
                  <a:lnTo>
                    <a:pt x="530" y="239"/>
                  </a:lnTo>
                  <a:lnTo>
                    <a:pt x="561" y="208"/>
                  </a:lnTo>
                  <a:lnTo>
                    <a:pt x="577" y="193"/>
                  </a:lnTo>
                  <a:lnTo>
                    <a:pt x="593" y="180"/>
                  </a:lnTo>
                  <a:lnTo>
                    <a:pt x="602" y="174"/>
                  </a:lnTo>
                  <a:lnTo>
                    <a:pt x="611" y="169"/>
                  </a:lnTo>
                  <a:lnTo>
                    <a:pt x="620" y="164"/>
                  </a:lnTo>
                  <a:lnTo>
                    <a:pt x="630" y="159"/>
                  </a:lnTo>
                  <a:lnTo>
                    <a:pt x="640" y="156"/>
                  </a:lnTo>
                  <a:lnTo>
                    <a:pt x="650" y="153"/>
                  </a:lnTo>
                  <a:lnTo>
                    <a:pt x="661" y="150"/>
                  </a:lnTo>
                  <a:lnTo>
                    <a:pt x="673" y="149"/>
                  </a:lnTo>
                  <a:lnTo>
                    <a:pt x="685" y="148"/>
                  </a:lnTo>
                  <a:lnTo>
                    <a:pt x="697" y="149"/>
                  </a:lnTo>
                  <a:lnTo>
                    <a:pt x="710" y="150"/>
                  </a:lnTo>
                  <a:lnTo>
                    <a:pt x="724" y="152"/>
                  </a:lnTo>
                  <a:lnTo>
                    <a:pt x="699" y="148"/>
                  </a:lnTo>
                  <a:lnTo>
                    <a:pt x="674" y="142"/>
                  </a:lnTo>
                  <a:lnTo>
                    <a:pt x="650" y="135"/>
                  </a:lnTo>
                  <a:lnTo>
                    <a:pt x="628" y="126"/>
                  </a:lnTo>
                  <a:lnTo>
                    <a:pt x="606" y="116"/>
                  </a:lnTo>
                  <a:lnTo>
                    <a:pt x="584" y="106"/>
                  </a:lnTo>
                  <a:lnTo>
                    <a:pt x="563" y="95"/>
                  </a:lnTo>
                  <a:lnTo>
                    <a:pt x="543" y="83"/>
                  </a:lnTo>
                  <a:lnTo>
                    <a:pt x="502" y="60"/>
                  </a:lnTo>
                  <a:lnTo>
                    <a:pt x="461" y="39"/>
                  </a:lnTo>
                  <a:lnTo>
                    <a:pt x="440" y="29"/>
                  </a:lnTo>
                  <a:lnTo>
                    <a:pt x="418" y="20"/>
                  </a:lnTo>
                  <a:lnTo>
                    <a:pt x="396" y="13"/>
                  </a:lnTo>
                  <a:lnTo>
                    <a:pt x="373" y="7"/>
                  </a:lnTo>
                  <a:lnTo>
                    <a:pt x="361" y="4"/>
                  </a:lnTo>
                  <a:lnTo>
                    <a:pt x="348" y="2"/>
                  </a:lnTo>
                  <a:lnTo>
                    <a:pt x="336" y="1"/>
                  </a:lnTo>
                  <a:lnTo>
                    <a:pt x="324" y="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90" y="1"/>
                  </a:lnTo>
                  <a:lnTo>
                    <a:pt x="279" y="2"/>
                  </a:lnTo>
                  <a:lnTo>
                    <a:pt x="258" y="6"/>
                  </a:lnTo>
                  <a:lnTo>
                    <a:pt x="237" y="11"/>
                  </a:lnTo>
                  <a:lnTo>
                    <a:pt x="217" y="17"/>
                  </a:lnTo>
                  <a:lnTo>
                    <a:pt x="198" y="25"/>
                  </a:lnTo>
                  <a:lnTo>
                    <a:pt x="159" y="42"/>
                  </a:lnTo>
                  <a:lnTo>
                    <a:pt x="119" y="61"/>
                  </a:lnTo>
                  <a:lnTo>
                    <a:pt x="99" y="70"/>
                  </a:lnTo>
                  <a:lnTo>
                    <a:pt x="79" y="79"/>
                  </a:lnTo>
                  <a:lnTo>
                    <a:pt x="58" y="87"/>
                  </a:lnTo>
                  <a:lnTo>
                    <a:pt x="36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00000000000000000" pitchFamily="2" typeface="德彪钢笔行书字库"/>
              </a:endParaRPr>
            </a:p>
          </p:txBody>
        </p:sp>
        <p:grpSp>
          <p:nvGrpSpPr>
            <p:cNvPr id="513" name="组合 512"/>
            <p:cNvGrpSpPr/>
            <p:nvPr/>
          </p:nvGrpSpPr>
          <p:grpSpPr>
            <a:xfrm>
              <a:off x="2982362" y="4209617"/>
              <a:ext cx="305690" cy="211342"/>
              <a:chOff x="2982362" y="4209617"/>
              <a:chExt cx="305690" cy="211342"/>
            </a:xfrm>
            <a:grpFill/>
          </p:grpSpPr>
          <p:sp>
            <p:nvSpPr>
              <p:cNvPr id="514" name="Freeform 454"/>
              <p:cNvSpPr/>
              <p:nvPr/>
            </p:nvSpPr>
            <p:spPr bwMode="auto">
              <a:xfrm rot="20782584">
                <a:off x="3168989" y="4209617"/>
                <a:ext cx="119063" cy="117475"/>
              </a:xfrm>
              <a:custGeom>
                <a:gdLst>
                  <a:gd fmla="*/ 350 w 530" name="T0"/>
                  <a:gd fmla="*/ 170 h 519" name="T1"/>
                  <a:gd fmla="*/ 333 w 530" name="T2"/>
                  <a:gd fmla="*/ 151 h 519" name="T3"/>
                  <a:gd fmla="*/ 316 w 530" name="T4"/>
                  <a:gd fmla="*/ 135 h 519" name="T5"/>
                  <a:gd fmla="*/ 298 w 530" name="T6"/>
                  <a:gd fmla="*/ 121 h 519" name="T7"/>
                  <a:gd fmla="*/ 270 w 530" name="T8"/>
                  <a:gd fmla="*/ 104 h 519" name="T9"/>
                  <a:gd fmla="*/ 232 w 530" name="T10"/>
                  <a:gd fmla="*/ 87 h 519" name="T11"/>
                  <a:gd fmla="*/ 171 w 530" name="T12"/>
                  <a:gd fmla="*/ 68 h 519" name="T13"/>
                  <a:gd fmla="*/ 108 w 530" name="T14"/>
                  <a:gd fmla="*/ 50 h 519" name="T15"/>
                  <a:gd fmla="*/ 65 w 530" name="T16"/>
                  <a:gd fmla="*/ 36 h 519" name="T17"/>
                  <a:gd fmla="*/ 32 w 530" name="T18"/>
                  <a:gd fmla="*/ 13 h 519" name="T19"/>
                  <a:gd fmla="*/ 25 w 530" name="T20"/>
                  <a:gd fmla="*/ 30 h 519" name="T21"/>
                  <a:gd fmla="*/ 43 w 530" name="T22"/>
                  <a:gd fmla="*/ 87 h 519" name="T23"/>
                  <a:gd fmla="*/ 69 w 530" name="T24"/>
                  <a:gd fmla="*/ 141 h 519" name="T25"/>
                  <a:gd fmla="*/ 100 w 530" name="T26"/>
                  <a:gd fmla="*/ 192 h 519" name="T27"/>
                  <a:gd fmla="*/ 138 w 530" name="T28"/>
                  <a:gd fmla="*/ 239 h 519" name="T29"/>
                  <a:gd fmla="*/ 183 w 530" name="T30"/>
                  <a:gd fmla="*/ 281 h 519" name="T31"/>
                  <a:gd fmla="*/ 231 w 530" name="T32"/>
                  <a:gd fmla="*/ 318 h 519" name="T33"/>
                  <a:gd fmla="*/ 285 w 530" name="T34"/>
                  <a:gd fmla="*/ 349 h 519" name="T35"/>
                  <a:gd fmla="*/ 287 w 530" name="T36"/>
                  <a:gd fmla="*/ 359 h 519" name="T37"/>
                  <a:gd fmla="*/ 235 w 530" name="T38"/>
                  <a:gd fmla="*/ 347 h 519" name="T39"/>
                  <a:gd fmla="*/ 185 w 530" name="T40"/>
                  <a:gd fmla="*/ 329 h 519" name="T41"/>
                  <a:gd fmla="*/ 137 w 530" name="T42"/>
                  <a:gd fmla="*/ 304 h 519" name="T43"/>
                  <a:gd fmla="*/ 105 w 530" name="T44"/>
                  <a:gd fmla="*/ 281 h 519" name="T45"/>
                  <a:gd fmla="*/ 85 w 530" name="T46"/>
                  <a:gd fmla="*/ 264 h 519" name="T47"/>
                  <a:gd fmla="*/ 67 w 530" name="T48"/>
                  <a:gd fmla="*/ 245 h 519" name="T49"/>
                  <a:gd fmla="*/ 50 w 530" name="T50"/>
                  <a:gd fmla="*/ 225 h 519" name="T51"/>
                  <a:gd fmla="*/ 35 w 530" name="T52"/>
                  <a:gd fmla="*/ 203 h 519" name="T53"/>
                  <a:gd fmla="*/ 22 w 530" name="T54"/>
                  <a:gd fmla="*/ 181 h 519" name="T55"/>
                  <a:gd fmla="*/ 12 w 530" name="T56"/>
                  <a:gd fmla="*/ 157 h 519" name="T57"/>
                  <a:gd fmla="*/ 3 w 530" name="T58"/>
                  <a:gd fmla="*/ 131 h 519" name="T59"/>
                  <a:gd fmla="*/ 2 w 530" name="T60"/>
                  <a:gd fmla="*/ 145 h 519" name="T61"/>
                  <a:gd fmla="*/ 7 w 530" name="T62"/>
                  <a:gd fmla="*/ 198 h 519" name="T63"/>
                  <a:gd fmla="*/ 17 w 530" name="T64"/>
                  <a:gd fmla="*/ 251 h 519" name="T65"/>
                  <a:gd fmla="*/ 31 w 530" name="T66"/>
                  <a:gd fmla="*/ 302 h 519" name="T67"/>
                  <a:gd fmla="*/ 46 w 530" name="T68"/>
                  <a:gd fmla="*/ 337 h 519" name="T69"/>
                  <a:gd fmla="*/ 58 w 530" name="T70"/>
                  <a:gd fmla="*/ 359 h 519" name="T71"/>
                  <a:gd fmla="*/ 72 w 530" name="T72"/>
                  <a:gd fmla="*/ 380 h 519" name="T73"/>
                  <a:gd fmla="*/ 88 w 530" name="T74"/>
                  <a:gd fmla="*/ 399 h 519" name="T75"/>
                  <a:gd fmla="*/ 106 w 530" name="T76"/>
                  <a:gd fmla="*/ 416 h 519" name="T77"/>
                  <a:gd fmla="*/ 126 w 530" name="T78"/>
                  <a:gd fmla="*/ 431 h 519" name="T79"/>
                  <a:gd fmla="*/ 148 w 530" name="T80"/>
                  <a:gd fmla="*/ 443 h 519" name="T81"/>
                  <a:gd fmla="*/ 174 w 530" name="T82"/>
                  <a:gd fmla="*/ 453 h 519" name="T83"/>
                  <a:gd fmla="*/ 199 w 530" name="T84"/>
                  <a:gd fmla="*/ 460 h 519" name="T85"/>
                  <a:gd fmla="*/ 222 w 530" name="T86"/>
                  <a:gd fmla="*/ 463 h 519" name="T87"/>
                  <a:gd fmla="*/ 257 w 530" name="T88"/>
                  <a:gd fmla="*/ 464 h 519" name="T89"/>
                  <a:gd fmla="*/ 325 w 530" name="T90"/>
                  <a:gd fmla="*/ 459 h 519" name="T91"/>
                  <a:gd fmla="*/ 390 w 530" name="T92"/>
                  <a:gd fmla="*/ 454 h 519" name="T93"/>
                  <a:gd fmla="*/ 422 w 530" name="T94"/>
                  <a:gd fmla="*/ 456 h 519" name="T95"/>
                  <a:gd fmla="*/ 442 w 530" name="T96"/>
                  <a:gd fmla="*/ 460 h 519" name="T97"/>
                  <a:gd fmla="*/ 463 w 530" name="T98"/>
                  <a:gd fmla="*/ 466 h 519" name="T99"/>
                  <a:gd fmla="*/ 483 w 530" name="T100"/>
                  <a:gd fmla="*/ 476 h 519" name="T101"/>
                  <a:gd fmla="*/ 502 w 530" name="T102"/>
                  <a:gd fmla="*/ 490 h 519" name="T103"/>
                  <a:gd fmla="*/ 521 w 530" name="T104"/>
                  <a:gd fmla="*/ 508 h 519" name="T105"/>
                  <a:gd fmla="*/ 513 w 530" name="T106"/>
                  <a:gd fmla="*/ 499 h 519" name="T107"/>
                  <a:gd fmla="*/ 485 w 530" name="T108"/>
                  <a:gd fmla="*/ 457 h 519" name="T109"/>
                  <a:gd fmla="*/ 462 w 530" name="T110"/>
                  <a:gd fmla="*/ 414 h 519" name="T111"/>
                  <a:gd fmla="*/ 444 w 530" name="T112"/>
                  <a:gd fmla="*/ 370 h 519" name="T113"/>
                  <a:gd fmla="*/ 420 w 530" name="T114"/>
                  <a:gd fmla="*/ 304 h 519" name="T115"/>
                  <a:gd fmla="*/ 393 w 530" name="T116"/>
                  <a:gd fmla="*/ 240 h 519" name="T117"/>
                  <a:gd fmla="*/ 371 w 530" name="T118"/>
                  <a:gd fmla="*/ 199 h 519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519" w="530">
                    <a:moveTo>
                      <a:pt x="358" y="180"/>
                    </a:moveTo>
                    <a:lnTo>
                      <a:pt x="350" y="170"/>
                    </a:lnTo>
                    <a:lnTo>
                      <a:pt x="341" y="160"/>
                    </a:lnTo>
                    <a:lnTo>
                      <a:pt x="333" y="151"/>
                    </a:lnTo>
                    <a:lnTo>
                      <a:pt x="325" y="143"/>
                    </a:lnTo>
                    <a:lnTo>
                      <a:pt x="316" y="135"/>
                    </a:lnTo>
                    <a:lnTo>
                      <a:pt x="307" y="128"/>
                    </a:lnTo>
                    <a:lnTo>
                      <a:pt x="298" y="121"/>
                    </a:lnTo>
                    <a:lnTo>
                      <a:pt x="289" y="115"/>
                    </a:lnTo>
                    <a:lnTo>
                      <a:pt x="270" y="104"/>
                    </a:lnTo>
                    <a:lnTo>
                      <a:pt x="251" y="95"/>
                    </a:lnTo>
                    <a:lnTo>
                      <a:pt x="232" y="87"/>
                    </a:lnTo>
                    <a:lnTo>
                      <a:pt x="212" y="80"/>
                    </a:lnTo>
                    <a:lnTo>
                      <a:pt x="171" y="68"/>
                    </a:lnTo>
                    <a:lnTo>
                      <a:pt x="129" y="56"/>
                    </a:lnTo>
                    <a:lnTo>
                      <a:pt x="108" y="50"/>
                    </a:lnTo>
                    <a:lnTo>
                      <a:pt x="87" y="44"/>
                    </a:lnTo>
                    <a:lnTo>
                      <a:pt x="65" y="36"/>
                    </a:lnTo>
                    <a:lnTo>
                      <a:pt x="44" y="27"/>
                    </a:lnTo>
                    <a:lnTo>
                      <a:pt x="32" y="13"/>
                    </a:lnTo>
                    <a:lnTo>
                      <a:pt x="19" y="0"/>
                    </a:lnTo>
                    <a:lnTo>
                      <a:pt x="25" y="30"/>
                    </a:lnTo>
                    <a:lnTo>
                      <a:pt x="33" y="59"/>
                    </a:lnTo>
                    <a:lnTo>
                      <a:pt x="43" y="87"/>
                    </a:lnTo>
                    <a:lnTo>
                      <a:pt x="55" y="115"/>
                    </a:lnTo>
                    <a:lnTo>
                      <a:pt x="69" y="141"/>
                    </a:lnTo>
                    <a:lnTo>
                      <a:pt x="84" y="167"/>
                    </a:lnTo>
                    <a:lnTo>
                      <a:pt x="100" y="192"/>
                    </a:lnTo>
                    <a:lnTo>
                      <a:pt x="119" y="216"/>
                    </a:lnTo>
                    <a:lnTo>
                      <a:pt x="138" y="239"/>
                    </a:lnTo>
                    <a:lnTo>
                      <a:pt x="159" y="260"/>
                    </a:lnTo>
                    <a:lnTo>
                      <a:pt x="183" y="281"/>
                    </a:lnTo>
                    <a:lnTo>
                      <a:pt x="206" y="300"/>
                    </a:lnTo>
                    <a:lnTo>
                      <a:pt x="231" y="318"/>
                    </a:lnTo>
                    <a:lnTo>
                      <a:pt x="258" y="334"/>
                    </a:lnTo>
                    <a:lnTo>
                      <a:pt x="285" y="349"/>
                    </a:lnTo>
                    <a:lnTo>
                      <a:pt x="313" y="363"/>
                    </a:lnTo>
                    <a:lnTo>
                      <a:pt x="287" y="359"/>
                    </a:lnTo>
                    <a:lnTo>
                      <a:pt x="261" y="354"/>
                    </a:lnTo>
                    <a:lnTo>
                      <a:pt x="235" y="347"/>
                    </a:lnTo>
                    <a:lnTo>
                      <a:pt x="210" y="339"/>
                    </a:lnTo>
                    <a:lnTo>
                      <a:pt x="185" y="329"/>
                    </a:lnTo>
                    <a:lnTo>
                      <a:pt x="160" y="317"/>
                    </a:lnTo>
                    <a:lnTo>
                      <a:pt x="137" y="304"/>
                    </a:lnTo>
                    <a:lnTo>
                      <a:pt x="115" y="289"/>
                    </a:lnTo>
                    <a:lnTo>
                      <a:pt x="105" y="281"/>
                    </a:lnTo>
                    <a:lnTo>
                      <a:pt x="95" y="272"/>
                    </a:lnTo>
                    <a:lnTo>
                      <a:pt x="85" y="264"/>
                    </a:lnTo>
                    <a:lnTo>
                      <a:pt x="76" y="254"/>
                    </a:lnTo>
                    <a:lnTo>
                      <a:pt x="67" y="245"/>
                    </a:lnTo>
                    <a:lnTo>
                      <a:pt x="58" y="235"/>
                    </a:lnTo>
                    <a:lnTo>
                      <a:pt x="50" y="225"/>
                    </a:lnTo>
                    <a:lnTo>
                      <a:pt x="42" y="214"/>
                    </a:lnTo>
                    <a:lnTo>
                      <a:pt x="35" y="203"/>
                    </a:lnTo>
                    <a:lnTo>
                      <a:pt x="28" y="192"/>
                    </a:lnTo>
                    <a:lnTo>
                      <a:pt x="22" y="181"/>
                    </a:lnTo>
                    <a:lnTo>
                      <a:pt x="17" y="169"/>
                    </a:lnTo>
                    <a:lnTo>
                      <a:pt x="12" y="157"/>
                    </a:lnTo>
                    <a:lnTo>
                      <a:pt x="7" y="144"/>
                    </a:lnTo>
                    <a:lnTo>
                      <a:pt x="3" y="131"/>
                    </a:lnTo>
                    <a:lnTo>
                      <a:pt x="0" y="118"/>
                    </a:lnTo>
                    <a:lnTo>
                      <a:pt x="2" y="145"/>
                    </a:lnTo>
                    <a:lnTo>
                      <a:pt x="4" y="171"/>
                    </a:lnTo>
                    <a:lnTo>
                      <a:pt x="7" y="198"/>
                    </a:lnTo>
                    <a:lnTo>
                      <a:pt x="11" y="225"/>
                    </a:lnTo>
                    <a:lnTo>
                      <a:pt x="17" y="251"/>
                    </a:lnTo>
                    <a:lnTo>
                      <a:pt x="23" y="277"/>
                    </a:lnTo>
                    <a:lnTo>
                      <a:pt x="31" y="302"/>
                    </a:lnTo>
                    <a:lnTo>
                      <a:pt x="41" y="326"/>
                    </a:lnTo>
                    <a:lnTo>
                      <a:pt x="46" y="337"/>
                    </a:lnTo>
                    <a:lnTo>
                      <a:pt x="52" y="348"/>
                    </a:lnTo>
                    <a:lnTo>
                      <a:pt x="58" y="359"/>
                    </a:lnTo>
                    <a:lnTo>
                      <a:pt x="65" y="369"/>
                    </a:lnTo>
                    <a:lnTo>
                      <a:pt x="72" y="380"/>
                    </a:lnTo>
                    <a:lnTo>
                      <a:pt x="80" y="390"/>
                    </a:lnTo>
                    <a:lnTo>
                      <a:pt x="88" y="399"/>
                    </a:lnTo>
                    <a:lnTo>
                      <a:pt x="97" y="408"/>
                    </a:lnTo>
                    <a:lnTo>
                      <a:pt x="106" y="416"/>
                    </a:lnTo>
                    <a:lnTo>
                      <a:pt x="116" y="424"/>
                    </a:lnTo>
                    <a:lnTo>
                      <a:pt x="126" y="431"/>
                    </a:lnTo>
                    <a:lnTo>
                      <a:pt x="137" y="437"/>
                    </a:lnTo>
                    <a:lnTo>
                      <a:pt x="148" y="443"/>
                    </a:lnTo>
                    <a:lnTo>
                      <a:pt x="160" y="448"/>
                    </a:lnTo>
                    <a:lnTo>
                      <a:pt x="174" y="453"/>
                    </a:lnTo>
                    <a:lnTo>
                      <a:pt x="188" y="457"/>
                    </a:lnTo>
                    <a:lnTo>
                      <a:pt x="199" y="460"/>
                    </a:lnTo>
                    <a:lnTo>
                      <a:pt x="211" y="462"/>
                    </a:lnTo>
                    <a:lnTo>
                      <a:pt x="222" y="463"/>
                    </a:lnTo>
                    <a:lnTo>
                      <a:pt x="234" y="464"/>
                    </a:lnTo>
                    <a:lnTo>
                      <a:pt x="257" y="464"/>
                    </a:lnTo>
                    <a:lnTo>
                      <a:pt x="280" y="463"/>
                    </a:lnTo>
                    <a:lnTo>
                      <a:pt x="325" y="459"/>
                    </a:lnTo>
                    <a:lnTo>
                      <a:pt x="369" y="455"/>
                    </a:lnTo>
                    <a:lnTo>
                      <a:pt x="390" y="454"/>
                    </a:lnTo>
                    <a:lnTo>
                      <a:pt x="411" y="455"/>
                    </a:lnTo>
                    <a:lnTo>
                      <a:pt x="422" y="456"/>
                    </a:lnTo>
                    <a:lnTo>
                      <a:pt x="432" y="457"/>
                    </a:lnTo>
                    <a:lnTo>
                      <a:pt x="442" y="460"/>
                    </a:lnTo>
                    <a:lnTo>
                      <a:pt x="453" y="463"/>
                    </a:lnTo>
                    <a:lnTo>
                      <a:pt x="463" y="466"/>
                    </a:lnTo>
                    <a:lnTo>
                      <a:pt x="472" y="471"/>
                    </a:lnTo>
                    <a:lnTo>
                      <a:pt x="483" y="476"/>
                    </a:lnTo>
                    <a:lnTo>
                      <a:pt x="493" y="483"/>
                    </a:lnTo>
                    <a:lnTo>
                      <a:pt x="502" y="490"/>
                    </a:lnTo>
                    <a:lnTo>
                      <a:pt x="512" y="498"/>
                    </a:lnTo>
                    <a:lnTo>
                      <a:pt x="521" y="508"/>
                    </a:lnTo>
                    <a:lnTo>
                      <a:pt x="530" y="519"/>
                    </a:lnTo>
                    <a:lnTo>
                      <a:pt x="513" y="499"/>
                    </a:lnTo>
                    <a:lnTo>
                      <a:pt x="498" y="478"/>
                    </a:lnTo>
                    <a:lnTo>
                      <a:pt x="485" y="457"/>
                    </a:lnTo>
                    <a:lnTo>
                      <a:pt x="473" y="436"/>
                    </a:lnTo>
                    <a:lnTo>
                      <a:pt x="462" y="414"/>
                    </a:lnTo>
                    <a:lnTo>
                      <a:pt x="453" y="393"/>
                    </a:lnTo>
                    <a:lnTo>
                      <a:pt x="444" y="370"/>
                    </a:lnTo>
                    <a:lnTo>
                      <a:pt x="436" y="348"/>
                    </a:lnTo>
                    <a:lnTo>
                      <a:pt x="420" y="304"/>
                    </a:lnTo>
                    <a:lnTo>
                      <a:pt x="403" y="261"/>
                    </a:lnTo>
                    <a:lnTo>
                      <a:pt x="393" y="240"/>
                    </a:lnTo>
                    <a:lnTo>
                      <a:pt x="383" y="219"/>
                    </a:lnTo>
                    <a:lnTo>
                      <a:pt x="371" y="199"/>
                    </a:lnTo>
                    <a:lnTo>
                      <a:pt x="358" y="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  <p:sp>
            <p:nvSpPr>
              <p:cNvPr id="515" name="Freeform 455"/>
              <p:cNvSpPr/>
              <p:nvPr/>
            </p:nvSpPr>
            <p:spPr bwMode="auto">
              <a:xfrm rot="20782584">
                <a:off x="3108812" y="4257446"/>
                <a:ext cx="79375" cy="163513"/>
              </a:xfrm>
              <a:custGeom>
                <a:gdLst>
                  <a:gd fmla="*/ 249 w 350" name="T0"/>
                  <a:gd fmla="*/ 24 h 723" name="T1"/>
                  <a:gd fmla="*/ 216 w 350" name="T2"/>
                  <a:gd fmla="*/ 74 h 723" name="T3"/>
                  <a:gd fmla="*/ 190 w 350" name="T4"/>
                  <a:gd fmla="*/ 127 h 723" name="T5"/>
                  <a:gd fmla="*/ 170 w 350" name="T6"/>
                  <a:gd fmla="*/ 184 h 723" name="T7"/>
                  <a:gd fmla="*/ 157 w 350" name="T8"/>
                  <a:gd fmla="*/ 243 h 723" name="T9"/>
                  <a:gd fmla="*/ 152 w 350" name="T10"/>
                  <a:gd fmla="*/ 304 h 723" name="T11"/>
                  <a:gd fmla="*/ 154 w 350" name="T12"/>
                  <a:gd fmla="*/ 365 h 723" name="T13"/>
                  <a:gd fmla="*/ 163 w 350" name="T14"/>
                  <a:gd fmla="*/ 427 h 723" name="T15"/>
                  <a:gd fmla="*/ 157 w 350" name="T16"/>
                  <a:gd fmla="*/ 434 h 723" name="T17"/>
                  <a:gd fmla="*/ 133 w 350" name="T18"/>
                  <a:gd fmla="*/ 387 h 723" name="T19"/>
                  <a:gd fmla="*/ 116 w 350" name="T20"/>
                  <a:gd fmla="*/ 336 h 723" name="T21"/>
                  <a:gd fmla="*/ 106 w 350" name="T22"/>
                  <a:gd fmla="*/ 284 h 723" name="T23"/>
                  <a:gd fmla="*/ 104 w 350" name="T24"/>
                  <a:gd fmla="*/ 243 h 723" name="T25"/>
                  <a:gd fmla="*/ 104 w 350" name="T26"/>
                  <a:gd fmla="*/ 217 h 723" name="T27"/>
                  <a:gd fmla="*/ 107 w 350" name="T28"/>
                  <a:gd fmla="*/ 191 h 723" name="T29"/>
                  <a:gd fmla="*/ 112 w 350" name="T30"/>
                  <a:gd fmla="*/ 166 h 723" name="T31"/>
                  <a:gd fmla="*/ 120 w 350" name="T32"/>
                  <a:gd fmla="*/ 141 h 723" name="T33"/>
                  <a:gd fmla="*/ 129 w 350" name="T34"/>
                  <a:gd fmla="*/ 116 h 723" name="T35"/>
                  <a:gd fmla="*/ 141 w 350" name="T36"/>
                  <a:gd fmla="*/ 93 h 723" name="T37"/>
                  <a:gd fmla="*/ 156 w 350" name="T38"/>
                  <a:gd fmla="*/ 70 h 723" name="T39"/>
                  <a:gd fmla="*/ 144 w 350" name="T40"/>
                  <a:gd fmla="*/ 77 h 723" name="T41"/>
                  <a:gd fmla="*/ 106 w 350" name="T42"/>
                  <a:gd fmla="*/ 116 h 723" name="T43"/>
                  <a:gd fmla="*/ 71 w 350" name="T44"/>
                  <a:gd fmla="*/ 156 h 723" name="T45"/>
                  <a:gd fmla="*/ 41 w 350" name="T46"/>
                  <a:gd fmla="*/ 200 h 723" name="T47"/>
                  <a:gd fmla="*/ 23 w 350" name="T48"/>
                  <a:gd fmla="*/ 234 h 723" name="T49"/>
                  <a:gd fmla="*/ 14 w 350" name="T50"/>
                  <a:gd fmla="*/ 257 h 723" name="T51"/>
                  <a:gd fmla="*/ 7 w 350" name="T52"/>
                  <a:gd fmla="*/ 281 h 723" name="T53"/>
                  <a:gd fmla="*/ 2 w 350" name="T54"/>
                  <a:gd fmla="*/ 305 h 723" name="T55"/>
                  <a:gd fmla="*/ 0 w 350" name="T56"/>
                  <a:gd fmla="*/ 330 h 723" name="T57"/>
                  <a:gd fmla="*/ 1 w 350" name="T58"/>
                  <a:gd fmla="*/ 355 h 723" name="T59"/>
                  <a:gd fmla="*/ 6 w 350" name="T60"/>
                  <a:gd fmla="*/ 380 h 723" name="T61"/>
                  <a:gd fmla="*/ 14 w 350" name="T62"/>
                  <a:gd fmla="*/ 405 h 723" name="T63"/>
                  <a:gd fmla="*/ 25 w 350" name="T64"/>
                  <a:gd fmla="*/ 429 h 723" name="T65"/>
                  <a:gd fmla="*/ 37 w 350" name="T66"/>
                  <a:gd fmla="*/ 449 h 723" name="T67"/>
                  <a:gd fmla="*/ 58 w 350" name="T68"/>
                  <a:gd fmla="*/ 477 h 723" name="T69"/>
                  <a:gd fmla="*/ 105 w 350" name="T70"/>
                  <a:gd fmla="*/ 526 h 723" name="T71"/>
                  <a:gd fmla="*/ 150 w 350" name="T72"/>
                  <a:gd fmla="*/ 574 h 723" name="T73"/>
                  <a:gd fmla="*/ 168 w 350" name="T74"/>
                  <a:gd fmla="*/ 599 h 723" name="T75"/>
                  <a:gd fmla="*/ 179 w 350" name="T76"/>
                  <a:gd fmla="*/ 619 h 723" name="T77"/>
                  <a:gd fmla="*/ 187 w 350" name="T78"/>
                  <a:gd fmla="*/ 639 h 723" name="T79"/>
                  <a:gd fmla="*/ 191 w 350" name="T80"/>
                  <a:gd fmla="*/ 660 h 723" name="T81"/>
                  <a:gd fmla="*/ 193 w 350" name="T82"/>
                  <a:gd fmla="*/ 684 h 723" name="T83"/>
                  <a:gd fmla="*/ 191 w 350" name="T84"/>
                  <a:gd fmla="*/ 710 h 723" name="T85"/>
                  <a:gd fmla="*/ 193 w 350" name="T86"/>
                  <a:gd fmla="*/ 698 h 723" name="T87"/>
                  <a:gd fmla="*/ 208 w 350" name="T88"/>
                  <a:gd fmla="*/ 650 h 723" name="T89"/>
                  <a:gd fmla="*/ 227 w 350" name="T90"/>
                  <a:gd fmla="*/ 605 h 723" name="T91"/>
                  <a:gd fmla="*/ 249 w 350" name="T92"/>
                  <a:gd fmla="*/ 563 h 723" name="T93"/>
                  <a:gd fmla="*/ 285 w 350" name="T94"/>
                  <a:gd fmla="*/ 502 h 723" name="T95"/>
                  <a:gd fmla="*/ 318 w 350" name="T96"/>
                  <a:gd fmla="*/ 441 h 723" name="T97"/>
                  <a:gd fmla="*/ 335 w 350" name="T98"/>
                  <a:gd fmla="*/ 398 h 723" name="T99"/>
                  <a:gd fmla="*/ 345 w 350" name="T100"/>
                  <a:gd fmla="*/ 363 h 723" name="T101"/>
                  <a:gd fmla="*/ 349 w 350" name="T102"/>
                  <a:gd fmla="*/ 339 h 723" name="T103"/>
                  <a:gd fmla="*/ 350 w 350" name="T104"/>
                  <a:gd fmla="*/ 315 h 723" name="T105"/>
                  <a:gd fmla="*/ 350 w 350" name="T106"/>
                  <a:gd fmla="*/ 293 h 723" name="T107"/>
                  <a:gd fmla="*/ 345 w 350" name="T108"/>
                  <a:gd fmla="*/ 260 h 723" name="T109"/>
                  <a:gd fmla="*/ 335 w 350" name="T110"/>
                  <a:gd fmla="*/ 219 h 723" name="T111"/>
                  <a:gd fmla="*/ 311 w 350" name="T112"/>
                  <a:gd fmla="*/ 160 h 723" name="T113"/>
                  <a:gd fmla="*/ 285 w 350" name="T114"/>
                  <a:gd fmla="*/ 100 h 723" name="T115"/>
                  <a:gd fmla="*/ 269 w 350" name="T116"/>
                  <a:gd fmla="*/ 58 h 723" name="T117"/>
                  <a:gd fmla="*/ 263 w 350" name="T118"/>
                  <a:gd fmla="*/ 31 h 723" name="T119"/>
                  <a:gd fmla="*/ 267 w 350" name="T120"/>
                  <a:gd fmla="*/ 6 h 72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23" w="350">
                    <a:moveTo>
                      <a:pt x="267" y="0"/>
                    </a:moveTo>
                    <a:lnTo>
                      <a:pt x="249" y="24"/>
                    </a:lnTo>
                    <a:lnTo>
                      <a:pt x="231" y="48"/>
                    </a:lnTo>
                    <a:lnTo>
                      <a:pt x="216" y="74"/>
                    </a:lnTo>
                    <a:lnTo>
                      <a:pt x="202" y="100"/>
                    </a:lnTo>
                    <a:lnTo>
                      <a:pt x="190" y="127"/>
                    </a:lnTo>
                    <a:lnTo>
                      <a:pt x="179" y="155"/>
                    </a:lnTo>
                    <a:lnTo>
                      <a:pt x="170" y="184"/>
                    </a:lnTo>
                    <a:lnTo>
                      <a:pt x="163" y="213"/>
                    </a:lnTo>
                    <a:lnTo>
                      <a:pt x="157" y="243"/>
                    </a:lnTo>
                    <a:lnTo>
                      <a:pt x="154" y="274"/>
                    </a:lnTo>
                    <a:lnTo>
                      <a:pt x="152" y="304"/>
                    </a:lnTo>
                    <a:lnTo>
                      <a:pt x="152" y="335"/>
                    </a:lnTo>
                    <a:lnTo>
                      <a:pt x="154" y="365"/>
                    </a:lnTo>
                    <a:lnTo>
                      <a:pt x="158" y="396"/>
                    </a:lnTo>
                    <a:lnTo>
                      <a:pt x="163" y="427"/>
                    </a:lnTo>
                    <a:lnTo>
                      <a:pt x="171" y="457"/>
                    </a:lnTo>
                    <a:lnTo>
                      <a:pt x="157" y="434"/>
                    </a:lnTo>
                    <a:lnTo>
                      <a:pt x="144" y="411"/>
                    </a:lnTo>
                    <a:lnTo>
                      <a:pt x="133" y="387"/>
                    </a:lnTo>
                    <a:lnTo>
                      <a:pt x="124" y="362"/>
                    </a:lnTo>
                    <a:lnTo>
                      <a:pt x="116" y="336"/>
                    </a:lnTo>
                    <a:lnTo>
                      <a:pt x="110" y="310"/>
                    </a:lnTo>
                    <a:lnTo>
                      <a:pt x="106" y="284"/>
                    </a:lnTo>
                    <a:lnTo>
                      <a:pt x="104" y="257"/>
                    </a:lnTo>
                    <a:lnTo>
                      <a:pt x="104" y="243"/>
                    </a:lnTo>
                    <a:lnTo>
                      <a:pt x="104" y="230"/>
                    </a:lnTo>
                    <a:lnTo>
                      <a:pt x="104" y="217"/>
                    </a:lnTo>
                    <a:lnTo>
                      <a:pt x="106" y="204"/>
                    </a:lnTo>
                    <a:lnTo>
                      <a:pt x="107" y="191"/>
                    </a:lnTo>
                    <a:lnTo>
                      <a:pt x="110" y="178"/>
                    </a:lnTo>
                    <a:lnTo>
                      <a:pt x="112" y="166"/>
                    </a:lnTo>
                    <a:lnTo>
                      <a:pt x="116" y="153"/>
                    </a:lnTo>
                    <a:lnTo>
                      <a:pt x="120" y="141"/>
                    </a:lnTo>
                    <a:lnTo>
                      <a:pt x="124" y="128"/>
                    </a:lnTo>
                    <a:lnTo>
                      <a:pt x="129" y="116"/>
                    </a:lnTo>
                    <a:lnTo>
                      <a:pt x="135" y="104"/>
                    </a:lnTo>
                    <a:lnTo>
                      <a:pt x="141" y="93"/>
                    </a:lnTo>
                    <a:lnTo>
                      <a:pt x="148" y="81"/>
                    </a:lnTo>
                    <a:lnTo>
                      <a:pt x="156" y="70"/>
                    </a:lnTo>
                    <a:lnTo>
                      <a:pt x="164" y="59"/>
                    </a:lnTo>
                    <a:lnTo>
                      <a:pt x="144" y="77"/>
                    </a:lnTo>
                    <a:lnTo>
                      <a:pt x="125" y="96"/>
                    </a:lnTo>
                    <a:lnTo>
                      <a:pt x="106" y="116"/>
                    </a:lnTo>
                    <a:lnTo>
                      <a:pt x="88" y="136"/>
                    </a:lnTo>
                    <a:lnTo>
                      <a:pt x="71" y="156"/>
                    </a:lnTo>
                    <a:lnTo>
                      <a:pt x="55" y="178"/>
                    </a:lnTo>
                    <a:lnTo>
                      <a:pt x="41" y="200"/>
                    </a:lnTo>
                    <a:lnTo>
                      <a:pt x="29" y="222"/>
                    </a:lnTo>
                    <a:lnTo>
                      <a:pt x="23" y="234"/>
                    </a:lnTo>
                    <a:lnTo>
                      <a:pt x="18" y="245"/>
                    </a:lnTo>
                    <a:lnTo>
                      <a:pt x="14" y="257"/>
                    </a:lnTo>
                    <a:lnTo>
                      <a:pt x="10" y="269"/>
                    </a:lnTo>
                    <a:lnTo>
                      <a:pt x="7" y="281"/>
                    </a:lnTo>
                    <a:lnTo>
                      <a:pt x="4" y="293"/>
                    </a:lnTo>
                    <a:lnTo>
                      <a:pt x="2" y="305"/>
                    </a:lnTo>
                    <a:lnTo>
                      <a:pt x="1" y="318"/>
                    </a:lnTo>
                    <a:lnTo>
                      <a:pt x="0" y="330"/>
                    </a:lnTo>
                    <a:lnTo>
                      <a:pt x="0" y="342"/>
                    </a:lnTo>
                    <a:lnTo>
                      <a:pt x="1" y="355"/>
                    </a:lnTo>
                    <a:lnTo>
                      <a:pt x="3" y="367"/>
                    </a:lnTo>
                    <a:lnTo>
                      <a:pt x="6" y="380"/>
                    </a:lnTo>
                    <a:lnTo>
                      <a:pt x="10" y="393"/>
                    </a:lnTo>
                    <a:lnTo>
                      <a:pt x="14" y="405"/>
                    </a:lnTo>
                    <a:lnTo>
                      <a:pt x="19" y="418"/>
                    </a:lnTo>
                    <a:lnTo>
                      <a:pt x="25" y="429"/>
                    </a:lnTo>
                    <a:lnTo>
                      <a:pt x="30" y="439"/>
                    </a:lnTo>
                    <a:lnTo>
                      <a:pt x="37" y="449"/>
                    </a:lnTo>
                    <a:lnTo>
                      <a:pt x="43" y="459"/>
                    </a:lnTo>
                    <a:lnTo>
                      <a:pt x="58" y="477"/>
                    </a:lnTo>
                    <a:lnTo>
                      <a:pt x="73" y="494"/>
                    </a:lnTo>
                    <a:lnTo>
                      <a:pt x="105" y="526"/>
                    </a:lnTo>
                    <a:lnTo>
                      <a:pt x="136" y="558"/>
                    </a:lnTo>
                    <a:lnTo>
                      <a:pt x="150" y="574"/>
                    </a:lnTo>
                    <a:lnTo>
                      <a:pt x="163" y="591"/>
                    </a:lnTo>
                    <a:lnTo>
                      <a:pt x="168" y="599"/>
                    </a:lnTo>
                    <a:lnTo>
                      <a:pt x="174" y="608"/>
                    </a:lnTo>
                    <a:lnTo>
                      <a:pt x="179" y="619"/>
                    </a:lnTo>
                    <a:lnTo>
                      <a:pt x="183" y="629"/>
                    </a:lnTo>
                    <a:lnTo>
                      <a:pt x="187" y="639"/>
                    </a:lnTo>
                    <a:lnTo>
                      <a:pt x="190" y="649"/>
                    </a:lnTo>
                    <a:lnTo>
                      <a:pt x="191" y="660"/>
                    </a:lnTo>
                    <a:lnTo>
                      <a:pt x="193" y="672"/>
                    </a:lnTo>
                    <a:lnTo>
                      <a:pt x="193" y="684"/>
                    </a:lnTo>
                    <a:lnTo>
                      <a:pt x="192" y="696"/>
                    </a:lnTo>
                    <a:lnTo>
                      <a:pt x="191" y="710"/>
                    </a:lnTo>
                    <a:lnTo>
                      <a:pt x="188" y="723"/>
                    </a:lnTo>
                    <a:lnTo>
                      <a:pt x="193" y="698"/>
                    </a:lnTo>
                    <a:lnTo>
                      <a:pt x="200" y="673"/>
                    </a:lnTo>
                    <a:lnTo>
                      <a:pt x="208" y="650"/>
                    </a:lnTo>
                    <a:lnTo>
                      <a:pt x="217" y="627"/>
                    </a:lnTo>
                    <a:lnTo>
                      <a:pt x="227" y="605"/>
                    </a:lnTo>
                    <a:lnTo>
                      <a:pt x="238" y="583"/>
                    </a:lnTo>
                    <a:lnTo>
                      <a:pt x="249" y="563"/>
                    </a:lnTo>
                    <a:lnTo>
                      <a:pt x="261" y="542"/>
                    </a:lnTo>
                    <a:lnTo>
                      <a:pt x="285" y="502"/>
                    </a:lnTo>
                    <a:lnTo>
                      <a:pt x="308" y="462"/>
                    </a:lnTo>
                    <a:lnTo>
                      <a:pt x="318" y="441"/>
                    </a:lnTo>
                    <a:lnTo>
                      <a:pt x="327" y="420"/>
                    </a:lnTo>
                    <a:lnTo>
                      <a:pt x="335" y="398"/>
                    </a:lnTo>
                    <a:lnTo>
                      <a:pt x="342" y="376"/>
                    </a:lnTo>
                    <a:lnTo>
                      <a:pt x="345" y="363"/>
                    </a:lnTo>
                    <a:lnTo>
                      <a:pt x="347" y="351"/>
                    </a:lnTo>
                    <a:lnTo>
                      <a:pt x="349" y="339"/>
                    </a:lnTo>
                    <a:lnTo>
                      <a:pt x="350" y="327"/>
                    </a:lnTo>
                    <a:lnTo>
                      <a:pt x="350" y="315"/>
                    </a:lnTo>
                    <a:lnTo>
                      <a:pt x="350" y="304"/>
                    </a:lnTo>
                    <a:lnTo>
                      <a:pt x="350" y="293"/>
                    </a:lnTo>
                    <a:lnTo>
                      <a:pt x="349" y="282"/>
                    </a:lnTo>
                    <a:lnTo>
                      <a:pt x="345" y="260"/>
                    </a:lnTo>
                    <a:lnTo>
                      <a:pt x="341" y="239"/>
                    </a:lnTo>
                    <a:lnTo>
                      <a:pt x="335" y="219"/>
                    </a:lnTo>
                    <a:lnTo>
                      <a:pt x="328" y="199"/>
                    </a:lnTo>
                    <a:lnTo>
                      <a:pt x="311" y="160"/>
                    </a:lnTo>
                    <a:lnTo>
                      <a:pt x="294" y="120"/>
                    </a:lnTo>
                    <a:lnTo>
                      <a:pt x="285" y="100"/>
                    </a:lnTo>
                    <a:lnTo>
                      <a:pt x="277" y="80"/>
                    </a:lnTo>
                    <a:lnTo>
                      <a:pt x="269" y="58"/>
                    </a:lnTo>
                    <a:lnTo>
                      <a:pt x="262" y="37"/>
                    </a:lnTo>
                    <a:lnTo>
                      <a:pt x="263" y="31"/>
                    </a:lnTo>
                    <a:lnTo>
                      <a:pt x="265" y="18"/>
                    </a:lnTo>
                    <a:lnTo>
                      <a:pt x="267" y="6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  <p:sp>
            <p:nvSpPr>
              <p:cNvPr id="516" name="Freeform 456"/>
              <p:cNvSpPr/>
              <p:nvPr/>
            </p:nvSpPr>
            <p:spPr bwMode="auto">
              <a:xfrm rot="20782584">
                <a:off x="2982362" y="4256323"/>
                <a:ext cx="131763" cy="100013"/>
              </a:xfrm>
              <a:custGeom>
                <a:gdLst>
                  <a:gd fmla="*/ 267 w 581" name="T0"/>
                  <a:gd fmla="*/ 309 h 442" name="T1"/>
                  <a:gd fmla="*/ 324 w 581" name="T2"/>
                  <a:gd fmla="*/ 285 h 442" name="T3"/>
                  <a:gd fmla="*/ 378 w 581" name="T4"/>
                  <a:gd fmla="*/ 255 h 442" name="T5"/>
                  <a:gd fmla="*/ 427 w 581" name="T6"/>
                  <a:gd fmla="*/ 220 h 442" name="T7"/>
                  <a:gd fmla="*/ 471 w 581" name="T8"/>
                  <a:gd fmla="*/ 179 h 442" name="T9"/>
                  <a:gd fmla="*/ 510 w 581" name="T10"/>
                  <a:gd fmla="*/ 133 h 442" name="T11"/>
                  <a:gd fmla="*/ 542 w 581" name="T12"/>
                  <a:gd fmla="*/ 83 h 442" name="T13"/>
                  <a:gd fmla="*/ 568 w 581" name="T14"/>
                  <a:gd fmla="*/ 29 h 442" name="T15"/>
                  <a:gd fmla="*/ 564 w 581" name="T16"/>
                  <a:gd fmla="*/ 12 h 442" name="T17"/>
                  <a:gd fmla="*/ 528 w 581" name="T18"/>
                  <a:gd fmla="*/ 29 h 442" name="T19"/>
                  <a:gd fmla="*/ 484 w 581" name="T20"/>
                  <a:gd fmla="*/ 37 h 442" name="T21"/>
                  <a:gd fmla="*/ 420 w 581" name="T22"/>
                  <a:gd fmla="*/ 46 h 442" name="T23"/>
                  <a:gd fmla="*/ 356 w 581" name="T24"/>
                  <a:gd fmla="*/ 56 h 442" name="T25"/>
                  <a:gd fmla="*/ 315 w 581" name="T26"/>
                  <a:gd fmla="*/ 68 h 442" name="T27"/>
                  <a:gd fmla="*/ 276 w 581" name="T28"/>
                  <a:gd fmla="*/ 87 h 442" name="T29"/>
                  <a:gd fmla="*/ 247 w 581" name="T30"/>
                  <a:gd fmla="*/ 106 h 442" name="T31"/>
                  <a:gd fmla="*/ 228 w 581" name="T32"/>
                  <a:gd fmla="*/ 122 h 442" name="T33"/>
                  <a:gd fmla="*/ 203 w 581" name="T34"/>
                  <a:gd fmla="*/ 148 h 442" name="T35"/>
                  <a:gd fmla="*/ 175 w 581" name="T36"/>
                  <a:gd fmla="*/ 185 h 442" name="T37"/>
                  <a:gd fmla="*/ 140 w 581" name="T38"/>
                  <a:gd fmla="*/ 245 h 442" name="T39"/>
                  <a:gd fmla="*/ 106 w 581" name="T40"/>
                  <a:gd fmla="*/ 307 h 442" name="T41"/>
                  <a:gd fmla="*/ 82 w 581" name="T42"/>
                  <a:gd fmla="*/ 347 h 442" name="T43"/>
                  <a:gd fmla="*/ 54 w 581" name="T44"/>
                  <a:gd fmla="*/ 388 h 442" name="T45"/>
                  <a:gd fmla="*/ 20 w 581" name="T46"/>
                  <a:gd fmla="*/ 425 h 442" name="T47"/>
                  <a:gd fmla="*/ 11 w 581" name="T48"/>
                  <a:gd fmla="*/ 433 h 442" name="T49"/>
                  <a:gd fmla="*/ 32 w 581" name="T50"/>
                  <a:gd fmla="*/ 418 h 442" name="T51"/>
                  <a:gd fmla="*/ 54 w 581" name="T52"/>
                  <a:gd fmla="*/ 407 h 442" name="T53"/>
                  <a:gd fmla="*/ 75 w 581" name="T54"/>
                  <a:gd fmla="*/ 400 h 442" name="T55"/>
                  <a:gd fmla="*/ 95 w 581" name="T56"/>
                  <a:gd fmla="*/ 396 h 442" name="T57"/>
                  <a:gd fmla="*/ 116 w 581" name="T58"/>
                  <a:gd fmla="*/ 395 h 442" name="T59"/>
                  <a:gd fmla="*/ 148 w 581" name="T60"/>
                  <a:gd fmla="*/ 398 h 442" name="T61"/>
                  <a:gd fmla="*/ 212 w 581" name="T62"/>
                  <a:gd fmla="*/ 412 h 442" name="T63"/>
                  <a:gd fmla="*/ 278 w 581" name="T64"/>
                  <a:gd fmla="*/ 427 h 442" name="T65"/>
                  <a:gd fmla="*/ 313 w 581" name="T66"/>
                  <a:gd fmla="*/ 430 h 442" name="T67"/>
                  <a:gd fmla="*/ 336 w 581" name="T68"/>
                  <a:gd fmla="*/ 430 h 442" name="T69"/>
                  <a:gd fmla="*/ 362 w 581" name="T70"/>
                  <a:gd fmla="*/ 427 h 442" name="T71"/>
                  <a:gd fmla="*/ 389 w 581" name="T72"/>
                  <a:gd fmla="*/ 421 h 442" name="T73"/>
                  <a:gd fmla="*/ 413 w 581" name="T74"/>
                  <a:gd fmla="*/ 411 h 442" name="T75"/>
                  <a:gd fmla="*/ 435 w 581" name="T76"/>
                  <a:gd fmla="*/ 400 h 442" name="T77"/>
                  <a:gd fmla="*/ 455 w 581" name="T78"/>
                  <a:gd fmla="*/ 386 h 442" name="T79"/>
                  <a:gd fmla="*/ 473 w 581" name="T80"/>
                  <a:gd fmla="*/ 369 h 442" name="T81"/>
                  <a:gd fmla="*/ 490 w 581" name="T82"/>
                  <a:gd fmla="*/ 350 h 442" name="T83"/>
                  <a:gd fmla="*/ 505 w 581" name="T84"/>
                  <a:gd fmla="*/ 330 h 442" name="T85"/>
                  <a:gd fmla="*/ 525 w 581" name="T86"/>
                  <a:gd fmla="*/ 297 h 442" name="T87"/>
                  <a:gd fmla="*/ 546 w 581" name="T88"/>
                  <a:gd fmla="*/ 249 h 442" name="T89"/>
                  <a:gd fmla="*/ 563 w 581" name="T90"/>
                  <a:gd fmla="*/ 198 h 442" name="T91"/>
                  <a:gd fmla="*/ 576 w 581" name="T92"/>
                  <a:gd fmla="*/ 146 h 442" name="T93"/>
                  <a:gd fmla="*/ 576 w 581" name="T94"/>
                  <a:gd fmla="*/ 132 h 442" name="T95"/>
                  <a:gd fmla="*/ 564 w 581" name="T96"/>
                  <a:gd fmla="*/ 156 h 442" name="T97"/>
                  <a:gd fmla="*/ 550 w 581" name="T98"/>
                  <a:gd fmla="*/ 178 h 442" name="T99"/>
                  <a:gd fmla="*/ 535 w 581" name="T100"/>
                  <a:gd fmla="*/ 199 h 442" name="T101"/>
                  <a:gd fmla="*/ 517 w 581" name="T102"/>
                  <a:gd fmla="*/ 218 h 442" name="T103"/>
                  <a:gd fmla="*/ 498 w 581" name="T104"/>
                  <a:gd fmla="*/ 236 h 442" name="T105"/>
                  <a:gd fmla="*/ 477 w 581" name="T106"/>
                  <a:gd fmla="*/ 252 h 442" name="T107"/>
                  <a:gd fmla="*/ 455 w 581" name="T108"/>
                  <a:gd fmla="*/ 266 h 442" name="T109"/>
                  <a:gd fmla="*/ 420 w 581" name="T110"/>
                  <a:gd fmla="*/ 284 h 442" name="T111"/>
                  <a:gd fmla="*/ 370 w 581" name="T112"/>
                  <a:gd fmla="*/ 302 h 442" name="T113"/>
                  <a:gd fmla="*/ 317 w 581" name="T114"/>
                  <a:gd fmla="*/ 314 h 442" name="T115"/>
                  <a:gd fmla="*/ 264 w 581" name="T116"/>
                  <a:gd fmla="*/ 319 h 44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42" w="581">
                    <a:moveTo>
                      <a:pt x="237" y="318"/>
                    </a:moveTo>
                    <a:lnTo>
                      <a:pt x="267" y="309"/>
                    </a:lnTo>
                    <a:lnTo>
                      <a:pt x="296" y="298"/>
                    </a:lnTo>
                    <a:lnTo>
                      <a:pt x="324" y="285"/>
                    </a:lnTo>
                    <a:lnTo>
                      <a:pt x="351" y="271"/>
                    </a:lnTo>
                    <a:lnTo>
                      <a:pt x="378" y="255"/>
                    </a:lnTo>
                    <a:lnTo>
                      <a:pt x="404" y="238"/>
                    </a:lnTo>
                    <a:lnTo>
                      <a:pt x="427" y="220"/>
                    </a:lnTo>
                    <a:lnTo>
                      <a:pt x="450" y="200"/>
                    </a:lnTo>
                    <a:lnTo>
                      <a:pt x="471" y="179"/>
                    </a:lnTo>
                    <a:lnTo>
                      <a:pt x="491" y="156"/>
                    </a:lnTo>
                    <a:lnTo>
                      <a:pt x="510" y="133"/>
                    </a:lnTo>
                    <a:lnTo>
                      <a:pt x="527" y="108"/>
                    </a:lnTo>
                    <a:lnTo>
                      <a:pt x="542" y="83"/>
                    </a:lnTo>
                    <a:lnTo>
                      <a:pt x="556" y="57"/>
                    </a:lnTo>
                    <a:lnTo>
                      <a:pt x="568" y="29"/>
                    </a:lnTo>
                    <a:lnTo>
                      <a:pt x="578" y="0"/>
                    </a:lnTo>
                    <a:lnTo>
                      <a:pt x="564" y="12"/>
                    </a:lnTo>
                    <a:lnTo>
                      <a:pt x="550" y="24"/>
                    </a:lnTo>
                    <a:lnTo>
                      <a:pt x="528" y="29"/>
                    </a:lnTo>
                    <a:lnTo>
                      <a:pt x="506" y="34"/>
                    </a:lnTo>
                    <a:lnTo>
                      <a:pt x="484" y="37"/>
                    </a:lnTo>
                    <a:lnTo>
                      <a:pt x="462" y="40"/>
                    </a:lnTo>
                    <a:lnTo>
                      <a:pt x="420" y="46"/>
                    </a:lnTo>
                    <a:lnTo>
                      <a:pt x="378" y="52"/>
                    </a:lnTo>
                    <a:lnTo>
                      <a:pt x="356" y="56"/>
                    </a:lnTo>
                    <a:lnTo>
                      <a:pt x="336" y="62"/>
                    </a:lnTo>
                    <a:lnTo>
                      <a:pt x="315" y="68"/>
                    </a:lnTo>
                    <a:lnTo>
                      <a:pt x="296" y="76"/>
                    </a:lnTo>
                    <a:lnTo>
                      <a:pt x="276" y="87"/>
                    </a:lnTo>
                    <a:lnTo>
                      <a:pt x="256" y="99"/>
                    </a:lnTo>
                    <a:lnTo>
                      <a:pt x="247" y="106"/>
                    </a:lnTo>
                    <a:lnTo>
                      <a:pt x="237" y="114"/>
                    </a:lnTo>
                    <a:lnTo>
                      <a:pt x="228" y="122"/>
                    </a:lnTo>
                    <a:lnTo>
                      <a:pt x="219" y="131"/>
                    </a:lnTo>
                    <a:lnTo>
                      <a:pt x="203" y="148"/>
                    </a:lnTo>
                    <a:lnTo>
                      <a:pt x="188" y="166"/>
                    </a:lnTo>
                    <a:lnTo>
                      <a:pt x="175" y="185"/>
                    </a:lnTo>
                    <a:lnTo>
                      <a:pt x="163" y="205"/>
                    </a:lnTo>
                    <a:lnTo>
                      <a:pt x="140" y="245"/>
                    </a:lnTo>
                    <a:lnTo>
                      <a:pt x="118" y="286"/>
                    </a:lnTo>
                    <a:lnTo>
                      <a:pt x="106" y="307"/>
                    </a:lnTo>
                    <a:lnTo>
                      <a:pt x="95" y="327"/>
                    </a:lnTo>
                    <a:lnTo>
                      <a:pt x="82" y="347"/>
                    </a:lnTo>
                    <a:lnTo>
                      <a:pt x="69" y="368"/>
                    </a:lnTo>
                    <a:lnTo>
                      <a:pt x="54" y="388"/>
                    </a:lnTo>
                    <a:lnTo>
                      <a:pt x="37" y="407"/>
                    </a:lnTo>
                    <a:lnTo>
                      <a:pt x="20" y="425"/>
                    </a:lnTo>
                    <a:lnTo>
                      <a:pt x="0" y="442"/>
                    </a:lnTo>
                    <a:lnTo>
                      <a:pt x="11" y="433"/>
                    </a:lnTo>
                    <a:lnTo>
                      <a:pt x="21" y="425"/>
                    </a:lnTo>
                    <a:lnTo>
                      <a:pt x="32" y="418"/>
                    </a:lnTo>
                    <a:lnTo>
                      <a:pt x="42" y="412"/>
                    </a:lnTo>
                    <a:lnTo>
                      <a:pt x="54" y="407"/>
                    </a:lnTo>
                    <a:lnTo>
                      <a:pt x="64" y="403"/>
                    </a:lnTo>
                    <a:lnTo>
                      <a:pt x="75" y="400"/>
                    </a:lnTo>
                    <a:lnTo>
                      <a:pt x="85" y="398"/>
                    </a:lnTo>
                    <a:lnTo>
                      <a:pt x="95" y="396"/>
                    </a:lnTo>
                    <a:lnTo>
                      <a:pt x="106" y="395"/>
                    </a:lnTo>
                    <a:lnTo>
                      <a:pt x="116" y="395"/>
                    </a:lnTo>
                    <a:lnTo>
                      <a:pt x="127" y="395"/>
                    </a:lnTo>
                    <a:lnTo>
                      <a:pt x="148" y="398"/>
                    </a:lnTo>
                    <a:lnTo>
                      <a:pt x="169" y="401"/>
                    </a:lnTo>
                    <a:lnTo>
                      <a:pt x="212" y="412"/>
                    </a:lnTo>
                    <a:lnTo>
                      <a:pt x="256" y="422"/>
                    </a:lnTo>
                    <a:lnTo>
                      <a:pt x="278" y="427"/>
                    </a:lnTo>
                    <a:lnTo>
                      <a:pt x="301" y="429"/>
                    </a:lnTo>
                    <a:lnTo>
                      <a:pt x="313" y="430"/>
                    </a:lnTo>
                    <a:lnTo>
                      <a:pt x="325" y="430"/>
                    </a:lnTo>
                    <a:lnTo>
                      <a:pt x="336" y="430"/>
                    </a:lnTo>
                    <a:lnTo>
                      <a:pt x="348" y="429"/>
                    </a:lnTo>
                    <a:lnTo>
                      <a:pt x="362" y="427"/>
                    </a:lnTo>
                    <a:lnTo>
                      <a:pt x="376" y="424"/>
                    </a:lnTo>
                    <a:lnTo>
                      <a:pt x="389" y="421"/>
                    </a:lnTo>
                    <a:lnTo>
                      <a:pt x="401" y="416"/>
                    </a:lnTo>
                    <a:lnTo>
                      <a:pt x="413" y="411"/>
                    </a:lnTo>
                    <a:lnTo>
                      <a:pt x="424" y="406"/>
                    </a:lnTo>
                    <a:lnTo>
                      <a:pt x="435" y="400"/>
                    </a:lnTo>
                    <a:lnTo>
                      <a:pt x="445" y="393"/>
                    </a:lnTo>
                    <a:lnTo>
                      <a:pt x="455" y="386"/>
                    </a:lnTo>
                    <a:lnTo>
                      <a:pt x="464" y="378"/>
                    </a:lnTo>
                    <a:lnTo>
                      <a:pt x="473" y="369"/>
                    </a:lnTo>
                    <a:lnTo>
                      <a:pt x="482" y="359"/>
                    </a:lnTo>
                    <a:lnTo>
                      <a:pt x="490" y="350"/>
                    </a:lnTo>
                    <a:lnTo>
                      <a:pt x="498" y="340"/>
                    </a:lnTo>
                    <a:lnTo>
                      <a:pt x="505" y="330"/>
                    </a:lnTo>
                    <a:lnTo>
                      <a:pt x="512" y="319"/>
                    </a:lnTo>
                    <a:lnTo>
                      <a:pt x="525" y="297"/>
                    </a:lnTo>
                    <a:lnTo>
                      <a:pt x="536" y="273"/>
                    </a:lnTo>
                    <a:lnTo>
                      <a:pt x="546" y="249"/>
                    </a:lnTo>
                    <a:lnTo>
                      <a:pt x="555" y="224"/>
                    </a:lnTo>
                    <a:lnTo>
                      <a:pt x="563" y="198"/>
                    </a:lnTo>
                    <a:lnTo>
                      <a:pt x="570" y="172"/>
                    </a:lnTo>
                    <a:lnTo>
                      <a:pt x="576" y="146"/>
                    </a:lnTo>
                    <a:lnTo>
                      <a:pt x="581" y="119"/>
                    </a:lnTo>
                    <a:lnTo>
                      <a:pt x="576" y="132"/>
                    </a:lnTo>
                    <a:lnTo>
                      <a:pt x="571" y="144"/>
                    </a:lnTo>
                    <a:lnTo>
                      <a:pt x="564" y="156"/>
                    </a:lnTo>
                    <a:lnTo>
                      <a:pt x="558" y="167"/>
                    </a:lnTo>
                    <a:lnTo>
                      <a:pt x="550" y="178"/>
                    </a:lnTo>
                    <a:lnTo>
                      <a:pt x="543" y="189"/>
                    </a:lnTo>
                    <a:lnTo>
                      <a:pt x="535" y="199"/>
                    </a:lnTo>
                    <a:lnTo>
                      <a:pt x="526" y="209"/>
                    </a:lnTo>
                    <a:lnTo>
                      <a:pt x="517" y="218"/>
                    </a:lnTo>
                    <a:lnTo>
                      <a:pt x="507" y="227"/>
                    </a:lnTo>
                    <a:lnTo>
                      <a:pt x="498" y="236"/>
                    </a:lnTo>
                    <a:lnTo>
                      <a:pt x="487" y="244"/>
                    </a:lnTo>
                    <a:lnTo>
                      <a:pt x="477" y="252"/>
                    </a:lnTo>
                    <a:lnTo>
                      <a:pt x="466" y="259"/>
                    </a:lnTo>
                    <a:lnTo>
                      <a:pt x="455" y="266"/>
                    </a:lnTo>
                    <a:lnTo>
                      <a:pt x="443" y="272"/>
                    </a:lnTo>
                    <a:lnTo>
                      <a:pt x="420" y="284"/>
                    </a:lnTo>
                    <a:lnTo>
                      <a:pt x="395" y="294"/>
                    </a:lnTo>
                    <a:lnTo>
                      <a:pt x="370" y="302"/>
                    </a:lnTo>
                    <a:lnTo>
                      <a:pt x="343" y="309"/>
                    </a:lnTo>
                    <a:lnTo>
                      <a:pt x="317" y="314"/>
                    </a:lnTo>
                    <a:lnTo>
                      <a:pt x="290" y="317"/>
                    </a:lnTo>
                    <a:lnTo>
                      <a:pt x="264" y="319"/>
                    </a:lnTo>
                    <a:lnTo>
                      <a:pt x="237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00000000000000000" pitchFamily="2" typeface="德彪钢笔行书字库"/>
                </a:endParaRPr>
              </a:p>
            </p:txBody>
          </p:sp>
        </p:grpSp>
      </p:grpSp>
      <p:sp>
        <p:nvSpPr>
          <p:cNvPr id="517" name="Freeform 457"/>
          <p:cNvSpPr/>
          <p:nvPr/>
        </p:nvSpPr>
        <p:spPr bwMode="auto">
          <a:xfrm rot="9982584">
            <a:off x="7208675" y="662542"/>
            <a:ext cx="358334" cy="327837"/>
          </a:xfrm>
          <a:custGeom>
            <a:gdLst>
              <a:gd fmla="*/ 42 w 1974" name="T0"/>
              <a:gd fmla="*/ 136 h 1805" name="T1"/>
              <a:gd fmla="*/ 123 w 1974" name="T2"/>
              <a:gd fmla="*/ 276 h 1805" name="T3"/>
              <a:gd fmla="*/ 239 w 1974" name="T4"/>
              <a:gd fmla="*/ 490 h 1805" name="T5"/>
              <a:gd fmla="*/ 354 w 1974" name="T6"/>
              <a:gd fmla="*/ 705 h 1805" name="T7"/>
              <a:gd fmla="*/ 433 w 1974" name="T8"/>
              <a:gd fmla="*/ 846 h 1805" name="T9"/>
              <a:gd fmla="*/ 516 w 1974" name="T10"/>
              <a:gd fmla="*/ 982 h 1805" name="T11"/>
              <a:gd fmla="*/ 603 w 1974" name="T12"/>
              <a:gd fmla="*/ 1115 h 1805" name="T13"/>
              <a:gd fmla="*/ 696 w 1974" name="T14"/>
              <a:gd fmla="*/ 1240 h 1805" name="T15"/>
              <a:gd fmla="*/ 799 w 1974" name="T16"/>
              <a:gd fmla="*/ 1356 h 1805" name="T17"/>
              <a:gd fmla="*/ 911 w 1974" name="T18"/>
              <a:gd fmla="*/ 1463 h 1805" name="T19"/>
              <a:gd fmla="*/ 1034 w 1974" name="T20"/>
              <a:gd fmla="*/ 1559 h 1805" name="T21"/>
              <a:gd fmla="*/ 1171 w 1974" name="T22"/>
              <a:gd fmla="*/ 1641 h 1805" name="T23"/>
              <a:gd fmla="*/ 1322 w 1974" name="T24"/>
              <a:gd fmla="*/ 1708 h 1805" name="T25"/>
              <a:gd fmla="*/ 1490 w 1974" name="T26"/>
              <a:gd fmla="*/ 1761 h 1805" name="T27"/>
              <a:gd fmla="*/ 1674 w 1974" name="T28"/>
              <a:gd fmla="*/ 1795 h 1805" name="T29"/>
              <a:gd fmla="*/ 1783 w 1974" name="T30"/>
              <a:gd fmla="*/ 1804 h 1805" name="T31"/>
              <a:gd fmla="*/ 1838 w 1974" name="T32"/>
              <a:gd fmla="*/ 1801 h 1805" name="T33"/>
              <a:gd fmla="*/ 1911 w 1974" name="T34"/>
              <a:gd fmla="*/ 1795 h 1805" name="T35"/>
              <a:gd fmla="*/ 1966 w 1974" name="T36"/>
              <a:gd fmla="*/ 1792 h 1805" name="T37"/>
              <a:gd fmla="*/ 1864 w 1974" name="T38"/>
              <a:gd fmla="*/ 1796 h 1805" name="T39"/>
              <a:gd fmla="*/ 1657 w 1974" name="T40"/>
              <a:gd fmla="*/ 1784 h 1805" name="T41"/>
              <a:gd fmla="*/ 1471 w 1974" name="T42"/>
              <a:gd fmla="*/ 1748 h 1805" name="T43"/>
              <a:gd fmla="*/ 1301 w 1974" name="T44"/>
              <a:gd fmla="*/ 1687 h 1805" name="T45"/>
              <a:gd fmla="*/ 1149 w 1974" name="T46"/>
              <a:gd fmla="*/ 1607 h 1805" name="T47"/>
              <a:gd fmla="*/ 1010 w 1974" name="T48"/>
              <a:gd fmla="*/ 1509 h 1805" name="T49"/>
              <a:gd fmla="*/ 885 w 1974" name="T50"/>
              <a:gd fmla="*/ 1395 h 1805" name="T51"/>
              <a:gd fmla="*/ 770 w 1974" name="T52"/>
              <a:gd fmla="*/ 1267 h 1805" name="T53"/>
              <a:gd fmla="*/ 665 w 1974" name="T54"/>
              <a:gd fmla="*/ 1130 h 1805" name="T55"/>
              <a:gd fmla="*/ 569 w 1974" name="T56"/>
              <a:gd fmla="*/ 983 h 1805" name="T57"/>
              <a:gd fmla="*/ 478 w 1974" name="T58"/>
              <a:gd fmla="*/ 831 h 1805" name="T59"/>
              <a:gd fmla="*/ 393 w 1974" name="T60"/>
              <a:gd fmla="*/ 676 h 1805" name="T61"/>
              <a:gd fmla="*/ 271 w 1974" name="T62"/>
              <a:gd fmla="*/ 441 h 1805" name="T63"/>
              <a:gd fmla="*/ 150 w 1974" name="T64"/>
              <a:gd fmla="*/ 213 h 1805" name="T65"/>
              <a:gd fmla="*/ 68 w 1974" name="T66"/>
              <a:gd fmla="*/ 69 h 1805" name="T67"/>
              <a:gd fmla="*/ 0 w 1974" name="T68"/>
              <a:gd fmla="*/ 68 h 180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805" w="1973">
                <a:moveTo>
                  <a:pt x="0" y="68"/>
                </a:moveTo>
                <a:lnTo>
                  <a:pt x="42" y="136"/>
                </a:lnTo>
                <a:lnTo>
                  <a:pt x="83" y="206"/>
                </a:lnTo>
                <a:lnTo>
                  <a:pt x="123" y="276"/>
                </a:lnTo>
                <a:lnTo>
                  <a:pt x="162" y="348"/>
                </a:lnTo>
                <a:lnTo>
                  <a:pt x="239" y="490"/>
                </a:lnTo>
                <a:lnTo>
                  <a:pt x="316" y="633"/>
                </a:lnTo>
                <a:lnTo>
                  <a:pt x="354" y="705"/>
                </a:lnTo>
                <a:lnTo>
                  <a:pt x="393" y="776"/>
                </a:lnTo>
                <a:lnTo>
                  <a:pt x="433" y="846"/>
                </a:lnTo>
                <a:lnTo>
                  <a:pt x="473" y="915"/>
                </a:lnTo>
                <a:lnTo>
                  <a:pt x="516" y="982"/>
                </a:lnTo>
                <a:lnTo>
                  <a:pt x="558" y="1050"/>
                </a:lnTo>
                <a:lnTo>
                  <a:pt x="603" y="1115"/>
                </a:lnTo>
                <a:lnTo>
                  <a:pt x="649" y="1178"/>
                </a:lnTo>
                <a:lnTo>
                  <a:pt x="696" y="1240"/>
                </a:lnTo>
                <a:lnTo>
                  <a:pt x="746" y="1299"/>
                </a:lnTo>
                <a:lnTo>
                  <a:pt x="799" y="1356"/>
                </a:lnTo>
                <a:lnTo>
                  <a:pt x="854" y="1412"/>
                </a:lnTo>
                <a:lnTo>
                  <a:pt x="911" y="1463"/>
                </a:lnTo>
                <a:lnTo>
                  <a:pt x="971" y="1513"/>
                </a:lnTo>
                <a:lnTo>
                  <a:pt x="1034" y="1559"/>
                </a:lnTo>
                <a:lnTo>
                  <a:pt x="1100" y="1601"/>
                </a:lnTo>
                <a:lnTo>
                  <a:pt x="1171" y="1641"/>
                </a:lnTo>
                <a:lnTo>
                  <a:pt x="1245" y="1676"/>
                </a:lnTo>
                <a:lnTo>
                  <a:pt x="1322" y="1708"/>
                </a:lnTo>
                <a:lnTo>
                  <a:pt x="1403" y="1737"/>
                </a:lnTo>
                <a:lnTo>
                  <a:pt x="1490" y="1761"/>
                </a:lnTo>
                <a:lnTo>
                  <a:pt x="1580" y="1780"/>
                </a:lnTo>
                <a:lnTo>
                  <a:pt x="1674" y="1795"/>
                </a:lnTo>
                <a:lnTo>
                  <a:pt x="1775" y="1805"/>
                </a:lnTo>
                <a:lnTo>
                  <a:pt x="1783" y="1804"/>
                </a:lnTo>
                <a:lnTo>
                  <a:pt x="1806" y="1803"/>
                </a:lnTo>
                <a:lnTo>
                  <a:pt x="1838" y="1801"/>
                </a:lnTo>
                <a:lnTo>
                  <a:pt x="1874" y="1798"/>
                </a:lnTo>
                <a:lnTo>
                  <a:pt x="1911" y="1795"/>
                </a:lnTo>
                <a:lnTo>
                  <a:pt x="1943" y="1793"/>
                </a:lnTo>
                <a:lnTo>
                  <a:pt x="1966" y="1792"/>
                </a:lnTo>
                <a:lnTo>
                  <a:pt x="1974" y="1791"/>
                </a:lnTo>
                <a:lnTo>
                  <a:pt x="1864" y="1796"/>
                </a:lnTo>
                <a:lnTo>
                  <a:pt x="1759" y="1793"/>
                </a:lnTo>
                <a:lnTo>
                  <a:pt x="1657" y="1784"/>
                </a:lnTo>
                <a:lnTo>
                  <a:pt x="1562" y="1769"/>
                </a:lnTo>
                <a:lnTo>
                  <a:pt x="1471" y="1748"/>
                </a:lnTo>
                <a:lnTo>
                  <a:pt x="1384" y="1720"/>
                </a:lnTo>
                <a:lnTo>
                  <a:pt x="1301" y="1687"/>
                </a:lnTo>
                <a:lnTo>
                  <a:pt x="1223" y="1649"/>
                </a:lnTo>
                <a:lnTo>
                  <a:pt x="1149" y="1607"/>
                </a:lnTo>
                <a:lnTo>
                  <a:pt x="1077" y="1560"/>
                </a:lnTo>
                <a:lnTo>
                  <a:pt x="1010" y="1509"/>
                </a:lnTo>
                <a:lnTo>
                  <a:pt x="946" y="1454"/>
                </a:lnTo>
                <a:lnTo>
                  <a:pt x="885" y="1395"/>
                </a:lnTo>
                <a:lnTo>
                  <a:pt x="826" y="1332"/>
                </a:lnTo>
                <a:lnTo>
                  <a:pt x="770" y="1267"/>
                </a:lnTo>
                <a:lnTo>
                  <a:pt x="716" y="1200"/>
                </a:lnTo>
                <a:lnTo>
                  <a:pt x="665" y="1130"/>
                </a:lnTo>
                <a:lnTo>
                  <a:pt x="616" y="1058"/>
                </a:lnTo>
                <a:lnTo>
                  <a:pt x="569" y="983"/>
                </a:lnTo>
                <a:lnTo>
                  <a:pt x="523" y="908"/>
                </a:lnTo>
                <a:lnTo>
                  <a:pt x="478" y="831"/>
                </a:lnTo>
                <a:lnTo>
                  <a:pt x="435" y="754"/>
                </a:lnTo>
                <a:lnTo>
                  <a:pt x="393" y="676"/>
                </a:lnTo>
                <a:lnTo>
                  <a:pt x="352" y="597"/>
                </a:lnTo>
                <a:lnTo>
                  <a:pt x="271" y="441"/>
                </a:lnTo>
                <a:lnTo>
                  <a:pt x="191" y="288"/>
                </a:lnTo>
                <a:lnTo>
                  <a:pt x="150" y="213"/>
                </a:lnTo>
                <a:lnTo>
                  <a:pt x="110" y="140"/>
                </a:lnTo>
                <a:lnTo>
                  <a:pt x="68" y="69"/>
                </a:lnTo>
                <a:lnTo>
                  <a:pt x="26" y="0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518" name="Freeform 458"/>
          <p:cNvSpPr/>
          <p:nvPr/>
        </p:nvSpPr>
        <p:spPr bwMode="auto">
          <a:xfrm rot="9982584">
            <a:off x="7018125" y="698347"/>
            <a:ext cx="209664" cy="82595"/>
          </a:xfrm>
          <a:custGeom>
            <a:gdLst>
              <a:gd fmla="*/ 1127 w 1156" name="T0"/>
              <a:gd fmla="*/ 43 h 455" name="T1"/>
              <a:gd fmla="*/ 1082 w 1156" name="T2"/>
              <a:gd fmla="*/ 89 h 455" name="T3"/>
              <a:gd fmla="*/ 1037 w 1156" name="T4"/>
              <a:gd fmla="*/ 119 h 455" name="T5"/>
              <a:gd fmla="*/ 991 w 1156" name="T6"/>
              <a:gd fmla="*/ 135 h 455" name="T7"/>
              <a:gd fmla="*/ 945 w 1156" name="T8"/>
              <a:gd fmla="*/ 138 h 455" name="T9"/>
              <a:gd fmla="*/ 899 w 1156" name="T10"/>
              <a:gd fmla="*/ 132 h 455" name="T11"/>
              <a:gd fmla="*/ 853 w 1156" name="T12"/>
              <a:gd fmla="*/ 120 h 455" name="T13"/>
              <a:gd fmla="*/ 761 w 1156" name="T14"/>
              <a:gd fmla="*/ 88 h 455" name="T15"/>
              <a:gd fmla="*/ 701 w 1156" name="T16"/>
              <a:gd fmla="*/ 69 h 455" name="T17"/>
              <a:gd fmla="*/ 647 w 1156" name="T18"/>
              <a:gd fmla="*/ 59 h 455" name="T19"/>
              <a:gd fmla="*/ 584 w 1156" name="T20"/>
              <a:gd fmla="*/ 56 h 455" name="T21"/>
              <a:gd fmla="*/ 528 w 1156" name="T22"/>
              <a:gd fmla="*/ 61 h 455" name="T23"/>
              <a:gd fmla="*/ 476 w 1156" name="T24"/>
              <a:gd fmla="*/ 73 h 455" name="T25"/>
              <a:gd fmla="*/ 428 w 1156" name="T26"/>
              <a:gd fmla="*/ 91 h 455" name="T27"/>
              <a:gd fmla="*/ 383 w 1156" name="T28"/>
              <a:gd fmla="*/ 115 h 455" name="T29"/>
              <a:gd fmla="*/ 294 w 1156" name="T30"/>
              <a:gd fmla="*/ 172 h 455" name="T31"/>
              <a:gd fmla="*/ 201 w 1156" name="T32"/>
              <a:gd fmla="*/ 236 h 455" name="T33"/>
              <a:gd fmla="*/ 148 w 1156" name="T34"/>
              <a:gd fmla="*/ 270 h 455" name="T35"/>
              <a:gd fmla="*/ 227 w 1156" name="T36"/>
              <a:gd fmla="*/ 248 h 455" name="T37"/>
              <a:gd fmla="*/ 296 w 1156" name="T38"/>
              <a:gd fmla="*/ 236 h 455" name="T39"/>
              <a:gd fmla="*/ 326 w 1156" name="T40"/>
              <a:gd fmla="*/ 235 h 455" name="T41"/>
              <a:gd fmla="*/ 368 w 1156" name="T42"/>
              <a:gd fmla="*/ 246 h 455" name="T43"/>
              <a:gd fmla="*/ 405 w 1156" name="T44"/>
              <a:gd fmla="*/ 261 h 455" name="T45"/>
              <a:gd fmla="*/ 457 w 1156" name="T46"/>
              <a:gd fmla="*/ 269 h 455" name="T47"/>
              <a:gd fmla="*/ 526 w 1156" name="T48"/>
              <a:gd fmla="*/ 267 h 455" name="T49"/>
              <a:gd fmla="*/ 597 w 1156" name="T50"/>
              <a:gd fmla="*/ 256 h 455" name="T51"/>
              <a:gd fmla="*/ 716 w 1156" name="T52"/>
              <a:gd fmla="*/ 225 h 455" name="T53"/>
              <a:gd fmla="*/ 791 w 1156" name="T54"/>
              <a:gd fmla="*/ 209 h 455" name="T55"/>
              <a:gd fmla="*/ 728 w 1156" name="T56"/>
              <a:gd fmla="*/ 248 h 455" name="T57"/>
              <a:gd fmla="*/ 658 w 1156" name="T58"/>
              <a:gd fmla="*/ 282 h 455" name="T59"/>
              <a:gd fmla="*/ 583 w 1156" name="T60"/>
              <a:gd fmla="*/ 312 h 455" name="T61"/>
              <a:gd fmla="*/ 505 w 1156" name="T62"/>
              <a:gd fmla="*/ 338 h 455" name="T63"/>
              <a:gd fmla="*/ 424 w 1156" name="T64"/>
              <a:gd fmla="*/ 358 h 455" name="T65"/>
              <a:gd fmla="*/ 342 w 1156" name="T66"/>
              <a:gd fmla="*/ 372 h 455" name="T67"/>
              <a:gd fmla="*/ 259 w 1156" name="T68"/>
              <a:gd fmla="*/ 380 h 455" name="T69"/>
              <a:gd fmla="*/ 178 w 1156" name="T70"/>
              <a:gd fmla="*/ 381 h 455" name="T71"/>
              <a:gd fmla="*/ 100 w 1156" name="T72"/>
              <a:gd fmla="*/ 375 h 455" name="T73"/>
              <a:gd fmla="*/ 24 w 1156" name="T74"/>
              <a:gd fmla="*/ 361 h 455" name="T75"/>
              <a:gd fmla="*/ 68 w 1156" name="T76"/>
              <a:gd fmla="*/ 393 h 455" name="T77"/>
              <a:gd fmla="*/ 181 w 1156" name="T78"/>
              <a:gd fmla="*/ 433 h 455" name="T79"/>
              <a:gd fmla="*/ 305 w 1156" name="T80"/>
              <a:gd fmla="*/ 453 h 455" name="T81"/>
              <a:gd fmla="*/ 436 w 1156" name="T82"/>
              <a:gd fmla="*/ 453 h 455" name="T83"/>
              <a:gd fmla="*/ 568 w 1156" name="T84"/>
              <a:gd fmla="*/ 435 h 455" name="T85"/>
              <a:gd fmla="*/ 698 w 1156" name="T86"/>
              <a:gd fmla="*/ 399 h 455" name="T87"/>
              <a:gd fmla="*/ 821 w 1156" name="T88"/>
              <a:gd fmla="*/ 347 h 455" name="T89"/>
              <a:gd fmla="*/ 932 w 1156" name="T90"/>
              <a:gd fmla="*/ 281 h 455" name="T91"/>
              <a:gd fmla="*/ 1029 w 1156" name="T92"/>
              <a:gd fmla="*/ 199 h 455" name="T93"/>
              <a:gd fmla="*/ 1105 w 1156" name="T94"/>
              <a:gd fmla="*/ 106 h 455" name="T95"/>
              <a:gd fmla="*/ 1156 w 1156" name="T96"/>
              <a:gd fmla="*/ 0 h 45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55" w="1156">
                <a:moveTo>
                  <a:pt x="1156" y="0"/>
                </a:moveTo>
                <a:lnTo>
                  <a:pt x="1141" y="23"/>
                </a:lnTo>
                <a:lnTo>
                  <a:pt x="1127" y="43"/>
                </a:lnTo>
                <a:lnTo>
                  <a:pt x="1112" y="60"/>
                </a:lnTo>
                <a:lnTo>
                  <a:pt x="1097" y="76"/>
                </a:lnTo>
                <a:lnTo>
                  <a:pt x="1082" y="89"/>
                </a:lnTo>
                <a:lnTo>
                  <a:pt x="1067" y="101"/>
                </a:lnTo>
                <a:lnTo>
                  <a:pt x="1052" y="111"/>
                </a:lnTo>
                <a:lnTo>
                  <a:pt x="1037" y="119"/>
                </a:lnTo>
                <a:lnTo>
                  <a:pt x="1022" y="126"/>
                </a:lnTo>
                <a:lnTo>
                  <a:pt x="1006" y="131"/>
                </a:lnTo>
                <a:lnTo>
                  <a:pt x="991" y="135"/>
                </a:lnTo>
                <a:lnTo>
                  <a:pt x="976" y="137"/>
                </a:lnTo>
                <a:lnTo>
                  <a:pt x="960" y="138"/>
                </a:lnTo>
                <a:lnTo>
                  <a:pt x="945" y="138"/>
                </a:lnTo>
                <a:lnTo>
                  <a:pt x="929" y="137"/>
                </a:lnTo>
                <a:lnTo>
                  <a:pt x="914" y="135"/>
                </a:lnTo>
                <a:lnTo>
                  <a:pt x="899" y="132"/>
                </a:lnTo>
                <a:lnTo>
                  <a:pt x="883" y="129"/>
                </a:lnTo>
                <a:lnTo>
                  <a:pt x="868" y="125"/>
                </a:lnTo>
                <a:lnTo>
                  <a:pt x="853" y="120"/>
                </a:lnTo>
                <a:lnTo>
                  <a:pt x="822" y="110"/>
                </a:lnTo>
                <a:lnTo>
                  <a:pt x="792" y="99"/>
                </a:lnTo>
                <a:lnTo>
                  <a:pt x="761" y="88"/>
                </a:lnTo>
                <a:lnTo>
                  <a:pt x="731" y="78"/>
                </a:lnTo>
                <a:lnTo>
                  <a:pt x="716" y="73"/>
                </a:lnTo>
                <a:lnTo>
                  <a:pt x="701" y="69"/>
                </a:lnTo>
                <a:lnTo>
                  <a:pt x="686" y="65"/>
                </a:lnTo>
                <a:lnTo>
                  <a:pt x="671" y="63"/>
                </a:lnTo>
                <a:lnTo>
                  <a:pt x="647" y="59"/>
                </a:lnTo>
                <a:lnTo>
                  <a:pt x="625" y="57"/>
                </a:lnTo>
                <a:lnTo>
                  <a:pt x="605" y="56"/>
                </a:lnTo>
                <a:lnTo>
                  <a:pt x="584" y="56"/>
                </a:lnTo>
                <a:lnTo>
                  <a:pt x="565" y="56"/>
                </a:lnTo>
                <a:lnTo>
                  <a:pt x="546" y="58"/>
                </a:lnTo>
                <a:lnTo>
                  <a:pt x="528" y="61"/>
                </a:lnTo>
                <a:lnTo>
                  <a:pt x="510" y="64"/>
                </a:lnTo>
                <a:lnTo>
                  <a:pt x="493" y="68"/>
                </a:lnTo>
                <a:lnTo>
                  <a:pt x="476" y="73"/>
                </a:lnTo>
                <a:lnTo>
                  <a:pt x="460" y="78"/>
                </a:lnTo>
                <a:lnTo>
                  <a:pt x="444" y="84"/>
                </a:lnTo>
                <a:lnTo>
                  <a:pt x="428" y="91"/>
                </a:lnTo>
                <a:lnTo>
                  <a:pt x="413" y="98"/>
                </a:lnTo>
                <a:lnTo>
                  <a:pt x="398" y="106"/>
                </a:lnTo>
                <a:lnTo>
                  <a:pt x="383" y="115"/>
                </a:lnTo>
                <a:lnTo>
                  <a:pt x="353" y="132"/>
                </a:lnTo>
                <a:lnTo>
                  <a:pt x="323" y="152"/>
                </a:lnTo>
                <a:lnTo>
                  <a:pt x="294" y="172"/>
                </a:lnTo>
                <a:lnTo>
                  <a:pt x="264" y="193"/>
                </a:lnTo>
                <a:lnTo>
                  <a:pt x="233" y="214"/>
                </a:lnTo>
                <a:lnTo>
                  <a:pt x="201" y="236"/>
                </a:lnTo>
                <a:lnTo>
                  <a:pt x="167" y="257"/>
                </a:lnTo>
                <a:lnTo>
                  <a:pt x="131" y="278"/>
                </a:lnTo>
                <a:lnTo>
                  <a:pt x="148" y="270"/>
                </a:lnTo>
                <a:lnTo>
                  <a:pt x="171" y="262"/>
                </a:lnTo>
                <a:lnTo>
                  <a:pt x="198" y="255"/>
                </a:lnTo>
                <a:lnTo>
                  <a:pt x="227" y="248"/>
                </a:lnTo>
                <a:lnTo>
                  <a:pt x="256" y="242"/>
                </a:lnTo>
                <a:lnTo>
                  <a:pt x="284" y="238"/>
                </a:lnTo>
                <a:lnTo>
                  <a:pt x="296" y="236"/>
                </a:lnTo>
                <a:lnTo>
                  <a:pt x="308" y="235"/>
                </a:lnTo>
                <a:lnTo>
                  <a:pt x="318" y="235"/>
                </a:lnTo>
                <a:lnTo>
                  <a:pt x="326" y="235"/>
                </a:lnTo>
                <a:lnTo>
                  <a:pt x="342" y="237"/>
                </a:lnTo>
                <a:lnTo>
                  <a:pt x="355" y="241"/>
                </a:lnTo>
                <a:lnTo>
                  <a:pt x="368" y="246"/>
                </a:lnTo>
                <a:lnTo>
                  <a:pt x="380" y="251"/>
                </a:lnTo>
                <a:lnTo>
                  <a:pt x="392" y="257"/>
                </a:lnTo>
                <a:lnTo>
                  <a:pt x="405" y="261"/>
                </a:lnTo>
                <a:lnTo>
                  <a:pt x="419" y="265"/>
                </a:lnTo>
                <a:lnTo>
                  <a:pt x="435" y="268"/>
                </a:lnTo>
                <a:lnTo>
                  <a:pt x="457" y="269"/>
                </a:lnTo>
                <a:lnTo>
                  <a:pt x="480" y="269"/>
                </a:lnTo>
                <a:lnTo>
                  <a:pt x="503" y="268"/>
                </a:lnTo>
                <a:lnTo>
                  <a:pt x="526" y="267"/>
                </a:lnTo>
                <a:lnTo>
                  <a:pt x="550" y="264"/>
                </a:lnTo>
                <a:lnTo>
                  <a:pt x="573" y="260"/>
                </a:lnTo>
                <a:lnTo>
                  <a:pt x="597" y="256"/>
                </a:lnTo>
                <a:lnTo>
                  <a:pt x="620" y="251"/>
                </a:lnTo>
                <a:lnTo>
                  <a:pt x="669" y="240"/>
                </a:lnTo>
                <a:lnTo>
                  <a:pt x="716" y="225"/>
                </a:lnTo>
                <a:lnTo>
                  <a:pt x="764" y="211"/>
                </a:lnTo>
                <a:lnTo>
                  <a:pt x="810" y="195"/>
                </a:lnTo>
                <a:lnTo>
                  <a:pt x="791" y="209"/>
                </a:lnTo>
                <a:lnTo>
                  <a:pt x="771" y="222"/>
                </a:lnTo>
                <a:lnTo>
                  <a:pt x="750" y="236"/>
                </a:lnTo>
                <a:lnTo>
                  <a:pt x="728" y="248"/>
                </a:lnTo>
                <a:lnTo>
                  <a:pt x="705" y="260"/>
                </a:lnTo>
                <a:lnTo>
                  <a:pt x="682" y="271"/>
                </a:lnTo>
                <a:lnTo>
                  <a:pt x="658" y="282"/>
                </a:lnTo>
                <a:lnTo>
                  <a:pt x="633" y="293"/>
                </a:lnTo>
                <a:lnTo>
                  <a:pt x="608" y="303"/>
                </a:lnTo>
                <a:lnTo>
                  <a:pt x="583" y="312"/>
                </a:lnTo>
                <a:lnTo>
                  <a:pt x="557" y="321"/>
                </a:lnTo>
                <a:lnTo>
                  <a:pt x="531" y="330"/>
                </a:lnTo>
                <a:lnTo>
                  <a:pt x="505" y="338"/>
                </a:lnTo>
                <a:lnTo>
                  <a:pt x="478" y="345"/>
                </a:lnTo>
                <a:lnTo>
                  <a:pt x="451" y="352"/>
                </a:lnTo>
                <a:lnTo>
                  <a:pt x="424" y="358"/>
                </a:lnTo>
                <a:lnTo>
                  <a:pt x="397" y="363"/>
                </a:lnTo>
                <a:lnTo>
                  <a:pt x="369" y="368"/>
                </a:lnTo>
                <a:lnTo>
                  <a:pt x="342" y="372"/>
                </a:lnTo>
                <a:lnTo>
                  <a:pt x="314" y="375"/>
                </a:lnTo>
                <a:lnTo>
                  <a:pt x="286" y="378"/>
                </a:lnTo>
                <a:lnTo>
                  <a:pt x="259" y="380"/>
                </a:lnTo>
                <a:lnTo>
                  <a:pt x="232" y="381"/>
                </a:lnTo>
                <a:lnTo>
                  <a:pt x="205" y="382"/>
                </a:lnTo>
                <a:lnTo>
                  <a:pt x="178" y="381"/>
                </a:lnTo>
                <a:lnTo>
                  <a:pt x="151" y="380"/>
                </a:lnTo>
                <a:lnTo>
                  <a:pt x="125" y="378"/>
                </a:lnTo>
                <a:lnTo>
                  <a:pt x="100" y="375"/>
                </a:lnTo>
                <a:lnTo>
                  <a:pt x="74" y="371"/>
                </a:lnTo>
                <a:lnTo>
                  <a:pt x="49" y="366"/>
                </a:lnTo>
                <a:lnTo>
                  <a:pt x="24" y="361"/>
                </a:lnTo>
                <a:lnTo>
                  <a:pt x="0" y="354"/>
                </a:lnTo>
                <a:lnTo>
                  <a:pt x="34" y="375"/>
                </a:lnTo>
                <a:lnTo>
                  <a:pt x="68" y="393"/>
                </a:lnTo>
                <a:lnTo>
                  <a:pt x="104" y="409"/>
                </a:lnTo>
                <a:lnTo>
                  <a:pt x="142" y="422"/>
                </a:lnTo>
                <a:lnTo>
                  <a:pt x="181" y="433"/>
                </a:lnTo>
                <a:lnTo>
                  <a:pt x="221" y="442"/>
                </a:lnTo>
                <a:lnTo>
                  <a:pt x="263" y="448"/>
                </a:lnTo>
                <a:lnTo>
                  <a:pt x="305" y="453"/>
                </a:lnTo>
                <a:lnTo>
                  <a:pt x="349" y="455"/>
                </a:lnTo>
                <a:lnTo>
                  <a:pt x="392" y="455"/>
                </a:lnTo>
                <a:lnTo>
                  <a:pt x="436" y="453"/>
                </a:lnTo>
                <a:lnTo>
                  <a:pt x="480" y="449"/>
                </a:lnTo>
                <a:lnTo>
                  <a:pt x="524" y="443"/>
                </a:lnTo>
                <a:lnTo>
                  <a:pt x="568" y="435"/>
                </a:lnTo>
                <a:lnTo>
                  <a:pt x="611" y="425"/>
                </a:lnTo>
                <a:lnTo>
                  <a:pt x="654" y="413"/>
                </a:lnTo>
                <a:lnTo>
                  <a:pt x="698" y="399"/>
                </a:lnTo>
                <a:lnTo>
                  <a:pt x="740" y="384"/>
                </a:lnTo>
                <a:lnTo>
                  <a:pt x="781" y="366"/>
                </a:lnTo>
                <a:lnTo>
                  <a:pt x="821" y="347"/>
                </a:lnTo>
                <a:lnTo>
                  <a:pt x="859" y="327"/>
                </a:lnTo>
                <a:lnTo>
                  <a:pt x="896" y="305"/>
                </a:lnTo>
                <a:lnTo>
                  <a:pt x="932" y="281"/>
                </a:lnTo>
                <a:lnTo>
                  <a:pt x="966" y="255"/>
                </a:lnTo>
                <a:lnTo>
                  <a:pt x="999" y="227"/>
                </a:lnTo>
                <a:lnTo>
                  <a:pt x="1029" y="199"/>
                </a:lnTo>
                <a:lnTo>
                  <a:pt x="1056" y="169"/>
                </a:lnTo>
                <a:lnTo>
                  <a:pt x="1082" y="138"/>
                </a:lnTo>
                <a:lnTo>
                  <a:pt x="1105" y="106"/>
                </a:lnTo>
                <a:lnTo>
                  <a:pt x="1125" y="72"/>
                </a:lnTo>
                <a:lnTo>
                  <a:pt x="1142" y="37"/>
                </a:lnTo>
                <a:lnTo>
                  <a:pt x="115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519" name="Freeform 459"/>
          <p:cNvSpPr/>
          <p:nvPr/>
        </p:nvSpPr>
        <p:spPr bwMode="auto">
          <a:xfrm rot="9982584">
            <a:off x="8625568" y="1224014"/>
            <a:ext cx="289717" cy="482861"/>
          </a:xfrm>
          <a:custGeom>
            <a:gdLst>
              <a:gd fmla="*/ 1391 w 1596" name="T0"/>
              <a:gd fmla="*/ 2617 h 2660" name="T1"/>
              <a:gd fmla="*/ 1442 w 1596" name="T2"/>
              <a:gd fmla="*/ 2501 h 2660" name="T3"/>
              <a:gd fmla="*/ 1487 w 1596" name="T4"/>
              <a:gd fmla="*/ 2382 h 2660" name="T5"/>
              <a:gd fmla="*/ 1525 w 1596" name="T6"/>
              <a:gd fmla="*/ 2262 h 2660" name="T7"/>
              <a:gd fmla="*/ 1555 w 1596" name="T8"/>
              <a:gd fmla="*/ 2141 h 2660" name="T9"/>
              <a:gd fmla="*/ 1567 w 1596" name="T10"/>
              <a:gd fmla="*/ 2079 h 2660" name="T11"/>
              <a:gd fmla="*/ 1577 w 1596" name="T12"/>
              <a:gd fmla="*/ 2017 h 2660" name="T13"/>
              <a:gd fmla="*/ 1585 w 1596" name="T14"/>
              <a:gd fmla="*/ 1955 h 2660" name="T15"/>
              <a:gd fmla="*/ 1591 w 1596" name="T16"/>
              <a:gd fmla="*/ 1893 h 2660" name="T17"/>
              <a:gd fmla="*/ 1594 w 1596" name="T18"/>
              <a:gd fmla="*/ 1831 h 2660" name="T19"/>
              <a:gd fmla="*/ 1596 w 1596" name="T20"/>
              <a:gd fmla="*/ 1768 h 2660" name="T21"/>
              <a:gd fmla="*/ 1594 w 1596" name="T22"/>
              <a:gd fmla="*/ 1704 h 2660" name="T23"/>
              <a:gd fmla="*/ 1591 w 1596" name="T24"/>
              <a:gd fmla="*/ 1641 h 2660" name="T25"/>
              <a:gd fmla="*/ 1573 w 1596" name="T26"/>
              <a:gd fmla="*/ 1488 h 2660" name="T27"/>
              <a:gd fmla="*/ 1543 w 1596" name="T28"/>
              <a:gd fmla="*/ 1333 h 2660" name="T29"/>
              <a:gd fmla="*/ 1499 w 1596" name="T30"/>
              <a:gd fmla="*/ 1180 h 2660" name="T31"/>
              <a:gd fmla="*/ 1445 w 1596" name="T32"/>
              <a:gd fmla="*/ 1027 h 2660" name="T33"/>
              <a:gd fmla="*/ 1379 w 1596" name="T34"/>
              <a:gd fmla="*/ 880 h 2660" name="T35"/>
              <a:gd fmla="*/ 1301 w 1596" name="T36"/>
              <a:gd fmla="*/ 738 h 2660" name="T37"/>
              <a:gd fmla="*/ 1213 w 1596" name="T38"/>
              <a:gd fmla="*/ 603 h 2660" name="T39"/>
              <a:gd fmla="*/ 1114 w 1596" name="T40"/>
              <a:gd fmla="*/ 478 h 2660" name="T41"/>
              <a:gd fmla="*/ 1006 w 1596" name="T42"/>
              <a:gd fmla="*/ 362 h 2660" name="T43"/>
              <a:gd fmla="*/ 888 w 1596" name="T44"/>
              <a:gd fmla="*/ 261 h 2660" name="T45"/>
              <a:gd fmla="*/ 760 w 1596" name="T46"/>
              <a:gd fmla="*/ 173 h 2660" name="T47"/>
              <a:gd fmla="*/ 624 w 1596" name="T48"/>
              <a:gd fmla="*/ 102 h 2660" name="T49"/>
              <a:gd fmla="*/ 479 w 1596" name="T50"/>
              <a:gd fmla="*/ 48 h 2660" name="T51"/>
              <a:gd fmla="*/ 327 w 1596" name="T52"/>
              <a:gd fmla="*/ 13 h 2660" name="T53"/>
              <a:gd fmla="*/ 167 w 1596" name="T54"/>
              <a:gd fmla="*/ 0 h 2660" name="T55"/>
              <a:gd fmla="*/ 0 w 1596" name="T56"/>
              <a:gd fmla="*/ 10 h 2660" name="T57"/>
              <a:gd fmla="*/ 70 w 1596" name="T58"/>
              <a:gd fmla="*/ 10 h 2660" name="T59"/>
              <a:gd fmla="*/ 139 w 1596" name="T60"/>
              <a:gd fmla="*/ 10 h 2660" name="T61"/>
              <a:gd fmla="*/ 275 w 1596" name="T62"/>
              <a:gd fmla="*/ 13 h 2660" name="T63"/>
              <a:gd fmla="*/ 407 w 1596" name="T64"/>
              <a:gd fmla="*/ 36 h 2660" name="T65"/>
              <a:gd fmla="*/ 535 w 1596" name="T66"/>
              <a:gd fmla="*/ 77 h 2660" name="T67"/>
              <a:gd fmla="*/ 660 w 1596" name="T68"/>
              <a:gd fmla="*/ 134 h 2660" name="T69"/>
              <a:gd fmla="*/ 779 w 1596" name="T70"/>
              <a:gd fmla="*/ 206 h 2660" name="T71"/>
              <a:gd fmla="*/ 894 w 1596" name="T72"/>
              <a:gd fmla="*/ 293 h 2660" name="T73"/>
              <a:gd fmla="*/ 1001 w 1596" name="T74"/>
              <a:gd fmla="*/ 393 h 2660" name="T75"/>
              <a:gd fmla="*/ 1101 w 1596" name="T76"/>
              <a:gd fmla="*/ 503 h 2660" name="T77"/>
              <a:gd fmla="*/ 1193 w 1596" name="T78"/>
              <a:gd fmla="*/ 623 h 2660" name="T79"/>
              <a:gd fmla="*/ 1278 w 1596" name="T80"/>
              <a:gd fmla="*/ 752 h 2660" name="T81"/>
              <a:gd fmla="*/ 1352 w 1596" name="T82"/>
              <a:gd fmla="*/ 887 h 2660" name="T83"/>
              <a:gd fmla="*/ 1417 w 1596" name="T84"/>
              <a:gd fmla="*/ 1028 h 2660" name="T85"/>
              <a:gd fmla="*/ 1470 w 1596" name="T86"/>
              <a:gd fmla="*/ 1174 h 2660" name="T87"/>
              <a:gd fmla="*/ 1513 w 1596" name="T88"/>
              <a:gd fmla="*/ 1321 h 2660" name="T89"/>
              <a:gd fmla="*/ 1545 w 1596" name="T90"/>
              <a:gd fmla="*/ 1471 h 2660" name="T91"/>
              <a:gd fmla="*/ 1562 w 1596" name="T92"/>
              <a:gd fmla="*/ 1620 h 2660" name="T93"/>
              <a:gd fmla="*/ 1566 w 1596" name="T94"/>
              <a:gd fmla="*/ 1687 h 2660" name="T95"/>
              <a:gd fmla="*/ 1566 w 1596" name="T96"/>
              <a:gd fmla="*/ 1754 h 2660" name="T97"/>
              <a:gd fmla="*/ 1564 w 1596" name="T98"/>
              <a:gd fmla="*/ 1822 h 2660" name="T99"/>
              <a:gd fmla="*/ 1559 w 1596" name="T100"/>
              <a:gd fmla="*/ 1889 h 2660" name="T101"/>
              <a:gd fmla="*/ 1551 w 1596" name="T102"/>
              <a:gd fmla="*/ 1955 h 2660" name="T103"/>
              <a:gd fmla="*/ 1540 w 1596" name="T104"/>
              <a:gd fmla="*/ 2022 h 2660" name="T105"/>
              <a:gd fmla="*/ 1527 w 1596" name="T106"/>
              <a:gd fmla="*/ 2087 h 2660" name="T107"/>
              <a:gd fmla="*/ 1510 w 1596" name="T108"/>
              <a:gd fmla="*/ 2154 h 2660" name="T109"/>
              <a:gd fmla="*/ 1492 w 1596" name="T110"/>
              <a:gd fmla="*/ 2219 h 2660" name="T111"/>
              <a:gd fmla="*/ 1472 w 1596" name="T112"/>
              <a:gd fmla="*/ 2283 h 2660" name="T113"/>
              <a:gd fmla="*/ 1449 w 1596" name="T114"/>
              <a:gd fmla="*/ 2347 h 2660" name="T115"/>
              <a:gd fmla="*/ 1424 w 1596" name="T116"/>
              <a:gd fmla="*/ 2411 h 2660" name="T117"/>
              <a:gd fmla="*/ 1397 w 1596" name="T118"/>
              <a:gd fmla="*/ 2475 h 2660" name="T119"/>
              <a:gd fmla="*/ 1369 w 1596" name="T120"/>
              <a:gd fmla="*/ 2537 h 2660" name="T121"/>
              <a:gd fmla="*/ 1306 w 1596" name="T122"/>
              <a:gd fmla="*/ 2660 h 266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660" w="1596">
                <a:moveTo>
                  <a:pt x="1379" y="2640"/>
                </a:moveTo>
                <a:lnTo>
                  <a:pt x="1391" y="2617"/>
                </a:lnTo>
                <a:lnTo>
                  <a:pt x="1417" y="2559"/>
                </a:lnTo>
                <a:lnTo>
                  <a:pt x="1442" y="2501"/>
                </a:lnTo>
                <a:lnTo>
                  <a:pt x="1465" y="2441"/>
                </a:lnTo>
                <a:lnTo>
                  <a:pt x="1487" y="2382"/>
                </a:lnTo>
                <a:lnTo>
                  <a:pt x="1506" y="2323"/>
                </a:lnTo>
                <a:lnTo>
                  <a:pt x="1525" y="2262"/>
                </a:lnTo>
                <a:lnTo>
                  <a:pt x="1541" y="2202"/>
                </a:lnTo>
                <a:lnTo>
                  <a:pt x="1555" y="2141"/>
                </a:lnTo>
                <a:lnTo>
                  <a:pt x="1562" y="2110"/>
                </a:lnTo>
                <a:lnTo>
                  <a:pt x="1567" y="2079"/>
                </a:lnTo>
                <a:lnTo>
                  <a:pt x="1573" y="2048"/>
                </a:lnTo>
                <a:lnTo>
                  <a:pt x="1577" y="2017"/>
                </a:lnTo>
                <a:lnTo>
                  <a:pt x="1581" y="1986"/>
                </a:lnTo>
                <a:lnTo>
                  <a:pt x="1585" y="1955"/>
                </a:lnTo>
                <a:lnTo>
                  <a:pt x="1588" y="1924"/>
                </a:lnTo>
                <a:lnTo>
                  <a:pt x="1591" y="1893"/>
                </a:lnTo>
                <a:lnTo>
                  <a:pt x="1593" y="1862"/>
                </a:lnTo>
                <a:lnTo>
                  <a:pt x="1594" y="1831"/>
                </a:lnTo>
                <a:lnTo>
                  <a:pt x="1595" y="1799"/>
                </a:lnTo>
                <a:lnTo>
                  <a:pt x="1596" y="1768"/>
                </a:lnTo>
                <a:lnTo>
                  <a:pt x="1595" y="1735"/>
                </a:lnTo>
                <a:lnTo>
                  <a:pt x="1594" y="1704"/>
                </a:lnTo>
                <a:lnTo>
                  <a:pt x="1593" y="1672"/>
                </a:lnTo>
                <a:lnTo>
                  <a:pt x="1591" y="1641"/>
                </a:lnTo>
                <a:lnTo>
                  <a:pt x="1584" y="1565"/>
                </a:lnTo>
                <a:lnTo>
                  <a:pt x="1573" y="1488"/>
                </a:lnTo>
                <a:lnTo>
                  <a:pt x="1560" y="1410"/>
                </a:lnTo>
                <a:lnTo>
                  <a:pt x="1543" y="1333"/>
                </a:lnTo>
                <a:lnTo>
                  <a:pt x="1523" y="1256"/>
                </a:lnTo>
                <a:lnTo>
                  <a:pt x="1499" y="1180"/>
                </a:lnTo>
                <a:lnTo>
                  <a:pt x="1473" y="1104"/>
                </a:lnTo>
                <a:lnTo>
                  <a:pt x="1445" y="1027"/>
                </a:lnTo>
                <a:lnTo>
                  <a:pt x="1413" y="953"/>
                </a:lnTo>
                <a:lnTo>
                  <a:pt x="1379" y="880"/>
                </a:lnTo>
                <a:lnTo>
                  <a:pt x="1341" y="808"/>
                </a:lnTo>
                <a:lnTo>
                  <a:pt x="1301" y="738"/>
                </a:lnTo>
                <a:lnTo>
                  <a:pt x="1259" y="669"/>
                </a:lnTo>
                <a:lnTo>
                  <a:pt x="1213" y="603"/>
                </a:lnTo>
                <a:lnTo>
                  <a:pt x="1164" y="539"/>
                </a:lnTo>
                <a:lnTo>
                  <a:pt x="1114" y="478"/>
                </a:lnTo>
                <a:lnTo>
                  <a:pt x="1061" y="419"/>
                </a:lnTo>
                <a:lnTo>
                  <a:pt x="1006" y="362"/>
                </a:lnTo>
                <a:lnTo>
                  <a:pt x="948" y="310"/>
                </a:lnTo>
                <a:lnTo>
                  <a:pt x="888" y="261"/>
                </a:lnTo>
                <a:lnTo>
                  <a:pt x="825" y="215"/>
                </a:lnTo>
                <a:lnTo>
                  <a:pt x="760" y="173"/>
                </a:lnTo>
                <a:lnTo>
                  <a:pt x="693" y="135"/>
                </a:lnTo>
                <a:lnTo>
                  <a:pt x="624" y="102"/>
                </a:lnTo>
                <a:lnTo>
                  <a:pt x="552" y="72"/>
                </a:lnTo>
                <a:lnTo>
                  <a:pt x="479" y="48"/>
                </a:lnTo>
                <a:lnTo>
                  <a:pt x="404" y="28"/>
                </a:lnTo>
                <a:lnTo>
                  <a:pt x="327" y="13"/>
                </a:lnTo>
                <a:lnTo>
                  <a:pt x="247" y="3"/>
                </a:lnTo>
                <a:lnTo>
                  <a:pt x="167" y="0"/>
                </a:lnTo>
                <a:lnTo>
                  <a:pt x="84" y="2"/>
                </a:lnTo>
                <a:lnTo>
                  <a:pt x="0" y="10"/>
                </a:lnTo>
                <a:lnTo>
                  <a:pt x="22" y="10"/>
                </a:lnTo>
                <a:lnTo>
                  <a:pt x="70" y="10"/>
                </a:lnTo>
                <a:lnTo>
                  <a:pt x="117" y="10"/>
                </a:lnTo>
                <a:lnTo>
                  <a:pt x="139" y="10"/>
                </a:lnTo>
                <a:lnTo>
                  <a:pt x="207" y="9"/>
                </a:lnTo>
                <a:lnTo>
                  <a:pt x="275" y="13"/>
                </a:lnTo>
                <a:lnTo>
                  <a:pt x="341" y="23"/>
                </a:lnTo>
                <a:lnTo>
                  <a:pt x="407" y="36"/>
                </a:lnTo>
                <a:lnTo>
                  <a:pt x="471" y="54"/>
                </a:lnTo>
                <a:lnTo>
                  <a:pt x="535" y="77"/>
                </a:lnTo>
                <a:lnTo>
                  <a:pt x="599" y="103"/>
                </a:lnTo>
                <a:lnTo>
                  <a:pt x="660" y="134"/>
                </a:lnTo>
                <a:lnTo>
                  <a:pt x="720" y="168"/>
                </a:lnTo>
                <a:lnTo>
                  <a:pt x="779" y="206"/>
                </a:lnTo>
                <a:lnTo>
                  <a:pt x="837" y="248"/>
                </a:lnTo>
                <a:lnTo>
                  <a:pt x="894" y="293"/>
                </a:lnTo>
                <a:lnTo>
                  <a:pt x="948" y="341"/>
                </a:lnTo>
                <a:lnTo>
                  <a:pt x="1001" y="393"/>
                </a:lnTo>
                <a:lnTo>
                  <a:pt x="1052" y="447"/>
                </a:lnTo>
                <a:lnTo>
                  <a:pt x="1101" y="503"/>
                </a:lnTo>
                <a:lnTo>
                  <a:pt x="1148" y="562"/>
                </a:lnTo>
                <a:lnTo>
                  <a:pt x="1193" y="623"/>
                </a:lnTo>
                <a:lnTo>
                  <a:pt x="1237" y="686"/>
                </a:lnTo>
                <a:lnTo>
                  <a:pt x="1278" y="752"/>
                </a:lnTo>
                <a:lnTo>
                  <a:pt x="1316" y="819"/>
                </a:lnTo>
                <a:lnTo>
                  <a:pt x="1352" y="887"/>
                </a:lnTo>
                <a:lnTo>
                  <a:pt x="1386" y="957"/>
                </a:lnTo>
                <a:lnTo>
                  <a:pt x="1417" y="1028"/>
                </a:lnTo>
                <a:lnTo>
                  <a:pt x="1445" y="1101"/>
                </a:lnTo>
                <a:lnTo>
                  <a:pt x="1470" y="1174"/>
                </a:lnTo>
                <a:lnTo>
                  <a:pt x="1493" y="1247"/>
                </a:lnTo>
                <a:lnTo>
                  <a:pt x="1513" y="1321"/>
                </a:lnTo>
                <a:lnTo>
                  <a:pt x="1531" y="1396"/>
                </a:lnTo>
                <a:lnTo>
                  <a:pt x="1545" y="1471"/>
                </a:lnTo>
                <a:lnTo>
                  <a:pt x="1555" y="1546"/>
                </a:lnTo>
                <a:lnTo>
                  <a:pt x="1562" y="1620"/>
                </a:lnTo>
                <a:lnTo>
                  <a:pt x="1565" y="1654"/>
                </a:lnTo>
                <a:lnTo>
                  <a:pt x="1566" y="1687"/>
                </a:lnTo>
                <a:lnTo>
                  <a:pt x="1567" y="1721"/>
                </a:lnTo>
                <a:lnTo>
                  <a:pt x="1566" y="1754"/>
                </a:lnTo>
                <a:lnTo>
                  <a:pt x="1566" y="1789"/>
                </a:lnTo>
                <a:lnTo>
                  <a:pt x="1564" y="1822"/>
                </a:lnTo>
                <a:lnTo>
                  <a:pt x="1562" y="1856"/>
                </a:lnTo>
                <a:lnTo>
                  <a:pt x="1559" y="1889"/>
                </a:lnTo>
                <a:lnTo>
                  <a:pt x="1555" y="1922"/>
                </a:lnTo>
                <a:lnTo>
                  <a:pt x="1551" y="1955"/>
                </a:lnTo>
                <a:lnTo>
                  <a:pt x="1546" y="1989"/>
                </a:lnTo>
                <a:lnTo>
                  <a:pt x="1540" y="2022"/>
                </a:lnTo>
                <a:lnTo>
                  <a:pt x="1534" y="2054"/>
                </a:lnTo>
                <a:lnTo>
                  <a:pt x="1527" y="2087"/>
                </a:lnTo>
                <a:lnTo>
                  <a:pt x="1519" y="2121"/>
                </a:lnTo>
                <a:lnTo>
                  <a:pt x="1510" y="2154"/>
                </a:lnTo>
                <a:lnTo>
                  <a:pt x="1501" y="2186"/>
                </a:lnTo>
                <a:lnTo>
                  <a:pt x="1492" y="2219"/>
                </a:lnTo>
                <a:lnTo>
                  <a:pt x="1482" y="2251"/>
                </a:lnTo>
                <a:lnTo>
                  <a:pt x="1472" y="2283"/>
                </a:lnTo>
                <a:lnTo>
                  <a:pt x="1461" y="2315"/>
                </a:lnTo>
                <a:lnTo>
                  <a:pt x="1449" y="2347"/>
                </a:lnTo>
                <a:lnTo>
                  <a:pt x="1437" y="2379"/>
                </a:lnTo>
                <a:lnTo>
                  <a:pt x="1424" y="2411"/>
                </a:lnTo>
                <a:lnTo>
                  <a:pt x="1411" y="2442"/>
                </a:lnTo>
                <a:lnTo>
                  <a:pt x="1397" y="2475"/>
                </a:lnTo>
                <a:lnTo>
                  <a:pt x="1383" y="2506"/>
                </a:lnTo>
                <a:lnTo>
                  <a:pt x="1369" y="2537"/>
                </a:lnTo>
                <a:lnTo>
                  <a:pt x="1338" y="2599"/>
                </a:lnTo>
                <a:lnTo>
                  <a:pt x="1306" y="2660"/>
                </a:lnTo>
                <a:lnTo>
                  <a:pt x="1379" y="264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520" name="Freeform 460"/>
          <p:cNvSpPr/>
          <p:nvPr/>
        </p:nvSpPr>
        <p:spPr bwMode="auto">
          <a:xfrm rot="9982584">
            <a:off x="8747294" y="1054610"/>
            <a:ext cx="315131" cy="334191"/>
          </a:xfrm>
          <a:custGeom>
            <a:gdLst>
              <a:gd fmla="*/ 1731 w 1732" name="T0"/>
              <a:gd fmla="*/ 1696 h 1838" name="T1"/>
              <a:gd fmla="*/ 1728 w 1732" name="T2"/>
              <a:gd fmla="*/ 1436 h 1838" name="T3"/>
              <a:gd fmla="*/ 1724 w 1732" name="T4"/>
              <a:gd fmla="*/ 1261 h 1838" name="T5"/>
              <a:gd fmla="*/ 1718 w 1732" name="T6"/>
              <a:gd fmla="*/ 1153 h 1838" name="T7"/>
              <a:gd fmla="*/ 1711 w 1732" name="T8"/>
              <a:gd fmla="*/ 1051 h 1838" name="T9"/>
              <a:gd fmla="*/ 1701 w 1732" name="T10"/>
              <a:gd fmla="*/ 956 h 1838" name="T11"/>
              <a:gd fmla="*/ 1687 w 1732" name="T12"/>
              <a:gd fmla="*/ 865 h 1838" name="T13"/>
              <a:gd fmla="*/ 1669 w 1732" name="T14"/>
              <a:gd fmla="*/ 779 h 1838" name="T15"/>
              <a:gd fmla="*/ 1648 w 1732" name="T16"/>
              <a:gd fmla="*/ 699 h 1838" name="T17"/>
              <a:gd fmla="*/ 1622 w 1732" name="T18"/>
              <a:gd fmla="*/ 622 h 1838" name="T19"/>
              <a:gd fmla="*/ 1591 w 1732" name="T20"/>
              <a:gd fmla="*/ 548 h 1838" name="T21"/>
              <a:gd fmla="*/ 1555 w 1732" name="T22"/>
              <a:gd fmla="*/ 478 h 1838" name="T23"/>
              <a:gd fmla="*/ 1512 w 1732" name="T24"/>
              <a:gd fmla="*/ 410 h 1838" name="T25"/>
              <a:gd fmla="*/ 1463 w 1732" name="T26"/>
              <a:gd fmla="*/ 345 h 1838" name="T27"/>
              <a:gd fmla="*/ 1400 w 1732" name="T28"/>
              <a:gd fmla="*/ 276 h 1838" name="T29"/>
              <a:gd fmla="*/ 1322 w 1732" name="T30"/>
              <a:gd fmla="*/ 205 h 1838" name="T31"/>
              <a:gd fmla="*/ 1238 w 1732" name="T32"/>
              <a:gd fmla="*/ 144 h 1838" name="T33"/>
              <a:gd fmla="*/ 1149 w 1732" name="T34"/>
              <a:gd fmla="*/ 93 h 1838" name="T35"/>
              <a:gd fmla="*/ 1056 w 1732" name="T36"/>
              <a:gd fmla="*/ 52 h 1838" name="T37"/>
              <a:gd fmla="*/ 958 w 1732" name="T38"/>
              <a:gd fmla="*/ 22 h 1838" name="T39"/>
              <a:gd fmla="*/ 859 w 1732" name="T40"/>
              <a:gd fmla="*/ 5 h 1838" name="T41"/>
              <a:gd fmla="*/ 759 w 1732" name="T42"/>
              <a:gd fmla="*/ 0 h 1838" name="T43"/>
              <a:gd fmla="*/ 657 w 1732" name="T44"/>
              <a:gd fmla="*/ 10 h 1838" name="T45"/>
              <a:gd fmla="*/ 557 w 1732" name="T46"/>
              <a:gd fmla="*/ 34 h 1838" name="T47"/>
              <a:gd fmla="*/ 460 w 1732" name="T48"/>
              <a:gd fmla="*/ 74 h 1838" name="T49"/>
              <a:gd fmla="*/ 364 w 1732" name="T50"/>
              <a:gd fmla="*/ 131 h 1838" name="T51"/>
              <a:gd fmla="*/ 273 w 1732" name="T52"/>
              <a:gd fmla="*/ 206 h 1838" name="T53"/>
              <a:gd fmla="*/ 187 w 1732" name="T54"/>
              <a:gd fmla="*/ 300 h 1838" name="T55"/>
              <a:gd fmla="*/ 107 w 1732" name="T56"/>
              <a:gd fmla="*/ 413 h 1838" name="T57"/>
              <a:gd fmla="*/ 33 w 1732" name="T58"/>
              <a:gd fmla="*/ 546 h 1838" name="T59"/>
              <a:gd fmla="*/ 37 w 1732" name="T60"/>
              <a:gd fmla="*/ 550 h 1838" name="T61"/>
              <a:gd fmla="*/ 118 w 1732" name="T62"/>
              <a:gd fmla="*/ 424 h 1838" name="T63"/>
              <a:gd fmla="*/ 202 w 1732" name="T64"/>
              <a:gd fmla="*/ 318 h 1838" name="T65"/>
              <a:gd fmla="*/ 291 w 1732" name="T66"/>
              <a:gd fmla="*/ 231 h 1838" name="T67"/>
              <a:gd fmla="*/ 383 w 1732" name="T68"/>
              <a:gd fmla="*/ 161 h 1838" name="T69"/>
              <a:gd fmla="*/ 479 w 1732" name="T70"/>
              <a:gd fmla="*/ 109 h 1838" name="T71"/>
              <a:gd fmla="*/ 575 w 1732" name="T72"/>
              <a:gd fmla="*/ 73 h 1838" name="T73"/>
              <a:gd fmla="*/ 672 w 1732" name="T74"/>
              <a:gd fmla="*/ 53 h 1838" name="T75"/>
              <a:gd fmla="*/ 771 w 1732" name="T76"/>
              <a:gd fmla="*/ 46 h 1838" name="T77"/>
              <a:gd fmla="*/ 867 w 1732" name="T78"/>
              <a:gd fmla="*/ 53 h 1838" name="T79"/>
              <a:gd fmla="*/ 962 w 1732" name="T80"/>
              <a:gd fmla="*/ 72 h 1838" name="T81"/>
              <a:gd fmla="*/ 1055 w 1732" name="T82"/>
              <a:gd fmla="*/ 103 h 1838" name="T83"/>
              <a:gd fmla="*/ 1143 w 1732" name="T84"/>
              <a:gd fmla="*/ 144 h 1838" name="T85"/>
              <a:gd fmla="*/ 1228 w 1732" name="T86"/>
              <a:gd fmla="*/ 194 h 1838" name="T87"/>
              <a:gd fmla="*/ 1307 w 1732" name="T88"/>
              <a:gd fmla="*/ 254 h 1838" name="T89"/>
              <a:gd fmla="*/ 1381 w 1732" name="T90"/>
              <a:gd fmla="*/ 321 h 1838" name="T91"/>
              <a:gd fmla="*/ 1434 w 1732" name="T92"/>
              <a:gd fmla="*/ 383 h 1838" name="T93"/>
              <a:gd fmla="*/ 1468 w 1732" name="T94"/>
              <a:gd fmla="*/ 434 h 1838" name="T95"/>
              <a:gd fmla="*/ 1500 w 1732" name="T96"/>
              <a:gd fmla="*/ 487 h 1838" name="T97"/>
              <a:gd fmla="*/ 1529 w 1732" name="T98"/>
              <a:gd fmla="*/ 541 h 1838" name="T99"/>
              <a:gd fmla="*/ 1555 w 1732" name="T100"/>
              <a:gd fmla="*/ 600 h 1838" name="T101"/>
              <a:gd fmla="*/ 1579 w 1732" name="T102"/>
              <a:gd fmla="*/ 662 h 1838" name="T103"/>
              <a:gd fmla="*/ 1600 w 1732" name="T104"/>
              <a:gd fmla="*/ 729 h 1838" name="T105"/>
              <a:gd fmla="*/ 1618 w 1732" name="T106"/>
              <a:gd fmla="*/ 803 h 1838" name="T107"/>
              <a:gd fmla="*/ 1634 w 1732" name="T108"/>
              <a:gd fmla="*/ 883 h 1838" name="T109"/>
              <a:gd fmla="*/ 1647 w 1732" name="T110"/>
              <a:gd fmla="*/ 973 h 1838" name="T111"/>
              <a:gd fmla="*/ 1658 w 1732" name="T112"/>
              <a:gd fmla="*/ 1072 h 1838" name="T113"/>
              <a:gd fmla="*/ 1667 w 1732" name="T114"/>
              <a:gd fmla="*/ 1181 h 1838" name="T115"/>
              <a:gd fmla="*/ 1673 w 1732" name="T116"/>
              <a:gd fmla="*/ 1303 h 1838" name="T117"/>
              <a:gd fmla="*/ 1676 w 1732" name="T118"/>
              <a:gd fmla="*/ 1436 h 1838" name="T119"/>
              <a:gd fmla="*/ 1678 w 1732" name="T120"/>
              <a:gd fmla="*/ 1583 h 1838" name="T121"/>
              <a:gd fmla="*/ 1676 w 1732" name="T122"/>
              <a:gd fmla="*/ 1746 h 1838" name="T123"/>
              <a:gd fmla="*/ 1732 w 1732" name="T124"/>
              <a:gd fmla="*/ 1838 h 18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838" w="1731">
                <a:moveTo>
                  <a:pt x="1732" y="1838"/>
                </a:moveTo>
                <a:lnTo>
                  <a:pt x="1731" y="1696"/>
                </a:lnTo>
                <a:lnTo>
                  <a:pt x="1730" y="1561"/>
                </a:lnTo>
                <a:lnTo>
                  <a:pt x="1728" y="1436"/>
                </a:lnTo>
                <a:lnTo>
                  <a:pt x="1726" y="1318"/>
                </a:lnTo>
                <a:lnTo>
                  <a:pt x="1724" y="1261"/>
                </a:lnTo>
                <a:lnTo>
                  <a:pt x="1721" y="1206"/>
                </a:lnTo>
                <a:lnTo>
                  <a:pt x="1718" y="1153"/>
                </a:lnTo>
                <a:lnTo>
                  <a:pt x="1715" y="1101"/>
                </a:lnTo>
                <a:lnTo>
                  <a:pt x="1711" y="1051"/>
                </a:lnTo>
                <a:lnTo>
                  <a:pt x="1706" y="1003"/>
                </a:lnTo>
                <a:lnTo>
                  <a:pt x="1701" y="956"/>
                </a:lnTo>
                <a:lnTo>
                  <a:pt x="1694" y="909"/>
                </a:lnTo>
                <a:lnTo>
                  <a:pt x="1687" y="865"/>
                </a:lnTo>
                <a:lnTo>
                  <a:pt x="1679" y="821"/>
                </a:lnTo>
                <a:lnTo>
                  <a:pt x="1669" y="779"/>
                </a:lnTo>
                <a:lnTo>
                  <a:pt x="1659" y="739"/>
                </a:lnTo>
                <a:lnTo>
                  <a:pt x="1648" y="699"/>
                </a:lnTo>
                <a:lnTo>
                  <a:pt x="1636" y="660"/>
                </a:lnTo>
                <a:lnTo>
                  <a:pt x="1622" y="622"/>
                </a:lnTo>
                <a:lnTo>
                  <a:pt x="1607" y="585"/>
                </a:lnTo>
                <a:lnTo>
                  <a:pt x="1591" y="548"/>
                </a:lnTo>
                <a:lnTo>
                  <a:pt x="1574" y="512"/>
                </a:lnTo>
                <a:lnTo>
                  <a:pt x="1555" y="478"/>
                </a:lnTo>
                <a:lnTo>
                  <a:pt x="1534" y="444"/>
                </a:lnTo>
                <a:lnTo>
                  <a:pt x="1512" y="410"/>
                </a:lnTo>
                <a:lnTo>
                  <a:pt x="1489" y="378"/>
                </a:lnTo>
                <a:lnTo>
                  <a:pt x="1463" y="345"/>
                </a:lnTo>
                <a:lnTo>
                  <a:pt x="1436" y="313"/>
                </a:lnTo>
                <a:lnTo>
                  <a:pt x="1400" y="276"/>
                </a:lnTo>
                <a:lnTo>
                  <a:pt x="1361" y="240"/>
                </a:lnTo>
                <a:lnTo>
                  <a:pt x="1322" y="205"/>
                </a:lnTo>
                <a:lnTo>
                  <a:pt x="1281" y="174"/>
                </a:lnTo>
                <a:lnTo>
                  <a:pt x="1238" y="144"/>
                </a:lnTo>
                <a:lnTo>
                  <a:pt x="1194" y="118"/>
                </a:lnTo>
                <a:lnTo>
                  <a:pt x="1149" y="93"/>
                </a:lnTo>
                <a:lnTo>
                  <a:pt x="1103" y="71"/>
                </a:lnTo>
                <a:lnTo>
                  <a:pt x="1056" y="52"/>
                </a:lnTo>
                <a:lnTo>
                  <a:pt x="1006" y="36"/>
                </a:lnTo>
                <a:lnTo>
                  <a:pt x="958" y="22"/>
                </a:lnTo>
                <a:lnTo>
                  <a:pt x="908" y="12"/>
                </a:lnTo>
                <a:lnTo>
                  <a:pt x="859" y="5"/>
                </a:lnTo>
                <a:lnTo>
                  <a:pt x="809" y="1"/>
                </a:lnTo>
                <a:lnTo>
                  <a:pt x="759" y="0"/>
                </a:lnTo>
                <a:lnTo>
                  <a:pt x="707" y="3"/>
                </a:lnTo>
                <a:lnTo>
                  <a:pt x="657" y="10"/>
                </a:lnTo>
                <a:lnTo>
                  <a:pt x="607" y="20"/>
                </a:lnTo>
                <a:lnTo>
                  <a:pt x="557" y="34"/>
                </a:lnTo>
                <a:lnTo>
                  <a:pt x="508" y="52"/>
                </a:lnTo>
                <a:lnTo>
                  <a:pt x="460" y="74"/>
                </a:lnTo>
                <a:lnTo>
                  <a:pt x="411" y="101"/>
                </a:lnTo>
                <a:lnTo>
                  <a:pt x="364" y="131"/>
                </a:lnTo>
                <a:lnTo>
                  <a:pt x="318" y="166"/>
                </a:lnTo>
                <a:lnTo>
                  <a:pt x="273" y="206"/>
                </a:lnTo>
                <a:lnTo>
                  <a:pt x="229" y="251"/>
                </a:lnTo>
                <a:lnTo>
                  <a:pt x="187" y="300"/>
                </a:lnTo>
                <a:lnTo>
                  <a:pt x="146" y="354"/>
                </a:lnTo>
                <a:lnTo>
                  <a:pt x="107" y="413"/>
                </a:lnTo>
                <a:lnTo>
                  <a:pt x="69" y="477"/>
                </a:lnTo>
                <a:lnTo>
                  <a:pt x="33" y="546"/>
                </a:lnTo>
                <a:lnTo>
                  <a:pt x="0" y="621"/>
                </a:lnTo>
                <a:lnTo>
                  <a:pt x="37" y="550"/>
                </a:lnTo>
                <a:lnTo>
                  <a:pt x="76" y="484"/>
                </a:lnTo>
                <a:lnTo>
                  <a:pt x="118" y="424"/>
                </a:lnTo>
                <a:lnTo>
                  <a:pt x="159" y="368"/>
                </a:lnTo>
                <a:lnTo>
                  <a:pt x="202" y="318"/>
                </a:lnTo>
                <a:lnTo>
                  <a:pt x="246" y="272"/>
                </a:lnTo>
                <a:lnTo>
                  <a:pt x="291" y="231"/>
                </a:lnTo>
                <a:lnTo>
                  <a:pt x="337" y="193"/>
                </a:lnTo>
                <a:lnTo>
                  <a:pt x="383" y="161"/>
                </a:lnTo>
                <a:lnTo>
                  <a:pt x="431" y="133"/>
                </a:lnTo>
                <a:lnTo>
                  <a:pt x="479" y="109"/>
                </a:lnTo>
                <a:lnTo>
                  <a:pt x="527" y="89"/>
                </a:lnTo>
                <a:lnTo>
                  <a:pt x="575" y="73"/>
                </a:lnTo>
                <a:lnTo>
                  <a:pt x="624" y="61"/>
                </a:lnTo>
                <a:lnTo>
                  <a:pt x="672" y="53"/>
                </a:lnTo>
                <a:lnTo>
                  <a:pt x="721" y="48"/>
                </a:lnTo>
                <a:lnTo>
                  <a:pt x="771" y="46"/>
                </a:lnTo>
                <a:lnTo>
                  <a:pt x="819" y="48"/>
                </a:lnTo>
                <a:lnTo>
                  <a:pt x="867" y="53"/>
                </a:lnTo>
                <a:lnTo>
                  <a:pt x="915" y="61"/>
                </a:lnTo>
                <a:lnTo>
                  <a:pt x="962" y="72"/>
                </a:lnTo>
                <a:lnTo>
                  <a:pt x="1008" y="86"/>
                </a:lnTo>
                <a:lnTo>
                  <a:pt x="1055" y="103"/>
                </a:lnTo>
                <a:lnTo>
                  <a:pt x="1100" y="122"/>
                </a:lnTo>
                <a:lnTo>
                  <a:pt x="1143" y="144"/>
                </a:lnTo>
                <a:lnTo>
                  <a:pt x="1186" y="168"/>
                </a:lnTo>
                <a:lnTo>
                  <a:pt x="1228" y="194"/>
                </a:lnTo>
                <a:lnTo>
                  <a:pt x="1268" y="224"/>
                </a:lnTo>
                <a:lnTo>
                  <a:pt x="1307" y="254"/>
                </a:lnTo>
                <a:lnTo>
                  <a:pt x="1344" y="287"/>
                </a:lnTo>
                <a:lnTo>
                  <a:pt x="1381" y="321"/>
                </a:lnTo>
                <a:lnTo>
                  <a:pt x="1415" y="357"/>
                </a:lnTo>
                <a:lnTo>
                  <a:pt x="1434" y="383"/>
                </a:lnTo>
                <a:lnTo>
                  <a:pt x="1451" y="408"/>
                </a:lnTo>
                <a:lnTo>
                  <a:pt x="1468" y="434"/>
                </a:lnTo>
                <a:lnTo>
                  <a:pt x="1484" y="460"/>
                </a:lnTo>
                <a:lnTo>
                  <a:pt x="1500" y="487"/>
                </a:lnTo>
                <a:lnTo>
                  <a:pt x="1515" y="514"/>
                </a:lnTo>
                <a:lnTo>
                  <a:pt x="1529" y="541"/>
                </a:lnTo>
                <a:lnTo>
                  <a:pt x="1542" y="570"/>
                </a:lnTo>
                <a:lnTo>
                  <a:pt x="1555" y="600"/>
                </a:lnTo>
                <a:lnTo>
                  <a:pt x="1567" y="631"/>
                </a:lnTo>
                <a:lnTo>
                  <a:pt x="1579" y="662"/>
                </a:lnTo>
                <a:lnTo>
                  <a:pt x="1589" y="695"/>
                </a:lnTo>
                <a:lnTo>
                  <a:pt x="1600" y="729"/>
                </a:lnTo>
                <a:lnTo>
                  <a:pt x="1609" y="765"/>
                </a:lnTo>
                <a:lnTo>
                  <a:pt x="1618" y="803"/>
                </a:lnTo>
                <a:lnTo>
                  <a:pt x="1626" y="842"/>
                </a:lnTo>
                <a:lnTo>
                  <a:pt x="1634" y="883"/>
                </a:lnTo>
                <a:lnTo>
                  <a:pt x="1641" y="928"/>
                </a:lnTo>
                <a:lnTo>
                  <a:pt x="1647" y="973"/>
                </a:lnTo>
                <a:lnTo>
                  <a:pt x="1653" y="1021"/>
                </a:lnTo>
                <a:lnTo>
                  <a:pt x="1658" y="1072"/>
                </a:lnTo>
                <a:lnTo>
                  <a:pt x="1663" y="1125"/>
                </a:lnTo>
                <a:lnTo>
                  <a:pt x="1667" y="1181"/>
                </a:lnTo>
                <a:lnTo>
                  <a:pt x="1670" y="1240"/>
                </a:lnTo>
                <a:lnTo>
                  <a:pt x="1673" y="1303"/>
                </a:lnTo>
                <a:lnTo>
                  <a:pt x="1675" y="1368"/>
                </a:lnTo>
                <a:lnTo>
                  <a:pt x="1676" y="1436"/>
                </a:lnTo>
                <a:lnTo>
                  <a:pt x="1678" y="1508"/>
                </a:lnTo>
                <a:lnTo>
                  <a:pt x="1678" y="1583"/>
                </a:lnTo>
                <a:lnTo>
                  <a:pt x="1678" y="1663"/>
                </a:lnTo>
                <a:lnTo>
                  <a:pt x="1676" y="1746"/>
                </a:lnTo>
                <a:lnTo>
                  <a:pt x="1675" y="1833"/>
                </a:lnTo>
                <a:lnTo>
                  <a:pt x="1732" y="183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522" name="Freeform 462"/>
          <p:cNvSpPr/>
          <p:nvPr/>
        </p:nvSpPr>
        <p:spPr bwMode="auto">
          <a:xfrm rot="9982584">
            <a:off x="7773093" y="234299"/>
            <a:ext cx="604847" cy="773849"/>
          </a:xfrm>
          <a:custGeom>
            <a:gdLst>
              <a:gd fmla="*/ 396 w 3328" name="T0"/>
              <a:gd fmla="*/ 3915 h 4261" name="T1"/>
              <a:gd fmla="*/ 303 w 3328" name="T2"/>
              <a:gd fmla="*/ 3982 h 4261" name="T3"/>
              <a:gd fmla="*/ 303 w 3328" name="T4"/>
              <a:gd fmla="*/ 4085 h 4261" name="T5"/>
              <a:gd fmla="*/ 377 w 3328" name="T6"/>
              <a:gd fmla="*/ 4128 h 4261" name="T7"/>
              <a:gd fmla="*/ 386 w 3328" name="T8"/>
              <a:gd fmla="*/ 4164 h 4261" name="T9"/>
              <a:gd fmla="*/ 337 w 3328" name="T10"/>
              <a:gd fmla="*/ 4195 h 4261" name="T11"/>
              <a:gd fmla="*/ 241 w 3328" name="T12"/>
              <a:gd fmla="*/ 4148 h 4261" name="T13"/>
              <a:gd fmla="*/ 199 w 3328" name="T14"/>
              <a:gd fmla="*/ 4076 h 4261" name="T15"/>
              <a:gd fmla="*/ 222 w 3328" name="T16"/>
              <a:gd fmla="*/ 3890 h 4261" name="T17"/>
              <a:gd fmla="*/ 291 w 3328" name="T18"/>
              <a:gd fmla="*/ 3802 h 4261" name="T19"/>
              <a:gd fmla="*/ 489 w 3328" name="T20"/>
              <a:gd fmla="*/ 3735 h 4261" name="T21"/>
              <a:gd fmla="*/ 638 w 3328" name="T22"/>
              <a:gd fmla="*/ 3751 h 4261" name="T23"/>
              <a:gd fmla="*/ 1235 w 3328" name="T24"/>
              <a:gd fmla="*/ 3976 h 4261" name="T25"/>
              <a:gd fmla="*/ 1909 w 3328" name="T26"/>
              <a:gd fmla="*/ 3910 h 4261" name="T27"/>
              <a:gd fmla="*/ 2539 w 3328" name="T28"/>
              <a:gd fmla="*/ 3580 h 4261" name="T29"/>
              <a:gd fmla="*/ 3048 w 3328" name="T30"/>
              <a:gd fmla="*/ 3047 h 4261" name="T31"/>
              <a:gd fmla="*/ 3302 w 3328" name="T32"/>
              <a:gd fmla="*/ 2333 h 4261" name="T33"/>
              <a:gd fmla="*/ 3289 w 3328" name="T34"/>
              <a:gd fmla="*/ 1553 h 4261" name="T35"/>
              <a:gd fmla="*/ 3028 w 3328" name="T36"/>
              <a:gd fmla="*/ 848 h 4261" name="T37"/>
              <a:gd fmla="*/ 2678 w 3328" name="T38"/>
              <a:gd fmla="*/ 450 h 4261" name="T39"/>
              <a:gd fmla="*/ 2133 w 3328" name="T40"/>
              <a:gd fmla="*/ 146 h 4261" name="T41"/>
              <a:gd fmla="*/ 1323 w 3328" name="T42"/>
              <a:gd fmla="*/ 1 h 4261" name="T43"/>
              <a:gd fmla="*/ 650 w 3328" name="T44"/>
              <a:gd fmla="*/ 114 h 4261" name="T45"/>
              <a:gd fmla="*/ 1609 w 3328" name="T46"/>
              <a:gd fmla="*/ 102 h 4261" name="T47"/>
              <a:gd fmla="*/ 2297 w 3328" name="T48"/>
              <a:gd fmla="*/ 327 h 4261" name="T49"/>
              <a:gd fmla="*/ 2741 w 3328" name="T50"/>
              <a:gd fmla="*/ 658 h 4261" name="T51"/>
              <a:gd fmla="*/ 3060 w 3328" name="T52"/>
              <a:gd fmla="*/ 1130 h 4261" name="T53"/>
              <a:gd fmla="*/ 3234 w 3328" name="T54"/>
              <a:gd fmla="*/ 1810 h 4261" name="T55"/>
              <a:gd fmla="*/ 3174 w 3328" name="T56"/>
              <a:gd fmla="*/ 2520 h 4261" name="T57"/>
              <a:gd fmla="*/ 2870 w 3328" name="T58"/>
              <a:gd fmla="*/ 3151 h 4261" name="T59"/>
              <a:gd fmla="*/ 2283 w 3328" name="T60"/>
              <a:gd fmla="*/ 3673 h 4261" name="T61"/>
              <a:gd fmla="*/ 1558 w 3328" name="T62"/>
              <a:gd fmla="*/ 3919 h 4261" name="T63"/>
              <a:gd fmla="*/ 810 w 3328" name="T64"/>
              <a:gd fmla="*/ 3767 h 4261" name="T65"/>
              <a:gd fmla="*/ 347 w 3328" name="T66"/>
              <a:gd fmla="*/ 3378 h 4261" name="T67"/>
              <a:gd fmla="*/ 250 w 3328" name="T68"/>
              <a:gd fmla="*/ 3031 h 4261" name="T69"/>
              <a:gd fmla="*/ 317 w 3328" name="T70"/>
              <a:gd fmla="*/ 2596 h 4261" name="T71"/>
              <a:gd fmla="*/ 674 w 3328" name="T72"/>
              <a:gd fmla="*/ 2200 h 4261" name="T73"/>
              <a:gd fmla="*/ 969 w 3328" name="T74"/>
              <a:gd fmla="*/ 2064 h 4261" name="T75"/>
              <a:gd fmla="*/ 617 w 3328" name="T76"/>
              <a:gd fmla="*/ 2232 h 4261" name="T77"/>
              <a:gd fmla="*/ 278 w 3328" name="T78"/>
              <a:gd fmla="*/ 2610 h 4261" name="T79"/>
              <a:gd fmla="*/ 276 w 3328" name="T80"/>
              <a:gd fmla="*/ 3242 h 4261" name="T81"/>
              <a:gd fmla="*/ 116 w 3328" name="T82"/>
              <a:gd fmla="*/ 2962 h 4261" name="T83"/>
              <a:gd fmla="*/ 46 w 3328" name="T84"/>
              <a:gd fmla="*/ 2495 h 4261" name="T85"/>
              <a:gd fmla="*/ 179 w 3328" name="T86"/>
              <a:gd fmla="*/ 2012 h 4261" name="T87"/>
              <a:gd fmla="*/ 500 w 3328" name="T88"/>
              <a:gd fmla="*/ 1640 h 4261" name="T89"/>
              <a:gd fmla="*/ 119 w 3328" name="T90"/>
              <a:gd fmla="*/ 2019 h 4261" name="T91"/>
              <a:gd fmla="*/ 2 w 3328" name="T92"/>
              <a:gd fmla="*/ 2611 h 4261" name="T93"/>
              <a:gd fmla="*/ 159 w 3328" name="T94"/>
              <a:gd fmla="*/ 3204 h 4261" name="T95"/>
              <a:gd fmla="*/ 437 w 3328" name="T96"/>
              <a:gd fmla="*/ 3581 h 4261" name="T97"/>
              <a:gd fmla="*/ 482 w 3328" name="T98"/>
              <a:gd fmla="*/ 3672 h 4261" name="T99"/>
              <a:gd fmla="*/ 258 w 3328" name="T100"/>
              <a:gd fmla="*/ 3736 h 4261" name="T101"/>
              <a:gd fmla="*/ 157 w 3328" name="T102"/>
              <a:gd fmla="*/ 3857 h 4261" name="T103"/>
              <a:gd fmla="*/ 125 w 3328" name="T104"/>
              <a:gd fmla="*/ 3981 h 4261" name="T105"/>
              <a:gd fmla="*/ 143 w 3328" name="T106"/>
              <a:gd fmla="*/ 4103 h 4261" name="T107"/>
              <a:gd fmla="*/ 214 w 3328" name="T108"/>
              <a:gd fmla="*/ 4201 h 4261" name="T109"/>
              <a:gd fmla="*/ 319 w 3328" name="T110"/>
              <a:gd fmla="*/ 4254 h 4261" name="T111"/>
              <a:gd fmla="*/ 428 w 3328" name="T112"/>
              <a:gd fmla="*/ 4254 h 4261" name="T113"/>
              <a:gd fmla="*/ 551 w 3328" name="T114"/>
              <a:gd fmla="*/ 4153 h 4261" name="T115"/>
              <a:gd fmla="*/ 555 w 3328" name="T116"/>
              <a:gd fmla="*/ 4013 h 426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261" w="3328">
                <a:moveTo>
                  <a:pt x="504" y="3950"/>
                </a:moveTo>
                <a:lnTo>
                  <a:pt x="490" y="3939"/>
                </a:lnTo>
                <a:lnTo>
                  <a:pt x="475" y="3931"/>
                </a:lnTo>
                <a:lnTo>
                  <a:pt x="461" y="3924"/>
                </a:lnTo>
                <a:lnTo>
                  <a:pt x="448" y="3919"/>
                </a:lnTo>
                <a:lnTo>
                  <a:pt x="434" y="3916"/>
                </a:lnTo>
                <a:lnTo>
                  <a:pt x="421" y="3914"/>
                </a:lnTo>
                <a:lnTo>
                  <a:pt x="408" y="3914"/>
                </a:lnTo>
                <a:lnTo>
                  <a:pt x="396" y="3915"/>
                </a:lnTo>
                <a:lnTo>
                  <a:pt x="383" y="3917"/>
                </a:lnTo>
                <a:lnTo>
                  <a:pt x="371" y="3921"/>
                </a:lnTo>
                <a:lnTo>
                  <a:pt x="360" y="3926"/>
                </a:lnTo>
                <a:lnTo>
                  <a:pt x="349" y="3933"/>
                </a:lnTo>
                <a:lnTo>
                  <a:pt x="339" y="3940"/>
                </a:lnTo>
                <a:lnTo>
                  <a:pt x="329" y="3949"/>
                </a:lnTo>
                <a:lnTo>
                  <a:pt x="320" y="3959"/>
                </a:lnTo>
                <a:lnTo>
                  <a:pt x="311" y="3970"/>
                </a:lnTo>
                <a:lnTo>
                  <a:pt x="303" y="3982"/>
                </a:lnTo>
                <a:lnTo>
                  <a:pt x="297" y="3995"/>
                </a:lnTo>
                <a:lnTo>
                  <a:pt x="293" y="4007"/>
                </a:lnTo>
                <a:lnTo>
                  <a:pt x="291" y="4019"/>
                </a:lnTo>
                <a:lnTo>
                  <a:pt x="290" y="4031"/>
                </a:lnTo>
                <a:lnTo>
                  <a:pt x="290" y="4043"/>
                </a:lnTo>
                <a:lnTo>
                  <a:pt x="292" y="4054"/>
                </a:lnTo>
                <a:lnTo>
                  <a:pt x="294" y="4065"/>
                </a:lnTo>
                <a:lnTo>
                  <a:pt x="298" y="4075"/>
                </a:lnTo>
                <a:lnTo>
                  <a:pt x="303" y="4085"/>
                </a:lnTo>
                <a:lnTo>
                  <a:pt x="309" y="4093"/>
                </a:lnTo>
                <a:lnTo>
                  <a:pt x="316" y="4101"/>
                </a:lnTo>
                <a:lnTo>
                  <a:pt x="323" y="4107"/>
                </a:lnTo>
                <a:lnTo>
                  <a:pt x="331" y="4112"/>
                </a:lnTo>
                <a:lnTo>
                  <a:pt x="340" y="4116"/>
                </a:lnTo>
                <a:lnTo>
                  <a:pt x="349" y="4118"/>
                </a:lnTo>
                <a:lnTo>
                  <a:pt x="359" y="4121"/>
                </a:lnTo>
                <a:lnTo>
                  <a:pt x="368" y="4124"/>
                </a:lnTo>
                <a:lnTo>
                  <a:pt x="377" y="4128"/>
                </a:lnTo>
                <a:lnTo>
                  <a:pt x="384" y="4133"/>
                </a:lnTo>
                <a:lnTo>
                  <a:pt x="387" y="4137"/>
                </a:lnTo>
                <a:lnTo>
                  <a:pt x="390" y="4140"/>
                </a:lnTo>
                <a:lnTo>
                  <a:pt x="391" y="4143"/>
                </a:lnTo>
                <a:lnTo>
                  <a:pt x="392" y="4147"/>
                </a:lnTo>
                <a:lnTo>
                  <a:pt x="392" y="4150"/>
                </a:lnTo>
                <a:lnTo>
                  <a:pt x="391" y="4155"/>
                </a:lnTo>
                <a:lnTo>
                  <a:pt x="390" y="4159"/>
                </a:lnTo>
                <a:lnTo>
                  <a:pt x="386" y="4164"/>
                </a:lnTo>
                <a:lnTo>
                  <a:pt x="383" y="4170"/>
                </a:lnTo>
                <a:lnTo>
                  <a:pt x="379" y="4175"/>
                </a:lnTo>
                <a:lnTo>
                  <a:pt x="375" y="4180"/>
                </a:lnTo>
                <a:lnTo>
                  <a:pt x="371" y="4184"/>
                </a:lnTo>
                <a:lnTo>
                  <a:pt x="365" y="4188"/>
                </a:lnTo>
                <a:lnTo>
                  <a:pt x="359" y="4191"/>
                </a:lnTo>
                <a:lnTo>
                  <a:pt x="352" y="4193"/>
                </a:lnTo>
                <a:lnTo>
                  <a:pt x="345" y="4195"/>
                </a:lnTo>
                <a:lnTo>
                  <a:pt x="337" y="4195"/>
                </a:lnTo>
                <a:lnTo>
                  <a:pt x="328" y="4194"/>
                </a:lnTo>
                <a:lnTo>
                  <a:pt x="318" y="4192"/>
                </a:lnTo>
                <a:lnTo>
                  <a:pt x="307" y="4188"/>
                </a:lnTo>
                <a:lnTo>
                  <a:pt x="296" y="4183"/>
                </a:lnTo>
                <a:lnTo>
                  <a:pt x="283" y="4177"/>
                </a:lnTo>
                <a:lnTo>
                  <a:pt x="270" y="4168"/>
                </a:lnTo>
                <a:lnTo>
                  <a:pt x="256" y="4158"/>
                </a:lnTo>
                <a:lnTo>
                  <a:pt x="248" y="4153"/>
                </a:lnTo>
                <a:lnTo>
                  <a:pt x="241" y="4148"/>
                </a:lnTo>
                <a:lnTo>
                  <a:pt x="235" y="4141"/>
                </a:lnTo>
                <a:lnTo>
                  <a:pt x="229" y="4134"/>
                </a:lnTo>
                <a:lnTo>
                  <a:pt x="223" y="4127"/>
                </a:lnTo>
                <a:lnTo>
                  <a:pt x="218" y="4119"/>
                </a:lnTo>
                <a:lnTo>
                  <a:pt x="213" y="4111"/>
                </a:lnTo>
                <a:lnTo>
                  <a:pt x="209" y="4103"/>
                </a:lnTo>
                <a:lnTo>
                  <a:pt x="205" y="4094"/>
                </a:lnTo>
                <a:lnTo>
                  <a:pt x="202" y="4085"/>
                </a:lnTo>
                <a:lnTo>
                  <a:pt x="199" y="4076"/>
                </a:lnTo>
                <a:lnTo>
                  <a:pt x="196" y="4066"/>
                </a:lnTo>
                <a:lnTo>
                  <a:pt x="193" y="4046"/>
                </a:lnTo>
                <a:lnTo>
                  <a:pt x="191" y="4025"/>
                </a:lnTo>
                <a:lnTo>
                  <a:pt x="191" y="4004"/>
                </a:lnTo>
                <a:lnTo>
                  <a:pt x="193" y="3981"/>
                </a:lnTo>
                <a:lnTo>
                  <a:pt x="198" y="3959"/>
                </a:lnTo>
                <a:lnTo>
                  <a:pt x="204" y="3936"/>
                </a:lnTo>
                <a:lnTo>
                  <a:pt x="212" y="3913"/>
                </a:lnTo>
                <a:lnTo>
                  <a:pt x="222" y="3890"/>
                </a:lnTo>
                <a:lnTo>
                  <a:pt x="228" y="3879"/>
                </a:lnTo>
                <a:lnTo>
                  <a:pt x="234" y="3868"/>
                </a:lnTo>
                <a:lnTo>
                  <a:pt x="241" y="3857"/>
                </a:lnTo>
                <a:lnTo>
                  <a:pt x="248" y="3846"/>
                </a:lnTo>
                <a:lnTo>
                  <a:pt x="254" y="3838"/>
                </a:lnTo>
                <a:lnTo>
                  <a:pt x="260" y="3831"/>
                </a:lnTo>
                <a:lnTo>
                  <a:pt x="267" y="3823"/>
                </a:lnTo>
                <a:lnTo>
                  <a:pt x="274" y="3816"/>
                </a:lnTo>
                <a:lnTo>
                  <a:pt x="291" y="3802"/>
                </a:lnTo>
                <a:lnTo>
                  <a:pt x="309" y="3789"/>
                </a:lnTo>
                <a:lnTo>
                  <a:pt x="330" y="3776"/>
                </a:lnTo>
                <a:lnTo>
                  <a:pt x="352" y="3766"/>
                </a:lnTo>
                <a:lnTo>
                  <a:pt x="376" y="3756"/>
                </a:lnTo>
                <a:lnTo>
                  <a:pt x="403" y="3749"/>
                </a:lnTo>
                <a:lnTo>
                  <a:pt x="430" y="3742"/>
                </a:lnTo>
                <a:lnTo>
                  <a:pt x="459" y="3738"/>
                </a:lnTo>
                <a:lnTo>
                  <a:pt x="474" y="3736"/>
                </a:lnTo>
                <a:lnTo>
                  <a:pt x="489" y="3735"/>
                </a:lnTo>
                <a:lnTo>
                  <a:pt x="504" y="3735"/>
                </a:lnTo>
                <a:lnTo>
                  <a:pt x="520" y="3735"/>
                </a:lnTo>
                <a:lnTo>
                  <a:pt x="536" y="3735"/>
                </a:lnTo>
                <a:lnTo>
                  <a:pt x="553" y="3736"/>
                </a:lnTo>
                <a:lnTo>
                  <a:pt x="569" y="3738"/>
                </a:lnTo>
                <a:lnTo>
                  <a:pt x="586" y="3740"/>
                </a:lnTo>
                <a:lnTo>
                  <a:pt x="603" y="3743"/>
                </a:lnTo>
                <a:lnTo>
                  <a:pt x="620" y="3747"/>
                </a:lnTo>
                <a:lnTo>
                  <a:pt x="638" y="3751"/>
                </a:lnTo>
                <a:lnTo>
                  <a:pt x="655" y="3756"/>
                </a:lnTo>
                <a:lnTo>
                  <a:pt x="726" y="3800"/>
                </a:lnTo>
                <a:lnTo>
                  <a:pt x="796" y="3839"/>
                </a:lnTo>
                <a:lnTo>
                  <a:pt x="868" y="3873"/>
                </a:lnTo>
                <a:lnTo>
                  <a:pt x="940" y="3902"/>
                </a:lnTo>
                <a:lnTo>
                  <a:pt x="1013" y="3927"/>
                </a:lnTo>
                <a:lnTo>
                  <a:pt x="1087" y="3947"/>
                </a:lnTo>
                <a:lnTo>
                  <a:pt x="1161" y="3964"/>
                </a:lnTo>
                <a:lnTo>
                  <a:pt x="1235" y="3976"/>
                </a:lnTo>
                <a:lnTo>
                  <a:pt x="1310" y="3983"/>
                </a:lnTo>
                <a:lnTo>
                  <a:pt x="1386" y="3987"/>
                </a:lnTo>
                <a:lnTo>
                  <a:pt x="1461" y="3987"/>
                </a:lnTo>
                <a:lnTo>
                  <a:pt x="1536" y="3984"/>
                </a:lnTo>
                <a:lnTo>
                  <a:pt x="1611" y="3976"/>
                </a:lnTo>
                <a:lnTo>
                  <a:pt x="1686" y="3965"/>
                </a:lnTo>
                <a:lnTo>
                  <a:pt x="1761" y="3950"/>
                </a:lnTo>
                <a:lnTo>
                  <a:pt x="1835" y="3932"/>
                </a:lnTo>
                <a:lnTo>
                  <a:pt x="1909" y="3910"/>
                </a:lnTo>
                <a:lnTo>
                  <a:pt x="1983" y="3886"/>
                </a:lnTo>
                <a:lnTo>
                  <a:pt x="2056" y="3858"/>
                </a:lnTo>
                <a:lnTo>
                  <a:pt x="2127" y="3827"/>
                </a:lnTo>
                <a:lnTo>
                  <a:pt x="2198" y="3793"/>
                </a:lnTo>
                <a:lnTo>
                  <a:pt x="2268" y="3755"/>
                </a:lnTo>
                <a:lnTo>
                  <a:pt x="2338" y="3715"/>
                </a:lnTo>
                <a:lnTo>
                  <a:pt x="2406" y="3673"/>
                </a:lnTo>
                <a:lnTo>
                  <a:pt x="2473" y="3627"/>
                </a:lnTo>
                <a:lnTo>
                  <a:pt x="2539" y="3580"/>
                </a:lnTo>
                <a:lnTo>
                  <a:pt x="2604" y="3530"/>
                </a:lnTo>
                <a:lnTo>
                  <a:pt x="2666" y="3477"/>
                </a:lnTo>
                <a:lnTo>
                  <a:pt x="2727" y="3422"/>
                </a:lnTo>
                <a:lnTo>
                  <a:pt x="2787" y="3365"/>
                </a:lnTo>
                <a:lnTo>
                  <a:pt x="2844" y="3306"/>
                </a:lnTo>
                <a:lnTo>
                  <a:pt x="2900" y="3245"/>
                </a:lnTo>
                <a:lnTo>
                  <a:pt x="2953" y="3183"/>
                </a:lnTo>
                <a:lnTo>
                  <a:pt x="3002" y="3117"/>
                </a:lnTo>
                <a:lnTo>
                  <a:pt x="3048" y="3047"/>
                </a:lnTo>
                <a:lnTo>
                  <a:pt x="3090" y="2976"/>
                </a:lnTo>
                <a:lnTo>
                  <a:pt x="3128" y="2902"/>
                </a:lnTo>
                <a:lnTo>
                  <a:pt x="3163" y="2826"/>
                </a:lnTo>
                <a:lnTo>
                  <a:pt x="3194" y="2748"/>
                </a:lnTo>
                <a:lnTo>
                  <a:pt x="3223" y="2667"/>
                </a:lnTo>
                <a:lnTo>
                  <a:pt x="3248" y="2586"/>
                </a:lnTo>
                <a:lnTo>
                  <a:pt x="3269" y="2503"/>
                </a:lnTo>
                <a:lnTo>
                  <a:pt x="3287" y="2419"/>
                </a:lnTo>
                <a:lnTo>
                  <a:pt x="3302" y="2333"/>
                </a:lnTo>
                <a:lnTo>
                  <a:pt x="3313" y="2248"/>
                </a:lnTo>
                <a:lnTo>
                  <a:pt x="3321" y="2161"/>
                </a:lnTo>
                <a:lnTo>
                  <a:pt x="3326" y="2074"/>
                </a:lnTo>
                <a:lnTo>
                  <a:pt x="3328" y="1986"/>
                </a:lnTo>
                <a:lnTo>
                  <a:pt x="3326" y="1899"/>
                </a:lnTo>
                <a:lnTo>
                  <a:pt x="3321" y="1812"/>
                </a:lnTo>
                <a:lnTo>
                  <a:pt x="3314" y="1725"/>
                </a:lnTo>
                <a:lnTo>
                  <a:pt x="3303" y="1638"/>
                </a:lnTo>
                <a:lnTo>
                  <a:pt x="3289" y="1553"/>
                </a:lnTo>
                <a:lnTo>
                  <a:pt x="3272" y="1468"/>
                </a:lnTo>
                <a:lnTo>
                  <a:pt x="3252" y="1385"/>
                </a:lnTo>
                <a:lnTo>
                  <a:pt x="3229" y="1302"/>
                </a:lnTo>
                <a:lnTo>
                  <a:pt x="3202" y="1222"/>
                </a:lnTo>
                <a:lnTo>
                  <a:pt x="3173" y="1143"/>
                </a:lnTo>
                <a:lnTo>
                  <a:pt x="3141" y="1066"/>
                </a:lnTo>
                <a:lnTo>
                  <a:pt x="3106" y="992"/>
                </a:lnTo>
                <a:lnTo>
                  <a:pt x="3069" y="918"/>
                </a:lnTo>
                <a:lnTo>
                  <a:pt x="3028" y="848"/>
                </a:lnTo>
                <a:lnTo>
                  <a:pt x="2985" y="781"/>
                </a:lnTo>
                <a:lnTo>
                  <a:pt x="2939" y="717"/>
                </a:lnTo>
                <a:lnTo>
                  <a:pt x="2910" y="680"/>
                </a:lnTo>
                <a:lnTo>
                  <a:pt x="2877" y="642"/>
                </a:lnTo>
                <a:lnTo>
                  <a:pt x="2843" y="603"/>
                </a:lnTo>
                <a:lnTo>
                  <a:pt x="2806" y="565"/>
                </a:lnTo>
                <a:lnTo>
                  <a:pt x="2766" y="526"/>
                </a:lnTo>
                <a:lnTo>
                  <a:pt x="2724" y="488"/>
                </a:lnTo>
                <a:lnTo>
                  <a:pt x="2678" y="450"/>
                </a:lnTo>
                <a:lnTo>
                  <a:pt x="2630" y="412"/>
                </a:lnTo>
                <a:lnTo>
                  <a:pt x="2578" y="375"/>
                </a:lnTo>
                <a:lnTo>
                  <a:pt x="2524" y="339"/>
                </a:lnTo>
                <a:lnTo>
                  <a:pt x="2466" y="304"/>
                </a:lnTo>
                <a:lnTo>
                  <a:pt x="2406" y="269"/>
                </a:lnTo>
                <a:lnTo>
                  <a:pt x="2343" y="236"/>
                </a:lnTo>
                <a:lnTo>
                  <a:pt x="2276" y="204"/>
                </a:lnTo>
                <a:lnTo>
                  <a:pt x="2206" y="175"/>
                </a:lnTo>
                <a:lnTo>
                  <a:pt x="2133" y="146"/>
                </a:lnTo>
                <a:lnTo>
                  <a:pt x="2057" y="120"/>
                </a:lnTo>
                <a:lnTo>
                  <a:pt x="1978" y="96"/>
                </a:lnTo>
                <a:lnTo>
                  <a:pt x="1894" y="75"/>
                </a:lnTo>
                <a:lnTo>
                  <a:pt x="1808" y="55"/>
                </a:lnTo>
                <a:lnTo>
                  <a:pt x="1718" y="39"/>
                </a:lnTo>
                <a:lnTo>
                  <a:pt x="1624" y="25"/>
                </a:lnTo>
                <a:lnTo>
                  <a:pt x="1528" y="14"/>
                </a:lnTo>
                <a:lnTo>
                  <a:pt x="1427" y="6"/>
                </a:lnTo>
                <a:lnTo>
                  <a:pt x="1323" y="1"/>
                </a:lnTo>
                <a:lnTo>
                  <a:pt x="1215" y="0"/>
                </a:lnTo>
                <a:lnTo>
                  <a:pt x="1104" y="2"/>
                </a:lnTo>
                <a:lnTo>
                  <a:pt x="988" y="9"/>
                </a:lnTo>
                <a:lnTo>
                  <a:pt x="869" y="19"/>
                </a:lnTo>
                <a:lnTo>
                  <a:pt x="747" y="33"/>
                </a:lnTo>
                <a:lnTo>
                  <a:pt x="619" y="51"/>
                </a:lnTo>
                <a:lnTo>
                  <a:pt x="489" y="74"/>
                </a:lnTo>
                <a:lnTo>
                  <a:pt x="526" y="135"/>
                </a:lnTo>
                <a:lnTo>
                  <a:pt x="650" y="114"/>
                </a:lnTo>
                <a:lnTo>
                  <a:pt x="771" y="97"/>
                </a:lnTo>
                <a:lnTo>
                  <a:pt x="888" y="84"/>
                </a:lnTo>
                <a:lnTo>
                  <a:pt x="1001" y="75"/>
                </a:lnTo>
                <a:lnTo>
                  <a:pt x="1112" y="71"/>
                </a:lnTo>
                <a:lnTo>
                  <a:pt x="1218" y="70"/>
                </a:lnTo>
                <a:lnTo>
                  <a:pt x="1320" y="73"/>
                </a:lnTo>
                <a:lnTo>
                  <a:pt x="1421" y="79"/>
                </a:lnTo>
                <a:lnTo>
                  <a:pt x="1516" y="89"/>
                </a:lnTo>
                <a:lnTo>
                  <a:pt x="1609" y="102"/>
                </a:lnTo>
                <a:lnTo>
                  <a:pt x="1699" y="117"/>
                </a:lnTo>
                <a:lnTo>
                  <a:pt x="1784" y="136"/>
                </a:lnTo>
                <a:lnTo>
                  <a:pt x="1867" y="157"/>
                </a:lnTo>
                <a:lnTo>
                  <a:pt x="1946" y="180"/>
                </a:lnTo>
                <a:lnTo>
                  <a:pt x="2023" y="205"/>
                </a:lnTo>
                <a:lnTo>
                  <a:pt x="2096" y="233"/>
                </a:lnTo>
                <a:lnTo>
                  <a:pt x="2166" y="262"/>
                </a:lnTo>
                <a:lnTo>
                  <a:pt x="2232" y="294"/>
                </a:lnTo>
                <a:lnTo>
                  <a:pt x="2297" y="327"/>
                </a:lnTo>
                <a:lnTo>
                  <a:pt x="2358" y="361"/>
                </a:lnTo>
                <a:lnTo>
                  <a:pt x="2416" y="396"/>
                </a:lnTo>
                <a:lnTo>
                  <a:pt x="2470" y="431"/>
                </a:lnTo>
                <a:lnTo>
                  <a:pt x="2522" y="468"/>
                </a:lnTo>
                <a:lnTo>
                  <a:pt x="2571" y="505"/>
                </a:lnTo>
                <a:lnTo>
                  <a:pt x="2619" y="543"/>
                </a:lnTo>
                <a:lnTo>
                  <a:pt x="2662" y="581"/>
                </a:lnTo>
                <a:lnTo>
                  <a:pt x="2703" y="619"/>
                </a:lnTo>
                <a:lnTo>
                  <a:pt x="2741" y="658"/>
                </a:lnTo>
                <a:lnTo>
                  <a:pt x="2777" y="695"/>
                </a:lnTo>
                <a:lnTo>
                  <a:pt x="2809" y="732"/>
                </a:lnTo>
                <a:lnTo>
                  <a:pt x="2840" y="769"/>
                </a:lnTo>
                <a:lnTo>
                  <a:pt x="2867" y="804"/>
                </a:lnTo>
                <a:lnTo>
                  <a:pt x="2912" y="865"/>
                </a:lnTo>
                <a:lnTo>
                  <a:pt x="2953" y="928"/>
                </a:lnTo>
                <a:lnTo>
                  <a:pt x="2992" y="994"/>
                </a:lnTo>
                <a:lnTo>
                  <a:pt x="3027" y="1061"/>
                </a:lnTo>
                <a:lnTo>
                  <a:pt x="3060" y="1130"/>
                </a:lnTo>
                <a:lnTo>
                  <a:pt x="3091" y="1201"/>
                </a:lnTo>
                <a:lnTo>
                  <a:pt x="3118" y="1273"/>
                </a:lnTo>
                <a:lnTo>
                  <a:pt x="3143" y="1348"/>
                </a:lnTo>
                <a:lnTo>
                  <a:pt x="3165" y="1422"/>
                </a:lnTo>
                <a:lnTo>
                  <a:pt x="3184" y="1498"/>
                </a:lnTo>
                <a:lnTo>
                  <a:pt x="3201" y="1575"/>
                </a:lnTo>
                <a:lnTo>
                  <a:pt x="3214" y="1653"/>
                </a:lnTo>
                <a:lnTo>
                  <a:pt x="3226" y="1732"/>
                </a:lnTo>
                <a:lnTo>
                  <a:pt x="3234" y="1810"/>
                </a:lnTo>
                <a:lnTo>
                  <a:pt x="3239" y="1890"/>
                </a:lnTo>
                <a:lnTo>
                  <a:pt x="3241" y="1969"/>
                </a:lnTo>
                <a:lnTo>
                  <a:pt x="3241" y="2049"/>
                </a:lnTo>
                <a:lnTo>
                  <a:pt x="3237" y="2129"/>
                </a:lnTo>
                <a:lnTo>
                  <a:pt x="3230" y="2208"/>
                </a:lnTo>
                <a:lnTo>
                  <a:pt x="3220" y="2286"/>
                </a:lnTo>
                <a:lnTo>
                  <a:pt x="3208" y="2364"/>
                </a:lnTo>
                <a:lnTo>
                  <a:pt x="3192" y="2443"/>
                </a:lnTo>
                <a:lnTo>
                  <a:pt x="3174" y="2520"/>
                </a:lnTo>
                <a:lnTo>
                  <a:pt x="3152" y="2595"/>
                </a:lnTo>
                <a:lnTo>
                  <a:pt x="3128" y="2670"/>
                </a:lnTo>
                <a:lnTo>
                  <a:pt x="3100" y="2744"/>
                </a:lnTo>
                <a:lnTo>
                  <a:pt x="3070" y="2816"/>
                </a:lnTo>
                <a:lnTo>
                  <a:pt x="3036" y="2887"/>
                </a:lnTo>
                <a:lnTo>
                  <a:pt x="2999" y="2955"/>
                </a:lnTo>
                <a:lnTo>
                  <a:pt x="2960" y="3022"/>
                </a:lnTo>
                <a:lnTo>
                  <a:pt x="2917" y="3088"/>
                </a:lnTo>
                <a:lnTo>
                  <a:pt x="2870" y="3151"/>
                </a:lnTo>
                <a:lnTo>
                  <a:pt x="2815" y="3219"/>
                </a:lnTo>
                <a:lnTo>
                  <a:pt x="2757" y="3285"/>
                </a:lnTo>
                <a:lnTo>
                  <a:pt x="2697" y="3348"/>
                </a:lnTo>
                <a:lnTo>
                  <a:pt x="2634" y="3409"/>
                </a:lnTo>
                <a:lnTo>
                  <a:pt x="2567" y="3469"/>
                </a:lnTo>
                <a:lnTo>
                  <a:pt x="2499" y="3524"/>
                </a:lnTo>
                <a:lnTo>
                  <a:pt x="2429" y="3577"/>
                </a:lnTo>
                <a:lnTo>
                  <a:pt x="2357" y="3627"/>
                </a:lnTo>
                <a:lnTo>
                  <a:pt x="2283" y="3673"/>
                </a:lnTo>
                <a:lnTo>
                  <a:pt x="2207" y="3716"/>
                </a:lnTo>
                <a:lnTo>
                  <a:pt x="2130" y="3755"/>
                </a:lnTo>
                <a:lnTo>
                  <a:pt x="2051" y="3792"/>
                </a:lnTo>
                <a:lnTo>
                  <a:pt x="1971" y="3824"/>
                </a:lnTo>
                <a:lnTo>
                  <a:pt x="1889" y="3852"/>
                </a:lnTo>
                <a:lnTo>
                  <a:pt x="1808" y="3875"/>
                </a:lnTo>
                <a:lnTo>
                  <a:pt x="1725" y="3894"/>
                </a:lnTo>
                <a:lnTo>
                  <a:pt x="1641" y="3909"/>
                </a:lnTo>
                <a:lnTo>
                  <a:pt x="1558" y="3919"/>
                </a:lnTo>
                <a:lnTo>
                  <a:pt x="1474" y="3924"/>
                </a:lnTo>
                <a:lnTo>
                  <a:pt x="1390" y="3923"/>
                </a:lnTo>
                <a:lnTo>
                  <a:pt x="1305" y="3918"/>
                </a:lnTo>
                <a:lnTo>
                  <a:pt x="1221" y="3908"/>
                </a:lnTo>
                <a:lnTo>
                  <a:pt x="1138" y="3891"/>
                </a:lnTo>
                <a:lnTo>
                  <a:pt x="1055" y="3869"/>
                </a:lnTo>
                <a:lnTo>
                  <a:pt x="972" y="3842"/>
                </a:lnTo>
                <a:lnTo>
                  <a:pt x="890" y="3808"/>
                </a:lnTo>
                <a:lnTo>
                  <a:pt x="810" y="3767"/>
                </a:lnTo>
                <a:lnTo>
                  <a:pt x="730" y="3721"/>
                </a:lnTo>
                <a:lnTo>
                  <a:pt x="651" y="3668"/>
                </a:lnTo>
                <a:lnTo>
                  <a:pt x="574" y="3609"/>
                </a:lnTo>
                <a:lnTo>
                  <a:pt x="499" y="3542"/>
                </a:lnTo>
                <a:lnTo>
                  <a:pt x="426" y="3469"/>
                </a:lnTo>
                <a:lnTo>
                  <a:pt x="406" y="3447"/>
                </a:lnTo>
                <a:lnTo>
                  <a:pt x="385" y="3424"/>
                </a:lnTo>
                <a:lnTo>
                  <a:pt x="365" y="3401"/>
                </a:lnTo>
                <a:lnTo>
                  <a:pt x="347" y="3378"/>
                </a:lnTo>
                <a:lnTo>
                  <a:pt x="332" y="3348"/>
                </a:lnTo>
                <a:lnTo>
                  <a:pt x="318" y="3315"/>
                </a:lnTo>
                <a:lnTo>
                  <a:pt x="304" y="3280"/>
                </a:lnTo>
                <a:lnTo>
                  <a:pt x="292" y="3243"/>
                </a:lnTo>
                <a:lnTo>
                  <a:pt x="281" y="3204"/>
                </a:lnTo>
                <a:lnTo>
                  <a:pt x="271" y="3164"/>
                </a:lnTo>
                <a:lnTo>
                  <a:pt x="262" y="3121"/>
                </a:lnTo>
                <a:lnTo>
                  <a:pt x="255" y="3076"/>
                </a:lnTo>
                <a:lnTo>
                  <a:pt x="250" y="3031"/>
                </a:lnTo>
                <a:lnTo>
                  <a:pt x="247" y="2985"/>
                </a:lnTo>
                <a:lnTo>
                  <a:pt x="246" y="2938"/>
                </a:lnTo>
                <a:lnTo>
                  <a:pt x="248" y="2890"/>
                </a:lnTo>
                <a:lnTo>
                  <a:pt x="252" y="2842"/>
                </a:lnTo>
                <a:lnTo>
                  <a:pt x="259" y="2793"/>
                </a:lnTo>
                <a:lnTo>
                  <a:pt x="269" y="2744"/>
                </a:lnTo>
                <a:lnTo>
                  <a:pt x="281" y="2694"/>
                </a:lnTo>
                <a:lnTo>
                  <a:pt x="297" y="2645"/>
                </a:lnTo>
                <a:lnTo>
                  <a:pt x="317" y="2596"/>
                </a:lnTo>
                <a:lnTo>
                  <a:pt x="339" y="2548"/>
                </a:lnTo>
                <a:lnTo>
                  <a:pt x="366" y="2501"/>
                </a:lnTo>
                <a:lnTo>
                  <a:pt x="398" y="2454"/>
                </a:lnTo>
                <a:lnTo>
                  <a:pt x="432" y="2408"/>
                </a:lnTo>
                <a:lnTo>
                  <a:pt x="471" y="2363"/>
                </a:lnTo>
                <a:lnTo>
                  <a:pt x="515" y="2320"/>
                </a:lnTo>
                <a:lnTo>
                  <a:pt x="563" y="2278"/>
                </a:lnTo>
                <a:lnTo>
                  <a:pt x="616" y="2238"/>
                </a:lnTo>
                <a:lnTo>
                  <a:pt x="674" y="2200"/>
                </a:lnTo>
                <a:lnTo>
                  <a:pt x="738" y="2165"/>
                </a:lnTo>
                <a:lnTo>
                  <a:pt x="806" y="2131"/>
                </a:lnTo>
                <a:lnTo>
                  <a:pt x="880" y="2100"/>
                </a:lnTo>
                <a:lnTo>
                  <a:pt x="960" y="2071"/>
                </a:lnTo>
                <a:lnTo>
                  <a:pt x="1046" y="2045"/>
                </a:lnTo>
                <a:lnTo>
                  <a:pt x="1034" y="2047"/>
                </a:lnTo>
                <a:lnTo>
                  <a:pt x="1016" y="2051"/>
                </a:lnTo>
                <a:lnTo>
                  <a:pt x="995" y="2056"/>
                </a:lnTo>
                <a:lnTo>
                  <a:pt x="969" y="2064"/>
                </a:lnTo>
                <a:lnTo>
                  <a:pt x="939" y="2074"/>
                </a:lnTo>
                <a:lnTo>
                  <a:pt x="906" y="2085"/>
                </a:lnTo>
                <a:lnTo>
                  <a:pt x="870" y="2099"/>
                </a:lnTo>
                <a:lnTo>
                  <a:pt x="832" y="2116"/>
                </a:lnTo>
                <a:lnTo>
                  <a:pt x="791" y="2134"/>
                </a:lnTo>
                <a:lnTo>
                  <a:pt x="749" y="2155"/>
                </a:lnTo>
                <a:lnTo>
                  <a:pt x="706" y="2178"/>
                </a:lnTo>
                <a:lnTo>
                  <a:pt x="661" y="2204"/>
                </a:lnTo>
                <a:lnTo>
                  <a:pt x="617" y="2232"/>
                </a:lnTo>
                <a:lnTo>
                  <a:pt x="573" y="2263"/>
                </a:lnTo>
                <a:lnTo>
                  <a:pt x="529" y="2296"/>
                </a:lnTo>
                <a:lnTo>
                  <a:pt x="487" y="2332"/>
                </a:lnTo>
                <a:lnTo>
                  <a:pt x="446" y="2371"/>
                </a:lnTo>
                <a:lnTo>
                  <a:pt x="407" y="2414"/>
                </a:lnTo>
                <a:lnTo>
                  <a:pt x="370" y="2458"/>
                </a:lnTo>
                <a:lnTo>
                  <a:pt x="336" y="2506"/>
                </a:lnTo>
                <a:lnTo>
                  <a:pt x="305" y="2556"/>
                </a:lnTo>
                <a:lnTo>
                  <a:pt x="278" y="2610"/>
                </a:lnTo>
                <a:lnTo>
                  <a:pt x="256" y="2667"/>
                </a:lnTo>
                <a:lnTo>
                  <a:pt x="237" y="2727"/>
                </a:lnTo>
                <a:lnTo>
                  <a:pt x="224" y="2791"/>
                </a:lnTo>
                <a:lnTo>
                  <a:pt x="217" y="2857"/>
                </a:lnTo>
                <a:lnTo>
                  <a:pt x="215" y="2927"/>
                </a:lnTo>
                <a:lnTo>
                  <a:pt x="219" y="3000"/>
                </a:lnTo>
                <a:lnTo>
                  <a:pt x="231" y="3077"/>
                </a:lnTo>
                <a:lnTo>
                  <a:pt x="249" y="3158"/>
                </a:lnTo>
                <a:lnTo>
                  <a:pt x="276" y="3242"/>
                </a:lnTo>
                <a:lnTo>
                  <a:pt x="310" y="3330"/>
                </a:lnTo>
                <a:lnTo>
                  <a:pt x="280" y="3287"/>
                </a:lnTo>
                <a:lnTo>
                  <a:pt x="252" y="3244"/>
                </a:lnTo>
                <a:lnTo>
                  <a:pt x="225" y="3199"/>
                </a:lnTo>
                <a:lnTo>
                  <a:pt x="200" y="3154"/>
                </a:lnTo>
                <a:lnTo>
                  <a:pt x="176" y="3107"/>
                </a:lnTo>
                <a:lnTo>
                  <a:pt x="155" y="3059"/>
                </a:lnTo>
                <a:lnTo>
                  <a:pt x="135" y="3011"/>
                </a:lnTo>
                <a:lnTo>
                  <a:pt x="116" y="2962"/>
                </a:lnTo>
                <a:lnTo>
                  <a:pt x="100" y="2912"/>
                </a:lnTo>
                <a:lnTo>
                  <a:pt x="86" y="2862"/>
                </a:lnTo>
                <a:lnTo>
                  <a:pt x="73" y="2811"/>
                </a:lnTo>
                <a:lnTo>
                  <a:pt x="63" y="2759"/>
                </a:lnTo>
                <a:lnTo>
                  <a:pt x="55" y="2707"/>
                </a:lnTo>
                <a:lnTo>
                  <a:pt x="49" y="2654"/>
                </a:lnTo>
                <a:lnTo>
                  <a:pt x="46" y="2601"/>
                </a:lnTo>
                <a:lnTo>
                  <a:pt x="45" y="2548"/>
                </a:lnTo>
                <a:lnTo>
                  <a:pt x="46" y="2495"/>
                </a:lnTo>
                <a:lnTo>
                  <a:pt x="50" y="2442"/>
                </a:lnTo>
                <a:lnTo>
                  <a:pt x="56" y="2388"/>
                </a:lnTo>
                <a:lnTo>
                  <a:pt x="65" y="2333"/>
                </a:lnTo>
                <a:lnTo>
                  <a:pt x="78" y="2279"/>
                </a:lnTo>
                <a:lnTo>
                  <a:pt x="92" y="2226"/>
                </a:lnTo>
                <a:lnTo>
                  <a:pt x="110" y="2172"/>
                </a:lnTo>
                <a:lnTo>
                  <a:pt x="130" y="2119"/>
                </a:lnTo>
                <a:lnTo>
                  <a:pt x="153" y="2066"/>
                </a:lnTo>
                <a:lnTo>
                  <a:pt x="179" y="2012"/>
                </a:lnTo>
                <a:lnTo>
                  <a:pt x="208" y="1959"/>
                </a:lnTo>
                <a:lnTo>
                  <a:pt x="240" y="1907"/>
                </a:lnTo>
                <a:lnTo>
                  <a:pt x="276" y="1855"/>
                </a:lnTo>
                <a:lnTo>
                  <a:pt x="314" y="1804"/>
                </a:lnTo>
                <a:lnTo>
                  <a:pt x="356" y="1754"/>
                </a:lnTo>
                <a:lnTo>
                  <a:pt x="403" y="1704"/>
                </a:lnTo>
                <a:lnTo>
                  <a:pt x="421" y="1692"/>
                </a:lnTo>
                <a:lnTo>
                  <a:pt x="461" y="1665"/>
                </a:lnTo>
                <a:lnTo>
                  <a:pt x="500" y="1640"/>
                </a:lnTo>
                <a:lnTo>
                  <a:pt x="519" y="1628"/>
                </a:lnTo>
                <a:lnTo>
                  <a:pt x="451" y="1665"/>
                </a:lnTo>
                <a:lnTo>
                  <a:pt x="388" y="1708"/>
                </a:lnTo>
                <a:lnTo>
                  <a:pt x="331" y="1752"/>
                </a:lnTo>
                <a:lnTo>
                  <a:pt x="279" y="1800"/>
                </a:lnTo>
                <a:lnTo>
                  <a:pt x="232" y="1851"/>
                </a:lnTo>
                <a:lnTo>
                  <a:pt x="190" y="1905"/>
                </a:lnTo>
                <a:lnTo>
                  <a:pt x="152" y="1961"/>
                </a:lnTo>
                <a:lnTo>
                  <a:pt x="119" y="2019"/>
                </a:lnTo>
                <a:lnTo>
                  <a:pt x="90" y="2080"/>
                </a:lnTo>
                <a:lnTo>
                  <a:pt x="64" y="2143"/>
                </a:lnTo>
                <a:lnTo>
                  <a:pt x="44" y="2206"/>
                </a:lnTo>
                <a:lnTo>
                  <a:pt x="28" y="2271"/>
                </a:lnTo>
                <a:lnTo>
                  <a:pt x="15" y="2338"/>
                </a:lnTo>
                <a:lnTo>
                  <a:pt x="6" y="2406"/>
                </a:lnTo>
                <a:lnTo>
                  <a:pt x="1" y="2474"/>
                </a:lnTo>
                <a:lnTo>
                  <a:pt x="0" y="2542"/>
                </a:lnTo>
                <a:lnTo>
                  <a:pt x="2" y="2611"/>
                </a:lnTo>
                <a:lnTo>
                  <a:pt x="8" y="2680"/>
                </a:lnTo>
                <a:lnTo>
                  <a:pt x="16" y="2749"/>
                </a:lnTo>
                <a:lnTo>
                  <a:pt x="28" y="2817"/>
                </a:lnTo>
                <a:lnTo>
                  <a:pt x="43" y="2884"/>
                </a:lnTo>
                <a:lnTo>
                  <a:pt x="61" y="2951"/>
                </a:lnTo>
                <a:lnTo>
                  <a:pt x="82" y="3016"/>
                </a:lnTo>
                <a:lnTo>
                  <a:pt x="105" y="3080"/>
                </a:lnTo>
                <a:lnTo>
                  <a:pt x="131" y="3143"/>
                </a:lnTo>
                <a:lnTo>
                  <a:pt x="159" y="3204"/>
                </a:lnTo>
                <a:lnTo>
                  <a:pt x="189" y="3262"/>
                </a:lnTo>
                <a:lnTo>
                  <a:pt x="222" y="3319"/>
                </a:lnTo>
                <a:lnTo>
                  <a:pt x="256" y="3372"/>
                </a:lnTo>
                <a:lnTo>
                  <a:pt x="293" y="3423"/>
                </a:lnTo>
                <a:lnTo>
                  <a:pt x="331" y="3472"/>
                </a:lnTo>
                <a:lnTo>
                  <a:pt x="372" y="3517"/>
                </a:lnTo>
                <a:lnTo>
                  <a:pt x="394" y="3539"/>
                </a:lnTo>
                <a:lnTo>
                  <a:pt x="415" y="3560"/>
                </a:lnTo>
                <a:lnTo>
                  <a:pt x="437" y="3581"/>
                </a:lnTo>
                <a:lnTo>
                  <a:pt x="458" y="3601"/>
                </a:lnTo>
                <a:lnTo>
                  <a:pt x="480" y="3621"/>
                </a:lnTo>
                <a:lnTo>
                  <a:pt x="502" y="3640"/>
                </a:lnTo>
                <a:lnTo>
                  <a:pt x="524" y="3658"/>
                </a:lnTo>
                <a:lnTo>
                  <a:pt x="546" y="3676"/>
                </a:lnTo>
                <a:lnTo>
                  <a:pt x="530" y="3674"/>
                </a:lnTo>
                <a:lnTo>
                  <a:pt x="514" y="3673"/>
                </a:lnTo>
                <a:lnTo>
                  <a:pt x="498" y="3672"/>
                </a:lnTo>
                <a:lnTo>
                  <a:pt x="482" y="3672"/>
                </a:lnTo>
                <a:lnTo>
                  <a:pt x="452" y="3673"/>
                </a:lnTo>
                <a:lnTo>
                  <a:pt x="423" y="3676"/>
                </a:lnTo>
                <a:lnTo>
                  <a:pt x="396" y="3680"/>
                </a:lnTo>
                <a:lnTo>
                  <a:pt x="368" y="3687"/>
                </a:lnTo>
                <a:lnTo>
                  <a:pt x="344" y="3694"/>
                </a:lnTo>
                <a:lnTo>
                  <a:pt x="320" y="3703"/>
                </a:lnTo>
                <a:lnTo>
                  <a:pt x="298" y="3713"/>
                </a:lnTo>
                <a:lnTo>
                  <a:pt x="277" y="3724"/>
                </a:lnTo>
                <a:lnTo>
                  <a:pt x="258" y="3736"/>
                </a:lnTo>
                <a:lnTo>
                  <a:pt x="240" y="3749"/>
                </a:lnTo>
                <a:lnTo>
                  <a:pt x="224" y="3762"/>
                </a:lnTo>
                <a:lnTo>
                  <a:pt x="210" y="3776"/>
                </a:lnTo>
                <a:lnTo>
                  <a:pt x="197" y="3791"/>
                </a:lnTo>
                <a:lnTo>
                  <a:pt x="186" y="3806"/>
                </a:lnTo>
                <a:lnTo>
                  <a:pt x="178" y="3818"/>
                </a:lnTo>
                <a:lnTo>
                  <a:pt x="170" y="3831"/>
                </a:lnTo>
                <a:lnTo>
                  <a:pt x="163" y="3844"/>
                </a:lnTo>
                <a:lnTo>
                  <a:pt x="157" y="3857"/>
                </a:lnTo>
                <a:lnTo>
                  <a:pt x="151" y="3870"/>
                </a:lnTo>
                <a:lnTo>
                  <a:pt x="146" y="3884"/>
                </a:lnTo>
                <a:lnTo>
                  <a:pt x="141" y="3897"/>
                </a:lnTo>
                <a:lnTo>
                  <a:pt x="137" y="3911"/>
                </a:lnTo>
                <a:lnTo>
                  <a:pt x="133" y="3925"/>
                </a:lnTo>
                <a:lnTo>
                  <a:pt x="130" y="3939"/>
                </a:lnTo>
                <a:lnTo>
                  <a:pt x="128" y="3953"/>
                </a:lnTo>
                <a:lnTo>
                  <a:pt x="126" y="3967"/>
                </a:lnTo>
                <a:lnTo>
                  <a:pt x="125" y="3981"/>
                </a:lnTo>
                <a:lnTo>
                  <a:pt x="125" y="3995"/>
                </a:lnTo>
                <a:lnTo>
                  <a:pt x="125" y="4009"/>
                </a:lnTo>
                <a:lnTo>
                  <a:pt x="126" y="4023"/>
                </a:lnTo>
                <a:lnTo>
                  <a:pt x="127" y="4037"/>
                </a:lnTo>
                <a:lnTo>
                  <a:pt x="129" y="4050"/>
                </a:lnTo>
                <a:lnTo>
                  <a:pt x="132" y="4064"/>
                </a:lnTo>
                <a:lnTo>
                  <a:pt x="135" y="4077"/>
                </a:lnTo>
                <a:lnTo>
                  <a:pt x="139" y="4090"/>
                </a:lnTo>
                <a:lnTo>
                  <a:pt x="143" y="4103"/>
                </a:lnTo>
                <a:lnTo>
                  <a:pt x="148" y="4115"/>
                </a:lnTo>
                <a:lnTo>
                  <a:pt x="154" y="4127"/>
                </a:lnTo>
                <a:lnTo>
                  <a:pt x="161" y="4140"/>
                </a:lnTo>
                <a:lnTo>
                  <a:pt x="168" y="4151"/>
                </a:lnTo>
                <a:lnTo>
                  <a:pt x="176" y="4162"/>
                </a:lnTo>
                <a:lnTo>
                  <a:pt x="184" y="4172"/>
                </a:lnTo>
                <a:lnTo>
                  <a:pt x="193" y="4183"/>
                </a:lnTo>
                <a:lnTo>
                  <a:pt x="203" y="4192"/>
                </a:lnTo>
                <a:lnTo>
                  <a:pt x="214" y="4201"/>
                </a:lnTo>
                <a:lnTo>
                  <a:pt x="225" y="4210"/>
                </a:lnTo>
                <a:lnTo>
                  <a:pt x="237" y="4218"/>
                </a:lnTo>
                <a:lnTo>
                  <a:pt x="249" y="4225"/>
                </a:lnTo>
                <a:lnTo>
                  <a:pt x="261" y="4232"/>
                </a:lnTo>
                <a:lnTo>
                  <a:pt x="272" y="4238"/>
                </a:lnTo>
                <a:lnTo>
                  <a:pt x="284" y="4243"/>
                </a:lnTo>
                <a:lnTo>
                  <a:pt x="296" y="4247"/>
                </a:lnTo>
                <a:lnTo>
                  <a:pt x="307" y="4251"/>
                </a:lnTo>
                <a:lnTo>
                  <a:pt x="319" y="4254"/>
                </a:lnTo>
                <a:lnTo>
                  <a:pt x="331" y="4257"/>
                </a:lnTo>
                <a:lnTo>
                  <a:pt x="342" y="4259"/>
                </a:lnTo>
                <a:lnTo>
                  <a:pt x="353" y="4260"/>
                </a:lnTo>
                <a:lnTo>
                  <a:pt x="364" y="4261"/>
                </a:lnTo>
                <a:lnTo>
                  <a:pt x="375" y="4261"/>
                </a:lnTo>
                <a:lnTo>
                  <a:pt x="386" y="4261"/>
                </a:lnTo>
                <a:lnTo>
                  <a:pt x="397" y="4260"/>
                </a:lnTo>
                <a:lnTo>
                  <a:pt x="408" y="4258"/>
                </a:lnTo>
                <a:lnTo>
                  <a:pt x="428" y="4254"/>
                </a:lnTo>
                <a:lnTo>
                  <a:pt x="447" y="4248"/>
                </a:lnTo>
                <a:lnTo>
                  <a:pt x="465" y="4240"/>
                </a:lnTo>
                <a:lnTo>
                  <a:pt x="482" y="4231"/>
                </a:lnTo>
                <a:lnTo>
                  <a:pt x="498" y="4220"/>
                </a:lnTo>
                <a:lnTo>
                  <a:pt x="512" y="4208"/>
                </a:lnTo>
                <a:lnTo>
                  <a:pt x="525" y="4195"/>
                </a:lnTo>
                <a:lnTo>
                  <a:pt x="536" y="4181"/>
                </a:lnTo>
                <a:lnTo>
                  <a:pt x="544" y="4167"/>
                </a:lnTo>
                <a:lnTo>
                  <a:pt x="551" y="4153"/>
                </a:lnTo>
                <a:lnTo>
                  <a:pt x="557" y="4138"/>
                </a:lnTo>
                <a:lnTo>
                  <a:pt x="561" y="4121"/>
                </a:lnTo>
                <a:lnTo>
                  <a:pt x="564" y="4106"/>
                </a:lnTo>
                <a:lnTo>
                  <a:pt x="566" y="4090"/>
                </a:lnTo>
                <a:lnTo>
                  <a:pt x="567" y="4074"/>
                </a:lnTo>
                <a:lnTo>
                  <a:pt x="566" y="4058"/>
                </a:lnTo>
                <a:lnTo>
                  <a:pt x="564" y="4043"/>
                </a:lnTo>
                <a:lnTo>
                  <a:pt x="560" y="4027"/>
                </a:lnTo>
                <a:lnTo>
                  <a:pt x="555" y="4013"/>
                </a:lnTo>
                <a:lnTo>
                  <a:pt x="548" y="3998"/>
                </a:lnTo>
                <a:lnTo>
                  <a:pt x="540" y="3985"/>
                </a:lnTo>
                <a:lnTo>
                  <a:pt x="529" y="3972"/>
                </a:lnTo>
                <a:lnTo>
                  <a:pt x="518" y="3960"/>
                </a:lnTo>
                <a:lnTo>
                  <a:pt x="504" y="395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00000000000000000" pitchFamily="2" typeface="德彪钢笔行书字库"/>
            </a:endParaRPr>
          </a:p>
        </p:txBody>
      </p:sp>
      <p:pic>
        <p:nvPicPr>
          <p:cNvPr id="2" name="那些花儿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>
                  <p14:trim end="7457.984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2696" y="1965361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7575" y="1707654"/>
            <a:ext cx="44907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方正韵动中黑简体"/>
                <a:ea charset="-122" pitchFamily="2" typeface="方正韵动中黑简体"/>
              </a:rPr>
              <a:t>某学院某系某某班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763688" y="2101619"/>
            <a:ext cx="569848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方正大黑简体"/>
                <a:ea charset="-122" pitchFamily="2" typeface="方正大黑简体"/>
              </a:rPr>
              <a:t>20年同学联谊会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367575" y="2912626"/>
            <a:ext cx="44907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accent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方正韵动中黑简体"/>
                <a:ea charset="-122" pitchFamily="2" typeface="方正韵动中黑简体"/>
              </a:rPr>
              <a:t>201X年5月1日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3380" y="2758011"/>
            <a:ext cx="8903676" cy="2623054"/>
            <a:chOff x="143380" y="2758011"/>
            <a:chExt cx="8903676" cy="2623054"/>
          </a:xfrm>
        </p:grpSpPr>
        <p:grpSp>
          <p:nvGrpSpPr>
            <p:cNvPr id="11" name="组合 10"/>
            <p:cNvGrpSpPr/>
            <p:nvPr/>
          </p:nvGrpSpPr>
          <p:grpSpPr>
            <a:xfrm>
              <a:off x="1951543" y="3013815"/>
              <a:ext cx="2103276" cy="2367250"/>
              <a:chOff x="1693214" y="2918318"/>
              <a:chExt cx="2103276" cy="2367250"/>
            </a:xfrm>
          </p:grpSpPr>
          <p:pic>
            <p:nvPicPr>
              <p:cNvPr id="140" name="图片 13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20022584">
                <a:off x="1693214" y="2918318"/>
                <a:ext cx="2103276" cy="23672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393979">
                <a:off x="2180126" y="3713228"/>
                <a:ext cx="1314241" cy="9757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组合 9"/>
            <p:cNvGrpSpPr/>
            <p:nvPr/>
          </p:nvGrpSpPr>
          <p:grpSpPr>
            <a:xfrm rot="18878676">
              <a:off x="275367" y="2741273"/>
              <a:ext cx="2103276" cy="2367250"/>
              <a:chOff x="336454" y="2835537"/>
              <a:chExt cx="2103276" cy="236725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36454" y="2835537"/>
                <a:ext cx="2103276" cy="236725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959387">
                <a:off x="771163" y="3646565"/>
                <a:ext cx="1282942" cy="9649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5194518" y="2975054"/>
              <a:ext cx="2163416" cy="2353213"/>
              <a:chOff x="5194136" y="2564629"/>
              <a:chExt cx="2016960" cy="2230773"/>
            </a:xfrm>
          </p:grpSpPr>
          <p:pic>
            <p:nvPicPr>
              <p:cNvPr id="142" name="图片 14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V="1" rot="13117084">
                <a:off x="5194136" y="2564629"/>
                <a:ext cx="2016960" cy="223077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370978">
                <a:off x="5490170" y="3297176"/>
                <a:ext cx="1232816" cy="906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6936969" y="2758011"/>
              <a:ext cx="2110087" cy="2333773"/>
              <a:chOff x="6618610" y="2445437"/>
              <a:chExt cx="2246610" cy="2484768"/>
            </a:xfrm>
          </p:grpSpPr>
          <p:pic>
            <p:nvPicPr>
              <p:cNvPr id="143" name="图片 14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V="1" rot="12039510">
                <a:off x="6618610" y="2445437"/>
                <a:ext cx="2246610" cy="248476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20898020">
                <a:off x="6973828" y="3298771"/>
                <a:ext cx="1363521" cy="1008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3606984" y="3241281"/>
              <a:ext cx="1914397" cy="2117338"/>
              <a:chOff x="3448216" y="3052478"/>
              <a:chExt cx="1914397" cy="2117338"/>
            </a:xfrm>
          </p:grpSpPr>
          <p:pic>
            <p:nvPicPr>
              <p:cNvPr id="141" name="图片 14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V="1" rot="11709815">
                <a:off x="3448216" y="3052478"/>
                <a:ext cx="1914397" cy="211733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20555132">
                <a:off x="3771713" y="3775041"/>
                <a:ext cx="1174612" cy="9206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97172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7638" l="22323" r="21732" t="4967"/>
          <a:stretch>
            <a:fillRect/>
          </a:stretch>
        </p:blipFill>
        <p:spPr>
          <a:xfrm rot="10627790">
            <a:off x="-1702807" y="3007356"/>
            <a:ext cx="1677693" cy="29497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154" name="图片 1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157" name="图片 1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4074688448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1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4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9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8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1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7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22" presetSubtype="4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9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22" presetSubtype="1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2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2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5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2" presetSubtype="4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8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1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2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4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55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156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5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6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6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62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163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66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67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6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69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17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7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74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7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8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1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84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5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7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3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6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9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0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02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3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05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6" nodeType="withEffect" presetClass="entr" presetID="2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08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22" presetSubtype="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1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2" nodeType="withEffect" presetClass="entr" presetID="2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4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5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7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8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1" nodeType="withEffect" presetClass="entr" presetID="22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3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4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6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7" nodeType="withEffect" presetClass="entr" presetID="22" presetSubtype="1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9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0" nodeType="withEffect" presetClass="entr" presetID="22" presetSubtype="8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2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3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5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6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8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9" nodeType="withEffect" presetClass="entr" presetID="22" presetSubtype="2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41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2" nodeType="withEffect" presetClass="entr" presetID="22" presetSubtype="8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4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5" nodeType="withEffect" presetClass="entr" presetID="22" presetSubtype="1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47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8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1" nodeType="withEffect" presetClass="entr" presetID="22" presetSubtype="1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53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4" nodeType="withEffect" presetClass="entr" presetID="22" presetSubtype="8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6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7" nodeType="withEffect" presetClass="entr" presetID="22" presetSubtype="8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9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0" nodeType="withEffect" presetClass="entr" presetID="22" presetSubtype="8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6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22" presetSubtype="2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6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6" nodeType="withEffect" presetClass="entr" presetID="22" presetSubtype="8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8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9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1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2" nodeType="withEffect" presetClass="entr" presetID="47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77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2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28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2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84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285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6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28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289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9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91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29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29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29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9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8" nodeType="withEffect" presetClass="entr" presetID="22" presetSubtype="8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1" nodeType="withEffect" presetClass="entr" presetID="42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4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5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6" nodeType="withEffect" presetClass="entr" presetID="22" presetSubtype="8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1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313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314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315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16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17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32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32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32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23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324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5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32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328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32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330" nodeType="withEffect" presetClass="path" presetID="42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4.44444E-06 4.70207E-06 L 1.19288 0.02068" pathEditMode="relative" ptsTypes="AA" rAng="0">
                                      <p:cBhvr>
                                        <p:cTn dur="2750" fill="hold" id="3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35" y="101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2" nodeType="withEffect" presetClass="entr" presetID="22" presetSubtype="8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0" id="3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35" nodeType="withEffect" presetClass="path" presetID="0" presetSubtype="0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0.10122 -0.0417 C 0.10365 -0.04788 0.10573 -0.05437 0.1092 -0.05869 C 0.11233 -0.06271 0.11875 -0.06982 0.11875 -0.06951 C 0.12465 -0.08619 0.11823 -0.0726 0.12813 -0.08125 C 0.12951 -0.08248 0.13021 -0.08526 0.13142 -0.08681 C 0.13299 -0.08897 0.13438 -0.09113 0.13611 -0.09268 C 0.13924 -0.09515 0.14288 -0.09484 0.14566 -0.09824 C 0.14722 -0.10009 0.14861 -0.10256 0.15035 -0.1038 C 0.15451 -0.10658 0.1632 -0.10936 0.1632 -0.10905 C 0.16927 -0.12079 0.16267 -0.11059 0.17257 -0.11801 C 0.17431 -0.11924 0.17604 -0.12202 0.17743 -0.12357 C 0.17899 -0.1248 0.1809 -0.12542 0.18229 -0.12635 C 0.1882 -0.13376 0.19948 -0.13747 0.20434 -0.14612 C 0.2059 -0.1489 0.20729 -0.15261 0.2092 -0.15477 C 0.21059 -0.15632 0.21233 -0.15632 0.21389 -0.15755 C 0.21667 -0.16002 0.21945 -0.1628 0.22188 -0.16589 C 0.22795 -0.17362 0.2283 -0.18381 0.23629 -0.18844 C 0.24497 -0.19895 0.25938 -0.21934 0.26945 -0.22521 C 0.27656 -0.23386 0.28438 -0.23973 0.29167 -0.24776 C 0.30278 -0.26012 0.29358 -0.25363 0.30278 -0.25919 C 0.30955 -0.26815 0.31684 -0.27402 0.325 -0.27896 C 0.3316 -0.29008 0.34045 -0.29595 0.34879 -0.30151 C 0.35521 -0.30584 0.35972 -0.3148 0.36632 -0.3185 C 0.36892 -0.32005 0.3717 -0.32005 0.37431 -0.32128 C 0.37587 -0.3219 0.37743 -0.32314 0.37899 -0.32406 C 0.38004 -0.32592 0.38073 -0.32901 0.38212 -0.32993 C 0.38611 -0.33271 0.39479 -0.33549 0.39479 -0.33518 C 0.40191 -0.34353 0.41059 -0.34569 0.41875 -0.3497 C 0.43212 -0.36546 0.45261 -0.37133 0.46788 -0.37782 C 0.47778 -0.38214 0.48056 -0.38894 0.49167 -0.39203 C 0.50087 -0.40408 0.51111 -0.40438 0.52188 -0.40902 C 0.53472 -0.41427 0.54879 -0.4189 0.56146 -0.4257 C 0.56476 -0.42755 0.56823 -0.42848 0.57101 -0.43157 C 0.57257 -0.43342 0.57413 -0.4359 0.57587 -0.43713 C 0.58004 -0.43991 0.58438 -0.44022 0.58854 -0.44269 C 0.59479 -0.45474 0.58785 -0.44362 0.59965 -0.45134 C 0.60139 -0.45258 0.60261 -0.45567 0.60434 -0.4569 C 0.60851 -0.45968 0.61285 -0.45999 0.61702 -0.46246 C 0.62396 -0.4708 0.63177 -0.47111 0.63924 -0.47667 C 0.65417 -0.4878 0.66962 -0.49645 0.68542 -0.50201 C 0.72031 -0.51436 0.75261 -0.53661 0.78854 -0.54155 C 0.82344 -0.56225 0.86181 -0.5573 0.89809 -0.56132 C 0.95035 -0.55669 1.00295 -0.56008 1.05521 -0.55854 C 1.06649 -0.55514 1.07708 -0.54989 1.08854 -0.54742 C 1.09879 -0.54062 1.10972 -0.53846 1.12031 -0.53321 C 1.12761 -0.5295 1.125 -0.53321 1.12813 -0.52765" pathEditMode="relative" ptsTypes="fffffffffffffffffffffffffffffffffffffffffffffA" rAng="0">
                                      <p:cBhvr>
                                        <p:cTn dur="4500" fill="hold" id="3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37" y="-26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grpId="0" spid="16"/>
      <p:bldP grpId="0" spid="1382"/>
      <p:bldP grpId="0" spid="1383"/>
      <p:bldP grpId="0" spid="1384"/>
      <p:bldP grpId="0" spid="1385"/>
      <p:bldP grpId="0" spid="1386"/>
      <p:bldP grpId="0" spid="1387"/>
      <p:bldP grpId="0" spid="1388"/>
      <p:bldP grpId="0" spid="1389"/>
      <p:bldP grpId="0" spid="1390"/>
      <p:bldP grpId="0" spid="1391"/>
      <p:bldP grpId="0" spid="1392"/>
      <p:bldP grpId="0" spid="1393"/>
      <p:bldP grpId="0" spid="1394"/>
      <p:bldP grpId="0" spid="1395"/>
      <p:bldP grpId="0" spid="1396"/>
      <p:bldP grpId="0" spid="1397"/>
      <p:bldP grpId="0" spid="1398"/>
      <p:bldP grpId="0" spid="1399"/>
      <p:bldP grpId="0" spid="1400"/>
      <p:bldP grpId="0" spid="1401"/>
      <p:bldP grpId="0" spid="1402"/>
      <p:bldP grpId="0" spid="1403"/>
      <p:bldP grpId="0" spid="1404"/>
      <p:bldP grpId="0" spid="1405"/>
      <p:bldP grpId="0" spid="1406"/>
      <p:bldP grpId="0" spid="1407"/>
      <p:bldP grpId="0" spid="1408"/>
      <p:bldP grpId="0" spid="1409"/>
      <p:bldP grpId="0" spid="1411"/>
      <p:bldP grpId="0" spid="421"/>
      <p:bldP grpId="0" spid="1418"/>
      <p:bldP grpId="0" spid="1419"/>
      <p:bldP grpId="0" spid="1420"/>
      <p:bldP grpId="0" spid="1421"/>
      <p:bldP grpId="0" spid="1426"/>
      <p:bldP grpId="0" spid="1427"/>
      <p:bldP grpId="0" spid="1428"/>
      <p:bldP grpId="0" spid="1430"/>
      <p:bldP grpId="0" spid="1431"/>
      <p:bldP grpId="0" spid="1433"/>
      <p:bldP grpId="0" spid="1437"/>
      <p:bldP grpId="0" spid="1438"/>
      <p:bldP grpId="0" spid="416"/>
      <p:bldP grpId="0" spid="417"/>
      <p:bldP grpId="0" spid="427"/>
      <p:bldP grpId="0" spid="428"/>
      <p:bldP grpId="0" spid="433"/>
      <p:bldP grpId="0" spid="434"/>
      <p:bldP grpId="0" spid="435"/>
      <p:bldP grpId="0" spid="436"/>
      <p:bldP grpId="0" spid="437"/>
      <p:bldP grpId="0" spid="438"/>
      <p:bldP grpId="0" spid="476"/>
      <p:bldP grpId="0" spid="477"/>
      <p:bldP grpId="0" spid="478"/>
      <p:bldP grpId="0" spid="479"/>
      <p:bldP grpId="0" spid="484"/>
      <p:bldP grpId="0" spid="485"/>
      <p:bldP grpId="0" spid="486"/>
      <p:bldP grpId="0" spid="491"/>
      <p:bldP grpId="0" spid="494"/>
      <p:bldP grpId="0" spid="495"/>
      <p:bldP grpId="0" spid="497"/>
      <p:bldP grpId="0" spid="498"/>
      <p:bldP grpId="0" spid="509"/>
      <p:bldP grpId="0" spid="510"/>
      <p:bldP grpId="0" spid="517"/>
      <p:bldP grpId="0" spid="518"/>
      <p:bldP grpId="0" spid="519"/>
      <p:bldP grpId="0" spid="520"/>
      <p:bldP grpId="0" spid="522"/>
      <p:bldP grpId="0" spid="15"/>
      <p:bldP grpId="0" spid="172"/>
      <p:bldP grpId="0" spid="17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88640" y="-1264835"/>
            <a:ext cx="11567273" cy="770380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想起了当年美好的梦....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25868334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39162" y="-1316683"/>
            <a:ext cx="12303850" cy="7582737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52536" y="-452586"/>
            <a:ext cx="9617502" cy="559608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">
            <a:solidFill>
              <a:schemeClr val="bg2">
                <a:lumMod val="10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我们在人生的道路上行走，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7595918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9250" fill="hold" id="41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2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9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3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00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39162" y="-1316683"/>
            <a:ext cx="12303850" cy="7582737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7584" y="267494"/>
            <a:ext cx="7488832" cy="455876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">
            <a:solidFill>
              <a:schemeClr val="bg2">
                <a:lumMod val="10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从来没有歇息的时候。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95757278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6" presetSubtype="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4000" fill="hold" id="41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2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9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3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00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想要回到当年美好的时刻，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90105707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3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4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1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5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2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44624" y="-1100658"/>
            <a:ext cx="11809312" cy="763284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去体会无忧的快乐。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4203491803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3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4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1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5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2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4460582" cy="5143499"/>
            <a:chExt cx="14460582" cy="51434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60582" cy="51434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3362" y="764294"/>
              <a:ext cx="4644662" cy="3535647"/>
            </a:xfrm>
            <a:prstGeom prst="roundRect">
              <a:avLst>
                <a:gd fmla="val 7561" name="adj"/>
              </a:avLst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72979" y="764293"/>
              <a:ext cx="4495565" cy="3535648"/>
            </a:xfrm>
            <a:prstGeom prst="roundRect">
              <a:avLst>
                <a:gd fmla="val 7985" name="adj"/>
              </a:avLst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56576" y="764294"/>
              <a:ext cx="4536504" cy="3535647"/>
            </a:xfrm>
            <a:prstGeom prst="roundRect">
              <a:avLst>
                <a:gd fmla="val 8455" name="adj"/>
              </a:avLst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几年的同窗生活，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471740">
            <a:off x="10407863" y="5382332"/>
            <a:ext cx="1039601" cy="7577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3859808534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39203E-06 L -0.55053 -3.39203E-06" pathEditMode="relative" ptsTypes="AA" rAng="0">
                                      <p:cBhvr>
                                        <p:cTn dur="18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4.72222E-06 2.1625E-07 C -0.00434 -0.01236 -0.00695 -0.02441 -0.0125 -0.03213 C -0.01667 -0.03985 -0.02605 -0.05252 -0.02605 -0.0519 C -0.03438 -0.0831 -0.02483 -0.05777 -0.0382 -0.07414 C -0.04115 -0.07631 -0.04115 -0.08125 -0.04393 -0.08403 C -0.04514 -0.08835 -0.04809 -0.09206 -0.04931 -0.09453 C -0.05469 -0.09978 -0.05886 -0.09917 -0.06285 -0.10534 C -0.06563 -0.10905 -0.06702 -0.11338 -0.06962 -0.11554 C -0.07518 -0.12079 -0.0875 -0.12542 -0.0875 -0.1245 C -0.09688 -0.14612 -0.0875 -0.12728 -0.10105 -0.14149 C -0.10382 -0.14365 -0.10521 -0.14859 -0.10782 -0.15199 C -0.11059 -0.15385 -0.11198 -0.15508 -0.11459 -0.15663 C -0.12275 -0.17022 -0.13924 -0.17732 -0.14584 -0.19308 C -0.14723 -0.19833 -0.15018 -0.20513 -0.15278 -0.20914 C -0.15417 -0.21192 -0.15678 -0.21192 -0.15834 -0.2144 C -0.16233 -0.21903 -0.1665 -0.22397 -0.1691 -0.22984 C -0.17865 -0.24344 -0.17865 -0.26228 -0.18976 -0.27093 C -0.20191 -0.29008 -0.22223 -0.32808 -0.23577 -0.33859 C -0.24549 -0.35465 -0.25625 -0.36454 -0.26702 -0.37998 C -0.28212 -0.40253 -0.26997 -0.3911 -0.28212 -0.40099 C -0.2915 -0.41736 -0.30261 -0.42787 -0.31337 -0.43744 C -0.32292 -0.45783 -0.33525 -0.46895 -0.34619 -0.47915 C -0.35573 -0.48687 -0.36233 -0.50294 -0.37084 -0.51004 C -0.37466 -0.51251 -0.379 -0.51251 -0.38299 -0.51498 C -0.38421 -0.51591 -0.38698 -0.51869 -0.38837 -0.52024 C -0.38976 -0.52363 -0.39115 -0.52981 -0.39375 -0.53136 C -0.39914 -0.53599 -0.41146 -0.54124 -0.41146 -0.54093 C -0.42101 -0.55607 -0.43316 -0.5604 -0.4441 -0.5675 C -0.4632 -0.59685 -0.49184 -0.60704 -0.51372 -0.61909 C -0.52709 -0.62712 -0.53125 -0.63979 -0.54636 -0.64504 C -0.55851 -0.66728 -0.57362 -0.66852 -0.58837 -0.67624 C -0.60625 -0.68613 -0.62657 -0.69447 -0.64445 -0.70714 C -0.64844 -0.71084 -0.65382 -0.7127 -0.65678 -0.71795 C -0.65921 -0.72073 -0.66198 -0.72567 -0.66355 -0.72814 C -0.67014 -0.7334 -0.6757 -0.73401 -0.68247 -0.73803 C -0.69063 -0.76027 -0.68125 -0.73988 -0.6974 -0.7544 C -0.70018 -0.75687 -0.70157 -0.76213 -0.70434 -0.7646 C -0.70955 -0.76985 -0.7165 -0.76985 -0.72188 -0.77448 C -0.73143 -0.79024 -0.74237 -0.79055 -0.75209 -0.80105 C -0.77379 -0.82175 -0.79549 -0.8372 -0.81719 -0.84708 C -0.86632 -0.86963 -0.91112 -0.91072 -0.96146 -0.91999 C -1.01077 -0.95706 -1.06372 -0.94934 -1.11407 -0.95644 C -1.18768 -0.9481 -1.2606 -0.95397 -1.33299 -0.95181 C -1.34931 -0.94501 -1.36407 -0.93543 -1.38056 -0.93049 C -1.3941 -0.91844 -1.40921 -0.91381 -1.42396 -0.90485 C -1.43525 -0.89775 -1.43091 -0.90485 -1.43525 -0.89435" pathEditMode="relative" ptsTypes="fffffffffffffffffffffffffffffffffffffffffffffA" rAng="0">
                                      <p:cBhvr>
                                        <p:cTn dur="6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71" y="-4785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4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5316583" y="0"/>
            <a:ext cx="14460582" cy="5143499"/>
            <a:chExt cx="14460582" cy="51434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60582" cy="51434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3362" y="764293"/>
              <a:ext cx="4500646" cy="3535648"/>
            </a:xfrm>
            <a:prstGeom prst="roundRect">
              <a:avLst>
                <a:gd fmla="val 7561" name="adj"/>
              </a:avLst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68045" y="764295"/>
              <a:ext cx="4572508" cy="3535646"/>
            </a:xfrm>
            <a:prstGeom prst="roundRect">
              <a:avLst>
                <a:gd fmla="val 7985" name="adj"/>
              </a:avLst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56576" y="814929"/>
              <a:ext cx="4536504" cy="3485011"/>
            </a:xfrm>
            <a:prstGeom prst="roundRect">
              <a:avLst>
                <a:gd fmla="val 6322" name="adj"/>
              </a:avLst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4299942"/>
            <a:ext cx="835292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度过了人生那段最纯洁、最浪漫的时光。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471740">
            <a:off x="10407863" y="5382332"/>
            <a:ext cx="1039601" cy="7577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1381592779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39203E-06 L 0.58351 0.01391" pathEditMode="relative" ptsTypes="AA" rAng="0">
                                      <p:cBhvr>
                                        <p:cTn dur="18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4.72222E-06 2.1625E-07 C -0.00434 -0.01236 -0.00695 -0.02441 -0.0125 -0.03213 C -0.01667 -0.03985 -0.02605 -0.05252 -0.02605 -0.0519 C -0.03438 -0.0831 -0.02483 -0.05777 -0.0382 -0.07414 C -0.04115 -0.07631 -0.04115 -0.08125 -0.04393 -0.08403 C -0.04514 -0.08835 -0.04809 -0.09206 -0.04931 -0.09453 C -0.05469 -0.09978 -0.05886 -0.09917 -0.06285 -0.10534 C -0.06563 -0.10905 -0.06702 -0.11338 -0.06962 -0.11554 C -0.07518 -0.12079 -0.0875 -0.12542 -0.0875 -0.1245 C -0.09688 -0.14612 -0.0875 -0.12728 -0.10105 -0.14149 C -0.10382 -0.14365 -0.10521 -0.14859 -0.10782 -0.15199 C -0.11059 -0.15385 -0.11198 -0.15508 -0.11459 -0.15663 C -0.12275 -0.17022 -0.13924 -0.17732 -0.14584 -0.19308 C -0.14723 -0.19833 -0.15018 -0.20513 -0.15278 -0.20914 C -0.15417 -0.21192 -0.15678 -0.21192 -0.15834 -0.2144 C -0.16233 -0.21903 -0.1665 -0.22397 -0.1691 -0.22984 C -0.17865 -0.24344 -0.17865 -0.26228 -0.18976 -0.27093 C -0.20191 -0.29008 -0.22223 -0.32808 -0.23577 -0.33859 C -0.24549 -0.35465 -0.25625 -0.36454 -0.26702 -0.37998 C -0.28212 -0.40253 -0.26997 -0.3911 -0.28212 -0.40099 C -0.2915 -0.41736 -0.30261 -0.42787 -0.31337 -0.43744 C -0.32292 -0.45783 -0.33525 -0.46895 -0.34619 -0.47915 C -0.35573 -0.48687 -0.36233 -0.50294 -0.37084 -0.51004 C -0.37466 -0.51251 -0.379 -0.51251 -0.38299 -0.51498 C -0.38421 -0.51591 -0.38698 -0.51869 -0.38837 -0.52024 C -0.38976 -0.52363 -0.39115 -0.52981 -0.39375 -0.53136 C -0.39914 -0.53599 -0.41146 -0.54124 -0.41146 -0.54093 C -0.42101 -0.55607 -0.43316 -0.5604 -0.4441 -0.5675 C -0.4632 -0.59685 -0.49184 -0.60704 -0.51372 -0.61909 C -0.52709 -0.62712 -0.53125 -0.63979 -0.54636 -0.64504 C -0.55851 -0.66728 -0.57362 -0.66852 -0.58837 -0.67624 C -0.60625 -0.68613 -0.62657 -0.69447 -0.64445 -0.70714 C -0.64844 -0.71084 -0.65382 -0.7127 -0.65678 -0.71795 C -0.65921 -0.72073 -0.66198 -0.72567 -0.66355 -0.72814 C -0.67014 -0.7334 -0.6757 -0.73401 -0.68247 -0.73803 C -0.69063 -0.76027 -0.68125 -0.73988 -0.6974 -0.7544 C -0.70018 -0.75687 -0.70157 -0.76213 -0.70434 -0.7646 C -0.70955 -0.76985 -0.7165 -0.76985 -0.72188 -0.77448 C -0.73143 -0.79024 -0.74237 -0.79055 -0.75209 -0.80105 C -0.77379 -0.82175 -0.79549 -0.8372 -0.81719 -0.84708 C -0.86632 -0.86963 -0.91112 -0.91072 -0.96146 -0.91999 C -1.01077 -0.95706 -1.06372 -0.94934 -1.11407 -0.95644 C -1.18768 -0.9481 -1.2606 -0.95397 -1.33299 -0.95181 C -1.34931 -0.94501 -1.36407 -0.93543 -1.38056 -0.93049 C -1.3941 -0.91844 -1.40921 -0.91381 -1.42396 -0.90485 C -1.43525 -0.89775 -1.43091 -0.90485 -1.43525 -0.89435" pathEditMode="relative" ptsTypes="fffffffffffffffffffffffffffffffffffffffffffffA" rAng="0">
                                      <p:cBhvr>
                                        <p:cTn dur="6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71" y="-4785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4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3999" cy="520072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471740">
            <a:off x="10407863" y="5382332"/>
            <a:ext cx="1039601" cy="7577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585"/>
          <a:stretch>
            <a:fillRect/>
          </a:stretch>
        </p:blipFill>
        <p:spPr>
          <a:xfrm>
            <a:off x="3995936" y="2998718"/>
            <a:ext cx="4264766" cy="16675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800" y="505602"/>
            <a:ext cx="3703945" cy="15437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3608" y="2902800"/>
            <a:ext cx="2013762" cy="21172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21226118">
            <a:off x="1763573" y="1901325"/>
            <a:ext cx="497994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那一年，我们觉得世界很小</a:t>
            </a:r>
          </a:p>
          <a:p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         如今，各奔东西后才知，</a:t>
            </a:r>
          </a:p>
          <a:p>
            <a:r>
              <a:rPr altLang="en-US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华文行楷"/>
                <a:ea charset="-122" pitchFamily="2" typeface="华文行楷"/>
              </a:rPr>
              <a:t>                也许，一别就是一世……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73953" y="-146018"/>
            <a:ext cx="2038037" cy="2534261"/>
            <a:chOff x="6273953" y="-146018"/>
            <a:chExt cx="2038037" cy="25342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12290" l="16984" r="19742" t="9030"/>
            <a:stretch>
              <a:fillRect/>
            </a:stretch>
          </p:blipFill>
          <p:spPr>
            <a:xfrm>
              <a:off x="6273953" y="-146018"/>
              <a:ext cx="2038037" cy="253426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434207">
              <a:off x="6546575" y="1067977"/>
              <a:ext cx="1428783" cy="98548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 rot="20559624">
            <a:off x="262731" y="4032431"/>
            <a:ext cx="835292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重温青春梦，再念一生缘！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467360202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0" presetSubtype="0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72222E-06 -0.00031 C -0.00348 -0.00834 -0.00556 -0.01637 -0.00973 -0.02132 C -0.01303 -0.02657 -0.02032 -0.03491 -0.02032 -0.0346 C -0.02674 -0.0553 -0.01928 -0.03831 -0.02969 -0.04943 C -0.03195 -0.05066 -0.03195 -0.05406 -0.03421 -0.05592 C -0.03507 -0.0587 -0.03733 -0.06117 -0.03837 -0.06271 C -0.04254 -0.06642 -0.04566 -0.0658 -0.04879 -0.07013 C -0.05087 -0.0726 -0.05209 -0.07538 -0.054 -0.07661 C -0.05834 -0.08032 -0.06789 -0.08341 -0.06789 -0.08279 C -0.07518 -0.097 -0.06789 -0.08465 -0.07848 -0.09391 C -0.08056 -0.09546 -0.0816 -0.09855 -0.08369 -0.10102 C -0.08577 -0.10226 -0.08681 -0.10287 -0.08889 -0.10411 C -0.09514 -0.11307 -0.10799 -0.1177 -0.1132 -0.12821 C -0.11424 -0.1316 -0.1165 -0.13624 -0.11858 -0.13871 C -0.11962 -0.14056 -0.12153 -0.14056 -0.12275 -0.14242 C -0.12587 -0.14551 -0.12917 -0.14859 -0.13108 -0.15261 C -0.13855 -0.16157 -0.13855 -0.17393 -0.14723 -0.1798 C -0.1566 -0.19246 -0.1724 -0.21779 -0.18282 -0.22459 C -0.19028 -0.2354 -0.19862 -0.24189 -0.20695 -0.25209 C -0.21875 -0.26691 -0.20938 -0.2595 -0.21875 -0.26599 C -0.22605 -0.2768 -0.23455 -0.28391 -0.24289 -0.29008 C -0.25035 -0.30368 -0.2599 -0.31109 -0.26841 -0.31789 C -0.2757 -0.32283 -0.28091 -0.33364 -0.2875 -0.33828 C -0.29046 -0.33982 -0.29375 -0.33982 -0.29688 -0.34167 C -0.29792 -0.34229 -0.3 -0.34415 -0.30105 -0.34507 C -0.30209 -0.34724 -0.3033 -0.35156 -0.30521 -0.35249 C -0.30938 -0.35558 -0.31893 -0.35897 -0.31893 -0.35867 C -0.32639 -0.36886 -0.33577 -0.37164 -0.34428 -0.37627 C -0.35903 -0.39574 -0.38125 -0.40253 -0.39827 -0.41057 C -0.40851 -0.41582 -0.41181 -0.42447 -0.42344 -0.42787 C -0.43299 -0.44269 -0.44462 -0.44331 -0.45608 -0.44856 C -0.46997 -0.45505 -0.48577 -0.46061 -0.49948 -0.46895 C -0.50261 -0.47142 -0.50678 -0.47266 -0.50903 -0.47606 C -0.51094 -0.47791 -0.5132 -0.48131 -0.51441 -0.48285 C -0.51945 -0.48625 -0.52379 -0.48687 -0.529 -0.48934 C -0.53525 -0.50417 -0.52813 -0.49058 -0.54063 -0.50046 C -0.54271 -0.50201 -0.54375 -0.50541 -0.54601 -0.50695 C -0.55 -0.51066 -0.55539 -0.51066 -0.55955 -0.51375 C -0.56702 -0.52394 -0.57535 -0.52425 -0.58299 -0.53136 C -0.59983 -0.54495 -0.61667 -0.55514 -0.63334 -0.56163 C -0.67153 -0.57677 -0.70625 -0.60395 -0.74532 -0.61013 C -0.78351 -0.63454 -0.82448 -0.6296 -0.86355 -0.63423 C -0.92049 -0.62867 -0.97709 -0.63268 -1.03316 -0.63114 C -1.04584 -0.62682 -1.0573 -0.62033 -1.06997 -0.61693 C -1.08056 -0.60921 -1.09219 -0.60612 -1.10365 -0.59994 C -1.11233 -0.5953 -1.10903 -0.59994 -1.11233 -0.59314" pathEditMode="relative" ptsTypes="fffffffffffffffffffffffffffffffffffffffffffffA" rAng="0">
                                      <p:cBhvr>
                                        <p:cTn dur="6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-316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1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25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25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25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2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250" id="52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12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4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1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8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5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2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10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13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1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32656" y="-1371769"/>
            <a:ext cx="11860205" cy="7887037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4299942"/>
            <a:ext cx="756084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2" typeface="德彪钢笔行书字库"/>
                <a:ea charset="-122" panose="02000000000000000000" pitchFamily="2" typeface="德彪钢笔行书字库"/>
              </a:rPr>
              <a:t>那年的我们，曾经的美好……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1896130780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6250" fill="hold" id="9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500" id="16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32657" y="-1384369"/>
            <a:ext cx="11708285" cy="7844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23728" y="915566"/>
            <a:ext cx="52565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">
            <a:solidFill>
              <a:schemeClr val="bg2">
                <a:lumMod val="10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4299942"/>
            <a:ext cx="756084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岁月如歌，时光流逝……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3333189701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4000" fill="hold" id="9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500" id="16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8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0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9412"/>
            <a:ext cx="9144000" cy="51629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6847" y="699542"/>
            <a:ext cx="5626329" cy="355782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">
            <a:solidFill>
              <a:schemeClr val="bg2">
                <a:lumMod val="10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9592" y="4299942"/>
            <a:ext cx="756084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转眼间我们已走过了二十个春秋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3645477412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6000" fill="hold" id="9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500" id="16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3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8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0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可选过程 18"/>
          <p:cNvSpPr/>
          <p:nvPr/>
        </p:nvSpPr>
        <p:spPr>
          <a:xfrm rot="1229813">
            <a:off x="1055825" y="834632"/>
            <a:ext cx="5782309" cy="3582971"/>
          </a:xfrm>
          <a:custGeom>
            <a:gdLst>
              <a:gd fmla="*/ 420914 w 5703368" name="connsiteX0"/>
              <a:gd fmla="*/ 467545 h 3481310" name="connsiteY0"/>
              <a:gd fmla="*/ 837884 w 5703368" name="connsiteX1"/>
              <a:gd fmla="*/ 65088 h 3481310" name="connsiteY1"/>
              <a:gd fmla="*/ 5294063 w 5703368" name="connsiteX2"/>
              <a:gd fmla="*/ 7033 h 3481310" name="connsiteY2"/>
              <a:gd fmla="*/ 5696520 w 5703368" name="connsiteX3"/>
              <a:gd fmla="*/ 409487 h 3481310" name="connsiteY3"/>
              <a:gd fmla="*/ 5217548 w 5703368" name="connsiteX4"/>
              <a:gd fmla="*/ 3078854 h 3481310" name="connsiteY4"/>
              <a:gd fmla="*/ 4669949 w 5703368" name="connsiteX5"/>
              <a:gd fmla="*/ 3365196 h 3481310" name="connsiteY5"/>
              <a:gd fmla="*/ 358912 w 5703368" name="connsiteX6"/>
              <a:gd fmla="*/ 3481310 h 3481310" name="connsiteY6"/>
              <a:gd fmla="*/ 0 w 5703368" name="connsiteX7"/>
              <a:gd fmla="*/ 3151426 h 3481310" name="connsiteY7"/>
              <a:gd fmla="*/ 420914 w 5703368" name="connsiteX8"/>
              <a:gd fmla="*/ 467545 h 348131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481310" w="5703368">
                <a:moveTo>
                  <a:pt x="420914" y="467545"/>
                </a:moveTo>
                <a:cubicBezTo>
                  <a:pt x="420914" y="189163"/>
                  <a:pt x="559502" y="65088"/>
                  <a:pt x="837884" y="65088"/>
                </a:cubicBezTo>
                <a:lnTo>
                  <a:pt x="5294063" y="7033"/>
                </a:lnTo>
                <a:cubicBezTo>
                  <a:pt x="5572445" y="7033"/>
                  <a:pt x="5740063" y="-86609"/>
                  <a:pt x="5696520" y="409487"/>
                </a:cubicBezTo>
                <a:lnTo>
                  <a:pt x="5217548" y="3078854"/>
                </a:lnTo>
                <a:cubicBezTo>
                  <a:pt x="5217548" y="3357236"/>
                  <a:pt x="4948331" y="3365196"/>
                  <a:pt x="4669949" y="3365196"/>
                </a:cubicBezTo>
                <a:lnTo>
                  <a:pt x="358912" y="3481310"/>
                </a:lnTo>
                <a:cubicBezTo>
                  <a:pt x="80530" y="3481310"/>
                  <a:pt x="0" y="3429808"/>
                  <a:pt x="0" y="3151426"/>
                </a:cubicBezTo>
                <a:lnTo>
                  <a:pt x="420914" y="467545"/>
                </a:ln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00000000000000000" pitchFamily="2" typeface="德彪钢笔行书字库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4299942"/>
            <a:ext cx="756084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属於我们自己的那片天空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3176971448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3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5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4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88640" y="-830628"/>
            <a:ext cx="11953328" cy="6858762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8445" y="-92546"/>
            <a:ext cx="77768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">
            <a:solidFill>
              <a:schemeClr val="bg2">
                <a:lumMod val="10000"/>
              </a:schemeClr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渐渐地，离我们而远去。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05967902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3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6" presetSubtype="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4000" fill="hold" id="38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0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10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属於我们自由的画面，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2177723871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88640" y="-668610"/>
            <a:ext cx="11649294" cy="6552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已变得模糊不清。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188019017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1044624" y="-1352685"/>
            <a:ext cx="11676367" cy="7784244"/>
            <a:chOff x="-1044624" y="-1352685"/>
            <a:chExt cx="11676367" cy="778424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44624" y="-1352685"/>
              <a:ext cx="11676367" cy="77842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 rot="882223">
              <a:off x="100208" y="-53040"/>
              <a:ext cx="4453484" cy="3810488"/>
              <a:chOff x="334539" y="129918"/>
              <a:chExt cx="4453484" cy="38104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val="0"/>
                  </a:ext>
                </a:extLst>
              </a:blip>
              <a:srcRect b="9294" l="8259" r="8359" t="7620"/>
              <a:stretch>
                <a:fillRect/>
              </a:stretch>
            </p:blipFill>
            <p:spPr>
              <a:xfrm rot="16200000">
                <a:off x="656037" y="-191580"/>
                <a:ext cx="3810488" cy="4453484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68579" y="352882"/>
                <a:ext cx="3976510" cy="3250823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 rot="17796688">
              <a:off x="2964203" y="2351953"/>
              <a:ext cx="3985966" cy="3477020"/>
              <a:chOff x="34530" y="-293087"/>
              <a:chExt cx="4453484" cy="381048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val="0"/>
                  </a:ext>
                </a:extLst>
              </a:blip>
              <a:srcRect b="9294" l="8259" r="8359" t="7620"/>
              <a:stretch>
                <a:fillRect/>
              </a:stretch>
            </p:blipFill>
            <p:spPr>
              <a:xfrm rot="17291308">
                <a:off x="356028" y="-614585"/>
                <a:ext cx="3810488" cy="4453484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091309">
                <a:off x="268574" y="-41563"/>
                <a:ext cx="3976510" cy="3329394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 rot="20825248">
              <a:off x="5139925" y="-46539"/>
              <a:ext cx="4242028" cy="3629562"/>
              <a:chOff x="334539" y="129918"/>
              <a:chExt cx="4453484" cy="3810488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val="0"/>
                  </a:ext>
                </a:extLst>
              </a:blip>
              <a:srcRect b="9294" l="8259" r="8359" t="7620"/>
              <a:stretch>
                <a:fillRect/>
              </a:stretch>
            </p:blipFill>
            <p:spPr>
              <a:xfrm rot="16200000">
                <a:off x="656037" y="-191580"/>
                <a:ext cx="3810488" cy="445348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68580" y="358314"/>
                <a:ext cx="3976510" cy="3345647"/>
              </a:xfrm>
              <a:prstGeom prst="rect">
                <a:avLst/>
              </a:prstGeom>
            </p:spPr>
          </p:pic>
        </p:grpSp>
      </p:grpSp>
      <p:cxnSp>
        <p:nvCxnSpPr>
          <p:cNvPr id="7" name="直接连接符 6"/>
          <p:cNvCxnSpPr/>
          <p:nvPr/>
        </p:nvCxnSpPr>
        <p:spPr>
          <a:xfrm flipH="1">
            <a:off x="-104462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044608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-68458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24544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-1476672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332640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0620672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908704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1196736" y="-740618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-1188640" y="-596602"/>
            <a:ext cx="0" cy="6624736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>
            <a:off x="2546728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59604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72480" y="1709906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59604" y="3832493"/>
            <a:ext cx="1829817" cy="678862"/>
          </a:xfrm>
          <a:custGeom>
            <a:gdLst>
              <a:gd fmla="*/ 0 w 1829817" name="connsiteX0"/>
              <a:gd fmla="*/ 0 h 678862" name="connsiteY0"/>
              <a:gd fmla="*/ 1829817 w 1829817" name="connsiteX1"/>
              <a:gd fmla="*/ 0 h 678862" name="connsiteY1"/>
              <a:gd fmla="*/ 1829817 w 1829817" name="connsiteX2"/>
              <a:gd fmla="*/ 678862 h 678862" name="connsiteY2"/>
              <a:gd fmla="*/ 0 w 1829817" name="connsiteX3"/>
              <a:gd fmla="*/ 678862 h 678862" name="connsiteY3"/>
              <a:gd fmla="*/ 0 w 1829817" name="connsiteX4"/>
              <a:gd fmla="*/ 0 h 6788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78862" w="1829817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213360" numCol="1" rIns="213360" spcCol="1270" spcFirstLastPara="0" tIns="213360" vert="horz" wrap="square">
            <a:noAutofit/>
          </a:bodyPr>
          <a:lstStyle/>
          <a:p>
            <a:pPr algn="ctr" defTabSz="13335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000">
              <a:ea charset="-122" panose="02000000000000000000" pitchFamily="2" typeface="德彪钢笔行书字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299942"/>
            <a:ext cx="68407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charset="-122" panose="02000000000000000000" pitchFamily="2" typeface="德彪钢笔行书字库"/>
              </a:rPr>
              <a:t>见到了金黄灿烂的夕阳，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59710">
            <a:off x="-2874693" y="4895335"/>
            <a:ext cx="1039601" cy="8164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316325" y="-1749963"/>
            <a:ext cx="888619" cy="8424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114562" y="-1460143"/>
            <a:ext cx="888619" cy="8424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876988" y="-1460142"/>
            <a:ext cx="888619" cy="8424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8917" y="-904045"/>
            <a:ext cx="888619" cy="84245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66092" y="-1049541"/>
            <a:ext cx="888619" cy="84245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2840146" y="-1049540"/>
            <a:ext cx="888619" cy="8424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>
            <a:off x="-895990" y="-1746504"/>
            <a:ext cx="888619" cy="8424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1407934" y="-2210260"/>
            <a:ext cx="888619" cy="8424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17838" l="12838" r="8240" t="7339"/>
          <a:stretch>
            <a:fillRect/>
          </a:stretch>
        </p:blipFill>
        <p:spPr>
          <a:xfrm rot="5562836">
            <a:off x="3921783" y="-2210261"/>
            <a:ext cx="888619" cy="842459"/>
          </a:xfrm>
          <a:prstGeom prst="rect">
            <a:avLst/>
          </a:prstGeom>
        </p:spPr>
      </p:pic>
    </p:spTree>
    <p:extLst>
      <p:ext uri="{BB962C8B-B14F-4D97-AF65-F5344CB8AC3E}">
        <p14:creationId val="2897378362"/>
      </p:ext>
    </p:extLst>
  </p:cSld>
  <p:clrMapOvr>
    <a:masterClrMapping/>
  </p:clrMapOvr>
  <mc:AlternateContent>
    <mc:Choice Requires="p14">
      <p:transition advTm="14000" p14:dur="1400" spd="slow">
        <p14:ripple/>
      </p:transition>
    </mc:Choice>
    <mc:Fallback>
      <p:transition advTm="1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4.15817E-06 L 1.11823 0.0003" pathEditMode="relative" ptsTypes="AA" rAng="0">
                                      <p:cBhvr>
                                        <p:cTn dur="9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07 4.15817E-06 L 1.18125 -0.02781" pathEditMode="relative" ptsTypes="AA" rAng="0">
                                      <p:cBhvr>
                                        <p:cTn dur="9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" pathEditMode="relative" ptsTypes="AA" rAng="0">
                                      <p:cBhvr>
                                        <p:cTn dur="9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0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" pathEditMode="relative" ptsTypes="AA" rAng="0">
                                      <p:cBhvr>
                                        <p:cTn dur="9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06 3.08619E-06 L 1.19704 0.00031" pathEditMode="relative" ptsTypes="AA" rAng="0">
                                      <p:cBhvr>
                                        <p:cTn dur="9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06 4.84708E-06 L 1.24427 0.0003" pathEditMode="relative" ptsTypes="AA" rAng="0">
                                      <p:cBhvr>
                                        <p:cTn dur="9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" pathEditMode="relative" ptsTypes="AA" rAng="0">
                                      <p:cBhvr>
                                        <p:cTn dur="9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06 3.08619E-06 L -1.3467 3.08619E-06" pathEditMode="relative" ptsTypes="AA" rAng="0">
                                      <p:cBhvr>
                                        <p:cTn dur="9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" pathEditMode="relative" ptsTypes="AA" rAng="0">
                                      <p:cBhvr>
                                        <p:cTn dur="9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4000" fill="hold" id="36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0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3941 0.00587 C -0.03541 -0.00093 -0.03229 -0.00772 -0.02708 -0.01205 C -0.02222 -0.01637 -0.01267 -0.02379 -0.01267 -0.02348 C -0.00364 -0.04109 -0.01336 -0.02688 0.00174 -0.03584 C 0.00382 -0.03738 0.00487 -0.04016 0.00678 -0.04171 C 0.00921 -0.04418 0.01112 -0.04634 0.01389 -0.04788 C 0.01858 -0.05067 0.02414 -0.05036 0.02848 -0.05375 C 0.03073 -0.05592 0.03282 -0.05839 0.03559 -0.05962 C 0.04202 -0.06271 0.05487 -0.06518 0.05487 -0.06488 C 0.06441 -0.07723 0.05417 -0.06642 0.06928 -0.07445 C 0.07188 -0.07569 0.07448 -0.07847 0.07674 -0.08032 C 0.07917 -0.08156 0.08195 -0.08218 0.08403 -0.0831 C 0.09306 -0.09083 0.11025 -0.09484 0.11771 -0.1038 C 0.11997 -0.10689 0.12205 -0.1106 0.125 -0.11307 C 0.12709 -0.11461 0.12969 -0.11461 0.13195 -0.11585 C 0.13594 -0.11863 0.14046 -0.12141 0.1441 -0.12481 C 0.15348 -0.13253 0.154 -0.14334 0.1658 -0.14829 C 0.17917 -0.1591 0.20087 -0.18072 0.21615 -0.1869 C 0.22674 -0.19586 0.23872 -0.20173 0.24983 -0.21038 C 0.26667 -0.22336 0.25261 -0.21656 0.26667 -0.22243 C 0.27709 -0.2317 0.28803 -0.23788 0.30053 -0.24313 C 0.31042 -0.25487 0.32396 -0.26105 0.33664 -0.26691 C 0.34636 -0.27124 0.3533 -0.28051 0.3632 -0.28452 C 0.36719 -0.28607 0.37136 -0.28607 0.37535 -0.2873 C 0.37778 -0.28792 0.38021 -0.28947 0.38247 -0.29039 C 0.38403 -0.29225 0.38507 -0.29565 0.38716 -0.29657 C 0.39341 -0.29935 0.4066 -0.30244 0.4066 -0.30213 C 0.41754 -0.31078 0.43056 -0.31325 0.44289 -0.31727 C 0.4632 -0.33395 0.49445 -0.33982 0.51754 -0.34662 C 0.53264 -0.35125 0.53681 -0.35836 0.55365 -0.36145 C 0.56771 -0.37411 0.58334 -0.37473 0.59966 -0.37936 C 0.6191 -0.38493 0.64063 -0.38987 0.66007 -0.39697 C 0.66476 -0.39914 0.67014 -0.40006 0.67431 -0.40315 C 0.67691 -0.4047 0.679 -0.40748 0.6816 -0.40871 C 0.68803 -0.4118 0.69462 -0.41211 0.70105 -0.41458 C 0.71059 -0.42725 0.69983 -0.41551 0.71789 -0.42385 C 0.72049 -0.42509 0.7224 -0.42818 0.725 -0.42972 C 0.73143 -0.4325 0.73803 -0.43281 0.7441 -0.43528 C 0.75487 -0.44424 0.76667 -0.44455 0.77796 -0.45042 C 0.8007 -0.46216 0.82414 -0.47112 0.84809 -0.47668 C 0.90122 -0.48965 0.95053 -0.51313 1.00504 -0.51838 C 1.05799 -0.5397 1.1165 -0.53506 1.17153 -0.53908 C 1.25087 -0.53445 1.33091 -0.53784 1.41025 -0.5363 C 1.42744 -0.53259 1.44341 -0.52703 1.46094 -0.52456 C 1.47639 -0.51746 1.49306 -0.51498 1.50921 -0.50973 C 1.52014 -0.50572 1.51632 -0.50973 1.52136 -0.50386" pathEditMode="relative" ptsTypes="fffffffffffffffffffffffffffffffffffffffffffffA" rAng="0">
                                      <p:cBhvr>
                                        <p:cTn dur="60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38" y="-27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0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5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0" presetSubtype="0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5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5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5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5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0" presetSubtype="0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5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5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0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7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7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8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8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8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06 1.37473E-06 C 0.01858 0.04881 0.04097 0.21563 0.06077 0.26938 C 0.08958 0.34847 0.21042 0.45999 0.23056 0.51251 C 0.34965 0.7371 0.31997 0.86716 0.36702 0.94686 C 0.5033 1.11708 0.5283 1.10164 0.60208 1.19061 L 0.77986 1.42199" pathEditMode="relative" ptsTypes="ffffAf" rAng="0">
                                      <p:cBhvr>
                                        <p:cTn dur="350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3" y="710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9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06 -1.07507E-06 C 0.01858 0.04881 0.09931 0.19926 0.1191 0.25301 C 0.14792 0.3321 0.09896 0.60118 0.1191 0.654 C 0.2382 0.87859 0.21025 1.08835 0.2573 1.16806 C 0.33421 1.31634 0.49306 1.41891 0.52865 1.51838" pathEditMode="relative" ptsTypes="fffff" rAng="0">
                                      <p:cBhvr>
                                        <p:cTn dur="3500" fill="hold" id="9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759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9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1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24</Paragraphs>
  <Slides>17</Slides>
  <Notes>17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6">
      <vt:lpstr>Arial</vt:lpstr>
      <vt:lpstr>Calibri</vt:lpstr>
      <vt:lpstr>德彪钢笔行书字库</vt:lpstr>
      <vt:lpstr>Calibri Light</vt:lpstr>
      <vt:lpstr>方正仿郭简体</vt:lpstr>
      <vt:lpstr>方正韵动中黑简体</vt:lpstr>
      <vt:lpstr>方正大黑简体</vt:lpstr>
      <vt:lpstr>华文行楷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2021-08-22T12:07:06Z</dcterms:created>
  <cp:lastPrinted>2021-08-22T12:07:06Z</cp:lastPrinted>
  <dcterms:modified xsi:type="dcterms:W3CDTF">2021-08-22T05:40:53Z</dcterms:modified>
  <cp:revision>1</cp:revision>
</cp:coreProperties>
</file>