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73" r:id="rId6"/>
    <p:sldId id="257" r:id="rId7"/>
    <p:sldId id="258" r:id="rId8"/>
    <p:sldId id="274" r:id="rId9"/>
    <p:sldId id="275" r:id="rId10"/>
    <p:sldId id="276" r:id="rId11"/>
    <p:sldId id="277" r:id="rId12"/>
    <p:sldId id="278" r:id="rId13"/>
    <p:sldId id="267" r:id="rId14"/>
    <p:sldId id="268" r:id="rId15"/>
    <p:sldId id="279" r:id="rId16"/>
    <p:sldId id="280" r:id="rId17"/>
    <p:sldId id="281" r:id="rId18"/>
    <p:sldId id="282" r:id="rId19"/>
    <p:sldId id="283" r:id="rId20"/>
    <p:sldId id="269" r:id="rId21"/>
    <p:sldId id="270" r:id="rId22"/>
    <p:sldId id="284" r:id="rId23"/>
    <p:sldId id="285" r:id="rId24"/>
    <p:sldId id="286" r:id="rId25"/>
    <p:sldId id="287" r:id="rId26"/>
    <p:sldId id="288" r:id="rId27"/>
    <p:sldId id="271" r:id="rId28"/>
    <p:sldId id="272" r:id="rId29"/>
    <p:sldId id="290" r:id="rId30"/>
    <p:sldId id="289" r:id="rId31"/>
    <p:sldId id="291" r:id="rId32"/>
    <p:sldId id="292" r:id="rId33"/>
    <p:sldId id="293" r:id="rId34"/>
    <p:sldId id="265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 snapToGrid="0">
      <p:cViewPr varScale="1">
        <p:scale>
          <a:sx n="81" d="100"/>
          <a:sy n="81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tags/tag14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notesMasters/notesMaster1.xml" Type="http://schemas.openxmlformats.org/officeDocument/2006/relationships/notesMaster"/><Relationship Id="rId40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2B54-6606-476A-9C22-384023786D94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1462-D095-4E59-A8AC-4FBA96965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535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518057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131085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845777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63945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055426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732964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239548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062270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887125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74980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72617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274411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294143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195449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12474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099304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011061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388748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721748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315408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677234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6406872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432098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9892220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735287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164639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3226735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887978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8008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943313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018651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02480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075062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757270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540C-0238-45C4-ABD0-A50CF6A0F0AF}" type="datetimeFigureOut">
              <a:rPr lang="zh-CN" altLang="en-US" smtClean="0"/>
              <a:t>2017/5/10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52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72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64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15" Target="../tags/tag13.xml" Type="http://schemas.openxmlformats.org/officeDocument/2006/relationships/tags"/><Relationship Id="rId16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PA_矩形 37"/>
          <p:cNvSpPr/>
          <p:nvPr>
            <p:custDataLst>
              <p:tags r:id="rId3"/>
            </p:custDataLst>
          </p:nvPr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9" name="PA_矩形 38"/>
          <p:cNvSpPr/>
          <p:nvPr>
            <p:custDataLst>
              <p:tags r:id="rId4"/>
            </p:custDataLst>
          </p:nvPr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2" name="PA_矩形 41"/>
          <p:cNvSpPr/>
          <p:nvPr>
            <p:custDataLst>
              <p:tags r:id="rId5"/>
            </p:custDataLst>
          </p:nvPr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3" name="PA_矩形 42"/>
          <p:cNvSpPr/>
          <p:nvPr>
            <p:custDataLst>
              <p:tags r:id="rId6"/>
            </p:custDataLst>
          </p:nvPr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PA_圆角矩形 3"/>
          <p:cNvSpPr/>
          <p:nvPr>
            <p:custDataLst>
              <p:tags r:id="rId7"/>
            </p:custDataLst>
          </p:nvPr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PA_椭圆 4"/>
          <p:cNvSpPr/>
          <p:nvPr>
            <p:custDataLst>
              <p:tags r:id="rId8"/>
            </p:custDataLst>
          </p:nvPr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PA_矩形 28"/>
          <p:cNvSpPr/>
          <p:nvPr>
            <p:custDataLst>
              <p:tags r:id="rId9"/>
            </p:custDataLst>
          </p:nvPr>
        </p:nvSpPr>
        <p:spPr>
          <a:xfrm>
            <a:off x="4711595" y="3655218"/>
            <a:ext cx="2718116" cy="3962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pt-BR" sz="1000">
                <a:solidFill>
                  <a:prstClr val="black">
                    <a:lumMod val="50000"/>
                    <a:lumOff val="50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Nullam eu tempor purus. Nunc a leo magna, sit amet consequat risus. </a:t>
            </a:r>
          </a:p>
        </p:txBody>
      </p:sp>
      <p:sp>
        <p:nvSpPr>
          <p:cNvPr id="30" name="PA_矩形 29"/>
          <p:cNvSpPr/>
          <p:nvPr>
            <p:custDataLst>
              <p:tags r:id="rId10"/>
            </p:custDataLst>
          </p:nvPr>
        </p:nvSpPr>
        <p:spPr>
          <a:xfrm>
            <a:off x="4311639" y="3162952"/>
            <a:ext cx="3384518" cy="457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prstClr val="black">
                    <a:lumMod val="50000"/>
                    <a:lumOff val="50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ANNUAL REPORT</a:t>
            </a:r>
          </a:p>
        </p:txBody>
      </p:sp>
      <p:sp>
        <p:nvSpPr>
          <p:cNvPr id="31" name="PA_矩形 30"/>
          <p:cNvSpPr/>
          <p:nvPr>
            <p:custDataLst>
              <p:tags r:id="rId11"/>
            </p:custDataLst>
          </p:nvPr>
        </p:nvSpPr>
        <p:spPr>
          <a:xfrm>
            <a:off x="5281043" y="2260595"/>
            <a:ext cx="1541780" cy="8229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zh-CN" lang="en-US" sz="4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2017</a:t>
            </a:r>
          </a:p>
        </p:txBody>
      </p:sp>
      <p:sp>
        <p:nvSpPr>
          <p:cNvPr id="32" name="PA_圆角矩形 31"/>
          <p:cNvSpPr/>
          <p:nvPr>
            <p:custDataLst>
              <p:tags r:id="rId12"/>
            </p:custDataLst>
          </p:nvPr>
        </p:nvSpPr>
        <p:spPr>
          <a:xfrm>
            <a:off x="5555122" y="4336829"/>
            <a:ext cx="1134966" cy="299054"/>
          </a:xfrm>
          <a:prstGeom prst="roundRect">
            <a:avLst>
              <a:gd fmla="val 50000" name="adj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PA_矩形 32"/>
          <p:cNvSpPr/>
          <p:nvPr>
            <p:custDataLst>
              <p:tags r:id="rId13"/>
            </p:custDataLst>
          </p:nvPr>
        </p:nvSpPr>
        <p:spPr>
          <a:xfrm>
            <a:off x="5745213" y="4360580"/>
            <a:ext cx="809966" cy="274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10600040101010101" pitchFamily="2" typeface="华文细黑"/>
                <a:ea charset="-122" panose="020b0503020204020204" pitchFamily="34" typeface="微软雅黑"/>
                <a:sym charset="-122" panose="02010600040101010101" pitchFamily="2" typeface="华文细黑"/>
              </a:rPr>
              <a:t>优页PPT</a:t>
            </a:r>
          </a:p>
        </p:txBody>
      </p:sp>
      <p:grpSp>
        <p:nvGrpSpPr>
          <p:cNvPr id="3" name="PA_组合 2"/>
          <p:cNvGrpSpPr/>
          <p:nvPr>
            <p:custDataLst>
              <p:tags r:id="rId14"/>
            </p:custDataLst>
          </p:nvPr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44" name="椭圆 43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PA_组合 1"/>
          <p:cNvGrpSpPr/>
          <p:nvPr>
            <p:custDataLst>
              <p:tags r:id="rId15"/>
            </p:custDataLst>
          </p:nvPr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6" name="椭圆 45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2483541958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9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07 L -4.58333E-06 7.40741E-07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4" nodeType="withEffect" presetClass="path" presetID="35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07 L 2.08333E-06 7.40741E-07" pathEditMode="relative" ptsTypes="AA" rAng="0">
                                      <p:cBhvr>
                                        <p:cTn dur="20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9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44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1" spid="38"/>
      <p:bldP grpId="0" spid="39"/>
      <p:bldP grpId="1" spid="39"/>
      <p:bldP grpId="0" spid="42"/>
      <p:bldP grpId="1" spid="42"/>
      <p:bldP grpId="0" spid="43"/>
      <p:bldP grpId="1" spid="43"/>
      <p:bldP grpId="0" spid="4"/>
      <p:bldP grpId="0" spid="5"/>
      <p:bldP grpId="0" spid="29"/>
      <p:bldP grpId="0" spid="30"/>
      <p:bldP grpId="0" spid="31"/>
      <p:bldP grpId="0" spid="32"/>
      <p:bldP grpId="0" spid="3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1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3962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pt-BR" sz="1000">
                <a:solidFill>
                  <a:prstClr val="black">
                    <a:lumMod val="50000"/>
                    <a:lumOff val="50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8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3296281493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9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07 L -4.58333E-06 7.40741E-07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26"/>
      <p:bldP grpId="0" spid="27"/>
      <p:bldP grpId="0" spid="28"/>
      <p:bldP grpId="1" spid="28"/>
      <p:bldP grpId="0" spid="2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矩形 47"/>
          <p:cNvSpPr/>
          <p:nvPr/>
        </p:nvSpPr>
        <p:spPr>
          <a:xfrm>
            <a:off x="5462460" y="1717680"/>
            <a:ext cx="840553" cy="2200113"/>
          </a:xfrm>
          <a:prstGeom prst="rect">
            <a:avLst/>
          </a:prstGeom>
          <a:solidFill>
            <a:srgbClr val="18478F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6982792" y="2397460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10800000">
            <a:off x="6303011" y="3917793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6200000">
            <a:off x="4782679" y="3238012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73666" y="2758502"/>
            <a:ext cx="2284733" cy="2284733"/>
            <a:chOff x="5173666" y="2758502"/>
            <a:chExt cx="2284733" cy="2284733"/>
          </a:xfrm>
        </p:grpSpPr>
        <p:sp>
          <p:nvSpPr>
            <p:cNvPr id="52" name="任意多边形 51"/>
            <p:cNvSpPr/>
            <p:nvPr/>
          </p:nvSpPr>
          <p:spPr>
            <a:xfrm>
              <a:off x="5173666" y="2758502"/>
              <a:ext cx="2284733" cy="2284733"/>
            </a:xfrm>
            <a:custGeom>
              <a:gdLst>
                <a:gd fmla="*/ 627070 w 1414708" name="connsiteX0"/>
                <a:gd fmla="*/ 0 h 1414708" name="connsiteY0"/>
                <a:gd fmla="*/ 787639 w 1414708" name="connsiteX1"/>
                <a:gd fmla="*/ 0 h 1414708" name="connsiteY1"/>
                <a:gd fmla="*/ 818947 w 1414708" name="connsiteX2"/>
                <a:gd fmla="*/ 146064 h 1414708" name="connsiteY2"/>
                <a:gd fmla="*/ 826511 w 1414708" name="connsiteX3"/>
                <a:gd fmla="*/ 147218 h 1414708" name="connsiteY3"/>
                <a:gd fmla="*/ 890637 w 1414708" name="connsiteX4"/>
                <a:gd fmla="*/ 166265 h 1414708" name="connsiteY4"/>
                <a:gd fmla="*/ 991504 w 1414708" name="connsiteX5"/>
                <a:gd fmla="*/ 54626 h 1414708" name="connsiteY5"/>
                <a:gd fmla="*/ 1130560 w 1414708" name="connsiteX6"/>
                <a:gd fmla="*/ 134910 h 1414708" name="connsiteY6"/>
                <a:gd fmla="*/ 1085871 w 1414708" name="connsiteX7"/>
                <a:gd fmla="*/ 273252 h 1414708" name="connsiteY7"/>
                <a:gd fmla="*/ 1094279 w 1414708" name="connsiteX8"/>
                <a:gd fmla="*/ 279383 h 1414708" name="connsiteY8"/>
                <a:gd fmla="*/ 1138991 w 1414708" name="connsiteX9"/>
                <a:gd fmla="*/ 322395 h 1414708" name="connsiteY9"/>
                <a:gd fmla="*/ 1143788 w 1414708" name="connsiteX10"/>
                <a:gd fmla="*/ 328084 h 1414708" name="connsiteY10"/>
                <a:gd fmla="*/ 1279799 w 1414708" name="connsiteX11"/>
                <a:gd fmla="*/ 284150 h 1414708" name="connsiteY11"/>
                <a:gd fmla="*/ 1360084 w 1414708" name="connsiteX12"/>
                <a:gd fmla="*/ 423206 h 1414708" name="connsiteY12"/>
                <a:gd fmla="*/ 1258750 w 1414708" name="connsiteX13"/>
                <a:gd fmla="*/ 514762 h 1414708" name="connsiteY13"/>
                <a:gd fmla="*/ 1266950 w 1414708" name="connsiteX14"/>
                <a:gd fmla="*/ 535107 h 1414708" name="connsiteY14"/>
                <a:gd fmla="*/ 1283058 w 1414708" name="connsiteX15"/>
                <a:gd fmla="*/ 598851 h 1414708" name="connsiteY15"/>
                <a:gd fmla="*/ 1414708 w 1414708" name="connsiteX16"/>
                <a:gd fmla="*/ 627071 h 1414708" name="connsiteY16"/>
                <a:gd fmla="*/ 1414708 w 1414708" name="connsiteX17"/>
                <a:gd fmla="*/ 787638 h 1414708" name="connsiteY17"/>
                <a:gd fmla="*/ 1291400 w 1414708" name="connsiteX18"/>
                <a:gd fmla="*/ 814069 h 1414708" name="connsiteY18"/>
                <a:gd fmla="*/ 1286586 w 1414708" name="connsiteX19"/>
                <a:gd fmla="*/ 845607 h 1414708" name="connsiteY19"/>
                <a:gd fmla="*/ 1274135 w 1414708" name="connsiteX20"/>
                <a:gd fmla="*/ 895309 h 1414708" name="connsiteY20"/>
                <a:gd fmla="*/ 1269256 w 1414708" name="connsiteX21"/>
                <a:gd fmla="*/ 909440 h 1414708" name="connsiteY21"/>
                <a:gd fmla="*/ 1360084 w 1414708" name="connsiteX22"/>
                <a:gd fmla="*/ 991504 h 1414708" name="connsiteY22"/>
                <a:gd fmla="*/ 1279799 w 1414708" name="connsiteX23"/>
                <a:gd fmla="*/ 1130559 h 1414708" name="connsiteY23"/>
                <a:gd fmla="*/ 1168182 w 1414708" name="connsiteX24"/>
                <a:gd fmla="*/ 1094504 h 1414708" name="connsiteY24"/>
                <a:gd fmla="*/ 1154421 w 1414708" name="connsiteX25"/>
                <a:gd fmla="*/ 1113376 h 1414708" name="connsiteY25"/>
                <a:gd fmla="*/ 1111411 w 1414708" name="connsiteX26"/>
                <a:gd fmla="*/ 1158088 h 1414708" name="connsiteY26"/>
                <a:gd fmla="*/ 1095560 w 1414708" name="connsiteX27"/>
                <a:gd fmla="*/ 1171449 h 1414708" name="connsiteY27"/>
                <a:gd fmla="*/ 1130560 w 1414708" name="connsiteX28"/>
                <a:gd fmla="*/ 1279799 h 1414708" name="connsiteY28"/>
                <a:gd fmla="*/ 991504 w 1414708" name="connsiteX29"/>
                <a:gd fmla="*/ 1360083 h 1414708" name="connsiteY29"/>
                <a:gd fmla="*/ 917693 w 1414708" name="connsiteX30"/>
                <a:gd fmla="*/ 1278391 h 1414708" name="connsiteY30"/>
                <a:gd fmla="*/ 898699 w 1414708" name="connsiteX31"/>
                <a:gd fmla="*/ 1286047 h 1414708" name="connsiteY31"/>
                <a:gd fmla="*/ 810436 w 1414708" name="connsiteX32"/>
                <a:gd fmla="*/ 1308351 h 1414708" name="connsiteY32"/>
                <a:gd fmla="*/ 787639 w 1414708" name="connsiteX33"/>
                <a:gd fmla="*/ 1414708 h 1414708" name="connsiteY33"/>
                <a:gd fmla="*/ 627070 w 1414708" name="connsiteX34"/>
                <a:gd fmla="*/ 1414708 h 1414708" name="connsiteY34"/>
                <a:gd fmla="*/ 604225 w 1414708" name="connsiteX35"/>
                <a:gd fmla="*/ 1308129 h 1414708" name="connsiteY35"/>
                <a:gd fmla="*/ 588198 w 1414708" name="connsiteX36"/>
                <a:gd fmla="*/ 1305683 h 1414708" name="connsiteY36"/>
                <a:gd fmla="*/ 496866 w 1414708" name="connsiteX37"/>
                <a:gd fmla="*/ 1278557 h 1414708" name="connsiteY37"/>
                <a:gd fmla="*/ 423205 w 1414708" name="connsiteX38"/>
                <a:gd fmla="*/ 1360083 h 1414708" name="connsiteY38"/>
                <a:gd fmla="*/ 284150 w 1414708" name="connsiteX39"/>
                <a:gd fmla="*/ 1279799 h 1414708" name="connsiteY39"/>
                <a:gd fmla="*/ 318965 w 1414708" name="connsiteX40"/>
                <a:gd fmla="*/ 1172020 h 1414708" name="connsiteY40"/>
                <a:gd fmla="*/ 251122 w 1414708" name="connsiteX41"/>
                <a:gd fmla="*/ 1102537 h 1414708" name="connsiteY41"/>
                <a:gd fmla="*/ 245733 w 1414708" name="connsiteX42"/>
                <a:gd fmla="*/ 1094760 h 1414708" name="connsiteY42"/>
                <a:gd fmla="*/ 134911 w 1414708" name="connsiteX43"/>
                <a:gd fmla="*/ 1130559 h 1414708" name="connsiteY43"/>
                <a:gd fmla="*/ 54626 w 1414708" name="connsiteX44"/>
                <a:gd fmla="*/ 991504 h 1414708" name="connsiteY44"/>
                <a:gd fmla="*/ 145519 w 1414708" name="connsiteX45"/>
                <a:gd fmla="*/ 909381 h 1414708" name="connsiteY45"/>
                <a:gd fmla="*/ 136590 w 1414708" name="connsiteX46"/>
                <a:gd fmla="*/ 881279 h 1414708" name="connsiteY46"/>
                <a:gd fmla="*/ 123065 w 1414708" name="connsiteX47"/>
                <a:gd fmla="*/ 814017 h 1414708" name="connsiteY47"/>
                <a:gd fmla="*/ 0 w 1414708" name="connsiteX48"/>
                <a:gd fmla="*/ 787638 h 1414708" name="connsiteY48"/>
                <a:gd fmla="*/ 0 w 1414708" name="connsiteX49"/>
                <a:gd fmla="*/ 627071 h 1414708" name="connsiteY49"/>
                <a:gd fmla="*/ 130427 w 1414708" name="connsiteX50"/>
                <a:gd fmla="*/ 599113 h 1414708" name="connsiteY50"/>
                <a:gd fmla="*/ 136590 w 1414708" name="connsiteX51"/>
                <a:gd fmla="*/ 571623 h 1414708" name="connsiteY51"/>
                <a:gd fmla="*/ 156261 w 1414708" name="connsiteX52"/>
                <a:gd fmla="*/ 515034 h 1414708" name="connsiteY52"/>
                <a:gd fmla="*/ 54626 w 1414708" name="connsiteX53"/>
                <a:gd fmla="*/ 423206 h 1414708" name="connsiteY53"/>
                <a:gd fmla="*/ 134911 w 1414708" name="connsiteX54"/>
                <a:gd fmla="*/ 284150 h 1414708" name="connsiteY54"/>
                <a:gd fmla="*/ 271981 w 1414708" name="connsiteX55"/>
                <a:gd fmla="*/ 328426 h 1414708" name="connsiteY55"/>
                <a:gd fmla="*/ 302006 w 1414708" name="connsiteX56"/>
                <a:gd fmla="*/ 296028 h 1414708" name="connsiteY56"/>
                <a:gd fmla="*/ 329025 w 1414708" name="connsiteX57"/>
                <a:gd fmla="*/ 273834 h 1414708" name="connsiteY57"/>
                <a:gd fmla="*/ 284150 w 1414708" name="connsiteX58"/>
                <a:gd fmla="*/ 134910 h 1414708" name="connsiteY58"/>
                <a:gd fmla="*/ 423205 w 1414708" name="connsiteX59"/>
                <a:gd fmla="*/ 54626 h 1414708" name="connsiteY59"/>
                <a:gd fmla="*/ 523263 w 1414708" name="connsiteX60"/>
                <a:gd fmla="*/ 165369 h 1414708" name="connsiteY60"/>
                <a:gd fmla="*/ 588198 w 1414708" name="connsiteX61"/>
                <a:gd fmla="*/ 147218 h 1414708" name="connsiteY61"/>
                <a:gd fmla="*/ 595762 w 1414708" name="connsiteX62"/>
                <a:gd fmla="*/ 146064 h 1414708" name="connsiteY62"/>
                <a:gd fmla="*/ 627070 w 1414708" name="connsiteX63"/>
                <a:gd fmla="*/ 0 h 1414708" name="connsiteY63"/>
                <a:gd fmla="*/ 707354 w 1414708" name="connsiteX64"/>
                <a:gd fmla="*/ 250154 h 1414708" name="connsiteY64"/>
                <a:gd fmla="*/ 250154 w 1414708" name="connsiteX65"/>
                <a:gd fmla="*/ 707354 h 1414708" name="connsiteY65"/>
                <a:gd fmla="*/ 707354 w 1414708" name="connsiteX66"/>
                <a:gd fmla="*/ 1164554 h 1414708" name="connsiteY66"/>
                <a:gd fmla="*/ 1164554 w 1414708" name="connsiteX67"/>
                <a:gd fmla="*/ 707354 h 1414708" name="connsiteY67"/>
                <a:gd fmla="*/ 707354 w 1414708" name="connsiteX68"/>
                <a:gd fmla="*/ 250154 h 1414708" name="connsiteY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1414708" w="1414708">
                  <a:moveTo>
                    <a:pt x="627070" y="0"/>
                  </a:moveTo>
                  <a:lnTo>
                    <a:pt x="787639" y="0"/>
                  </a:lnTo>
                  <a:lnTo>
                    <a:pt x="818947" y="146064"/>
                  </a:lnTo>
                  <a:lnTo>
                    <a:pt x="826511" y="147218"/>
                  </a:lnTo>
                  <a:lnTo>
                    <a:pt x="890637" y="166265"/>
                  </a:lnTo>
                  <a:lnTo>
                    <a:pt x="991504" y="54626"/>
                  </a:lnTo>
                  <a:lnTo>
                    <a:pt x="1130560" y="134910"/>
                  </a:lnTo>
                  <a:lnTo>
                    <a:pt x="1085871" y="273252"/>
                  </a:lnTo>
                  <a:lnTo>
                    <a:pt x="1094279" y="279383"/>
                  </a:lnTo>
                  <a:cubicBezTo>
                    <a:pt x="1109924" y="292935"/>
                    <a:pt x="1124849" y="307293"/>
                    <a:pt x="1138991" y="322395"/>
                  </a:cubicBezTo>
                  <a:lnTo>
                    <a:pt x="1143788" y="328084"/>
                  </a:lnTo>
                  <a:lnTo>
                    <a:pt x="1279799" y="284150"/>
                  </a:lnTo>
                  <a:lnTo>
                    <a:pt x="1360084" y="423206"/>
                  </a:lnTo>
                  <a:lnTo>
                    <a:pt x="1258750" y="514762"/>
                  </a:lnTo>
                  <a:lnTo>
                    <a:pt x="1266950" y="535107"/>
                  </a:lnTo>
                  <a:lnTo>
                    <a:pt x="1283058" y="598851"/>
                  </a:lnTo>
                  <a:lnTo>
                    <a:pt x="1414708" y="627071"/>
                  </a:lnTo>
                  <a:lnTo>
                    <a:pt x="1414708" y="787638"/>
                  </a:lnTo>
                  <a:lnTo>
                    <a:pt x="1291400" y="814069"/>
                  </a:lnTo>
                  <a:lnTo>
                    <a:pt x="1286586" y="845607"/>
                  </a:lnTo>
                  <a:cubicBezTo>
                    <a:pt x="1283141" y="862446"/>
                    <a:pt x="1278979" y="879024"/>
                    <a:pt x="1274135" y="895309"/>
                  </a:cubicBezTo>
                  <a:lnTo>
                    <a:pt x="1269256" y="909440"/>
                  </a:lnTo>
                  <a:lnTo>
                    <a:pt x="1360084" y="991504"/>
                  </a:lnTo>
                  <a:lnTo>
                    <a:pt x="1279799" y="1130559"/>
                  </a:lnTo>
                  <a:lnTo>
                    <a:pt x="1168182" y="1094504"/>
                  </a:lnTo>
                  <a:lnTo>
                    <a:pt x="1154421" y="1113376"/>
                  </a:lnTo>
                  <a:cubicBezTo>
                    <a:pt x="1140871" y="1129021"/>
                    <a:pt x="1126512" y="1143946"/>
                    <a:pt x="1111411" y="1158088"/>
                  </a:cubicBezTo>
                  <a:lnTo>
                    <a:pt x="1095560" y="1171449"/>
                  </a:lnTo>
                  <a:lnTo>
                    <a:pt x="1130560" y="1279799"/>
                  </a:lnTo>
                  <a:lnTo>
                    <a:pt x="991504" y="1360083"/>
                  </a:lnTo>
                  <a:lnTo>
                    <a:pt x="917693" y="1278391"/>
                  </a:lnTo>
                  <a:lnTo>
                    <a:pt x="898699" y="1286047"/>
                  </a:lnTo>
                  <a:lnTo>
                    <a:pt x="810436" y="1308351"/>
                  </a:lnTo>
                  <a:lnTo>
                    <a:pt x="787639" y="1414708"/>
                  </a:lnTo>
                  <a:lnTo>
                    <a:pt x="627070" y="1414708"/>
                  </a:lnTo>
                  <a:lnTo>
                    <a:pt x="604225" y="1308129"/>
                  </a:lnTo>
                  <a:lnTo>
                    <a:pt x="588198" y="1305683"/>
                  </a:lnTo>
                  <a:lnTo>
                    <a:pt x="496866" y="1278557"/>
                  </a:lnTo>
                  <a:lnTo>
                    <a:pt x="423205" y="1360083"/>
                  </a:lnTo>
                  <a:lnTo>
                    <a:pt x="284150" y="1279799"/>
                  </a:lnTo>
                  <a:lnTo>
                    <a:pt x="318965" y="1172020"/>
                  </a:lnTo>
                  <a:lnTo>
                    <a:pt x="251122" y="1102537"/>
                  </a:lnTo>
                  <a:lnTo>
                    <a:pt x="245733" y="1094760"/>
                  </a:lnTo>
                  <a:lnTo>
                    <a:pt x="134911" y="1130559"/>
                  </a:lnTo>
                  <a:lnTo>
                    <a:pt x="54626" y="991504"/>
                  </a:lnTo>
                  <a:lnTo>
                    <a:pt x="145519" y="909381"/>
                  </a:lnTo>
                  <a:lnTo>
                    <a:pt x="136590" y="881279"/>
                  </a:lnTo>
                  <a:lnTo>
                    <a:pt x="123065" y="814017"/>
                  </a:lnTo>
                  <a:lnTo>
                    <a:pt x="0" y="787638"/>
                  </a:lnTo>
                  <a:lnTo>
                    <a:pt x="0" y="627071"/>
                  </a:lnTo>
                  <a:lnTo>
                    <a:pt x="130427" y="599113"/>
                  </a:lnTo>
                  <a:lnTo>
                    <a:pt x="136590" y="571623"/>
                  </a:lnTo>
                  <a:lnTo>
                    <a:pt x="156261" y="515034"/>
                  </a:lnTo>
                  <a:lnTo>
                    <a:pt x="54626" y="423206"/>
                  </a:lnTo>
                  <a:lnTo>
                    <a:pt x="134911" y="284150"/>
                  </a:lnTo>
                  <a:lnTo>
                    <a:pt x="271981" y="328426"/>
                  </a:lnTo>
                  <a:lnTo>
                    <a:pt x="302006" y="296028"/>
                  </a:lnTo>
                  <a:lnTo>
                    <a:pt x="329025" y="273834"/>
                  </a:lnTo>
                  <a:lnTo>
                    <a:pt x="284150" y="134910"/>
                  </a:lnTo>
                  <a:lnTo>
                    <a:pt x="423205" y="54626"/>
                  </a:lnTo>
                  <a:lnTo>
                    <a:pt x="523263" y="165369"/>
                  </a:lnTo>
                  <a:lnTo>
                    <a:pt x="588198" y="147218"/>
                  </a:lnTo>
                  <a:lnTo>
                    <a:pt x="595762" y="146064"/>
                  </a:lnTo>
                  <a:lnTo>
                    <a:pt x="627070" y="0"/>
                  </a:lnTo>
                  <a:close/>
                  <a:moveTo>
                    <a:pt x="707354" y="250154"/>
                  </a:moveTo>
                  <a:cubicBezTo>
                    <a:pt x="454849" y="250154"/>
                    <a:pt x="250154" y="454849"/>
                    <a:pt x="250154" y="707354"/>
                  </a:cubicBezTo>
                  <a:cubicBezTo>
                    <a:pt x="250154" y="959859"/>
                    <a:pt x="454849" y="1164554"/>
                    <a:pt x="707354" y="1164554"/>
                  </a:cubicBezTo>
                  <a:cubicBezTo>
                    <a:pt x="959859" y="1164554"/>
                    <a:pt x="1164554" y="959859"/>
                    <a:pt x="1164554" y="707354"/>
                  </a:cubicBezTo>
                  <a:cubicBezTo>
                    <a:pt x="1164554" y="454849"/>
                    <a:pt x="959859" y="250154"/>
                    <a:pt x="707354" y="2501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algn="tl" blurRad="190500" dir="2700000" dist="889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5544579" y="3128001"/>
              <a:ext cx="1542908" cy="1542909"/>
            </a:xfrm>
            <a:prstGeom prst="donut">
              <a:avLst>
                <a:gd fmla="val 2734" name="adj"/>
              </a:avLst>
            </a:prstGeom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solidFill>
                  <a:prstClr val="white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32517" y="3748553"/>
            <a:ext cx="1124511" cy="1124512"/>
            <a:chOff x="1802687" y="3259299"/>
            <a:chExt cx="1414708" cy="1414708"/>
          </a:xfrm>
        </p:grpSpPr>
        <p:sp>
          <p:nvSpPr>
            <p:cNvPr id="55" name="任意多边形 54"/>
            <p:cNvSpPr/>
            <p:nvPr/>
          </p:nvSpPr>
          <p:spPr>
            <a:xfrm>
              <a:off x="1802687" y="3259299"/>
              <a:ext cx="1414708" cy="1414708"/>
            </a:xfrm>
            <a:custGeom>
              <a:gdLst>
                <a:gd fmla="*/ 734066 w 1656097" name="connsiteX0"/>
                <a:gd fmla="*/ 0 h 1656098" name="connsiteY0"/>
                <a:gd fmla="*/ 922032 w 1656097" name="connsiteX1"/>
                <a:gd fmla="*/ 0 h 1656098" name="connsiteY1"/>
                <a:gd fmla="*/ 958682 w 1656097" name="connsiteX2"/>
                <a:gd fmla="*/ 170987 h 1656098" name="connsiteY2"/>
                <a:gd fmla="*/ 967537 w 1656097" name="connsiteX3"/>
                <a:gd fmla="*/ 172338 h 1656098" name="connsiteY3"/>
                <a:gd fmla="*/ 1042604 w 1656097" name="connsiteX4"/>
                <a:gd fmla="*/ 194634 h 1656098" name="connsiteY4"/>
                <a:gd fmla="*/ 1160682 w 1656097" name="connsiteX5"/>
                <a:gd fmla="*/ 63947 h 1656098" name="connsiteY5"/>
                <a:gd fmla="*/ 1323465 w 1656097" name="connsiteX6"/>
                <a:gd fmla="*/ 157929 h 1656098" name="connsiteY6"/>
                <a:gd fmla="*/ 1271151 w 1656097" name="connsiteX7"/>
                <a:gd fmla="*/ 319877 h 1656098" name="connsiteY7"/>
                <a:gd fmla="*/ 1280994 w 1656097" name="connsiteX8"/>
                <a:gd fmla="*/ 327054 h 1656098" name="connsiteY8"/>
                <a:gd fmla="*/ 1333335 w 1656097" name="connsiteX9"/>
                <a:gd fmla="*/ 377405 h 1656098" name="connsiteY9"/>
                <a:gd fmla="*/ 1338950 w 1656097" name="connsiteX10"/>
                <a:gd fmla="*/ 384065 h 1656098" name="connsiteY10"/>
                <a:gd fmla="*/ 1498169 w 1656097" name="connsiteX11"/>
                <a:gd fmla="*/ 332634 h 1656098" name="connsiteY11"/>
                <a:gd fmla="*/ 1592152 w 1656097" name="connsiteX12"/>
                <a:gd fmla="*/ 495417 h 1656098" name="connsiteY12"/>
                <a:gd fmla="*/ 1473528 w 1656097" name="connsiteX13"/>
                <a:gd fmla="*/ 602595 h 1656098" name="connsiteY13"/>
                <a:gd fmla="*/ 1483127 w 1656097" name="connsiteX14"/>
                <a:gd fmla="*/ 626411 h 1656098" name="connsiteY14"/>
                <a:gd fmla="*/ 1501984 w 1656097" name="connsiteX15"/>
                <a:gd fmla="*/ 701032 h 1656098" name="connsiteY15"/>
                <a:gd fmla="*/ 1656097 w 1656097" name="connsiteX16"/>
                <a:gd fmla="*/ 734067 h 1656098" name="connsiteY16"/>
                <a:gd fmla="*/ 1656097 w 1656097" name="connsiteX17"/>
                <a:gd fmla="*/ 922032 h 1656098" name="connsiteY17"/>
                <a:gd fmla="*/ 1511749 w 1656097" name="connsiteX18"/>
                <a:gd fmla="*/ 952973 h 1656098" name="connsiteY18"/>
                <a:gd fmla="*/ 1506114 w 1656097" name="connsiteX19"/>
                <a:gd fmla="*/ 989892 h 1656098" name="connsiteY19"/>
                <a:gd fmla="*/ 1491538 w 1656097" name="connsiteX20"/>
                <a:gd fmla="*/ 1048074 h 1656098" name="connsiteY20"/>
                <a:gd fmla="*/ 1485827 w 1656097" name="connsiteX21"/>
                <a:gd fmla="*/ 1064617 h 1656098" name="connsiteY21"/>
                <a:gd fmla="*/ 1592152 w 1656097" name="connsiteX22"/>
                <a:gd fmla="*/ 1160683 h 1656098" name="connsiteY22"/>
                <a:gd fmla="*/ 1498169 w 1656097" name="connsiteX23"/>
                <a:gd fmla="*/ 1323465 h 1656098" name="connsiteY23"/>
                <a:gd fmla="*/ 1367507 w 1656097" name="connsiteX24"/>
                <a:gd fmla="*/ 1281258 h 1656098" name="connsiteY24"/>
                <a:gd fmla="*/ 1351398 w 1656097" name="connsiteX25"/>
                <a:gd fmla="*/ 1303350 h 1656098" name="connsiteY25"/>
                <a:gd fmla="*/ 1301049 w 1656097" name="connsiteX26"/>
                <a:gd fmla="*/ 1355691 h 1656098" name="connsiteY26"/>
                <a:gd fmla="*/ 1282493 w 1656097" name="connsiteX27"/>
                <a:gd fmla="*/ 1371332 h 1656098" name="connsiteY27"/>
                <a:gd fmla="*/ 1323465 w 1656097" name="connsiteX28"/>
                <a:gd fmla="*/ 1498169 h 1656098" name="connsiteY28"/>
                <a:gd fmla="*/ 1160682 w 1656097" name="connsiteX29"/>
                <a:gd fmla="*/ 1592152 h 1656098" name="connsiteY29"/>
                <a:gd fmla="*/ 1074277 w 1656097" name="connsiteX30"/>
                <a:gd fmla="*/ 1496521 h 1656098" name="connsiteY30"/>
                <a:gd fmla="*/ 1052042 w 1656097" name="connsiteX31"/>
                <a:gd fmla="*/ 1505484 h 1656098" name="connsiteY31"/>
                <a:gd fmla="*/ 948719 w 1656097" name="connsiteX32"/>
                <a:gd fmla="*/ 1531593 h 1656098" name="connsiteY32"/>
                <a:gd fmla="*/ 922032 w 1656097" name="connsiteX33"/>
                <a:gd fmla="*/ 1656098 h 1656098" name="connsiteY33"/>
                <a:gd fmla="*/ 734066 w 1656097" name="connsiteX34"/>
                <a:gd fmla="*/ 1656098 h 1656098" name="connsiteY34"/>
                <a:gd fmla="*/ 707323 w 1656097" name="connsiteX35"/>
                <a:gd fmla="*/ 1531333 h 1656098" name="connsiteY35"/>
                <a:gd fmla="*/ 688561 w 1656097" name="connsiteX36"/>
                <a:gd fmla="*/ 1528470 h 1656098" name="connsiteY36"/>
                <a:gd fmla="*/ 581645 w 1656097" name="connsiteX37"/>
                <a:gd fmla="*/ 1496716 h 1656098" name="connsiteY37"/>
                <a:gd fmla="*/ 495416 w 1656097" name="connsiteX38"/>
                <a:gd fmla="*/ 1592152 h 1656098" name="connsiteY38"/>
                <a:gd fmla="*/ 332634 w 1656097" name="connsiteX39"/>
                <a:gd fmla="*/ 1498169 h 1656098" name="connsiteY39"/>
                <a:gd fmla="*/ 373389 w 1656097" name="connsiteX40"/>
                <a:gd fmla="*/ 1372000 h 1656098" name="connsiteY40"/>
                <a:gd fmla="*/ 293970 w 1656097" name="connsiteX41"/>
                <a:gd fmla="*/ 1290661 h 1656098" name="connsiteY41"/>
                <a:gd fmla="*/ 287662 w 1656097" name="connsiteX42"/>
                <a:gd fmla="*/ 1281558 h 1656098" name="connsiteY42"/>
                <a:gd fmla="*/ 157930 w 1656097" name="connsiteX43"/>
                <a:gd fmla="*/ 1323465 h 1656098" name="connsiteY43"/>
                <a:gd fmla="*/ 63947 w 1656097" name="connsiteX44"/>
                <a:gd fmla="*/ 1160683 h 1656098" name="connsiteY44"/>
                <a:gd fmla="*/ 170348 w 1656097" name="connsiteX45"/>
                <a:gd fmla="*/ 1064548 h 1656098" name="connsiteY45"/>
                <a:gd fmla="*/ 159896 w 1656097" name="connsiteX46"/>
                <a:gd fmla="*/ 1031651 h 1656098" name="connsiteY46"/>
                <a:gd fmla="*/ 144063 w 1656097" name="connsiteX47"/>
                <a:gd fmla="*/ 952912 h 1656098" name="connsiteY47"/>
                <a:gd fmla="*/ 0 w 1656097" name="connsiteX48"/>
                <a:gd fmla="*/ 922032 h 1656098" name="connsiteY48"/>
                <a:gd fmla="*/ 0 w 1656097" name="connsiteX49"/>
                <a:gd fmla="*/ 734067 h 1656098" name="connsiteY49"/>
                <a:gd fmla="*/ 152682 w 1656097" name="connsiteX50"/>
                <a:gd fmla="*/ 701339 h 1656098" name="connsiteY50"/>
                <a:gd fmla="*/ 159896 w 1656097" name="connsiteX51"/>
                <a:gd fmla="*/ 669158 h 1656098" name="connsiteY51"/>
                <a:gd fmla="*/ 182923 w 1656097" name="connsiteX52"/>
                <a:gd fmla="*/ 602913 h 1656098" name="connsiteY52"/>
                <a:gd fmla="*/ 63947 w 1656097" name="connsiteX53"/>
                <a:gd fmla="*/ 495417 h 1656098" name="connsiteY53"/>
                <a:gd fmla="*/ 157930 w 1656097" name="connsiteX54"/>
                <a:gd fmla="*/ 332634 h 1656098" name="connsiteY54"/>
                <a:gd fmla="*/ 318389 w 1656097" name="connsiteX55"/>
                <a:gd fmla="*/ 384465 h 1656098" name="connsiteY55"/>
                <a:gd fmla="*/ 353537 w 1656097" name="connsiteX56"/>
                <a:gd fmla="*/ 346539 h 1656098" name="connsiteY56"/>
                <a:gd fmla="*/ 385166 w 1656097" name="connsiteX57"/>
                <a:gd fmla="*/ 320558 h 1656098" name="connsiteY57"/>
                <a:gd fmla="*/ 332634 w 1656097" name="connsiteX58"/>
                <a:gd fmla="*/ 157929 h 1656098" name="connsiteY58"/>
                <a:gd fmla="*/ 495416 w 1656097" name="connsiteX59"/>
                <a:gd fmla="*/ 63947 h 1656098" name="connsiteY59"/>
                <a:gd fmla="*/ 612546 w 1656097" name="connsiteX60"/>
                <a:gd fmla="*/ 193585 h 1656098" name="connsiteY60"/>
                <a:gd fmla="*/ 688561 w 1656097" name="connsiteX61"/>
                <a:gd fmla="*/ 172338 h 1656098" name="connsiteY61"/>
                <a:gd fmla="*/ 697415 w 1656097" name="connsiteX62"/>
                <a:gd fmla="*/ 170987 h 1656098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1656098" w="1656097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algn="tl" blurRad="190500" dir="2700000" dist="889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51974" y="1225475"/>
            <a:ext cx="1124511" cy="1124512"/>
            <a:chOff x="1802687" y="3259299"/>
            <a:chExt cx="1414708" cy="1414708"/>
          </a:xfrm>
        </p:grpSpPr>
        <p:sp>
          <p:nvSpPr>
            <p:cNvPr id="58" name="任意多边形 57"/>
            <p:cNvSpPr/>
            <p:nvPr/>
          </p:nvSpPr>
          <p:spPr>
            <a:xfrm>
              <a:off x="1802687" y="3259299"/>
              <a:ext cx="1414708" cy="1414708"/>
            </a:xfrm>
            <a:custGeom>
              <a:gdLst>
                <a:gd fmla="*/ 734066 w 1656097" name="connsiteX0"/>
                <a:gd fmla="*/ 0 h 1656098" name="connsiteY0"/>
                <a:gd fmla="*/ 922032 w 1656097" name="connsiteX1"/>
                <a:gd fmla="*/ 0 h 1656098" name="connsiteY1"/>
                <a:gd fmla="*/ 958682 w 1656097" name="connsiteX2"/>
                <a:gd fmla="*/ 170987 h 1656098" name="connsiteY2"/>
                <a:gd fmla="*/ 967537 w 1656097" name="connsiteX3"/>
                <a:gd fmla="*/ 172338 h 1656098" name="connsiteY3"/>
                <a:gd fmla="*/ 1042604 w 1656097" name="connsiteX4"/>
                <a:gd fmla="*/ 194634 h 1656098" name="connsiteY4"/>
                <a:gd fmla="*/ 1160682 w 1656097" name="connsiteX5"/>
                <a:gd fmla="*/ 63947 h 1656098" name="connsiteY5"/>
                <a:gd fmla="*/ 1323465 w 1656097" name="connsiteX6"/>
                <a:gd fmla="*/ 157929 h 1656098" name="connsiteY6"/>
                <a:gd fmla="*/ 1271151 w 1656097" name="connsiteX7"/>
                <a:gd fmla="*/ 319877 h 1656098" name="connsiteY7"/>
                <a:gd fmla="*/ 1280994 w 1656097" name="connsiteX8"/>
                <a:gd fmla="*/ 327054 h 1656098" name="connsiteY8"/>
                <a:gd fmla="*/ 1333335 w 1656097" name="connsiteX9"/>
                <a:gd fmla="*/ 377405 h 1656098" name="connsiteY9"/>
                <a:gd fmla="*/ 1338950 w 1656097" name="connsiteX10"/>
                <a:gd fmla="*/ 384065 h 1656098" name="connsiteY10"/>
                <a:gd fmla="*/ 1498169 w 1656097" name="connsiteX11"/>
                <a:gd fmla="*/ 332634 h 1656098" name="connsiteY11"/>
                <a:gd fmla="*/ 1592152 w 1656097" name="connsiteX12"/>
                <a:gd fmla="*/ 495417 h 1656098" name="connsiteY12"/>
                <a:gd fmla="*/ 1473528 w 1656097" name="connsiteX13"/>
                <a:gd fmla="*/ 602595 h 1656098" name="connsiteY13"/>
                <a:gd fmla="*/ 1483127 w 1656097" name="connsiteX14"/>
                <a:gd fmla="*/ 626411 h 1656098" name="connsiteY14"/>
                <a:gd fmla="*/ 1501984 w 1656097" name="connsiteX15"/>
                <a:gd fmla="*/ 701032 h 1656098" name="connsiteY15"/>
                <a:gd fmla="*/ 1656097 w 1656097" name="connsiteX16"/>
                <a:gd fmla="*/ 734067 h 1656098" name="connsiteY16"/>
                <a:gd fmla="*/ 1656097 w 1656097" name="connsiteX17"/>
                <a:gd fmla="*/ 922032 h 1656098" name="connsiteY17"/>
                <a:gd fmla="*/ 1511749 w 1656097" name="connsiteX18"/>
                <a:gd fmla="*/ 952973 h 1656098" name="connsiteY18"/>
                <a:gd fmla="*/ 1506114 w 1656097" name="connsiteX19"/>
                <a:gd fmla="*/ 989892 h 1656098" name="connsiteY19"/>
                <a:gd fmla="*/ 1491538 w 1656097" name="connsiteX20"/>
                <a:gd fmla="*/ 1048074 h 1656098" name="connsiteY20"/>
                <a:gd fmla="*/ 1485827 w 1656097" name="connsiteX21"/>
                <a:gd fmla="*/ 1064617 h 1656098" name="connsiteY21"/>
                <a:gd fmla="*/ 1592152 w 1656097" name="connsiteX22"/>
                <a:gd fmla="*/ 1160683 h 1656098" name="connsiteY22"/>
                <a:gd fmla="*/ 1498169 w 1656097" name="connsiteX23"/>
                <a:gd fmla="*/ 1323465 h 1656098" name="connsiteY23"/>
                <a:gd fmla="*/ 1367507 w 1656097" name="connsiteX24"/>
                <a:gd fmla="*/ 1281258 h 1656098" name="connsiteY24"/>
                <a:gd fmla="*/ 1351398 w 1656097" name="connsiteX25"/>
                <a:gd fmla="*/ 1303350 h 1656098" name="connsiteY25"/>
                <a:gd fmla="*/ 1301049 w 1656097" name="connsiteX26"/>
                <a:gd fmla="*/ 1355691 h 1656098" name="connsiteY26"/>
                <a:gd fmla="*/ 1282493 w 1656097" name="connsiteX27"/>
                <a:gd fmla="*/ 1371332 h 1656098" name="connsiteY27"/>
                <a:gd fmla="*/ 1323465 w 1656097" name="connsiteX28"/>
                <a:gd fmla="*/ 1498169 h 1656098" name="connsiteY28"/>
                <a:gd fmla="*/ 1160682 w 1656097" name="connsiteX29"/>
                <a:gd fmla="*/ 1592152 h 1656098" name="connsiteY29"/>
                <a:gd fmla="*/ 1074277 w 1656097" name="connsiteX30"/>
                <a:gd fmla="*/ 1496521 h 1656098" name="connsiteY30"/>
                <a:gd fmla="*/ 1052042 w 1656097" name="connsiteX31"/>
                <a:gd fmla="*/ 1505484 h 1656098" name="connsiteY31"/>
                <a:gd fmla="*/ 948719 w 1656097" name="connsiteX32"/>
                <a:gd fmla="*/ 1531593 h 1656098" name="connsiteY32"/>
                <a:gd fmla="*/ 922032 w 1656097" name="connsiteX33"/>
                <a:gd fmla="*/ 1656098 h 1656098" name="connsiteY33"/>
                <a:gd fmla="*/ 734066 w 1656097" name="connsiteX34"/>
                <a:gd fmla="*/ 1656098 h 1656098" name="connsiteY34"/>
                <a:gd fmla="*/ 707323 w 1656097" name="connsiteX35"/>
                <a:gd fmla="*/ 1531333 h 1656098" name="connsiteY35"/>
                <a:gd fmla="*/ 688561 w 1656097" name="connsiteX36"/>
                <a:gd fmla="*/ 1528470 h 1656098" name="connsiteY36"/>
                <a:gd fmla="*/ 581645 w 1656097" name="connsiteX37"/>
                <a:gd fmla="*/ 1496716 h 1656098" name="connsiteY37"/>
                <a:gd fmla="*/ 495416 w 1656097" name="connsiteX38"/>
                <a:gd fmla="*/ 1592152 h 1656098" name="connsiteY38"/>
                <a:gd fmla="*/ 332634 w 1656097" name="connsiteX39"/>
                <a:gd fmla="*/ 1498169 h 1656098" name="connsiteY39"/>
                <a:gd fmla="*/ 373389 w 1656097" name="connsiteX40"/>
                <a:gd fmla="*/ 1372000 h 1656098" name="connsiteY40"/>
                <a:gd fmla="*/ 293970 w 1656097" name="connsiteX41"/>
                <a:gd fmla="*/ 1290661 h 1656098" name="connsiteY41"/>
                <a:gd fmla="*/ 287662 w 1656097" name="connsiteX42"/>
                <a:gd fmla="*/ 1281558 h 1656098" name="connsiteY42"/>
                <a:gd fmla="*/ 157930 w 1656097" name="connsiteX43"/>
                <a:gd fmla="*/ 1323465 h 1656098" name="connsiteY43"/>
                <a:gd fmla="*/ 63947 w 1656097" name="connsiteX44"/>
                <a:gd fmla="*/ 1160683 h 1656098" name="connsiteY44"/>
                <a:gd fmla="*/ 170348 w 1656097" name="connsiteX45"/>
                <a:gd fmla="*/ 1064548 h 1656098" name="connsiteY45"/>
                <a:gd fmla="*/ 159896 w 1656097" name="connsiteX46"/>
                <a:gd fmla="*/ 1031651 h 1656098" name="connsiteY46"/>
                <a:gd fmla="*/ 144063 w 1656097" name="connsiteX47"/>
                <a:gd fmla="*/ 952912 h 1656098" name="connsiteY47"/>
                <a:gd fmla="*/ 0 w 1656097" name="connsiteX48"/>
                <a:gd fmla="*/ 922032 h 1656098" name="connsiteY48"/>
                <a:gd fmla="*/ 0 w 1656097" name="connsiteX49"/>
                <a:gd fmla="*/ 734067 h 1656098" name="connsiteY49"/>
                <a:gd fmla="*/ 152682 w 1656097" name="connsiteX50"/>
                <a:gd fmla="*/ 701339 h 1656098" name="connsiteY50"/>
                <a:gd fmla="*/ 159896 w 1656097" name="connsiteX51"/>
                <a:gd fmla="*/ 669158 h 1656098" name="connsiteY51"/>
                <a:gd fmla="*/ 182923 w 1656097" name="connsiteX52"/>
                <a:gd fmla="*/ 602913 h 1656098" name="connsiteY52"/>
                <a:gd fmla="*/ 63947 w 1656097" name="connsiteX53"/>
                <a:gd fmla="*/ 495417 h 1656098" name="connsiteY53"/>
                <a:gd fmla="*/ 157930 w 1656097" name="connsiteX54"/>
                <a:gd fmla="*/ 332634 h 1656098" name="connsiteY54"/>
                <a:gd fmla="*/ 318389 w 1656097" name="connsiteX55"/>
                <a:gd fmla="*/ 384465 h 1656098" name="connsiteY55"/>
                <a:gd fmla="*/ 353537 w 1656097" name="connsiteX56"/>
                <a:gd fmla="*/ 346539 h 1656098" name="connsiteY56"/>
                <a:gd fmla="*/ 385166 w 1656097" name="connsiteX57"/>
                <a:gd fmla="*/ 320558 h 1656098" name="connsiteY57"/>
                <a:gd fmla="*/ 332634 w 1656097" name="connsiteX58"/>
                <a:gd fmla="*/ 157929 h 1656098" name="connsiteY58"/>
                <a:gd fmla="*/ 495416 w 1656097" name="connsiteX59"/>
                <a:gd fmla="*/ 63947 h 1656098" name="connsiteY59"/>
                <a:gd fmla="*/ 612546 w 1656097" name="connsiteX60"/>
                <a:gd fmla="*/ 193585 h 1656098" name="connsiteY60"/>
                <a:gd fmla="*/ 688561 w 1656097" name="connsiteX61"/>
                <a:gd fmla="*/ 172338 h 1656098" name="connsiteY61"/>
                <a:gd fmla="*/ 697415 w 1656097" name="connsiteX62"/>
                <a:gd fmla="*/ 170987 h 1656098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1656098" w="1656097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algn="tl" blurRad="190500" dir="2700000" dist="889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40097" y="2935260"/>
            <a:ext cx="1124511" cy="1124512"/>
            <a:chOff x="1802687" y="3259299"/>
            <a:chExt cx="1414708" cy="1414708"/>
          </a:xfrm>
        </p:grpSpPr>
        <p:sp>
          <p:nvSpPr>
            <p:cNvPr id="61" name="任意多边形 60"/>
            <p:cNvSpPr/>
            <p:nvPr/>
          </p:nvSpPr>
          <p:spPr>
            <a:xfrm>
              <a:off x="1802687" y="3259299"/>
              <a:ext cx="1414708" cy="1414708"/>
            </a:xfrm>
            <a:custGeom>
              <a:gdLst>
                <a:gd fmla="*/ 734066 w 1656097" name="connsiteX0"/>
                <a:gd fmla="*/ 0 h 1656098" name="connsiteY0"/>
                <a:gd fmla="*/ 922032 w 1656097" name="connsiteX1"/>
                <a:gd fmla="*/ 0 h 1656098" name="connsiteY1"/>
                <a:gd fmla="*/ 958682 w 1656097" name="connsiteX2"/>
                <a:gd fmla="*/ 170987 h 1656098" name="connsiteY2"/>
                <a:gd fmla="*/ 967537 w 1656097" name="connsiteX3"/>
                <a:gd fmla="*/ 172338 h 1656098" name="connsiteY3"/>
                <a:gd fmla="*/ 1042604 w 1656097" name="connsiteX4"/>
                <a:gd fmla="*/ 194634 h 1656098" name="connsiteY4"/>
                <a:gd fmla="*/ 1160682 w 1656097" name="connsiteX5"/>
                <a:gd fmla="*/ 63947 h 1656098" name="connsiteY5"/>
                <a:gd fmla="*/ 1323465 w 1656097" name="connsiteX6"/>
                <a:gd fmla="*/ 157929 h 1656098" name="connsiteY6"/>
                <a:gd fmla="*/ 1271151 w 1656097" name="connsiteX7"/>
                <a:gd fmla="*/ 319877 h 1656098" name="connsiteY7"/>
                <a:gd fmla="*/ 1280994 w 1656097" name="connsiteX8"/>
                <a:gd fmla="*/ 327054 h 1656098" name="connsiteY8"/>
                <a:gd fmla="*/ 1333335 w 1656097" name="connsiteX9"/>
                <a:gd fmla="*/ 377405 h 1656098" name="connsiteY9"/>
                <a:gd fmla="*/ 1338950 w 1656097" name="connsiteX10"/>
                <a:gd fmla="*/ 384065 h 1656098" name="connsiteY10"/>
                <a:gd fmla="*/ 1498169 w 1656097" name="connsiteX11"/>
                <a:gd fmla="*/ 332634 h 1656098" name="connsiteY11"/>
                <a:gd fmla="*/ 1592152 w 1656097" name="connsiteX12"/>
                <a:gd fmla="*/ 495417 h 1656098" name="connsiteY12"/>
                <a:gd fmla="*/ 1473528 w 1656097" name="connsiteX13"/>
                <a:gd fmla="*/ 602595 h 1656098" name="connsiteY13"/>
                <a:gd fmla="*/ 1483127 w 1656097" name="connsiteX14"/>
                <a:gd fmla="*/ 626411 h 1656098" name="connsiteY14"/>
                <a:gd fmla="*/ 1501984 w 1656097" name="connsiteX15"/>
                <a:gd fmla="*/ 701032 h 1656098" name="connsiteY15"/>
                <a:gd fmla="*/ 1656097 w 1656097" name="connsiteX16"/>
                <a:gd fmla="*/ 734067 h 1656098" name="connsiteY16"/>
                <a:gd fmla="*/ 1656097 w 1656097" name="connsiteX17"/>
                <a:gd fmla="*/ 922032 h 1656098" name="connsiteY17"/>
                <a:gd fmla="*/ 1511749 w 1656097" name="connsiteX18"/>
                <a:gd fmla="*/ 952973 h 1656098" name="connsiteY18"/>
                <a:gd fmla="*/ 1506114 w 1656097" name="connsiteX19"/>
                <a:gd fmla="*/ 989892 h 1656098" name="connsiteY19"/>
                <a:gd fmla="*/ 1491538 w 1656097" name="connsiteX20"/>
                <a:gd fmla="*/ 1048074 h 1656098" name="connsiteY20"/>
                <a:gd fmla="*/ 1485827 w 1656097" name="connsiteX21"/>
                <a:gd fmla="*/ 1064617 h 1656098" name="connsiteY21"/>
                <a:gd fmla="*/ 1592152 w 1656097" name="connsiteX22"/>
                <a:gd fmla="*/ 1160683 h 1656098" name="connsiteY22"/>
                <a:gd fmla="*/ 1498169 w 1656097" name="connsiteX23"/>
                <a:gd fmla="*/ 1323465 h 1656098" name="connsiteY23"/>
                <a:gd fmla="*/ 1367507 w 1656097" name="connsiteX24"/>
                <a:gd fmla="*/ 1281258 h 1656098" name="connsiteY24"/>
                <a:gd fmla="*/ 1351398 w 1656097" name="connsiteX25"/>
                <a:gd fmla="*/ 1303350 h 1656098" name="connsiteY25"/>
                <a:gd fmla="*/ 1301049 w 1656097" name="connsiteX26"/>
                <a:gd fmla="*/ 1355691 h 1656098" name="connsiteY26"/>
                <a:gd fmla="*/ 1282493 w 1656097" name="connsiteX27"/>
                <a:gd fmla="*/ 1371332 h 1656098" name="connsiteY27"/>
                <a:gd fmla="*/ 1323465 w 1656097" name="connsiteX28"/>
                <a:gd fmla="*/ 1498169 h 1656098" name="connsiteY28"/>
                <a:gd fmla="*/ 1160682 w 1656097" name="connsiteX29"/>
                <a:gd fmla="*/ 1592152 h 1656098" name="connsiteY29"/>
                <a:gd fmla="*/ 1074277 w 1656097" name="connsiteX30"/>
                <a:gd fmla="*/ 1496521 h 1656098" name="connsiteY30"/>
                <a:gd fmla="*/ 1052042 w 1656097" name="connsiteX31"/>
                <a:gd fmla="*/ 1505484 h 1656098" name="connsiteY31"/>
                <a:gd fmla="*/ 948719 w 1656097" name="connsiteX32"/>
                <a:gd fmla="*/ 1531593 h 1656098" name="connsiteY32"/>
                <a:gd fmla="*/ 922032 w 1656097" name="connsiteX33"/>
                <a:gd fmla="*/ 1656098 h 1656098" name="connsiteY33"/>
                <a:gd fmla="*/ 734066 w 1656097" name="connsiteX34"/>
                <a:gd fmla="*/ 1656098 h 1656098" name="connsiteY34"/>
                <a:gd fmla="*/ 707323 w 1656097" name="connsiteX35"/>
                <a:gd fmla="*/ 1531333 h 1656098" name="connsiteY35"/>
                <a:gd fmla="*/ 688561 w 1656097" name="connsiteX36"/>
                <a:gd fmla="*/ 1528470 h 1656098" name="connsiteY36"/>
                <a:gd fmla="*/ 581645 w 1656097" name="connsiteX37"/>
                <a:gd fmla="*/ 1496716 h 1656098" name="connsiteY37"/>
                <a:gd fmla="*/ 495416 w 1656097" name="connsiteX38"/>
                <a:gd fmla="*/ 1592152 h 1656098" name="connsiteY38"/>
                <a:gd fmla="*/ 332634 w 1656097" name="connsiteX39"/>
                <a:gd fmla="*/ 1498169 h 1656098" name="connsiteY39"/>
                <a:gd fmla="*/ 373389 w 1656097" name="connsiteX40"/>
                <a:gd fmla="*/ 1372000 h 1656098" name="connsiteY40"/>
                <a:gd fmla="*/ 293970 w 1656097" name="connsiteX41"/>
                <a:gd fmla="*/ 1290661 h 1656098" name="connsiteY41"/>
                <a:gd fmla="*/ 287662 w 1656097" name="connsiteX42"/>
                <a:gd fmla="*/ 1281558 h 1656098" name="connsiteY42"/>
                <a:gd fmla="*/ 157930 w 1656097" name="connsiteX43"/>
                <a:gd fmla="*/ 1323465 h 1656098" name="connsiteY43"/>
                <a:gd fmla="*/ 63947 w 1656097" name="connsiteX44"/>
                <a:gd fmla="*/ 1160683 h 1656098" name="connsiteY44"/>
                <a:gd fmla="*/ 170348 w 1656097" name="connsiteX45"/>
                <a:gd fmla="*/ 1064548 h 1656098" name="connsiteY45"/>
                <a:gd fmla="*/ 159896 w 1656097" name="connsiteX46"/>
                <a:gd fmla="*/ 1031651 h 1656098" name="connsiteY46"/>
                <a:gd fmla="*/ 144063 w 1656097" name="connsiteX47"/>
                <a:gd fmla="*/ 952912 h 1656098" name="connsiteY47"/>
                <a:gd fmla="*/ 0 w 1656097" name="connsiteX48"/>
                <a:gd fmla="*/ 922032 h 1656098" name="connsiteY48"/>
                <a:gd fmla="*/ 0 w 1656097" name="connsiteX49"/>
                <a:gd fmla="*/ 734067 h 1656098" name="connsiteY49"/>
                <a:gd fmla="*/ 152682 w 1656097" name="connsiteX50"/>
                <a:gd fmla="*/ 701339 h 1656098" name="connsiteY50"/>
                <a:gd fmla="*/ 159896 w 1656097" name="connsiteX51"/>
                <a:gd fmla="*/ 669158 h 1656098" name="connsiteY51"/>
                <a:gd fmla="*/ 182923 w 1656097" name="connsiteX52"/>
                <a:gd fmla="*/ 602913 h 1656098" name="connsiteY52"/>
                <a:gd fmla="*/ 63947 w 1656097" name="connsiteX53"/>
                <a:gd fmla="*/ 495417 h 1656098" name="connsiteY53"/>
                <a:gd fmla="*/ 157930 w 1656097" name="connsiteX54"/>
                <a:gd fmla="*/ 332634 h 1656098" name="connsiteY54"/>
                <a:gd fmla="*/ 318389 w 1656097" name="connsiteX55"/>
                <a:gd fmla="*/ 384465 h 1656098" name="connsiteY55"/>
                <a:gd fmla="*/ 353537 w 1656097" name="connsiteX56"/>
                <a:gd fmla="*/ 346539 h 1656098" name="connsiteY56"/>
                <a:gd fmla="*/ 385166 w 1656097" name="connsiteX57"/>
                <a:gd fmla="*/ 320558 h 1656098" name="connsiteY57"/>
                <a:gd fmla="*/ 332634 w 1656097" name="connsiteX58"/>
                <a:gd fmla="*/ 157929 h 1656098" name="connsiteY58"/>
                <a:gd fmla="*/ 495416 w 1656097" name="connsiteX59"/>
                <a:gd fmla="*/ 63947 h 1656098" name="connsiteY59"/>
                <a:gd fmla="*/ 612546 w 1656097" name="connsiteX60"/>
                <a:gd fmla="*/ 193585 h 1656098" name="connsiteY60"/>
                <a:gd fmla="*/ 688561 w 1656097" name="connsiteX61"/>
                <a:gd fmla="*/ 172338 h 1656098" name="connsiteY61"/>
                <a:gd fmla="*/ 697415 w 1656097" name="connsiteX62"/>
                <a:gd fmla="*/ 170987 h 1656098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1656098" w="1656097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algn="tl" blurRad="190500" dir="2700000" dist="889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61031" y="5479469"/>
            <a:ext cx="1124511" cy="1124512"/>
            <a:chOff x="1802687" y="3259299"/>
            <a:chExt cx="1414708" cy="1414708"/>
          </a:xfrm>
        </p:grpSpPr>
        <p:sp>
          <p:nvSpPr>
            <p:cNvPr id="64" name="任意多边形 63"/>
            <p:cNvSpPr/>
            <p:nvPr/>
          </p:nvSpPr>
          <p:spPr>
            <a:xfrm>
              <a:off x="1802687" y="3259299"/>
              <a:ext cx="1414708" cy="1414708"/>
            </a:xfrm>
            <a:custGeom>
              <a:gdLst>
                <a:gd fmla="*/ 734066 w 1656097" name="connsiteX0"/>
                <a:gd fmla="*/ 0 h 1656098" name="connsiteY0"/>
                <a:gd fmla="*/ 922032 w 1656097" name="connsiteX1"/>
                <a:gd fmla="*/ 0 h 1656098" name="connsiteY1"/>
                <a:gd fmla="*/ 958682 w 1656097" name="connsiteX2"/>
                <a:gd fmla="*/ 170987 h 1656098" name="connsiteY2"/>
                <a:gd fmla="*/ 967537 w 1656097" name="connsiteX3"/>
                <a:gd fmla="*/ 172338 h 1656098" name="connsiteY3"/>
                <a:gd fmla="*/ 1042604 w 1656097" name="connsiteX4"/>
                <a:gd fmla="*/ 194634 h 1656098" name="connsiteY4"/>
                <a:gd fmla="*/ 1160682 w 1656097" name="connsiteX5"/>
                <a:gd fmla="*/ 63947 h 1656098" name="connsiteY5"/>
                <a:gd fmla="*/ 1323465 w 1656097" name="connsiteX6"/>
                <a:gd fmla="*/ 157929 h 1656098" name="connsiteY6"/>
                <a:gd fmla="*/ 1271151 w 1656097" name="connsiteX7"/>
                <a:gd fmla="*/ 319877 h 1656098" name="connsiteY7"/>
                <a:gd fmla="*/ 1280994 w 1656097" name="connsiteX8"/>
                <a:gd fmla="*/ 327054 h 1656098" name="connsiteY8"/>
                <a:gd fmla="*/ 1333335 w 1656097" name="connsiteX9"/>
                <a:gd fmla="*/ 377405 h 1656098" name="connsiteY9"/>
                <a:gd fmla="*/ 1338950 w 1656097" name="connsiteX10"/>
                <a:gd fmla="*/ 384065 h 1656098" name="connsiteY10"/>
                <a:gd fmla="*/ 1498169 w 1656097" name="connsiteX11"/>
                <a:gd fmla="*/ 332634 h 1656098" name="connsiteY11"/>
                <a:gd fmla="*/ 1592152 w 1656097" name="connsiteX12"/>
                <a:gd fmla="*/ 495417 h 1656098" name="connsiteY12"/>
                <a:gd fmla="*/ 1473528 w 1656097" name="connsiteX13"/>
                <a:gd fmla="*/ 602595 h 1656098" name="connsiteY13"/>
                <a:gd fmla="*/ 1483127 w 1656097" name="connsiteX14"/>
                <a:gd fmla="*/ 626411 h 1656098" name="connsiteY14"/>
                <a:gd fmla="*/ 1501984 w 1656097" name="connsiteX15"/>
                <a:gd fmla="*/ 701032 h 1656098" name="connsiteY15"/>
                <a:gd fmla="*/ 1656097 w 1656097" name="connsiteX16"/>
                <a:gd fmla="*/ 734067 h 1656098" name="connsiteY16"/>
                <a:gd fmla="*/ 1656097 w 1656097" name="connsiteX17"/>
                <a:gd fmla="*/ 922032 h 1656098" name="connsiteY17"/>
                <a:gd fmla="*/ 1511749 w 1656097" name="connsiteX18"/>
                <a:gd fmla="*/ 952973 h 1656098" name="connsiteY18"/>
                <a:gd fmla="*/ 1506114 w 1656097" name="connsiteX19"/>
                <a:gd fmla="*/ 989892 h 1656098" name="connsiteY19"/>
                <a:gd fmla="*/ 1491538 w 1656097" name="connsiteX20"/>
                <a:gd fmla="*/ 1048074 h 1656098" name="connsiteY20"/>
                <a:gd fmla="*/ 1485827 w 1656097" name="connsiteX21"/>
                <a:gd fmla="*/ 1064617 h 1656098" name="connsiteY21"/>
                <a:gd fmla="*/ 1592152 w 1656097" name="connsiteX22"/>
                <a:gd fmla="*/ 1160683 h 1656098" name="connsiteY22"/>
                <a:gd fmla="*/ 1498169 w 1656097" name="connsiteX23"/>
                <a:gd fmla="*/ 1323465 h 1656098" name="connsiteY23"/>
                <a:gd fmla="*/ 1367507 w 1656097" name="connsiteX24"/>
                <a:gd fmla="*/ 1281258 h 1656098" name="connsiteY24"/>
                <a:gd fmla="*/ 1351398 w 1656097" name="connsiteX25"/>
                <a:gd fmla="*/ 1303350 h 1656098" name="connsiteY25"/>
                <a:gd fmla="*/ 1301049 w 1656097" name="connsiteX26"/>
                <a:gd fmla="*/ 1355691 h 1656098" name="connsiteY26"/>
                <a:gd fmla="*/ 1282493 w 1656097" name="connsiteX27"/>
                <a:gd fmla="*/ 1371332 h 1656098" name="connsiteY27"/>
                <a:gd fmla="*/ 1323465 w 1656097" name="connsiteX28"/>
                <a:gd fmla="*/ 1498169 h 1656098" name="connsiteY28"/>
                <a:gd fmla="*/ 1160682 w 1656097" name="connsiteX29"/>
                <a:gd fmla="*/ 1592152 h 1656098" name="connsiteY29"/>
                <a:gd fmla="*/ 1074277 w 1656097" name="connsiteX30"/>
                <a:gd fmla="*/ 1496521 h 1656098" name="connsiteY30"/>
                <a:gd fmla="*/ 1052042 w 1656097" name="connsiteX31"/>
                <a:gd fmla="*/ 1505484 h 1656098" name="connsiteY31"/>
                <a:gd fmla="*/ 948719 w 1656097" name="connsiteX32"/>
                <a:gd fmla="*/ 1531593 h 1656098" name="connsiteY32"/>
                <a:gd fmla="*/ 922032 w 1656097" name="connsiteX33"/>
                <a:gd fmla="*/ 1656098 h 1656098" name="connsiteY33"/>
                <a:gd fmla="*/ 734066 w 1656097" name="connsiteX34"/>
                <a:gd fmla="*/ 1656098 h 1656098" name="connsiteY34"/>
                <a:gd fmla="*/ 707323 w 1656097" name="connsiteX35"/>
                <a:gd fmla="*/ 1531333 h 1656098" name="connsiteY35"/>
                <a:gd fmla="*/ 688561 w 1656097" name="connsiteX36"/>
                <a:gd fmla="*/ 1528470 h 1656098" name="connsiteY36"/>
                <a:gd fmla="*/ 581645 w 1656097" name="connsiteX37"/>
                <a:gd fmla="*/ 1496716 h 1656098" name="connsiteY37"/>
                <a:gd fmla="*/ 495416 w 1656097" name="connsiteX38"/>
                <a:gd fmla="*/ 1592152 h 1656098" name="connsiteY38"/>
                <a:gd fmla="*/ 332634 w 1656097" name="connsiteX39"/>
                <a:gd fmla="*/ 1498169 h 1656098" name="connsiteY39"/>
                <a:gd fmla="*/ 373389 w 1656097" name="connsiteX40"/>
                <a:gd fmla="*/ 1372000 h 1656098" name="connsiteY40"/>
                <a:gd fmla="*/ 293970 w 1656097" name="connsiteX41"/>
                <a:gd fmla="*/ 1290661 h 1656098" name="connsiteY41"/>
                <a:gd fmla="*/ 287662 w 1656097" name="connsiteX42"/>
                <a:gd fmla="*/ 1281558 h 1656098" name="connsiteY42"/>
                <a:gd fmla="*/ 157930 w 1656097" name="connsiteX43"/>
                <a:gd fmla="*/ 1323465 h 1656098" name="connsiteY43"/>
                <a:gd fmla="*/ 63947 w 1656097" name="connsiteX44"/>
                <a:gd fmla="*/ 1160683 h 1656098" name="connsiteY44"/>
                <a:gd fmla="*/ 170348 w 1656097" name="connsiteX45"/>
                <a:gd fmla="*/ 1064548 h 1656098" name="connsiteY45"/>
                <a:gd fmla="*/ 159896 w 1656097" name="connsiteX46"/>
                <a:gd fmla="*/ 1031651 h 1656098" name="connsiteY46"/>
                <a:gd fmla="*/ 144063 w 1656097" name="connsiteX47"/>
                <a:gd fmla="*/ 952912 h 1656098" name="connsiteY47"/>
                <a:gd fmla="*/ 0 w 1656097" name="connsiteX48"/>
                <a:gd fmla="*/ 922032 h 1656098" name="connsiteY48"/>
                <a:gd fmla="*/ 0 w 1656097" name="connsiteX49"/>
                <a:gd fmla="*/ 734067 h 1656098" name="connsiteY49"/>
                <a:gd fmla="*/ 152682 w 1656097" name="connsiteX50"/>
                <a:gd fmla="*/ 701339 h 1656098" name="connsiteY50"/>
                <a:gd fmla="*/ 159896 w 1656097" name="connsiteX51"/>
                <a:gd fmla="*/ 669158 h 1656098" name="connsiteY51"/>
                <a:gd fmla="*/ 182923 w 1656097" name="connsiteX52"/>
                <a:gd fmla="*/ 602913 h 1656098" name="connsiteY52"/>
                <a:gd fmla="*/ 63947 w 1656097" name="connsiteX53"/>
                <a:gd fmla="*/ 495417 h 1656098" name="connsiteY53"/>
                <a:gd fmla="*/ 157930 w 1656097" name="connsiteX54"/>
                <a:gd fmla="*/ 332634 h 1656098" name="connsiteY54"/>
                <a:gd fmla="*/ 318389 w 1656097" name="connsiteX55"/>
                <a:gd fmla="*/ 384465 h 1656098" name="connsiteY55"/>
                <a:gd fmla="*/ 353537 w 1656097" name="connsiteX56"/>
                <a:gd fmla="*/ 346539 h 1656098" name="connsiteY56"/>
                <a:gd fmla="*/ 385166 w 1656097" name="connsiteX57"/>
                <a:gd fmla="*/ 320558 h 1656098" name="connsiteY57"/>
                <a:gd fmla="*/ 332634 w 1656097" name="connsiteX58"/>
                <a:gd fmla="*/ 157929 h 1656098" name="connsiteY58"/>
                <a:gd fmla="*/ 495416 w 1656097" name="connsiteX59"/>
                <a:gd fmla="*/ 63947 h 1656098" name="connsiteY59"/>
                <a:gd fmla="*/ 612546 w 1656097" name="connsiteX60"/>
                <a:gd fmla="*/ 193585 h 1656098" name="connsiteY60"/>
                <a:gd fmla="*/ 688561 w 1656097" name="connsiteX61"/>
                <a:gd fmla="*/ 172338 h 1656098" name="connsiteY61"/>
                <a:gd fmla="*/ 697415 w 1656097" name="connsiteX62"/>
                <a:gd fmla="*/ 170987 h 1656098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1656098" w="1656097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algn="tl" blurRad="190500" dir="2700000" dist="889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34651" y="3283048"/>
            <a:ext cx="335400" cy="428933"/>
            <a:chOff x="1605186" y="572440"/>
            <a:chExt cx="563562" cy="720725"/>
          </a:xfrm>
          <a:solidFill>
            <a:srgbClr val="18478F"/>
          </a:solidFill>
        </p:grpSpPr>
        <p:sp>
          <p:nvSpPr>
            <p:cNvPr id="6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gdLst>
                <a:gd fmla="*/ 64 w 64" name="T0"/>
                <a:gd fmla="*/ 289 h 321" name="T1"/>
                <a:gd fmla="*/ 32 w 64" name="T2"/>
                <a:gd fmla="*/ 321 h 321" name="T3"/>
                <a:gd fmla="*/ 0 w 64" name="T4"/>
                <a:gd fmla="*/ 289 h 321" name="T5"/>
                <a:gd fmla="*/ 0 w 64" name="T6"/>
                <a:gd fmla="*/ 32 h 321" name="T7"/>
                <a:gd fmla="*/ 32 w 64" name="T8"/>
                <a:gd fmla="*/ 0 h 321" name="T9"/>
                <a:gd fmla="*/ 64 w 64" name="T10"/>
                <a:gd fmla="*/ 32 h 321" name="T11"/>
                <a:gd fmla="*/ 64 w 64" name="T12"/>
                <a:gd fmla="*/ 289 h 3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1" w="64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gdLst>
                <a:gd fmla="*/ 63 w 63" name="T0"/>
                <a:gd fmla="*/ 93 h 125" name="T1"/>
                <a:gd fmla="*/ 32 w 63" name="T2"/>
                <a:gd fmla="*/ 125 h 125" name="T3"/>
                <a:gd fmla="*/ 0 w 63" name="T4"/>
                <a:gd fmla="*/ 93 h 125" name="T5"/>
                <a:gd fmla="*/ 0 w 63" name="T6"/>
                <a:gd fmla="*/ 32 h 125" name="T7"/>
                <a:gd fmla="*/ 32 w 63" name="T8"/>
                <a:gd fmla="*/ 0 h 125" name="T9"/>
                <a:gd fmla="*/ 63 w 63" name="T10"/>
                <a:gd fmla="*/ 32 h 125" name="T11"/>
                <a:gd fmla="*/ 63 w 63" name="T12"/>
                <a:gd fmla="*/ 93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62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gdLst>
                <a:gd fmla="*/ 64 w 64" name="T0"/>
                <a:gd fmla="*/ 186 h 218" name="T1"/>
                <a:gd fmla="*/ 32 w 64" name="T2"/>
                <a:gd fmla="*/ 218 h 218" name="T3"/>
                <a:gd fmla="*/ 0 w 64" name="T4"/>
                <a:gd fmla="*/ 186 h 218" name="T5"/>
                <a:gd fmla="*/ 0 w 64" name="T6"/>
                <a:gd fmla="*/ 32 h 218" name="T7"/>
                <a:gd fmla="*/ 32 w 64" name="T8"/>
                <a:gd fmla="*/ 0 h 218" name="T9"/>
                <a:gd fmla="*/ 64 w 64" name="T10"/>
                <a:gd fmla="*/ 32 h 218" name="T11"/>
                <a:gd fmla="*/ 64 w 64" name="T12"/>
                <a:gd fmla="*/ 186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64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0" name="Freeform 223"/>
          <p:cNvSpPr/>
          <p:nvPr/>
        </p:nvSpPr>
        <p:spPr bwMode="auto">
          <a:xfrm>
            <a:off x="6538214" y="5880066"/>
            <a:ext cx="423310" cy="343313"/>
          </a:xfrm>
          <a:custGeom>
            <a:gdLst>
              <a:gd fmla="*/ 107 w 107" name="T0"/>
              <a:gd fmla="*/ 10 h 87" name="T1"/>
              <a:gd fmla="*/ 95 w 107" name="T2"/>
              <a:gd fmla="*/ 13 h 87" name="T3"/>
              <a:gd fmla="*/ 104 w 107" name="T4"/>
              <a:gd fmla="*/ 1 h 87" name="T5"/>
              <a:gd fmla="*/ 90 w 107" name="T6"/>
              <a:gd fmla="*/ 7 h 87" name="T7"/>
              <a:gd fmla="*/ 74 w 107" name="T8"/>
              <a:gd fmla="*/ 0 h 87" name="T9"/>
              <a:gd fmla="*/ 52 w 107" name="T10"/>
              <a:gd fmla="*/ 22 h 87" name="T11"/>
              <a:gd fmla="*/ 53 w 107" name="T12"/>
              <a:gd fmla="*/ 27 h 87" name="T13"/>
              <a:gd fmla="*/ 7 w 107" name="T14"/>
              <a:gd fmla="*/ 4 h 87" name="T15"/>
              <a:gd fmla="*/ 4 w 107" name="T16"/>
              <a:gd fmla="*/ 15 h 87" name="T17"/>
              <a:gd fmla="*/ 14 w 107" name="T18"/>
              <a:gd fmla="*/ 33 h 87" name="T19"/>
              <a:gd fmla="*/ 4 w 107" name="T20"/>
              <a:gd fmla="*/ 30 h 87" name="T21"/>
              <a:gd fmla="*/ 4 w 107" name="T22"/>
              <a:gd fmla="*/ 31 h 87" name="T23"/>
              <a:gd fmla="*/ 22 w 107" name="T24"/>
              <a:gd fmla="*/ 52 h 87" name="T25"/>
              <a:gd fmla="*/ 16 w 107" name="T26"/>
              <a:gd fmla="*/ 53 h 87" name="T27"/>
              <a:gd fmla="*/ 12 w 107" name="T28"/>
              <a:gd fmla="*/ 53 h 87" name="T29"/>
              <a:gd fmla="*/ 32 w 107" name="T30"/>
              <a:gd fmla="*/ 68 h 87" name="T31"/>
              <a:gd fmla="*/ 5 w 107" name="T32"/>
              <a:gd fmla="*/ 77 h 87" name="T33"/>
              <a:gd fmla="*/ 0 w 107" name="T34"/>
              <a:gd fmla="*/ 77 h 87" name="T35"/>
              <a:gd fmla="*/ 33 w 107" name="T36"/>
              <a:gd fmla="*/ 87 h 87" name="T37"/>
              <a:gd fmla="*/ 96 w 107" name="T38"/>
              <a:gd fmla="*/ 24 h 87" name="T39"/>
              <a:gd fmla="*/ 96 w 107" name="T40"/>
              <a:gd fmla="*/ 21 h 87" name="T41"/>
              <a:gd fmla="*/ 107 w 107" name="T42"/>
              <a:gd fmla="*/ 10 h 87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87" w="10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798257" y="4115237"/>
            <a:ext cx="393029" cy="391140"/>
            <a:chOff x="-136302" y="1682102"/>
            <a:chExt cx="660401" cy="657225"/>
          </a:xfrm>
          <a:solidFill>
            <a:srgbClr val="18478F"/>
          </a:solidFill>
        </p:grpSpPr>
        <p:sp>
          <p:nvSpPr>
            <p:cNvPr id="72" name="Freeform 36"/>
            <p:cNvSpPr/>
            <p:nvPr/>
          </p:nvSpPr>
          <p:spPr bwMode="auto">
            <a:xfrm>
              <a:off x="214536" y="1682102"/>
              <a:ext cx="309563" cy="309563"/>
            </a:xfrm>
            <a:custGeom>
              <a:gdLst>
                <a:gd fmla="*/ 0 w 138" name="T0"/>
                <a:gd fmla="*/ 0 h 138" name="T1"/>
                <a:gd fmla="*/ 0 w 138" name="T2"/>
                <a:gd fmla="*/ 138 h 138" name="T3"/>
                <a:gd fmla="*/ 138 w 138" name="T4"/>
                <a:gd fmla="*/ 138 h 138" name="T5"/>
                <a:gd fmla="*/ 0 w 138" name="T6"/>
                <a:gd fmla="*/ 0 h 1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8" w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-136302" y="1682102"/>
              <a:ext cx="660400" cy="657225"/>
            </a:xfrm>
            <a:custGeom>
              <a:gdLst>
                <a:gd fmla="*/ 139 w 294" name="T0"/>
                <a:gd fmla="*/ 154 h 293" name="T1"/>
                <a:gd fmla="*/ 139 w 294" name="T2"/>
                <a:gd fmla="*/ 0 h 293" name="T3"/>
                <a:gd fmla="*/ 0 w 294" name="T4"/>
                <a:gd fmla="*/ 146 h 293" name="T5"/>
                <a:gd fmla="*/ 147 w 294" name="T6"/>
                <a:gd fmla="*/ 293 h 293" name="T7"/>
                <a:gd fmla="*/ 294 w 294" name="T8"/>
                <a:gd fmla="*/ 154 h 293" name="T9"/>
                <a:gd fmla="*/ 139 w 294" name="T10"/>
                <a:gd fmla="*/ 154 h 2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93" w="294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17966" y="1578435"/>
            <a:ext cx="392524" cy="377486"/>
            <a:chOff x="9791183" y="5224434"/>
            <a:chExt cx="645684" cy="620945"/>
          </a:xfrm>
          <a:solidFill>
            <a:srgbClr val="18478F"/>
          </a:solidFill>
        </p:grpSpPr>
        <p:sp>
          <p:nvSpPr>
            <p:cNvPr id="75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gdLst>
                <a:gd fmla="*/ 35 w 200" name="T0"/>
                <a:gd fmla="*/ 87 h 87" name="T1"/>
                <a:gd fmla="*/ 35 w 200" name="T2"/>
                <a:gd fmla="*/ 72 h 87" name="T3"/>
                <a:gd fmla="*/ 46 w 200" name="T4"/>
                <a:gd fmla="*/ 72 h 87" name="T5"/>
                <a:gd fmla="*/ 46 w 200" name="T6"/>
                <a:gd fmla="*/ 87 h 87" name="T7"/>
                <a:gd fmla="*/ 155 w 200" name="T8"/>
                <a:gd fmla="*/ 87 h 87" name="T9"/>
                <a:gd fmla="*/ 155 w 200" name="T10"/>
                <a:gd fmla="*/ 72 h 87" name="T11"/>
                <a:gd fmla="*/ 166 w 200" name="T12"/>
                <a:gd fmla="*/ 72 h 87" name="T13"/>
                <a:gd fmla="*/ 166 w 200" name="T14"/>
                <a:gd fmla="*/ 87 h 87" name="T15"/>
                <a:gd fmla="*/ 199 w 200" name="T16"/>
                <a:gd fmla="*/ 87 h 87" name="T17"/>
                <a:gd fmla="*/ 200 w 200" name="T18"/>
                <a:gd fmla="*/ 43 h 87" name="T19"/>
                <a:gd fmla="*/ 156 w 200" name="T20"/>
                <a:gd fmla="*/ 0 h 87" name="T21"/>
                <a:gd fmla="*/ 156 w 200" name="T22"/>
                <a:gd fmla="*/ 0 h 87" name="T23"/>
                <a:gd fmla="*/ 156 w 200" name="T24"/>
                <a:gd fmla="*/ 0 h 87" name="T25"/>
                <a:gd fmla="*/ 140 w 200" name="T26"/>
                <a:gd fmla="*/ 0 h 87" name="T27"/>
                <a:gd fmla="*/ 100 w 200" name="T28"/>
                <a:gd fmla="*/ 80 h 87" name="T29"/>
                <a:gd fmla="*/ 60 w 200" name="T30"/>
                <a:gd fmla="*/ 0 h 87" name="T31"/>
                <a:gd fmla="*/ 45 w 200" name="T32"/>
                <a:gd fmla="*/ 0 h 87" name="T33"/>
                <a:gd fmla="*/ 45 w 200" name="T34"/>
                <a:gd fmla="*/ 0 h 87" name="T35"/>
                <a:gd fmla="*/ 44 w 200" name="T36"/>
                <a:gd fmla="*/ 0 h 87" name="T37"/>
                <a:gd fmla="*/ 1 w 200" name="T38"/>
                <a:gd fmla="*/ 43 h 87" name="T39"/>
                <a:gd fmla="*/ 0 w 200" name="T40"/>
                <a:gd fmla="*/ 87 h 87" name="T41"/>
                <a:gd fmla="*/ 35 w 200" name="T42"/>
                <a:gd fmla="*/ 87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5638686" y="3431717"/>
            <a:ext cx="69585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0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78" name="矩形 77"/>
          <p:cNvSpPr/>
          <p:nvPr/>
        </p:nvSpPr>
        <p:spPr>
          <a:xfrm>
            <a:off x="6116001" y="3401668"/>
            <a:ext cx="971486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0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79" name="矩形 78"/>
          <p:cNvSpPr/>
          <p:nvPr/>
        </p:nvSpPr>
        <p:spPr>
          <a:xfrm>
            <a:off x="6110058" y="3971631"/>
            <a:ext cx="971486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0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80" name="矩形 79"/>
          <p:cNvSpPr/>
          <p:nvPr/>
        </p:nvSpPr>
        <p:spPr>
          <a:xfrm>
            <a:off x="5504999" y="3997423"/>
            <a:ext cx="971486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0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81" name="Rectangle 89"/>
          <p:cNvSpPr/>
          <p:nvPr/>
        </p:nvSpPr>
        <p:spPr>
          <a:xfrm>
            <a:off x="7477136" y="1773408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82" name="Rectangle 89"/>
          <p:cNvSpPr/>
          <p:nvPr/>
        </p:nvSpPr>
        <p:spPr>
          <a:xfrm>
            <a:off x="1209314" y="1767774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83" name="Rectangle 89"/>
          <p:cNvSpPr/>
          <p:nvPr/>
        </p:nvSpPr>
        <p:spPr>
          <a:xfrm>
            <a:off x="7477136" y="4952306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84" name="Rectangle 89"/>
          <p:cNvSpPr/>
          <p:nvPr/>
        </p:nvSpPr>
        <p:spPr>
          <a:xfrm>
            <a:off x="1209314" y="4952306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85" name="矩形 84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88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90" name="圆角矩形 89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924792280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9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1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5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0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mph" presetID="8" presetSubtype="0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14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49"/>
      <p:bldP grpId="0" spid="50"/>
      <p:bldP grpId="0" spid="51"/>
      <p:bldP grpId="0" spid="70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1" spid="85"/>
      <p:bldP grpId="0" spid="86"/>
      <p:bldP grpId="1" spid="86"/>
      <p:bldP grpId="0" spid="90"/>
      <p:bldP grpId="1" spid="90"/>
      <p:bldP grpId="0" spid="9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/>
          <p:nvPr/>
        </p:nvSpPr>
        <p:spPr>
          <a:xfrm>
            <a:off x="8433477" y="2939946"/>
            <a:ext cx="2363194" cy="1496765"/>
          </a:xfrm>
          <a:custGeom>
            <a:gdLst>
              <a:gd fmla="*/ 1525272 w 1525272" name="connsiteX0"/>
              <a:gd fmla="*/ 483027 h 966054" name="connsiteY0"/>
              <a:gd fmla="*/ 1258806 w 1525272" name="connsiteX1"/>
              <a:gd fmla="*/ 966054 h 966054" name="connsiteY1"/>
              <a:gd fmla="*/ 0 w 1525272" name="connsiteX2"/>
              <a:gd fmla="*/ 966054 h 966054" name="connsiteY2"/>
              <a:gd fmla="*/ 324547 w 1525272" name="connsiteX3"/>
              <a:gd fmla="*/ 482479 h 966054" name="connsiteY3"/>
              <a:gd fmla="*/ 736 w 1525272" name="connsiteX4"/>
              <a:gd fmla="*/ 0 h 966054" name="connsiteY4"/>
              <a:gd fmla="*/ 1258806 w 1525272" name="connsiteX5"/>
              <a:gd fmla="*/ 0 h 966054" name="connsiteY5"/>
              <a:gd fmla="*/ 1525272 w 1525272" name="connsiteX6"/>
              <a:gd fmla="*/ 483027 h 96605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66054" w="1525272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2700000">
            <a:off x="8757867" y="2893651"/>
            <a:ext cx="1624140" cy="1624312"/>
          </a:xfrm>
          <a:custGeom>
            <a:gdLst>
              <a:gd fmla="*/ 39400 w 1444932" name="connsiteX0"/>
              <a:gd fmla="*/ 39554 h 1445086" name="connsiteY0"/>
              <a:gd fmla="*/ 134519 w 1444932" name="connsiteX1"/>
              <a:gd fmla="*/ 155 h 1445086" name="connsiteY1"/>
              <a:gd fmla="*/ 894281 w 1444932" name="connsiteX2"/>
              <a:gd fmla="*/ 155 h 1445086" name="connsiteY2"/>
              <a:gd fmla="*/ 905823 w 1444932" name="connsiteX3"/>
              <a:gd fmla="*/ 2485 h 1445086" name="connsiteY3"/>
              <a:gd fmla="*/ 905881 w 1444932" name="connsiteX4"/>
              <a:gd fmla="*/ 154 h 1445086" name="connsiteY4"/>
              <a:gd fmla="*/ 1431928 w 1444932" name="connsiteX5"/>
              <a:gd fmla="*/ 427073 h 1445086" name="connsiteY5"/>
              <a:gd fmla="*/ 1439322 w 1444932" name="connsiteX6"/>
              <a:gd fmla="*/ 523015 h 1445086" name="connsiteY6"/>
              <a:gd fmla="*/ 1444932 w 1444932" name="connsiteX7"/>
              <a:gd fmla="*/ 550805 h 1445086" name="connsiteY7"/>
              <a:gd fmla="*/ 1444932 w 1444932" name="connsiteX8"/>
              <a:gd fmla="*/ 1310567 h 1445086" name="connsiteY8"/>
              <a:gd fmla="*/ 1310414 w 1444932" name="connsiteX9"/>
              <a:gd fmla="*/ 1445086 h 1445086" name="connsiteY9"/>
              <a:gd fmla="*/ 1175895 w 1444932" name="connsiteX10"/>
              <a:gd fmla="*/ 1310567 h 1445086" name="connsiteY10"/>
              <a:gd fmla="*/ 1175894 w 1444932" name="connsiteX11"/>
              <a:gd fmla="*/ 550805 h 1445086" name="connsiteY11"/>
              <a:gd fmla="*/ 1176924 w 1444932" name="connsiteX12"/>
              <a:gd fmla="*/ 545705 h 1445086" name="connsiteY12"/>
              <a:gd fmla="*/ 1175290 w 1444932" name="connsiteX13"/>
              <a:gd fmla="*/ 545705 h 1445086" name="connsiteY13"/>
              <a:gd fmla="*/ 899147 w 1444932" name="connsiteX14"/>
              <a:gd fmla="*/ 269562 h 1445086" name="connsiteY14"/>
              <a:gd fmla="*/ 899181 w 1444932" name="connsiteX15"/>
              <a:gd fmla="*/ 268204 h 1445086" name="connsiteY15"/>
              <a:gd fmla="*/ 894281 w 1444932" name="connsiteX16"/>
              <a:gd fmla="*/ 269193 h 1445086" name="connsiteY16"/>
              <a:gd fmla="*/ 134519 w 1444932" name="connsiteX17"/>
              <a:gd fmla="*/ 269193 h 1445086" name="connsiteY17"/>
              <a:gd fmla="*/ 0 w 1444932" name="connsiteX18"/>
              <a:gd fmla="*/ 134674 h 1445086" name="connsiteY18"/>
              <a:gd fmla="*/ 39400 w 1444932" name="connsiteX19"/>
              <a:gd fmla="*/ 39554 h 1445086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445086" w="1444932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018468" y="2940259"/>
            <a:ext cx="2363194" cy="1496765"/>
          </a:xfrm>
          <a:custGeom>
            <a:gdLst>
              <a:gd fmla="*/ 1525272 w 1525272" name="connsiteX0"/>
              <a:gd fmla="*/ 483027 h 966054" name="connsiteY0"/>
              <a:gd fmla="*/ 1258806 w 1525272" name="connsiteX1"/>
              <a:gd fmla="*/ 966054 h 966054" name="connsiteY1"/>
              <a:gd fmla="*/ 0 w 1525272" name="connsiteX2"/>
              <a:gd fmla="*/ 966054 h 966054" name="connsiteY2"/>
              <a:gd fmla="*/ 324547 w 1525272" name="connsiteX3"/>
              <a:gd fmla="*/ 482479 h 966054" name="connsiteY3"/>
              <a:gd fmla="*/ 736 w 1525272" name="connsiteX4"/>
              <a:gd fmla="*/ 0 h 966054" name="connsiteY4"/>
              <a:gd fmla="*/ 1258806 w 1525272" name="connsiteX5"/>
              <a:gd fmla="*/ 0 h 966054" name="connsiteY5"/>
              <a:gd fmla="*/ 1525272 w 1525272" name="connsiteX6"/>
              <a:gd fmla="*/ 483027 h 96605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66054" w="1525272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2700000">
            <a:off x="6342858" y="2893964"/>
            <a:ext cx="1624140" cy="1624312"/>
          </a:xfrm>
          <a:custGeom>
            <a:gdLst>
              <a:gd fmla="*/ 39400 w 1444932" name="connsiteX0"/>
              <a:gd fmla="*/ 39554 h 1445086" name="connsiteY0"/>
              <a:gd fmla="*/ 134519 w 1444932" name="connsiteX1"/>
              <a:gd fmla="*/ 155 h 1445086" name="connsiteY1"/>
              <a:gd fmla="*/ 894281 w 1444932" name="connsiteX2"/>
              <a:gd fmla="*/ 155 h 1445086" name="connsiteY2"/>
              <a:gd fmla="*/ 905823 w 1444932" name="connsiteX3"/>
              <a:gd fmla="*/ 2485 h 1445086" name="connsiteY3"/>
              <a:gd fmla="*/ 905881 w 1444932" name="connsiteX4"/>
              <a:gd fmla="*/ 154 h 1445086" name="connsiteY4"/>
              <a:gd fmla="*/ 1431928 w 1444932" name="connsiteX5"/>
              <a:gd fmla="*/ 427073 h 1445086" name="connsiteY5"/>
              <a:gd fmla="*/ 1439322 w 1444932" name="connsiteX6"/>
              <a:gd fmla="*/ 523015 h 1445086" name="connsiteY6"/>
              <a:gd fmla="*/ 1444932 w 1444932" name="connsiteX7"/>
              <a:gd fmla="*/ 550805 h 1445086" name="connsiteY7"/>
              <a:gd fmla="*/ 1444932 w 1444932" name="connsiteX8"/>
              <a:gd fmla="*/ 1310567 h 1445086" name="connsiteY8"/>
              <a:gd fmla="*/ 1310414 w 1444932" name="connsiteX9"/>
              <a:gd fmla="*/ 1445086 h 1445086" name="connsiteY9"/>
              <a:gd fmla="*/ 1175895 w 1444932" name="connsiteX10"/>
              <a:gd fmla="*/ 1310567 h 1445086" name="connsiteY10"/>
              <a:gd fmla="*/ 1175894 w 1444932" name="connsiteX11"/>
              <a:gd fmla="*/ 550805 h 1445086" name="connsiteY11"/>
              <a:gd fmla="*/ 1176924 w 1444932" name="connsiteX12"/>
              <a:gd fmla="*/ 545705 h 1445086" name="connsiteY12"/>
              <a:gd fmla="*/ 1175290 w 1444932" name="connsiteX13"/>
              <a:gd fmla="*/ 545705 h 1445086" name="connsiteY13"/>
              <a:gd fmla="*/ 899147 w 1444932" name="connsiteX14"/>
              <a:gd fmla="*/ 269562 h 1445086" name="connsiteY14"/>
              <a:gd fmla="*/ 899181 w 1444932" name="connsiteX15"/>
              <a:gd fmla="*/ 268204 h 1445086" name="connsiteY15"/>
              <a:gd fmla="*/ 894281 w 1444932" name="connsiteX16"/>
              <a:gd fmla="*/ 269193 h 1445086" name="connsiteY16"/>
              <a:gd fmla="*/ 134519 w 1444932" name="connsiteX17"/>
              <a:gd fmla="*/ 269193 h 1445086" name="connsiteY17"/>
              <a:gd fmla="*/ 0 w 1444932" name="connsiteX18"/>
              <a:gd fmla="*/ 134674 h 1445086" name="connsiteY18"/>
              <a:gd fmla="*/ 39400 w 1444932" name="connsiteX19"/>
              <a:gd fmla="*/ 39554 h 1445086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445086" w="1444932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36966" y="2949829"/>
            <a:ext cx="2363194" cy="1496765"/>
          </a:xfrm>
          <a:custGeom>
            <a:gdLst>
              <a:gd fmla="*/ 1525272 w 1525272" name="connsiteX0"/>
              <a:gd fmla="*/ 483027 h 966054" name="connsiteY0"/>
              <a:gd fmla="*/ 1258806 w 1525272" name="connsiteX1"/>
              <a:gd fmla="*/ 966054 h 966054" name="connsiteY1"/>
              <a:gd fmla="*/ 0 w 1525272" name="connsiteX2"/>
              <a:gd fmla="*/ 966054 h 966054" name="connsiteY2"/>
              <a:gd fmla="*/ 324547 w 1525272" name="connsiteX3"/>
              <a:gd fmla="*/ 482479 h 966054" name="connsiteY3"/>
              <a:gd fmla="*/ 736 w 1525272" name="connsiteX4"/>
              <a:gd fmla="*/ 0 h 966054" name="connsiteY4"/>
              <a:gd fmla="*/ 1258806 w 1525272" name="connsiteX5"/>
              <a:gd fmla="*/ 0 h 966054" name="connsiteY5"/>
              <a:gd fmla="*/ 1525272 w 1525272" name="connsiteX6"/>
              <a:gd fmla="*/ 483027 h 96605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66054" w="1525272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2700000">
            <a:off x="3961356" y="2903535"/>
            <a:ext cx="1624140" cy="1624312"/>
          </a:xfrm>
          <a:custGeom>
            <a:gdLst>
              <a:gd fmla="*/ 39400 w 1444932" name="connsiteX0"/>
              <a:gd fmla="*/ 39554 h 1445086" name="connsiteY0"/>
              <a:gd fmla="*/ 134519 w 1444932" name="connsiteX1"/>
              <a:gd fmla="*/ 155 h 1445086" name="connsiteY1"/>
              <a:gd fmla="*/ 894281 w 1444932" name="connsiteX2"/>
              <a:gd fmla="*/ 155 h 1445086" name="connsiteY2"/>
              <a:gd fmla="*/ 905823 w 1444932" name="connsiteX3"/>
              <a:gd fmla="*/ 2485 h 1445086" name="connsiteY3"/>
              <a:gd fmla="*/ 905881 w 1444932" name="connsiteX4"/>
              <a:gd fmla="*/ 154 h 1445086" name="connsiteY4"/>
              <a:gd fmla="*/ 1431928 w 1444932" name="connsiteX5"/>
              <a:gd fmla="*/ 427073 h 1445086" name="connsiteY5"/>
              <a:gd fmla="*/ 1439322 w 1444932" name="connsiteX6"/>
              <a:gd fmla="*/ 523015 h 1445086" name="connsiteY6"/>
              <a:gd fmla="*/ 1444932 w 1444932" name="connsiteX7"/>
              <a:gd fmla="*/ 550805 h 1445086" name="connsiteY7"/>
              <a:gd fmla="*/ 1444932 w 1444932" name="connsiteX8"/>
              <a:gd fmla="*/ 1310567 h 1445086" name="connsiteY8"/>
              <a:gd fmla="*/ 1310414 w 1444932" name="connsiteX9"/>
              <a:gd fmla="*/ 1445086 h 1445086" name="connsiteY9"/>
              <a:gd fmla="*/ 1175895 w 1444932" name="connsiteX10"/>
              <a:gd fmla="*/ 1310567 h 1445086" name="connsiteY10"/>
              <a:gd fmla="*/ 1175894 w 1444932" name="connsiteX11"/>
              <a:gd fmla="*/ 550805 h 1445086" name="connsiteY11"/>
              <a:gd fmla="*/ 1176924 w 1444932" name="connsiteX12"/>
              <a:gd fmla="*/ 545705 h 1445086" name="connsiteY12"/>
              <a:gd fmla="*/ 1175290 w 1444932" name="connsiteX13"/>
              <a:gd fmla="*/ 545705 h 1445086" name="connsiteY13"/>
              <a:gd fmla="*/ 899147 w 1444932" name="connsiteX14"/>
              <a:gd fmla="*/ 269562 h 1445086" name="connsiteY14"/>
              <a:gd fmla="*/ 899181 w 1444932" name="connsiteX15"/>
              <a:gd fmla="*/ 268204 h 1445086" name="connsiteY15"/>
              <a:gd fmla="*/ 894281 w 1444932" name="connsiteX16"/>
              <a:gd fmla="*/ 269193 h 1445086" name="connsiteY16"/>
              <a:gd fmla="*/ 134519 w 1444932" name="connsiteX17"/>
              <a:gd fmla="*/ 269193 h 1445086" name="connsiteY17"/>
              <a:gd fmla="*/ 0 w 1444932" name="connsiteX18"/>
              <a:gd fmla="*/ 134674 h 1445086" name="connsiteY18"/>
              <a:gd fmla="*/ 39400 w 1444932" name="connsiteX19"/>
              <a:gd fmla="*/ 39554 h 1445086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445086" w="1444932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221957" y="2950142"/>
            <a:ext cx="2363194" cy="1496765"/>
          </a:xfrm>
          <a:custGeom>
            <a:gdLst>
              <a:gd fmla="*/ 1525272 w 1525272" name="connsiteX0"/>
              <a:gd fmla="*/ 483027 h 966054" name="connsiteY0"/>
              <a:gd fmla="*/ 1258806 w 1525272" name="connsiteX1"/>
              <a:gd fmla="*/ 966054 h 966054" name="connsiteY1"/>
              <a:gd fmla="*/ 0 w 1525272" name="connsiteX2"/>
              <a:gd fmla="*/ 966054 h 966054" name="connsiteY2"/>
              <a:gd fmla="*/ 324547 w 1525272" name="connsiteX3"/>
              <a:gd fmla="*/ 482479 h 966054" name="connsiteY3"/>
              <a:gd fmla="*/ 736 w 1525272" name="connsiteX4"/>
              <a:gd fmla="*/ 0 h 966054" name="connsiteY4"/>
              <a:gd fmla="*/ 1258806 w 1525272" name="connsiteX5"/>
              <a:gd fmla="*/ 0 h 966054" name="connsiteY5"/>
              <a:gd fmla="*/ 1525272 w 1525272" name="connsiteX6"/>
              <a:gd fmla="*/ 483027 h 96605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66054" w="1525272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2700000">
            <a:off x="1546346" y="2903847"/>
            <a:ext cx="1624140" cy="1624312"/>
          </a:xfrm>
          <a:custGeom>
            <a:gdLst>
              <a:gd fmla="*/ 39400 w 1444932" name="connsiteX0"/>
              <a:gd fmla="*/ 39554 h 1445086" name="connsiteY0"/>
              <a:gd fmla="*/ 134519 w 1444932" name="connsiteX1"/>
              <a:gd fmla="*/ 155 h 1445086" name="connsiteY1"/>
              <a:gd fmla="*/ 894281 w 1444932" name="connsiteX2"/>
              <a:gd fmla="*/ 155 h 1445086" name="connsiteY2"/>
              <a:gd fmla="*/ 905823 w 1444932" name="connsiteX3"/>
              <a:gd fmla="*/ 2485 h 1445086" name="connsiteY3"/>
              <a:gd fmla="*/ 905881 w 1444932" name="connsiteX4"/>
              <a:gd fmla="*/ 154 h 1445086" name="connsiteY4"/>
              <a:gd fmla="*/ 1431928 w 1444932" name="connsiteX5"/>
              <a:gd fmla="*/ 427073 h 1445086" name="connsiteY5"/>
              <a:gd fmla="*/ 1439322 w 1444932" name="connsiteX6"/>
              <a:gd fmla="*/ 523015 h 1445086" name="connsiteY6"/>
              <a:gd fmla="*/ 1444932 w 1444932" name="connsiteX7"/>
              <a:gd fmla="*/ 550805 h 1445086" name="connsiteY7"/>
              <a:gd fmla="*/ 1444932 w 1444932" name="connsiteX8"/>
              <a:gd fmla="*/ 1310567 h 1445086" name="connsiteY8"/>
              <a:gd fmla="*/ 1310414 w 1444932" name="connsiteX9"/>
              <a:gd fmla="*/ 1445086 h 1445086" name="connsiteY9"/>
              <a:gd fmla="*/ 1175895 w 1444932" name="connsiteX10"/>
              <a:gd fmla="*/ 1310567 h 1445086" name="connsiteY10"/>
              <a:gd fmla="*/ 1175894 w 1444932" name="connsiteX11"/>
              <a:gd fmla="*/ 550805 h 1445086" name="connsiteY11"/>
              <a:gd fmla="*/ 1176924 w 1444932" name="connsiteX12"/>
              <a:gd fmla="*/ 545705 h 1445086" name="connsiteY12"/>
              <a:gd fmla="*/ 1175290 w 1444932" name="connsiteX13"/>
              <a:gd fmla="*/ 545705 h 1445086" name="connsiteY13"/>
              <a:gd fmla="*/ 899147 w 1444932" name="connsiteX14"/>
              <a:gd fmla="*/ 269562 h 1445086" name="connsiteY14"/>
              <a:gd fmla="*/ 899181 w 1444932" name="connsiteX15"/>
              <a:gd fmla="*/ 268204 h 1445086" name="connsiteY15"/>
              <a:gd fmla="*/ 894281 w 1444932" name="connsiteX16"/>
              <a:gd fmla="*/ 269193 h 1445086" name="connsiteY16"/>
              <a:gd fmla="*/ 134519 w 1444932" name="connsiteX17"/>
              <a:gd fmla="*/ 269193 h 1445086" name="connsiteY17"/>
              <a:gd fmla="*/ 0 w 1444932" name="connsiteX18"/>
              <a:gd fmla="*/ 134674 h 1445086" name="connsiteY18"/>
              <a:gd fmla="*/ 39400 w 1444932" name="connsiteX19"/>
              <a:gd fmla="*/ 39554 h 1445086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445086" w="1444932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1" name="Rectangle 89"/>
          <p:cNvSpPr/>
          <p:nvPr/>
        </p:nvSpPr>
        <p:spPr>
          <a:xfrm>
            <a:off x="3636966" y="4921545"/>
            <a:ext cx="2661947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2" name="Rectangle 89"/>
          <p:cNvSpPr/>
          <p:nvPr/>
        </p:nvSpPr>
        <p:spPr>
          <a:xfrm>
            <a:off x="670886" y="1590219"/>
            <a:ext cx="2748909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3" name="Rectangle 89"/>
          <p:cNvSpPr/>
          <p:nvPr/>
        </p:nvSpPr>
        <p:spPr>
          <a:xfrm>
            <a:off x="8433477" y="4921545"/>
            <a:ext cx="2661947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4" name="Rectangle 89"/>
          <p:cNvSpPr/>
          <p:nvPr/>
        </p:nvSpPr>
        <p:spPr>
          <a:xfrm>
            <a:off x="5256877" y="1572332"/>
            <a:ext cx="2748909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35" name="矩形 34"/>
          <p:cNvSpPr/>
          <p:nvPr/>
        </p:nvSpPr>
        <p:spPr>
          <a:xfrm>
            <a:off x="1996418" y="3462879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36" name="矩形 35"/>
          <p:cNvSpPr/>
          <p:nvPr/>
        </p:nvSpPr>
        <p:spPr>
          <a:xfrm>
            <a:off x="4354133" y="3462879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37" name="矩形 36"/>
          <p:cNvSpPr/>
          <p:nvPr/>
        </p:nvSpPr>
        <p:spPr>
          <a:xfrm>
            <a:off x="6749708" y="3474974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38" name="矩形 37"/>
          <p:cNvSpPr/>
          <p:nvPr/>
        </p:nvSpPr>
        <p:spPr>
          <a:xfrm>
            <a:off x="9145556" y="3484857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sp>
        <p:nvSpPr>
          <p:cNvPr id="29" name="矩形 2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1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43" name="圆角矩形 4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3241205847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8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8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3"/>
      <p:bldP grpId="0" spid="14"/>
      <p:bldP grpId="0" spid="20"/>
      <p:bldP grpId="0" spid="21"/>
      <p:bldP grpId="0" spid="23"/>
      <p:bldP grpId="0" spid="28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29"/>
      <p:bldP grpId="1" spid="29"/>
      <p:bldP grpId="0" spid="39"/>
      <p:bldP grpId="1" spid="39"/>
      <p:bldP grpId="0" spid="43"/>
      <p:bldP grpId="1" spid="43"/>
      <p:bldP grpId="0" spid="4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任意多边形 11"/>
          <p:cNvSpPr/>
          <p:nvPr/>
        </p:nvSpPr>
        <p:spPr>
          <a:xfrm>
            <a:off x="5478077" y="1332367"/>
            <a:ext cx="1115632" cy="1679933"/>
          </a:xfrm>
          <a:custGeom>
            <a:gdLst>
              <a:gd fmla="*/ 0 w 980075" name="connsiteX0"/>
              <a:gd fmla="*/ 445215 h 1475809" name="connsiteY0"/>
              <a:gd fmla="*/ 378895 w 980075" name="connsiteX1"/>
              <a:gd fmla="*/ 66320 h 1475809" name="connsiteY1"/>
              <a:gd fmla="*/ 601180 w 980075" name="connsiteX2"/>
              <a:gd fmla="*/ 66320 h 1475809" name="connsiteY2"/>
              <a:gd fmla="*/ 980075 w 980075" name="connsiteX3"/>
              <a:gd fmla="*/ 445215 h 1475809" name="connsiteY3"/>
              <a:gd fmla="*/ 980075 w 980075" name="connsiteX4"/>
              <a:gd fmla="*/ 1475809 h 1475809" name="connsiteY4"/>
              <a:gd fmla="*/ 5051 w 980075" name="connsiteX5"/>
              <a:gd fmla="*/ 1475809 h 1475809" name="connsiteY5"/>
              <a:gd fmla="*/ 0 w 980075" name="connsiteX6"/>
              <a:gd fmla="*/ 445215 h 147580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5809" w="980075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5478077" y="2517742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7259736" y="2911157"/>
            <a:ext cx="1115632" cy="1679933"/>
          </a:xfrm>
          <a:custGeom>
            <a:gdLst>
              <a:gd fmla="*/ 0 w 980075" name="connsiteX0"/>
              <a:gd fmla="*/ 445215 h 1475809" name="connsiteY0"/>
              <a:gd fmla="*/ 378895 w 980075" name="connsiteX1"/>
              <a:gd fmla="*/ 66320 h 1475809" name="connsiteY1"/>
              <a:gd fmla="*/ 601180 w 980075" name="connsiteX2"/>
              <a:gd fmla="*/ 66320 h 1475809" name="connsiteY2"/>
              <a:gd fmla="*/ 980075 w 980075" name="connsiteX3"/>
              <a:gd fmla="*/ 445215 h 1475809" name="connsiteY3"/>
              <a:gd fmla="*/ 980075 w 980075" name="connsiteX4"/>
              <a:gd fmla="*/ 1475809 h 1475809" name="connsiteY4"/>
              <a:gd fmla="*/ 5051 w 980075" name="connsiteX5"/>
              <a:gd fmla="*/ 1475809 h 1475809" name="connsiteY5"/>
              <a:gd fmla="*/ 0 w 980075" name="connsiteX6"/>
              <a:gd fmla="*/ 445215 h 147580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5809" w="980075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 rot="5400000">
            <a:off x="6359386" y="3196182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5437354" y="4450647"/>
            <a:ext cx="1115632" cy="1679933"/>
          </a:xfrm>
          <a:custGeom>
            <a:gdLst>
              <a:gd fmla="*/ 0 w 980075" name="connsiteX0"/>
              <a:gd fmla="*/ 445215 h 1475809" name="connsiteY0"/>
              <a:gd fmla="*/ 378895 w 980075" name="connsiteX1"/>
              <a:gd fmla="*/ 66320 h 1475809" name="connsiteY1"/>
              <a:gd fmla="*/ 601180 w 980075" name="connsiteX2"/>
              <a:gd fmla="*/ 66320 h 1475809" name="connsiteY2"/>
              <a:gd fmla="*/ 980075 w 980075" name="connsiteX3"/>
              <a:gd fmla="*/ 445215 h 1475809" name="connsiteY3"/>
              <a:gd fmla="*/ 980075 w 980075" name="connsiteX4"/>
              <a:gd fmla="*/ 1475809 h 1475809" name="connsiteY4"/>
              <a:gd fmla="*/ 5051 w 980075" name="connsiteX5"/>
              <a:gd fmla="*/ 1475809 h 1475809" name="connsiteY5"/>
              <a:gd fmla="*/ 0 w 980075" name="connsiteX6"/>
              <a:gd fmla="*/ 445215 h 147580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5809" w="980075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 rot="10800000">
            <a:off x="5437354" y="3835321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3670282" y="2851405"/>
            <a:ext cx="1115632" cy="1679933"/>
          </a:xfrm>
          <a:custGeom>
            <a:gdLst>
              <a:gd fmla="*/ 0 w 980075" name="connsiteX0"/>
              <a:gd fmla="*/ 445215 h 1475809" name="connsiteY0"/>
              <a:gd fmla="*/ 378895 w 980075" name="connsiteX1"/>
              <a:gd fmla="*/ 66320 h 1475809" name="connsiteY1"/>
              <a:gd fmla="*/ 601180 w 980075" name="connsiteX2"/>
              <a:gd fmla="*/ 66320 h 1475809" name="connsiteY2"/>
              <a:gd fmla="*/ 980075 w 980075" name="connsiteX3"/>
              <a:gd fmla="*/ 445215 h 1475809" name="connsiteY3"/>
              <a:gd fmla="*/ 980075 w 980075" name="connsiteX4"/>
              <a:gd fmla="*/ 1475809 h 1475809" name="connsiteY4"/>
              <a:gd fmla="*/ 5051 w 980075" name="connsiteX5"/>
              <a:gd fmla="*/ 1475809 h 1475809" name="connsiteY5"/>
              <a:gd fmla="*/ 0 w 980075" name="connsiteX6"/>
              <a:gd fmla="*/ 445215 h 147580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5809" w="980075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 rot="16200000">
            <a:off x="4570633" y="3136429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7841" y="3413242"/>
            <a:ext cx="618894" cy="518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36" name="矩形 35"/>
          <p:cNvSpPr/>
          <p:nvPr/>
        </p:nvSpPr>
        <p:spPr>
          <a:xfrm>
            <a:off x="5732136" y="2825456"/>
            <a:ext cx="618894" cy="518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37" name="矩形 36"/>
          <p:cNvSpPr/>
          <p:nvPr/>
        </p:nvSpPr>
        <p:spPr>
          <a:xfrm>
            <a:off x="6591100" y="3492238"/>
            <a:ext cx="618894" cy="518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38" name="矩形 37"/>
          <p:cNvSpPr/>
          <p:nvPr/>
        </p:nvSpPr>
        <p:spPr>
          <a:xfrm>
            <a:off x="5658629" y="4141746"/>
            <a:ext cx="618894" cy="518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844189" y="3323108"/>
            <a:ext cx="497052" cy="73652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gdLst>
                <a:gd fmla="*/ 108 w 149" name="T0"/>
                <a:gd fmla="*/ 163 h 163" name="T1"/>
                <a:gd fmla="*/ 35 w 149" name="T2"/>
                <a:gd fmla="*/ 163 h 163" name="T3"/>
                <a:gd fmla="*/ 35 w 149" name="T4"/>
                <a:gd fmla="*/ 158 h 163" name="T5"/>
                <a:gd fmla="*/ 30 w 149" name="T6"/>
                <a:gd fmla="*/ 142 h 163" name="T7"/>
                <a:gd fmla="*/ 21 w 149" name="T8"/>
                <a:gd fmla="*/ 127 h 163" name="T9"/>
                <a:gd fmla="*/ 0 w 149" name="T10"/>
                <a:gd fmla="*/ 74 h 163" name="T11"/>
                <a:gd fmla="*/ 74 w 149" name="T12"/>
                <a:gd fmla="*/ 0 h 163" name="T13"/>
                <a:gd fmla="*/ 149 w 149" name="T14"/>
                <a:gd fmla="*/ 74 h 163" name="T15"/>
                <a:gd fmla="*/ 127 w 149" name="T16"/>
                <a:gd fmla="*/ 127 h 163" name="T17"/>
                <a:gd fmla="*/ 118 w 149" name="T18"/>
                <a:gd fmla="*/ 142 h 163" name="T19"/>
                <a:gd fmla="*/ 114 w 149" name="T20"/>
                <a:gd fmla="*/ 158 h 163" name="T21"/>
                <a:gd fmla="*/ 113 w 149" name="T22"/>
                <a:gd fmla="*/ 163 h 163" name="T23"/>
                <a:gd fmla="*/ 108 w 149" name="T24"/>
                <a:gd fmla="*/ 163 h 163" name="T25"/>
                <a:gd fmla="*/ 46 w 149" name="T26"/>
                <a:gd fmla="*/ 151 h 163" name="T27"/>
                <a:gd fmla="*/ 103 w 149" name="T28"/>
                <a:gd fmla="*/ 151 h 163" name="T29"/>
                <a:gd fmla="*/ 108 w 149" name="T30"/>
                <a:gd fmla="*/ 136 h 163" name="T31"/>
                <a:gd fmla="*/ 117 w 149" name="T32"/>
                <a:gd fmla="*/ 120 h 163" name="T33"/>
                <a:gd fmla="*/ 136 w 149" name="T34"/>
                <a:gd fmla="*/ 74 h 163" name="T35"/>
                <a:gd fmla="*/ 74 w 149" name="T36"/>
                <a:gd fmla="*/ 12 h 163" name="T37"/>
                <a:gd fmla="*/ 12 w 149" name="T38"/>
                <a:gd fmla="*/ 74 h 163" name="T39"/>
                <a:gd fmla="*/ 31 w 149" name="T40"/>
                <a:gd fmla="*/ 120 h 163" name="T41"/>
                <a:gd fmla="*/ 41 w 149" name="T42"/>
                <a:gd fmla="*/ 136 h 163" name="T43"/>
                <a:gd fmla="*/ 46 w 149" name="T44"/>
                <a:gd fmla="*/ 151 h 1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3" w="149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gdLst>
                <a:gd fmla="*/ 0 w 74" name="T0"/>
                <a:gd fmla="*/ 0 h 49" name="T1"/>
                <a:gd fmla="*/ 0 w 74" name="T2"/>
                <a:gd fmla="*/ 20 h 49" name="T3"/>
                <a:gd fmla="*/ 37 w 74" name="T4"/>
                <a:gd fmla="*/ 49 h 49" name="T5"/>
                <a:gd fmla="*/ 41 w 74" name="T6"/>
                <a:gd fmla="*/ 49 h 49" name="T7"/>
                <a:gd fmla="*/ 74 w 74" name="T8"/>
                <a:gd fmla="*/ 20 h 49" name="T9"/>
                <a:gd fmla="*/ 74 w 74" name="T10"/>
                <a:gd fmla="*/ 0 h 49" name="T11"/>
                <a:gd fmla="*/ 0 w 74" name="T12"/>
                <a:gd fmla="*/ 0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74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gdLst>
                <a:gd fmla="*/ 83 w 85" name="T0"/>
                <a:gd fmla="*/ 9 h 68" name="T1"/>
                <a:gd fmla="*/ 62 w 85" name="T2"/>
                <a:gd fmla="*/ 66 h 68" name="T3"/>
                <a:gd fmla="*/ 62 w 85" name="T4"/>
                <a:gd fmla="*/ 68 h 68" name="T5"/>
                <a:gd fmla="*/ 52 w 85" name="T6"/>
                <a:gd fmla="*/ 68 h 68" name="T7"/>
                <a:gd fmla="*/ 53 w 85" name="T8"/>
                <a:gd fmla="*/ 66 h 68" name="T9"/>
                <a:gd fmla="*/ 67 w 85" name="T10"/>
                <a:gd fmla="*/ 17 h 68" name="T11"/>
                <a:gd fmla="*/ 67 w 85" name="T12"/>
                <a:gd fmla="*/ 17 h 68" name="T13"/>
                <a:gd fmla="*/ 66 w 85" name="T14"/>
                <a:gd fmla="*/ 17 h 68" name="T15"/>
                <a:gd fmla="*/ 55 w 85" name="T16"/>
                <a:gd fmla="*/ 13 h 68" name="T17"/>
                <a:gd fmla="*/ 44 w 85" name="T18"/>
                <a:gd fmla="*/ 17 h 68" name="T19"/>
                <a:gd fmla="*/ 30 w 85" name="T20"/>
                <a:gd fmla="*/ 12 h 68" name="T21"/>
                <a:gd fmla="*/ 17 w 85" name="T22"/>
                <a:gd fmla="*/ 16 h 68" name="T23"/>
                <a:gd fmla="*/ 30 w 85" name="T24"/>
                <a:gd fmla="*/ 66 h 68" name="T25"/>
                <a:gd fmla="*/ 31 w 85" name="T26"/>
                <a:gd fmla="*/ 68 h 68" name="T27"/>
                <a:gd fmla="*/ 21 w 85" name="T28"/>
                <a:gd fmla="*/ 68 h 68" name="T29"/>
                <a:gd fmla="*/ 21 w 85" name="T30"/>
                <a:gd fmla="*/ 66 h 68" name="T31"/>
                <a:gd fmla="*/ 2 w 85" name="T32"/>
                <a:gd fmla="*/ 9 h 68" name="T33"/>
                <a:gd fmla="*/ 2 w 85" name="T34"/>
                <a:gd fmla="*/ 9 h 68" name="T35"/>
                <a:gd fmla="*/ 1 w 85" name="T36"/>
                <a:gd fmla="*/ 8 h 68" name="T37"/>
                <a:gd fmla="*/ 1 w 85" name="T38"/>
                <a:gd fmla="*/ 8 h 68" name="T39"/>
                <a:gd fmla="*/ 1 w 85" name="T40"/>
                <a:gd fmla="*/ 7 h 68" name="T41"/>
                <a:gd fmla="*/ 2 w 85" name="T42"/>
                <a:gd fmla="*/ 1 h 68" name="T43"/>
                <a:gd fmla="*/ 9 w 85" name="T44"/>
                <a:gd fmla="*/ 3 h 68" name="T45"/>
                <a:gd fmla="*/ 9 w 85" name="T46"/>
                <a:gd fmla="*/ 3 h 68" name="T47"/>
                <a:gd fmla="*/ 16 w 85" name="T48"/>
                <a:gd fmla="*/ 7 h 68" name="T49"/>
                <a:gd fmla="*/ 27 w 85" name="T50"/>
                <a:gd fmla="*/ 2 h 68" name="T51"/>
                <a:gd fmla="*/ 31 w 85" name="T52"/>
                <a:gd fmla="*/ 1 h 68" name="T53"/>
                <a:gd fmla="*/ 34 w 85" name="T54"/>
                <a:gd fmla="*/ 3 h 68" name="T55"/>
                <a:gd fmla="*/ 43 w 85" name="T56"/>
                <a:gd fmla="*/ 8 h 68" name="T57"/>
                <a:gd fmla="*/ 52 w 85" name="T58"/>
                <a:gd fmla="*/ 3 h 68" name="T59"/>
                <a:gd fmla="*/ 55 w 85" name="T60"/>
                <a:gd fmla="*/ 1 h 68" name="T61"/>
                <a:gd fmla="*/ 59 w 85" name="T62"/>
                <a:gd fmla="*/ 3 h 68" name="T63"/>
                <a:gd fmla="*/ 66 w 85" name="T64"/>
                <a:gd fmla="*/ 8 h 68" name="T65"/>
                <a:gd fmla="*/ 66 w 85" name="T66"/>
                <a:gd fmla="*/ 8 h 68" name="T67"/>
                <a:gd fmla="*/ 76 w 85" name="T68"/>
                <a:gd fmla="*/ 3 h 68" name="T69"/>
                <a:gd fmla="*/ 82 w 85" name="T70"/>
                <a:gd fmla="*/ 2 h 68" name="T71"/>
                <a:gd fmla="*/ 83 w 85" name="T72"/>
                <a:gd fmla="*/ 9 h 6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8" w="85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7718390" y="3387767"/>
            <a:ext cx="434666" cy="744569"/>
          </a:xfrm>
          <a:custGeom>
            <a:gdLst>
              <a:gd fmla="*/ 73 w 130" name="T0"/>
              <a:gd fmla="*/ 98 h 222" name="T1"/>
              <a:gd fmla="*/ 118 w 130" name="T2"/>
              <a:gd fmla="*/ 116 h 222" name="T3"/>
              <a:gd fmla="*/ 130 w 130" name="T4"/>
              <a:gd fmla="*/ 149 h 222" name="T5"/>
              <a:gd fmla="*/ 115 w 130" name="T6"/>
              <a:gd fmla="*/ 186 h 222" name="T7"/>
              <a:gd fmla="*/ 73 w 130" name="T8"/>
              <a:gd fmla="*/ 203 h 222" name="T9"/>
              <a:gd fmla="*/ 73 w 130" name="T10"/>
              <a:gd fmla="*/ 222 h 222" name="T11"/>
              <a:gd fmla="*/ 58 w 130" name="T12"/>
              <a:gd fmla="*/ 222 h 222" name="T13"/>
              <a:gd fmla="*/ 58 w 130" name="T14"/>
              <a:gd fmla="*/ 203 h 222" name="T15"/>
              <a:gd fmla="*/ 0 w 130" name="T16"/>
              <a:gd fmla="*/ 150 h 222" name="T17"/>
              <a:gd fmla="*/ 26 w 130" name="T18"/>
              <a:gd fmla="*/ 150 h 222" name="T19"/>
              <a:gd fmla="*/ 58 w 130" name="T20"/>
              <a:gd fmla="*/ 185 h 222" name="T21"/>
              <a:gd fmla="*/ 58 w 130" name="T22"/>
              <a:gd fmla="*/ 117 h 222" name="T23"/>
              <a:gd fmla="*/ 4 w 130" name="T24"/>
              <a:gd fmla="*/ 69 h 222" name="T25"/>
              <a:gd fmla="*/ 19 w 130" name="T26"/>
              <a:gd fmla="*/ 34 h 222" name="T27"/>
              <a:gd fmla="*/ 58 w 130" name="T28"/>
              <a:gd fmla="*/ 19 h 222" name="T29"/>
              <a:gd fmla="*/ 58 w 130" name="T30"/>
              <a:gd fmla="*/ 0 h 222" name="T31"/>
              <a:gd fmla="*/ 73 w 130" name="T32"/>
              <a:gd fmla="*/ 0 h 222" name="T33"/>
              <a:gd fmla="*/ 73 w 130" name="T34"/>
              <a:gd fmla="*/ 19 h 222" name="T35"/>
              <a:gd fmla="*/ 125 w 130" name="T36"/>
              <a:gd fmla="*/ 63 h 222" name="T37"/>
              <a:gd fmla="*/ 99 w 130" name="T38"/>
              <a:gd fmla="*/ 63 h 222" name="T39"/>
              <a:gd fmla="*/ 73 w 130" name="T40"/>
              <a:gd fmla="*/ 37 h 222" name="T41"/>
              <a:gd fmla="*/ 73 w 130" name="T42"/>
              <a:gd fmla="*/ 98 h 222" name="T43"/>
              <a:gd fmla="*/ 58 w 130" name="T44"/>
              <a:gd fmla="*/ 96 h 222" name="T45"/>
              <a:gd fmla="*/ 58 w 130" name="T46"/>
              <a:gd fmla="*/ 37 h 222" name="T47"/>
              <a:gd fmla="*/ 30 w 130" name="T48"/>
              <a:gd fmla="*/ 67 h 222" name="T49"/>
              <a:gd fmla="*/ 38 w 130" name="T50"/>
              <a:gd fmla="*/ 86 h 222" name="T51"/>
              <a:gd fmla="*/ 58 w 130" name="T52"/>
              <a:gd fmla="*/ 96 h 222" name="T53"/>
              <a:gd fmla="*/ 73 w 130" name="T54"/>
              <a:gd fmla="*/ 185 h 222" name="T55"/>
              <a:gd fmla="*/ 104 w 130" name="T56"/>
              <a:gd fmla="*/ 150 h 222" name="T57"/>
              <a:gd fmla="*/ 97 w 130" name="T58"/>
              <a:gd fmla="*/ 131 h 222" name="T59"/>
              <a:gd fmla="*/ 73 w 130" name="T60"/>
              <a:gd fmla="*/ 120 h 222" name="T61"/>
              <a:gd fmla="*/ 73 w 130" name="T62"/>
              <a:gd fmla="*/ 185 h 22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21" w="130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5679826" y="5153845"/>
            <a:ext cx="612826" cy="613652"/>
          </a:xfrm>
          <a:custGeom>
            <a:gdLst>
              <a:gd fmla="*/ 281 w 311" name="T0"/>
              <a:gd fmla="*/ 130 h 312" name="T1"/>
              <a:gd fmla="*/ 311 w 311" name="T2"/>
              <a:gd fmla="*/ 116 h 312" name="T3"/>
              <a:gd fmla="*/ 294 w 311" name="T4"/>
              <a:gd fmla="*/ 75 h 312" name="T5"/>
              <a:gd fmla="*/ 263 w 311" name="T6"/>
              <a:gd fmla="*/ 86 h 312" name="T7"/>
              <a:gd fmla="*/ 226 w 311" name="T8"/>
              <a:gd fmla="*/ 48 h 312" name="T9"/>
              <a:gd fmla="*/ 237 w 311" name="T10"/>
              <a:gd fmla="*/ 17 h 312" name="T11"/>
              <a:gd fmla="*/ 197 w 311" name="T12"/>
              <a:gd fmla="*/ 0 h 312" name="T13"/>
              <a:gd fmla="*/ 183 w 311" name="T14"/>
              <a:gd fmla="*/ 30 h 312" name="T15"/>
              <a:gd fmla="*/ 129 w 311" name="T16"/>
              <a:gd fmla="*/ 30 h 312" name="T17"/>
              <a:gd fmla="*/ 115 w 311" name="T18"/>
              <a:gd fmla="*/ 0 h 312" name="T19"/>
              <a:gd fmla="*/ 75 w 311" name="T20"/>
              <a:gd fmla="*/ 17 h 312" name="T21"/>
              <a:gd fmla="*/ 86 w 311" name="T22"/>
              <a:gd fmla="*/ 48 h 312" name="T23"/>
              <a:gd fmla="*/ 48 w 311" name="T24"/>
              <a:gd fmla="*/ 85 h 312" name="T25"/>
              <a:gd fmla="*/ 17 w 311" name="T26"/>
              <a:gd fmla="*/ 74 h 312" name="T27"/>
              <a:gd fmla="*/ 0 w 311" name="T28"/>
              <a:gd fmla="*/ 114 h 312" name="T29"/>
              <a:gd fmla="*/ 30 w 311" name="T30"/>
              <a:gd fmla="*/ 129 h 312" name="T31"/>
              <a:gd fmla="*/ 30 w 311" name="T32"/>
              <a:gd fmla="*/ 182 h 312" name="T33"/>
              <a:gd fmla="*/ 0 w 311" name="T34"/>
              <a:gd fmla="*/ 196 h 312" name="T35"/>
              <a:gd fmla="*/ 16 w 311" name="T36"/>
              <a:gd fmla="*/ 236 h 312" name="T37"/>
              <a:gd fmla="*/ 47 w 311" name="T38"/>
              <a:gd fmla="*/ 225 h 312" name="T39"/>
              <a:gd fmla="*/ 85 w 311" name="T40"/>
              <a:gd fmla="*/ 263 h 312" name="T41"/>
              <a:gd fmla="*/ 73 w 311" name="T42"/>
              <a:gd fmla="*/ 294 h 312" name="T43"/>
              <a:gd fmla="*/ 114 w 311" name="T44"/>
              <a:gd fmla="*/ 311 h 312" name="T45"/>
              <a:gd fmla="*/ 128 w 311" name="T46"/>
              <a:gd fmla="*/ 281 h 312" name="T47"/>
              <a:gd fmla="*/ 181 w 311" name="T48"/>
              <a:gd fmla="*/ 282 h 312" name="T49"/>
              <a:gd fmla="*/ 195 w 311" name="T50"/>
              <a:gd fmla="*/ 312 h 312" name="T51"/>
              <a:gd fmla="*/ 236 w 311" name="T52"/>
              <a:gd fmla="*/ 295 h 312" name="T53"/>
              <a:gd fmla="*/ 225 w 311" name="T54"/>
              <a:gd fmla="*/ 264 h 312" name="T55"/>
              <a:gd fmla="*/ 263 w 311" name="T56"/>
              <a:gd fmla="*/ 226 h 312" name="T57"/>
              <a:gd fmla="*/ 294 w 311" name="T58"/>
              <a:gd fmla="*/ 238 h 312" name="T59"/>
              <a:gd fmla="*/ 311 w 311" name="T60"/>
              <a:gd fmla="*/ 197 h 312" name="T61"/>
              <a:gd fmla="*/ 281 w 311" name="T62"/>
              <a:gd fmla="*/ 183 h 312" name="T63"/>
              <a:gd fmla="*/ 281 w 311" name="T64"/>
              <a:gd fmla="*/ 130 h 312" name="T65"/>
              <a:gd fmla="*/ 155 w 311" name="T66"/>
              <a:gd fmla="*/ 254 h 312" name="T67"/>
              <a:gd fmla="*/ 57 w 311" name="T68"/>
              <a:gd fmla="*/ 156 h 312" name="T69"/>
              <a:gd fmla="*/ 155 w 311" name="T70"/>
              <a:gd fmla="*/ 57 h 312" name="T71"/>
              <a:gd fmla="*/ 254 w 311" name="T72"/>
              <a:gd fmla="*/ 156 h 312" name="T73"/>
              <a:gd fmla="*/ 155 w 311" name="T74"/>
              <a:gd fmla="*/ 254 h 31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12" w="311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36181" y="1706835"/>
            <a:ext cx="583473" cy="561118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gdLst>
                <a:gd fmla="*/ 35 w 200" name="T0"/>
                <a:gd fmla="*/ 87 h 87" name="T1"/>
                <a:gd fmla="*/ 35 w 200" name="T2"/>
                <a:gd fmla="*/ 72 h 87" name="T3"/>
                <a:gd fmla="*/ 46 w 200" name="T4"/>
                <a:gd fmla="*/ 72 h 87" name="T5"/>
                <a:gd fmla="*/ 46 w 200" name="T6"/>
                <a:gd fmla="*/ 87 h 87" name="T7"/>
                <a:gd fmla="*/ 155 w 200" name="T8"/>
                <a:gd fmla="*/ 87 h 87" name="T9"/>
                <a:gd fmla="*/ 155 w 200" name="T10"/>
                <a:gd fmla="*/ 72 h 87" name="T11"/>
                <a:gd fmla="*/ 166 w 200" name="T12"/>
                <a:gd fmla="*/ 72 h 87" name="T13"/>
                <a:gd fmla="*/ 166 w 200" name="T14"/>
                <a:gd fmla="*/ 87 h 87" name="T15"/>
                <a:gd fmla="*/ 199 w 200" name="T16"/>
                <a:gd fmla="*/ 87 h 87" name="T17"/>
                <a:gd fmla="*/ 200 w 200" name="T18"/>
                <a:gd fmla="*/ 43 h 87" name="T19"/>
                <a:gd fmla="*/ 156 w 200" name="T20"/>
                <a:gd fmla="*/ 0 h 87" name="T21"/>
                <a:gd fmla="*/ 156 w 200" name="T22"/>
                <a:gd fmla="*/ 0 h 87" name="T23"/>
                <a:gd fmla="*/ 156 w 200" name="T24"/>
                <a:gd fmla="*/ 0 h 87" name="T25"/>
                <a:gd fmla="*/ 140 w 200" name="T26"/>
                <a:gd fmla="*/ 0 h 87" name="T27"/>
                <a:gd fmla="*/ 100 w 200" name="T28"/>
                <a:gd fmla="*/ 80 h 87" name="T29"/>
                <a:gd fmla="*/ 60 w 200" name="T30"/>
                <a:gd fmla="*/ 0 h 87" name="T31"/>
                <a:gd fmla="*/ 45 w 200" name="T32"/>
                <a:gd fmla="*/ 0 h 87" name="T33"/>
                <a:gd fmla="*/ 45 w 200" name="T34"/>
                <a:gd fmla="*/ 0 h 87" name="T35"/>
                <a:gd fmla="*/ 44 w 200" name="T36"/>
                <a:gd fmla="*/ 0 h 87" name="T37"/>
                <a:gd fmla="*/ 1 w 200" name="T38"/>
                <a:gd fmla="*/ 43 h 87" name="T39"/>
                <a:gd fmla="*/ 0 w 200" name="T40"/>
                <a:gd fmla="*/ 87 h 87" name="T41"/>
                <a:gd fmla="*/ 35 w 200" name="T42"/>
                <a:gd fmla="*/ 87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8" name="Rectangle 89"/>
          <p:cNvSpPr/>
          <p:nvPr/>
        </p:nvSpPr>
        <p:spPr>
          <a:xfrm>
            <a:off x="7477136" y="1773408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9" name="Rectangle 89"/>
          <p:cNvSpPr/>
          <p:nvPr/>
        </p:nvSpPr>
        <p:spPr>
          <a:xfrm>
            <a:off x="1209314" y="1767774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50" name="Rectangle 89"/>
          <p:cNvSpPr/>
          <p:nvPr/>
        </p:nvSpPr>
        <p:spPr>
          <a:xfrm>
            <a:off x="7477136" y="4952306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51" name="Rectangle 89"/>
          <p:cNvSpPr/>
          <p:nvPr/>
        </p:nvSpPr>
        <p:spPr>
          <a:xfrm>
            <a:off x="1209314" y="4952306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52" name="矩形 51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5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57" name="圆角矩形 56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3379596137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9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9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20"/>
      <p:bldP grpId="0" spid="22"/>
      <p:bldP grpId="0" spid="28"/>
      <p:bldP grpId="0" spid="30"/>
      <p:bldP grpId="0" spid="32"/>
      <p:bldP grpId="0" spid="34"/>
      <p:bldP grpId="0" spid="35"/>
      <p:bldP grpId="0" spid="36"/>
      <p:bldP grpId="0" spid="37"/>
      <p:bldP grpId="0" spid="38"/>
      <p:bldP grpId="0" spid="43"/>
      <p:bldP grpId="0" spid="44"/>
      <p:bldP grpId="0" spid="48"/>
      <p:bldP grpId="0" spid="49"/>
      <p:bldP grpId="0" spid="50"/>
      <p:bldP grpId="0" spid="51"/>
      <p:bldP grpId="0" spid="52"/>
      <p:bldP grpId="1" spid="52"/>
      <p:bldP grpId="0" spid="53"/>
      <p:bldP grpId="1" spid="53"/>
      <p:bldP grpId="0" spid="57"/>
      <p:bldP grpId="1" spid="57"/>
      <p:bldP grpId="0" spid="5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633" y="1978723"/>
            <a:ext cx="3199550" cy="2139025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81" y="1978723"/>
            <a:ext cx="3199550" cy="2131835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13" name="Rectangle 89"/>
          <p:cNvSpPr/>
          <p:nvPr/>
        </p:nvSpPr>
        <p:spPr>
          <a:xfrm>
            <a:off x="1390538" y="4978262"/>
            <a:ext cx="2056781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14" name="Rectangle 89"/>
          <p:cNvSpPr/>
          <p:nvPr/>
        </p:nvSpPr>
        <p:spPr>
          <a:xfrm>
            <a:off x="4862852" y="4978262"/>
            <a:ext cx="2056781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19" name="Rectangle 89"/>
          <p:cNvSpPr/>
          <p:nvPr/>
        </p:nvSpPr>
        <p:spPr>
          <a:xfrm>
            <a:off x="8994403" y="4978262"/>
            <a:ext cx="2056781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27903" y="1710846"/>
            <a:ext cx="4683856" cy="2667589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6239" y="1843714"/>
              <a:ext cx="3520441" cy="2245368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23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1660140661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9"/>
      <p:bldP grpId="0" spid="20"/>
      <p:bldP grpId="1" spid="20"/>
      <p:bldP grpId="0" spid="21"/>
      <p:bldP grpId="1" spid="21"/>
      <p:bldP grpId="0" spid="29"/>
      <p:bldP grpId="1" spid="29"/>
      <p:bldP grpId="0" spid="3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Freeform 5"/>
          <p:cNvSpPr/>
          <p:nvPr/>
        </p:nvSpPr>
        <p:spPr bwMode="auto">
          <a:xfrm>
            <a:off x="3025700" y="1630491"/>
            <a:ext cx="2811446" cy="2234905"/>
          </a:xfrm>
          <a:custGeom>
            <a:gdLst>
              <a:gd fmla="*/ 132 w 550" name="T0"/>
              <a:gd fmla="*/ 289 h 436" name="T1"/>
              <a:gd fmla="*/ 132 w 550" name="T2"/>
              <a:gd fmla="*/ 436 h 436" name="T3"/>
              <a:gd fmla="*/ 276 w 550" name="T4"/>
              <a:gd fmla="*/ 436 h 436" name="T5"/>
              <a:gd fmla="*/ 408 w 550" name="T6"/>
              <a:gd fmla="*/ 436 h 436" name="T7"/>
              <a:gd fmla="*/ 447 w 550" name="T8"/>
              <a:gd fmla="*/ 436 h 436" name="T9"/>
              <a:gd fmla="*/ 550 w 550" name="T10"/>
              <a:gd fmla="*/ 436 h 436" name="T11"/>
              <a:gd fmla="*/ 550 w 550" name="T12"/>
              <a:gd fmla="*/ 291 h 436" name="T13"/>
              <a:gd fmla="*/ 497 w 550" name="T14"/>
              <a:gd fmla="*/ 306 h 436" name="T15"/>
              <a:gd fmla="*/ 418 w 550" name="T16"/>
              <a:gd fmla="*/ 220 h 436" name="T17"/>
              <a:gd fmla="*/ 497 w 550" name="T18"/>
              <a:gd fmla="*/ 134 h 436" name="T19"/>
              <a:gd fmla="*/ 550 w 550" name="T20"/>
              <a:gd fmla="*/ 150 h 436" name="T21"/>
              <a:gd fmla="*/ 550 w 550" name="T22"/>
              <a:gd fmla="*/ 0 h 436" name="T23"/>
              <a:gd fmla="*/ 132 w 550" name="T24"/>
              <a:gd fmla="*/ 0 h 436" name="T25"/>
              <a:gd fmla="*/ 132 w 550" name="T26"/>
              <a:gd fmla="*/ 156 h 436" name="T27"/>
              <a:gd fmla="*/ 109 w 550" name="T28"/>
              <a:gd fmla="*/ 197 h 436" name="T29"/>
              <a:gd fmla="*/ 64 w 550" name="T30"/>
              <a:gd fmla="*/ 197 h 436" name="T31"/>
              <a:gd fmla="*/ 29 w 550" name="T32"/>
              <a:gd fmla="*/ 185 h 436" name="T33"/>
              <a:gd fmla="*/ 0 w 550" name="T34"/>
              <a:gd fmla="*/ 220 h 436" name="T35"/>
              <a:gd fmla="*/ 29 w 550" name="T36"/>
              <a:gd fmla="*/ 255 h 436" name="T37"/>
              <a:gd fmla="*/ 64 w 550" name="T38"/>
              <a:gd fmla="*/ 243 h 436" name="T39"/>
              <a:gd fmla="*/ 109 w 550" name="T40"/>
              <a:gd fmla="*/ 243 h 436" name="T41"/>
              <a:gd fmla="*/ 129 w 550" name="T42"/>
              <a:gd fmla="*/ 268 h 436" name="T43"/>
              <a:gd fmla="*/ 133 w 550" name="T44"/>
              <a:gd fmla="*/ 268 h 436" name="T45"/>
              <a:gd fmla="*/ 132 w 550" name="T46"/>
              <a:gd fmla="*/ 285 h 436" name="T47"/>
              <a:gd fmla="*/ 132 w 550" name="T48"/>
              <a:gd fmla="*/ 289 h 43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436" w="550">
                <a:moveTo>
                  <a:pt x="132" y="289"/>
                </a:moveTo>
                <a:cubicBezTo>
                  <a:pt x="132" y="436"/>
                  <a:pt x="132" y="436"/>
                  <a:pt x="132" y="436"/>
                </a:cubicBezTo>
                <a:cubicBezTo>
                  <a:pt x="276" y="436"/>
                  <a:pt x="276" y="436"/>
                  <a:pt x="276" y="436"/>
                </a:cubicBezTo>
                <a:cubicBezTo>
                  <a:pt x="276" y="436"/>
                  <a:pt x="408" y="436"/>
                  <a:pt x="408" y="436"/>
                </a:cubicBezTo>
                <a:cubicBezTo>
                  <a:pt x="410" y="436"/>
                  <a:pt x="416" y="436"/>
                  <a:pt x="447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  <a:cubicBezTo>
                  <a:pt x="550" y="0"/>
                  <a:pt x="550" y="0"/>
                  <a:pt x="55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5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5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6"/>
          <p:cNvSpPr/>
          <p:nvPr/>
        </p:nvSpPr>
        <p:spPr bwMode="auto">
          <a:xfrm>
            <a:off x="5418236" y="1630491"/>
            <a:ext cx="2809286" cy="2234905"/>
          </a:xfrm>
          <a:custGeom>
            <a:gdLst>
              <a:gd fmla="*/ 550 w 550" name="T0"/>
              <a:gd fmla="*/ 150 h 436" name="T1"/>
              <a:gd fmla="*/ 550 w 550" name="T2"/>
              <a:gd fmla="*/ 0 h 436" name="T3"/>
              <a:gd fmla="*/ 479 w 550" name="T4"/>
              <a:gd fmla="*/ 0 h 436" name="T5"/>
              <a:gd fmla="*/ 339 w 550" name="T6"/>
              <a:gd fmla="*/ 0 h 436" name="T7"/>
              <a:gd fmla="*/ 277 w 550" name="T8"/>
              <a:gd fmla="*/ 0 h 436" name="T9"/>
              <a:gd fmla="*/ 275 w 550" name="T10"/>
              <a:gd fmla="*/ 0 h 436" name="T11"/>
              <a:gd fmla="*/ 132 w 550" name="T12"/>
              <a:gd fmla="*/ 0 h 436" name="T13"/>
              <a:gd fmla="*/ 132 w 550" name="T14"/>
              <a:gd fmla="*/ 156 h 436" name="T15"/>
              <a:gd fmla="*/ 109 w 550" name="T16"/>
              <a:gd fmla="*/ 197 h 436" name="T17"/>
              <a:gd fmla="*/ 64 w 550" name="T18"/>
              <a:gd fmla="*/ 197 h 436" name="T19"/>
              <a:gd fmla="*/ 29 w 550" name="T20"/>
              <a:gd fmla="*/ 185 h 436" name="T21"/>
              <a:gd fmla="*/ 0 w 550" name="T22"/>
              <a:gd fmla="*/ 220 h 436" name="T23"/>
              <a:gd fmla="*/ 29 w 550" name="T24"/>
              <a:gd fmla="*/ 255 h 436" name="T25"/>
              <a:gd fmla="*/ 64 w 550" name="T26"/>
              <a:gd fmla="*/ 243 h 436" name="T27"/>
              <a:gd fmla="*/ 109 w 550" name="T28"/>
              <a:gd fmla="*/ 243 h 436" name="T29"/>
              <a:gd fmla="*/ 129 w 550" name="T30"/>
              <a:gd fmla="*/ 268 h 436" name="T31"/>
              <a:gd fmla="*/ 133 w 550" name="T32"/>
              <a:gd fmla="*/ 268 h 436" name="T33"/>
              <a:gd fmla="*/ 132 w 550" name="T34"/>
              <a:gd fmla="*/ 285 h 436" name="T35"/>
              <a:gd fmla="*/ 132 w 550" name="T36"/>
              <a:gd fmla="*/ 289 h 436" name="T37"/>
              <a:gd fmla="*/ 132 w 550" name="T38"/>
              <a:gd fmla="*/ 436 h 436" name="T39"/>
              <a:gd fmla="*/ 550 w 550" name="T40"/>
              <a:gd fmla="*/ 436 h 436" name="T41"/>
              <a:gd fmla="*/ 550 w 550" name="T42"/>
              <a:gd fmla="*/ 291 h 436" name="T43"/>
              <a:gd fmla="*/ 497 w 550" name="T44"/>
              <a:gd fmla="*/ 306 h 436" name="T45"/>
              <a:gd fmla="*/ 418 w 550" name="T46"/>
              <a:gd fmla="*/ 220 h 436" name="T47"/>
              <a:gd fmla="*/ 497 w 550" name="T48"/>
              <a:gd fmla="*/ 134 h 436" name="T49"/>
              <a:gd fmla="*/ 550 w 550" name="T50"/>
              <a:gd fmla="*/ 150 h 436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436" w="550">
                <a:moveTo>
                  <a:pt x="550" y="150"/>
                </a:moveTo>
                <a:cubicBezTo>
                  <a:pt x="550" y="0"/>
                  <a:pt x="550" y="0"/>
                  <a:pt x="550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0"/>
                  <a:pt x="398" y="0"/>
                  <a:pt x="339" y="0"/>
                </a:cubicBezTo>
                <a:cubicBezTo>
                  <a:pt x="286" y="0"/>
                  <a:pt x="279" y="0"/>
                  <a:pt x="27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6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6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  <a:cubicBezTo>
                  <a:pt x="132" y="436"/>
                  <a:pt x="132" y="436"/>
                  <a:pt x="132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7"/>
          <p:cNvSpPr/>
          <p:nvPr/>
        </p:nvSpPr>
        <p:spPr bwMode="auto">
          <a:xfrm>
            <a:off x="7823728" y="1624013"/>
            <a:ext cx="2906456" cy="2241383"/>
          </a:xfrm>
          <a:custGeom>
            <a:gdLst>
              <a:gd fmla="*/ 108 w 569" name="T0"/>
              <a:gd fmla="*/ 194 h 437" name="T1"/>
              <a:gd fmla="*/ 63 w 569" name="T2"/>
              <a:gd fmla="*/ 195 h 437" name="T3"/>
              <a:gd fmla="*/ 28 w 569" name="T4"/>
              <a:gd fmla="*/ 182 h 437" name="T5"/>
              <a:gd fmla="*/ 0 w 569" name="T6"/>
              <a:gd fmla="*/ 219 h 437" name="T7"/>
              <a:gd fmla="*/ 28 w 569" name="T8"/>
              <a:gd fmla="*/ 255 h 437" name="T9"/>
              <a:gd fmla="*/ 63 w 569" name="T10"/>
              <a:gd fmla="*/ 243 h 437" name="T11"/>
              <a:gd fmla="*/ 108 w 569" name="T12"/>
              <a:gd fmla="*/ 243 h 437" name="T13"/>
              <a:gd fmla="*/ 131 w 569" name="T14"/>
              <a:gd fmla="*/ 279 h 437" name="T15"/>
              <a:gd fmla="*/ 131 w 569" name="T16"/>
              <a:gd fmla="*/ 282 h 437" name="T17"/>
              <a:gd fmla="*/ 131 w 569" name="T18"/>
              <a:gd fmla="*/ 286 h 437" name="T19"/>
              <a:gd fmla="*/ 131 w 569" name="T20"/>
              <a:gd fmla="*/ 291 h 437" name="T21"/>
              <a:gd fmla="*/ 131 w 569" name="T22"/>
              <a:gd fmla="*/ 437 h 437" name="T23"/>
              <a:gd fmla="*/ 283 w 569" name="T24"/>
              <a:gd fmla="*/ 437 h 437" name="T25"/>
              <a:gd fmla="*/ 267 w 569" name="T26"/>
              <a:gd fmla="*/ 382 h 437" name="T27"/>
              <a:gd fmla="*/ 353 w 569" name="T28"/>
              <a:gd fmla="*/ 300 h 437" name="T29"/>
              <a:gd fmla="*/ 438 w 569" name="T30"/>
              <a:gd fmla="*/ 382 h 437" name="T31"/>
              <a:gd fmla="*/ 423 w 569" name="T32"/>
              <a:gd fmla="*/ 437 h 437" name="T33"/>
              <a:gd fmla="*/ 567 w 569" name="T34"/>
              <a:gd fmla="*/ 437 h 437" name="T35"/>
              <a:gd fmla="*/ 567 w 569" name="T36"/>
              <a:gd fmla="*/ 295 h 437" name="T37"/>
              <a:gd fmla="*/ 567 w 569" name="T38"/>
              <a:gd fmla="*/ 162 h 437" name="T39"/>
              <a:gd fmla="*/ 567 w 569" name="T40"/>
              <a:gd fmla="*/ 158 h 437" name="T41"/>
              <a:gd fmla="*/ 567 w 569" name="T42"/>
              <a:gd fmla="*/ 1 h 437" name="T43"/>
              <a:gd fmla="*/ 397 w 569" name="T44"/>
              <a:gd fmla="*/ 1 h 437" name="T45"/>
              <a:gd fmla="*/ 397 w 569" name="T46"/>
              <a:gd fmla="*/ 1 h 437" name="T47"/>
              <a:gd fmla="*/ 215 w 569" name="T48"/>
              <a:gd fmla="*/ 1 h 437" name="T49"/>
              <a:gd fmla="*/ 202 w 569" name="T50"/>
              <a:gd fmla="*/ 0 h 437" name="T51"/>
              <a:gd fmla="*/ 202 w 569" name="T52"/>
              <a:gd fmla="*/ 1 h 437" name="T53"/>
              <a:gd fmla="*/ 142 w 569" name="T54"/>
              <a:gd fmla="*/ 1 h 437" name="T55"/>
              <a:gd fmla="*/ 131 w 569" name="T56"/>
              <a:gd fmla="*/ 1 h 437" name="T57"/>
              <a:gd fmla="*/ 131 w 569" name="T58"/>
              <a:gd fmla="*/ 151 h 437" name="T59"/>
              <a:gd fmla="*/ 131 w 569" name="T60"/>
              <a:gd fmla="*/ 152 h 437" name="T61"/>
              <a:gd fmla="*/ 132 w 569" name="T62"/>
              <a:gd fmla="*/ 169 h 437" name="T63"/>
              <a:gd fmla="*/ 128 w 569" name="T64"/>
              <a:gd fmla="*/ 169 h 437" name="T65"/>
              <a:gd fmla="*/ 108 w 569" name="T66"/>
              <a:gd fmla="*/ 194 h 437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37" w="569">
                <a:moveTo>
                  <a:pt x="108" y="194"/>
                </a:moveTo>
                <a:cubicBezTo>
                  <a:pt x="95" y="202"/>
                  <a:pt x="79" y="203"/>
                  <a:pt x="63" y="195"/>
                </a:cubicBezTo>
                <a:cubicBezTo>
                  <a:pt x="50" y="188"/>
                  <a:pt x="33" y="182"/>
                  <a:pt x="28" y="182"/>
                </a:cubicBezTo>
                <a:cubicBezTo>
                  <a:pt x="13" y="182"/>
                  <a:pt x="0" y="199"/>
                  <a:pt x="0" y="219"/>
                </a:cubicBezTo>
                <a:cubicBezTo>
                  <a:pt x="0" y="239"/>
                  <a:pt x="13" y="255"/>
                  <a:pt x="28" y="255"/>
                </a:cubicBezTo>
                <a:cubicBezTo>
                  <a:pt x="33" y="255"/>
                  <a:pt x="50" y="249"/>
                  <a:pt x="63" y="243"/>
                </a:cubicBezTo>
                <a:cubicBezTo>
                  <a:pt x="79" y="235"/>
                  <a:pt x="95" y="235"/>
                  <a:pt x="108" y="243"/>
                </a:cubicBezTo>
                <a:cubicBezTo>
                  <a:pt x="121" y="250"/>
                  <a:pt x="129" y="263"/>
                  <a:pt x="131" y="279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6"/>
                  <a:pt x="131" y="286"/>
                  <a:pt x="131" y="286"/>
                </a:cubicBezTo>
                <a:cubicBezTo>
                  <a:pt x="131" y="291"/>
                  <a:pt x="131" y="291"/>
                  <a:pt x="131" y="291"/>
                </a:cubicBezTo>
                <a:cubicBezTo>
                  <a:pt x="131" y="437"/>
                  <a:pt x="131" y="437"/>
                  <a:pt x="131" y="437"/>
                </a:cubicBezTo>
                <a:cubicBezTo>
                  <a:pt x="283" y="437"/>
                  <a:pt x="283" y="437"/>
                  <a:pt x="283" y="437"/>
                </a:cubicBezTo>
                <a:cubicBezTo>
                  <a:pt x="277" y="424"/>
                  <a:pt x="267" y="400"/>
                  <a:pt x="267" y="382"/>
                </a:cubicBezTo>
                <a:cubicBezTo>
                  <a:pt x="267" y="337"/>
                  <a:pt x="306" y="300"/>
                  <a:pt x="353" y="300"/>
                </a:cubicBezTo>
                <a:cubicBezTo>
                  <a:pt x="400" y="300"/>
                  <a:pt x="438" y="337"/>
                  <a:pt x="438" y="382"/>
                </a:cubicBezTo>
                <a:cubicBezTo>
                  <a:pt x="438" y="400"/>
                  <a:pt x="429" y="424"/>
                  <a:pt x="423" y="437"/>
                </a:cubicBezTo>
                <a:cubicBezTo>
                  <a:pt x="567" y="437"/>
                  <a:pt x="567" y="437"/>
                  <a:pt x="567" y="437"/>
                </a:cubicBezTo>
                <a:cubicBezTo>
                  <a:pt x="567" y="295"/>
                  <a:pt x="567" y="295"/>
                  <a:pt x="567" y="295"/>
                </a:cubicBezTo>
                <a:cubicBezTo>
                  <a:pt x="567" y="294"/>
                  <a:pt x="569" y="184"/>
                  <a:pt x="567" y="162"/>
                </a:cubicBezTo>
                <a:cubicBezTo>
                  <a:pt x="567" y="160"/>
                  <a:pt x="567" y="159"/>
                  <a:pt x="567" y="158"/>
                </a:cubicBezTo>
                <a:cubicBezTo>
                  <a:pt x="567" y="1"/>
                  <a:pt x="567" y="1"/>
                  <a:pt x="56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215" y="1"/>
                  <a:pt x="215" y="1"/>
                  <a:pt x="215" y="1"/>
                </a:cubicBezTo>
                <a:cubicBezTo>
                  <a:pt x="210" y="1"/>
                  <a:pt x="206" y="1"/>
                  <a:pt x="202" y="0"/>
                </a:cubicBezTo>
                <a:cubicBezTo>
                  <a:pt x="202" y="1"/>
                  <a:pt x="202" y="1"/>
                  <a:pt x="202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1"/>
                  <a:pt x="137" y="1"/>
                  <a:pt x="131" y="1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1" y="152"/>
                  <a:pt x="131" y="152"/>
                  <a:pt x="131" y="152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5" y="180"/>
                  <a:pt x="118" y="189"/>
                  <a:pt x="108" y="194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8"/>
          <p:cNvSpPr/>
          <p:nvPr/>
        </p:nvSpPr>
        <p:spPr bwMode="auto">
          <a:xfrm>
            <a:off x="1218342" y="1630491"/>
            <a:ext cx="2226268" cy="2912934"/>
          </a:xfrm>
          <a:custGeom>
            <a:gdLst>
              <a:gd fmla="*/ 194 w 436" name="T0"/>
              <a:gd fmla="*/ 459 h 568" name="T1"/>
              <a:gd fmla="*/ 194 w 436" name="T2"/>
              <a:gd fmla="*/ 505 h 568" name="T3"/>
              <a:gd fmla="*/ 181 w 436" name="T4"/>
              <a:gd fmla="*/ 539 h 568" name="T5"/>
              <a:gd fmla="*/ 218 w 436" name="T6"/>
              <a:gd fmla="*/ 568 h 568" name="T7"/>
              <a:gd fmla="*/ 255 w 436" name="T8"/>
              <a:gd fmla="*/ 539 h 568" name="T9"/>
              <a:gd fmla="*/ 242 w 436" name="T10"/>
              <a:gd fmla="*/ 505 h 568" name="T11"/>
              <a:gd fmla="*/ 242 w 436" name="T12"/>
              <a:gd fmla="*/ 459 h 568" name="T13"/>
              <a:gd fmla="*/ 279 w 436" name="T14"/>
              <a:gd fmla="*/ 437 h 568" name="T15"/>
              <a:gd fmla="*/ 281 w 436" name="T16"/>
              <a:gd fmla="*/ 437 h 568" name="T17"/>
              <a:gd fmla="*/ 285 w 436" name="T18"/>
              <a:gd fmla="*/ 437 h 568" name="T19"/>
              <a:gd fmla="*/ 290 w 436" name="T20"/>
              <a:gd fmla="*/ 436 h 568" name="T21"/>
              <a:gd fmla="*/ 436 w 436" name="T22"/>
              <a:gd fmla="*/ 436 h 568" name="T23"/>
              <a:gd fmla="*/ 436 w 436" name="T24"/>
              <a:gd fmla="*/ 285 h 568" name="T25"/>
              <a:gd fmla="*/ 381 w 436" name="T26"/>
              <a:gd fmla="*/ 301 h 568" name="T27"/>
              <a:gd fmla="*/ 300 w 436" name="T28"/>
              <a:gd fmla="*/ 215 h 568" name="T29"/>
              <a:gd fmla="*/ 381 w 436" name="T30"/>
              <a:gd fmla="*/ 129 h 568" name="T31"/>
              <a:gd fmla="*/ 436 w 436" name="T32"/>
              <a:gd fmla="*/ 145 h 568" name="T33"/>
              <a:gd fmla="*/ 436 w 436" name="T34"/>
              <a:gd fmla="*/ 0 h 568" name="T35"/>
              <a:gd fmla="*/ 294 w 436" name="T36"/>
              <a:gd fmla="*/ 0 h 568" name="T37"/>
              <a:gd fmla="*/ 201 w 436" name="T38"/>
              <a:gd fmla="*/ 0 h 568" name="T39"/>
              <a:gd fmla="*/ 161 w 436" name="T40"/>
              <a:gd fmla="*/ 0 h 568" name="T41"/>
              <a:gd fmla="*/ 157 w 436" name="T42"/>
              <a:gd fmla="*/ 0 h 568" name="T43"/>
              <a:gd fmla="*/ 0 w 436" name="T44"/>
              <a:gd fmla="*/ 0 h 568" name="T45"/>
              <a:gd fmla="*/ 0 w 436" name="T46"/>
              <a:gd fmla="*/ 161 h 568" name="T47"/>
              <a:gd fmla="*/ 0 w 436" name="T48"/>
              <a:gd fmla="*/ 353 h 568" name="T49"/>
              <a:gd fmla="*/ 0 w 436" name="T50"/>
              <a:gd fmla="*/ 366 h 568" name="T51"/>
              <a:gd fmla="*/ 0 w 436" name="T52"/>
              <a:gd fmla="*/ 366 h 568" name="T53"/>
              <a:gd fmla="*/ 0 w 436" name="T54"/>
              <a:gd fmla="*/ 426 h 568" name="T55"/>
              <a:gd fmla="*/ 0 w 436" name="T56"/>
              <a:gd fmla="*/ 436 h 568" name="T57"/>
              <a:gd fmla="*/ 150 w 436" name="T58"/>
              <a:gd fmla="*/ 437 h 568" name="T59"/>
              <a:gd fmla="*/ 151 w 436" name="T60"/>
              <a:gd fmla="*/ 437 h 568" name="T61"/>
              <a:gd fmla="*/ 168 w 436" name="T62"/>
              <a:gd fmla="*/ 436 h 568" name="T63"/>
              <a:gd fmla="*/ 168 w 436" name="T64"/>
              <a:gd fmla="*/ 439 h 568" name="T65"/>
              <a:gd fmla="*/ 194 w 436" name="T66"/>
              <a:gd fmla="*/ 459 h 56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568" w="436">
                <a:moveTo>
                  <a:pt x="194" y="459"/>
                </a:moveTo>
                <a:cubicBezTo>
                  <a:pt x="202" y="473"/>
                  <a:pt x="202" y="489"/>
                  <a:pt x="194" y="505"/>
                </a:cubicBezTo>
                <a:cubicBezTo>
                  <a:pt x="187" y="518"/>
                  <a:pt x="181" y="534"/>
                  <a:pt x="181" y="539"/>
                </a:cubicBezTo>
                <a:cubicBezTo>
                  <a:pt x="181" y="555"/>
                  <a:pt x="198" y="568"/>
                  <a:pt x="218" y="568"/>
                </a:cubicBezTo>
                <a:cubicBezTo>
                  <a:pt x="238" y="568"/>
                  <a:pt x="255" y="555"/>
                  <a:pt x="255" y="539"/>
                </a:cubicBezTo>
                <a:cubicBezTo>
                  <a:pt x="255" y="534"/>
                  <a:pt x="249" y="518"/>
                  <a:pt x="242" y="505"/>
                </a:cubicBezTo>
                <a:cubicBezTo>
                  <a:pt x="234" y="489"/>
                  <a:pt x="234" y="473"/>
                  <a:pt x="242" y="459"/>
                </a:cubicBezTo>
                <a:cubicBezTo>
                  <a:pt x="249" y="447"/>
                  <a:pt x="262" y="439"/>
                  <a:pt x="279" y="437"/>
                </a:cubicBezTo>
                <a:cubicBezTo>
                  <a:pt x="281" y="437"/>
                  <a:pt x="281" y="437"/>
                  <a:pt x="281" y="437"/>
                </a:cubicBezTo>
                <a:cubicBezTo>
                  <a:pt x="285" y="437"/>
                  <a:pt x="285" y="437"/>
                  <a:pt x="285" y="437"/>
                </a:cubicBezTo>
                <a:cubicBezTo>
                  <a:pt x="290" y="436"/>
                  <a:pt x="290" y="436"/>
                  <a:pt x="290" y="436"/>
                </a:cubicBezTo>
                <a:cubicBezTo>
                  <a:pt x="436" y="436"/>
                  <a:pt x="436" y="436"/>
                  <a:pt x="436" y="436"/>
                </a:cubicBezTo>
                <a:cubicBezTo>
                  <a:pt x="436" y="285"/>
                  <a:pt x="436" y="285"/>
                  <a:pt x="436" y="285"/>
                </a:cubicBezTo>
                <a:cubicBezTo>
                  <a:pt x="423" y="291"/>
                  <a:pt x="399" y="301"/>
                  <a:pt x="381" y="301"/>
                </a:cubicBezTo>
                <a:cubicBezTo>
                  <a:pt x="336" y="301"/>
                  <a:pt x="300" y="262"/>
                  <a:pt x="300" y="215"/>
                </a:cubicBezTo>
                <a:cubicBezTo>
                  <a:pt x="300" y="168"/>
                  <a:pt x="336" y="129"/>
                  <a:pt x="381" y="129"/>
                </a:cubicBezTo>
                <a:cubicBezTo>
                  <a:pt x="399" y="129"/>
                  <a:pt x="423" y="139"/>
                  <a:pt x="436" y="145"/>
                </a:cubicBezTo>
                <a:cubicBezTo>
                  <a:pt x="436" y="0"/>
                  <a:pt x="436" y="0"/>
                  <a:pt x="436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42" y="0"/>
                  <a:pt x="201" y="0"/>
                </a:cubicBezTo>
                <a:cubicBezTo>
                  <a:pt x="176" y="0"/>
                  <a:pt x="165" y="0"/>
                  <a:pt x="161" y="0"/>
                </a:cubicBezTo>
                <a:cubicBezTo>
                  <a:pt x="160" y="0"/>
                  <a:pt x="159" y="0"/>
                  <a:pt x="1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58"/>
                  <a:pt x="0" y="362"/>
                  <a:pt x="0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7"/>
                  <a:pt x="0" y="431"/>
                  <a:pt x="0" y="436"/>
                </a:cubicBezTo>
                <a:cubicBezTo>
                  <a:pt x="150" y="437"/>
                  <a:pt x="150" y="437"/>
                  <a:pt x="150" y="437"/>
                </a:cubicBezTo>
                <a:cubicBezTo>
                  <a:pt x="151" y="437"/>
                  <a:pt x="151" y="437"/>
                  <a:pt x="151" y="437"/>
                </a:cubicBezTo>
                <a:cubicBezTo>
                  <a:pt x="168" y="436"/>
                  <a:pt x="168" y="436"/>
                  <a:pt x="168" y="436"/>
                </a:cubicBezTo>
                <a:cubicBezTo>
                  <a:pt x="168" y="439"/>
                  <a:pt x="168" y="439"/>
                  <a:pt x="168" y="439"/>
                </a:cubicBezTo>
                <a:cubicBezTo>
                  <a:pt x="179" y="443"/>
                  <a:pt x="188" y="450"/>
                  <a:pt x="194" y="45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10834" y="2025648"/>
            <a:ext cx="475052" cy="682348"/>
            <a:chOff x="9410834" y="2025648"/>
            <a:chExt cx="475052" cy="682348"/>
          </a:xfrm>
        </p:grpSpPr>
        <p:sp>
          <p:nvSpPr>
            <p:cNvPr id="19" name="Freeform 9"/>
            <p:cNvSpPr/>
            <p:nvPr/>
          </p:nvSpPr>
          <p:spPr bwMode="auto">
            <a:xfrm>
              <a:off x="9503685" y="2081791"/>
              <a:ext cx="86373" cy="51824"/>
            </a:xfrm>
            <a:custGeom>
              <a:gdLst>
                <a:gd fmla="*/ 15 w 17" name="T0"/>
                <a:gd fmla="*/ 0 h 10" name="T1"/>
                <a:gd fmla="*/ 15 w 17" name="T2"/>
                <a:gd fmla="*/ 0 h 10" name="T3"/>
                <a:gd fmla="*/ 14 w 17" name="T4"/>
                <a:gd fmla="*/ 0 h 10" name="T5"/>
                <a:gd fmla="*/ 14 w 17" name="T6"/>
                <a:gd fmla="*/ 0 h 10" name="T7"/>
                <a:gd fmla="*/ 1 w 17" name="T8"/>
                <a:gd fmla="*/ 6 h 10" name="T9"/>
                <a:gd fmla="*/ 1 w 17" name="T10"/>
                <a:gd fmla="*/ 6 h 10" name="T11"/>
                <a:gd fmla="*/ 1 w 17" name="T12"/>
                <a:gd fmla="*/ 7 h 10" name="T13"/>
                <a:gd fmla="*/ 0 w 17" name="T14"/>
                <a:gd fmla="*/ 8 h 10" name="T15"/>
                <a:gd fmla="*/ 1 w 17" name="T16"/>
                <a:gd fmla="*/ 9 h 10" name="T17"/>
                <a:gd fmla="*/ 2 w 17" name="T18"/>
                <a:gd fmla="*/ 10 h 10" name="T19"/>
                <a:gd fmla="*/ 2 w 17" name="T20"/>
                <a:gd fmla="*/ 10 h 10" name="T21"/>
                <a:gd fmla="*/ 3 w 17" name="T22"/>
                <a:gd fmla="*/ 10 h 10" name="T23"/>
                <a:gd fmla="*/ 3 w 17" name="T24"/>
                <a:gd fmla="*/ 10 h 10" name="T25"/>
                <a:gd fmla="*/ 16 w 17" name="T26"/>
                <a:gd fmla="*/ 4 h 10" name="T27"/>
                <a:gd fmla="*/ 16 w 17" name="T28"/>
                <a:gd fmla="*/ 4 h 10" name="T29"/>
                <a:gd fmla="*/ 16 w 17" name="T30"/>
                <a:gd fmla="*/ 3 h 10" name="T31"/>
                <a:gd fmla="*/ 17 w 17" name="T32"/>
                <a:gd fmla="*/ 2 h 10" name="T33"/>
                <a:gd fmla="*/ 16 w 17" name="T34"/>
                <a:gd fmla="*/ 1 h 10" name="T35"/>
                <a:gd fmla="*/ 15 w 17" name="T36"/>
                <a:gd fmla="*/ 0 h 1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0" w="17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9523119" y="2112021"/>
              <a:ext cx="77736" cy="51824"/>
            </a:xfrm>
            <a:custGeom>
              <a:gdLst>
                <a:gd fmla="*/ 13 w 15" name="T0"/>
                <a:gd fmla="*/ 0 h 10" name="T1"/>
                <a:gd fmla="*/ 0 w 15" name="T2"/>
                <a:gd fmla="*/ 6 h 10" name="T3"/>
                <a:gd fmla="*/ 0 w 15" name="T4"/>
                <a:gd fmla="*/ 7 h 10" name="T5"/>
                <a:gd fmla="*/ 1 w 15" name="T6"/>
                <a:gd fmla="*/ 8 h 10" name="T7"/>
                <a:gd fmla="*/ 1 w 15" name="T8"/>
                <a:gd fmla="*/ 8 h 10" name="T9"/>
                <a:gd fmla="*/ 1 w 15" name="T10"/>
                <a:gd fmla="*/ 8 h 10" name="T11"/>
                <a:gd fmla="*/ 2 w 15" name="T12"/>
                <a:gd fmla="*/ 10 h 10" name="T13"/>
                <a:gd fmla="*/ 15 w 15" name="T14"/>
                <a:gd fmla="*/ 5 h 10" name="T15"/>
                <a:gd fmla="*/ 13 w 15" name="T16"/>
                <a:gd fmla="*/ 2 h 10" name="T17"/>
                <a:gd fmla="*/ 13 w 15" name="T18"/>
                <a:gd fmla="*/ 2 h 10" name="T19"/>
                <a:gd fmla="*/ 13 w 15" name="T20"/>
                <a:gd fmla="*/ 1 h 10" name="T21"/>
                <a:gd fmla="*/ 13 w 15" name="T22"/>
                <a:gd fmla="*/ 0 h 1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" w="15">
                  <a:moveTo>
                    <a:pt x="1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9518801" y="2641057"/>
              <a:ext cx="328218" cy="30231"/>
            </a:xfrm>
            <a:custGeom>
              <a:gdLst>
                <a:gd fmla="*/ 63 w 64" name="T0"/>
                <a:gd fmla="*/ 0 h 6" name="T1"/>
                <a:gd fmla="*/ 1 w 64" name="T2"/>
                <a:gd fmla="*/ 0 h 6" name="T3"/>
                <a:gd fmla="*/ 0 w 64" name="T4"/>
                <a:gd fmla="*/ 2 h 6" name="T5"/>
                <a:gd fmla="*/ 0 w 64" name="T6"/>
                <a:gd fmla="*/ 6 h 6" name="T7"/>
                <a:gd fmla="*/ 64 w 64" name="T8"/>
                <a:gd fmla="*/ 6 h 6" name="T9"/>
                <a:gd fmla="*/ 64 w 64" name="T10"/>
                <a:gd fmla="*/ 2 h 6" name="T11"/>
                <a:gd fmla="*/ 63 w 64" name="T12"/>
                <a:gd fmla="*/ 0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64">
                  <a:moveTo>
                    <a:pt x="6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4" y="1"/>
                    <a:pt x="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9484251" y="2025648"/>
              <a:ext cx="86373" cy="75576"/>
            </a:xfrm>
            <a:custGeom>
              <a:gdLst>
                <a:gd fmla="*/ 12 w 17" name="T0"/>
                <a:gd fmla="*/ 0 h 15" name="T1"/>
                <a:gd fmla="*/ 12 w 17" name="T2"/>
                <a:gd fmla="*/ 0 h 15" name="T3"/>
                <a:gd fmla="*/ 0 w 17" name="T4"/>
                <a:gd fmla="*/ 5 h 15" name="T5"/>
                <a:gd fmla="*/ 0 w 17" name="T6"/>
                <a:gd fmla="*/ 6 h 15" name="T7"/>
                <a:gd fmla="*/ 4 w 17" name="T8"/>
                <a:gd fmla="*/ 15 h 15" name="T9"/>
                <a:gd fmla="*/ 17 w 17" name="T10"/>
                <a:gd fmla="*/ 9 h 15" name="T11"/>
                <a:gd fmla="*/ 13 w 17" name="T12"/>
                <a:gd fmla="*/ 0 h 15" name="T13"/>
                <a:gd fmla="*/ 12 w 17" name="T14"/>
                <a:gd fmla="*/ 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1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9477773" y="2682084"/>
              <a:ext cx="408113" cy="25912"/>
            </a:xfrm>
            <a:custGeom>
              <a:gdLst>
                <a:gd fmla="*/ 185 w 189" name="T0"/>
                <a:gd fmla="*/ 0 h 12" name="T1"/>
                <a:gd fmla="*/ 5 w 189" name="T2"/>
                <a:gd fmla="*/ 0 h 12" name="T3"/>
                <a:gd fmla="*/ 5 w 189" name="T4"/>
                <a:gd fmla="*/ 2 h 12" name="T5"/>
                <a:gd fmla="*/ 0 w 189" name="T6"/>
                <a:gd fmla="*/ 2 h 12" name="T7"/>
                <a:gd fmla="*/ 0 w 189" name="T8"/>
                <a:gd fmla="*/ 12 h 12" name="T9"/>
                <a:gd fmla="*/ 189 w 189" name="T10"/>
                <a:gd fmla="*/ 12 h 12" name="T11"/>
                <a:gd fmla="*/ 189 w 189" name="T12"/>
                <a:gd fmla="*/ 2 h 12" name="T13"/>
                <a:gd fmla="*/ 185 w 189" name="T14"/>
                <a:gd fmla="*/ 2 h 12" name="T15"/>
                <a:gd fmla="*/ 185 w 189" name="T16"/>
                <a:gd fmla="*/ 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89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9477773" y="2682084"/>
              <a:ext cx="408113" cy="25912"/>
            </a:xfrm>
            <a:custGeom>
              <a:gdLst>
                <a:gd fmla="*/ 185 w 189" name="T0"/>
                <a:gd fmla="*/ 0 h 12" name="T1"/>
                <a:gd fmla="*/ 5 w 189" name="T2"/>
                <a:gd fmla="*/ 0 h 12" name="T3"/>
                <a:gd fmla="*/ 5 w 189" name="T4"/>
                <a:gd fmla="*/ 2 h 12" name="T5"/>
                <a:gd fmla="*/ 0 w 189" name="T6"/>
                <a:gd fmla="*/ 2 h 12" name="T7"/>
                <a:gd fmla="*/ 0 w 189" name="T8"/>
                <a:gd fmla="*/ 12 h 12" name="T9"/>
                <a:gd fmla="*/ 189 w 189" name="T10"/>
                <a:gd fmla="*/ 12 h 12" name="T11"/>
                <a:gd fmla="*/ 189 w 189" name="T12"/>
                <a:gd fmla="*/ 2 h 12" name="T13"/>
                <a:gd fmla="*/ 185 w 189" name="T14"/>
                <a:gd fmla="*/ 2 h 12" name="T15"/>
                <a:gd fmla="*/ 185 w 189" name="T16"/>
                <a:gd fmla="*/ 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89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9615970" y="2312839"/>
              <a:ext cx="71258" cy="41027"/>
            </a:xfrm>
            <a:custGeom>
              <a:gdLst>
                <a:gd fmla="*/ 12 w 14" name="T0"/>
                <a:gd fmla="*/ 0 h 8" name="T1"/>
                <a:gd fmla="*/ 0 w 14" name="T2"/>
                <a:gd fmla="*/ 5 h 8" name="T3"/>
                <a:gd fmla="*/ 1 w 14" name="T4"/>
                <a:gd fmla="*/ 7 h 8" name="T5"/>
                <a:gd fmla="*/ 2 w 14" name="T6"/>
                <a:gd fmla="*/ 8 h 8" name="T7"/>
                <a:gd fmla="*/ 3 w 14" name="T8"/>
                <a:gd fmla="*/ 8 h 8" name="T9"/>
                <a:gd fmla="*/ 4 w 14" name="T10"/>
                <a:gd fmla="*/ 8 h 8" name="T11"/>
                <a:gd fmla="*/ 4 w 14" name="T12"/>
                <a:gd fmla="*/ 8 h 8" name="T13"/>
                <a:gd fmla="*/ 12 w 14" name="T14"/>
                <a:gd fmla="*/ 4 h 8" name="T15"/>
                <a:gd fmla="*/ 12 w 14" name="T16"/>
                <a:gd fmla="*/ 4 h 8" name="T17"/>
                <a:gd fmla="*/ 13 w 14" name="T18"/>
                <a:gd fmla="*/ 3 h 8" name="T19"/>
                <a:gd fmla="*/ 13 w 14" name="T20"/>
                <a:gd fmla="*/ 2 h 8" name="T21"/>
                <a:gd fmla="*/ 12 w 14" name="T22"/>
                <a:gd fmla="*/ 0 h 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" w="14">
                  <a:moveTo>
                    <a:pt x="1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9641882" y="2343069"/>
              <a:ext cx="60461" cy="60461"/>
            </a:xfrm>
            <a:custGeom>
              <a:gdLst>
                <a:gd fmla="*/ 8 w 12" name="T0"/>
                <a:gd fmla="*/ 0 h 12" name="T1"/>
                <a:gd fmla="*/ 0 w 12" name="T2"/>
                <a:gd fmla="*/ 4 h 12" name="T3"/>
                <a:gd fmla="*/ 3 w 12" name="T4"/>
                <a:gd fmla="*/ 11 h 12" name="T5"/>
                <a:gd fmla="*/ 4 w 12" name="T6"/>
                <a:gd fmla="*/ 12 h 12" name="T7"/>
                <a:gd fmla="*/ 4 w 12" name="T8"/>
                <a:gd fmla="*/ 12 h 12" name="T9"/>
                <a:gd fmla="*/ 12 w 12" name="T10"/>
                <a:gd fmla="*/ 9 h 12" name="T11"/>
                <a:gd fmla="*/ 12 w 12" name="T12"/>
                <a:gd fmla="*/ 7 h 12" name="T13"/>
                <a:gd fmla="*/ 8 w 12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2">
                  <a:moveTo>
                    <a:pt x="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9410834" y="2142252"/>
              <a:ext cx="410272" cy="492327"/>
            </a:xfrm>
            <a:custGeom>
              <a:gdLst>
                <a:gd fmla="*/ 23 w 80" name="T0"/>
                <a:gd fmla="*/ 25 h 96" name="T1"/>
                <a:gd fmla="*/ 28 w 80" name="T2"/>
                <a:gd fmla="*/ 18 h 96" name="T3"/>
                <a:gd fmla="*/ 30 w 80" name="T4"/>
                <a:gd fmla="*/ 27 h 96" name="T5"/>
                <a:gd fmla="*/ 40 w 80" name="T6"/>
                <a:gd fmla="*/ 0 h 96" name="T7"/>
                <a:gd fmla="*/ 37 w 80" name="T8"/>
                <a:gd fmla="*/ 1 h 96" name="T9"/>
                <a:gd fmla="*/ 25 w 80" name="T10"/>
                <a:gd fmla="*/ 6 h 96" name="T11"/>
                <a:gd fmla="*/ 24 w 80" name="T12"/>
                <a:gd fmla="*/ 7 h 96" name="T13"/>
                <a:gd fmla="*/ 26 w 80" name="T14"/>
                <a:gd fmla="*/ 15 h 96" name="T15"/>
                <a:gd fmla="*/ 20 w 80" name="T16"/>
                <a:gd fmla="*/ 23 h 96" name="T17"/>
                <a:gd fmla="*/ 29 w 80" name="T18"/>
                <a:gd fmla="*/ 88 h 96" name="T19"/>
                <a:gd fmla="*/ 43 w 80" name="T20"/>
                <a:gd fmla="*/ 96 h 96" name="T21"/>
                <a:gd fmla="*/ 53 w 80" name="T22"/>
                <a:gd fmla="*/ 88 h 96" name="T23"/>
                <a:gd fmla="*/ 56 w 80" name="T24"/>
                <a:gd fmla="*/ 78 h 96" name="T25"/>
                <a:gd fmla="*/ 61 w 80" name="T26"/>
                <a:gd fmla="*/ 77 h 96" name="T27"/>
                <a:gd fmla="*/ 76 w 80" name="T28"/>
                <a:gd fmla="*/ 70 h 96" name="T29"/>
                <a:gd fmla="*/ 75 w 80" name="T30"/>
                <a:gd fmla="*/ 66 h 96" name="T31"/>
                <a:gd fmla="*/ 73 w 80" name="T32"/>
                <a:gd fmla="*/ 64 h 96" name="T33"/>
                <a:gd fmla="*/ 58 w 80" name="T34"/>
                <a:gd fmla="*/ 73 h 96" name="T35"/>
                <a:gd fmla="*/ 53 w 80" name="T36"/>
                <a:gd fmla="*/ 71 h 96" name="T37"/>
                <a:gd fmla="*/ 60 w 80" name="T38"/>
                <a:gd fmla="*/ 65 h 96" name="T39"/>
                <a:gd fmla="*/ 80 w 80" name="T40"/>
                <a:gd fmla="*/ 55 h 96" name="T41"/>
                <a:gd fmla="*/ 79 w 80" name="T42"/>
                <a:gd fmla="*/ 52 h 96" name="T43"/>
                <a:gd fmla="*/ 78 w 80" name="T44"/>
                <a:gd fmla="*/ 51 h 96" name="T45"/>
                <a:gd fmla="*/ 41 w 80" name="T46"/>
                <a:gd fmla="*/ 70 h 96" name="T47"/>
                <a:gd fmla="*/ 43 w 80" name="T48"/>
                <a:gd fmla="*/ 72 h 96" name="T49"/>
                <a:gd fmla="*/ 44 w 80" name="T50"/>
                <a:gd fmla="*/ 71 h 96" name="T51"/>
                <a:gd fmla="*/ 46 w 80" name="T52"/>
                <a:gd fmla="*/ 74 h 96" name="T53"/>
                <a:gd fmla="*/ 50 w 80" name="T54"/>
                <a:gd fmla="*/ 72 h 96" name="T55"/>
                <a:gd fmla="*/ 41 w 80" name="T56"/>
                <a:gd fmla="*/ 81 h 96" name="T57"/>
                <a:gd fmla="*/ 23 w 80" name="T58"/>
                <a:gd fmla="*/ 33 h 96" name="T59"/>
                <a:gd fmla="*/ 36 w 80" name="T60"/>
                <a:gd fmla="*/ 37 h 96" name="T61"/>
                <a:gd fmla="*/ 54 w 80" name="T62"/>
                <a:gd fmla="*/ 29 h 96" name="T63"/>
                <a:gd fmla="*/ 40 w 80" name="T64"/>
                <a:gd fmla="*/ 0 h 9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6" w="80">
                  <a:moveTo>
                    <a:pt x="28" y="28"/>
                  </a:moveTo>
                  <a:cubicBezTo>
                    <a:pt x="26" y="28"/>
                    <a:pt x="24" y="27"/>
                    <a:pt x="23" y="25"/>
                  </a:cubicBezTo>
                  <a:cubicBezTo>
                    <a:pt x="22" y="22"/>
                    <a:pt x="23" y="19"/>
                    <a:pt x="26" y="18"/>
                  </a:cubicBezTo>
                  <a:cubicBezTo>
                    <a:pt x="27" y="18"/>
                    <a:pt x="27" y="18"/>
                    <a:pt x="28" y="18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4" y="23"/>
                    <a:pt x="33" y="26"/>
                    <a:pt x="30" y="27"/>
                  </a:cubicBezTo>
                  <a:cubicBezTo>
                    <a:pt x="30" y="28"/>
                    <a:pt x="29" y="28"/>
                    <a:pt x="28" y="28"/>
                  </a:cubicBezTo>
                  <a:moveTo>
                    <a:pt x="40" y="0"/>
                  </a:moveTo>
                  <a:cubicBezTo>
                    <a:pt x="40" y="0"/>
                    <a:pt x="39" y="0"/>
                    <a:pt x="39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2" y="17"/>
                    <a:pt x="20" y="20"/>
                    <a:pt x="20" y="23"/>
                  </a:cubicBezTo>
                  <a:cubicBezTo>
                    <a:pt x="6" y="32"/>
                    <a:pt x="0" y="51"/>
                    <a:pt x="8" y="69"/>
                  </a:cubicBezTo>
                  <a:cubicBezTo>
                    <a:pt x="13" y="78"/>
                    <a:pt x="21" y="85"/>
                    <a:pt x="29" y="88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6" y="90"/>
                    <a:pt x="49" y="89"/>
                    <a:pt x="53" y="88"/>
                  </a:cubicBezTo>
                  <a:cubicBezTo>
                    <a:pt x="55" y="87"/>
                    <a:pt x="57" y="85"/>
                    <a:pt x="59" y="8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0" y="76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0"/>
                    <a:pt x="76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2"/>
                    <a:pt x="58" y="73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7"/>
                    <a:pt x="61" y="66"/>
                    <a:pt x="60" y="65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3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51"/>
                    <a:pt x="79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0" y="69"/>
                    <a:pt x="41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2" y="71"/>
                    <a:pt x="42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3"/>
                    <a:pt x="45" y="74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6"/>
                    <a:pt x="47" y="79"/>
                    <a:pt x="45" y="80"/>
                  </a:cubicBezTo>
                  <a:cubicBezTo>
                    <a:pt x="44" y="81"/>
                    <a:pt x="42" y="81"/>
                    <a:pt x="41" y="81"/>
                  </a:cubicBezTo>
                  <a:cubicBezTo>
                    <a:pt x="34" y="81"/>
                    <a:pt x="26" y="74"/>
                    <a:pt x="21" y="63"/>
                  </a:cubicBezTo>
                  <a:cubicBezTo>
                    <a:pt x="15" y="50"/>
                    <a:pt x="16" y="37"/>
                    <a:pt x="23" y="33"/>
                  </a:cubicBezTo>
                  <a:cubicBezTo>
                    <a:pt x="24" y="33"/>
                    <a:pt x="25" y="33"/>
                    <a:pt x="26" y="33"/>
                  </a:cubicBezTo>
                  <a:cubicBezTo>
                    <a:pt x="29" y="33"/>
                    <a:pt x="33" y="34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9533916" y="2239422"/>
              <a:ext cx="41027" cy="36709"/>
            </a:xfrm>
            <a:custGeom>
              <a:gdLst>
                <a:gd fmla="*/ 4 w 8" name="T0"/>
                <a:gd fmla="*/ 0 h 7" name="T1"/>
                <a:gd fmla="*/ 3 w 8" name="T2"/>
                <a:gd fmla="*/ 1 h 7" name="T3"/>
                <a:gd fmla="*/ 1 w 8" name="T4"/>
                <a:gd fmla="*/ 5 h 7" name="T5"/>
                <a:gd fmla="*/ 4 w 8" name="T6"/>
                <a:gd fmla="*/ 7 h 7" name="T7"/>
                <a:gd fmla="*/ 5 w 8" name="T8"/>
                <a:gd fmla="*/ 6 h 7" name="T9"/>
                <a:gd fmla="*/ 7 w 8" name="T10"/>
                <a:gd fmla="*/ 2 h 7" name="T11"/>
                <a:gd fmla="*/ 4 w 8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8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16476" y="2075313"/>
            <a:ext cx="602453" cy="606771"/>
            <a:chOff x="1816476" y="2075313"/>
            <a:chExt cx="602453" cy="606771"/>
          </a:xfrm>
        </p:grpSpPr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060480" y="2321476"/>
              <a:ext cx="112285" cy="118763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1816476" y="2075313"/>
              <a:ext cx="602453" cy="606771"/>
            </a:xfrm>
            <a:custGeom>
              <a:gdLst>
                <a:gd fmla="*/ 59 w 118" name="T0"/>
                <a:gd fmla="*/ 90 h 118" name="T1"/>
                <a:gd fmla="*/ 29 w 118" name="T2"/>
                <a:gd fmla="*/ 60 h 118" name="T3"/>
                <a:gd fmla="*/ 59 w 118" name="T4"/>
                <a:gd fmla="*/ 30 h 118" name="T5"/>
                <a:gd fmla="*/ 89 w 118" name="T6"/>
                <a:gd fmla="*/ 60 h 118" name="T7"/>
                <a:gd fmla="*/ 59 w 118" name="T8"/>
                <a:gd fmla="*/ 90 h 118" name="T9"/>
                <a:gd fmla="*/ 64 w 118" name="T10"/>
                <a:gd fmla="*/ 0 h 118" name="T11"/>
                <a:gd fmla="*/ 54 w 118" name="T12"/>
                <a:gd fmla="*/ 0 h 118" name="T13"/>
                <a:gd fmla="*/ 47 w 118" name="T14"/>
                <a:gd fmla="*/ 6 h 118" name="T15"/>
                <a:gd fmla="*/ 44 w 118" name="T16"/>
                <a:gd fmla="*/ 17 h 118" name="T17"/>
                <a:gd fmla="*/ 40 w 118" name="T18"/>
                <a:gd fmla="*/ 19 h 118" name="T19"/>
                <a:gd fmla="*/ 30 w 118" name="T20"/>
                <a:gd fmla="*/ 13 h 118" name="T21"/>
                <a:gd fmla="*/ 26 w 118" name="T22"/>
                <a:gd fmla="*/ 12 h 118" name="T23"/>
                <a:gd fmla="*/ 21 w 118" name="T24"/>
                <a:gd fmla="*/ 14 h 118" name="T25"/>
                <a:gd fmla="*/ 14 w 118" name="T26"/>
                <a:gd fmla="*/ 21 h 118" name="T27"/>
                <a:gd fmla="*/ 13 w 118" name="T28"/>
                <a:gd fmla="*/ 30 h 118" name="T29"/>
                <a:gd fmla="*/ 19 w 118" name="T30"/>
                <a:gd fmla="*/ 40 h 118" name="T31"/>
                <a:gd fmla="*/ 17 w 118" name="T32"/>
                <a:gd fmla="*/ 44 h 118" name="T33"/>
                <a:gd fmla="*/ 6 w 118" name="T34"/>
                <a:gd fmla="*/ 47 h 118" name="T35"/>
                <a:gd fmla="*/ 0 w 118" name="T36"/>
                <a:gd fmla="*/ 54 h 118" name="T37"/>
                <a:gd fmla="*/ 0 w 118" name="T38"/>
                <a:gd fmla="*/ 64 h 118" name="T39"/>
                <a:gd fmla="*/ 6 w 118" name="T40"/>
                <a:gd fmla="*/ 71 h 118" name="T41"/>
                <a:gd fmla="*/ 17 w 118" name="T42"/>
                <a:gd fmla="*/ 73 h 118" name="T43"/>
                <a:gd fmla="*/ 19 w 118" name="T44"/>
                <a:gd fmla="*/ 78 h 118" name="T45"/>
                <a:gd fmla="*/ 13 w 118" name="T46"/>
                <a:gd fmla="*/ 88 h 118" name="T47"/>
                <a:gd fmla="*/ 14 w 118" name="T48"/>
                <a:gd fmla="*/ 97 h 118" name="T49"/>
                <a:gd fmla="*/ 21 w 118" name="T50"/>
                <a:gd fmla="*/ 104 h 118" name="T51"/>
                <a:gd fmla="*/ 26 w 118" name="T52"/>
                <a:gd fmla="*/ 106 h 118" name="T53"/>
                <a:gd fmla="*/ 30 w 118" name="T54"/>
                <a:gd fmla="*/ 105 h 118" name="T55"/>
                <a:gd fmla="*/ 40 w 118" name="T56"/>
                <a:gd fmla="*/ 99 h 118" name="T57"/>
                <a:gd fmla="*/ 44 w 118" name="T58"/>
                <a:gd fmla="*/ 101 h 118" name="T59"/>
                <a:gd fmla="*/ 47 w 118" name="T60"/>
                <a:gd fmla="*/ 112 h 118" name="T61"/>
                <a:gd fmla="*/ 54 w 118" name="T62"/>
                <a:gd fmla="*/ 118 h 118" name="T63"/>
                <a:gd fmla="*/ 64 w 118" name="T64"/>
                <a:gd fmla="*/ 118 h 118" name="T65"/>
                <a:gd fmla="*/ 71 w 118" name="T66"/>
                <a:gd fmla="*/ 112 h 118" name="T67"/>
                <a:gd fmla="*/ 73 w 118" name="T68"/>
                <a:gd fmla="*/ 101 h 118" name="T69"/>
                <a:gd fmla="*/ 78 w 118" name="T70"/>
                <a:gd fmla="*/ 99 h 118" name="T71"/>
                <a:gd fmla="*/ 88 w 118" name="T72"/>
                <a:gd fmla="*/ 105 h 118" name="T73"/>
                <a:gd fmla="*/ 92 w 118" name="T74"/>
                <a:gd fmla="*/ 106 h 118" name="T75"/>
                <a:gd fmla="*/ 97 w 118" name="T76"/>
                <a:gd fmla="*/ 104 h 118" name="T77"/>
                <a:gd fmla="*/ 104 w 118" name="T78"/>
                <a:gd fmla="*/ 97 h 118" name="T79"/>
                <a:gd fmla="*/ 105 w 118" name="T80"/>
                <a:gd fmla="*/ 88 h 118" name="T81"/>
                <a:gd fmla="*/ 99 w 118" name="T82"/>
                <a:gd fmla="*/ 78 h 118" name="T83"/>
                <a:gd fmla="*/ 101 w 118" name="T84"/>
                <a:gd fmla="*/ 73 h 118" name="T85"/>
                <a:gd fmla="*/ 112 w 118" name="T86"/>
                <a:gd fmla="*/ 71 h 118" name="T87"/>
                <a:gd fmla="*/ 118 w 118" name="T88"/>
                <a:gd fmla="*/ 64 h 118" name="T89"/>
                <a:gd fmla="*/ 118 w 118" name="T90"/>
                <a:gd fmla="*/ 54 h 118" name="T91"/>
                <a:gd fmla="*/ 112 w 118" name="T92"/>
                <a:gd fmla="*/ 47 h 118" name="T93"/>
                <a:gd fmla="*/ 101 w 118" name="T94"/>
                <a:gd fmla="*/ 44 h 118" name="T95"/>
                <a:gd fmla="*/ 99 w 118" name="T96"/>
                <a:gd fmla="*/ 40 h 118" name="T97"/>
                <a:gd fmla="*/ 105 w 118" name="T98"/>
                <a:gd fmla="*/ 30 h 118" name="T99"/>
                <a:gd fmla="*/ 104 w 118" name="T100"/>
                <a:gd fmla="*/ 21 h 118" name="T101"/>
                <a:gd fmla="*/ 97 w 118" name="T102"/>
                <a:gd fmla="*/ 14 h 118" name="T103"/>
                <a:gd fmla="*/ 92 w 118" name="T104"/>
                <a:gd fmla="*/ 12 h 118" name="T105"/>
                <a:gd fmla="*/ 88 w 118" name="T106"/>
                <a:gd fmla="*/ 13 h 118" name="T107"/>
                <a:gd fmla="*/ 78 w 118" name="T108"/>
                <a:gd fmla="*/ 19 h 118" name="T109"/>
                <a:gd fmla="*/ 73 w 118" name="T110"/>
                <a:gd fmla="*/ 17 h 118" name="T111"/>
                <a:gd fmla="*/ 71 w 118" name="T112"/>
                <a:gd fmla="*/ 6 h 118" name="T113"/>
                <a:gd fmla="*/ 64 w 118" name="T114"/>
                <a:gd fmla="*/ 0 h 11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18" w="118">
                  <a:moveTo>
                    <a:pt x="59" y="90"/>
                  </a:moveTo>
                  <a:cubicBezTo>
                    <a:pt x="42" y="90"/>
                    <a:pt x="29" y="76"/>
                    <a:pt x="29" y="60"/>
                  </a:cubicBezTo>
                  <a:cubicBezTo>
                    <a:pt x="29" y="43"/>
                    <a:pt x="42" y="30"/>
                    <a:pt x="59" y="30"/>
                  </a:cubicBezTo>
                  <a:cubicBezTo>
                    <a:pt x="75" y="30"/>
                    <a:pt x="89" y="43"/>
                    <a:pt x="89" y="60"/>
                  </a:cubicBezTo>
                  <a:cubicBezTo>
                    <a:pt x="89" y="76"/>
                    <a:pt x="75" y="90"/>
                    <a:pt x="59" y="90"/>
                  </a:cubicBezTo>
                  <a:moveTo>
                    <a:pt x="6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8"/>
                    <a:pt x="41" y="18"/>
                    <a:pt x="40" y="19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8" y="12"/>
                    <a:pt x="26" y="12"/>
                  </a:cubicBezTo>
                  <a:cubicBezTo>
                    <a:pt x="24" y="12"/>
                    <a:pt x="22" y="12"/>
                    <a:pt x="21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3"/>
                    <a:pt x="11" y="27"/>
                    <a:pt x="13" y="3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8" y="43"/>
                    <a:pt x="17" y="44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" y="47"/>
                    <a:pt x="0" y="50"/>
                    <a:pt x="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5"/>
                    <a:pt x="19" y="77"/>
                    <a:pt x="19" y="7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91"/>
                    <a:pt x="11" y="95"/>
                    <a:pt x="14" y="97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2" y="105"/>
                    <a:pt x="24" y="106"/>
                    <a:pt x="26" y="106"/>
                  </a:cubicBezTo>
                  <a:cubicBezTo>
                    <a:pt x="28" y="106"/>
                    <a:pt x="29" y="106"/>
                    <a:pt x="30" y="105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1" y="99"/>
                    <a:pt x="43" y="100"/>
                    <a:pt x="44" y="101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5"/>
                    <a:pt x="50" y="118"/>
                    <a:pt x="54" y="118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7" y="118"/>
                    <a:pt x="70" y="115"/>
                    <a:pt x="71" y="11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5" y="100"/>
                    <a:pt x="77" y="99"/>
                    <a:pt x="78" y="99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6"/>
                    <a:pt x="90" y="106"/>
                    <a:pt x="92" y="106"/>
                  </a:cubicBezTo>
                  <a:cubicBezTo>
                    <a:pt x="94" y="106"/>
                    <a:pt x="96" y="105"/>
                    <a:pt x="97" y="10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7" y="95"/>
                    <a:pt x="107" y="91"/>
                    <a:pt x="105" y="8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7"/>
                    <a:pt x="100" y="75"/>
                    <a:pt x="101" y="73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0"/>
                    <a:pt x="118" y="67"/>
                    <a:pt x="118" y="6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0"/>
                    <a:pt x="115" y="47"/>
                    <a:pt x="112" y="47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3"/>
                    <a:pt x="99" y="41"/>
                    <a:pt x="99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7" y="27"/>
                    <a:pt x="107" y="23"/>
                    <a:pt x="104" y="21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6" y="12"/>
                    <a:pt x="94" y="12"/>
                    <a:pt x="92" y="12"/>
                  </a:cubicBezTo>
                  <a:cubicBezTo>
                    <a:pt x="90" y="12"/>
                    <a:pt x="89" y="12"/>
                    <a:pt x="88" y="1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8"/>
                    <a:pt x="75" y="18"/>
                    <a:pt x="73" y="17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3"/>
                    <a:pt x="67" y="0"/>
                    <a:pt x="64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6709514" y="2127137"/>
            <a:ext cx="546310" cy="457778"/>
          </a:xfrm>
          <a:custGeom>
            <a:gdLst>
              <a:gd fmla="*/ 34 w 107" name="T0"/>
              <a:gd fmla="*/ 82 h 89" name="T1"/>
              <a:gd fmla="*/ 34 w 107" name="T2"/>
              <a:gd fmla="*/ 74 h 89" name="T3"/>
              <a:gd fmla="*/ 40 w 107" name="T4"/>
              <a:gd fmla="*/ 75 h 89" name="T5"/>
              <a:gd fmla="*/ 34 w 107" name="T6"/>
              <a:gd fmla="*/ 82 h 89" name="T7"/>
              <a:gd fmla="*/ 32 w 107" name="T8"/>
              <a:gd fmla="*/ 68 h 89" name="T9"/>
              <a:gd fmla="*/ 6 w 107" name="T10"/>
              <a:gd fmla="*/ 41 h 89" name="T11"/>
              <a:gd fmla="*/ 97 w 107" name="T12"/>
              <a:gd fmla="*/ 7 h 89" name="T13"/>
              <a:gd fmla="*/ 32 w 107" name="T14"/>
              <a:gd fmla="*/ 68 h 89" name="T15"/>
              <a:gd fmla="*/ 105 w 107" name="T16"/>
              <a:gd fmla="*/ 0 h 89" name="T17"/>
              <a:gd fmla="*/ 105 w 107" name="T18"/>
              <a:gd fmla="*/ 0 h 89" name="T19"/>
              <a:gd fmla="*/ 105 w 107" name="T20"/>
              <a:gd fmla="*/ 0 h 89" name="T21"/>
              <a:gd fmla="*/ 1 w 107" name="T22"/>
              <a:gd fmla="*/ 38 h 89" name="T23"/>
              <a:gd fmla="*/ 0 w 107" name="T24"/>
              <a:gd fmla="*/ 39 h 89" name="T25"/>
              <a:gd fmla="*/ 1 w 107" name="T26"/>
              <a:gd fmla="*/ 41 h 89" name="T27"/>
              <a:gd fmla="*/ 30 w 107" name="T28"/>
              <a:gd fmla="*/ 72 h 89" name="T29"/>
              <a:gd fmla="*/ 30 w 107" name="T30"/>
              <a:gd fmla="*/ 87 h 89" name="T31"/>
              <a:gd fmla="*/ 31 w 107" name="T32"/>
              <a:gd fmla="*/ 89 h 89" name="T33"/>
              <a:gd fmla="*/ 32 w 107" name="T34"/>
              <a:gd fmla="*/ 89 h 89" name="T35"/>
              <a:gd fmla="*/ 33 w 107" name="T36"/>
              <a:gd fmla="*/ 89 h 89" name="T37"/>
              <a:gd fmla="*/ 44 w 107" name="T38"/>
              <a:gd fmla="*/ 76 h 89" name="T39"/>
              <a:gd fmla="*/ 87 w 107" name="T40"/>
              <a:gd fmla="*/ 86 h 89" name="T41"/>
              <a:gd fmla="*/ 87 w 107" name="T42"/>
              <a:gd fmla="*/ 86 h 89" name="T43"/>
              <a:gd fmla="*/ 88 w 107" name="T44"/>
              <a:gd fmla="*/ 86 h 89" name="T45"/>
              <a:gd fmla="*/ 89 w 107" name="T46"/>
              <a:gd fmla="*/ 84 h 89" name="T47"/>
              <a:gd fmla="*/ 107 w 107" name="T48"/>
              <a:gd fmla="*/ 2 h 89" name="T49"/>
              <a:gd fmla="*/ 107 w 107" name="T50"/>
              <a:gd fmla="*/ 2 h 89" name="T51"/>
              <a:gd fmla="*/ 107 w 107" name="T52"/>
              <a:gd fmla="*/ 2 h 89" name="T53"/>
              <a:gd fmla="*/ 107 w 107" name="T54"/>
              <a:gd fmla="*/ 1 h 89" name="T55"/>
              <a:gd fmla="*/ 107 w 107" name="T56"/>
              <a:gd fmla="*/ 1 h 89" name="T57"/>
              <a:gd fmla="*/ 107 w 107" name="T58"/>
              <a:gd fmla="*/ 1 h 89" name="T59"/>
              <a:gd fmla="*/ 107 w 107" name="T60"/>
              <a:gd fmla="*/ 1 h 89" name="T61"/>
              <a:gd fmla="*/ 107 w 107" name="T62"/>
              <a:gd fmla="*/ 1 h 89" name="T63"/>
              <a:gd fmla="*/ 107 w 107" name="T64"/>
              <a:gd fmla="*/ 0 h 89" name="T65"/>
              <a:gd fmla="*/ 107 w 107" name="T66"/>
              <a:gd fmla="*/ 0 h 89" name="T67"/>
              <a:gd fmla="*/ 106 w 107" name="T68"/>
              <a:gd fmla="*/ 0 h 89" name="T69"/>
              <a:gd fmla="*/ 106 w 107" name="T70"/>
              <a:gd fmla="*/ 0 h 89" name="T71"/>
              <a:gd fmla="*/ 106 w 107" name="T72"/>
              <a:gd fmla="*/ 0 h 89" name="T73"/>
              <a:gd fmla="*/ 106 w 107" name="T74"/>
              <a:gd fmla="*/ 0 h 89" name="T75"/>
              <a:gd fmla="*/ 105 w 107" name="T76"/>
              <a:gd fmla="*/ 0 h 89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89" w="107">
                <a:moveTo>
                  <a:pt x="34" y="82"/>
                </a:moveTo>
                <a:cubicBezTo>
                  <a:pt x="34" y="74"/>
                  <a:pt x="34" y="74"/>
                  <a:pt x="34" y="74"/>
                </a:cubicBezTo>
                <a:cubicBezTo>
                  <a:pt x="40" y="75"/>
                  <a:pt x="40" y="75"/>
                  <a:pt x="40" y="75"/>
                </a:cubicBezTo>
                <a:cubicBezTo>
                  <a:pt x="34" y="82"/>
                  <a:pt x="34" y="82"/>
                  <a:pt x="34" y="82"/>
                </a:cubicBezTo>
                <a:moveTo>
                  <a:pt x="32" y="68"/>
                </a:moveTo>
                <a:cubicBezTo>
                  <a:pt x="6" y="41"/>
                  <a:pt x="6" y="41"/>
                  <a:pt x="6" y="41"/>
                </a:cubicBezTo>
                <a:cubicBezTo>
                  <a:pt x="97" y="7"/>
                  <a:pt x="97" y="7"/>
                  <a:pt x="97" y="7"/>
                </a:cubicBezTo>
                <a:cubicBezTo>
                  <a:pt x="32" y="68"/>
                  <a:pt x="32" y="68"/>
                  <a:pt x="32" y="68"/>
                </a:cubicBezTo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9"/>
                  <a:pt x="0" y="39"/>
                </a:cubicBezTo>
                <a:cubicBezTo>
                  <a:pt x="0" y="40"/>
                  <a:pt x="0" y="41"/>
                  <a:pt x="1" y="41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8"/>
                  <a:pt x="30" y="89"/>
                  <a:pt x="31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3" y="89"/>
                  <a:pt x="33" y="89"/>
                </a:cubicBezTo>
                <a:cubicBezTo>
                  <a:pt x="44" y="76"/>
                  <a:pt x="44" y="76"/>
                  <a:pt x="44" y="76"/>
                </a:cubicBezTo>
                <a:cubicBezTo>
                  <a:pt x="87" y="86"/>
                  <a:pt x="87" y="86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88" y="86"/>
                  <a:pt x="88" y="86"/>
                  <a:pt x="88" y="86"/>
                </a:cubicBezTo>
                <a:cubicBezTo>
                  <a:pt x="89" y="85"/>
                  <a:pt x="89" y="85"/>
                  <a:pt x="89" y="84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4297544" y="2142252"/>
            <a:ext cx="619727" cy="431866"/>
            <a:chOff x="4297544" y="2142252"/>
            <a:chExt cx="619727" cy="431866"/>
          </a:xfrm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297544" y="2142252"/>
              <a:ext cx="619727" cy="431866"/>
            </a:xfrm>
            <a:custGeom>
              <a:gdLst>
                <a:gd fmla="*/ 61 w 121" name="T0"/>
                <a:gd fmla="*/ 73 h 84" name="T1"/>
                <a:gd fmla="*/ 30 w 121" name="T2"/>
                <a:gd fmla="*/ 42 h 84" name="T3"/>
                <a:gd fmla="*/ 61 w 121" name="T4"/>
                <a:gd fmla="*/ 12 h 84" name="T5"/>
                <a:gd fmla="*/ 61 w 121" name="T6"/>
                <a:gd fmla="*/ 12 h 84" name="T7"/>
                <a:gd fmla="*/ 91 w 121" name="T8"/>
                <a:gd fmla="*/ 42 h 84" name="T9"/>
                <a:gd fmla="*/ 61 w 121" name="T10"/>
                <a:gd fmla="*/ 73 h 84" name="T11"/>
                <a:gd fmla="*/ 61 w 121" name="T12"/>
                <a:gd fmla="*/ 0 h 84" name="T13"/>
                <a:gd fmla="*/ 2 w 121" name="T14"/>
                <a:gd fmla="*/ 39 h 84" name="T15"/>
                <a:gd fmla="*/ 0 w 121" name="T16"/>
                <a:gd fmla="*/ 42 h 84" name="T17"/>
                <a:gd fmla="*/ 2 w 121" name="T18"/>
                <a:gd fmla="*/ 45 h 84" name="T19"/>
                <a:gd fmla="*/ 61 w 121" name="T20"/>
                <a:gd fmla="*/ 84 h 84" name="T21"/>
                <a:gd fmla="*/ 120 w 121" name="T22"/>
                <a:gd fmla="*/ 45 h 84" name="T23"/>
                <a:gd fmla="*/ 121 w 121" name="T24"/>
                <a:gd fmla="*/ 42 h 84" name="T25"/>
                <a:gd fmla="*/ 120 w 121" name="T26"/>
                <a:gd fmla="*/ 39 h 84" name="T27"/>
                <a:gd fmla="*/ 61 w 121" name="T28"/>
                <a:gd fmla="*/ 0 h 8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4" w="120">
                  <a:moveTo>
                    <a:pt x="61" y="73"/>
                  </a:moveTo>
                  <a:cubicBezTo>
                    <a:pt x="44" y="73"/>
                    <a:pt x="30" y="59"/>
                    <a:pt x="30" y="42"/>
                  </a:cubicBezTo>
                  <a:cubicBezTo>
                    <a:pt x="30" y="26"/>
                    <a:pt x="44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7" y="12"/>
                    <a:pt x="91" y="26"/>
                    <a:pt x="91" y="42"/>
                  </a:cubicBezTo>
                  <a:cubicBezTo>
                    <a:pt x="91" y="59"/>
                    <a:pt x="77" y="73"/>
                    <a:pt x="61" y="73"/>
                  </a:cubicBezTo>
                  <a:moveTo>
                    <a:pt x="61" y="0"/>
                  </a:moveTo>
                  <a:cubicBezTo>
                    <a:pt x="28" y="0"/>
                    <a:pt x="3" y="38"/>
                    <a:pt x="2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7"/>
                    <a:pt x="28" y="84"/>
                    <a:pt x="61" y="84"/>
                  </a:cubicBezTo>
                  <a:cubicBezTo>
                    <a:pt x="93" y="84"/>
                    <a:pt x="119" y="47"/>
                    <a:pt x="120" y="4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8"/>
                    <a:pt x="93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517796" y="2261015"/>
              <a:ext cx="190021" cy="190021"/>
            </a:xfrm>
            <a:custGeom>
              <a:gdLst>
                <a:gd fmla="*/ 18 w 37" name="T0"/>
                <a:gd fmla="*/ 0 h 37" name="T1"/>
                <a:gd fmla="*/ 17 w 37" name="T2"/>
                <a:gd fmla="*/ 1 h 37" name="T3"/>
                <a:gd fmla="*/ 19 w 37" name="T4"/>
                <a:gd fmla="*/ 20 h 37" name="T5"/>
                <a:gd fmla="*/ 1 w 37" name="T6"/>
                <a:gd fmla="*/ 14 h 37" name="T7"/>
                <a:gd fmla="*/ 0 w 37" name="T8"/>
                <a:gd fmla="*/ 19 h 37" name="T9"/>
                <a:gd fmla="*/ 18 w 37" name="T10"/>
                <a:gd fmla="*/ 37 h 37" name="T11"/>
                <a:gd fmla="*/ 37 w 37" name="T12"/>
                <a:gd fmla="*/ 19 h 37" name="T13"/>
                <a:gd fmla="*/ 18 w 37" name="T14"/>
                <a:gd fmla="*/ 0 h 3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7" w="37">
                  <a:moveTo>
                    <a:pt x="18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7" y="29"/>
                    <a:pt x="37" y="19"/>
                  </a:cubicBezTo>
                  <a:cubicBezTo>
                    <a:pt x="37" y="9"/>
                    <a:pt x="28" y="0"/>
                    <a:pt x="1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8" name="矩形 37"/>
          <p:cNvSpPr/>
          <p:nvPr/>
        </p:nvSpPr>
        <p:spPr>
          <a:xfrm>
            <a:off x="1909604" y="2963314"/>
            <a:ext cx="75877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3200">
                <a:solidFill>
                  <a:srgbClr val="18478F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01</a:t>
            </a:r>
          </a:p>
        </p:txBody>
      </p:sp>
      <p:sp>
        <p:nvSpPr>
          <p:cNvPr id="39" name="矩形 38"/>
          <p:cNvSpPr/>
          <p:nvPr/>
        </p:nvSpPr>
        <p:spPr>
          <a:xfrm>
            <a:off x="4297544" y="2969077"/>
            <a:ext cx="75877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3200">
                <a:solidFill>
                  <a:prstClr val="white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02</a:t>
            </a:r>
          </a:p>
        </p:txBody>
      </p:sp>
      <p:sp>
        <p:nvSpPr>
          <p:cNvPr id="40" name="矩形 39"/>
          <p:cNvSpPr/>
          <p:nvPr/>
        </p:nvSpPr>
        <p:spPr>
          <a:xfrm>
            <a:off x="6627179" y="2970886"/>
            <a:ext cx="75877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3200">
                <a:solidFill>
                  <a:prstClr val="white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03</a:t>
            </a:r>
          </a:p>
        </p:txBody>
      </p:sp>
      <p:sp>
        <p:nvSpPr>
          <p:cNvPr id="41" name="矩形 40"/>
          <p:cNvSpPr/>
          <p:nvPr/>
        </p:nvSpPr>
        <p:spPr>
          <a:xfrm>
            <a:off x="8493776" y="2970886"/>
            <a:ext cx="75877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3200">
                <a:solidFill>
                  <a:prstClr val="white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04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2" name="Rectangle 89"/>
          <p:cNvSpPr/>
          <p:nvPr/>
        </p:nvSpPr>
        <p:spPr>
          <a:xfrm>
            <a:off x="1390538" y="4978262"/>
            <a:ext cx="2056781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3" name="Rectangle 89"/>
          <p:cNvSpPr/>
          <p:nvPr/>
        </p:nvSpPr>
        <p:spPr>
          <a:xfrm>
            <a:off x="4027924" y="4978262"/>
            <a:ext cx="2056781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4" name="Rectangle 89"/>
          <p:cNvSpPr/>
          <p:nvPr/>
        </p:nvSpPr>
        <p:spPr>
          <a:xfrm>
            <a:off x="6464561" y="4978262"/>
            <a:ext cx="2056781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5" name="Rectangle 89"/>
          <p:cNvSpPr/>
          <p:nvPr/>
        </p:nvSpPr>
        <p:spPr>
          <a:xfrm>
            <a:off x="9101948" y="4978262"/>
            <a:ext cx="2056781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2311073041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9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812 0 L -2.91667E-06 0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4" nodeType="withEffect" presetClass="path" presetID="35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7812 0 L -2.91667E-06 0" pathEditMode="relative" ptsTypes="AA" rAng="0">
                                      <p:cBhvr>
                                        <p:cTn dur="2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9" nodeType="withEffect" presetClass="path" presetID="35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812 0 L -2.91667E-06 0" pathEditMode="relative" ptsTypes="AA" rAng="0">
                                      <p:cBhvr>
                                        <p:cTn dur="2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44" nodeType="withEffect" presetClass="path" presetID="35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07812 0 L -2.91667E-06 0" pathEditMode="relative" ptsTypes="AA" rAng="0">
                                      <p:cBhvr>
                                        <p:cTn dur="2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1" spid="11"/>
      <p:bldP grpId="0" spid="12"/>
      <p:bldP grpId="1" spid="12"/>
      <p:bldP grpId="0" spid="13"/>
      <p:bldP grpId="1" spid="13"/>
      <p:bldP grpId="0" spid="14"/>
      <p:bldP grpId="1" spid="14"/>
      <p:bldP grpId="0" spid="35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1" spid="46"/>
      <p:bldP grpId="0" spid="47"/>
      <p:bldP grpId="1" spid="47"/>
      <p:bldP grpId="0" spid="51"/>
      <p:bldP grpId="1" spid="51"/>
      <p:bldP grpId="0" spid="5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Freeform 5"/>
          <p:cNvSpPr/>
          <p:nvPr/>
        </p:nvSpPr>
        <p:spPr bwMode="auto">
          <a:xfrm>
            <a:off x="3831215" y="1807689"/>
            <a:ext cx="4778375" cy="4175125"/>
          </a:xfrm>
          <a:custGeom>
            <a:gdLst>
              <a:gd fmla="*/ 1199 w 1271" name="T0"/>
              <a:gd fmla="*/ 584 h 1110" name="T1"/>
              <a:gd fmla="*/ 1228 w 1271" name="T2"/>
              <a:gd fmla="*/ 364 h 1110" name="T3"/>
              <a:gd fmla="*/ 1070 w 1271" name="T4"/>
              <a:gd fmla="*/ 234 h 1110" name="T5"/>
              <a:gd fmla="*/ 845 w 1271" name="T6"/>
              <a:gd fmla="*/ 20 h 1110" name="T7"/>
              <a:gd fmla="*/ 602 w 1271" name="T8"/>
              <a:gd fmla="*/ 58 h 1110" name="T9"/>
              <a:gd fmla="*/ 468 w 1271" name="T10"/>
              <a:gd fmla="*/ 46 h 1110" name="T11"/>
              <a:gd fmla="*/ 381 w 1271" name="T12"/>
              <a:gd fmla="*/ 111 h 1110" name="T13"/>
              <a:gd fmla="*/ 197 w 1271" name="T14"/>
              <a:gd fmla="*/ 161 h 1110" name="T15"/>
              <a:gd fmla="*/ 107 w 1271" name="T16"/>
              <a:gd fmla="*/ 317 h 1110" name="T17"/>
              <a:gd fmla="*/ 4 w 1271" name="T18"/>
              <a:gd fmla="*/ 432 h 1110" name="T19"/>
              <a:gd fmla="*/ 33 w 1271" name="T20"/>
              <a:gd fmla="*/ 534 h 1110" name="T21"/>
              <a:gd fmla="*/ 38 w 1271" name="T22"/>
              <a:gd fmla="*/ 669 h 1110" name="T23"/>
              <a:gd fmla="*/ 319 w 1271" name="T24"/>
              <a:gd fmla="*/ 771 h 1110" name="T25"/>
              <a:gd fmla="*/ 344 w 1271" name="T26"/>
              <a:gd fmla="*/ 758 h 1110" name="T27"/>
              <a:gd fmla="*/ 349 w 1271" name="T28"/>
              <a:gd fmla="*/ 772 h 1110" name="T29"/>
              <a:gd fmla="*/ 629 w 1271" name="T30"/>
              <a:gd fmla="*/ 874 h 1110" name="T31"/>
              <a:gd fmla="*/ 641 w 1271" name="T32"/>
              <a:gd fmla="*/ 869 h 1110" name="T33"/>
              <a:gd fmla="*/ 768 w 1271" name="T34"/>
              <a:gd fmla="*/ 901 h 1110" name="T35"/>
              <a:gd fmla="*/ 790 w 1271" name="T36"/>
              <a:gd fmla="*/ 955 h 1110" name="T37"/>
              <a:gd fmla="*/ 1000 w 1271" name="T38"/>
              <a:gd fmla="*/ 1110 h 1110" name="T39"/>
              <a:gd fmla="*/ 1037 w 1271" name="T40"/>
              <a:gd fmla="*/ 1077 h 1110" name="T41"/>
              <a:gd fmla="*/ 1035 w 1271" name="T42"/>
              <a:gd fmla="*/ 1075 h 1110" name="T43"/>
              <a:gd fmla="*/ 906 w 1271" name="T44"/>
              <a:gd fmla="*/ 900 h 1110" name="T45"/>
              <a:gd fmla="*/ 906 w 1271" name="T46"/>
              <a:gd fmla="*/ 893 h 1110" name="T47"/>
              <a:gd fmla="*/ 1106 w 1271" name="T48"/>
              <a:gd fmla="*/ 903 h 1110" name="T49"/>
              <a:gd fmla="*/ 1227 w 1271" name="T50"/>
              <a:gd fmla="*/ 631 h 1110" name="T51"/>
              <a:gd fmla="*/ 1199 w 1271" name="T52"/>
              <a:gd fmla="*/ 584 h 1110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110" w="1271">
                <a:moveTo>
                  <a:pt x="1199" y="584"/>
                </a:moveTo>
                <a:cubicBezTo>
                  <a:pt x="1248" y="533"/>
                  <a:pt x="1262" y="445"/>
                  <a:pt x="1228" y="364"/>
                </a:cubicBezTo>
                <a:cubicBezTo>
                  <a:pt x="1197" y="291"/>
                  <a:pt x="1134" y="242"/>
                  <a:pt x="1070" y="234"/>
                </a:cubicBezTo>
                <a:cubicBezTo>
                  <a:pt x="1083" y="143"/>
                  <a:pt x="984" y="49"/>
                  <a:pt x="845" y="20"/>
                </a:cubicBezTo>
                <a:cubicBezTo>
                  <a:pt x="749" y="0"/>
                  <a:pt x="657" y="17"/>
                  <a:pt x="602" y="58"/>
                </a:cubicBezTo>
                <a:cubicBezTo>
                  <a:pt x="563" y="37"/>
                  <a:pt x="515" y="31"/>
                  <a:pt x="468" y="46"/>
                </a:cubicBezTo>
                <a:cubicBezTo>
                  <a:pt x="431" y="58"/>
                  <a:pt x="401" y="81"/>
                  <a:pt x="381" y="111"/>
                </a:cubicBezTo>
                <a:cubicBezTo>
                  <a:pt x="323" y="99"/>
                  <a:pt x="254" y="115"/>
                  <a:pt x="197" y="161"/>
                </a:cubicBezTo>
                <a:cubicBezTo>
                  <a:pt x="144" y="203"/>
                  <a:pt x="113" y="261"/>
                  <a:pt x="107" y="317"/>
                </a:cubicBezTo>
                <a:cubicBezTo>
                  <a:pt x="54" y="331"/>
                  <a:pt x="12" y="375"/>
                  <a:pt x="4" y="432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7"/>
                  <a:pt x="19" y="625"/>
                  <a:pt x="38" y="669"/>
                </a:cubicBezTo>
                <a:cubicBezTo>
                  <a:pt x="82" y="772"/>
                  <a:pt x="208" y="818"/>
                  <a:pt x="319" y="771"/>
                </a:cubicBezTo>
                <a:cubicBezTo>
                  <a:pt x="327" y="767"/>
                  <a:pt x="336" y="763"/>
                  <a:pt x="344" y="758"/>
                </a:cubicBezTo>
                <a:cubicBezTo>
                  <a:pt x="345" y="763"/>
                  <a:pt x="347" y="768"/>
                  <a:pt x="349" y="772"/>
                </a:cubicBezTo>
                <a:cubicBezTo>
                  <a:pt x="393" y="876"/>
                  <a:pt x="519" y="921"/>
                  <a:pt x="629" y="874"/>
                </a:cubicBezTo>
                <a:cubicBezTo>
                  <a:pt x="633" y="872"/>
                  <a:pt x="637" y="870"/>
                  <a:pt x="641" y="869"/>
                </a:cubicBezTo>
                <a:cubicBezTo>
                  <a:pt x="671" y="902"/>
                  <a:pt x="721" y="915"/>
                  <a:pt x="768" y="901"/>
                </a:cubicBezTo>
                <a:cubicBezTo>
                  <a:pt x="773" y="919"/>
                  <a:pt x="781" y="937"/>
                  <a:pt x="790" y="955"/>
                </a:cubicBezTo>
                <a:cubicBezTo>
                  <a:pt x="837" y="1044"/>
                  <a:pt x="918" y="1100"/>
                  <a:pt x="1000" y="1110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6" y="1076"/>
                  <a:pt x="1036" y="1076"/>
                  <a:pt x="1035" y="1075"/>
                </a:cubicBezTo>
                <a:cubicBezTo>
                  <a:pt x="961" y="1052"/>
                  <a:pt x="906" y="983"/>
                  <a:pt x="906" y="900"/>
                </a:cubicBezTo>
                <a:cubicBezTo>
                  <a:pt x="906" y="898"/>
                  <a:pt x="906" y="895"/>
                  <a:pt x="906" y="893"/>
                </a:cubicBezTo>
                <a:cubicBezTo>
                  <a:pt x="963" y="926"/>
                  <a:pt x="1037" y="933"/>
                  <a:pt x="1106" y="903"/>
                </a:cubicBezTo>
                <a:cubicBezTo>
                  <a:pt x="1217" y="856"/>
                  <a:pt x="1271" y="734"/>
                  <a:pt x="1227" y="631"/>
                </a:cubicBezTo>
                <a:cubicBezTo>
                  <a:pt x="1220" y="614"/>
                  <a:pt x="1210" y="598"/>
                  <a:pt x="1199" y="58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4782128" y="3244377"/>
            <a:ext cx="3827463" cy="2738438"/>
          </a:xfrm>
          <a:custGeom>
            <a:gdLst>
              <a:gd fmla="*/ 853 w 1018" name="T0"/>
              <a:gd fmla="*/ 521 h 728" name="T1"/>
              <a:gd fmla="*/ 974 w 1018" name="T2"/>
              <a:gd fmla="*/ 249 h 728" name="T3"/>
              <a:gd fmla="*/ 946 w 1018" name="T4"/>
              <a:gd fmla="*/ 202 h 728" name="T5"/>
              <a:gd fmla="*/ 991 w 1018" name="T6"/>
              <a:gd fmla="*/ 109 h 728" name="T7"/>
              <a:gd fmla="*/ 580 w 1018" name="T8"/>
              <a:gd fmla="*/ 104 h 728" name="T9"/>
              <a:gd fmla="*/ 524 w 1018" name="T10"/>
              <a:gd fmla="*/ 257 h 728" name="T11"/>
              <a:gd fmla="*/ 505 w 1018" name="T12"/>
              <a:gd fmla="*/ 253 h 728" name="T13"/>
              <a:gd fmla="*/ 0 w 1018" name="T14"/>
              <a:gd fmla="*/ 406 h 728" name="T15"/>
              <a:gd fmla="*/ 66 w 1018" name="T16"/>
              <a:gd fmla="*/ 389 h 728" name="T17"/>
              <a:gd fmla="*/ 91 w 1018" name="T18"/>
              <a:gd fmla="*/ 376 h 728" name="T19"/>
              <a:gd fmla="*/ 96 w 1018" name="T20"/>
              <a:gd fmla="*/ 390 h 728" name="T21"/>
              <a:gd fmla="*/ 376 w 1018" name="T22"/>
              <a:gd fmla="*/ 492 h 728" name="T23"/>
              <a:gd fmla="*/ 388 w 1018" name="T24"/>
              <a:gd fmla="*/ 487 h 728" name="T25"/>
              <a:gd fmla="*/ 515 w 1018" name="T26"/>
              <a:gd fmla="*/ 519 h 728" name="T27"/>
              <a:gd fmla="*/ 537 w 1018" name="T28"/>
              <a:gd fmla="*/ 573 h 728" name="T29"/>
              <a:gd fmla="*/ 747 w 1018" name="T30"/>
              <a:gd fmla="*/ 728 h 728" name="T31"/>
              <a:gd fmla="*/ 784 w 1018" name="T32"/>
              <a:gd fmla="*/ 695 h 728" name="T33"/>
              <a:gd fmla="*/ 782 w 1018" name="T34"/>
              <a:gd fmla="*/ 693 h 728" name="T35"/>
              <a:gd fmla="*/ 653 w 1018" name="T36"/>
              <a:gd fmla="*/ 518 h 728" name="T37"/>
              <a:gd fmla="*/ 653 w 1018" name="T38"/>
              <a:gd fmla="*/ 511 h 728" name="T39"/>
              <a:gd fmla="*/ 853 w 1018" name="T40"/>
              <a:gd fmla="*/ 521 h 72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728" w="1018">
                <a:moveTo>
                  <a:pt x="853" y="521"/>
                </a:moveTo>
                <a:cubicBezTo>
                  <a:pt x="964" y="474"/>
                  <a:pt x="1018" y="352"/>
                  <a:pt x="974" y="249"/>
                </a:cubicBezTo>
                <a:cubicBezTo>
                  <a:pt x="967" y="232"/>
                  <a:pt x="957" y="216"/>
                  <a:pt x="946" y="202"/>
                </a:cubicBezTo>
                <a:cubicBezTo>
                  <a:pt x="969" y="178"/>
                  <a:pt x="985" y="145"/>
                  <a:pt x="991" y="109"/>
                </a:cubicBezTo>
                <a:cubicBezTo>
                  <a:pt x="850" y="5"/>
                  <a:pt x="673" y="0"/>
                  <a:pt x="580" y="104"/>
                </a:cubicBezTo>
                <a:cubicBezTo>
                  <a:pt x="542" y="146"/>
                  <a:pt x="524" y="200"/>
                  <a:pt x="524" y="257"/>
                </a:cubicBezTo>
                <a:cubicBezTo>
                  <a:pt x="517" y="256"/>
                  <a:pt x="511" y="254"/>
                  <a:pt x="505" y="253"/>
                </a:cubicBezTo>
                <a:cubicBezTo>
                  <a:pt x="294" y="202"/>
                  <a:pt x="90" y="269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6"/>
                </a:cubicBezTo>
                <a:cubicBezTo>
                  <a:pt x="92" y="381"/>
                  <a:pt x="94" y="386"/>
                  <a:pt x="96" y="390"/>
                </a:cubicBezTo>
                <a:cubicBezTo>
                  <a:pt x="140" y="494"/>
                  <a:pt x="266" y="539"/>
                  <a:pt x="376" y="492"/>
                </a:cubicBezTo>
                <a:cubicBezTo>
                  <a:pt x="380" y="490"/>
                  <a:pt x="384" y="488"/>
                  <a:pt x="388" y="487"/>
                </a:cubicBezTo>
                <a:cubicBezTo>
                  <a:pt x="418" y="520"/>
                  <a:pt x="468" y="533"/>
                  <a:pt x="515" y="519"/>
                </a:cubicBezTo>
                <a:cubicBezTo>
                  <a:pt x="520" y="537"/>
                  <a:pt x="528" y="555"/>
                  <a:pt x="537" y="573"/>
                </a:cubicBezTo>
                <a:cubicBezTo>
                  <a:pt x="584" y="662"/>
                  <a:pt x="665" y="718"/>
                  <a:pt x="747" y="728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3" y="694"/>
                  <a:pt x="783" y="694"/>
                  <a:pt x="782" y="693"/>
                </a:cubicBezTo>
                <a:cubicBezTo>
                  <a:pt x="708" y="670"/>
                  <a:pt x="653" y="601"/>
                  <a:pt x="653" y="518"/>
                </a:cubicBezTo>
                <a:cubicBezTo>
                  <a:pt x="653" y="516"/>
                  <a:pt x="653" y="513"/>
                  <a:pt x="653" y="511"/>
                </a:cubicBezTo>
                <a:cubicBezTo>
                  <a:pt x="710" y="544"/>
                  <a:pt x="784" y="551"/>
                  <a:pt x="853" y="521"/>
                </a:cubicBezTo>
                <a:close/>
              </a:path>
            </a:pathLst>
          </a:custGeom>
          <a:solidFill>
            <a:srgbClr val="18478F"/>
          </a:solidFill>
          <a:ln w="19050">
            <a:noFill/>
            <a:rou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7"/>
          <p:cNvSpPr/>
          <p:nvPr/>
        </p:nvSpPr>
        <p:spPr bwMode="auto">
          <a:xfrm>
            <a:off x="5748915" y="1807689"/>
            <a:ext cx="2827338" cy="2936875"/>
          </a:xfrm>
          <a:custGeom>
            <a:gdLst>
              <a:gd fmla="*/ 717 w 752" name="T0"/>
              <a:gd fmla="*/ 631 h 781" name="T1"/>
              <a:gd fmla="*/ 689 w 752" name="T2"/>
              <a:gd fmla="*/ 584 h 781" name="T3"/>
              <a:gd fmla="*/ 718 w 752" name="T4"/>
              <a:gd fmla="*/ 364 h 781" name="T5"/>
              <a:gd fmla="*/ 560 w 752" name="T6"/>
              <a:gd fmla="*/ 234 h 781" name="T7"/>
              <a:gd fmla="*/ 335 w 752" name="T8"/>
              <a:gd fmla="*/ 20 h 781" name="T9"/>
              <a:gd fmla="*/ 92 w 752" name="T10"/>
              <a:gd fmla="*/ 58 h 781" name="T11"/>
              <a:gd fmla="*/ 36 w 752" name="T12"/>
              <a:gd fmla="*/ 145 h 781" name="T13"/>
              <a:gd fmla="*/ 233 w 752" name="T14"/>
              <a:gd fmla="*/ 449 h 781" name="T15"/>
              <a:gd fmla="*/ 362 w 752" name="T16"/>
              <a:gd fmla="*/ 457 h 781" name="T17"/>
              <a:gd fmla="*/ 405 w 752" name="T18"/>
              <a:gd fmla="*/ 613 h 781" name="T19"/>
              <a:gd fmla="*/ 488 w 752" name="T20"/>
              <a:gd fmla="*/ 667 h 781" name="T21"/>
              <a:gd fmla="*/ 589 w 752" name="T22"/>
              <a:gd fmla="*/ 776 h 781" name="T23"/>
              <a:gd fmla="*/ 732 w 752" name="T24"/>
              <a:gd fmla="*/ 688 h 781" name="T25"/>
              <a:gd fmla="*/ 717 w 752" name="T26"/>
              <a:gd fmla="*/ 631 h 78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81" w="752">
                <a:moveTo>
                  <a:pt x="717" y="631"/>
                </a:moveTo>
                <a:cubicBezTo>
                  <a:pt x="710" y="614"/>
                  <a:pt x="700" y="598"/>
                  <a:pt x="689" y="584"/>
                </a:cubicBezTo>
                <a:cubicBezTo>
                  <a:pt x="738" y="533"/>
                  <a:pt x="752" y="445"/>
                  <a:pt x="718" y="364"/>
                </a:cubicBezTo>
                <a:cubicBezTo>
                  <a:pt x="687" y="291"/>
                  <a:pt x="624" y="242"/>
                  <a:pt x="560" y="234"/>
                </a:cubicBezTo>
                <a:cubicBezTo>
                  <a:pt x="573" y="143"/>
                  <a:pt x="474" y="49"/>
                  <a:pt x="335" y="20"/>
                </a:cubicBezTo>
                <a:cubicBezTo>
                  <a:pt x="239" y="0"/>
                  <a:pt x="147" y="17"/>
                  <a:pt x="92" y="58"/>
                </a:cubicBezTo>
                <a:cubicBezTo>
                  <a:pt x="91" y="57"/>
                  <a:pt x="46" y="111"/>
                  <a:pt x="36" y="145"/>
                </a:cubicBezTo>
                <a:cubicBezTo>
                  <a:pt x="0" y="272"/>
                  <a:pt x="88" y="408"/>
                  <a:pt x="233" y="449"/>
                </a:cubicBezTo>
                <a:cubicBezTo>
                  <a:pt x="277" y="462"/>
                  <a:pt x="321" y="464"/>
                  <a:pt x="362" y="457"/>
                </a:cubicBezTo>
                <a:cubicBezTo>
                  <a:pt x="354" y="514"/>
                  <a:pt x="368" y="570"/>
                  <a:pt x="405" y="613"/>
                </a:cubicBezTo>
                <a:cubicBezTo>
                  <a:pt x="428" y="639"/>
                  <a:pt x="457" y="657"/>
                  <a:pt x="488" y="667"/>
                </a:cubicBezTo>
                <a:cubicBezTo>
                  <a:pt x="480" y="729"/>
                  <a:pt x="524" y="773"/>
                  <a:pt x="589" y="776"/>
                </a:cubicBezTo>
                <a:cubicBezTo>
                  <a:pt x="702" y="781"/>
                  <a:pt x="729" y="688"/>
                  <a:pt x="732" y="688"/>
                </a:cubicBezTo>
                <a:cubicBezTo>
                  <a:pt x="730" y="669"/>
                  <a:pt x="725" y="650"/>
                  <a:pt x="717" y="63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3831215" y="2985614"/>
            <a:ext cx="1557338" cy="1898650"/>
          </a:xfrm>
          <a:custGeom>
            <a:gdLst>
              <a:gd fmla="*/ 377 w 414" name="T0"/>
              <a:gd fmla="*/ 214 h 505" name="T1"/>
              <a:gd fmla="*/ 374 w 414" name="T2"/>
              <a:gd fmla="*/ 69 h 505" name="T3"/>
              <a:gd fmla="*/ 248 w 414" name="T4"/>
              <a:gd fmla="*/ 48 h 505" name="T5"/>
              <a:gd fmla="*/ 132 w 414" name="T6"/>
              <a:gd fmla="*/ 0 h 505" name="T7"/>
              <a:gd fmla="*/ 107 w 414" name="T8"/>
              <a:gd fmla="*/ 4 h 505" name="T9"/>
              <a:gd fmla="*/ 4 w 414" name="T10"/>
              <a:gd fmla="*/ 119 h 505" name="T11"/>
              <a:gd fmla="*/ 33 w 414" name="T12"/>
              <a:gd fmla="*/ 221 h 505" name="T13"/>
              <a:gd fmla="*/ 38 w 414" name="T14"/>
              <a:gd fmla="*/ 356 h 505" name="T15"/>
              <a:gd fmla="*/ 319 w 414" name="T16"/>
              <a:gd fmla="*/ 458 h 505" name="T17"/>
              <a:gd fmla="*/ 344 w 414" name="T18"/>
              <a:gd fmla="*/ 445 h 505" name="T19"/>
              <a:gd fmla="*/ 398 w 414" name="T20"/>
              <a:gd fmla="*/ 307 h 505" name="T21"/>
              <a:gd fmla="*/ 377 w 414" name="T22"/>
              <a:gd fmla="*/ 214 h 50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05" w="413">
                <a:moveTo>
                  <a:pt x="377" y="214"/>
                </a:moveTo>
                <a:cubicBezTo>
                  <a:pt x="414" y="173"/>
                  <a:pt x="413" y="110"/>
                  <a:pt x="374" y="69"/>
                </a:cubicBezTo>
                <a:cubicBezTo>
                  <a:pt x="340" y="34"/>
                  <a:pt x="289" y="27"/>
                  <a:pt x="248" y="48"/>
                </a:cubicBezTo>
                <a:cubicBezTo>
                  <a:pt x="218" y="18"/>
                  <a:pt x="177" y="0"/>
                  <a:pt x="132" y="0"/>
                </a:cubicBezTo>
                <a:cubicBezTo>
                  <a:pt x="124" y="0"/>
                  <a:pt x="107" y="3"/>
                  <a:pt x="107" y="4"/>
                </a:cubicBezTo>
                <a:cubicBezTo>
                  <a:pt x="54" y="18"/>
                  <a:pt x="12" y="62"/>
                  <a:pt x="4" y="119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4"/>
                  <a:pt x="19" y="312"/>
                  <a:pt x="38" y="356"/>
                </a:cubicBezTo>
                <a:cubicBezTo>
                  <a:pt x="82" y="459"/>
                  <a:pt x="208" y="505"/>
                  <a:pt x="319" y="458"/>
                </a:cubicBezTo>
                <a:cubicBezTo>
                  <a:pt x="327" y="454"/>
                  <a:pt x="336" y="450"/>
                  <a:pt x="344" y="445"/>
                </a:cubicBezTo>
                <a:cubicBezTo>
                  <a:pt x="344" y="446"/>
                  <a:pt x="404" y="390"/>
                  <a:pt x="398" y="307"/>
                </a:cubicBezTo>
                <a:cubicBezTo>
                  <a:pt x="396" y="273"/>
                  <a:pt x="390" y="242"/>
                  <a:pt x="377" y="21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548025" y="1822334"/>
            <a:ext cx="2486420" cy="954108"/>
            <a:chOff x="8548025" y="1459078"/>
            <a:chExt cx="2486420" cy="954108"/>
          </a:xfrm>
        </p:grpSpPr>
        <p:sp>
          <p:nvSpPr>
            <p:cNvPr id="20" name="矩形 19"/>
            <p:cNvSpPr/>
            <p:nvPr/>
          </p:nvSpPr>
          <p:spPr>
            <a:xfrm>
              <a:off x="8548026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48025" y="4436069"/>
            <a:ext cx="2486420" cy="954108"/>
            <a:chOff x="8548025" y="1459078"/>
            <a:chExt cx="2486420" cy="954108"/>
          </a:xfrm>
        </p:grpSpPr>
        <p:sp>
          <p:nvSpPr>
            <p:cNvPr id="23" name="矩形 22"/>
            <p:cNvSpPr/>
            <p:nvPr/>
          </p:nvSpPr>
          <p:spPr>
            <a:xfrm>
              <a:off x="8548026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548026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86133" y="1822334"/>
            <a:ext cx="2486420" cy="954108"/>
            <a:chOff x="8548025" y="1459078"/>
            <a:chExt cx="2486420" cy="954108"/>
          </a:xfrm>
        </p:grpSpPr>
        <p:sp>
          <p:nvSpPr>
            <p:cNvPr id="30" name="矩形 29"/>
            <p:cNvSpPr/>
            <p:nvPr/>
          </p:nvSpPr>
          <p:spPr>
            <a:xfrm>
              <a:off x="8548025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9678237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53346" y="4511356"/>
            <a:ext cx="2486420" cy="954108"/>
            <a:chOff x="8548025" y="1459078"/>
            <a:chExt cx="2486420" cy="954108"/>
          </a:xfrm>
        </p:grpSpPr>
        <p:sp>
          <p:nvSpPr>
            <p:cNvPr id="33" name="矩形 32"/>
            <p:cNvSpPr/>
            <p:nvPr/>
          </p:nvSpPr>
          <p:spPr>
            <a:xfrm>
              <a:off x="8548026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678237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6409110" y="4434411"/>
            <a:ext cx="8971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2400">
                <a:solidFill>
                  <a:prstClr val="white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03%</a:t>
            </a:r>
          </a:p>
        </p:txBody>
      </p:sp>
      <p:sp>
        <p:nvSpPr>
          <p:cNvPr id="36" name="矩形 35"/>
          <p:cNvSpPr/>
          <p:nvPr/>
        </p:nvSpPr>
        <p:spPr>
          <a:xfrm>
            <a:off x="5044160" y="2671445"/>
            <a:ext cx="8971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18478F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01%</a:t>
            </a:r>
          </a:p>
        </p:txBody>
      </p:sp>
      <p:sp>
        <p:nvSpPr>
          <p:cNvPr id="37" name="矩形 36"/>
          <p:cNvSpPr/>
          <p:nvPr/>
        </p:nvSpPr>
        <p:spPr>
          <a:xfrm>
            <a:off x="4223020" y="3705444"/>
            <a:ext cx="8971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18478F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02%</a:t>
            </a:r>
          </a:p>
        </p:txBody>
      </p:sp>
      <p:sp>
        <p:nvSpPr>
          <p:cNvPr id="38" name="矩形 37"/>
          <p:cNvSpPr/>
          <p:nvPr/>
        </p:nvSpPr>
        <p:spPr>
          <a:xfrm>
            <a:off x="6952850" y="2754781"/>
            <a:ext cx="89714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18478F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04%</a:t>
            </a:r>
          </a:p>
        </p:txBody>
      </p:sp>
      <p:sp>
        <p:nvSpPr>
          <p:cNvPr id="39" name="矩形 3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2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44" name="圆角矩形 4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3016150611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6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1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6" nodeType="withEffect" presetClass="entr" presetID="5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1" nodeType="withEffect" presetClass="entr" presetID="5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6" nodeType="withEffect" presetClass="entr" presetID="5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1" nodeType="withEffect" presetClass="entr" presetID="5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35"/>
      <p:bldP grpId="0" spid="36"/>
      <p:bldP grpId="0" spid="37"/>
      <p:bldP grpId="0" spid="38"/>
      <p:bldP grpId="0" spid="39"/>
      <p:bldP grpId="1" spid="39"/>
      <p:bldP grpId="0" spid="40"/>
      <p:bldP grpId="1" spid="40"/>
      <p:bldP grpId="0" spid="44"/>
      <p:bldP grpId="1" spid="44"/>
      <p:bldP grpId="0" spid="4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1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3962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pt-BR" sz="1000">
                <a:solidFill>
                  <a:prstClr val="black">
                    <a:lumMod val="50000"/>
                    <a:lumOff val="50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8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</p:spTree>
    <p:extLst>
      <p:ext uri="{BB962C8B-B14F-4D97-AF65-F5344CB8AC3E}">
        <p14:creationId val="3686115143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9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07 L -4.58333E-06 7.40741E-07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26"/>
      <p:bldP grpId="0" spid="27"/>
      <p:bldP grpId="0" spid="28"/>
      <p:bldP grpId="1" spid="28"/>
      <p:bldP grpId="0" spid="2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416324" y="2202278"/>
            <a:ext cx="3089921" cy="3084977"/>
          </a:xfrm>
          <a:prstGeom prst="ellipse">
            <a:avLst/>
          </a:prstGeom>
          <a:solidFill>
            <a:srgbClr val="18478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4544865" y="2176322"/>
            <a:ext cx="2931717" cy="2836547"/>
            <a:chOff x="4544865" y="2176322"/>
            <a:chExt cx="2931717" cy="2836547"/>
          </a:xfrm>
        </p:grpSpPr>
        <p:sp>
          <p:nvSpPr>
            <p:cNvPr id="12" name="Freeform 6"/>
            <p:cNvSpPr/>
            <p:nvPr/>
          </p:nvSpPr>
          <p:spPr bwMode="auto">
            <a:xfrm>
              <a:off x="6364211" y="2275200"/>
              <a:ext cx="61798" cy="46967"/>
            </a:xfrm>
            <a:custGeom>
              <a:gdLst>
                <a:gd fmla="*/ 4 w 21" name="T0"/>
                <a:gd fmla="*/ 16 h 16" name="T1"/>
                <a:gd fmla="*/ 1 w 21" name="T2"/>
                <a:gd fmla="*/ 14 h 16" name="T3"/>
                <a:gd fmla="*/ 0 w 21" name="T4"/>
                <a:gd fmla="*/ 11 h 16" name="T5"/>
                <a:gd fmla="*/ 0 w 21" name="T6"/>
                <a:gd fmla="*/ 10 h 16" name="T7"/>
                <a:gd fmla="*/ 0 w 21" name="T8"/>
                <a:gd fmla="*/ 0 h 16" name="T9"/>
                <a:gd fmla="*/ 16 w 21" name="T10"/>
                <a:gd fmla="*/ 0 h 16" name="T11"/>
                <a:gd fmla="*/ 16 w 21" name="T12"/>
                <a:gd fmla="*/ 3 h 16" name="T13"/>
                <a:gd fmla="*/ 16 w 21" name="T14"/>
                <a:gd fmla="*/ 5 h 16" name="T15"/>
                <a:gd fmla="*/ 18 w 21" name="T16"/>
                <a:gd fmla="*/ 7 h 16" name="T17"/>
                <a:gd fmla="*/ 20 w 21" name="T18"/>
                <a:gd fmla="*/ 11 h 16" name="T19"/>
                <a:gd fmla="*/ 20 w 21" name="T20"/>
                <a:gd fmla="*/ 12 h 16" name="T21"/>
                <a:gd fmla="*/ 21 w 21" name="T22"/>
                <a:gd fmla="*/ 16 h 16" name="T23"/>
                <a:gd fmla="*/ 17 w 21" name="T24"/>
                <a:gd fmla="*/ 16 h 16" name="T25"/>
                <a:gd fmla="*/ 4 w 21" name="T26"/>
                <a:gd fmla="*/ 16 h 1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" w="21">
                  <a:moveTo>
                    <a:pt x="4" y="16"/>
                  </a:moveTo>
                  <a:cubicBezTo>
                    <a:pt x="4" y="16"/>
                    <a:pt x="2" y="16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8"/>
                    <a:pt x="19" y="9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364211" y="2301155"/>
              <a:ext cx="132249" cy="132249"/>
            </a:xfrm>
            <a:custGeom>
              <a:gdLst>
                <a:gd fmla="*/ 23 w 45" name="T0"/>
                <a:gd fmla="*/ 45 h 45" name="T1"/>
                <a:gd fmla="*/ 20 w 45" name="T2"/>
                <a:gd fmla="*/ 45 h 45" name="T3"/>
                <a:gd fmla="*/ 17 w 45" name="T4"/>
                <a:gd fmla="*/ 45 h 45" name="T5"/>
                <a:gd fmla="*/ 11 w 45" name="T6"/>
                <a:gd fmla="*/ 42 h 45" name="T7"/>
                <a:gd fmla="*/ 10 w 45" name="T8"/>
                <a:gd fmla="*/ 36 h 45" name="T9"/>
                <a:gd fmla="*/ 10 w 45" name="T10"/>
                <a:gd fmla="*/ 35 h 45" name="T11"/>
                <a:gd fmla="*/ 10 w 45" name="T12"/>
                <a:gd fmla="*/ 35 h 45" name="T13"/>
                <a:gd fmla="*/ 8 w 45" name="T14"/>
                <a:gd fmla="*/ 35 h 45" name="T15"/>
                <a:gd fmla="*/ 4 w 45" name="T16"/>
                <a:gd fmla="*/ 35 h 45" name="T17"/>
                <a:gd fmla="*/ 5 w 45" name="T18"/>
                <a:gd fmla="*/ 31 h 45" name="T19"/>
                <a:gd fmla="*/ 5 w 45" name="T20"/>
                <a:gd fmla="*/ 31 h 45" name="T21"/>
                <a:gd fmla="*/ 5 w 45" name="T22"/>
                <a:gd fmla="*/ 31 h 45" name="T23"/>
                <a:gd fmla="*/ 3 w 45" name="T24"/>
                <a:gd fmla="*/ 30 h 45" name="T25"/>
                <a:gd fmla="*/ 0 w 45" name="T26"/>
                <a:gd fmla="*/ 30 h 45" name="T27"/>
                <a:gd fmla="*/ 0 w 45" name="T28"/>
                <a:gd fmla="*/ 20 h 45" name="T29"/>
                <a:gd fmla="*/ 0 w 45" name="T30"/>
                <a:gd fmla="*/ 20 h 45" name="T31"/>
                <a:gd fmla="*/ 1 w 45" name="T32"/>
                <a:gd fmla="*/ 16 h 45" name="T33"/>
                <a:gd fmla="*/ 4 w 45" name="T34"/>
                <a:gd fmla="*/ 15 h 45" name="T35"/>
                <a:gd fmla="*/ 8 w 45" name="T36"/>
                <a:gd fmla="*/ 15 h 45" name="T37"/>
                <a:gd fmla="*/ 9 w 45" name="T38"/>
                <a:gd fmla="*/ 15 h 45" name="T39"/>
                <a:gd fmla="*/ 9 w 45" name="T40"/>
                <a:gd fmla="*/ 15 h 45" name="T41"/>
                <a:gd fmla="*/ 9 w 45" name="T42"/>
                <a:gd fmla="*/ 15 h 45" name="T43"/>
                <a:gd fmla="*/ 10 w 45" name="T44"/>
                <a:gd fmla="*/ 13 h 45" name="T45"/>
                <a:gd fmla="*/ 10 w 45" name="T46"/>
                <a:gd fmla="*/ 10 h 45" name="T47"/>
                <a:gd fmla="*/ 13 w 45" name="T48"/>
                <a:gd fmla="*/ 10 h 45" name="T49"/>
                <a:gd fmla="*/ 14 w 45" name="T50"/>
                <a:gd fmla="*/ 10 h 45" name="T51"/>
                <a:gd fmla="*/ 16 w 45" name="T52"/>
                <a:gd fmla="*/ 10 h 45" name="T53"/>
                <a:gd fmla="*/ 18 w 45" name="T54"/>
                <a:gd fmla="*/ 9 h 45" name="T55"/>
                <a:gd fmla="*/ 19 w 45" name="T56"/>
                <a:gd fmla="*/ 7 h 45" name="T57"/>
                <a:gd fmla="*/ 19 w 45" name="T58"/>
                <a:gd fmla="*/ 6 h 45" name="T59"/>
                <a:gd fmla="*/ 19 w 45" name="T60"/>
                <a:gd fmla="*/ 4 h 45" name="T61"/>
                <a:gd fmla="*/ 23 w 45" name="T62"/>
                <a:gd fmla="*/ 0 h 45" name="T63"/>
                <a:gd fmla="*/ 24 w 45" name="T64"/>
                <a:gd fmla="*/ 1 h 45" name="T65"/>
                <a:gd fmla="*/ 25 w 45" name="T66"/>
                <a:gd fmla="*/ 1 h 45" name="T67"/>
                <a:gd fmla="*/ 26 w 45" name="T68"/>
                <a:gd fmla="*/ 1 h 45" name="T69"/>
                <a:gd fmla="*/ 28 w 45" name="T70"/>
                <a:gd fmla="*/ 1 h 45" name="T71"/>
                <a:gd fmla="*/ 37 w 45" name="T72"/>
                <a:gd fmla="*/ 3 h 45" name="T73"/>
                <a:gd fmla="*/ 40 w 45" name="T74"/>
                <a:gd fmla="*/ 5 h 45" name="T75"/>
                <a:gd fmla="*/ 41 w 45" name="T76"/>
                <a:gd fmla="*/ 5 h 45" name="T77"/>
                <a:gd fmla="*/ 44 w 45" name="T78"/>
                <a:gd fmla="*/ 5 h 45" name="T79"/>
                <a:gd fmla="*/ 44 w 45" name="T80"/>
                <a:gd fmla="*/ 8 h 45" name="T81"/>
                <a:gd fmla="*/ 44 w 45" name="T82"/>
                <a:gd fmla="*/ 12 h 45" name="T83"/>
                <a:gd fmla="*/ 41 w 45" name="T84"/>
                <a:gd fmla="*/ 17 h 45" name="T85"/>
                <a:gd fmla="*/ 40 w 45" name="T86"/>
                <a:gd fmla="*/ 17 h 45" name="T87"/>
                <a:gd fmla="*/ 40 w 45" name="T88"/>
                <a:gd fmla="*/ 17 h 45" name="T89"/>
                <a:gd fmla="*/ 41 w 45" name="T90"/>
                <a:gd fmla="*/ 23 h 45" name="T91"/>
                <a:gd fmla="*/ 43 w 45" name="T92"/>
                <a:gd fmla="*/ 25 h 45" name="T93"/>
                <a:gd fmla="*/ 39 w 45" name="T94"/>
                <a:gd fmla="*/ 39 h 45" name="T95"/>
                <a:gd fmla="*/ 35 w 45" name="T96"/>
                <a:gd fmla="*/ 40 h 45" name="T97"/>
                <a:gd fmla="*/ 34 w 45" name="T98"/>
                <a:gd fmla="*/ 40 h 45" name="T99"/>
                <a:gd fmla="*/ 33 w 45" name="T100"/>
                <a:gd fmla="*/ 42 h 45" name="T101"/>
                <a:gd fmla="*/ 31 w 45" name="T102"/>
                <a:gd fmla="*/ 43 h 45" name="T103"/>
                <a:gd fmla="*/ 23 w 45" name="T104"/>
                <a:gd fmla="*/ 45 h 4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5" w="45">
                  <a:moveTo>
                    <a:pt x="23" y="45"/>
                  </a:moveTo>
                  <a:cubicBezTo>
                    <a:pt x="22" y="45"/>
                    <a:pt x="21" y="45"/>
                    <a:pt x="20" y="45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5" y="44"/>
                    <a:pt x="12" y="44"/>
                    <a:pt x="11" y="42"/>
                  </a:cubicBezTo>
                  <a:cubicBezTo>
                    <a:pt x="10" y="41"/>
                    <a:pt x="9" y="39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2"/>
                    <a:pt x="21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1" y="1"/>
                    <a:pt x="34" y="1"/>
                    <a:pt x="37" y="3"/>
                  </a:cubicBezTo>
                  <a:cubicBezTo>
                    <a:pt x="38" y="4"/>
                    <a:pt x="39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41" y="21"/>
                    <a:pt x="41" y="23"/>
                  </a:cubicBezTo>
                  <a:cubicBezTo>
                    <a:pt x="42" y="23"/>
                    <a:pt x="42" y="24"/>
                    <a:pt x="43" y="25"/>
                  </a:cubicBezTo>
                  <a:cubicBezTo>
                    <a:pt x="45" y="31"/>
                    <a:pt x="44" y="36"/>
                    <a:pt x="39" y="39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2" y="42"/>
                    <a:pt x="32" y="42"/>
                    <a:pt x="31" y="43"/>
                  </a:cubicBezTo>
                  <a:cubicBezTo>
                    <a:pt x="29" y="45"/>
                    <a:pt x="26" y="45"/>
                    <a:pt x="23" y="45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490279" y="2328346"/>
              <a:ext cx="87754" cy="75394"/>
            </a:xfrm>
            <a:custGeom>
              <a:gdLst>
                <a:gd fmla="*/ 14 w 30" name="T0"/>
                <a:gd fmla="*/ 26 h 26" name="T1"/>
                <a:gd fmla="*/ 14 w 30" name="T2"/>
                <a:gd fmla="*/ 23 h 26" name="T3"/>
                <a:gd fmla="*/ 13 w 30" name="T4"/>
                <a:gd fmla="*/ 21 h 26" name="T5"/>
                <a:gd fmla="*/ 13 w 30" name="T6"/>
                <a:gd fmla="*/ 21 h 26" name="T7"/>
                <a:gd fmla="*/ 10 w 30" name="T8"/>
                <a:gd fmla="*/ 22 h 26" name="T9"/>
                <a:gd fmla="*/ 9 w 30" name="T10"/>
                <a:gd fmla="*/ 19 h 26" name="T11"/>
                <a:gd fmla="*/ 5 w 30" name="T12"/>
                <a:gd fmla="*/ 14 h 26" name="T13"/>
                <a:gd fmla="*/ 2 w 30" name="T14"/>
                <a:gd fmla="*/ 12 h 26" name="T15"/>
                <a:gd fmla="*/ 0 w 30" name="T16"/>
                <a:gd fmla="*/ 9 h 26" name="T17"/>
                <a:gd fmla="*/ 1 w 30" name="T18"/>
                <a:gd fmla="*/ 4 h 26" name="T19"/>
                <a:gd fmla="*/ 12 w 30" name="T20"/>
                <a:gd fmla="*/ 0 h 26" name="T21"/>
                <a:gd fmla="*/ 18 w 30" name="T22"/>
                <a:gd fmla="*/ 1 h 26" name="T23"/>
                <a:gd fmla="*/ 22 w 30" name="T24"/>
                <a:gd fmla="*/ 1 h 26" name="T25"/>
                <a:gd fmla="*/ 25 w 30" name="T26"/>
                <a:gd fmla="*/ 1 h 26" name="T27"/>
                <a:gd fmla="*/ 25 w 30" name="T28"/>
                <a:gd fmla="*/ 5 h 26" name="T29"/>
                <a:gd fmla="*/ 25 w 30" name="T30"/>
                <a:gd fmla="*/ 5 h 26" name="T31"/>
                <a:gd fmla="*/ 25 w 30" name="T32"/>
                <a:gd fmla="*/ 5 h 26" name="T33"/>
                <a:gd fmla="*/ 27 w 30" name="T34"/>
                <a:gd fmla="*/ 6 h 26" name="T35"/>
                <a:gd fmla="*/ 29 w 30" name="T36"/>
                <a:gd fmla="*/ 6 h 26" name="T37"/>
                <a:gd fmla="*/ 29 w 30" name="T38"/>
                <a:gd fmla="*/ 9 h 26" name="T39"/>
                <a:gd fmla="*/ 30 w 30" name="T40"/>
                <a:gd fmla="*/ 11 h 26" name="T41"/>
                <a:gd fmla="*/ 28 w 30" name="T42"/>
                <a:gd fmla="*/ 21 h 26" name="T43"/>
                <a:gd fmla="*/ 19 w 30" name="T44"/>
                <a:gd fmla="*/ 26 h 26" name="T45"/>
                <a:gd fmla="*/ 14 w 30" name="T46"/>
                <a:gd fmla="*/ 26 h 2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6" w="30">
                  <a:moveTo>
                    <a:pt x="14" y="26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7"/>
                    <a:pt x="8" y="15"/>
                    <a:pt x="5" y="14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30" y="11"/>
                    <a:pt x="30" y="11"/>
                  </a:cubicBezTo>
                  <a:cubicBezTo>
                    <a:pt x="30" y="15"/>
                    <a:pt x="30" y="18"/>
                    <a:pt x="28" y="21"/>
                  </a:cubicBezTo>
                  <a:cubicBezTo>
                    <a:pt x="26" y="26"/>
                    <a:pt x="21" y="26"/>
                    <a:pt x="19" y="26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6487807" y="2401268"/>
              <a:ext cx="90226" cy="58091"/>
            </a:xfrm>
            <a:custGeom>
              <a:gdLst>
                <a:gd fmla="*/ 27 w 31" name="T0"/>
                <a:gd fmla="*/ 20 h 20" name="T1"/>
                <a:gd fmla="*/ 26 w 31" name="T2"/>
                <a:gd fmla="*/ 20 h 20" name="T3"/>
                <a:gd fmla="*/ 10 w 31" name="T4"/>
                <a:gd fmla="*/ 20 h 20" name="T5"/>
                <a:gd fmla="*/ 10 w 31" name="T6"/>
                <a:gd fmla="*/ 15 h 20" name="T7"/>
                <a:gd fmla="*/ 1 w 31" name="T8"/>
                <a:gd fmla="*/ 15 h 20" name="T9"/>
                <a:gd fmla="*/ 1 w 31" name="T10"/>
                <a:gd fmla="*/ 5 h 20" name="T11"/>
                <a:gd fmla="*/ 1 w 31" name="T12"/>
                <a:gd fmla="*/ 4 h 20" name="T13"/>
                <a:gd fmla="*/ 1 w 31" name="T14"/>
                <a:gd fmla="*/ 1 h 20" name="T15"/>
                <a:gd fmla="*/ 5 w 31" name="T16"/>
                <a:gd fmla="*/ 0 h 20" name="T17"/>
                <a:gd fmla="*/ 21 w 31" name="T18"/>
                <a:gd fmla="*/ 0 h 20" name="T19"/>
                <a:gd fmla="*/ 21 w 31" name="T20"/>
                <a:gd fmla="*/ 2 h 20" name="T21"/>
                <a:gd fmla="*/ 21 w 31" name="T22"/>
                <a:gd fmla="*/ 4 h 20" name="T23"/>
                <a:gd fmla="*/ 23 w 31" name="T24"/>
                <a:gd fmla="*/ 4 h 20" name="T25"/>
                <a:gd fmla="*/ 23 w 31" name="T26"/>
                <a:gd fmla="*/ 4 h 20" name="T27"/>
                <a:gd fmla="*/ 24 w 31" name="T28"/>
                <a:gd fmla="*/ 4 h 20" name="T29"/>
                <a:gd fmla="*/ 30 w 31" name="T30"/>
                <a:gd fmla="*/ 10 h 20" name="T31"/>
                <a:gd fmla="*/ 30 w 31" name="T32"/>
                <a:gd fmla="*/ 15 h 20" name="T33"/>
                <a:gd fmla="*/ 30 w 31" name="T34"/>
                <a:gd fmla="*/ 15 h 20" name="T35"/>
                <a:gd fmla="*/ 30 w 31" name="T36"/>
                <a:gd fmla="*/ 19 h 20" name="T37"/>
                <a:gd fmla="*/ 27 w 31" name="T38"/>
                <a:gd fmla="*/ 20 h 2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0" w="31"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6"/>
                    <a:pt x="30" y="10"/>
                  </a:cubicBezTo>
                  <a:cubicBezTo>
                    <a:pt x="30" y="12"/>
                    <a:pt x="30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704203" y="2176322"/>
              <a:ext cx="321352" cy="227418"/>
            </a:xfrm>
            <a:custGeom>
              <a:gdLst>
                <a:gd fmla="*/ 34 w 110" name="T0"/>
                <a:gd fmla="*/ 78 h 78" name="T1"/>
                <a:gd fmla="*/ 16 w 110" name="T2"/>
                <a:gd fmla="*/ 78 h 78" name="T3"/>
                <a:gd fmla="*/ 5 w 110" name="T4"/>
                <a:gd fmla="*/ 67 h 78" name="T5"/>
                <a:gd fmla="*/ 0 w 110" name="T6"/>
                <a:gd fmla="*/ 59 h 78" name="T7"/>
                <a:gd fmla="*/ 0 w 110" name="T8"/>
                <a:gd fmla="*/ 49 h 78" name="T9"/>
                <a:gd fmla="*/ 8 w 110" name="T10"/>
                <a:gd fmla="*/ 44 h 78" name="T11"/>
                <a:gd fmla="*/ 13 w 110" name="T12"/>
                <a:gd fmla="*/ 39 h 78" name="T13"/>
                <a:gd fmla="*/ 14 w 110" name="T14"/>
                <a:gd fmla="*/ 31 h 78" name="T15"/>
                <a:gd fmla="*/ 11 w 110" name="T16"/>
                <a:gd fmla="*/ 19 h 78" name="T17"/>
                <a:gd fmla="*/ 7 w 110" name="T18"/>
                <a:gd fmla="*/ 17 h 78" name="T19"/>
                <a:gd fmla="*/ 5 w 110" name="T20"/>
                <a:gd fmla="*/ 6 h 78" name="T21"/>
                <a:gd fmla="*/ 46 w 110" name="T22"/>
                <a:gd fmla="*/ 3 h 78" name="T23"/>
                <a:gd fmla="*/ 100 w 110" name="T24"/>
                <a:gd fmla="*/ 1 h 78" name="T25"/>
                <a:gd fmla="*/ 109 w 110" name="T26"/>
                <a:gd fmla="*/ 3 h 78" name="T27"/>
                <a:gd fmla="*/ 110 w 110" name="T28"/>
                <a:gd fmla="*/ 7 h 78" name="T29"/>
                <a:gd fmla="*/ 110 w 110" name="T30"/>
                <a:gd fmla="*/ 10 h 78" name="T31"/>
                <a:gd fmla="*/ 104 w 110" name="T32"/>
                <a:gd fmla="*/ 18 h 78" name="T33"/>
                <a:gd fmla="*/ 101 w 110" name="T34"/>
                <a:gd fmla="*/ 29 h 78" name="T35"/>
                <a:gd fmla="*/ 103 w 110" name="T36"/>
                <a:gd fmla="*/ 33 h 78" name="T37"/>
                <a:gd fmla="*/ 97 w 110" name="T38"/>
                <a:gd fmla="*/ 40 h 78" name="T39"/>
                <a:gd fmla="*/ 96 w 110" name="T40"/>
                <a:gd fmla="*/ 40 h 78" name="T41"/>
                <a:gd fmla="*/ 92 w 110" name="T42"/>
                <a:gd fmla="*/ 45 h 78" name="T43"/>
                <a:gd fmla="*/ 85 w 110" name="T44"/>
                <a:gd fmla="*/ 45 h 78" name="T45"/>
                <a:gd fmla="*/ 77 w 110" name="T46"/>
                <a:gd fmla="*/ 51 h 78" name="T47"/>
                <a:gd fmla="*/ 71 w 110" name="T48"/>
                <a:gd fmla="*/ 55 h 78" name="T49"/>
                <a:gd fmla="*/ 68 w 110" name="T50"/>
                <a:gd fmla="*/ 54 h 78" name="T51"/>
                <a:gd fmla="*/ 63 w 110" name="T52"/>
                <a:gd fmla="*/ 59 h 78" name="T53"/>
                <a:gd fmla="*/ 54 w 110" name="T54"/>
                <a:gd fmla="*/ 59 h 78" name="T55"/>
                <a:gd fmla="*/ 49 w 110" name="T56"/>
                <a:gd fmla="*/ 59 h 78" name="T57"/>
                <a:gd fmla="*/ 45 w 110" name="T58"/>
                <a:gd fmla="*/ 64 h 78" name="T59"/>
                <a:gd fmla="*/ 44 w 110" name="T60"/>
                <a:gd fmla="*/ 69 h 78" name="T61"/>
                <a:gd fmla="*/ 36 w 110" name="T62"/>
                <a:gd fmla="*/ 78 h 7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8" w="110">
                  <a:moveTo>
                    <a:pt x="36" y="78"/>
                  </a:move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3" y="78"/>
                    <a:pt x="3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4"/>
                    <a:pt x="8" y="70"/>
                    <a:pt x="5" y="67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6" y="47"/>
                    <a:pt x="8" y="44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39"/>
                    <a:pt x="12" y="39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7"/>
                    <a:pt x="14" y="34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4" y="23"/>
                    <a:pt x="14" y="21"/>
                    <a:pt x="11" y="19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0" y="6"/>
                    <a:pt x="33" y="4"/>
                    <a:pt x="46" y="3"/>
                  </a:cubicBezTo>
                  <a:cubicBezTo>
                    <a:pt x="59" y="2"/>
                    <a:pt x="74" y="0"/>
                    <a:pt x="88" y="0"/>
                  </a:cubicBezTo>
                  <a:cubicBezTo>
                    <a:pt x="92" y="0"/>
                    <a:pt x="96" y="0"/>
                    <a:pt x="100" y="1"/>
                  </a:cubicBezTo>
                  <a:cubicBezTo>
                    <a:pt x="102" y="1"/>
                    <a:pt x="104" y="1"/>
                    <a:pt x="106" y="1"/>
                  </a:cubicBezTo>
                  <a:cubicBezTo>
                    <a:pt x="106" y="1"/>
                    <a:pt x="108" y="1"/>
                    <a:pt x="109" y="3"/>
                  </a:cubicBezTo>
                  <a:cubicBezTo>
                    <a:pt x="110" y="4"/>
                    <a:pt x="110" y="5"/>
                    <a:pt x="110" y="6"/>
                  </a:cubicBezTo>
                  <a:cubicBezTo>
                    <a:pt x="110" y="6"/>
                    <a:pt x="110" y="6"/>
                    <a:pt x="110" y="7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10"/>
                    <a:pt x="110" y="10"/>
                  </a:cubicBezTo>
                  <a:cubicBezTo>
                    <a:pt x="110" y="12"/>
                    <a:pt x="110" y="16"/>
                    <a:pt x="107" y="17"/>
                  </a:cubicBezTo>
                  <a:cubicBezTo>
                    <a:pt x="106" y="17"/>
                    <a:pt x="105" y="18"/>
                    <a:pt x="104" y="18"/>
                  </a:cubicBezTo>
                  <a:cubicBezTo>
                    <a:pt x="103" y="19"/>
                    <a:pt x="102" y="21"/>
                    <a:pt x="101" y="23"/>
                  </a:cubicBezTo>
                  <a:cubicBezTo>
                    <a:pt x="100" y="25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3" y="32"/>
                    <a:pt x="103" y="33"/>
                  </a:cubicBezTo>
                  <a:cubicBezTo>
                    <a:pt x="104" y="35"/>
                    <a:pt x="103" y="36"/>
                    <a:pt x="103" y="38"/>
                  </a:cubicBezTo>
                  <a:cubicBezTo>
                    <a:pt x="101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1"/>
                  </a:cubicBezTo>
                  <a:cubicBezTo>
                    <a:pt x="95" y="44"/>
                    <a:pt x="93" y="45"/>
                    <a:pt x="92" y="45"/>
                  </a:cubicBezTo>
                  <a:cubicBezTo>
                    <a:pt x="91" y="45"/>
                    <a:pt x="90" y="45"/>
                    <a:pt x="90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3" y="45"/>
                    <a:pt x="82" y="46"/>
                  </a:cubicBezTo>
                  <a:cubicBezTo>
                    <a:pt x="80" y="47"/>
                    <a:pt x="79" y="49"/>
                    <a:pt x="77" y="51"/>
                  </a:cubicBezTo>
                  <a:cubicBezTo>
                    <a:pt x="76" y="53"/>
                    <a:pt x="75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69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5"/>
                    <a:pt x="68" y="55"/>
                  </a:cubicBezTo>
                  <a:cubicBezTo>
                    <a:pt x="67" y="58"/>
                    <a:pt x="65" y="59"/>
                    <a:pt x="63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3" y="59"/>
                    <a:pt x="52" y="59"/>
                    <a:pt x="51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3"/>
                    <a:pt x="47" y="64"/>
                    <a:pt x="45" y="64"/>
                  </a:cubicBezTo>
                  <a:cubicBezTo>
                    <a:pt x="45" y="64"/>
                    <a:pt x="45" y="64"/>
                    <a:pt x="45" y="65"/>
                  </a:cubicBezTo>
                  <a:cubicBezTo>
                    <a:pt x="44" y="66"/>
                    <a:pt x="44" y="67"/>
                    <a:pt x="44" y="69"/>
                  </a:cubicBezTo>
                  <a:cubicBezTo>
                    <a:pt x="44" y="70"/>
                    <a:pt x="44" y="72"/>
                    <a:pt x="43" y="73"/>
                  </a:cubicBezTo>
                  <a:cubicBezTo>
                    <a:pt x="43" y="75"/>
                    <a:pt x="41" y="78"/>
                    <a:pt x="36" y="78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254209" y="2296211"/>
              <a:ext cx="1222373" cy="2356992"/>
            </a:xfrm>
            <a:custGeom>
              <a:gdLst>
                <a:gd fmla="*/ 232 w 418" name="T0"/>
                <a:gd fmla="*/ 714 h 806" name="T1"/>
                <a:gd fmla="*/ 232 w 418" name="T2"/>
                <a:gd fmla="*/ 693 h 806" name="T3"/>
                <a:gd fmla="*/ 241 w 418" name="T4"/>
                <a:gd fmla="*/ 635 h 806" name="T5"/>
                <a:gd fmla="*/ 250 w 418" name="T6"/>
                <a:gd fmla="*/ 577 h 806" name="T7"/>
                <a:gd fmla="*/ 251 w 418" name="T8"/>
                <a:gd fmla="*/ 542 h 806" name="T9"/>
                <a:gd fmla="*/ 225 w 418" name="T10"/>
                <a:gd fmla="*/ 499 h 806" name="T11"/>
                <a:gd fmla="*/ 213 w 418" name="T12"/>
                <a:gd fmla="*/ 453 h 806" name="T13"/>
                <a:gd fmla="*/ 170 w 418" name="T14"/>
                <a:gd fmla="*/ 438 h 806" name="T15"/>
                <a:gd fmla="*/ 141 w 418" name="T16"/>
                <a:gd fmla="*/ 457 h 806" name="T17"/>
                <a:gd fmla="*/ 101 w 418" name="T18"/>
                <a:gd fmla="*/ 452 h 806" name="T19"/>
                <a:gd fmla="*/ 69 w 418" name="T20"/>
                <a:gd fmla="*/ 433 h 806" name="T21"/>
                <a:gd fmla="*/ 26 w 418" name="T22"/>
                <a:gd fmla="*/ 389 h 806" name="T23"/>
                <a:gd fmla="*/ 10 w 418" name="T24"/>
                <a:gd fmla="*/ 351 h 806" name="T25"/>
                <a:gd fmla="*/ 3 w 418" name="T26"/>
                <a:gd fmla="*/ 313 h 806" name="T27"/>
                <a:gd fmla="*/ 24 w 418" name="T28"/>
                <a:gd fmla="*/ 258 h 806" name="T29"/>
                <a:gd fmla="*/ 51 w 418" name="T30"/>
                <a:gd fmla="*/ 234 h 806" name="T31"/>
                <a:gd fmla="*/ 80 w 418" name="T32"/>
                <a:gd fmla="*/ 190 h 806" name="T33"/>
                <a:gd fmla="*/ 112 w 418" name="T34"/>
                <a:gd fmla="*/ 177 h 806" name="T35"/>
                <a:gd fmla="*/ 169 w 418" name="T36"/>
                <a:gd fmla="*/ 168 h 806" name="T37"/>
                <a:gd fmla="*/ 188 w 418" name="T38"/>
                <a:gd fmla="*/ 191 h 806" name="T39"/>
                <a:gd fmla="*/ 218 w 418" name="T40"/>
                <a:gd fmla="*/ 205 h 806" name="T41"/>
                <a:gd fmla="*/ 238 w 418" name="T42"/>
                <a:gd fmla="*/ 215 h 806" name="T43"/>
                <a:gd fmla="*/ 266 w 418" name="T44"/>
                <a:gd fmla="*/ 215 h 806" name="T45"/>
                <a:gd fmla="*/ 296 w 418" name="T46"/>
                <a:gd fmla="*/ 207 h 806" name="T47"/>
                <a:gd fmla="*/ 283 w 418" name="T48"/>
                <a:gd fmla="*/ 180 h 806" name="T49"/>
                <a:gd fmla="*/ 259 w 418" name="T50"/>
                <a:gd fmla="*/ 178 h 806" name="T51"/>
                <a:gd fmla="*/ 245 w 418" name="T52"/>
                <a:gd fmla="*/ 144 h 806" name="T53"/>
                <a:gd fmla="*/ 224 w 418" name="T54"/>
                <a:gd fmla="*/ 112 h 806" name="T55"/>
                <a:gd fmla="*/ 217 w 418" name="T56"/>
                <a:gd fmla="*/ 161 h 806" name="T57"/>
                <a:gd fmla="*/ 193 w 418" name="T58"/>
                <a:gd fmla="*/ 141 h 806" name="T59"/>
                <a:gd fmla="*/ 195 w 418" name="T60"/>
                <a:gd fmla="*/ 175 h 806" name="T61"/>
                <a:gd fmla="*/ 162 w 418" name="T62"/>
                <a:gd fmla="*/ 146 h 806" name="T63"/>
                <a:gd fmla="*/ 129 w 418" name="T64"/>
                <a:gd fmla="*/ 136 h 806" name="T65"/>
                <a:gd fmla="*/ 74 w 418" name="T66"/>
                <a:gd fmla="*/ 84 h 806" name="T67"/>
                <a:gd fmla="*/ 114 w 418" name="T68"/>
                <a:gd fmla="*/ 59 h 806" name="T69"/>
                <a:gd fmla="*/ 118 w 418" name="T70"/>
                <a:gd fmla="*/ 30 h 806" name="T71"/>
                <a:gd fmla="*/ 114 w 418" name="T72"/>
                <a:gd fmla="*/ 9 h 806" name="T73"/>
                <a:gd fmla="*/ 211 w 418" name="T74"/>
                <a:gd fmla="*/ 61 h 806" name="T75"/>
                <a:gd fmla="*/ 282 w 418" name="T76"/>
                <a:gd fmla="*/ 122 h 806" name="T77"/>
                <a:gd fmla="*/ 330 w 418" name="T78"/>
                <a:gd fmla="*/ 173 h 806" name="T79"/>
                <a:gd fmla="*/ 355 w 418" name="T80"/>
                <a:gd fmla="*/ 209 h 806" name="T81"/>
                <a:gd fmla="*/ 370 w 418" name="T82"/>
                <a:gd fmla="*/ 237 h 806" name="T83"/>
                <a:gd fmla="*/ 381 w 418" name="T84"/>
                <a:gd fmla="*/ 257 h 806" name="T85"/>
                <a:gd fmla="*/ 393 w 418" name="T86"/>
                <a:gd fmla="*/ 282 h 806" name="T87"/>
                <a:gd fmla="*/ 382 w 418" name="T88"/>
                <a:gd fmla="*/ 334 h 806" name="T89"/>
                <a:gd fmla="*/ 363 w 418" name="T90"/>
                <a:gd fmla="*/ 301 h 806" name="T91"/>
                <a:gd fmla="*/ 338 w 418" name="T92"/>
                <a:gd fmla="*/ 268 h 806" name="T93"/>
                <a:gd fmla="*/ 322 w 418" name="T94"/>
                <a:gd fmla="*/ 245 h 806" name="T95"/>
                <a:gd fmla="*/ 351 w 418" name="T96"/>
                <a:gd fmla="*/ 299 h 806" name="T97"/>
                <a:gd fmla="*/ 384 w 418" name="T98"/>
                <a:gd fmla="*/ 356 h 806" name="T99"/>
                <a:gd fmla="*/ 415 w 418" name="T100"/>
                <a:gd fmla="*/ 408 h 806" name="T101"/>
                <a:gd fmla="*/ 407 w 418" name="T102"/>
                <a:gd fmla="*/ 481 h 806" name="T103"/>
                <a:gd fmla="*/ 403 w 418" name="T104"/>
                <a:gd fmla="*/ 521 h 806" name="T105"/>
                <a:gd fmla="*/ 388 w 418" name="T106"/>
                <a:gd fmla="*/ 607 h 806" name="T107"/>
                <a:gd fmla="*/ 351 w 418" name="T108"/>
                <a:gd fmla="*/ 684 h 806" name="T109"/>
                <a:gd fmla="*/ 328 w 418" name="T110"/>
                <a:gd fmla="*/ 725 h 806" name="T111"/>
                <a:gd fmla="*/ 313 w 418" name="T112"/>
                <a:gd fmla="*/ 763 h 806" name="T113"/>
                <a:gd fmla="*/ 249 w 418" name="T114"/>
                <a:gd fmla="*/ 800 h 806" name="T115"/>
                <a:gd fmla="*/ 156 w 418" name="T116"/>
                <a:gd fmla="*/ 113 h 806" name="T117"/>
                <a:gd fmla="*/ 172 w 418" name="T118"/>
                <a:gd fmla="*/ 129 h 80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805" w="418">
                  <a:moveTo>
                    <a:pt x="229" y="806"/>
                  </a:moveTo>
                  <a:cubicBezTo>
                    <a:pt x="228" y="806"/>
                    <a:pt x="227" y="805"/>
                    <a:pt x="226" y="804"/>
                  </a:cubicBezTo>
                  <a:cubicBezTo>
                    <a:pt x="223" y="802"/>
                    <a:pt x="223" y="799"/>
                    <a:pt x="223" y="797"/>
                  </a:cubicBezTo>
                  <a:cubicBezTo>
                    <a:pt x="223" y="796"/>
                    <a:pt x="223" y="795"/>
                    <a:pt x="222" y="795"/>
                  </a:cubicBezTo>
                  <a:cubicBezTo>
                    <a:pt x="222" y="792"/>
                    <a:pt x="221" y="788"/>
                    <a:pt x="224" y="786"/>
                  </a:cubicBezTo>
                  <a:cubicBezTo>
                    <a:pt x="225" y="785"/>
                    <a:pt x="226" y="784"/>
                    <a:pt x="228" y="783"/>
                  </a:cubicBezTo>
                  <a:cubicBezTo>
                    <a:pt x="229" y="783"/>
                    <a:pt x="230" y="782"/>
                    <a:pt x="232" y="782"/>
                  </a:cubicBezTo>
                  <a:cubicBezTo>
                    <a:pt x="233" y="781"/>
                    <a:pt x="234" y="781"/>
                    <a:pt x="236" y="780"/>
                  </a:cubicBezTo>
                  <a:cubicBezTo>
                    <a:pt x="238" y="779"/>
                    <a:pt x="240" y="778"/>
                    <a:pt x="240" y="776"/>
                  </a:cubicBezTo>
                  <a:cubicBezTo>
                    <a:pt x="241" y="774"/>
                    <a:pt x="241" y="770"/>
                    <a:pt x="240" y="768"/>
                  </a:cubicBezTo>
                  <a:cubicBezTo>
                    <a:pt x="239" y="765"/>
                    <a:pt x="238" y="762"/>
                    <a:pt x="236" y="760"/>
                  </a:cubicBezTo>
                  <a:cubicBezTo>
                    <a:pt x="235" y="759"/>
                    <a:pt x="234" y="759"/>
                    <a:pt x="233" y="758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32" y="714"/>
                    <a:pt x="232" y="714"/>
                    <a:pt x="232" y="714"/>
                  </a:cubicBezTo>
                  <a:cubicBezTo>
                    <a:pt x="235" y="715"/>
                    <a:pt x="235" y="715"/>
                    <a:pt x="235" y="715"/>
                  </a:cubicBezTo>
                  <a:cubicBezTo>
                    <a:pt x="236" y="715"/>
                    <a:pt x="236" y="715"/>
                    <a:pt x="236" y="715"/>
                  </a:cubicBezTo>
                  <a:cubicBezTo>
                    <a:pt x="237" y="714"/>
                    <a:pt x="237" y="711"/>
                    <a:pt x="236" y="706"/>
                  </a:cubicBezTo>
                  <a:cubicBezTo>
                    <a:pt x="236" y="705"/>
                    <a:pt x="236" y="704"/>
                    <a:pt x="236" y="704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5" y="702"/>
                    <a:pt x="235" y="702"/>
                    <a:pt x="235" y="702"/>
                  </a:cubicBezTo>
                  <a:cubicBezTo>
                    <a:pt x="233" y="702"/>
                    <a:pt x="232" y="701"/>
                    <a:pt x="232" y="698"/>
                  </a:cubicBezTo>
                  <a:cubicBezTo>
                    <a:pt x="232" y="695"/>
                    <a:pt x="232" y="695"/>
                    <a:pt x="232" y="695"/>
                  </a:cubicBezTo>
                  <a:cubicBezTo>
                    <a:pt x="232" y="695"/>
                    <a:pt x="232" y="694"/>
                    <a:pt x="232" y="694"/>
                  </a:cubicBezTo>
                  <a:cubicBezTo>
                    <a:pt x="232" y="694"/>
                    <a:pt x="232" y="693"/>
                    <a:pt x="232" y="693"/>
                  </a:cubicBezTo>
                  <a:cubicBezTo>
                    <a:pt x="232" y="693"/>
                    <a:pt x="232" y="693"/>
                    <a:pt x="231" y="693"/>
                  </a:cubicBezTo>
                  <a:cubicBezTo>
                    <a:pt x="231" y="693"/>
                    <a:pt x="230" y="693"/>
                    <a:pt x="230" y="693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8"/>
                    <a:pt x="231" y="648"/>
                    <a:pt x="231" y="648"/>
                  </a:cubicBezTo>
                  <a:cubicBezTo>
                    <a:pt x="232" y="647"/>
                    <a:pt x="232" y="645"/>
                    <a:pt x="232" y="644"/>
                  </a:cubicBezTo>
                  <a:cubicBezTo>
                    <a:pt x="233" y="643"/>
                    <a:pt x="234" y="642"/>
                    <a:pt x="235" y="641"/>
                  </a:cubicBezTo>
                  <a:cubicBezTo>
                    <a:pt x="236" y="640"/>
                    <a:pt x="236" y="639"/>
                    <a:pt x="236" y="638"/>
                  </a:cubicBezTo>
                  <a:cubicBezTo>
                    <a:pt x="236" y="634"/>
                    <a:pt x="236" y="634"/>
                    <a:pt x="236" y="634"/>
                  </a:cubicBezTo>
                  <a:cubicBezTo>
                    <a:pt x="240" y="635"/>
                    <a:pt x="240" y="635"/>
                    <a:pt x="240" y="635"/>
                  </a:cubicBezTo>
                  <a:cubicBezTo>
                    <a:pt x="240" y="635"/>
                    <a:pt x="240" y="635"/>
                    <a:pt x="241" y="635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41" y="635"/>
                    <a:pt x="241" y="634"/>
                    <a:pt x="241" y="633"/>
                  </a:cubicBezTo>
                  <a:cubicBezTo>
                    <a:pt x="241" y="615"/>
                    <a:pt x="241" y="615"/>
                    <a:pt x="241" y="615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6" y="614"/>
                    <a:pt x="246" y="613"/>
                  </a:cubicBezTo>
                  <a:cubicBezTo>
                    <a:pt x="246" y="612"/>
                    <a:pt x="247" y="610"/>
                    <a:pt x="248" y="609"/>
                  </a:cubicBezTo>
                  <a:cubicBezTo>
                    <a:pt x="249" y="607"/>
                    <a:pt x="250" y="606"/>
                    <a:pt x="251" y="605"/>
                  </a:cubicBezTo>
                  <a:cubicBezTo>
                    <a:pt x="253" y="604"/>
                    <a:pt x="254" y="602"/>
                    <a:pt x="255" y="600"/>
                  </a:cubicBezTo>
                  <a:cubicBezTo>
                    <a:pt x="255" y="600"/>
                    <a:pt x="255" y="600"/>
                    <a:pt x="255" y="600"/>
                  </a:cubicBezTo>
                  <a:cubicBezTo>
                    <a:pt x="255" y="599"/>
                    <a:pt x="256" y="598"/>
                    <a:pt x="258" y="597"/>
                  </a:cubicBezTo>
                  <a:cubicBezTo>
                    <a:pt x="258" y="596"/>
                    <a:pt x="257" y="596"/>
                    <a:pt x="257" y="596"/>
                  </a:cubicBezTo>
                  <a:cubicBezTo>
                    <a:pt x="255" y="594"/>
                    <a:pt x="254" y="594"/>
                    <a:pt x="253" y="593"/>
                  </a:cubicBezTo>
                  <a:cubicBezTo>
                    <a:pt x="250" y="593"/>
                    <a:pt x="250" y="593"/>
                    <a:pt x="250" y="593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4" y="578"/>
                    <a:pt x="254" y="578"/>
                    <a:pt x="254" y="578"/>
                  </a:cubicBezTo>
                  <a:cubicBezTo>
                    <a:pt x="254" y="578"/>
                    <a:pt x="255" y="578"/>
                    <a:pt x="255" y="578"/>
                  </a:cubicBezTo>
                  <a:cubicBezTo>
                    <a:pt x="256" y="577"/>
                    <a:pt x="255" y="572"/>
                    <a:pt x="255" y="570"/>
                  </a:cubicBezTo>
                  <a:cubicBezTo>
                    <a:pt x="255" y="569"/>
                    <a:pt x="255" y="569"/>
                    <a:pt x="255" y="56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4" y="556"/>
                    <a:pt x="254" y="556"/>
                    <a:pt x="253" y="556"/>
                  </a:cubicBezTo>
                  <a:cubicBezTo>
                    <a:pt x="250" y="556"/>
                    <a:pt x="250" y="556"/>
                    <a:pt x="250" y="55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0" y="549"/>
                    <a:pt x="251" y="548"/>
                    <a:pt x="251" y="546"/>
                  </a:cubicBezTo>
                  <a:cubicBezTo>
                    <a:pt x="251" y="545"/>
                    <a:pt x="251" y="545"/>
                    <a:pt x="251" y="545"/>
                  </a:cubicBezTo>
                  <a:cubicBezTo>
                    <a:pt x="251" y="544"/>
                    <a:pt x="251" y="543"/>
                    <a:pt x="251" y="542"/>
                  </a:cubicBezTo>
                  <a:cubicBezTo>
                    <a:pt x="250" y="541"/>
                    <a:pt x="249" y="540"/>
                    <a:pt x="247" y="539"/>
                  </a:cubicBezTo>
                  <a:cubicBezTo>
                    <a:pt x="247" y="539"/>
                    <a:pt x="246" y="538"/>
                    <a:pt x="245" y="538"/>
                  </a:cubicBezTo>
                  <a:cubicBezTo>
                    <a:pt x="243" y="536"/>
                    <a:pt x="242" y="534"/>
                    <a:pt x="241" y="532"/>
                  </a:cubicBezTo>
                  <a:cubicBezTo>
                    <a:pt x="241" y="531"/>
                    <a:pt x="241" y="529"/>
                    <a:pt x="241" y="528"/>
                  </a:cubicBezTo>
                  <a:cubicBezTo>
                    <a:pt x="241" y="527"/>
                    <a:pt x="241" y="526"/>
                    <a:pt x="241" y="526"/>
                  </a:cubicBezTo>
                  <a:cubicBezTo>
                    <a:pt x="239" y="523"/>
                    <a:pt x="238" y="521"/>
                    <a:pt x="238" y="518"/>
                  </a:cubicBezTo>
                  <a:cubicBezTo>
                    <a:pt x="237" y="517"/>
                    <a:pt x="236" y="515"/>
                    <a:pt x="236" y="514"/>
                  </a:cubicBezTo>
                  <a:cubicBezTo>
                    <a:pt x="235" y="512"/>
                    <a:pt x="234" y="511"/>
                    <a:pt x="233" y="510"/>
                  </a:cubicBezTo>
                  <a:cubicBezTo>
                    <a:pt x="232" y="509"/>
                    <a:pt x="231" y="509"/>
                    <a:pt x="231" y="509"/>
                  </a:cubicBezTo>
                  <a:cubicBezTo>
                    <a:pt x="228" y="508"/>
                    <a:pt x="227" y="507"/>
                    <a:pt x="227" y="504"/>
                  </a:cubicBezTo>
                  <a:cubicBezTo>
                    <a:pt x="227" y="503"/>
                    <a:pt x="227" y="503"/>
                    <a:pt x="227" y="503"/>
                  </a:cubicBezTo>
                  <a:cubicBezTo>
                    <a:pt x="227" y="503"/>
                    <a:pt x="227" y="502"/>
                    <a:pt x="227" y="501"/>
                  </a:cubicBezTo>
                  <a:cubicBezTo>
                    <a:pt x="227" y="501"/>
                    <a:pt x="227" y="500"/>
                    <a:pt x="227" y="500"/>
                  </a:cubicBezTo>
                  <a:cubicBezTo>
                    <a:pt x="226" y="499"/>
                    <a:pt x="226" y="499"/>
                    <a:pt x="225" y="499"/>
                  </a:cubicBezTo>
                  <a:cubicBezTo>
                    <a:pt x="222" y="499"/>
                    <a:pt x="222" y="499"/>
                    <a:pt x="222" y="499"/>
                  </a:cubicBezTo>
                  <a:cubicBezTo>
                    <a:pt x="222" y="496"/>
                    <a:pt x="222" y="496"/>
                    <a:pt x="222" y="496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7" y="488"/>
                    <a:pt x="227" y="487"/>
                    <a:pt x="227" y="486"/>
                  </a:cubicBezTo>
                  <a:cubicBezTo>
                    <a:pt x="227" y="485"/>
                    <a:pt x="228" y="483"/>
                    <a:pt x="228" y="482"/>
                  </a:cubicBezTo>
                  <a:cubicBezTo>
                    <a:pt x="229" y="481"/>
                    <a:pt x="229" y="480"/>
                    <a:pt x="230" y="480"/>
                  </a:cubicBezTo>
                  <a:cubicBezTo>
                    <a:pt x="231" y="477"/>
                    <a:pt x="232" y="475"/>
                    <a:pt x="232" y="472"/>
                  </a:cubicBezTo>
                  <a:cubicBezTo>
                    <a:pt x="232" y="468"/>
                    <a:pt x="229" y="464"/>
                    <a:pt x="227" y="461"/>
                  </a:cubicBezTo>
                  <a:cubicBezTo>
                    <a:pt x="226" y="460"/>
                    <a:pt x="224" y="459"/>
                    <a:pt x="222" y="458"/>
                  </a:cubicBezTo>
                  <a:cubicBezTo>
                    <a:pt x="220" y="457"/>
                    <a:pt x="219" y="457"/>
                    <a:pt x="216" y="457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213" y="453"/>
                    <a:pt x="213" y="452"/>
                    <a:pt x="213" y="452"/>
                  </a:cubicBezTo>
                  <a:cubicBezTo>
                    <a:pt x="213" y="452"/>
                    <a:pt x="213" y="452"/>
                    <a:pt x="213" y="452"/>
                  </a:cubicBezTo>
                  <a:cubicBezTo>
                    <a:pt x="213" y="452"/>
                    <a:pt x="212" y="452"/>
                    <a:pt x="208" y="452"/>
                  </a:cubicBezTo>
                  <a:cubicBezTo>
                    <a:pt x="207" y="452"/>
                    <a:pt x="205" y="452"/>
                    <a:pt x="204" y="452"/>
                  </a:cubicBezTo>
                  <a:cubicBezTo>
                    <a:pt x="203" y="452"/>
                    <a:pt x="202" y="452"/>
                    <a:pt x="202" y="452"/>
                  </a:cubicBezTo>
                  <a:cubicBezTo>
                    <a:pt x="198" y="452"/>
                    <a:pt x="198" y="452"/>
                    <a:pt x="198" y="452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8" y="448"/>
                  </a:cubicBezTo>
                  <a:cubicBezTo>
                    <a:pt x="197" y="447"/>
                    <a:pt x="196" y="447"/>
                    <a:pt x="195" y="447"/>
                  </a:cubicBezTo>
                  <a:cubicBezTo>
                    <a:pt x="194" y="447"/>
                    <a:pt x="194" y="447"/>
                    <a:pt x="194" y="447"/>
                  </a:cubicBezTo>
                  <a:cubicBezTo>
                    <a:pt x="190" y="447"/>
                    <a:pt x="189" y="445"/>
                    <a:pt x="189" y="444"/>
                  </a:cubicBezTo>
                  <a:cubicBezTo>
                    <a:pt x="188" y="441"/>
                    <a:pt x="184" y="438"/>
                    <a:pt x="180" y="438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69" y="438"/>
                    <a:pt x="169" y="438"/>
                    <a:pt x="168" y="438"/>
                  </a:cubicBezTo>
                  <a:cubicBezTo>
                    <a:pt x="168" y="438"/>
                    <a:pt x="167" y="438"/>
                    <a:pt x="166" y="438"/>
                  </a:cubicBezTo>
                  <a:cubicBezTo>
                    <a:pt x="164" y="438"/>
                    <a:pt x="163" y="438"/>
                    <a:pt x="162" y="439"/>
                  </a:cubicBezTo>
                  <a:cubicBezTo>
                    <a:pt x="161" y="439"/>
                    <a:pt x="160" y="441"/>
                    <a:pt x="159" y="443"/>
                  </a:cubicBezTo>
                  <a:cubicBezTo>
                    <a:pt x="158" y="445"/>
                    <a:pt x="158" y="446"/>
                    <a:pt x="158" y="449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54" y="452"/>
                    <a:pt x="154" y="452"/>
                    <a:pt x="154" y="452"/>
                  </a:cubicBezTo>
                  <a:cubicBezTo>
                    <a:pt x="154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3"/>
                  </a:cubicBezTo>
                  <a:cubicBezTo>
                    <a:pt x="153" y="455"/>
                    <a:pt x="152" y="457"/>
                    <a:pt x="147" y="457"/>
                  </a:cubicBezTo>
                  <a:cubicBezTo>
                    <a:pt x="146" y="457"/>
                    <a:pt x="145" y="457"/>
                    <a:pt x="144" y="457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143" y="457"/>
                    <a:pt x="142" y="457"/>
                    <a:pt x="141" y="457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7" y="456"/>
                    <a:pt x="134" y="456"/>
                    <a:pt x="132" y="455"/>
                  </a:cubicBezTo>
                  <a:cubicBezTo>
                    <a:pt x="130" y="454"/>
                    <a:pt x="129" y="453"/>
                    <a:pt x="129" y="452"/>
                  </a:cubicBezTo>
                  <a:cubicBezTo>
                    <a:pt x="128" y="452"/>
                    <a:pt x="128" y="452"/>
                    <a:pt x="127" y="452"/>
                  </a:cubicBezTo>
                  <a:cubicBezTo>
                    <a:pt x="127" y="452"/>
                    <a:pt x="127" y="452"/>
                    <a:pt x="126" y="452"/>
                  </a:cubicBezTo>
                  <a:cubicBezTo>
                    <a:pt x="122" y="452"/>
                    <a:pt x="122" y="452"/>
                    <a:pt x="122" y="452"/>
                  </a:cubicBezTo>
                  <a:cubicBezTo>
                    <a:pt x="119" y="452"/>
                    <a:pt x="119" y="450"/>
                    <a:pt x="118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5" y="448"/>
                    <a:pt x="114" y="448"/>
                  </a:cubicBezTo>
                  <a:cubicBezTo>
                    <a:pt x="112" y="448"/>
                    <a:pt x="111" y="448"/>
                    <a:pt x="111" y="448"/>
                  </a:cubicBezTo>
                  <a:cubicBezTo>
                    <a:pt x="111" y="449"/>
                    <a:pt x="110" y="449"/>
                    <a:pt x="110" y="449"/>
                  </a:cubicBezTo>
                  <a:cubicBezTo>
                    <a:pt x="110" y="452"/>
                    <a:pt x="110" y="452"/>
                    <a:pt x="110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3" y="452"/>
                    <a:pt x="101" y="452"/>
                  </a:cubicBezTo>
                  <a:cubicBezTo>
                    <a:pt x="101" y="452"/>
                    <a:pt x="101" y="452"/>
                    <a:pt x="101" y="452"/>
                  </a:cubicBezTo>
                  <a:cubicBezTo>
                    <a:pt x="101" y="452"/>
                    <a:pt x="101" y="452"/>
                    <a:pt x="101" y="454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3" y="457"/>
                    <a:pt x="91" y="457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9" y="452"/>
                    <a:pt x="89" y="451"/>
                    <a:pt x="88" y="451"/>
                  </a:cubicBezTo>
                  <a:cubicBezTo>
                    <a:pt x="87" y="449"/>
                    <a:pt x="84" y="448"/>
                    <a:pt x="82" y="447"/>
                  </a:cubicBezTo>
                  <a:cubicBezTo>
                    <a:pt x="79" y="446"/>
                    <a:pt x="76" y="444"/>
                    <a:pt x="74" y="440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38"/>
                    <a:pt x="71" y="436"/>
                    <a:pt x="71" y="434"/>
                  </a:cubicBezTo>
                  <a:cubicBezTo>
                    <a:pt x="71" y="434"/>
                    <a:pt x="71" y="434"/>
                    <a:pt x="71" y="434"/>
                  </a:cubicBezTo>
                  <a:cubicBezTo>
                    <a:pt x="71" y="433"/>
                    <a:pt x="70" y="433"/>
                    <a:pt x="70" y="433"/>
                  </a:cubicBezTo>
                  <a:cubicBezTo>
                    <a:pt x="70" y="433"/>
                    <a:pt x="70" y="433"/>
                    <a:pt x="69" y="43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8" y="433"/>
                    <a:pt x="68" y="433"/>
                    <a:pt x="67" y="433"/>
                  </a:cubicBezTo>
                  <a:cubicBezTo>
                    <a:pt x="63" y="433"/>
                    <a:pt x="62" y="431"/>
                    <a:pt x="62" y="430"/>
                  </a:cubicBezTo>
                  <a:cubicBezTo>
                    <a:pt x="62" y="430"/>
                    <a:pt x="61" y="428"/>
                    <a:pt x="54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47" y="428"/>
                    <a:pt x="47" y="428"/>
                    <a:pt x="47" y="428"/>
                  </a:cubicBezTo>
                  <a:cubicBezTo>
                    <a:pt x="48" y="425"/>
                    <a:pt x="48" y="425"/>
                    <a:pt x="48" y="425"/>
                  </a:cubicBezTo>
                  <a:cubicBezTo>
                    <a:pt x="48" y="425"/>
                    <a:pt x="48" y="424"/>
                    <a:pt x="48" y="424"/>
                  </a:cubicBezTo>
                  <a:cubicBezTo>
                    <a:pt x="47" y="424"/>
                    <a:pt x="46" y="424"/>
                    <a:pt x="45" y="424"/>
                  </a:cubicBezTo>
                  <a:cubicBezTo>
                    <a:pt x="45" y="424"/>
                    <a:pt x="44" y="424"/>
                    <a:pt x="43" y="423"/>
                  </a:cubicBezTo>
                  <a:cubicBezTo>
                    <a:pt x="37" y="422"/>
                    <a:pt x="38" y="415"/>
                    <a:pt x="38" y="411"/>
                  </a:cubicBezTo>
                  <a:cubicBezTo>
                    <a:pt x="38" y="411"/>
                    <a:pt x="38" y="410"/>
                    <a:pt x="38" y="410"/>
                  </a:cubicBezTo>
                  <a:cubicBezTo>
                    <a:pt x="39" y="403"/>
                    <a:pt x="37" y="398"/>
                    <a:pt x="33" y="394"/>
                  </a:cubicBezTo>
                  <a:cubicBezTo>
                    <a:pt x="31" y="392"/>
                    <a:pt x="28" y="391"/>
                    <a:pt x="26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4" y="388"/>
                    <a:pt x="22" y="387"/>
                    <a:pt x="21" y="386"/>
                  </a:cubicBezTo>
                  <a:cubicBezTo>
                    <a:pt x="19" y="385"/>
                    <a:pt x="19" y="382"/>
                    <a:pt x="18" y="381"/>
                  </a:cubicBezTo>
                  <a:cubicBezTo>
                    <a:pt x="18" y="380"/>
                    <a:pt x="17" y="379"/>
                    <a:pt x="17" y="379"/>
                  </a:cubicBezTo>
                  <a:cubicBezTo>
                    <a:pt x="16" y="377"/>
                    <a:pt x="15" y="375"/>
                    <a:pt x="14" y="374"/>
                  </a:cubicBezTo>
                  <a:cubicBezTo>
                    <a:pt x="13" y="373"/>
                    <a:pt x="12" y="372"/>
                    <a:pt x="12" y="372"/>
                  </a:cubicBezTo>
                  <a:cubicBezTo>
                    <a:pt x="10" y="370"/>
                    <a:pt x="10" y="368"/>
                    <a:pt x="10" y="367"/>
                  </a:cubicBezTo>
                  <a:cubicBezTo>
                    <a:pt x="10" y="367"/>
                    <a:pt x="10" y="367"/>
                    <a:pt x="10" y="366"/>
                  </a:cubicBezTo>
                  <a:cubicBezTo>
                    <a:pt x="10" y="366"/>
                    <a:pt x="10" y="365"/>
                    <a:pt x="10" y="365"/>
                  </a:cubicBezTo>
                  <a:cubicBezTo>
                    <a:pt x="10" y="364"/>
                    <a:pt x="10" y="363"/>
                    <a:pt x="10" y="363"/>
                  </a:cubicBezTo>
                  <a:cubicBezTo>
                    <a:pt x="10" y="363"/>
                    <a:pt x="9" y="363"/>
                    <a:pt x="8" y="362"/>
                  </a:cubicBezTo>
                  <a:cubicBezTo>
                    <a:pt x="4" y="362"/>
                    <a:pt x="4" y="362"/>
                    <a:pt x="4" y="362"/>
                  </a:cubicBezTo>
                  <a:cubicBezTo>
                    <a:pt x="6" y="358"/>
                    <a:pt x="6" y="358"/>
                    <a:pt x="6" y="358"/>
                  </a:cubicBezTo>
                  <a:cubicBezTo>
                    <a:pt x="7" y="355"/>
                    <a:pt x="8" y="353"/>
                    <a:pt x="10" y="351"/>
                  </a:cubicBezTo>
                  <a:cubicBezTo>
                    <a:pt x="11" y="350"/>
                    <a:pt x="12" y="349"/>
                    <a:pt x="13" y="348"/>
                  </a:cubicBezTo>
                  <a:cubicBezTo>
                    <a:pt x="15" y="345"/>
                    <a:pt x="16" y="341"/>
                    <a:pt x="15" y="337"/>
                  </a:cubicBezTo>
                  <a:cubicBezTo>
                    <a:pt x="15" y="336"/>
                    <a:pt x="15" y="335"/>
                    <a:pt x="15" y="335"/>
                  </a:cubicBezTo>
                  <a:cubicBezTo>
                    <a:pt x="15" y="333"/>
                    <a:pt x="15" y="332"/>
                    <a:pt x="1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330"/>
                    <a:pt x="14" y="330"/>
                    <a:pt x="14" y="330"/>
                  </a:cubicBezTo>
                  <a:cubicBezTo>
                    <a:pt x="11" y="329"/>
                    <a:pt x="10" y="327"/>
                    <a:pt x="10" y="325"/>
                  </a:cubicBezTo>
                  <a:cubicBezTo>
                    <a:pt x="10" y="324"/>
                    <a:pt x="10" y="324"/>
                    <a:pt x="10" y="323"/>
                  </a:cubicBezTo>
                  <a:cubicBezTo>
                    <a:pt x="10" y="322"/>
                    <a:pt x="10" y="321"/>
                    <a:pt x="10" y="320"/>
                  </a:cubicBezTo>
                  <a:cubicBezTo>
                    <a:pt x="10" y="320"/>
                    <a:pt x="10" y="320"/>
                    <a:pt x="9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7" y="320"/>
                    <a:pt x="5" y="319"/>
                    <a:pt x="5" y="316"/>
                  </a:cubicBezTo>
                  <a:cubicBezTo>
                    <a:pt x="5" y="316"/>
                    <a:pt x="5" y="316"/>
                    <a:pt x="5" y="315"/>
                  </a:cubicBezTo>
                  <a:cubicBezTo>
                    <a:pt x="5" y="315"/>
                    <a:pt x="4" y="314"/>
                    <a:pt x="3" y="313"/>
                  </a:cubicBezTo>
                  <a:cubicBezTo>
                    <a:pt x="2" y="312"/>
                    <a:pt x="0" y="310"/>
                    <a:pt x="0" y="30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7" y="293"/>
                    <a:pt x="9" y="291"/>
                    <a:pt x="9" y="289"/>
                  </a:cubicBezTo>
                  <a:cubicBezTo>
                    <a:pt x="10" y="287"/>
                    <a:pt x="10" y="286"/>
                    <a:pt x="10" y="284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4" y="281"/>
                    <a:pt x="15" y="280"/>
                    <a:pt x="16" y="279"/>
                  </a:cubicBezTo>
                  <a:cubicBezTo>
                    <a:pt x="18" y="278"/>
                    <a:pt x="19" y="275"/>
                    <a:pt x="19" y="273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23" y="261"/>
                    <a:pt x="23" y="260"/>
                    <a:pt x="24" y="258"/>
                  </a:cubicBezTo>
                  <a:cubicBezTo>
                    <a:pt x="24" y="257"/>
                    <a:pt x="24" y="256"/>
                    <a:pt x="24" y="255"/>
                  </a:cubicBezTo>
                  <a:cubicBezTo>
                    <a:pt x="24" y="251"/>
                    <a:pt x="25" y="247"/>
                    <a:pt x="27" y="243"/>
                  </a:cubicBezTo>
                  <a:cubicBezTo>
                    <a:pt x="28" y="242"/>
                    <a:pt x="28" y="241"/>
                    <a:pt x="29" y="240"/>
                  </a:cubicBezTo>
                  <a:cubicBezTo>
                    <a:pt x="30" y="239"/>
                    <a:pt x="31" y="238"/>
                    <a:pt x="32" y="238"/>
                  </a:cubicBezTo>
                  <a:cubicBezTo>
                    <a:pt x="33" y="238"/>
                    <a:pt x="33" y="238"/>
                    <a:pt x="34" y="238"/>
                  </a:cubicBezTo>
                  <a:cubicBezTo>
                    <a:pt x="34" y="238"/>
                    <a:pt x="34" y="239"/>
                    <a:pt x="34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9"/>
                    <a:pt x="36" y="238"/>
                    <a:pt x="37" y="238"/>
                  </a:cubicBezTo>
                  <a:cubicBezTo>
                    <a:pt x="38" y="238"/>
                    <a:pt x="38" y="237"/>
                    <a:pt x="38" y="236"/>
                  </a:cubicBezTo>
                  <a:cubicBezTo>
                    <a:pt x="38" y="236"/>
                    <a:pt x="39" y="234"/>
                    <a:pt x="42" y="234"/>
                  </a:cubicBezTo>
                  <a:cubicBezTo>
                    <a:pt x="43" y="234"/>
                    <a:pt x="44" y="234"/>
                    <a:pt x="45" y="234"/>
                  </a:cubicBezTo>
                  <a:cubicBezTo>
                    <a:pt x="45" y="234"/>
                    <a:pt x="45" y="234"/>
                    <a:pt x="46" y="234"/>
                  </a:cubicBezTo>
                  <a:cubicBezTo>
                    <a:pt x="46" y="234"/>
                    <a:pt x="47" y="234"/>
                    <a:pt x="47" y="234"/>
                  </a:cubicBezTo>
                  <a:cubicBezTo>
                    <a:pt x="49" y="234"/>
                    <a:pt x="50" y="234"/>
                    <a:pt x="51" y="234"/>
                  </a:cubicBezTo>
                  <a:cubicBezTo>
                    <a:pt x="53" y="233"/>
                    <a:pt x="54" y="229"/>
                    <a:pt x="52" y="223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56" y="219"/>
                    <a:pt x="57" y="217"/>
                    <a:pt x="57" y="214"/>
                  </a:cubicBezTo>
                  <a:cubicBezTo>
                    <a:pt x="57" y="213"/>
                    <a:pt x="57" y="213"/>
                    <a:pt x="57" y="212"/>
                  </a:cubicBezTo>
                  <a:cubicBezTo>
                    <a:pt x="57" y="209"/>
                    <a:pt x="57" y="202"/>
                    <a:pt x="62" y="201"/>
                  </a:cubicBezTo>
                  <a:cubicBezTo>
                    <a:pt x="62" y="201"/>
                    <a:pt x="63" y="200"/>
                    <a:pt x="63" y="200"/>
                  </a:cubicBezTo>
                  <a:cubicBezTo>
                    <a:pt x="64" y="200"/>
                    <a:pt x="65" y="201"/>
                    <a:pt x="65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1"/>
                    <a:pt x="66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197"/>
                    <a:pt x="68" y="196"/>
                    <a:pt x="71" y="196"/>
                  </a:cubicBezTo>
                  <a:cubicBezTo>
                    <a:pt x="75" y="196"/>
                    <a:pt x="77" y="195"/>
                    <a:pt x="80" y="191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0" y="190"/>
                    <a:pt x="81" y="189"/>
                    <a:pt x="81" y="189"/>
                  </a:cubicBezTo>
                  <a:cubicBezTo>
                    <a:pt x="81" y="187"/>
                    <a:pt x="81" y="186"/>
                    <a:pt x="82" y="185"/>
                  </a:cubicBezTo>
                  <a:cubicBezTo>
                    <a:pt x="83" y="182"/>
                    <a:pt x="86" y="182"/>
                    <a:pt x="87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9" y="181"/>
                    <a:pt x="91" y="181"/>
                    <a:pt x="92" y="181"/>
                  </a:cubicBezTo>
                  <a:cubicBezTo>
                    <a:pt x="94" y="181"/>
                    <a:pt x="96" y="181"/>
                    <a:pt x="98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2" y="182"/>
                    <a:pt x="104" y="182"/>
                    <a:pt x="105" y="182"/>
                  </a:cubicBezTo>
                  <a:cubicBezTo>
                    <a:pt x="108" y="182"/>
                    <a:pt x="109" y="182"/>
                    <a:pt x="109" y="182"/>
                  </a:cubicBezTo>
                  <a:cubicBezTo>
                    <a:pt x="109" y="181"/>
                    <a:pt x="109" y="181"/>
                    <a:pt x="109" y="180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3" y="177"/>
                    <a:pt x="113" y="177"/>
                  </a:cubicBezTo>
                  <a:cubicBezTo>
                    <a:pt x="114" y="177"/>
                    <a:pt x="115" y="177"/>
                    <a:pt x="115" y="177"/>
                  </a:cubicBezTo>
                  <a:cubicBezTo>
                    <a:pt x="118" y="177"/>
                    <a:pt x="118" y="177"/>
                    <a:pt x="119" y="177"/>
                  </a:cubicBezTo>
                  <a:cubicBezTo>
                    <a:pt x="119" y="177"/>
                    <a:pt x="119" y="176"/>
                    <a:pt x="118" y="176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2"/>
                    <a:pt x="125" y="172"/>
                    <a:pt x="126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4" y="172"/>
                    <a:pt x="139" y="172"/>
                    <a:pt x="143" y="173"/>
                  </a:cubicBezTo>
                  <a:cubicBezTo>
                    <a:pt x="145" y="174"/>
                    <a:pt x="147" y="175"/>
                    <a:pt x="148" y="176"/>
                  </a:cubicBezTo>
                  <a:cubicBezTo>
                    <a:pt x="150" y="177"/>
                    <a:pt x="152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77"/>
                    <a:pt x="157" y="176"/>
                    <a:pt x="159" y="174"/>
                  </a:cubicBezTo>
                  <a:cubicBezTo>
                    <a:pt x="161" y="171"/>
                    <a:pt x="163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172"/>
                    <a:pt x="174" y="172"/>
                    <a:pt x="174" y="172"/>
                  </a:cubicBezTo>
                  <a:cubicBezTo>
                    <a:pt x="176" y="173"/>
                    <a:pt x="179" y="173"/>
                    <a:pt x="181" y="176"/>
                  </a:cubicBezTo>
                  <a:cubicBezTo>
                    <a:pt x="182" y="178"/>
                    <a:pt x="181" y="179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2"/>
                    <a:pt x="181" y="182"/>
                  </a:cubicBezTo>
                  <a:cubicBezTo>
                    <a:pt x="182" y="182"/>
                    <a:pt x="183" y="182"/>
                    <a:pt x="183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9"/>
                    <a:pt x="186" y="189"/>
                    <a:pt x="186" y="190"/>
                  </a:cubicBezTo>
                  <a:cubicBezTo>
                    <a:pt x="186" y="190"/>
                    <a:pt x="186" y="191"/>
                    <a:pt x="186" y="191"/>
                  </a:cubicBezTo>
                  <a:cubicBezTo>
                    <a:pt x="186" y="191"/>
                    <a:pt x="187" y="191"/>
                    <a:pt x="188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7"/>
                    <a:pt x="190" y="199"/>
                    <a:pt x="190" y="200"/>
                  </a:cubicBezTo>
                  <a:cubicBezTo>
                    <a:pt x="191" y="201"/>
                    <a:pt x="192" y="201"/>
                    <a:pt x="193" y="201"/>
                  </a:cubicBezTo>
                  <a:cubicBezTo>
                    <a:pt x="193" y="201"/>
                    <a:pt x="194" y="201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0" y="201"/>
                    <a:pt x="202" y="200"/>
                    <a:pt x="204" y="200"/>
                  </a:cubicBezTo>
                  <a:cubicBezTo>
                    <a:pt x="205" y="200"/>
                    <a:pt x="206" y="201"/>
                    <a:pt x="207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6"/>
                    <a:pt x="214" y="206"/>
                  </a:cubicBezTo>
                  <a:cubicBezTo>
                    <a:pt x="215" y="206"/>
                    <a:pt x="217" y="206"/>
                    <a:pt x="218" y="205"/>
                  </a:cubicBezTo>
                  <a:cubicBezTo>
                    <a:pt x="219" y="205"/>
                    <a:pt x="220" y="205"/>
                    <a:pt x="221" y="205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3" y="209"/>
                    <a:pt x="223" y="210"/>
                    <a:pt x="223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10"/>
                    <a:pt x="224" y="210"/>
                    <a:pt x="226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9" y="215"/>
                    <a:pt x="232" y="215"/>
                  </a:cubicBezTo>
                  <a:cubicBezTo>
                    <a:pt x="232" y="215"/>
                    <a:pt x="233" y="215"/>
                    <a:pt x="233" y="215"/>
                  </a:cubicBezTo>
                  <a:cubicBezTo>
                    <a:pt x="234" y="215"/>
                    <a:pt x="234" y="215"/>
                    <a:pt x="235" y="215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8" y="219"/>
                    <a:pt x="241" y="219"/>
                    <a:pt x="241" y="219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5" y="220"/>
                    <a:pt x="246" y="220"/>
                    <a:pt x="247" y="220"/>
                  </a:cubicBezTo>
                  <a:cubicBezTo>
                    <a:pt x="248" y="220"/>
                    <a:pt x="249" y="219"/>
                    <a:pt x="249" y="219"/>
                  </a:cubicBezTo>
                  <a:cubicBezTo>
                    <a:pt x="250" y="216"/>
                    <a:pt x="250" y="213"/>
                    <a:pt x="250" y="210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4" y="205"/>
                    <a:pt x="254" y="205"/>
                    <a:pt x="254" y="205"/>
                  </a:cubicBezTo>
                  <a:cubicBezTo>
                    <a:pt x="257" y="206"/>
                    <a:pt x="258" y="207"/>
                    <a:pt x="260" y="208"/>
                  </a:cubicBezTo>
                  <a:cubicBezTo>
                    <a:pt x="261" y="209"/>
                    <a:pt x="262" y="210"/>
                    <a:pt x="263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6" y="214"/>
                    <a:pt x="266" y="215"/>
                    <a:pt x="266" y="215"/>
                  </a:cubicBezTo>
                  <a:cubicBezTo>
                    <a:pt x="266" y="215"/>
                    <a:pt x="269" y="215"/>
                    <a:pt x="270" y="215"/>
                  </a:cubicBezTo>
                  <a:cubicBezTo>
                    <a:pt x="270" y="215"/>
                    <a:pt x="271" y="215"/>
                    <a:pt x="271" y="215"/>
                  </a:cubicBezTo>
                  <a:cubicBezTo>
                    <a:pt x="272" y="215"/>
                    <a:pt x="273" y="215"/>
                    <a:pt x="274" y="215"/>
                  </a:cubicBezTo>
                  <a:cubicBezTo>
                    <a:pt x="276" y="215"/>
                    <a:pt x="279" y="215"/>
                    <a:pt x="280" y="217"/>
                  </a:cubicBezTo>
                  <a:cubicBezTo>
                    <a:pt x="280" y="218"/>
                    <a:pt x="281" y="218"/>
                    <a:pt x="281" y="218"/>
                  </a:cubicBezTo>
                  <a:cubicBezTo>
                    <a:pt x="282" y="219"/>
                    <a:pt x="283" y="219"/>
                    <a:pt x="285" y="219"/>
                  </a:cubicBezTo>
                  <a:cubicBezTo>
                    <a:pt x="286" y="219"/>
                    <a:pt x="288" y="219"/>
                    <a:pt x="288" y="218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3" y="215"/>
                    <a:pt x="293" y="215"/>
                    <a:pt x="294" y="215"/>
                  </a:cubicBezTo>
                  <a:cubicBezTo>
                    <a:pt x="295" y="215"/>
                    <a:pt x="296" y="215"/>
                    <a:pt x="297" y="212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8" y="208"/>
                    <a:pt x="298" y="207"/>
                  </a:cubicBezTo>
                  <a:cubicBezTo>
                    <a:pt x="297" y="207"/>
                    <a:pt x="296" y="207"/>
                    <a:pt x="296" y="207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4"/>
                    <a:pt x="293" y="204"/>
                    <a:pt x="293" y="204"/>
                  </a:cubicBezTo>
                  <a:cubicBezTo>
                    <a:pt x="293" y="203"/>
                    <a:pt x="293" y="202"/>
                    <a:pt x="293" y="201"/>
                  </a:cubicBezTo>
                  <a:cubicBezTo>
                    <a:pt x="293" y="200"/>
                    <a:pt x="293" y="198"/>
                    <a:pt x="293" y="198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3" y="198"/>
                    <a:pt x="293" y="198"/>
                    <a:pt x="292" y="198"/>
                  </a:cubicBezTo>
                  <a:cubicBezTo>
                    <a:pt x="288" y="197"/>
                    <a:pt x="288" y="194"/>
                    <a:pt x="288" y="193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88" y="185"/>
                    <a:pt x="288" y="185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3"/>
                    <a:pt x="287" y="183"/>
                    <a:pt x="286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3" y="179"/>
                    <a:pt x="283" y="179"/>
                    <a:pt x="282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0" y="179"/>
                    <a:pt x="280" y="180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7" y="183"/>
                    <a:pt x="276" y="183"/>
                    <a:pt x="275" y="183"/>
                  </a:cubicBezTo>
                  <a:cubicBezTo>
                    <a:pt x="273" y="183"/>
                    <a:pt x="270" y="183"/>
                    <a:pt x="268" y="181"/>
                  </a:cubicBezTo>
                  <a:cubicBezTo>
                    <a:pt x="266" y="179"/>
                    <a:pt x="264" y="179"/>
                    <a:pt x="263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0" y="175"/>
                    <a:pt x="260" y="174"/>
                    <a:pt x="260" y="174"/>
                  </a:cubicBezTo>
                  <a:cubicBezTo>
                    <a:pt x="259" y="174"/>
                    <a:pt x="258" y="174"/>
                    <a:pt x="258" y="174"/>
                  </a:cubicBezTo>
                  <a:cubicBezTo>
                    <a:pt x="257" y="174"/>
                    <a:pt x="257" y="174"/>
                    <a:pt x="256" y="174"/>
                  </a:cubicBezTo>
                  <a:cubicBezTo>
                    <a:pt x="251" y="174"/>
                    <a:pt x="251" y="168"/>
                    <a:pt x="251" y="166"/>
                  </a:cubicBezTo>
                  <a:cubicBezTo>
                    <a:pt x="251" y="166"/>
                    <a:pt x="251" y="165"/>
                    <a:pt x="251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7" y="164"/>
                    <a:pt x="246" y="162"/>
                    <a:pt x="245" y="161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2" y="156"/>
                    <a:pt x="241" y="152"/>
                    <a:pt x="241" y="147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140"/>
                    <a:pt x="248" y="139"/>
                    <a:pt x="25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0" y="138"/>
                    <a:pt x="259" y="137"/>
                    <a:pt x="258" y="135"/>
                  </a:cubicBezTo>
                  <a:cubicBezTo>
                    <a:pt x="258" y="135"/>
                    <a:pt x="258" y="134"/>
                    <a:pt x="258" y="134"/>
                  </a:cubicBezTo>
                  <a:cubicBezTo>
                    <a:pt x="256" y="132"/>
                    <a:pt x="253" y="129"/>
                    <a:pt x="251" y="128"/>
                  </a:cubicBezTo>
                  <a:cubicBezTo>
                    <a:pt x="250" y="127"/>
                    <a:pt x="249" y="127"/>
                    <a:pt x="248" y="127"/>
                  </a:cubicBezTo>
                  <a:cubicBezTo>
                    <a:pt x="246" y="126"/>
                    <a:pt x="246" y="124"/>
                    <a:pt x="246" y="122"/>
                  </a:cubicBezTo>
                  <a:cubicBezTo>
                    <a:pt x="246" y="122"/>
                    <a:pt x="245" y="122"/>
                    <a:pt x="245" y="122"/>
                  </a:cubicBezTo>
                  <a:cubicBezTo>
                    <a:pt x="244" y="122"/>
                    <a:pt x="243" y="122"/>
                    <a:pt x="241" y="121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7" y="118"/>
                    <a:pt x="235" y="116"/>
                    <a:pt x="233" y="115"/>
                  </a:cubicBezTo>
                  <a:cubicBezTo>
                    <a:pt x="231" y="113"/>
                    <a:pt x="227" y="112"/>
                    <a:pt x="224" y="112"/>
                  </a:cubicBezTo>
                  <a:cubicBezTo>
                    <a:pt x="223" y="112"/>
                    <a:pt x="222" y="112"/>
                    <a:pt x="221" y="112"/>
                  </a:cubicBezTo>
                  <a:cubicBezTo>
                    <a:pt x="221" y="113"/>
                    <a:pt x="220" y="113"/>
                    <a:pt x="219" y="114"/>
                  </a:cubicBezTo>
                  <a:cubicBezTo>
                    <a:pt x="219" y="115"/>
                    <a:pt x="219" y="116"/>
                    <a:pt x="219" y="117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0" y="120"/>
                    <a:pt x="221" y="121"/>
                    <a:pt x="222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8" y="130"/>
                    <a:pt x="232" y="137"/>
                    <a:pt x="233" y="145"/>
                  </a:cubicBezTo>
                  <a:cubicBezTo>
                    <a:pt x="233" y="149"/>
                    <a:pt x="232" y="153"/>
                    <a:pt x="229" y="157"/>
                  </a:cubicBezTo>
                  <a:cubicBezTo>
                    <a:pt x="229" y="157"/>
                    <a:pt x="229" y="157"/>
                    <a:pt x="228" y="158"/>
                  </a:cubicBezTo>
                  <a:cubicBezTo>
                    <a:pt x="229" y="159"/>
                    <a:pt x="228" y="160"/>
                    <a:pt x="228" y="161"/>
                  </a:cubicBezTo>
                  <a:cubicBezTo>
                    <a:pt x="226" y="164"/>
                    <a:pt x="223" y="164"/>
                    <a:pt x="222" y="164"/>
                  </a:cubicBezTo>
                  <a:cubicBezTo>
                    <a:pt x="222" y="164"/>
                    <a:pt x="221" y="164"/>
                    <a:pt x="221" y="164"/>
                  </a:cubicBezTo>
                  <a:cubicBezTo>
                    <a:pt x="219" y="164"/>
                    <a:pt x="218" y="162"/>
                    <a:pt x="217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7" y="161"/>
                    <a:pt x="216" y="160"/>
                    <a:pt x="216" y="159"/>
                  </a:cubicBezTo>
                  <a:cubicBezTo>
                    <a:pt x="215" y="158"/>
                    <a:pt x="214" y="157"/>
                    <a:pt x="214" y="156"/>
                  </a:cubicBezTo>
                  <a:cubicBezTo>
                    <a:pt x="213" y="156"/>
                    <a:pt x="212" y="155"/>
                    <a:pt x="211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2"/>
                    <a:pt x="207" y="151"/>
                    <a:pt x="207" y="150"/>
                  </a:cubicBezTo>
                  <a:cubicBezTo>
                    <a:pt x="206" y="149"/>
                    <a:pt x="204" y="147"/>
                    <a:pt x="204" y="145"/>
                  </a:cubicBezTo>
                  <a:cubicBezTo>
                    <a:pt x="203" y="144"/>
                    <a:pt x="203" y="143"/>
                    <a:pt x="203" y="142"/>
                  </a:cubicBezTo>
                  <a:cubicBezTo>
                    <a:pt x="203" y="142"/>
                    <a:pt x="203" y="141"/>
                    <a:pt x="203" y="141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1"/>
                    <a:pt x="203" y="141"/>
                    <a:pt x="201" y="141"/>
                  </a:cubicBezTo>
                  <a:cubicBezTo>
                    <a:pt x="200" y="141"/>
                    <a:pt x="199" y="141"/>
                    <a:pt x="199" y="141"/>
                  </a:cubicBezTo>
                  <a:cubicBezTo>
                    <a:pt x="198" y="141"/>
                    <a:pt x="197" y="141"/>
                    <a:pt x="197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4" y="137"/>
                    <a:pt x="194" y="136"/>
                    <a:pt x="19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1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8" y="136"/>
                    <a:pt x="188" y="136"/>
                  </a:cubicBezTo>
                  <a:cubicBezTo>
                    <a:pt x="190" y="139"/>
                    <a:pt x="192" y="141"/>
                    <a:pt x="195" y="143"/>
                  </a:cubicBezTo>
                  <a:cubicBezTo>
                    <a:pt x="195" y="143"/>
                    <a:pt x="196" y="143"/>
                    <a:pt x="196" y="143"/>
                  </a:cubicBezTo>
                  <a:cubicBezTo>
                    <a:pt x="197" y="144"/>
                    <a:pt x="200" y="145"/>
                    <a:pt x="200" y="148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9" y="169"/>
                    <a:pt x="198" y="171"/>
                    <a:pt x="197" y="172"/>
                  </a:cubicBezTo>
                  <a:cubicBezTo>
                    <a:pt x="197" y="172"/>
                    <a:pt x="196" y="173"/>
                    <a:pt x="196" y="173"/>
                  </a:cubicBezTo>
                  <a:cubicBezTo>
                    <a:pt x="196" y="174"/>
                    <a:pt x="195" y="175"/>
                    <a:pt x="195" y="175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4" y="174"/>
                    <a:pt x="184" y="174"/>
                    <a:pt x="183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6"/>
                    <a:pt x="178" y="154"/>
                    <a:pt x="176" y="152"/>
                  </a:cubicBezTo>
                  <a:cubicBezTo>
                    <a:pt x="175" y="150"/>
                    <a:pt x="173" y="150"/>
                    <a:pt x="170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3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58" y="146"/>
                    <a:pt x="157" y="144"/>
                    <a:pt x="156" y="142"/>
                  </a:cubicBezTo>
                  <a:cubicBezTo>
                    <a:pt x="155" y="142"/>
                    <a:pt x="155" y="141"/>
                    <a:pt x="155" y="140"/>
                  </a:cubicBezTo>
                  <a:cubicBezTo>
                    <a:pt x="154" y="139"/>
                    <a:pt x="153" y="138"/>
                    <a:pt x="152" y="137"/>
                  </a:cubicBezTo>
                  <a:cubicBezTo>
                    <a:pt x="151" y="136"/>
                    <a:pt x="150" y="136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46" y="136"/>
                    <a:pt x="146" y="136"/>
                  </a:cubicBezTo>
                  <a:cubicBezTo>
                    <a:pt x="144" y="136"/>
                    <a:pt x="143" y="135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2"/>
                    <a:pt x="139" y="132"/>
                    <a:pt x="138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5" y="132"/>
                    <a:pt x="134" y="132"/>
                    <a:pt x="134" y="133"/>
                  </a:cubicBezTo>
                  <a:cubicBezTo>
                    <a:pt x="133" y="136"/>
                    <a:pt x="131" y="136"/>
                    <a:pt x="130" y="136"/>
                  </a:cubicBezTo>
                  <a:cubicBezTo>
                    <a:pt x="130" y="136"/>
                    <a:pt x="130" y="136"/>
                    <a:pt x="129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7"/>
                    <a:pt x="115" y="140"/>
                  </a:cubicBezTo>
                  <a:cubicBezTo>
                    <a:pt x="115" y="145"/>
                    <a:pt x="113" y="149"/>
                    <a:pt x="108" y="150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3" y="137"/>
                    <a:pt x="98" y="127"/>
                    <a:pt x="89" y="118"/>
                  </a:cubicBezTo>
                  <a:cubicBezTo>
                    <a:pt x="87" y="116"/>
                    <a:pt x="85" y="114"/>
                    <a:pt x="83" y="112"/>
                  </a:cubicBezTo>
                  <a:cubicBezTo>
                    <a:pt x="77" y="106"/>
                    <a:pt x="71" y="100"/>
                    <a:pt x="67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87"/>
                    <a:pt x="73" y="86"/>
                    <a:pt x="74" y="84"/>
                  </a:cubicBezTo>
                  <a:cubicBezTo>
                    <a:pt x="75" y="83"/>
                    <a:pt x="75" y="82"/>
                    <a:pt x="76" y="81"/>
                  </a:cubicBezTo>
                  <a:cubicBezTo>
                    <a:pt x="76" y="80"/>
                    <a:pt x="77" y="79"/>
                    <a:pt x="77" y="78"/>
                  </a:cubicBezTo>
                  <a:cubicBezTo>
                    <a:pt x="78" y="76"/>
                    <a:pt x="80" y="73"/>
                    <a:pt x="82" y="71"/>
                  </a:cubicBezTo>
                  <a:cubicBezTo>
                    <a:pt x="85" y="69"/>
                    <a:pt x="88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4" y="68"/>
                    <a:pt x="94" y="68"/>
                  </a:cubicBezTo>
                  <a:cubicBezTo>
                    <a:pt x="94" y="67"/>
                    <a:pt x="94" y="67"/>
                    <a:pt x="95" y="67"/>
                  </a:cubicBezTo>
                  <a:cubicBezTo>
                    <a:pt x="95" y="66"/>
                    <a:pt x="96" y="64"/>
                    <a:pt x="99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06" y="64"/>
                    <a:pt x="107" y="64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09" y="63"/>
                    <a:pt x="109" y="63"/>
                  </a:cubicBezTo>
                  <a:cubicBezTo>
                    <a:pt x="109" y="61"/>
                    <a:pt x="110" y="59"/>
                    <a:pt x="114" y="59"/>
                  </a:cubicBezTo>
                  <a:cubicBezTo>
                    <a:pt x="114" y="59"/>
                    <a:pt x="114" y="59"/>
                    <a:pt x="115" y="59"/>
                  </a:cubicBezTo>
                  <a:cubicBezTo>
                    <a:pt x="115" y="59"/>
                    <a:pt x="115" y="59"/>
                    <a:pt x="116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1" y="60"/>
                    <a:pt x="132" y="60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33" y="59"/>
                    <a:pt x="133" y="59"/>
                    <a:pt x="133" y="58"/>
                  </a:cubicBezTo>
                  <a:cubicBezTo>
                    <a:pt x="132" y="58"/>
                    <a:pt x="132" y="57"/>
                    <a:pt x="131" y="56"/>
                  </a:cubicBezTo>
                  <a:cubicBezTo>
                    <a:pt x="128" y="55"/>
                    <a:pt x="127" y="53"/>
                    <a:pt x="127" y="51"/>
                  </a:cubicBezTo>
                  <a:cubicBezTo>
                    <a:pt x="126" y="51"/>
                    <a:pt x="126" y="50"/>
                    <a:pt x="126" y="50"/>
                  </a:cubicBezTo>
                  <a:cubicBezTo>
                    <a:pt x="124" y="48"/>
                    <a:pt x="123" y="47"/>
                    <a:pt x="122" y="47"/>
                  </a:cubicBezTo>
                  <a:cubicBezTo>
                    <a:pt x="118" y="46"/>
                    <a:pt x="118" y="41"/>
                    <a:pt x="118" y="4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3" y="31"/>
                  </a:cubicBezTo>
                  <a:cubicBezTo>
                    <a:pt x="123" y="31"/>
                    <a:pt x="123" y="30"/>
                    <a:pt x="123" y="29"/>
                  </a:cubicBezTo>
                  <a:cubicBezTo>
                    <a:pt x="123" y="29"/>
                    <a:pt x="123" y="28"/>
                    <a:pt x="123" y="27"/>
                  </a:cubicBezTo>
                  <a:cubicBezTo>
                    <a:pt x="123" y="26"/>
                    <a:pt x="124" y="24"/>
                    <a:pt x="123" y="23"/>
                  </a:cubicBezTo>
                  <a:cubicBezTo>
                    <a:pt x="123" y="23"/>
                    <a:pt x="122" y="23"/>
                    <a:pt x="122" y="23"/>
                  </a:cubicBezTo>
                  <a:cubicBezTo>
                    <a:pt x="120" y="23"/>
                    <a:pt x="120" y="22"/>
                    <a:pt x="119" y="22"/>
                  </a:cubicBezTo>
                  <a:cubicBezTo>
                    <a:pt x="118" y="20"/>
                    <a:pt x="118" y="19"/>
                    <a:pt x="118" y="18"/>
                  </a:cubicBezTo>
                  <a:cubicBezTo>
                    <a:pt x="118" y="18"/>
                    <a:pt x="118" y="18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5" y="14"/>
                    <a:pt x="114" y="12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7"/>
                    <a:pt x="132" y="10"/>
                    <a:pt x="139" y="13"/>
                  </a:cubicBezTo>
                  <a:cubicBezTo>
                    <a:pt x="147" y="17"/>
                    <a:pt x="156" y="22"/>
                    <a:pt x="164" y="27"/>
                  </a:cubicBezTo>
                  <a:cubicBezTo>
                    <a:pt x="172" y="31"/>
                    <a:pt x="179" y="36"/>
                    <a:pt x="185" y="41"/>
                  </a:cubicBezTo>
                  <a:cubicBezTo>
                    <a:pt x="186" y="42"/>
                    <a:pt x="188" y="44"/>
                    <a:pt x="189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2" y="45"/>
                    <a:pt x="195" y="45"/>
                    <a:pt x="196" y="48"/>
                  </a:cubicBezTo>
                  <a:cubicBezTo>
                    <a:pt x="196" y="48"/>
                    <a:pt x="196" y="49"/>
                    <a:pt x="196" y="49"/>
                  </a:cubicBezTo>
                  <a:cubicBezTo>
                    <a:pt x="196" y="51"/>
                    <a:pt x="198" y="52"/>
                    <a:pt x="201" y="54"/>
                  </a:cubicBezTo>
                  <a:cubicBezTo>
                    <a:pt x="202" y="54"/>
                    <a:pt x="203" y="54"/>
                    <a:pt x="205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10" y="58"/>
                    <a:pt x="211" y="59"/>
                    <a:pt x="211" y="61"/>
                  </a:cubicBezTo>
                  <a:cubicBezTo>
                    <a:pt x="213" y="63"/>
                    <a:pt x="215" y="65"/>
                    <a:pt x="217" y="67"/>
                  </a:cubicBezTo>
                  <a:cubicBezTo>
                    <a:pt x="219" y="68"/>
                    <a:pt x="220" y="69"/>
                    <a:pt x="222" y="69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2"/>
                    <a:pt x="229" y="73"/>
                  </a:cubicBezTo>
                  <a:cubicBezTo>
                    <a:pt x="230" y="75"/>
                    <a:pt x="232" y="78"/>
                    <a:pt x="235" y="80"/>
                  </a:cubicBezTo>
                  <a:cubicBezTo>
                    <a:pt x="236" y="81"/>
                    <a:pt x="238" y="82"/>
                    <a:pt x="240" y="83"/>
                  </a:cubicBezTo>
                  <a:cubicBezTo>
                    <a:pt x="241" y="83"/>
                    <a:pt x="243" y="84"/>
                    <a:pt x="244" y="84"/>
                  </a:cubicBezTo>
                  <a:cubicBezTo>
                    <a:pt x="247" y="86"/>
                    <a:pt x="250" y="89"/>
                    <a:pt x="251" y="91"/>
                  </a:cubicBezTo>
                  <a:cubicBezTo>
                    <a:pt x="252" y="91"/>
                    <a:pt x="253" y="92"/>
                    <a:pt x="253" y="93"/>
                  </a:cubicBezTo>
                  <a:cubicBezTo>
                    <a:pt x="257" y="97"/>
                    <a:pt x="259" y="100"/>
                    <a:pt x="264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70" y="110"/>
                    <a:pt x="276" y="116"/>
                    <a:pt x="282" y="122"/>
                  </a:cubicBezTo>
                  <a:cubicBezTo>
                    <a:pt x="285" y="125"/>
                    <a:pt x="288" y="128"/>
                    <a:pt x="292" y="131"/>
                  </a:cubicBezTo>
                  <a:cubicBezTo>
                    <a:pt x="294" y="132"/>
                    <a:pt x="295" y="133"/>
                    <a:pt x="297" y="135"/>
                  </a:cubicBezTo>
                  <a:cubicBezTo>
                    <a:pt x="299" y="136"/>
                    <a:pt x="299" y="138"/>
                    <a:pt x="299" y="139"/>
                  </a:cubicBezTo>
                  <a:cubicBezTo>
                    <a:pt x="300" y="139"/>
                    <a:pt x="300" y="139"/>
                    <a:pt x="300" y="140"/>
                  </a:cubicBezTo>
                  <a:cubicBezTo>
                    <a:pt x="301" y="142"/>
                    <a:pt x="303" y="143"/>
                    <a:pt x="305" y="145"/>
                  </a:cubicBezTo>
                  <a:cubicBezTo>
                    <a:pt x="307" y="146"/>
                    <a:pt x="310" y="148"/>
                    <a:pt x="311" y="151"/>
                  </a:cubicBezTo>
                  <a:cubicBezTo>
                    <a:pt x="312" y="153"/>
                    <a:pt x="313" y="154"/>
                    <a:pt x="314" y="156"/>
                  </a:cubicBezTo>
                  <a:cubicBezTo>
                    <a:pt x="314" y="157"/>
                    <a:pt x="315" y="159"/>
                    <a:pt x="316" y="160"/>
                  </a:cubicBezTo>
                  <a:cubicBezTo>
                    <a:pt x="317" y="163"/>
                    <a:pt x="319" y="165"/>
                    <a:pt x="322" y="166"/>
                  </a:cubicBezTo>
                  <a:cubicBezTo>
                    <a:pt x="323" y="167"/>
                    <a:pt x="324" y="167"/>
                    <a:pt x="325" y="168"/>
                  </a:cubicBezTo>
                  <a:cubicBezTo>
                    <a:pt x="326" y="168"/>
                    <a:pt x="327" y="169"/>
                    <a:pt x="327" y="170"/>
                  </a:cubicBezTo>
                  <a:cubicBezTo>
                    <a:pt x="327" y="170"/>
                    <a:pt x="327" y="171"/>
                    <a:pt x="328" y="171"/>
                  </a:cubicBezTo>
                  <a:cubicBezTo>
                    <a:pt x="328" y="171"/>
                    <a:pt x="328" y="172"/>
                    <a:pt x="329" y="173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5"/>
                    <a:pt x="332" y="177"/>
                    <a:pt x="332" y="179"/>
                  </a:cubicBezTo>
                  <a:cubicBezTo>
                    <a:pt x="332" y="180"/>
                    <a:pt x="333" y="181"/>
                    <a:pt x="333" y="182"/>
                  </a:cubicBezTo>
                  <a:cubicBezTo>
                    <a:pt x="334" y="183"/>
                    <a:pt x="335" y="184"/>
                    <a:pt x="336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6"/>
                    <a:pt x="341" y="187"/>
                    <a:pt x="342" y="189"/>
                  </a:cubicBezTo>
                  <a:cubicBezTo>
                    <a:pt x="342" y="190"/>
                    <a:pt x="342" y="191"/>
                    <a:pt x="343" y="192"/>
                  </a:cubicBezTo>
                  <a:cubicBezTo>
                    <a:pt x="344" y="193"/>
                    <a:pt x="345" y="194"/>
                    <a:pt x="346" y="197"/>
                  </a:cubicBezTo>
                  <a:cubicBezTo>
                    <a:pt x="346" y="198"/>
                    <a:pt x="346" y="199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7" y="201"/>
                    <a:pt x="347" y="201"/>
                  </a:cubicBezTo>
                  <a:cubicBezTo>
                    <a:pt x="350" y="201"/>
                    <a:pt x="351" y="203"/>
                    <a:pt x="352" y="204"/>
                  </a:cubicBezTo>
                  <a:cubicBezTo>
                    <a:pt x="352" y="204"/>
                    <a:pt x="352" y="205"/>
                    <a:pt x="352" y="205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53" y="206"/>
                    <a:pt x="354" y="207"/>
                    <a:pt x="355" y="209"/>
                  </a:cubicBezTo>
                  <a:cubicBezTo>
                    <a:pt x="355" y="210"/>
                    <a:pt x="356" y="212"/>
                    <a:pt x="356" y="213"/>
                  </a:cubicBezTo>
                  <a:cubicBezTo>
                    <a:pt x="356" y="214"/>
                    <a:pt x="356" y="214"/>
                    <a:pt x="356" y="215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5"/>
                    <a:pt x="357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0" y="222"/>
                    <a:pt x="360" y="222"/>
                    <a:pt x="360" y="223"/>
                  </a:cubicBezTo>
                  <a:cubicBezTo>
                    <a:pt x="360" y="223"/>
                    <a:pt x="360" y="224"/>
                    <a:pt x="360" y="224"/>
                  </a:cubicBezTo>
                  <a:cubicBezTo>
                    <a:pt x="361" y="224"/>
                    <a:pt x="362" y="224"/>
                    <a:pt x="362" y="224"/>
                  </a:cubicBezTo>
                  <a:cubicBezTo>
                    <a:pt x="364" y="224"/>
                    <a:pt x="364" y="224"/>
                    <a:pt x="364" y="224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5" y="227"/>
                    <a:pt x="366" y="228"/>
                    <a:pt x="366" y="229"/>
                  </a:cubicBezTo>
                  <a:cubicBezTo>
                    <a:pt x="367" y="230"/>
                    <a:pt x="369" y="231"/>
                    <a:pt x="369" y="233"/>
                  </a:cubicBezTo>
                  <a:cubicBezTo>
                    <a:pt x="370" y="235"/>
                    <a:pt x="370" y="236"/>
                    <a:pt x="370" y="237"/>
                  </a:cubicBezTo>
                  <a:cubicBezTo>
                    <a:pt x="370" y="237"/>
                    <a:pt x="370" y="238"/>
                    <a:pt x="370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3" y="238"/>
                    <a:pt x="375" y="240"/>
                    <a:pt x="375" y="24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5" y="247"/>
                    <a:pt x="375" y="248"/>
                    <a:pt x="376" y="248"/>
                  </a:cubicBezTo>
                  <a:cubicBezTo>
                    <a:pt x="379" y="248"/>
                    <a:pt x="379" y="248"/>
                    <a:pt x="379" y="248"/>
                  </a:cubicBezTo>
                  <a:cubicBezTo>
                    <a:pt x="379" y="251"/>
                    <a:pt x="379" y="251"/>
                    <a:pt x="379" y="251"/>
                  </a:cubicBezTo>
                  <a:cubicBezTo>
                    <a:pt x="379" y="252"/>
                    <a:pt x="379" y="252"/>
                    <a:pt x="379" y="253"/>
                  </a:cubicBezTo>
                  <a:cubicBezTo>
                    <a:pt x="379" y="254"/>
                    <a:pt x="379" y="256"/>
                    <a:pt x="379" y="257"/>
                  </a:cubicBezTo>
                  <a:cubicBezTo>
                    <a:pt x="380" y="257"/>
                    <a:pt x="381" y="257"/>
                    <a:pt x="381" y="257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4"/>
                    <a:pt x="384" y="265"/>
                    <a:pt x="384" y="265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67"/>
                    <a:pt x="385" y="267"/>
                    <a:pt x="386" y="267"/>
                  </a:cubicBezTo>
                  <a:cubicBezTo>
                    <a:pt x="388" y="267"/>
                    <a:pt x="388" y="267"/>
                    <a:pt x="388" y="26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89" y="271"/>
                    <a:pt x="389" y="272"/>
                    <a:pt x="389" y="273"/>
                  </a:cubicBezTo>
                  <a:cubicBezTo>
                    <a:pt x="388" y="274"/>
                    <a:pt x="388" y="275"/>
                    <a:pt x="389" y="276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6"/>
                    <a:pt x="390" y="276"/>
                    <a:pt x="390" y="276"/>
                  </a:cubicBezTo>
                  <a:cubicBezTo>
                    <a:pt x="391" y="276"/>
                    <a:pt x="392" y="277"/>
                    <a:pt x="393" y="277"/>
                  </a:cubicBezTo>
                  <a:cubicBezTo>
                    <a:pt x="394" y="279"/>
                    <a:pt x="394" y="280"/>
                    <a:pt x="393" y="281"/>
                  </a:cubicBezTo>
                  <a:cubicBezTo>
                    <a:pt x="393" y="281"/>
                    <a:pt x="393" y="281"/>
                    <a:pt x="393" y="282"/>
                  </a:cubicBezTo>
                  <a:cubicBezTo>
                    <a:pt x="393" y="284"/>
                    <a:pt x="393" y="286"/>
                    <a:pt x="392" y="288"/>
                  </a:cubicBezTo>
                  <a:cubicBezTo>
                    <a:pt x="392" y="289"/>
                    <a:pt x="392" y="290"/>
                    <a:pt x="392" y="291"/>
                  </a:cubicBezTo>
                  <a:cubicBezTo>
                    <a:pt x="391" y="293"/>
                    <a:pt x="391" y="296"/>
                    <a:pt x="391" y="299"/>
                  </a:cubicBezTo>
                  <a:cubicBezTo>
                    <a:pt x="391" y="305"/>
                    <a:pt x="392" y="311"/>
                    <a:pt x="393" y="319"/>
                  </a:cubicBezTo>
                  <a:cubicBezTo>
                    <a:pt x="395" y="334"/>
                    <a:pt x="399" y="348"/>
                    <a:pt x="403" y="358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5" y="361"/>
                    <a:pt x="392" y="359"/>
                    <a:pt x="389" y="356"/>
                  </a:cubicBezTo>
                  <a:cubicBezTo>
                    <a:pt x="388" y="353"/>
                    <a:pt x="387" y="351"/>
                    <a:pt x="387" y="349"/>
                  </a:cubicBezTo>
                  <a:cubicBezTo>
                    <a:pt x="387" y="349"/>
                    <a:pt x="387" y="349"/>
                    <a:pt x="387" y="349"/>
                  </a:cubicBezTo>
                  <a:cubicBezTo>
                    <a:pt x="383" y="348"/>
                    <a:pt x="382" y="346"/>
                    <a:pt x="382" y="344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2" y="336"/>
                    <a:pt x="382" y="335"/>
                    <a:pt x="382" y="334"/>
                  </a:cubicBezTo>
                  <a:cubicBezTo>
                    <a:pt x="382" y="334"/>
                    <a:pt x="382" y="334"/>
                    <a:pt x="382" y="334"/>
                  </a:cubicBezTo>
                  <a:cubicBezTo>
                    <a:pt x="382" y="334"/>
                    <a:pt x="382" y="334"/>
                    <a:pt x="381" y="334"/>
                  </a:cubicBezTo>
                  <a:cubicBezTo>
                    <a:pt x="377" y="334"/>
                    <a:pt x="378" y="329"/>
                    <a:pt x="378" y="328"/>
                  </a:cubicBezTo>
                  <a:cubicBezTo>
                    <a:pt x="378" y="327"/>
                    <a:pt x="378" y="326"/>
                    <a:pt x="378" y="325"/>
                  </a:cubicBezTo>
                  <a:cubicBezTo>
                    <a:pt x="378" y="325"/>
                    <a:pt x="378" y="325"/>
                    <a:pt x="377" y="325"/>
                  </a:cubicBezTo>
                  <a:cubicBezTo>
                    <a:pt x="376" y="325"/>
                    <a:pt x="374" y="325"/>
                    <a:pt x="373" y="322"/>
                  </a:cubicBezTo>
                  <a:cubicBezTo>
                    <a:pt x="373" y="321"/>
                    <a:pt x="372" y="321"/>
                    <a:pt x="371" y="320"/>
                  </a:cubicBezTo>
                  <a:cubicBezTo>
                    <a:pt x="370" y="318"/>
                    <a:pt x="369" y="317"/>
                    <a:pt x="369" y="315"/>
                  </a:cubicBezTo>
                  <a:cubicBezTo>
                    <a:pt x="368" y="314"/>
                    <a:pt x="368" y="313"/>
                    <a:pt x="368" y="312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7" y="311"/>
                    <a:pt x="367" y="311"/>
                    <a:pt x="367" y="311"/>
                  </a:cubicBezTo>
                  <a:cubicBezTo>
                    <a:pt x="365" y="311"/>
                    <a:pt x="364" y="309"/>
                    <a:pt x="364" y="306"/>
                  </a:cubicBezTo>
                  <a:cubicBezTo>
                    <a:pt x="364" y="304"/>
                    <a:pt x="364" y="304"/>
                    <a:pt x="364" y="304"/>
                  </a:cubicBezTo>
                  <a:cubicBezTo>
                    <a:pt x="364" y="303"/>
                    <a:pt x="364" y="302"/>
                    <a:pt x="363" y="301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1"/>
                    <a:pt x="363" y="301"/>
                    <a:pt x="362" y="301"/>
                  </a:cubicBezTo>
                  <a:cubicBezTo>
                    <a:pt x="358" y="301"/>
                    <a:pt x="359" y="296"/>
                    <a:pt x="359" y="295"/>
                  </a:cubicBezTo>
                  <a:cubicBezTo>
                    <a:pt x="359" y="294"/>
                    <a:pt x="359" y="293"/>
                    <a:pt x="359" y="292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5" y="292"/>
                    <a:pt x="354" y="289"/>
                    <a:pt x="354" y="287"/>
                  </a:cubicBezTo>
                  <a:cubicBezTo>
                    <a:pt x="354" y="285"/>
                    <a:pt x="354" y="285"/>
                    <a:pt x="353" y="283"/>
                  </a:cubicBezTo>
                  <a:cubicBezTo>
                    <a:pt x="352" y="280"/>
                    <a:pt x="351" y="279"/>
                    <a:pt x="349" y="278"/>
                  </a:cubicBezTo>
                  <a:cubicBezTo>
                    <a:pt x="349" y="278"/>
                    <a:pt x="348" y="278"/>
                    <a:pt x="347" y="278"/>
                  </a:cubicBezTo>
                  <a:cubicBezTo>
                    <a:pt x="345" y="278"/>
                    <a:pt x="341" y="277"/>
                    <a:pt x="340" y="273"/>
                  </a:cubicBezTo>
                  <a:cubicBezTo>
                    <a:pt x="340" y="271"/>
                    <a:pt x="340" y="270"/>
                    <a:pt x="340" y="270"/>
                  </a:cubicBezTo>
                  <a:cubicBezTo>
                    <a:pt x="340" y="269"/>
                    <a:pt x="340" y="269"/>
                    <a:pt x="340" y="268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39" y="268"/>
                    <a:pt x="339" y="268"/>
                    <a:pt x="338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5" y="258"/>
                    <a:pt x="335" y="256"/>
                    <a:pt x="335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5" y="254"/>
                    <a:pt x="335" y="254"/>
                    <a:pt x="333" y="254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0" y="249"/>
                    <a:pt x="329" y="249"/>
                  </a:cubicBezTo>
                  <a:cubicBezTo>
                    <a:pt x="327" y="249"/>
                    <a:pt x="327" y="249"/>
                    <a:pt x="327" y="249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25" y="245"/>
                    <a:pt x="324" y="243"/>
                    <a:pt x="323" y="242"/>
                  </a:cubicBezTo>
                  <a:cubicBezTo>
                    <a:pt x="323" y="242"/>
                    <a:pt x="322" y="245"/>
                    <a:pt x="322" y="245"/>
                  </a:cubicBezTo>
                  <a:cubicBezTo>
                    <a:pt x="316" y="245"/>
                    <a:pt x="316" y="245"/>
                    <a:pt x="316" y="245"/>
                  </a:cubicBezTo>
                  <a:cubicBezTo>
                    <a:pt x="320" y="250"/>
                    <a:pt x="324" y="256"/>
                    <a:pt x="327" y="261"/>
                  </a:cubicBezTo>
                  <a:cubicBezTo>
                    <a:pt x="330" y="265"/>
                    <a:pt x="330" y="265"/>
                    <a:pt x="330" y="265"/>
                  </a:cubicBezTo>
                  <a:cubicBezTo>
                    <a:pt x="334" y="270"/>
                    <a:pt x="338" y="276"/>
                    <a:pt x="342" y="282"/>
                  </a:cubicBezTo>
                  <a:cubicBezTo>
                    <a:pt x="343" y="283"/>
                    <a:pt x="344" y="285"/>
                    <a:pt x="346" y="287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6" y="290"/>
                    <a:pt x="346" y="290"/>
                    <a:pt x="346" y="290"/>
                  </a:cubicBezTo>
                  <a:cubicBezTo>
                    <a:pt x="347" y="290"/>
                    <a:pt x="347" y="290"/>
                    <a:pt x="348" y="290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51" y="296"/>
                    <a:pt x="351" y="297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2" y="299"/>
                    <a:pt x="355" y="300"/>
                    <a:pt x="356" y="303"/>
                  </a:cubicBezTo>
                  <a:cubicBezTo>
                    <a:pt x="356" y="304"/>
                    <a:pt x="358" y="306"/>
                    <a:pt x="360" y="307"/>
                  </a:cubicBezTo>
                  <a:cubicBezTo>
                    <a:pt x="360" y="308"/>
                    <a:pt x="360" y="308"/>
                    <a:pt x="360" y="308"/>
                  </a:cubicBezTo>
                  <a:cubicBezTo>
                    <a:pt x="362" y="310"/>
                    <a:pt x="365" y="314"/>
                    <a:pt x="365" y="318"/>
                  </a:cubicBezTo>
                  <a:cubicBezTo>
                    <a:pt x="365" y="318"/>
                    <a:pt x="365" y="318"/>
                    <a:pt x="367" y="319"/>
                  </a:cubicBezTo>
                  <a:cubicBezTo>
                    <a:pt x="371" y="319"/>
                    <a:pt x="371" y="319"/>
                    <a:pt x="371" y="319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68" y="330"/>
                    <a:pt x="369" y="336"/>
                    <a:pt x="373" y="340"/>
                  </a:cubicBezTo>
                  <a:cubicBezTo>
                    <a:pt x="374" y="341"/>
                    <a:pt x="375" y="342"/>
                    <a:pt x="376" y="343"/>
                  </a:cubicBezTo>
                  <a:cubicBezTo>
                    <a:pt x="377" y="344"/>
                    <a:pt x="378" y="345"/>
                    <a:pt x="379" y="346"/>
                  </a:cubicBezTo>
                  <a:cubicBezTo>
                    <a:pt x="380" y="348"/>
                    <a:pt x="381" y="349"/>
                    <a:pt x="382" y="350"/>
                  </a:cubicBezTo>
                  <a:cubicBezTo>
                    <a:pt x="383" y="351"/>
                    <a:pt x="383" y="352"/>
                    <a:pt x="383" y="353"/>
                  </a:cubicBezTo>
                  <a:cubicBezTo>
                    <a:pt x="384" y="354"/>
                    <a:pt x="384" y="355"/>
                    <a:pt x="384" y="356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4" y="356"/>
                    <a:pt x="384" y="356"/>
                    <a:pt x="385" y="356"/>
                  </a:cubicBezTo>
                  <a:cubicBezTo>
                    <a:pt x="389" y="357"/>
                    <a:pt x="389" y="361"/>
                    <a:pt x="389" y="364"/>
                  </a:cubicBezTo>
                  <a:cubicBezTo>
                    <a:pt x="389" y="364"/>
                    <a:pt x="389" y="365"/>
                    <a:pt x="389" y="365"/>
                  </a:cubicBezTo>
                  <a:cubicBezTo>
                    <a:pt x="389" y="365"/>
                    <a:pt x="389" y="366"/>
                    <a:pt x="390" y="366"/>
                  </a:cubicBezTo>
                  <a:cubicBezTo>
                    <a:pt x="392" y="366"/>
                    <a:pt x="393" y="368"/>
                    <a:pt x="394" y="370"/>
                  </a:cubicBezTo>
                  <a:cubicBezTo>
                    <a:pt x="395" y="370"/>
                    <a:pt x="395" y="371"/>
                    <a:pt x="395" y="371"/>
                  </a:cubicBezTo>
                  <a:cubicBezTo>
                    <a:pt x="396" y="372"/>
                    <a:pt x="398" y="375"/>
                    <a:pt x="398" y="378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80"/>
                    <a:pt x="398" y="380"/>
                  </a:cubicBezTo>
                  <a:cubicBezTo>
                    <a:pt x="399" y="380"/>
                    <a:pt x="403" y="380"/>
                    <a:pt x="403" y="380"/>
                  </a:cubicBezTo>
                  <a:cubicBezTo>
                    <a:pt x="403" y="394"/>
                    <a:pt x="403" y="394"/>
                    <a:pt x="403" y="394"/>
                  </a:cubicBezTo>
                  <a:cubicBezTo>
                    <a:pt x="404" y="395"/>
                    <a:pt x="405" y="397"/>
                    <a:pt x="405" y="398"/>
                  </a:cubicBezTo>
                  <a:cubicBezTo>
                    <a:pt x="408" y="401"/>
                    <a:pt x="412" y="405"/>
                    <a:pt x="415" y="408"/>
                  </a:cubicBezTo>
                  <a:cubicBezTo>
                    <a:pt x="418" y="411"/>
                    <a:pt x="417" y="415"/>
                    <a:pt x="417" y="418"/>
                  </a:cubicBezTo>
                  <a:cubicBezTo>
                    <a:pt x="417" y="419"/>
                    <a:pt x="417" y="419"/>
                    <a:pt x="417" y="420"/>
                  </a:cubicBezTo>
                  <a:cubicBezTo>
                    <a:pt x="417" y="442"/>
                    <a:pt x="417" y="442"/>
                    <a:pt x="417" y="442"/>
                  </a:cubicBezTo>
                  <a:cubicBezTo>
                    <a:pt x="414" y="443"/>
                    <a:pt x="414" y="443"/>
                    <a:pt x="414" y="443"/>
                  </a:cubicBezTo>
                  <a:cubicBezTo>
                    <a:pt x="414" y="443"/>
                    <a:pt x="413" y="443"/>
                    <a:pt x="413" y="443"/>
                  </a:cubicBezTo>
                  <a:cubicBezTo>
                    <a:pt x="413" y="445"/>
                    <a:pt x="412" y="447"/>
                    <a:pt x="412" y="450"/>
                  </a:cubicBezTo>
                  <a:cubicBezTo>
                    <a:pt x="412" y="451"/>
                    <a:pt x="412" y="452"/>
                    <a:pt x="412" y="453"/>
                  </a:cubicBezTo>
                  <a:cubicBezTo>
                    <a:pt x="412" y="455"/>
                    <a:pt x="412" y="457"/>
                    <a:pt x="412" y="459"/>
                  </a:cubicBezTo>
                  <a:cubicBezTo>
                    <a:pt x="412" y="460"/>
                    <a:pt x="412" y="461"/>
                    <a:pt x="412" y="462"/>
                  </a:cubicBezTo>
                  <a:cubicBezTo>
                    <a:pt x="412" y="465"/>
                    <a:pt x="410" y="466"/>
                    <a:pt x="409" y="466"/>
                  </a:cubicBezTo>
                  <a:cubicBezTo>
                    <a:pt x="409" y="466"/>
                    <a:pt x="409" y="466"/>
                    <a:pt x="409" y="467"/>
                  </a:cubicBezTo>
                  <a:cubicBezTo>
                    <a:pt x="407" y="469"/>
                    <a:pt x="408" y="473"/>
                    <a:pt x="408" y="477"/>
                  </a:cubicBezTo>
                  <a:cubicBezTo>
                    <a:pt x="408" y="478"/>
                    <a:pt x="408" y="478"/>
                    <a:pt x="408" y="478"/>
                  </a:cubicBezTo>
                  <a:cubicBezTo>
                    <a:pt x="408" y="479"/>
                    <a:pt x="407" y="480"/>
                    <a:pt x="407" y="481"/>
                  </a:cubicBezTo>
                  <a:cubicBezTo>
                    <a:pt x="407" y="485"/>
                    <a:pt x="407" y="487"/>
                    <a:pt x="409" y="488"/>
                  </a:cubicBezTo>
                  <a:cubicBezTo>
                    <a:pt x="409" y="488"/>
                    <a:pt x="409" y="488"/>
                    <a:pt x="409" y="488"/>
                  </a:cubicBezTo>
                  <a:cubicBezTo>
                    <a:pt x="411" y="489"/>
                    <a:pt x="412" y="490"/>
                    <a:pt x="412" y="493"/>
                  </a:cubicBezTo>
                  <a:cubicBezTo>
                    <a:pt x="412" y="509"/>
                    <a:pt x="412" y="509"/>
                    <a:pt x="412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7" y="509"/>
                    <a:pt x="407" y="512"/>
                    <a:pt x="408" y="514"/>
                  </a:cubicBezTo>
                  <a:cubicBezTo>
                    <a:pt x="408" y="514"/>
                    <a:pt x="408" y="515"/>
                    <a:pt x="408" y="515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04" y="518"/>
                    <a:pt x="404" y="518"/>
                    <a:pt x="404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2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2" y="521"/>
                    <a:pt x="402" y="521"/>
                    <a:pt x="402" y="521"/>
                  </a:cubicBezTo>
                  <a:cubicBezTo>
                    <a:pt x="401" y="523"/>
                    <a:pt x="400" y="525"/>
                    <a:pt x="400" y="528"/>
                  </a:cubicBezTo>
                  <a:cubicBezTo>
                    <a:pt x="398" y="533"/>
                    <a:pt x="398" y="539"/>
                    <a:pt x="398" y="545"/>
                  </a:cubicBezTo>
                  <a:cubicBezTo>
                    <a:pt x="398" y="550"/>
                    <a:pt x="398" y="555"/>
                    <a:pt x="398" y="560"/>
                  </a:cubicBezTo>
                  <a:cubicBezTo>
                    <a:pt x="398" y="569"/>
                    <a:pt x="399" y="577"/>
                    <a:pt x="398" y="586"/>
                  </a:cubicBezTo>
                  <a:cubicBezTo>
                    <a:pt x="398" y="589"/>
                    <a:pt x="398" y="589"/>
                    <a:pt x="398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3" y="590"/>
                    <a:pt x="393" y="590"/>
                    <a:pt x="393" y="590"/>
                  </a:cubicBezTo>
                  <a:cubicBezTo>
                    <a:pt x="393" y="591"/>
                    <a:pt x="393" y="592"/>
                    <a:pt x="392" y="593"/>
                  </a:cubicBezTo>
                  <a:cubicBezTo>
                    <a:pt x="391" y="594"/>
                    <a:pt x="391" y="594"/>
                    <a:pt x="391" y="595"/>
                  </a:cubicBezTo>
                  <a:cubicBezTo>
                    <a:pt x="389" y="598"/>
                    <a:pt x="389" y="603"/>
                    <a:pt x="388" y="607"/>
                  </a:cubicBezTo>
                  <a:cubicBezTo>
                    <a:pt x="388" y="611"/>
                    <a:pt x="388" y="615"/>
                    <a:pt x="389" y="619"/>
                  </a:cubicBezTo>
                  <a:cubicBezTo>
                    <a:pt x="389" y="620"/>
                    <a:pt x="389" y="621"/>
                    <a:pt x="389" y="623"/>
                  </a:cubicBezTo>
                  <a:cubicBezTo>
                    <a:pt x="389" y="625"/>
                    <a:pt x="389" y="628"/>
                    <a:pt x="389" y="631"/>
                  </a:cubicBezTo>
                  <a:cubicBezTo>
                    <a:pt x="389" y="634"/>
                    <a:pt x="388" y="635"/>
                    <a:pt x="386" y="636"/>
                  </a:cubicBezTo>
                  <a:cubicBezTo>
                    <a:pt x="384" y="637"/>
                    <a:pt x="383" y="638"/>
                    <a:pt x="382" y="639"/>
                  </a:cubicBezTo>
                  <a:cubicBezTo>
                    <a:pt x="378" y="642"/>
                    <a:pt x="374" y="646"/>
                    <a:pt x="370" y="650"/>
                  </a:cubicBezTo>
                  <a:cubicBezTo>
                    <a:pt x="368" y="652"/>
                    <a:pt x="367" y="655"/>
                    <a:pt x="365" y="657"/>
                  </a:cubicBezTo>
                  <a:cubicBezTo>
                    <a:pt x="365" y="658"/>
                    <a:pt x="365" y="659"/>
                    <a:pt x="365" y="660"/>
                  </a:cubicBezTo>
                  <a:cubicBezTo>
                    <a:pt x="365" y="661"/>
                    <a:pt x="365" y="662"/>
                    <a:pt x="365" y="663"/>
                  </a:cubicBezTo>
                  <a:cubicBezTo>
                    <a:pt x="365" y="666"/>
                    <a:pt x="365" y="669"/>
                    <a:pt x="363" y="671"/>
                  </a:cubicBezTo>
                  <a:cubicBezTo>
                    <a:pt x="361" y="673"/>
                    <a:pt x="359" y="673"/>
                    <a:pt x="358" y="674"/>
                  </a:cubicBezTo>
                  <a:cubicBezTo>
                    <a:pt x="357" y="674"/>
                    <a:pt x="356" y="675"/>
                    <a:pt x="356" y="675"/>
                  </a:cubicBezTo>
                  <a:cubicBezTo>
                    <a:pt x="354" y="676"/>
                    <a:pt x="352" y="677"/>
                    <a:pt x="352" y="678"/>
                  </a:cubicBezTo>
                  <a:cubicBezTo>
                    <a:pt x="351" y="680"/>
                    <a:pt x="351" y="681"/>
                    <a:pt x="351" y="684"/>
                  </a:cubicBezTo>
                  <a:cubicBezTo>
                    <a:pt x="351" y="689"/>
                    <a:pt x="351" y="689"/>
                    <a:pt x="351" y="689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6" y="688"/>
                    <a:pt x="346" y="692"/>
                    <a:pt x="346" y="693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6" y="700"/>
                    <a:pt x="347" y="705"/>
                    <a:pt x="346" y="709"/>
                  </a:cubicBezTo>
                  <a:cubicBezTo>
                    <a:pt x="345" y="716"/>
                    <a:pt x="341" y="719"/>
                    <a:pt x="338" y="720"/>
                  </a:cubicBezTo>
                  <a:cubicBezTo>
                    <a:pt x="337" y="720"/>
                    <a:pt x="336" y="721"/>
                    <a:pt x="335" y="721"/>
                  </a:cubicBezTo>
                  <a:cubicBezTo>
                    <a:pt x="334" y="721"/>
                    <a:pt x="334" y="721"/>
                    <a:pt x="334" y="721"/>
                  </a:cubicBezTo>
                  <a:cubicBezTo>
                    <a:pt x="333" y="721"/>
                    <a:pt x="332" y="721"/>
                    <a:pt x="332" y="721"/>
                  </a:cubicBezTo>
                  <a:cubicBezTo>
                    <a:pt x="332" y="721"/>
                    <a:pt x="332" y="722"/>
                    <a:pt x="332" y="723"/>
                  </a:cubicBezTo>
                  <a:cubicBezTo>
                    <a:pt x="332" y="726"/>
                    <a:pt x="332" y="726"/>
                    <a:pt x="332" y="726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6"/>
                    <a:pt x="328" y="726"/>
                  </a:cubicBezTo>
                  <a:cubicBezTo>
                    <a:pt x="328" y="726"/>
                    <a:pt x="328" y="726"/>
                    <a:pt x="327" y="726"/>
                  </a:cubicBezTo>
                  <a:cubicBezTo>
                    <a:pt x="327" y="728"/>
                    <a:pt x="327" y="729"/>
                    <a:pt x="325" y="730"/>
                  </a:cubicBezTo>
                  <a:cubicBezTo>
                    <a:pt x="324" y="730"/>
                    <a:pt x="324" y="731"/>
                    <a:pt x="324" y="731"/>
                  </a:cubicBezTo>
                  <a:cubicBezTo>
                    <a:pt x="323" y="732"/>
                    <a:pt x="322" y="735"/>
                    <a:pt x="323" y="737"/>
                  </a:cubicBezTo>
                  <a:cubicBezTo>
                    <a:pt x="323" y="738"/>
                    <a:pt x="324" y="738"/>
                    <a:pt x="324" y="738"/>
                  </a:cubicBezTo>
                  <a:cubicBezTo>
                    <a:pt x="326" y="738"/>
                    <a:pt x="327" y="740"/>
                    <a:pt x="327" y="743"/>
                  </a:cubicBezTo>
                  <a:cubicBezTo>
                    <a:pt x="327" y="747"/>
                    <a:pt x="327" y="747"/>
                    <a:pt x="327" y="747"/>
                  </a:cubicBezTo>
                  <a:cubicBezTo>
                    <a:pt x="327" y="748"/>
                    <a:pt x="327" y="750"/>
                    <a:pt x="327" y="751"/>
                  </a:cubicBezTo>
                  <a:cubicBezTo>
                    <a:pt x="328" y="753"/>
                    <a:pt x="328" y="755"/>
                    <a:pt x="328" y="757"/>
                  </a:cubicBezTo>
                  <a:cubicBezTo>
                    <a:pt x="327" y="759"/>
                    <a:pt x="327" y="762"/>
                    <a:pt x="321" y="763"/>
                  </a:cubicBezTo>
                  <a:cubicBezTo>
                    <a:pt x="320" y="763"/>
                    <a:pt x="319" y="763"/>
                    <a:pt x="318" y="763"/>
                  </a:cubicBezTo>
                  <a:cubicBezTo>
                    <a:pt x="316" y="763"/>
                    <a:pt x="315" y="763"/>
                    <a:pt x="313" y="763"/>
                  </a:cubicBezTo>
                  <a:cubicBezTo>
                    <a:pt x="312" y="763"/>
                    <a:pt x="310" y="763"/>
                    <a:pt x="309" y="763"/>
                  </a:cubicBezTo>
                  <a:cubicBezTo>
                    <a:pt x="308" y="763"/>
                    <a:pt x="308" y="763"/>
                    <a:pt x="307" y="763"/>
                  </a:cubicBezTo>
                  <a:cubicBezTo>
                    <a:pt x="303" y="763"/>
                    <a:pt x="299" y="764"/>
                    <a:pt x="297" y="766"/>
                  </a:cubicBezTo>
                  <a:cubicBezTo>
                    <a:pt x="290" y="769"/>
                    <a:pt x="290" y="776"/>
                    <a:pt x="290" y="784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8" y="787"/>
                    <a:pt x="288" y="787"/>
                    <a:pt x="288" y="787"/>
                  </a:cubicBezTo>
                  <a:cubicBezTo>
                    <a:pt x="285" y="788"/>
                    <a:pt x="282" y="789"/>
                    <a:pt x="281" y="792"/>
                  </a:cubicBezTo>
                  <a:cubicBezTo>
                    <a:pt x="281" y="792"/>
                    <a:pt x="280" y="793"/>
                    <a:pt x="280" y="793"/>
                  </a:cubicBezTo>
                  <a:cubicBezTo>
                    <a:pt x="280" y="795"/>
                    <a:pt x="278" y="796"/>
                    <a:pt x="276" y="796"/>
                  </a:cubicBezTo>
                  <a:cubicBezTo>
                    <a:pt x="276" y="796"/>
                    <a:pt x="276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cubicBezTo>
                    <a:pt x="269" y="796"/>
                    <a:pt x="269" y="796"/>
                    <a:pt x="269" y="796"/>
                  </a:cubicBezTo>
                  <a:cubicBezTo>
                    <a:pt x="264" y="799"/>
                    <a:pt x="258" y="800"/>
                    <a:pt x="253" y="800"/>
                  </a:cubicBezTo>
                  <a:cubicBezTo>
                    <a:pt x="253" y="800"/>
                    <a:pt x="250" y="800"/>
                    <a:pt x="249" y="800"/>
                  </a:cubicBezTo>
                  <a:cubicBezTo>
                    <a:pt x="244" y="800"/>
                    <a:pt x="239" y="800"/>
                    <a:pt x="235" y="802"/>
                  </a:cubicBezTo>
                  <a:cubicBezTo>
                    <a:pt x="235" y="802"/>
                    <a:pt x="234" y="803"/>
                    <a:pt x="234" y="803"/>
                  </a:cubicBezTo>
                  <a:cubicBezTo>
                    <a:pt x="233" y="804"/>
                    <a:pt x="231" y="806"/>
                    <a:pt x="229" y="806"/>
                  </a:cubicBezTo>
                  <a:close/>
                  <a:moveTo>
                    <a:pt x="172" y="130"/>
                  </a:moveTo>
                  <a:cubicBezTo>
                    <a:pt x="172" y="130"/>
                    <a:pt x="172" y="130"/>
                    <a:pt x="176" y="130"/>
                  </a:cubicBezTo>
                  <a:cubicBezTo>
                    <a:pt x="175" y="130"/>
                    <a:pt x="175" y="129"/>
                    <a:pt x="175" y="129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4" y="127"/>
                    <a:pt x="173" y="126"/>
                    <a:pt x="172" y="125"/>
                  </a:cubicBezTo>
                  <a:cubicBezTo>
                    <a:pt x="171" y="123"/>
                    <a:pt x="171" y="123"/>
                    <a:pt x="169" y="122"/>
                  </a:cubicBezTo>
                  <a:cubicBezTo>
                    <a:pt x="168" y="122"/>
                    <a:pt x="166" y="121"/>
                    <a:pt x="165" y="121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1" y="118"/>
                    <a:pt x="160" y="117"/>
                    <a:pt x="159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5" y="112"/>
                    <a:pt x="153" y="112"/>
                  </a:cubicBezTo>
                  <a:cubicBezTo>
                    <a:pt x="153" y="112"/>
                    <a:pt x="152" y="112"/>
                    <a:pt x="152" y="112"/>
                  </a:cubicBezTo>
                  <a:cubicBezTo>
                    <a:pt x="152" y="113"/>
                    <a:pt x="153" y="113"/>
                    <a:pt x="153" y="114"/>
                  </a:cubicBezTo>
                  <a:cubicBezTo>
                    <a:pt x="155" y="117"/>
                    <a:pt x="157" y="120"/>
                    <a:pt x="160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3" y="125"/>
                    <a:pt x="166" y="125"/>
                  </a:cubicBezTo>
                  <a:cubicBezTo>
                    <a:pt x="166" y="125"/>
                    <a:pt x="167" y="125"/>
                    <a:pt x="167" y="125"/>
                  </a:cubicBezTo>
                  <a:cubicBezTo>
                    <a:pt x="168" y="125"/>
                    <a:pt x="168" y="125"/>
                    <a:pt x="169" y="125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2" y="13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544865" y="2290031"/>
              <a:ext cx="1301475" cy="2722838"/>
            </a:xfrm>
            <a:custGeom>
              <a:gdLst>
                <a:gd fmla="*/ 255 w 445" name="T0"/>
                <a:gd fmla="*/ 921 h 931" name="T1"/>
                <a:gd fmla="*/ 231 w 445" name="T2"/>
                <a:gd fmla="*/ 895 h 931" name="T3"/>
                <a:gd fmla="*/ 203 w 445" name="T4"/>
                <a:gd fmla="*/ 859 h 931" name="T5"/>
                <a:gd fmla="*/ 184 w 445" name="T6"/>
                <a:gd fmla="*/ 805 h 931" name="T7"/>
                <a:gd fmla="*/ 174 w 445" name="T8"/>
                <a:gd fmla="*/ 723 h 931" name="T9"/>
                <a:gd fmla="*/ 164 w 445" name="T10"/>
                <a:gd fmla="*/ 704 h 931" name="T11"/>
                <a:gd fmla="*/ 144 w 445" name="T12"/>
                <a:gd fmla="*/ 671 h 931" name="T13"/>
                <a:gd fmla="*/ 113 w 445" name="T14"/>
                <a:gd fmla="*/ 642 h 931" name="T15"/>
                <a:gd fmla="*/ 99 w 445" name="T16"/>
                <a:gd fmla="*/ 602 h 931" name="T17"/>
                <a:gd fmla="*/ 83 w 445" name="T18"/>
                <a:gd fmla="*/ 571 h 931" name="T19"/>
                <a:gd fmla="*/ 75 w 445" name="T20"/>
                <a:gd fmla="*/ 517 h 931" name="T21"/>
                <a:gd fmla="*/ 84 w 445" name="T22"/>
                <a:gd fmla="*/ 481 h 931" name="T23"/>
                <a:gd fmla="*/ 77 w 445" name="T24"/>
                <a:gd fmla="*/ 426 h 931" name="T25"/>
                <a:gd fmla="*/ 54 w 445" name="T26"/>
                <a:gd fmla="*/ 397 h 931" name="T27"/>
                <a:gd fmla="*/ 38 w 445" name="T28"/>
                <a:gd fmla="*/ 375 h 931" name="T29"/>
                <a:gd fmla="*/ 14 w 445" name="T30"/>
                <a:gd fmla="*/ 355 h 931" name="T31"/>
                <a:gd fmla="*/ 9 w 445" name="T32"/>
                <a:gd fmla="*/ 274 h 931" name="T33"/>
                <a:gd fmla="*/ 276 w 445" name="T34"/>
                <a:gd fmla="*/ 0 h 931" name="T35"/>
                <a:gd fmla="*/ 265 w 445" name="T36"/>
                <a:gd fmla="*/ 30 h 931" name="T37"/>
                <a:gd fmla="*/ 246 w 445" name="T38"/>
                <a:gd fmla="*/ 47 h 931" name="T39"/>
                <a:gd fmla="*/ 240 w 445" name="T40"/>
                <a:gd fmla="*/ 75 h 931" name="T41"/>
                <a:gd fmla="*/ 268 w 445" name="T42"/>
                <a:gd fmla="*/ 38 h 931" name="T43"/>
                <a:gd fmla="*/ 318 w 445" name="T44"/>
                <a:gd fmla="*/ 39 h 931" name="T45"/>
                <a:gd fmla="*/ 336 w 445" name="T46"/>
                <a:gd fmla="*/ 77 h 931" name="T47"/>
                <a:gd fmla="*/ 308 w 445" name="T48"/>
                <a:gd fmla="*/ 86 h 931" name="T49"/>
                <a:gd fmla="*/ 251 w 445" name="T50"/>
                <a:gd fmla="*/ 101 h 931" name="T51"/>
                <a:gd fmla="*/ 257 w 445" name="T52"/>
                <a:gd fmla="*/ 114 h 931" name="T53"/>
                <a:gd fmla="*/ 233 w 445" name="T54"/>
                <a:gd fmla="*/ 129 h 931" name="T55"/>
                <a:gd fmla="*/ 210 w 445" name="T56"/>
                <a:gd fmla="*/ 152 h 931" name="T57"/>
                <a:gd fmla="*/ 176 w 445" name="T58"/>
                <a:gd fmla="*/ 192 h 931" name="T59"/>
                <a:gd fmla="*/ 147 w 445" name="T60"/>
                <a:gd fmla="*/ 220 h 931" name="T61"/>
                <a:gd fmla="*/ 129 w 445" name="T62"/>
                <a:gd fmla="*/ 243 h 931" name="T63"/>
                <a:gd fmla="*/ 107 w 445" name="T64"/>
                <a:gd fmla="*/ 266 h 931" name="T65"/>
                <a:gd fmla="*/ 72 w 445" name="T66"/>
                <a:gd fmla="*/ 239 h 931" name="T67"/>
                <a:gd fmla="*/ 45 w 445" name="T68"/>
                <a:gd fmla="*/ 270 h 931" name="T69"/>
                <a:gd fmla="*/ 34 w 445" name="T70"/>
                <a:gd fmla="*/ 304 h 931" name="T71"/>
                <a:gd fmla="*/ 30 w 445" name="T72"/>
                <a:gd fmla="*/ 320 h 931" name="T73"/>
                <a:gd fmla="*/ 51 w 445" name="T74"/>
                <a:gd fmla="*/ 311 h 931" name="T75"/>
                <a:gd fmla="*/ 58 w 445" name="T76"/>
                <a:gd fmla="*/ 327 h 931" name="T77"/>
                <a:gd fmla="*/ 67 w 445" name="T78"/>
                <a:gd fmla="*/ 349 h 931" name="T79"/>
                <a:gd fmla="*/ 67 w 445" name="T80"/>
                <a:gd fmla="*/ 400 h 931" name="T81"/>
                <a:gd fmla="*/ 99 w 445" name="T82"/>
                <a:gd fmla="*/ 413 h 931" name="T83"/>
                <a:gd fmla="*/ 108 w 445" name="T84"/>
                <a:gd fmla="*/ 396 h 931" name="T85"/>
                <a:gd fmla="*/ 147 w 445" name="T86"/>
                <a:gd fmla="*/ 386 h 931" name="T87"/>
                <a:gd fmla="*/ 202 w 445" name="T88"/>
                <a:gd fmla="*/ 401 h 931" name="T89"/>
                <a:gd fmla="*/ 232 w 445" name="T90"/>
                <a:gd fmla="*/ 424 h 931" name="T91"/>
                <a:gd fmla="*/ 280 w 445" name="T92"/>
                <a:gd fmla="*/ 449 h 931" name="T93"/>
                <a:gd fmla="*/ 304 w 445" name="T94"/>
                <a:gd fmla="*/ 473 h 931" name="T95"/>
                <a:gd fmla="*/ 295 w 445" name="T96"/>
                <a:gd fmla="*/ 504 h 931" name="T97"/>
                <a:gd fmla="*/ 341 w 445" name="T98"/>
                <a:gd fmla="*/ 513 h 931" name="T99"/>
                <a:gd fmla="*/ 394 w 445" name="T100"/>
                <a:gd fmla="*/ 523 h 931" name="T101"/>
                <a:gd fmla="*/ 441 w 445" name="T102"/>
                <a:gd fmla="*/ 542 h 931" name="T103"/>
                <a:gd fmla="*/ 445 w 445" name="T104"/>
                <a:gd fmla="*/ 578 h 931" name="T105"/>
                <a:gd fmla="*/ 417 w 445" name="T106"/>
                <a:gd fmla="*/ 613 h 931" name="T107"/>
                <a:gd fmla="*/ 407 w 445" name="T108"/>
                <a:gd fmla="*/ 673 h 931" name="T109"/>
                <a:gd fmla="*/ 369 w 445" name="T110"/>
                <a:gd fmla="*/ 714 h 931" name="T111"/>
                <a:gd fmla="*/ 327 w 445" name="T112"/>
                <a:gd fmla="*/ 734 h 931" name="T113"/>
                <a:gd fmla="*/ 303 w 445" name="T114"/>
                <a:gd fmla="*/ 804 h 931" name="T115"/>
                <a:gd fmla="*/ 283 w 445" name="T116"/>
                <a:gd fmla="*/ 836 h 931" name="T117"/>
                <a:gd fmla="*/ 256 w 445" name="T118"/>
                <a:gd fmla="*/ 856 h 931" name="T119"/>
                <a:gd fmla="*/ 270 w 445" name="T120"/>
                <a:gd fmla="*/ 899 h 931" name="T121"/>
                <a:gd fmla="*/ 279 w 445" name="T122"/>
                <a:gd fmla="*/ 928 h 93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931" w="445">
                  <a:moveTo>
                    <a:pt x="272" y="931"/>
                  </a:moveTo>
                  <a:cubicBezTo>
                    <a:pt x="270" y="931"/>
                    <a:pt x="269" y="931"/>
                    <a:pt x="268" y="930"/>
                  </a:cubicBezTo>
                  <a:cubicBezTo>
                    <a:pt x="267" y="930"/>
                    <a:pt x="267" y="930"/>
                    <a:pt x="267" y="930"/>
                  </a:cubicBezTo>
                  <a:cubicBezTo>
                    <a:pt x="263" y="930"/>
                    <a:pt x="263" y="930"/>
                    <a:pt x="263" y="930"/>
                  </a:cubicBezTo>
                  <a:cubicBezTo>
                    <a:pt x="264" y="927"/>
                    <a:pt x="264" y="927"/>
                    <a:pt x="264" y="927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3" y="926"/>
                    <a:pt x="261" y="926"/>
                  </a:cubicBezTo>
                  <a:cubicBezTo>
                    <a:pt x="260" y="926"/>
                    <a:pt x="259" y="926"/>
                    <a:pt x="259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4" y="926"/>
                    <a:pt x="254" y="926"/>
                    <a:pt x="254" y="926"/>
                  </a:cubicBezTo>
                  <a:cubicBezTo>
                    <a:pt x="254" y="922"/>
                    <a:pt x="254" y="922"/>
                    <a:pt x="254" y="922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4" y="921"/>
                    <a:pt x="254" y="921"/>
                    <a:pt x="254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251" y="921"/>
                    <a:pt x="248" y="920"/>
                    <a:pt x="245" y="918"/>
                  </a:cubicBezTo>
                  <a:cubicBezTo>
                    <a:pt x="245" y="917"/>
                    <a:pt x="244" y="917"/>
                    <a:pt x="243" y="916"/>
                  </a:cubicBezTo>
                  <a:cubicBezTo>
                    <a:pt x="241" y="915"/>
                    <a:pt x="241" y="914"/>
                    <a:pt x="240" y="913"/>
                  </a:cubicBezTo>
                  <a:cubicBezTo>
                    <a:pt x="240" y="913"/>
                    <a:pt x="240" y="912"/>
                    <a:pt x="240" y="912"/>
                  </a:cubicBezTo>
                  <a:cubicBezTo>
                    <a:pt x="239" y="911"/>
                    <a:pt x="238" y="909"/>
                    <a:pt x="236" y="908"/>
                  </a:cubicBezTo>
                  <a:cubicBezTo>
                    <a:pt x="235" y="908"/>
                    <a:pt x="234" y="907"/>
                    <a:pt x="233" y="907"/>
                  </a:cubicBezTo>
                  <a:cubicBezTo>
                    <a:pt x="230" y="905"/>
                    <a:pt x="231" y="903"/>
                    <a:pt x="231" y="902"/>
                  </a:cubicBezTo>
                  <a:cubicBezTo>
                    <a:pt x="231" y="902"/>
                    <a:pt x="231" y="901"/>
                    <a:pt x="231" y="901"/>
                  </a:cubicBezTo>
                  <a:cubicBezTo>
                    <a:pt x="231" y="901"/>
                    <a:pt x="231" y="901"/>
                    <a:pt x="231" y="901"/>
                  </a:cubicBezTo>
                  <a:cubicBezTo>
                    <a:pt x="231" y="899"/>
                    <a:pt x="231" y="898"/>
                    <a:pt x="232" y="897"/>
                  </a:cubicBezTo>
                  <a:cubicBezTo>
                    <a:pt x="231" y="897"/>
                    <a:pt x="231" y="897"/>
                    <a:pt x="231" y="897"/>
                  </a:cubicBezTo>
                  <a:cubicBezTo>
                    <a:pt x="231" y="895"/>
                    <a:pt x="231" y="895"/>
                    <a:pt x="231" y="895"/>
                  </a:cubicBezTo>
                  <a:cubicBezTo>
                    <a:pt x="230" y="892"/>
                    <a:pt x="228" y="890"/>
                    <a:pt x="225" y="887"/>
                  </a:cubicBezTo>
                  <a:cubicBezTo>
                    <a:pt x="224" y="886"/>
                    <a:pt x="222" y="885"/>
                    <a:pt x="221" y="884"/>
                  </a:cubicBezTo>
                  <a:cubicBezTo>
                    <a:pt x="218" y="881"/>
                    <a:pt x="217" y="878"/>
                    <a:pt x="217" y="874"/>
                  </a:cubicBezTo>
                  <a:cubicBezTo>
                    <a:pt x="217" y="874"/>
                    <a:pt x="217" y="874"/>
                    <a:pt x="217" y="874"/>
                  </a:cubicBezTo>
                  <a:cubicBezTo>
                    <a:pt x="216" y="874"/>
                    <a:pt x="216" y="874"/>
                    <a:pt x="215" y="874"/>
                  </a:cubicBezTo>
                  <a:cubicBezTo>
                    <a:pt x="215" y="874"/>
                    <a:pt x="212" y="873"/>
                    <a:pt x="212" y="870"/>
                  </a:cubicBezTo>
                  <a:cubicBezTo>
                    <a:pt x="212" y="869"/>
                    <a:pt x="211" y="868"/>
                    <a:pt x="210" y="867"/>
                  </a:cubicBezTo>
                  <a:cubicBezTo>
                    <a:pt x="209" y="866"/>
                    <a:pt x="208" y="864"/>
                    <a:pt x="207" y="862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5" y="860"/>
                  </a:cubicBezTo>
                  <a:cubicBezTo>
                    <a:pt x="203" y="859"/>
                    <a:pt x="203" y="859"/>
                    <a:pt x="203" y="859"/>
                  </a:cubicBezTo>
                  <a:cubicBezTo>
                    <a:pt x="203" y="857"/>
                    <a:pt x="203" y="857"/>
                    <a:pt x="203" y="857"/>
                  </a:cubicBezTo>
                  <a:cubicBezTo>
                    <a:pt x="202" y="854"/>
                    <a:pt x="200" y="852"/>
                    <a:pt x="196" y="849"/>
                  </a:cubicBezTo>
                  <a:cubicBezTo>
                    <a:pt x="196" y="849"/>
                    <a:pt x="196" y="849"/>
                    <a:pt x="196" y="849"/>
                  </a:cubicBezTo>
                  <a:cubicBezTo>
                    <a:pt x="190" y="845"/>
                    <a:pt x="188" y="840"/>
                    <a:pt x="188" y="833"/>
                  </a:cubicBezTo>
                  <a:cubicBezTo>
                    <a:pt x="188" y="833"/>
                    <a:pt x="188" y="832"/>
                    <a:pt x="188" y="830"/>
                  </a:cubicBezTo>
                  <a:cubicBezTo>
                    <a:pt x="188" y="829"/>
                    <a:pt x="188" y="828"/>
                    <a:pt x="188" y="826"/>
                  </a:cubicBezTo>
                  <a:cubicBezTo>
                    <a:pt x="188" y="825"/>
                    <a:pt x="188" y="823"/>
                    <a:pt x="188" y="822"/>
                  </a:cubicBezTo>
                  <a:cubicBezTo>
                    <a:pt x="189" y="821"/>
                    <a:pt x="189" y="820"/>
                    <a:pt x="189" y="818"/>
                  </a:cubicBezTo>
                  <a:cubicBezTo>
                    <a:pt x="189" y="814"/>
                    <a:pt x="189" y="813"/>
                    <a:pt x="188" y="813"/>
                  </a:cubicBezTo>
                  <a:cubicBezTo>
                    <a:pt x="188" y="813"/>
                    <a:pt x="188" y="812"/>
                    <a:pt x="187" y="812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84" y="813"/>
                    <a:pt x="184" y="813"/>
                    <a:pt x="184" y="813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8"/>
                    <a:pt x="184" y="806"/>
                    <a:pt x="184" y="805"/>
                  </a:cubicBezTo>
                  <a:cubicBezTo>
                    <a:pt x="184" y="801"/>
                    <a:pt x="183" y="798"/>
                    <a:pt x="184" y="794"/>
                  </a:cubicBezTo>
                  <a:cubicBezTo>
                    <a:pt x="184" y="792"/>
                    <a:pt x="184" y="790"/>
                    <a:pt x="182" y="789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80" y="788"/>
                    <a:pt x="179" y="787"/>
                    <a:pt x="179" y="785"/>
                  </a:cubicBezTo>
                  <a:cubicBezTo>
                    <a:pt x="179" y="781"/>
                    <a:pt x="179" y="781"/>
                    <a:pt x="179" y="781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8" y="779"/>
                    <a:pt x="177" y="779"/>
                  </a:cubicBezTo>
                  <a:cubicBezTo>
                    <a:pt x="174" y="779"/>
                    <a:pt x="174" y="779"/>
                    <a:pt x="174" y="779"/>
                  </a:cubicBezTo>
                  <a:cubicBezTo>
                    <a:pt x="174" y="776"/>
                    <a:pt x="174" y="776"/>
                    <a:pt x="174" y="776"/>
                  </a:cubicBezTo>
                  <a:cubicBezTo>
                    <a:pt x="174" y="740"/>
                    <a:pt x="174" y="740"/>
                    <a:pt x="174" y="740"/>
                  </a:cubicBezTo>
                  <a:cubicBezTo>
                    <a:pt x="174" y="738"/>
                    <a:pt x="174" y="736"/>
                    <a:pt x="174" y="734"/>
                  </a:cubicBezTo>
                  <a:cubicBezTo>
                    <a:pt x="174" y="732"/>
                    <a:pt x="174" y="731"/>
                    <a:pt x="174" y="729"/>
                  </a:cubicBezTo>
                  <a:cubicBezTo>
                    <a:pt x="174" y="727"/>
                    <a:pt x="174" y="725"/>
                    <a:pt x="174" y="723"/>
                  </a:cubicBezTo>
                  <a:cubicBezTo>
                    <a:pt x="173" y="723"/>
                    <a:pt x="173" y="723"/>
                    <a:pt x="172" y="723"/>
                  </a:cubicBezTo>
                  <a:cubicBezTo>
                    <a:pt x="170" y="722"/>
                    <a:pt x="170" y="722"/>
                    <a:pt x="170" y="722"/>
                  </a:cubicBezTo>
                  <a:cubicBezTo>
                    <a:pt x="170" y="720"/>
                    <a:pt x="170" y="720"/>
                    <a:pt x="170" y="720"/>
                  </a:cubicBezTo>
                  <a:cubicBezTo>
                    <a:pt x="170" y="719"/>
                    <a:pt x="170" y="718"/>
                    <a:pt x="170" y="717"/>
                  </a:cubicBezTo>
                  <a:cubicBezTo>
                    <a:pt x="170" y="716"/>
                    <a:pt x="170" y="715"/>
                    <a:pt x="170" y="714"/>
                  </a:cubicBezTo>
                  <a:cubicBezTo>
                    <a:pt x="170" y="714"/>
                    <a:pt x="169" y="714"/>
                    <a:pt x="169" y="714"/>
                  </a:cubicBezTo>
                  <a:cubicBezTo>
                    <a:pt x="169" y="714"/>
                    <a:pt x="169" y="714"/>
                    <a:pt x="168" y="713"/>
                  </a:cubicBezTo>
                  <a:cubicBezTo>
                    <a:pt x="167" y="713"/>
                    <a:pt x="166" y="713"/>
                    <a:pt x="166" y="712"/>
                  </a:cubicBezTo>
                  <a:cubicBezTo>
                    <a:pt x="164" y="711"/>
                    <a:pt x="165" y="709"/>
                    <a:pt x="165" y="708"/>
                  </a:cubicBezTo>
                  <a:cubicBezTo>
                    <a:pt x="165" y="708"/>
                    <a:pt x="165" y="708"/>
                    <a:pt x="165" y="708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65" y="706"/>
                    <a:pt x="165" y="705"/>
                    <a:pt x="165" y="704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4"/>
                    <a:pt x="164" y="704"/>
                    <a:pt x="164" y="704"/>
                  </a:cubicBezTo>
                  <a:cubicBezTo>
                    <a:pt x="160" y="704"/>
                    <a:pt x="160" y="699"/>
                    <a:pt x="160" y="698"/>
                  </a:cubicBezTo>
                  <a:cubicBezTo>
                    <a:pt x="160" y="697"/>
                    <a:pt x="160" y="697"/>
                    <a:pt x="160" y="696"/>
                  </a:cubicBezTo>
                  <a:cubicBezTo>
                    <a:pt x="160" y="695"/>
                    <a:pt x="160" y="694"/>
                    <a:pt x="160" y="693"/>
                  </a:cubicBezTo>
                  <a:cubicBezTo>
                    <a:pt x="160" y="690"/>
                    <a:pt x="160" y="688"/>
                    <a:pt x="160" y="686"/>
                  </a:cubicBezTo>
                  <a:cubicBezTo>
                    <a:pt x="161" y="683"/>
                    <a:pt x="161" y="680"/>
                    <a:pt x="161" y="678"/>
                  </a:cubicBezTo>
                  <a:cubicBezTo>
                    <a:pt x="161" y="677"/>
                    <a:pt x="160" y="676"/>
                    <a:pt x="160" y="676"/>
                  </a:cubicBezTo>
                  <a:cubicBezTo>
                    <a:pt x="160" y="676"/>
                    <a:pt x="159" y="676"/>
                    <a:pt x="159" y="676"/>
                  </a:cubicBezTo>
                  <a:cubicBezTo>
                    <a:pt x="158" y="676"/>
                    <a:pt x="158" y="676"/>
                    <a:pt x="157" y="676"/>
                  </a:cubicBezTo>
                  <a:cubicBezTo>
                    <a:pt x="157" y="676"/>
                    <a:pt x="157" y="676"/>
                    <a:pt x="156" y="67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55" y="676"/>
                    <a:pt x="155" y="676"/>
                    <a:pt x="155" y="676"/>
                  </a:cubicBezTo>
                  <a:cubicBezTo>
                    <a:pt x="153" y="676"/>
                    <a:pt x="151" y="674"/>
                    <a:pt x="151" y="672"/>
                  </a:cubicBezTo>
                  <a:cubicBezTo>
                    <a:pt x="150" y="672"/>
                    <a:pt x="148" y="672"/>
                    <a:pt x="147" y="671"/>
                  </a:cubicBezTo>
                  <a:cubicBezTo>
                    <a:pt x="146" y="671"/>
                    <a:pt x="145" y="671"/>
                    <a:pt x="144" y="671"/>
                  </a:cubicBezTo>
                  <a:cubicBezTo>
                    <a:pt x="144" y="671"/>
                    <a:pt x="143" y="671"/>
                    <a:pt x="143" y="671"/>
                  </a:cubicBezTo>
                  <a:cubicBezTo>
                    <a:pt x="142" y="671"/>
                    <a:pt x="142" y="671"/>
                    <a:pt x="142" y="671"/>
                  </a:cubicBezTo>
                  <a:cubicBezTo>
                    <a:pt x="142" y="671"/>
                    <a:pt x="142" y="671"/>
                    <a:pt x="141" y="671"/>
                  </a:cubicBezTo>
                  <a:cubicBezTo>
                    <a:pt x="141" y="671"/>
                    <a:pt x="141" y="671"/>
                    <a:pt x="140" y="671"/>
                  </a:cubicBezTo>
                  <a:cubicBezTo>
                    <a:pt x="139" y="671"/>
                    <a:pt x="137" y="670"/>
                    <a:pt x="137" y="667"/>
                  </a:cubicBezTo>
                  <a:cubicBezTo>
                    <a:pt x="137" y="660"/>
                    <a:pt x="137" y="660"/>
                    <a:pt x="137" y="660"/>
                  </a:cubicBezTo>
                  <a:cubicBezTo>
                    <a:pt x="137" y="659"/>
                    <a:pt x="137" y="659"/>
                    <a:pt x="137" y="658"/>
                  </a:cubicBezTo>
                  <a:cubicBezTo>
                    <a:pt x="137" y="658"/>
                    <a:pt x="137" y="657"/>
                    <a:pt x="137" y="657"/>
                  </a:cubicBezTo>
                  <a:cubicBezTo>
                    <a:pt x="136" y="657"/>
                    <a:pt x="135" y="657"/>
                    <a:pt x="135" y="657"/>
                  </a:cubicBezTo>
                  <a:cubicBezTo>
                    <a:pt x="117" y="657"/>
                    <a:pt x="117" y="657"/>
                    <a:pt x="117" y="657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8" y="651"/>
                    <a:pt x="118" y="649"/>
                    <a:pt x="117" y="648"/>
                  </a:cubicBezTo>
                  <a:cubicBezTo>
                    <a:pt x="116" y="648"/>
                    <a:pt x="116" y="648"/>
                    <a:pt x="116" y="647"/>
                  </a:cubicBezTo>
                  <a:cubicBezTo>
                    <a:pt x="114" y="647"/>
                    <a:pt x="113" y="646"/>
                    <a:pt x="113" y="642"/>
                  </a:cubicBezTo>
                  <a:cubicBezTo>
                    <a:pt x="113" y="642"/>
                    <a:pt x="113" y="642"/>
                    <a:pt x="113" y="642"/>
                  </a:cubicBezTo>
                  <a:cubicBezTo>
                    <a:pt x="113" y="641"/>
                    <a:pt x="113" y="640"/>
                    <a:pt x="112" y="639"/>
                  </a:cubicBezTo>
                  <a:cubicBezTo>
                    <a:pt x="111" y="636"/>
                    <a:pt x="109" y="635"/>
                    <a:pt x="108" y="634"/>
                  </a:cubicBezTo>
                  <a:cubicBezTo>
                    <a:pt x="107" y="634"/>
                    <a:pt x="107" y="633"/>
                    <a:pt x="106" y="633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04" y="627"/>
                    <a:pt x="104" y="627"/>
                    <a:pt x="104" y="627"/>
                  </a:cubicBezTo>
                  <a:cubicBezTo>
                    <a:pt x="104" y="626"/>
                    <a:pt x="103" y="626"/>
                    <a:pt x="103" y="625"/>
                  </a:cubicBezTo>
                  <a:cubicBezTo>
                    <a:pt x="103" y="625"/>
                    <a:pt x="103" y="624"/>
                    <a:pt x="103" y="624"/>
                  </a:cubicBezTo>
                  <a:cubicBezTo>
                    <a:pt x="103" y="622"/>
                    <a:pt x="103" y="620"/>
                    <a:pt x="104" y="617"/>
                  </a:cubicBezTo>
                  <a:cubicBezTo>
                    <a:pt x="104" y="613"/>
                    <a:pt x="105" y="607"/>
                    <a:pt x="103" y="605"/>
                  </a:cubicBezTo>
                  <a:cubicBezTo>
                    <a:pt x="103" y="605"/>
                    <a:pt x="103" y="605"/>
                    <a:pt x="102" y="605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99" y="605"/>
                    <a:pt x="99" y="605"/>
                    <a:pt x="99" y="605"/>
                  </a:cubicBezTo>
                  <a:cubicBezTo>
                    <a:pt x="99" y="602"/>
                    <a:pt x="99" y="602"/>
                    <a:pt x="99" y="602"/>
                  </a:cubicBezTo>
                  <a:cubicBezTo>
                    <a:pt x="99" y="601"/>
                    <a:pt x="99" y="600"/>
                    <a:pt x="99" y="600"/>
                  </a:cubicBezTo>
                  <a:cubicBezTo>
                    <a:pt x="99" y="599"/>
                    <a:pt x="99" y="596"/>
                    <a:pt x="99" y="596"/>
                  </a:cubicBezTo>
                  <a:cubicBezTo>
                    <a:pt x="99" y="596"/>
                    <a:pt x="98" y="596"/>
                    <a:pt x="98" y="596"/>
                  </a:cubicBezTo>
                  <a:cubicBezTo>
                    <a:pt x="96" y="595"/>
                    <a:pt x="95" y="595"/>
                    <a:pt x="95" y="594"/>
                  </a:cubicBezTo>
                  <a:cubicBezTo>
                    <a:pt x="94" y="593"/>
                    <a:pt x="94" y="591"/>
                    <a:pt x="94" y="590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94" y="590"/>
                    <a:pt x="94" y="589"/>
                    <a:pt x="94" y="588"/>
                  </a:cubicBezTo>
                  <a:cubicBezTo>
                    <a:pt x="94" y="588"/>
                    <a:pt x="94" y="587"/>
                    <a:pt x="94" y="586"/>
                  </a:cubicBezTo>
                  <a:cubicBezTo>
                    <a:pt x="94" y="586"/>
                    <a:pt x="94" y="586"/>
                    <a:pt x="93" y="586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1" y="586"/>
                    <a:pt x="90" y="585"/>
                    <a:pt x="89" y="583"/>
                  </a:cubicBezTo>
                  <a:cubicBezTo>
                    <a:pt x="89" y="582"/>
                    <a:pt x="88" y="581"/>
                    <a:pt x="88" y="581"/>
                  </a:cubicBezTo>
                  <a:cubicBezTo>
                    <a:pt x="87" y="579"/>
                    <a:pt x="86" y="577"/>
                    <a:pt x="85" y="575"/>
                  </a:cubicBezTo>
                  <a:cubicBezTo>
                    <a:pt x="84" y="574"/>
                    <a:pt x="84" y="573"/>
                    <a:pt x="83" y="571"/>
                  </a:cubicBezTo>
                  <a:cubicBezTo>
                    <a:pt x="82" y="570"/>
                    <a:pt x="81" y="568"/>
                    <a:pt x="81" y="567"/>
                  </a:cubicBezTo>
                  <a:cubicBezTo>
                    <a:pt x="78" y="562"/>
                    <a:pt x="77" y="558"/>
                    <a:pt x="73" y="555"/>
                  </a:cubicBezTo>
                  <a:cubicBezTo>
                    <a:pt x="71" y="555"/>
                    <a:pt x="70" y="554"/>
                    <a:pt x="69" y="553"/>
                  </a:cubicBezTo>
                  <a:cubicBezTo>
                    <a:pt x="65" y="552"/>
                    <a:pt x="66" y="548"/>
                    <a:pt x="66" y="545"/>
                  </a:cubicBezTo>
                  <a:cubicBezTo>
                    <a:pt x="66" y="545"/>
                    <a:pt x="66" y="544"/>
                    <a:pt x="66" y="544"/>
                  </a:cubicBezTo>
                  <a:cubicBezTo>
                    <a:pt x="66" y="527"/>
                    <a:pt x="66" y="527"/>
                    <a:pt x="66" y="527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5"/>
                    <a:pt x="70" y="524"/>
                  </a:cubicBezTo>
                  <a:cubicBezTo>
                    <a:pt x="70" y="523"/>
                    <a:pt x="70" y="523"/>
                    <a:pt x="70" y="523"/>
                  </a:cubicBezTo>
                  <a:cubicBezTo>
                    <a:pt x="70" y="521"/>
                    <a:pt x="71" y="520"/>
                    <a:pt x="74" y="518"/>
                  </a:cubicBezTo>
                  <a:cubicBezTo>
                    <a:pt x="74" y="518"/>
                    <a:pt x="74" y="518"/>
                    <a:pt x="74" y="518"/>
                  </a:cubicBezTo>
                  <a:cubicBezTo>
                    <a:pt x="74" y="518"/>
                    <a:pt x="74" y="518"/>
                    <a:pt x="75" y="517"/>
                  </a:cubicBezTo>
                  <a:cubicBezTo>
                    <a:pt x="75" y="516"/>
                    <a:pt x="74" y="515"/>
                    <a:pt x="74" y="515"/>
                  </a:cubicBezTo>
                  <a:cubicBezTo>
                    <a:pt x="70" y="515"/>
                    <a:pt x="70" y="510"/>
                    <a:pt x="70" y="506"/>
                  </a:cubicBezTo>
                  <a:cubicBezTo>
                    <a:pt x="70" y="506"/>
                    <a:pt x="70" y="505"/>
                    <a:pt x="70" y="505"/>
                  </a:cubicBezTo>
                  <a:cubicBezTo>
                    <a:pt x="70" y="494"/>
                    <a:pt x="70" y="494"/>
                    <a:pt x="70" y="494"/>
                  </a:cubicBezTo>
                  <a:cubicBezTo>
                    <a:pt x="74" y="495"/>
                    <a:pt x="74" y="495"/>
                    <a:pt x="74" y="495"/>
                  </a:cubicBezTo>
                  <a:cubicBezTo>
                    <a:pt x="74" y="495"/>
                    <a:pt x="75" y="495"/>
                    <a:pt x="75" y="495"/>
                  </a:cubicBezTo>
                  <a:cubicBezTo>
                    <a:pt x="75" y="495"/>
                    <a:pt x="75" y="494"/>
                    <a:pt x="75" y="494"/>
                  </a:cubicBezTo>
                  <a:cubicBezTo>
                    <a:pt x="75" y="493"/>
                    <a:pt x="75" y="492"/>
                    <a:pt x="76" y="491"/>
                  </a:cubicBezTo>
                  <a:cubicBezTo>
                    <a:pt x="77" y="489"/>
                    <a:pt x="78" y="488"/>
                    <a:pt x="78" y="487"/>
                  </a:cubicBezTo>
                  <a:cubicBezTo>
                    <a:pt x="79" y="486"/>
                    <a:pt x="80" y="485"/>
                    <a:pt x="80" y="484"/>
                  </a:cubicBezTo>
                  <a:cubicBezTo>
                    <a:pt x="80" y="480"/>
                    <a:pt x="80" y="480"/>
                    <a:pt x="80" y="480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5" y="479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9" y="462"/>
                    <a:pt x="89" y="462"/>
                    <a:pt x="89" y="462"/>
                  </a:cubicBezTo>
                  <a:cubicBezTo>
                    <a:pt x="90" y="462"/>
                    <a:pt x="91" y="460"/>
                    <a:pt x="91" y="456"/>
                  </a:cubicBezTo>
                  <a:cubicBezTo>
                    <a:pt x="91" y="452"/>
                    <a:pt x="90" y="449"/>
                    <a:pt x="89" y="449"/>
                  </a:cubicBezTo>
                  <a:cubicBezTo>
                    <a:pt x="85" y="451"/>
                    <a:pt x="85" y="451"/>
                    <a:pt x="85" y="451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5"/>
                    <a:pt x="85" y="444"/>
                    <a:pt x="85" y="443"/>
                  </a:cubicBezTo>
                  <a:cubicBezTo>
                    <a:pt x="85" y="441"/>
                    <a:pt x="85" y="438"/>
                    <a:pt x="84" y="436"/>
                  </a:cubicBezTo>
                  <a:cubicBezTo>
                    <a:pt x="84" y="436"/>
                    <a:pt x="83" y="436"/>
                    <a:pt x="83" y="436"/>
                  </a:cubicBezTo>
                  <a:cubicBezTo>
                    <a:pt x="82" y="435"/>
                    <a:pt x="80" y="434"/>
                    <a:pt x="80" y="431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79" y="426"/>
                    <a:pt x="78" y="426"/>
                    <a:pt x="77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1"/>
                    <a:pt x="61" y="421"/>
                  </a:cubicBezTo>
                  <a:cubicBezTo>
                    <a:pt x="61" y="421"/>
                    <a:pt x="61" y="421"/>
                    <a:pt x="61" y="421"/>
                  </a:cubicBezTo>
                  <a:cubicBezTo>
                    <a:pt x="61" y="421"/>
                    <a:pt x="61" y="421"/>
                    <a:pt x="60" y="421"/>
                  </a:cubicBezTo>
                  <a:cubicBezTo>
                    <a:pt x="60" y="421"/>
                    <a:pt x="60" y="421"/>
                    <a:pt x="60" y="421"/>
                  </a:cubicBezTo>
                  <a:cubicBezTo>
                    <a:pt x="58" y="421"/>
                    <a:pt x="56" y="420"/>
                    <a:pt x="56" y="417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56" y="412"/>
                    <a:pt x="56" y="412"/>
                    <a:pt x="56" y="411"/>
                  </a:cubicBezTo>
                  <a:cubicBezTo>
                    <a:pt x="56" y="410"/>
                    <a:pt x="56" y="409"/>
                    <a:pt x="56" y="407"/>
                  </a:cubicBezTo>
                  <a:cubicBezTo>
                    <a:pt x="57" y="404"/>
                    <a:pt x="57" y="401"/>
                    <a:pt x="56" y="399"/>
                  </a:cubicBezTo>
                  <a:cubicBezTo>
                    <a:pt x="56" y="398"/>
                    <a:pt x="55" y="398"/>
                    <a:pt x="54" y="397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2" y="394"/>
                    <a:pt x="51" y="393"/>
                    <a:pt x="50" y="393"/>
                  </a:cubicBezTo>
                  <a:cubicBezTo>
                    <a:pt x="50" y="392"/>
                    <a:pt x="49" y="392"/>
                    <a:pt x="49" y="391"/>
                  </a:cubicBezTo>
                  <a:cubicBezTo>
                    <a:pt x="47" y="389"/>
                    <a:pt x="47" y="387"/>
                    <a:pt x="47" y="385"/>
                  </a:cubicBezTo>
                  <a:cubicBezTo>
                    <a:pt x="47" y="385"/>
                    <a:pt x="47" y="384"/>
                    <a:pt x="47" y="384"/>
                  </a:cubicBezTo>
                  <a:cubicBezTo>
                    <a:pt x="47" y="383"/>
                    <a:pt x="46" y="383"/>
                    <a:pt x="45" y="383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0" y="379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7" y="374"/>
                    <a:pt x="37" y="374"/>
                    <a:pt x="34" y="374"/>
                  </a:cubicBezTo>
                  <a:cubicBezTo>
                    <a:pt x="34" y="374"/>
                    <a:pt x="33" y="374"/>
                    <a:pt x="33" y="374"/>
                  </a:cubicBezTo>
                  <a:cubicBezTo>
                    <a:pt x="32" y="374"/>
                    <a:pt x="32" y="374"/>
                    <a:pt x="31" y="374"/>
                  </a:cubicBezTo>
                  <a:cubicBezTo>
                    <a:pt x="29" y="374"/>
                    <a:pt x="29" y="374"/>
                    <a:pt x="29" y="374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7" y="369"/>
                    <a:pt x="25" y="366"/>
                    <a:pt x="22" y="365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19" y="364"/>
                    <a:pt x="19" y="362"/>
                    <a:pt x="19" y="360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19" y="359"/>
                    <a:pt x="19" y="358"/>
                    <a:pt x="19" y="357"/>
                  </a:cubicBezTo>
                  <a:cubicBezTo>
                    <a:pt x="19" y="357"/>
                    <a:pt x="18" y="357"/>
                    <a:pt x="18" y="356"/>
                  </a:cubicBezTo>
                  <a:cubicBezTo>
                    <a:pt x="17" y="356"/>
                    <a:pt x="16" y="356"/>
                    <a:pt x="14" y="355"/>
                  </a:cubicBezTo>
                  <a:cubicBezTo>
                    <a:pt x="12" y="355"/>
                    <a:pt x="10" y="355"/>
                    <a:pt x="8" y="353"/>
                  </a:cubicBezTo>
                  <a:cubicBezTo>
                    <a:pt x="7" y="353"/>
                    <a:pt x="7" y="352"/>
                    <a:pt x="6" y="352"/>
                  </a:cubicBezTo>
                  <a:cubicBezTo>
                    <a:pt x="6" y="351"/>
                    <a:pt x="5" y="351"/>
                    <a:pt x="4" y="351"/>
                  </a:cubicBezTo>
                  <a:cubicBezTo>
                    <a:pt x="4" y="351"/>
                    <a:pt x="4" y="351"/>
                    <a:pt x="4" y="350"/>
                  </a:cubicBezTo>
                  <a:cubicBezTo>
                    <a:pt x="0" y="350"/>
                    <a:pt x="0" y="348"/>
                    <a:pt x="0" y="34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5" y="282"/>
                    <a:pt x="5" y="279"/>
                    <a:pt x="4" y="278"/>
                  </a:cubicBezTo>
                  <a:cubicBezTo>
                    <a:pt x="4" y="277"/>
                    <a:pt x="4" y="277"/>
                    <a:pt x="4" y="276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8" y="273"/>
                    <a:pt x="8" y="273"/>
                    <a:pt x="8" y="273"/>
                  </a:cubicBezTo>
                  <a:cubicBezTo>
                    <a:pt x="8" y="273"/>
                    <a:pt x="9" y="274"/>
                    <a:pt x="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74"/>
                    <a:pt x="9" y="273"/>
                    <a:pt x="9" y="271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0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3" y="258"/>
                    <a:pt x="13" y="257"/>
                    <a:pt x="13" y="256"/>
                  </a:cubicBezTo>
                  <a:cubicBezTo>
                    <a:pt x="13" y="256"/>
                    <a:pt x="13" y="256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6"/>
                    <a:pt x="8" y="256"/>
                    <a:pt x="8" y="25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17" y="229"/>
                    <a:pt x="31" y="208"/>
                    <a:pt x="46" y="188"/>
                  </a:cubicBezTo>
                  <a:cubicBezTo>
                    <a:pt x="83" y="137"/>
                    <a:pt x="129" y="92"/>
                    <a:pt x="183" y="53"/>
                  </a:cubicBezTo>
                  <a:cubicBezTo>
                    <a:pt x="209" y="35"/>
                    <a:pt x="238" y="18"/>
                    <a:pt x="268" y="2"/>
                  </a:cubicBezTo>
                  <a:cubicBezTo>
                    <a:pt x="271" y="0"/>
                    <a:pt x="273" y="0"/>
                    <a:pt x="27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6" y="0"/>
                    <a:pt x="292" y="0"/>
                    <a:pt x="293" y="6"/>
                  </a:cubicBezTo>
                  <a:cubicBezTo>
                    <a:pt x="293" y="9"/>
                    <a:pt x="293" y="12"/>
                    <a:pt x="291" y="16"/>
                  </a:cubicBezTo>
                  <a:cubicBezTo>
                    <a:pt x="290" y="17"/>
                    <a:pt x="289" y="18"/>
                    <a:pt x="288" y="19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4" y="20"/>
                    <a:pt x="284" y="20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4"/>
                    <a:pt x="283" y="25"/>
                    <a:pt x="280" y="25"/>
                  </a:cubicBezTo>
                  <a:cubicBezTo>
                    <a:pt x="273" y="25"/>
                    <a:pt x="273" y="25"/>
                    <a:pt x="273" y="25"/>
                  </a:cubicBezTo>
                  <a:cubicBezTo>
                    <a:pt x="272" y="25"/>
                    <a:pt x="271" y="25"/>
                    <a:pt x="270" y="25"/>
                  </a:cubicBezTo>
                  <a:cubicBezTo>
                    <a:pt x="270" y="25"/>
                    <a:pt x="270" y="25"/>
                    <a:pt x="270" y="26"/>
                  </a:cubicBezTo>
                  <a:cubicBezTo>
                    <a:pt x="270" y="28"/>
                    <a:pt x="269" y="30"/>
                    <a:pt x="265" y="30"/>
                  </a:cubicBezTo>
                  <a:cubicBezTo>
                    <a:pt x="265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3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1" y="30"/>
                    <a:pt x="251" y="32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6" y="35"/>
                    <a:pt x="246" y="37"/>
                    <a:pt x="246" y="38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4"/>
                    <a:pt x="247" y="44"/>
                  </a:cubicBezTo>
                  <a:cubicBezTo>
                    <a:pt x="247" y="44"/>
                    <a:pt x="247" y="46"/>
                    <a:pt x="246" y="47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7" y="53"/>
                  </a:cubicBezTo>
                  <a:cubicBezTo>
                    <a:pt x="237" y="54"/>
                    <a:pt x="237" y="57"/>
                    <a:pt x="237" y="58"/>
                  </a:cubicBezTo>
                  <a:cubicBezTo>
                    <a:pt x="237" y="58"/>
                    <a:pt x="237" y="59"/>
                    <a:pt x="237" y="59"/>
                  </a:cubicBezTo>
                  <a:cubicBezTo>
                    <a:pt x="237" y="60"/>
                    <a:pt x="238" y="61"/>
                    <a:pt x="238" y="61"/>
                  </a:cubicBezTo>
                  <a:cubicBezTo>
                    <a:pt x="239" y="64"/>
                    <a:pt x="241" y="67"/>
                    <a:pt x="240" y="70"/>
                  </a:cubicBezTo>
                  <a:cubicBezTo>
                    <a:pt x="239" y="72"/>
                    <a:pt x="238" y="73"/>
                    <a:pt x="238" y="74"/>
                  </a:cubicBezTo>
                  <a:cubicBezTo>
                    <a:pt x="237" y="74"/>
                    <a:pt x="237" y="75"/>
                    <a:pt x="237" y="75"/>
                  </a:cubicBezTo>
                  <a:cubicBezTo>
                    <a:pt x="237" y="75"/>
                    <a:pt x="237" y="75"/>
                    <a:pt x="238" y="75"/>
                  </a:cubicBezTo>
                  <a:cubicBezTo>
                    <a:pt x="238" y="75"/>
                    <a:pt x="238" y="75"/>
                    <a:pt x="239" y="75"/>
                  </a:cubicBezTo>
                  <a:cubicBezTo>
                    <a:pt x="239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2"/>
                    <a:pt x="242" y="71"/>
                    <a:pt x="243" y="71"/>
                  </a:cubicBezTo>
                  <a:cubicBezTo>
                    <a:pt x="245" y="70"/>
                    <a:pt x="247" y="68"/>
                    <a:pt x="249" y="67"/>
                  </a:cubicBezTo>
                  <a:cubicBezTo>
                    <a:pt x="250" y="66"/>
                    <a:pt x="250" y="65"/>
                    <a:pt x="252" y="64"/>
                  </a:cubicBezTo>
                  <a:cubicBezTo>
                    <a:pt x="254" y="62"/>
                    <a:pt x="256" y="61"/>
                    <a:pt x="259" y="61"/>
                  </a:cubicBezTo>
                  <a:cubicBezTo>
                    <a:pt x="259" y="61"/>
                    <a:pt x="260" y="61"/>
                    <a:pt x="260" y="61"/>
                  </a:cubicBezTo>
                  <a:cubicBezTo>
                    <a:pt x="261" y="61"/>
                    <a:pt x="262" y="61"/>
                    <a:pt x="263" y="61"/>
                  </a:cubicBezTo>
                  <a:cubicBezTo>
                    <a:pt x="264" y="60"/>
                    <a:pt x="264" y="59"/>
                    <a:pt x="264" y="5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4"/>
                    <a:pt x="265" y="53"/>
                    <a:pt x="267" y="52"/>
                  </a:cubicBezTo>
                  <a:cubicBezTo>
                    <a:pt x="267" y="51"/>
                    <a:pt x="268" y="51"/>
                    <a:pt x="268" y="51"/>
                  </a:cubicBezTo>
                  <a:cubicBezTo>
                    <a:pt x="269" y="49"/>
                    <a:pt x="269" y="45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1" y="38"/>
                    <a:pt x="281" y="38"/>
                    <a:pt x="282" y="38"/>
                  </a:cubicBezTo>
                  <a:cubicBezTo>
                    <a:pt x="282" y="38"/>
                    <a:pt x="283" y="38"/>
                    <a:pt x="284" y="38"/>
                  </a:cubicBezTo>
                  <a:cubicBezTo>
                    <a:pt x="285" y="38"/>
                    <a:pt x="286" y="38"/>
                    <a:pt x="286" y="37"/>
                  </a:cubicBezTo>
                  <a:cubicBezTo>
                    <a:pt x="289" y="36"/>
                    <a:pt x="290" y="34"/>
                    <a:pt x="292" y="31"/>
                  </a:cubicBezTo>
                  <a:cubicBezTo>
                    <a:pt x="293" y="29"/>
                    <a:pt x="294" y="28"/>
                    <a:pt x="29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7" y="28"/>
                    <a:pt x="318" y="28"/>
                    <a:pt x="318" y="28"/>
                  </a:cubicBezTo>
                  <a:cubicBezTo>
                    <a:pt x="320" y="28"/>
                    <a:pt x="322" y="29"/>
                    <a:pt x="322" y="32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7" y="39"/>
                    <a:pt x="317" y="41"/>
                  </a:cubicBezTo>
                  <a:cubicBezTo>
                    <a:pt x="317" y="41"/>
                    <a:pt x="318" y="41"/>
                    <a:pt x="319" y="42"/>
                  </a:cubicBezTo>
                  <a:cubicBezTo>
                    <a:pt x="320" y="42"/>
                    <a:pt x="320" y="42"/>
                    <a:pt x="321" y="42"/>
                  </a:cubicBezTo>
                  <a:cubicBezTo>
                    <a:pt x="322" y="42"/>
                    <a:pt x="323" y="42"/>
                    <a:pt x="324" y="42"/>
                  </a:cubicBezTo>
                  <a:cubicBezTo>
                    <a:pt x="324" y="42"/>
                    <a:pt x="325" y="42"/>
                    <a:pt x="325" y="42"/>
                  </a:cubicBezTo>
                  <a:cubicBezTo>
                    <a:pt x="326" y="42"/>
                    <a:pt x="327" y="41"/>
                    <a:pt x="327" y="41"/>
                  </a:cubicBezTo>
                  <a:cubicBezTo>
                    <a:pt x="328" y="39"/>
                    <a:pt x="330" y="38"/>
                    <a:pt x="332" y="38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7" y="57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40" y="62"/>
                    <a:pt x="341" y="64"/>
                    <a:pt x="341" y="68"/>
                  </a:cubicBezTo>
                  <a:cubicBezTo>
                    <a:pt x="341" y="69"/>
                    <a:pt x="341" y="71"/>
                    <a:pt x="341" y="73"/>
                  </a:cubicBezTo>
                  <a:cubicBezTo>
                    <a:pt x="341" y="74"/>
                    <a:pt x="340" y="77"/>
                    <a:pt x="336" y="77"/>
                  </a:cubicBezTo>
                  <a:cubicBezTo>
                    <a:pt x="335" y="77"/>
                    <a:pt x="335" y="77"/>
                    <a:pt x="334" y="77"/>
                  </a:cubicBezTo>
                  <a:cubicBezTo>
                    <a:pt x="334" y="77"/>
                    <a:pt x="333" y="77"/>
                    <a:pt x="333" y="77"/>
                  </a:cubicBezTo>
                  <a:cubicBezTo>
                    <a:pt x="333" y="77"/>
                    <a:pt x="332" y="77"/>
                    <a:pt x="332" y="77"/>
                  </a:cubicBezTo>
                  <a:cubicBezTo>
                    <a:pt x="330" y="77"/>
                    <a:pt x="329" y="77"/>
                    <a:pt x="327" y="77"/>
                  </a:cubicBezTo>
                  <a:cubicBezTo>
                    <a:pt x="326" y="77"/>
                    <a:pt x="325" y="76"/>
                    <a:pt x="323" y="76"/>
                  </a:cubicBezTo>
                  <a:cubicBezTo>
                    <a:pt x="321" y="76"/>
                    <a:pt x="320" y="77"/>
                    <a:pt x="318" y="77"/>
                  </a:cubicBezTo>
                  <a:cubicBezTo>
                    <a:pt x="318" y="77"/>
                    <a:pt x="318" y="78"/>
                    <a:pt x="317" y="78"/>
                  </a:cubicBezTo>
                  <a:cubicBezTo>
                    <a:pt x="317" y="78"/>
                    <a:pt x="317" y="78"/>
                    <a:pt x="317" y="79"/>
                  </a:cubicBezTo>
                  <a:cubicBezTo>
                    <a:pt x="316" y="81"/>
                    <a:pt x="315" y="81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3" y="87"/>
                    <a:pt x="313" y="87"/>
                    <a:pt x="313" y="87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9" y="86"/>
                    <a:pt x="308" y="86"/>
                    <a:pt x="308" y="86"/>
                  </a:cubicBezTo>
                  <a:cubicBezTo>
                    <a:pt x="308" y="87"/>
                    <a:pt x="308" y="87"/>
                    <a:pt x="308" y="88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0" y="91"/>
                    <a:pt x="269" y="91"/>
                  </a:cubicBezTo>
                  <a:cubicBezTo>
                    <a:pt x="268" y="91"/>
                    <a:pt x="268" y="91"/>
                    <a:pt x="267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5" y="95"/>
                    <a:pt x="265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1" y="96"/>
                    <a:pt x="260" y="96"/>
                  </a:cubicBezTo>
                  <a:cubicBezTo>
                    <a:pt x="259" y="95"/>
                    <a:pt x="258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6"/>
                    <a:pt x="256" y="100"/>
                    <a:pt x="25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2" y="100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2" y="103"/>
                    <a:pt x="253" y="103"/>
                  </a:cubicBezTo>
                  <a:cubicBezTo>
                    <a:pt x="254" y="103"/>
                    <a:pt x="255" y="103"/>
                    <a:pt x="256" y="103"/>
                  </a:cubicBezTo>
                  <a:cubicBezTo>
                    <a:pt x="257" y="103"/>
                    <a:pt x="258" y="103"/>
                    <a:pt x="259" y="103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0"/>
                    <a:pt x="261" y="99"/>
                    <a:pt x="263" y="99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6"/>
                    <a:pt x="273" y="108"/>
                    <a:pt x="271" y="110"/>
                  </a:cubicBezTo>
                  <a:cubicBezTo>
                    <a:pt x="271" y="110"/>
                    <a:pt x="270" y="111"/>
                    <a:pt x="270" y="111"/>
                  </a:cubicBezTo>
                  <a:cubicBezTo>
                    <a:pt x="269" y="113"/>
                    <a:pt x="268" y="115"/>
                    <a:pt x="266" y="115"/>
                  </a:cubicBezTo>
                  <a:cubicBezTo>
                    <a:pt x="265" y="115"/>
                    <a:pt x="265" y="115"/>
                    <a:pt x="265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8" y="115"/>
                    <a:pt x="257" y="114"/>
                  </a:cubicBezTo>
                  <a:cubicBezTo>
                    <a:pt x="257" y="114"/>
                    <a:pt x="257" y="114"/>
                    <a:pt x="256" y="114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6" y="115"/>
                    <a:pt x="256" y="115"/>
                    <a:pt x="256" y="116"/>
                  </a:cubicBezTo>
                  <a:cubicBezTo>
                    <a:pt x="256" y="117"/>
                    <a:pt x="255" y="119"/>
                    <a:pt x="251" y="119"/>
                  </a:cubicBezTo>
                  <a:cubicBezTo>
                    <a:pt x="250" y="119"/>
                    <a:pt x="249" y="119"/>
                    <a:pt x="249" y="119"/>
                  </a:cubicBezTo>
                  <a:cubicBezTo>
                    <a:pt x="248" y="119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20"/>
                    <a:pt x="246" y="124"/>
                    <a:pt x="246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2" y="124"/>
                    <a:pt x="241" y="124"/>
                  </a:cubicBezTo>
                  <a:cubicBezTo>
                    <a:pt x="240" y="124"/>
                    <a:pt x="239" y="124"/>
                    <a:pt x="238" y="124"/>
                  </a:cubicBezTo>
                  <a:cubicBezTo>
                    <a:pt x="238" y="124"/>
                    <a:pt x="237" y="124"/>
                    <a:pt x="237" y="124"/>
                  </a:cubicBezTo>
                  <a:cubicBezTo>
                    <a:pt x="237" y="124"/>
                    <a:pt x="237" y="129"/>
                    <a:pt x="237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2" y="129"/>
                    <a:pt x="232" y="131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5"/>
                  </a:cubicBezTo>
                  <a:cubicBezTo>
                    <a:pt x="228" y="136"/>
                    <a:pt x="228" y="137"/>
                    <a:pt x="228" y="138"/>
                  </a:cubicBezTo>
                  <a:cubicBezTo>
                    <a:pt x="228" y="140"/>
                    <a:pt x="228" y="143"/>
                    <a:pt x="226" y="145"/>
                  </a:cubicBezTo>
                  <a:cubicBezTo>
                    <a:pt x="226" y="146"/>
                    <a:pt x="225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2" y="152"/>
                    <a:pt x="219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2"/>
                    <a:pt x="211" y="152"/>
                    <a:pt x="210" y="152"/>
                  </a:cubicBezTo>
                  <a:cubicBezTo>
                    <a:pt x="210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3"/>
                    <a:pt x="209" y="154"/>
                  </a:cubicBezTo>
                  <a:cubicBezTo>
                    <a:pt x="209" y="155"/>
                    <a:pt x="208" y="157"/>
                    <a:pt x="204" y="157"/>
                  </a:cubicBezTo>
                  <a:cubicBezTo>
                    <a:pt x="203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196" y="160"/>
                    <a:pt x="191" y="164"/>
                    <a:pt x="188" y="170"/>
                  </a:cubicBezTo>
                  <a:cubicBezTo>
                    <a:pt x="187" y="171"/>
                    <a:pt x="186" y="172"/>
                    <a:pt x="185" y="174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4"/>
                    <a:pt x="184" y="185"/>
                    <a:pt x="182" y="185"/>
                  </a:cubicBezTo>
                  <a:cubicBezTo>
                    <a:pt x="181" y="186"/>
                    <a:pt x="181" y="186"/>
                    <a:pt x="180" y="186"/>
                  </a:cubicBezTo>
                  <a:cubicBezTo>
                    <a:pt x="180" y="186"/>
                    <a:pt x="179" y="187"/>
                    <a:pt x="178" y="188"/>
                  </a:cubicBezTo>
                  <a:cubicBezTo>
                    <a:pt x="177" y="189"/>
                    <a:pt x="177" y="190"/>
                    <a:pt x="176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4"/>
                    <a:pt x="173" y="195"/>
                    <a:pt x="171" y="19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6" y="196"/>
                    <a:pt x="164" y="197"/>
                    <a:pt x="162" y="199"/>
                  </a:cubicBezTo>
                  <a:cubicBezTo>
                    <a:pt x="160" y="201"/>
                    <a:pt x="158" y="203"/>
                    <a:pt x="157" y="206"/>
                  </a:cubicBezTo>
                  <a:cubicBezTo>
                    <a:pt x="156" y="208"/>
                    <a:pt x="154" y="209"/>
                    <a:pt x="151" y="209"/>
                  </a:cubicBezTo>
                  <a:cubicBezTo>
                    <a:pt x="150" y="209"/>
                    <a:pt x="150" y="209"/>
                    <a:pt x="149" y="209"/>
                  </a:cubicBezTo>
                  <a:cubicBezTo>
                    <a:pt x="149" y="209"/>
                    <a:pt x="148" y="209"/>
                    <a:pt x="148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10"/>
                    <a:pt x="143" y="210"/>
                    <a:pt x="143" y="211"/>
                  </a:cubicBezTo>
                  <a:cubicBezTo>
                    <a:pt x="144" y="212"/>
                    <a:pt x="144" y="212"/>
                    <a:pt x="145" y="212"/>
                  </a:cubicBezTo>
                  <a:cubicBezTo>
                    <a:pt x="148" y="213"/>
                    <a:pt x="148" y="217"/>
                    <a:pt x="148" y="219"/>
                  </a:cubicBezTo>
                  <a:cubicBezTo>
                    <a:pt x="147" y="219"/>
                    <a:pt x="147" y="220"/>
                    <a:pt x="147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3" y="223"/>
                    <a:pt x="143" y="223"/>
                    <a:pt x="142" y="223"/>
                  </a:cubicBezTo>
                  <a:cubicBezTo>
                    <a:pt x="141" y="223"/>
                    <a:pt x="140" y="223"/>
                    <a:pt x="139" y="224"/>
                  </a:cubicBezTo>
                  <a:cubicBezTo>
                    <a:pt x="139" y="224"/>
                    <a:pt x="138" y="224"/>
                    <a:pt x="138" y="225"/>
                  </a:cubicBezTo>
                  <a:cubicBezTo>
                    <a:pt x="138" y="226"/>
                    <a:pt x="136" y="228"/>
                    <a:pt x="133" y="228"/>
                  </a:cubicBezTo>
                  <a:cubicBezTo>
                    <a:pt x="132" y="228"/>
                    <a:pt x="132" y="228"/>
                    <a:pt x="131" y="228"/>
                  </a:cubicBezTo>
                  <a:cubicBezTo>
                    <a:pt x="131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8" y="228"/>
                    <a:pt x="128" y="231"/>
                    <a:pt x="128" y="236"/>
                  </a:cubicBezTo>
                  <a:cubicBezTo>
                    <a:pt x="129" y="237"/>
                    <a:pt x="129" y="238"/>
                    <a:pt x="129" y="239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4" y="242"/>
                    <a:pt x="124" y="242"/>
                  </a:cubicBezTo>
                  <a:cubicBezTo>
                    <a:pt x="124" y="242"/>
                    <a:pt x="124" y="246"/>
                    <a:pt x="124" y="247"/>
                  </a:cubicBezTo>
                  <a:cubicBezTo>
                    <a:pt x="124" y="247"/>
                    <a:pt x="124" y="248"/>
                    <a:pt x="124" y="248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5"/>
                    <a:pt x="119" y="257"/>
                  </a:cubicBezTo>
                  <a:cubicBezTo>
                    <a:pt x="119" y="262"/>
                    <a:pt x="119" y="269"/>
                    <a:pt x="112" y="270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5" y="265"/>
                    <a:pt x="104" y="264"/>
                    <a:pt x="104" y="261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7" y="254"/>
                    <a:pt x="107" y="253"/>
                    <a:pt x="108" y="253"/>
                  </a:cubicBezTo>
                  <a:cubicBezTo>
                    <a:pt x="109" y="250"/>
                    <a:pt x="110" y="246"/>
                    <a:pt x="109" y="242"/>
                  </a:cubicBezTo>
                  <a:cubicBezTo>
                    <a:pt x="108" y="237"/>
                    <a:pt x="106" y="234"/>
                    <a:pt x="104" y="233"/>
                  </a:cubicBezTo>
                  <a:cubicBezTo>
                    <a:pt x="104" y="232"/>
                    <a:pt x="103" y="232"/>
                    <a:pt x="102" y="232"/>
                  </a:cubicBezTo>
                  <a:cubicBezTo>
                    <a:pt x="102" y="232"/>
                    <a:pt x="101" y="232"/>
                    <a:pt x="100" y="232"/>
                  </a:cubicBezTo>
                  <a:cubicBezTo>
                    <a:pt x="100" y="232"/>
                    <a:pt x="99" y="232"/>
                    <a:pt x="98" y="232"/>
                  </a:cubicBezTo>
                  <a:cubicBezTo>
                    <a:pt x="96" y="232"/>
                    <a:pt x="92" y="235"/>
                    <a:pt x="91" y="235"/>
                  </a:cubicBezTo>
                  <a:cubicBezTo>
                    <a:pt x="90" y="236"/>
                    <a:pt x="90" y="236"/>
                    <a:pt x="89" y="237"/>
                  </a:cubicBezTo>
                  <a:cubicBezTo>
                    <a:pt x="86" y="239"/>
                    <a:pt x="83" y="241"/>
                    <a:pt x="79" y="241"/>
                  </a:cubicBezTo>
                  <a:cubicBezTo>
                    <a:pt x="79" y="241"/>
                    <a:pt x="78" y="241"/>
                    <a:pt x="78" y="240"/>
                  </a:cubicBezTo>
                  <a:cubicBezTo>
                    <a:pt x="75" y="240"/>
                    <a:pt x="73" y="239"/>
                    <a:pt x="72" y="239"/>
                  </a:cubicBezTo>
                  <a:cubicBezTo>
                    <a:pt x="71" y="238"/>
                    <a:pt x="70" y="238"/>
                    <a:pt x="70" y="238"/>
                  </a:cubicBezTo>
                  <a:cubicBezTo>
                    <a:pt x="69" y="237"/>
                    <a:pt x="68" y="237"/>
                    <a:pt x="68" y="237"/>
                  </a:cubicBezTo>
                  <a:cubicBezTo>
                    <a:pt x="67" y="237"/>
                    <a:pt x="67" y="238"/>
                    <a:pt x="67" y="239"/>
                  </a:cubicBezTo>
                  <a:cubicBezTo>
                    <a:pt x="67" y="240"/>
                    <a:pt x="67" y="240"/>
                    <a:pt x="67" y="241"/>
                  </a:cubicBezTo>
                  <a:cubicBezTo>
                    <a:pt x="66" y="246"/>
                    <a:pt x="62" y="248"/>
                    <a:pt x="59" y="251"/>
                  </a:cubicBezTo>
                  <a:cubicBezTo>
                    <a:pt x="57" y="252"/>
                    <a:pt x="56" y="253"/>
                    <a:pt x="55" y="254"/>
                  </a:cubicBezTo>
                  <a:cubicBezTo>
                    <a:pt x="54" y="255"/>
                    <a:pt x="54" y="256"/>
                    <a:pt x="53" y="257"/>
                  </a:cubicBezTo>
                  <a:cubicBezTo>
                    <a:pt x="53" y="260"/>
                    <a:pt x="51" y="261"/>
                    <a:pt x="50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4"/>
                    <a:pt x="48" y="265"/>
                  </a:cubicBezTo>
                  <a:cubicBezTo>
                    <a:pt x="48" y="266"/>
                    <a:pt x="48" y="267"/>
                    <a:pt x="48" y="267"/>
                  </a:cubicBezTo>
                  <a:cubicBezTo>
                    <a:pt x="48" y="271"/>
                    <a:pt x="48" y="271"/>
                    <a:pt x="48" y="271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4" y="271"/>
                    <a:pt x="44" y="274"/>
                    <a:pt x="44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0" y="279"/>
                    <a:pt x="40" y="279"/>
                    <a:pt x="39" y="279"/>
                  </a:cubicBezTo>
                  <a:cubicBezTo>
                    <a:pt x="39" y="280"/>
                    <a:pt x="39" y="283"/>
                    <a:pt x="39" y="288"/>
                  </a:cubicBezTo>
                  <a:cubicBezTo>
                    <a:pt x="39" y="289"/>
                    <a:pt x="39" y="290"/>
                    <a:pt x="39" y="291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4" y="294"/>
                    <a:pt x="34" y="297"/>
                    <a:pt x="34" y="299"/>
                  </a:cubicBezTo>
                  <a:cubicBezTo>
                    <a:pt x="34" y="299"/>
                    <a:pt x="34" y="300"/>
                    <a:pt x="34" y="300"/>
                  </a:cubicBezTo>
                  <a:cubicBezTo>
                    <a:pt x="34" y="304"/>
                    <a:pt x="34" y="304"/>
                    <a:pt x="34" y="304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5"/>
                  </a:cubicBezTo>
                  <a:cubicBezTo>
                    <a:pt x="29" y="309"/>
                    <a:pt x="29" y="309"/>
                    <a:pt x="29" y="309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11"/>
                  </a:cubicBezTo>
                  <a:cubicBezTo>
                    <a:pt x="25" y="311"/>
                    <a:pt x="25" y="312"/>
                    <a:pt x="25" y="313"/>
                  </a:cubicBezTo>
                  <a:cubicBezTo>
                    <a:pt x="25" y="314"/>
                    <a:pt x="25" y="315"/>
                    <a:pt x="25" y="316"/>
                  </a:cubicBezTo>
                  <a:cubicBezTo>
                    <a:pt x="25" y="316"/>
                    <a:pt x="25" y="316"/>
                    <a:pt x="25" y="316"/>
                  </a:cubicBezTo>
                  <a:cubicBezTo>
                    <a:pt x="25" y="316"/>
                    <a:pt x="25" y="316"/>
                    <a:pt x="26" y="316"/>
                  </a:cubicBezTo>
                  <a:cubicBezTo>
                    <a:pt x="28" y="316"/>
                    <a:pt x="30" y="317"/>
                    <a:pt x="30" y="320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5"/>
                    <a:pt x="30" y="325"/>
                  </a:cubicBezTo>
                  <a:cubicBezTo>
                    <a:pt x="29" y="326"/>
                    <a:pt x="29" y="327"/>
                    <a:pt x="30" y="328"/>
                  </a:cubicBezTo>
                  <a:cubicBezTo>
                    <a:pt x="32" y="327"/>
                    <a:pt x="35" y="325"/>
                    <a:pt x="37" y="323"/>
                  </a:cubicBezTo>
                  <a:cubicBezTo>
                    <a:pt x="37" y="322"/>
                    <a:pt x="38" y="321"/>
                    <a:pt x="39" y="321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41" y="319"/>
                    <a:pt x="42" y="317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6"/>
                    <a:pt x="47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5"/>
                    <a:pt x="47" y="314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2" y="310"/>
                  </a:cubicBezTo>
                  <a:cubicBezTo>
                    <a:pt x="52" y="306"/>
                    <a:pt x="54" y="303"/>
                    <a:pt x="58" y="302"/>
                  </a:cubicBezTo>
                  <a:cubicBezTo>
                    <a:pt x="60" y="302"/>
                    <a:pt x="62" y="301"/>
                    <a:pt x="64" y="301"/>
                  </a:cubicBezTo>
                  <a:cubicBezTo>
                    <a:pt x="65" y="301"/>
                    <a:pt x="67" y="302"/>
                    <a:pt x="68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305"/>
                    <a:pt x="72" y="305"/>
                    <a:pt x="72" y="305"/>
                  </a:cubicBezTo>
                  <a:cubicBezTo>
                    <a:pt x="72" y="306"/>
                    <a:pt x="72" y="307"/>
                    <a:pt x="72" y="308"/>
                  </a:cubicBezTo>
                  <a:cubicBezTo>
                    <a:pt x="72" y="310"/>
                    <a:pt x="72" y="313"/>
                    <a:pt x="72" y="316"/>
                  </a:cubicBezTo>
                  <a:cubicBezTo>
                    <a:pt x="71" y="325"/>
                    <a:pt x="66" y="327"/>
                    <a:pt x="62" y="327"/>
                  </a:cubicBezTo>
                  <a:cubicBezTo>
                    <a:pt x="61" y="327"/>
                    <a:pt x="61" y="327"/>
                    <a:pt x="60" y="327"/>
                  </a:cubicBezTo>
                  <a:cubicBezTo>
                    <a:pt x="59" y="327"/>
                    <a:pt x="59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30"/>
                    <a:pt x="58" y="332"/>
                    <a:pt x="58" y="335"/>
                  </a:cubicBezTo>
                  <a:cubicBezTo>
                    <a:pt x="58" y="336"/>
                    <a:pt x="58" y="337"/>
                    <a:pt x="58" y="338"/>
                  </a:cubicBezTo>
                  <a:cubicBezTo>
                    <a:pt x="58" y="342"/>
                    <a:pt x="58" y="342"/>
                    <a:pt x="58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5"/>
                    <a:pt x="53" y="346"/>
                  </a:cubicBezTo>
                  <a:cubicBezTo>
                    <a:pt x="53" y="346"/>
                    <a:pt x="53" y="347"/>
                    <a:pt x="53" y="347"/>
                  </a:cubicBezTo>
                  <a:cubicBezTo>
                    <a:pt x="53" y="348"/>
                    <a:pt x="54" y="349"/>
                    <a:pt x="58" y="349"/>
                  </a:cubicBezTo>
                  <a:cubicBezTo>
                    <a:pt x="58" y="349"/>
                    <a:pt x="59" y="349"/>
                    <a:pt x="59" y="349"/>
                  </a:cubicBezTo>
                  <a:cubicBezTo>
                    <a:pt x="60" y="349"/>
                    <a:pt x="62" y="349"/>
                    <a:pt x="63" y="349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49"/>
                    <a:pt x="64" y="349"/>
                    <a:pt x="64" y="349"/>
                  </a:cubicBezTo>
                  <a:cubicBezTo>
                    <a:pt x="65" y="349"/>
                    <a:pt x="66" y="349"/>
                    <a:pt x="67" y="349"/>
                  </a:cubicBezTo>
                  <a:cubicBezTo>
                    <a:pt x="71" y="349"/>
                    <a:pt x="72" y="351"/>
                    <a:pt x="72" y="352"/>
                  </a:cubicBezTo>
                  <a:cubicBezTo>
                    <a:pt x="72" y="354"/>
                    <a:pt x="72" y="356"/>
                    <a:pt x="72" y="358"/>
                  </a:cubicBezTo>
                  <a:cubicBezTo>
                    <a:pt x="72" y="360"/>
                    <a:pt x="72" y="362"/>
                    <a:pt x="72" y="364"/>
                  </a:cubicBezTo>
                  <a:cubicBezTo>
                    <a:pt x="73" y="367"/>
                    <a:pt x="74" y="368"/>
                    <a:pt x="74" y="368"/>
                  </a:cubicBezTo>
                  <a:cubicBezTo>
                    <a:pt x="76" y="368"/>
                    <a:pt x="76" y="368"/>
                    <a:pt x="76" y="368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2"/>
                    <a:pt x="78" y="376"/>
                    <a:pt x="76" y="380"/>
                  </a:cubicBezTo>
                  <a:cubicBezTo>
                    <a:pt x="74" y="383"/>
                    <a:pt x="70" y="384"/>
                    <a:pt x="67" y="385"/>
                  </a:cubicBezTo>
                  <a:cubicBezTo>
                    <a:pt x="65" y="385"/>
                    <a:pt x="64" y="386"/>
                    <a:pt x="63" y="386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8"/>
                    <a:pt x="63" y="389"/>
                    <a:pt x="63" y="390"/>
                  </a:cubicBezTo>
                  <a:cubicBezTo>
                    <a:pt x="63" y="391"/>
                    <a:pt x="64" y="393"/>
                    <a:pt x="65" y="394"/>
                  </a:cubicBezTo>
                  <a:cubicBezTo>
                    <a:pt x="65" y="394"/>
                    <a:pt x="65" y="395"/>
                    <a:pt x="65" y="395"/>
                  </a:cubicBezTo>
                  <a:cubicBezTo>
                    <a:pt x="66" y="396"/>
                    <a:pt x="67" y="398"/>
                    <a:pt x="67" y="400"/>
                  </a:cubicBezTo>
                  <a:cubicBezTo>
                    <a:pt x="67" y="400"/>
                    <a:pt x="68" y="401"/>
                    <a:pt x="68" y="401"/>
                  </a:cubicBezTo>
                  <a:cubicBezTo>
                    <a:pt x="69" y="401"/>
                    <a:pt x="72" y="401"/>
                    <a:pt x="72" y="405"/>
                  </a:cubicBezTo>
                  <a:cubicBezTo>
                    <a:pt x="72" y="405"/>
                    <a:pt x="72" y="405"/>
                    <a:pt x="72" y="406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4" y="406"/>
                    <a:pt x="75" y="406"/>
                    <a:pt x="76" y="407"/>
                  </a:cubicBezTo>
                  <a:cubicBezTo>
                    <a:pt x="77" y="406"/>
                    <a:pt x="79" y="405"/>
                    <a:pt x="83" y="403"/>
                  </a:cubicBezTo>
                  <a:cubicBezTo>
                    <a:pt x="83" y="403"/>
                    <a:pt x="84" y="403"/>
                    <a:pt x="84" y="403"/>
                  </a:cubicBezTo>
                  <a:cubicBezTo>
                    <a:pt x="85" y="402"/>
                    <a:pt x="87" y="402"/>
                    <a:pt x="88" y="402"/>
                  </a:cubicBezTo>
                  <a:cubicBezTo>
                    <a:pt x="90" y="402"/>
                    <a:pt x="93" y="402"/>
                    <a:pt x="95" y="406"/>
                  </a:cubicBezTo>
                  <a:cubicBezTo>
                    <a:pt x="95" y="407"/>
                    <a:pt x="95" y="407"/>
                    <a:pt x="96" y="408"/>
                  </a:cubicBezTo>
                  <a:cubicBezTo>
                    <a:pt x="96" y="409"/>
                    <a:pt x="96" y="409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1"/>
                    <a:pt x="99" y="412"/>
                    <a:pt x="99" y="413"/>
                  </a:cubicBezTo>
                  <a:cubicBezTo>
                    <a:pt x="100" y="414"/>
                    <a:pt x="100" y="414"/>
                    <a:pt x="100" y="4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01" y="415"/>
                    <a:pt x="102" y="415"/>
                    <a:pt x="103" y="415"/>
                  </a:cubicBezTo>
                  <a:cubicBezTo>
                    <a:pt x="103" y="415"/>
                    <a:pt x="104" y="415"/>
                    <a:pt x="105" y="415"/>
                  </a:cubicBezTo>
                  <a:cubicBezTo>
                    <a:pt x="105" y="415"/>
                    <a:pt x="106" y="415"/>
                    <a:pt x="106" y="415"/>
                  </a:cubicBezTo>
                  <a:cubicBezTo>
                    <a:pt x="108" y="414"/>
                    <a:pt x="110" y="413"/>
                    <a:pt x="111" y="412"/>
                  </a:cubicBezTo>
                  <a:cubicBezTo>
                    <a:pt x="111" y="412"/>
                    <a:pt x="108" y="411"/>
                    <a:pt x="108" y="411"/>
                  </a:cubicBezTo>
                  <a:cubicBezTo>
                    <a:pt x="108" y="408"/>
                    <a:pt x="108" y="408"/>
                    <a:pt x="108" y="408"/>
                  </a:cubicBezTo>
                  <a:cubicBezTo>
                    <a:pt x="108" y="408"/>
                    <a:pt x="108" y="408"/>
                    <a:pt x="108" y="407"/>
                  </a:cubicBezTo>
                  <a:cubicBezTo>
                    <a:pt x="108" y="406"/>
                    <a:pt x="107" y="406"/>
                    <a:pt x="106" y="405"/>
                  </a:cubicBezTo>
                  <a:cubicBezTo>
                    <a:pt x="105" y="404"/>
                    <a:pt x="104" y="402"/>
                    <a:pt x="104" y="400"/>
                  </a:cubicBezTo>
                  <a:cubicBezTo>
                    <a:pt x="103" y="396"/>
                    <a:pt x="103" y="396"/>
                    <a:pt x="103" y="396"/>
                  </a:cubicBezTo>
                  <a:cubicBezTo>
                    <a:pt x="107" y="396"/>
                    <a:pt x="107" y="396"/>
                    <a:pt x="107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9" y="396"/>
                    <a:pt x="111" y="396"/>
                    <a:pt x="112" y="396"/>
                  </a:cubicBezTo>
                  <a:cubicBezTo>
                    <a:pt x="115" y="396"/>
                    <a:pt x="117" y="396"/>
                    <a:pt x="118" y="395"/>
                  </a:cubicBezTo>
                  <a:cubicBezTo>
                    <a:pt x="118" y="391"/>
                    <a:pt x="121" y="391"/>
                    <a:pt x="122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5" y="391"/>
                    <a:pt x="126" y="391"/>
                    <a:pt x="127" y="391"/>
                  </a:cubicBezTo>
                  <a:cubicBezTo>
                    <a:pt x="127" y="391"/>
                    <a:pt x="127" y="391"/>
                    <a:pt x="127" y="391"/>
                  </a:cubicBezTo>
                  <a:cubicBezTo>
                    <a:pt x="127" y="391"/>
                    <a:pt x="127" y="391"/>
                    <a:pt x="127" y="390"/>
                  </a:cubicBezTo>
                  <a:cubicBezTo>
                    <a:pt x="126" y="387"/>
                    <a:pt x="126" y="387"/>
                    <a:pt x="126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4" y="387"/>
                    <a:pt x="139" y="387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8"/>
                    <a:pt x="143" y="386"/>
                    <a:pt x="145" y="386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6"/>
                    <a:pt x="147" y="386"/>
                    <a:pt x="147" y="386"/>
                  </a:cubicBezTo>
                  <a:cubicBezTo>
                    <a:pt x="148" y="386"/>
                    <a:pt x="149" y="386"/>
                    <a:pt x="151" y="387"/>
                  </a:cubicBezTo>
                  <a:cubicBezTo>
                    <a:pt x="153" y="387"/>
                    <a:pt x="156" y="388"/>
                    <a:pt x="158" y="389"/>
                  </a:cubicBezTo>
                  <a:cubicBezTo>
                    <a:pt x="160" y="390"/>
                    <a:pt x="162" y="391"/>
                    <a:pt x="164" y="392"/>
                  </a:cubicBezTo>
                  <a:cubicBezTo>
                    <a:pt x="166" y="394"/>
                    <a:pt x="168" y="395"/>
                    <a:pt x="170" y="396"/>
                  </a:cubicBezTo>
                  <a:cubicBezTo>
                    <a:pt x="173" y="397"/>
                    <a:pt x="175" y="397"/>
                    <a:pt x="178" y="397"/>
                  </a:cubicBezTo>
                  <a:cubicBezTo>
                    <a:pt x="180" y="397"/>
                    <a:pt x="183" y="397"/>
                    <a:pt x="186" y="396"/>
                  </a:cubicBezTo>
                  <a:cubicBezTo>
                    <a:pt x="191" y="395"/>
                    <a:pt x="191" y="395"/>
                    <a:pt x="191" y="395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89" y="401"/>
                    <a:pt x="193" y="404"/>
                    <a:pt x="195" y="405"/>
                  </a:cubicBezTo>
                  <a:cubicBezTo>
                    <a:pt x="196" y="406"/>
                    <a:pt x="196" y="406"/>
                    <a:pt x="197" y="406"/>
                  </a:cubicBezTo>
                  <a:cubicBezTo>
                    <a:pt x="197" y="406"/>
                    <a:pt x="197" y="406"/>
                    <a:pt x="197" y="406"/>
                  </a:cubicBezTo>
                  <a:cubicBezTo>
                    <a:pt x="197" y="406"/>
                    <a:pt x="198" y="405"/>
                    <a:pt x="198" y="405"/>
                  </a:cubicBezTo>
                  <a:cubicBezTo>
                    <a:pt x="198" y="404"/>
                    <a:pt x="198" y="404"/>
                    <a:pt x="198" y="404"/>
                  </a:cubicBezTo>
                  <a:cubicBezTo>
                    <a:pt x="198" y="402"/>
                    <a:pt x="199" y="401"/>
                    <a:pt x="202" y="401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09" y="404"/>
                    <a:pt x="209" y="404"/>
                    <a:pt x="209" y="404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11" y="405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3" y="411"/>
                    <a:pt x="213" y="411"/>
                    <a:pt x="213" y="411"/>
                  </a:cubicBezTo>
                  <a:cubicBezTo>
                    <a:pt x="211" y="412"/>
                    <a:pt x="210" y="413"/>
                    <a:pt x="209" y="414"/>
                  </a:cubicBezTo>
                  <a:cubicBezTo>
                    <a:pt x="211" y="414"/>
                    <a:pt x="213" y="414"/>
                    <a:pt x="214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9" y="414"/>
                    <a:pt x="221" y="414"/>
                    <a:pt x="224" y="415"/>
                  </a:cubicBezTo>
                  <a:cubicBezTo>
                    <a:pt x="225" y="415"/>
                    <a:pt x="229" y="416"/>
                    <a:pt x="231" y="419"/>
                  </a:cubicBezTo>
                  <a:cubicBezTo>
                    <a:pt x="232" y="421"/>
                    <a:pt x="232" y="422"/>
                    <a:pt x="232" y="423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32" y="424"/>
                    <a:pt x="233" y="424"/>
                    <a:pt x="234" y="424"/>
                  </a:cubicBezTo>
                  <a:cubicBezTo>
                    <a:pt x="236" y="425"/>
                    <a:pt x="237" y="427"/>
                    <a:pt x="238" y="429"/>
                  </a:cubicBezTo>
                  <a:cubicBezTo>
                    <a:pt x="238" y="430"/>
                    <a:pt x="238" y="430"/>
                    <a:pt x="238" y="431"/>
                  </a:cubicBezTo>
                  <a:cubicBezTo>
                    <a:pt x="239" y="432"/>
                    <a:pt x="240" y="432"/>
                    <a:pt x="241" y="433"/>
                  </a:cubicBezTo>
                  <a:cubicBezTo>
                    <a:pt x="243" y="434"/>
                    <a:pt x="245" y="434"/>
                    <a:pt x="248" y="434"/>
                  </a:cubicBezTo>
                  <a:cubicBezTo>
                    <a:pt x="249" y="434"/>
                    <a:pt x="250" y="434"/>
                    <a:pt x="252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37"/>
                    <a:pt x="256" y="438"/>
                    <a:pt x="264" y="438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268" y="438"/>
                    <a:pt x="270" y="441"/>
                    <a:pt x="272" y="443"/>
                  </a:cubicBezTo>
                  <a:cubicBezTo>
                    <a:pt x="273" y="443"/>
                    <a:pt x="273" y="444"/>
                    <a:pt x="274" y="445"/>
                  </a:cubicBezTo>
                  <a:cubicBezTo>
                    <a:pt x="275" y="446"/>
                    <a:pt x="276" y="446"/>
                    <a:pt x="278" y="447"/>
                  </a:cubicBezTo>
                  <a:cubicBezTo>
                    <a:pt x="278" y="448"/>
                    <a:pt x="279" y="448"/>
                    <a:pt x="280" y="449"/>
                  </a:cubicBezTo>
                  <a:cubicBezTo>
                    <a:pt x="282" y="450"/>
                    <a:pt x="285" y="452"/>
                    <a:pt x="287" y="455"/>
                  </a:cubicBezTo>
                  <a:cubicBezTo>
                    <a:pt x="288" y="456"/>
                    <a:pt x="288" y="458"/>
                    <a:pt x="289" y="459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1"/>
                    <a:pt x="289" y="461"/>
                    <a:pt x="289" y="462"/>
                  </a:cubicBezTo>
                  <a:cubicBezTo>
                    <a:pt x="289" y="462"/>
                    <a:pt x="289" y="462"/>
                    <a:pt x="289" y="463"/>
                  </a:cubicBezTo>
                  <a:cubicBezTo>
                    <a:pt x="291" y="464"/>
                    <a:pt x="294" y="466"/>
                    <a:pt x="296" y="469"/>
                  </a:cubicBezTo>
                  <a:cubicBezTo>
                    <a:pt x="296" y="470"/>
                    <a:pt x="297" y="471"/>
                    <a:pt x="297" y="472"/>
                  </a:cubicBezTo>
                  <a:cubicBezTo>
                    <a:pt x="297" y="472"/>
                    <a:pt x="297" y="472"/>
                    <a:pt x="297" y="472"/>
                  </a:cubicBezTo>
                  <a:cubicBezTo>
                    <a:pt x="298" y="472"/>
                    <a:pt x="298" y="472"/>
                    <a:pt x="299" y="471"/>
                  </a:cubicBezTo>
                  <a:cubicBezTo>
                    <a:pt x="299" y="471"/>
                    <a:pt x="300" y="471"/>
                    <a:pt x="300" y="471"/>
                  </a:cubicBezTo>
                  <a:cubicBezTo>
                    <a:pt x="301" y="471"/>
                    <a:pt x="301" y="471"/>
                    <a:pt x="301" y="471"/>
                  </a:cubicBezTo>
                  <a:cubicBezTo>
                    <a:pt x="302" y="472"/>
                    <a:pt x="302" y="472"/>
                    <a:pt x="302" y="472"/>
                  </a:cubicBezTo>
                  <a:cubicBezTo>
                    <a:pt x="302" y="472"/>
                    <a:pt x="303" y="473"/>
                    <a:pt x="304" y="473"/>
                  </a:cubicBezTo>
                  <a:cubicBezTo>
                    <a:pt x="307" y="475"/>
                    <a:pt x="311" y="477"/>
                    <a:pt x="314" y="481"/>
                  </a:cubicBezTo>
                  <a:cubicBezTo>
                    <a:pt x="316" y="483"/>
                    <a:pt x="317" y="486"/>
                    <a:pt x="317" y="489"/>
                  </a:cubicBezTo>
                  <a:cubicBezTo>
                    <a:pt x="317" y="490"/>
                    <a:pt x="317" y="491"/>
                    <a:pt x="317" y="492"/>
                  </a:cubicBezTo>
                  <a:cubicBezTo>
                    <a:pt x="318" y="494"/>
                    <a:pt x="317" y="495"/>
                    <a:pt x="317" y="495"/>
                  </a:cubicBezTo>
                  <a:cubicBezTo>
                    <a:pt x="316" y="496"/>
                    <a:pt x="315" y="497"/>
                    <a:pt x="314" y="497"/>
                  </a:cubicBezTo>
                  <a:cubicBezTo>
                    <a:pt x="313" y="497"/>
                    <a:pt x="313" y="497"/>
                    <a:pt x="312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2" y="497"/>
                    <a:pt x="302" y="497"/>
                    <a:pt x="302" y="498"/>
                  </a:cubicBezTo>
                  <a:cubicBezTo>
                    <a:pt x="301" y="501"/>
                    <a:pt x="297" y="501"/>
                    <a:pt x="296" y="501"/>
                  </a:cubicBezTo>
                  <a:cubicBezTo>
                    <a:pt x="295" y="501"/>
                    <a:pt x="295" y="501"/>
                    <a:pt x="295" y="501"/>
                  </a:cubicBezTo>
                  <a:cubicBezTo>
                    <a:pt x="295" y="501"/>
                    <a:pt x="294" y="501"/>
                    <a:pt x="294" y="501"/>
                  </a:cubicBezTo>
                  <a:cubicBezTo>
                    <a:pt x="293" y="502"/>
                    <a:pt x="293" y="502"/>
                    <a:pt x="293" y="502"/>
                  </a:cubicBezTo>
                  <a:cubicBezTo>
                    <a:pt x="293" y="502"/>
                    <a:pt x="293" y="502"/>
                    <a:pt x="294" y="503"/>
                  </a:cubicBezTo>
                  <a:cubicBezTo>
                    <a:pt x="294" y="503"/>
                    <a:pt x="295" y="504"/>
                    <a:pt x="295" y="504"/>
                  </a:cubicBezTo>
                  <a:cubicBezTo>
                    <a:pt x="296" y="505"/>
                    <a:pt x="298" y="505"/>
                    <a:pt x="299" y="505"/>
                  </a:cubicBezTo>
                  <a:cubicBezTo>
                    <a:pt x="300" y="505"/>
                    <a:pt x="302" y="505"/>
                    <a:pt x="303" y="505"/>
                  </a:cubicBezTo>
                  <a:cubicBezTo>
                    <a:pt x="304" y="505"/>
                    <a:pt x="304" y="505"/>
                    <a:pt x="304" y="505"/>
                  </a:cubicBezTo>
                  <a:cubicBezTo>
                    <a:pt x="306" y="504"/>
                    <a:pt x="307" y="504"/>
                    <a:pt x="309" y="504"/>
                  </a:cubicBezTo>
                  <a:cubicBezTo>
                    <a:pt x="315" y="504"/>
                    <a:pt x="315" y="504"/>
                    <a:pt x="315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2" y="504"/>
                    <a:pt x="332" y="504"/>
                  </a:cubicBezTo>
                  <a:cubicBezTo>
                    <a:pt x="334" y="504"/>
                    <a:pt x="336" y="506"/>
                    <a:pt x="336" y="508"/>
                  </a:cubicBezTo>
                  <a:cubicBezTo>
                    <a:pt x="336" y="508"/>
                    <a:pt x="336" y="509"/>
                    <a:pt x="336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40" y="509"/>
                    <a:pt x="340" y="511"/>
                    <a:pt x="341" y="512"/>
                  </a:cubicBezTo>
                  <a:cubicBezTo>
                    <a:pt x="341" y="512"/>
                    <a:pt x="341" y="512"/>
                    <a:pt x="341" y="513"/>
                  </a:cubicBezTo>
                  <a:cubicBezTo>
                    <a:pt x="341" y="513"/>
                    <a:pt x="342" y="513"/>
                    <a:pt x="343" y="513"/>
                  </a:cubicBezTo>
                  <a:cubicBezTo>
                    <a:pt x="344" y="514"/>
                    <a:pt x="346" y="514"/>
                    <a:pt x="348" y="514"/>
                  </a:cubicBezTo>
                  <a:cubicBezTo>
                    <a:pt x="349" y="514"/>
                    <a:pt x="350" y="514"/>
                    <a:pt x="351" y="514"/>
                  </a:cubicBezTo>
                  <a:cubicBezTo>
                    <a:pt x="354" y="514"/>
                    <a:pt x="355" y="517"/>
                    <a:pt x="355" y="519"/>
                  </a:cubicBezTo>
                  <a:cubicBezTo>
                    <a:pt x="356" y="519"/>
                    <a:pt x="356" y="519"/>
                    <a:pt x="357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2" y="519"/>
                    <a:pt x="362" y="519"/>
                    <a:pt x="363" y="518"/>
                  </a:cubicBezTo>
                  <a:cubicBezTo>
                    <a:pt x="365" y="518"/>
                    <a:pt x="368" y="518"/>
                    <a:pt x="370" y="518"/>
                  </a:cubicBezTo>
                  <a:cubicBezTo>
                    <a:pt x="374" y="518"/>
                    <a:pt x="378" y="518"/>
                    <a:pt x="379" y="521"/>
                  </a:cubicBezTo>
                  <a:cubicBezTo>
                    <a:pt x="379" y="522"/>
                    <a:pt x="380" y="523"/>
                    <a:pt x="382" y="523"/>
                  </a:cubicBezTo>
                  <a:cubicBezTo>
                    <a:pt x="383" y="523"/>
                    <a:pt x="384" y="523"/>
                    <a:pt x="386" y="523"/>
                  </a:cubicBezTo>
                  <a:cubicBezTo>
                    <a:pt x="387" y="523"/>
                    <a:pt x="390" y="523"/>
                    <a:pt x="390" y="523"/>
                  </a:cubicBezTo>
                  <a:cubicBezTo>
                    <a:pt x="391" y="523"/>
                    <a:pt x="391" y="523"/>
                    <a:pt x="391" y="523"/>
                  </a:cubicBezTo>
                  <a:cubicBezTo>
                    <a:pt x="392" y="523"/>
                    <a:pt x="393" y="523"/>
                    <a:pt x="394" y="523"/>
                  </a:cubicBezTo>
                  <a:cubicBezTo>
                    <a:pt x="395" y="523"/>
                    <a:pt x="396" y="523"/>
                    <a:pt x="397" y="523"/>
                  </a:cubicBezTo>
                  <a:cubicBezTo>
                    <a:pt x="397" y="523"/>
                    <a:pt x="397" y="523"/>
                    <a:pt x="397" y="523"/>
                  </a:cubicBezTo>
                  <a:cubicBezTo>
                    <a:pt x="398" y="523"/>
                    <a:pt x="398" y="523"/>
                    <a:pt x="398" y="523"/>
                  </a:cubicBezTo>
                  <a:cubicBezTo>
                    <a:pt x="400" y="523"/>
                    <a:pt x="402" y="524"/>
                    <a:pt x="402" y="526"/>
                  </a:cubicBezTo>
                  <a:cubicBezTo>
                    <a:pt x="402" y="527"/>
                    <a:pt x="403" y="528"/>
                    <a:pt x="403" y="528"/>
                  </a:cubicBezTo>
                  <a:cubicBezTo>
                    <a:pt x="404" y="530"/>
                    <a:pt x="407" y="531"/>
                    <a:pt x="409" y="533"/>
                  </a:cubicBezTo>
                  <a:cubicBezTo>
                    <a:pt x="412" y="533"/>
                    <a:pt x="412" y="533"/>
                    <a:pt x="412" y="533"/>
                  </a:cubicBezTo>
                  <a:cubicBezTo>
                    <a:pt x="413" y="533"/>
                    <a:pt x="415" y="533"/>
                    <a:pt x="416" y="536"/>
                  </a:cubicBezTo>
                  <a:cubicBezTo>
                    <a:pt x="416" y="536"/>
                    <a:pt x="416" y="536"/>
                    <a:pt x="417" y="536"/>
                  </a:cubicBezTo>
                  <a:cubicBezTo>
                    <a:pt x="417" y="537"/>
                    <a:pt x="418" y="538"/>
                    <a:pt x="418" y="539"/>
                  </a:cubicBezTo>
                  <a:cubicBezTo>
                    <a:pt x="420" y="541"/>
                    <a:pt x="423" y="542"/>
                    <a:pt x="429" y="542"/>
                  </a:cubicBezTo>
                  <a:cubicBezTo>
                    <a:pt x="430" y="542"/>
                    <a:pt x="432" y="542"/>
                    <a:pt x="433" y="542"/>
                  </a:cubicBezTo>
                  <a:cubicBezTo>
                    <a:pt x="434" y="542"/>
                    <a:pt x="436" y="542"/>
                    <a:pt x="437" y="542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440" y="546"/>
                    <a:pt x="440" y="546"/>
                    <a:pt x="440" y="546"/>
                  </a:cubicBezTo>
                  <a:cubicBezTo>
                    <a:pt x="440" y="546"/>
                    <a:pt x="440" y="546"/>
                    <a:pt x="440" y="547"/>
                  </a:cubicBezTo>
                  <a:cubicBezTo>
                    <a:pt x="440" y="547"/>
                    <a:pt x="440" y="547"/>
                    <a:pt x="440" y="547"/>
                  </a:cubicBezTo>
                  <a:cubicBezTo>
                    <a:pt x="440" y="547"/>
                    <a:pt x="440" y="547"/>
                    <a:pt x="442" y="547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5" y="568"/>
                    <a:pt x="445" y="568"/>
                    <a:pt x="445" y="568"/>
                  </a:cubicBezTo>
                  <a:cubicBezTo>
                    <a:pt x="441" y="567"/>
                    <a:pt x="441" y="567"/>
                    <a:pt x="441" y="567"/>
                  </a:cubicBezTo>
                  <a:cubicBezTo>
                    <a:pt x="441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8"/>
                  </a:cubicBezTo>
                  <a:cubicBezTo>
                    <a:pt x="439" y="572"/>
                    <a:pt x="439" y="574"/>
                    <a:pt x="440" y="575"/>
                  </a:cubicBezTo>
                  <a:cubicBezTo>
                    <a:pt x="440" y="575"/>
                    <a:pt x="441" y="575"/>
                    <a:pt x="442" y="575"/>
                  </a:cubicBezTo>
                  <a:cubicBezTo>
                    <a:pt x="444" y="575"/>
                    <a:pt x="444" y="575"/>
                    <a:pt x="444" y="575"/>
                  </a:cubicBezTo>
                  <a:cubicBezTo>
                    <a:pt x="445" y="578"/>
                    <a:pt x="445" y="578"/>
                    <a:pt x="445" y="578"/>
                  </a:cubicBezTo>
                  <a:cubicBezTo>
                    <a:pt x="445" y="579"/>
                    <a:pt x="445" y="579"/>
                    <a:pt x="445" y="579"/>
                  </a:cubicBezTo>
                  <a:cubicBezTo>
                    <a:pt x="445" y="581"/>
                    <a:pt x="445" y="585"/>
                    <a:pt x="442" y="586"/>
                  </a:cubicBezTo>
                  <a:cubicBezTo>
                    <a:pt x="441" y="587"/>
                    <a:pt x="440" y="587"/>
                    <a:pt x="439" y="588"/>
                  </a:cubicBezTo>
                  <a:cubicBezTo>
                    <a:pt x="435" y="591"/>
                    <a:pt x="431" y="594"/>
                    <a:pt x="428" y="599"/>
                  </a:cubicBezTo>
                  <a:cubicBezTo>
                    <a:pt x="427" y="600"/>
                    <a:pt x="426" y="601"/>
                    <a:pt x="426" y="602"/>
                  </a:cubicBezTo>
                  <a:cubicBezTo>
                    <a:pt x="424" y="605"/>
                    <a:pt x="423" y="605"/>
                    <a:pt x="422" y="605"/>
                  </a:cubicBezTo>
                  <a:cubicBezTo>
                    <a:pt x="422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6"/>
                    <a:pt x="421" y="606"/>
                  </a:cubicBezTo>
                  <a:cubicBezTo>
                    <a:pt x="422" y="610"/>
                    <a:pt x="422" y="610"/>
                    <a:pt x="422" y="610"/>
                  </a:cubicBezTo>
                  <a:cubicBezTo>
                    <a:pt x="418" y="610"/>
                    <a:pt x="418" y="610"/>
                    <a:pt x="418" y="610"/>
                  </a:cubicBezTo>
                  <a:cubicBezTo>
                    <a:pt x="418" y="610"/>
                    <a:pt x="417" y="610"/>
                    <a:pt x="417" y="612"/>
                  </a:cubicBezTo>
                  <a:cubicBezTo>
                    <a:pt x="417" y="612"/>
                    <a:pt x="417" y="613"/>
                    <a:pt x="417" y="613"/>
                  </a:cubicBezTo>
                  <a:cubicBezTo>
                    <a:pt x="417" y="614"/>
                    <a:pt x="417" y="615"/>
                    <a:pt x="416" y="616"/>
                  </a:cubicBezTo>
                  <a:cubicBezTo>
                    <a:pt x="416" y="617"/>
                    <a:pt x="415" y="619"/>
                    <a:pt x="411" y="619"/>
                  </a:cubicBezTo>
                  <a:cubicBezTo>
                    <a:pt x="410" y="619"/>
                    <a:pt x="410" y="619"/>
                    <a:pt x="409" y="619"/>
                  </a:cubicBezTo>
                  <a:cubicBezTo>
                    <a:pt x="409" y="619"/>
                    <a:pt x="409" y="619"/>
                    <a:pt x="408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620"/>
                    <a:pt x="402" y="620"/>
                    <a:pt x="402" y="620"/>
                  </a:cubicBezTo>
                  <a:cubicBezTo>
                    <a:pt x="402" y="620"/>
                    <a:pt x="402" y="621"/>
                    <a:pt x="402" y="622"/>
                  </a:cubicBezTo>
                  <a:cubicBezTo>
                    <a:pt x="402" y="623"/>
                    <a:pt x="402" y="626"/>
                    <a:pt x="402" y="627"/>
                  </a:cubicBezTo>
                  <a:cubicBezTo>
                    <a:pt x="402" y="627"/>
                    <a:pt x="403" y="627"/>
                    <a:pt x="404" y="627"/>
                  </a:cubicBezTo>
                  <a:cubicBezTo>
                    <a:pt x="407" y="627"/>
                    <a:pt x="407" y="627"/>
                    <a:pt x="407" y="627"/>
                  </a:cubicBezTo>
                  <a:cubicBezTo>
                    <a:pt x="407" y="630"/>
                    <a:pt x="407" y="630"/>
                    <a:pt x="407" y="630"/>
                  </a:cubicBezTo>
                  <a:cubicBezTo>
                    <a:pt x="407" y="649"/>
                    <a:pt x="407" y="649"/>
                    <a:pt x="407" y="649"/>
                  </a:cubicBezTo>
                  <a:cubicBezTo>
                    <a:pt x="407" y="652"/>
                    <a:pt x="407" y="654"/>
                    <a:pt x="407" y="657"/>
                  </a:cubicBezTo>
                  <a:cubicBezTo>
                    <a:pt x="407" y="662"/>
                    <a:pt x="406" y="668"/>
                    <a:pt x="407" y="673"/>
                  </a:cubicBezTo>
                  <a:cubicBezTo>
                    <a:pt x="407" y="676"/>
                    <a:pt x="406" y="680"/>
                    <a:pt x="399" y="680"/>
                  </a:cubicBezTo>
                  <a:cubicBezTo>
                    <a:pt x="398" y="681"/>
                    <a:pt x="396" y="681"/>
                    <a:pt x="395" y="683"/>
                  </a:cubicBezTo>
                  <a:cubicBezTo>
                    <a:pt x="393" y="685"/>
                    <a:pt x="392" y="687"/>
                    <a:pt x="391" y="690"/>
                  </a:cubicBezTo>
                  <a:cubicBezTo>
                    <a:pt x="391" y="692"/>
                    <a:pt x="390" y="694"/>
                    <a:pt x="389" y="696"/>
                  </a:cubicBezTo>
                  <a:cubicBezTo>
                    <a:pt x="388" y="698"/>
                    <a:pt x="387" y="699"/>
                    <a:pt x="384" y="699"/>
                  </a:cubicBezTo>
                  <a:cubicBezTo>
                    <a:pt x="382" y="699"/>
                    <a:pt x="382" y="699"/>
                    <a:pt x="382" y="699"/>
                  </a:cubicBezTo>
                  <a:cubicBezTo>
                    <a:pt x="382" y="699"/>
                    <a:pt x="381" y="699"/>
                    <a:pt x="380" y="700"/>
                  </a:cubicBezTo>
                  <a:cubicBezTo>
                    <a:pt x="380" y="700"/>
                    <a:pt x="379" y="700"/>
                    <a:pt x="378" y="701"/>
                  </a:cubicBezTo>
                  <a:cubicBezTo>
                    <a:pt x="377" y="702"/>
                    <a:pt x="376" y="702"/>
                    <a:pt x="375" y="703"/>
                  </a:cubicBezTo>
                  <a:cubicBezTo>
                    <a:pt x="374" y="704"/>
                    <a:pt x="372" y="704"/>
                    <a:pt x="371" y="704"/>
                  </a:cubicBezTo>
                  <a:cubicBezTo>
                    <a:pt x="370" y="704"/>
                    <a:pt x="370" y="704"/>
                    <a:pt x="369" y="704"/>
                  </a:cubicBezTo>
                  <a:cubicBezTo>
                    <a:pt x="369" y="705"/>
                    <a:pt x="369" y="707"/>
                    <a:pt x="369" y="708"/>
                  </a:cubicBezTo>
                  <a:cubicBezTo>
                    <a:pt x="369" y="709"/>
                    <a:pt x="369" y="710"/>
                    <a:pt x="369" y="710"/>
                  </a:cubicBezTo>
                  <a:cubicBezTo>
                    <a:pt x="369" y="714"/>
                    <a:pt x="369" y="714"/>
                    <a:pt x="369" y="714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4"/>
                  </a:cubicBezTo>
                  <a:cubicBezTo>
                    <a:pt x="365" y="714"/>
                    <a:pt x="365" y="714"/>
                    <a:pt x="365" y="714"/>
                  </a:cubicBezTo>
                  <a:cubicBezTo>
                    <a:pt x="364" y="717"/>
                    <a:pt x="363" y="718"/>
                    <a:pt x="360" y="718"/>
                  </a:cubicBezTo>
                  <a:cubicBezTo>
                    <a:pt x="355" y="718"/>
                    <a:pt x="355" y="718"/>
                    <a:pt x="355" y="718"/>
                  </a:cubicBezTo>
                  <a:cubicBezTo>
                    <a:pt x="354" y="718"/>
                    <a:pt x="352" y="718"/>
                    <a:pt x="350" y="718"/>
                  </a:cubicBezTo>
                  <a:cubicBezTo>
                    <a:pt x="349" y="718"/>
                    <a:pt x="347" y="718"/>
                    <a:pt x="345" y="718"/>
                  </a:cubicBezTo>
                  <a:cubicBezTo>
                    <a:pt x="342" y="718"/>
                    <a:pt x="340" y="718"/>
                    <a:pt x="338" y="719"/>
                  </a:cubicBezTo>
                  <a:cubicBezTo>
                    <a:pt x="334" y="719"/>
                    <a:pt x="333" y="722"/>
                    <a:pt x="332" y="724"/>
                  </a:cubicBezTo>
                  <a:cubicBezTo>
                    <a:pt x="331" y="725"/>
                    <a:pt x="331" y="725"/>
                    <a:pt x="331" y="725"/>
                  </a:cubicBezTo>
                  <a:cubicBezTo>
                    <a:pt x="331" y="727"/>
                    <a:pt x="330" y="729"/>
                    <a:pt x="328" y="731"/>
                  </a:cubicBezTo>
                  <a:cubicBezTo>
                    <a:pt x="327" y="732"/>
                    <a:pt x="327" y="733"/>
                    <a:pt x="327" y="734"/>
                  </a:cubicBezTo>
                  <a:cubicBezTo>
                    <a:pt x="327" y="738"/>
                    <a:pt x="327" y="738"/>
                    <a:pt x="327" y="738"/>
                  </a:cubicBezTo>
                  <a:cubicBezTo>
                    <a:pt x="323" y="737"/>
                    <a:pt x="323" y="737"/>
                    <a:pt x="323" y="737"/>
                  </a:cubicBezTo>
                  <a:cubicBezTo>
                    <a:pt x="323" y="737"/>
                    <a:pt x="322" y="737"/>
                    <a:pt x="322" y="737"/>
                  </a:cubicBezTo>
                  <a:cubicBezTo>
                    <a:pt x="322" y="737"/>
                    <a:pt x="322" y="737"/>
                    <a:pt x="322" y="739"/>
                  </a:cubicBezTo>
                  <a:cubicBezTo>
                    <a:pt x="322" y="766"/>
                    <a:pt x="322" y="766"/>
                    <a:pt x="322" y="766"/>
                  </a:cubicBezTo>
                  <a:cubicBezTo>
                    <a:pt x="322" y="770"/>
                    <a:pt x="322" y="773"/>
                    <a:pt x="320" y="776"/>
                  </a:cubicBezTo>
                  <a:cubicBezTo>
                    <a:pt x="318" y="782"/>
                    <a:pt x="313" y="785"/>
                    <a:pt x="309" y="787"/>
                  </a:cubicBezTo>
                  <a:cubicBezTo>
                    <a:pt x="307" y="788"/>
                    <a:pt x="307" y="788"/>
                    <a:pt x="307" y="788"/>
                  </a:cubicBezTo>
                  <a:cubicBezTo>
                    <a:pt x="306" y="789"/>
                    <a:pt x="305" y="789"/>
                    <a:pt x="304" y="789"/>
                  </a:cubicBezTo>
                  <a:cubicBezTo>
                    <a:pt x="304" y="789"/>
                    <a:pt x="303" y="789"/>
                    <a:pt x="303" y="789"/>
                  </a:cubicBezTo>
                  <a:cubicBezTo>
                    <a:pt x="303" y="789"/>
                    <a:pt x="303" y="789"/>
                    <a:pt x="303" y="789"/>
                  </a:cubicBezTo>
                  <a:cubicBezTo>
                    <a:pt x="303" y="791"/>
                    <a:pt x="303" y="794"/>
                    <a:pt x="303" y="797"/>
                  </a:cubicBezTo>
                  <a:cubicBezTo>
                    <a:pt x="303" y="798"/>
                    <a:pt x="303" y="799"/>
                    <a:pt x="303" y="800"/>
                  </a:cubicBezTo>
                  <a:cubicBezTo>
                    <a:pt x="303" y="804"/>
                    <a:pt x="303" y="804"/>
                    <a:pt x="303" y="804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8" y="803"/>
                    <a:pt x="298" y="805"/>
                  </a:cubicBezTo>
                  <a:cubicBezTo>
                    <a:pt x="298" y="808"/>
                    <a:pt x="298" y="808"/>
                    <a:pt x="298" y="808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80" y="809"/>
                    <a:pt x="280" y="809"/>
                    <a:pt x="280" y="810"/>
                  </a:cubicBezTo>
                  <a:cubicBezTo>
                    <a:pt x="280" y="810"/>
                    <a:pt x="281" y="811"/>
                    <a:pt x="284" y="811"/>
                  </a:cubicBezTo>
                  <a:cubicBezTo>
                    <a:pt x="284" y="811"/>
                    <a:pt x="285" y="811"/>
                    <a:pt x="285" y="811"/>
                  </a:cubicBezTo>
                  <a:cubicBezTo>
                    <a:pt x="289" y="810"/>
                    <a:pt x="289" y="810"/>
                    <a:pt x="289" y="810"/>
                  </a:cubicBezTo>
                  <a:cubicBezTo>
                    <a:pt x="289" y="814"/>
                    <a:pt x="289" y="814"/>
                    <a:pt x="289" y="814"/>
                  </a:cubicBezTo>
                  <a:cubicBezTo>
                    <a:pt x="289" y="815"/>
                    <a:pt x="290" y="817"/>
                    <a:pt x="291" y="819"/>
                  </a:cubicBezTo>
                  <a:cubicBezTo>
                    <a:pt x="293" y="822"/>
                    <a:pt x="295" y="826"/>
                    <a:pt x="293" y="831"/>
                  </a:cubicBezTo>
                  <a:cubicBezTo>
                    <a:pt x="291" y="834"/>
                    <a:pt x="288" y="836"/>
                    <a:pt x="283" y="836"/>
                  </a:cubicBezTo>
                  <a:cubicBezTo>
                    <a:pt x="283" y="836"/>
                    <a:pt x="282" y="836"/>
                    <a:pt x="282" y="836"/>
                  </a:cubicBezTo>
                  <a:cubicBezTo>
                    <a:pt x="281" y="836"/>
                    <a:pt x="281" y="836"/>
                    <a:pt x="281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0" y="837"/>
                    <a:pt x="279" y="838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75" y="841"/>
                    <a:pt x="275" y="841"/>
                    <a:pt x="275" y="841"/>
                  </a:cubicBezTo>
                  <a:cubicBezTo>
                    <a:pt x="274" y="840"/>
                    <a:pt x="271" y="839"/>
                    <a:pt x="270" y="839"/>
                  </a:cubicBezTo>
                  <a:cubicBezTo>
                    <a:pt x="268" y="839"/>
                    <a:pt x="268" y="839"/>
                    <a:pt x="268" y="840"/>
                  </a:cubicBezTo>
                  <a:cubicBezTo>
                    <a:pt x="267" y="840"/>
                    <a:pt x="266" y="842"/>
                    <a:pt x="266" y="844"/>
                  </a:cubicBezTo>
                  <a:cubicBezTo>
                    <a:pt x="266" y="845"/>
                    <a:pt x="266" y="845"/>
                    <a:pt x="266" y="845"/>
                  </a:cubicBezTo>
                  <a:cubicBezTo>
                    <a:pt x="265" y="848"/>
                    <a:pt x="264" y="853"/>
                    <a:pt x="259" y="854"/>
                  </a:cubicBezTo>
                  <a:cubicBezTo>
                    <a:pt x="259" y="855"/>
                    <a:pt x="258" y="855"/>
                    <a:pt x="257" y="855"/>
                  </a:cubicBezTo>
                  <a:cubicBezTo>
                    <a:pt x="257" y="855"/>
                    <a:pt x="256" y="855"/>
                    <a:pt x="256" y="855"/>
                  </a:cubicBezTo>
                  <a:cubicBezTo>
                    <a:pt x="256" y="855"/>
                    <a:pt x="256" y="856"/>
                    <a:pt x="256" y="856"/>
                  </a:cubicBezTo>
                  <a:cubicBezTo>
                    <a:pt x="256" y="857"/>
                    <a:pt x="257" y="857"/>
                    <a:pt x="257" y="858"/>
                  </a:cubicBezTo>
                  <a:cubicBezTo>
                    <a:pt x="258" y="858"/>
                    <a:pt x="258" y="858"/>
                    <a:pt x="258" y="858"/>
                  </a:cubicBezTo>
                  <a:cubicBezTo>
                    <a:pt x="261" y="859"/>
                    <a:pt x="261" y="859"/>
                    <a:pt x="261" y="859"/>
                  </a:cubicBezTo>
                  <a:cubicBezTo>
                    <a:pt x="261" y="861"/>
                    <a:pt x="261" y="861"/>
                    <a:pt x="261" y="861"/>
                  </a:cubicBezTo>
                  <a:cubicBezTo>
                    <a:pt x="261" y="862"/>
                    <a:pt x="261" y="862"/>
                    <a:pt x="261" y="863"/>
                  </a:cubicBezTo>
                  <a:cubicBezTo>
                    <a:pt x="261" y="863"/>
                    <a:pt x="262" y="864"/>
                    <a:pt x="262" y="865"/>
                  </a:cubicBezTo>
                  <a:cubicBezTo>
                    <a:pt x="264" y="867"/>
                    <a:pt x="265" y="869"/>
                    <a:pt x="265" y="872"/>
                  </a:cubicBezTo>
                  <a:cubicBezTo>
                    <a:pt x="265" y="873"/>
                    <a:pt x="265" y="874"/>
                    <a:pt x="265" y="876"/>
                  </a:cubicBezTo>
                  <a:cubicBezTo>
                    <a:pt x="265" y="879"/>
                    <a:pt x="265" y="883"/>
                    <a:pt x="265" y="886"/>
                  </a:cubicBezTo>
                  <a:cubicBezTo>
                    <a:pt x="266" y="886"/>
                    <a:pt x="266" y="886"/>
                    <a:pt x="267" y="886"/>
                  </a:cubicBezTo>
                  <a:cubicBezTo>
                    <a:pt x="268" y="887"/>
                    <a:pt x="269" y="887"/>
                    <a:pt x="269" y="888"/>
                  </a:cubicBezTo>
                  <a:cubicBezTo>
                    <a:pt x="270" y="889"/>
                    <a:pt x="270" y="891"/>
                    <a:pt x="270" y="891"/>
                  </a:cubicBezTo>
                  <a:cubicBezTo>
                    <a:pt x="270" y="892"/>
                    <a:pt x="270" y="892"/>
                    <a:pt x="270" y="892"/>
                  </a:cubicBezTo>
                  <a:cubicBezTo>
                    <a:pt x="270" y="899"/>
                    <a:pt x="270" y="899"/>
                    <a:pt x="270" y="899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1"/>
                    <a:pt x="271" y="901"/>
                    <a:pt x="272" y="901"/>
                  </a:cubicBezTo>
                  <a:cubicBezTo>
                    <a:pt x="273" y="901"/>
                    <a:pt x="276" y="902"/>
                    <a:pt x="278" y="904"/>
                  </a:cubicBezTo>
                  <a:cubicBezTo>
                    <a:pt x="279" y="906"/>
                    <a:pt x="280" y="908"/>
                    <a:pt x="280" y="910"/>
                  </a:cubicBezTo>
                  <a:cubicBezTo>
                    <a:pt x="280" y="911"/>
                    <a:pt x="280" y="912"/>
                    <a:pt x="279" y="914"/>
                  </a:cubicBezTo>
                  <a:cubicBezTo>
                    <a:pt x="279" y="916"/>
                    <a:pt x="279" y="916"/>
                    <a:pt x="279" y="916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276" y="916"/>
                    <a:pt x="275" y="916"/>
                    <a:pt x="275" y="916"/>
                  </a:cubicBezTo>
                  <a:cubicBezTo>
                    <a:pt x="275" y="916"/>
                    <a:pt x="274" y="916"/>
                    <a:pt x="274" y="916"/>
                  </a:cubicBezTo>
                  <a:cubicBezTo>
                    <a:pt x="274" y="917"/>
                    <a:pt x="274" y="917"/>
                    <a:pt x="274" y="917"/>
                  </a:cubicBezTo>
                  <a:cubicBezTo>
                    <a:pt x="275" y="917"/>
                    <a:pt x="275" y="918"/>
                    <a:pt x="276" y="919"/>
                  </a:cubicBezTo>
                  <a:cubicBezTo>
                    <a:pt x="277" y="921"/>
                    <a:pt x="278" y="922"/>
                    <a:pt x="279" y="924"/>
                  </a:cubicBezTo>
                  <a:cubicBezTo>
                    <a:pt x="280" y="926"/>
                    <a:pt x="279" y="927"/>
                    <a:pt x="279" y="928"/>
                  </a:cubicBezTo>
                  <a:cubicBezTo>
                    <a:pt x="277" y="930"/>
                    <a:pt x="274" y="931"/>
                    <a:pt x="272" y="93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7318378" y="4158815"/>
              <a:ext cx="123597" cy="216294"/>
            </a:xfrm>
            <a:custGeom>
              <a:gdLst>
                <a:gd fmla="*/ 8 w 42" name="T0"/>
                <a:gd fmla="*/ 74 h 74" name="T1"/>
                <a:gd fmla="*/ 4 w 42" name="T2"/>
                <a:gd fmla="*/ 74 h 74" name="T3"/>
                <a:gd fmla="*/ 1 w 42" name="T4"/>
                <a:gd fmla="*/ 73 h 74" name="T5"/>
                <a:gd fmla="*/ 2 w 42" name="T6"/>
                <a:gd fmla="*/ 70 h 74" name="T7"/>
                <a:gd fmla="*/ 1 w 42" name="T8"/>
                <a:gd fmla="*/ 63 h 74" name="T9"/>
                <a:gd fmla="*/ 3 w 42" name="T10"/>
                <a:gd fmla="*/ 47 h 74" name="T11"/>
                <a:gd fmla="*/ 6 w 42" name="T12"/>
                <a:gd fmla="*/ 45 h 74" name="T13"/>
                <a:gd fmla="*/ 6 w 42" name="T14"/>
                <a:gd fmla="*/ 44 h 74" name="T15"/>
                <a:gd fmla="*/ 9 w 42" name="T16"/>
                <a:gd fmla="*/ 32 h 74" name="T17"/>
                <a:gd fmla="*/ 11 w 42" name="T18"/>
                <a:gd fmla="*/ 30 h 74" name="T19"/>
                <a:gd fmla="*/ 11 w 42" name="T20"/>
                <a:gd fmla="*/ 30 h 74" name="T21"/>
                <a:gd fmla="*/ 13 w 42" name="T22"/>
                <a:gd fmla="*/ 22 h 74" name="T23"/>
                <a:gd fmla="*/ 16 w 42" name="T24"/>
                <a:gd fmla="*/ 21 h 74" name="T25"/>
                <a:gd fmla="*/ 16 w 42" name="T26"/>
                <a:gd fmla="*/ 20 h 74" name="T27"/>
                <a:gd fmla="*/ 19 w 42" name="T28"/>
                <a:gd fmla="*/ 12 h 74" name="T29"/>
                <a:gd fmla="*/ 24 w 42" name="T30"/>
                <a:gd fmla="*/ 7 h 74" name="T31"/>
                <a:gd fmla="*/ 30 w 42" name="T32"/>
                <a:gd fmla="*/ 0 h 74" name="T33"/>
                <a:gd fmla="*/ 36 w 42" name="T34"/>
                <a:gd fmla="*/ 1 h 74" name="T35"/>
                <a:gd fmla="*/ 36 w 42" name="T36"/>
                <a:gd fmla="*/ 3 h 74" name="T37"/>
                <a:gd fmla="*/ 39 w 42" name="T38"/>
                <a:gd fmla="*/ 1 h 74" name="T39"/>
                <a:gd fmla="*/ 40 w 42" name="T40"/>
                <a:gd fmla="*/ 5 h 74" name="T41"/>
                <a:gd fmla="*/ 29 w 42" name="T42"/>
                <a:gd fmla="*/ 29 h 74" name="T43"/>
                <a:gd fmla="*/ 27 w 42" name="T44"/>
                <a:gd fmla="*/ 30 h 74" name="T45"/>
                <a:gd fmla="*/ 27 w 42" name="T46"/>
                <a:gd fmla="*/ 30 h 74" name="T47"/>
                <a:gd fmla="*/ 27 w 42" name="T48"/>
                <a:gd fmla="*/ 32 h 74" name="T49"/>
                <a:gd fmla="*/ 27 w 42" name="T50"/>
                <a:gd fmla="*/ 34 h 74" name="T51"/>
                <a:gd fmla="*/ 23 w 42" name="T52"/>
                <a:gd fmla="*/ 40 h 74" name="T53"/>
                <a:gd fmla="*/ 22 w 42" name="T54"/>
                <a:gd fmla="*/ 41 h 74" name="T55"/>
                <a:gd fmla="*/ 22 w 42" name="T56"/>
                <a:gd fmla="*/ 43 h 74" name="T57"/>
                <a:gd fmla="*/ 22 w 42" name="T58"/>
                <a:gd fmla="*/ 45 h 74" name="T59"/>
                <a:gd fmla="*/ 22 w 42" name="T60"/>
                <a:gd fmla="*/ 47 h 74" name="T61"/>
                <a:gd fmla="*/ 22 w 42" name="T62"/>
                <a:gd fmla="*/ 52 h 74" name="T63"/>
                <a:gd fmla="*/ 21 w 42" name="T64"/>
                <a:gd fmla="*/ 58 h 74" name="T65"/>
                <a:gd fmla="*/ 20 w 42" name="T66"/>
                <a:gd fmla="*/ 60 h 74" name="T67"/>
                <a:gd fmla="*/ 19 w 42" name="T68"/>
                <a:gd fmla="*/ 63 h 74" name="T69"/>
                <a:gd fmla="*/ 8 w 42" name="T70"/>
                <a:gd fmla="*/ 74 h 7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74" w="42">
                  <a:moveTo>
                    <a:pt x="8" y="74"/>
                  </a:moveTo>
                  <a:cubicBezTo>
                    <a:pt x="6" y="74"/>
                    <a:pt x="5" y="74"/>
                    <a:pt x="4" y="7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69"/>
                    <a:pt x="2" y="65"/>
                    <a:pt x="1" y="63"/>
                  </a:cubicBezTo>
                  <a:cubicBezTo>
                    <a:pt x="1" y="57"/>
                    <a:pt x="0" y="50"/>
                    <a:pt x="3" y="47"/>
                  </a:cubicBezTo>
                  <a:cubicBezTo>
                    <a:pt x="4" y="46"/>
                    <a:pt x="5" y="45"/>
                    <a:pt x="6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6" y="40"/>
                    <a:pt x="5" y="35"/>
                    <a:pt x="9" y="32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0" y="24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7"/>
                    <a:pt x="17" y="14"/>
                    <a:pt x="19" y="12"/>
                  </a:cubicBezTo>
                  <a:cubicBezTo>
                    <a:pt x="21" y="10"/>
                    <a:pt x="23" y="8"/>
                    <a:pt x="24" y="7"/>
                  </a:cubicBezTo>
                  <a:cubicBezTo>
                    <a:pt x="28" y="4"/>
                    <a:pt x="30" y="3"/>
                    <a:pt x="30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14"/>
                    <a:pt x="36" y="25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7"/>
                    <a:pt x="25" y="40"/>
                    <a:pt x="23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50"/>
                    <a:pt x="22" y="52"/>
                  </a:cubicBezTo>
                  <a:cubicBezTo>
                    <a:pt x="22" y="54"/>
                    <a:pt x="22" y="56"/>
                    <a:pt x="21" y="58"/>
                  </a:cubicBezTo>
                  <a:cubicBezTo>
                    <a:pt x="21" y="59"/>
                    <a:pt x="21" y="59"/>
                    <a:pt x="20" y="60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8" y="67"/>
                    <a:pt x="15" y="74"/>
                    <a:pt x="8" y="7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7412312" y="4150164"/>
              <a:ext cx="25955" cy="40787"/>
            </a:xfrm>
            <a:custGeom>
              <a:gdLst>
                <a:gd fmla="*/ 2 w 9" name="T0"/>
                <a:gd fmla="*/ 9 h 14" name="T1"/>
                <a:gd fmla="*/ 0 w 9" name="T2"/>
                <a:gd fmla="*/ 6 h 14" name="T3"/>
                <a:gd fmla="*/ 2 w 9" name="T4"/>
                <a:gd fmla="*/ 0 h 14" name="T5"/>
                <a:gd fmla="*/ 9 w 9" name="T6"/>
                <a:gd fmla="*/ 8 h 14" name="T7"/>
                <a:gd fmla="*/ 7 w 9" name="T8"/>
                <a:gd fmla="*/ 11 h 14" name="T9"/>
                <a:gd fmla="*/ 3 w 9" name="T10"/>
                <a:gd fmla="*/ 14 h 14" name="T11"/>
                <a:gd fmla="*/ 2 w 9" name="T12"/>
                <a:gd fmla="*/ 9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9">
                  <a:moveTo>
                    <a:pt x="2" y="9"/>
                  </a:moveTo>
                  <a:cubicBezTo>
                    <a:pt x="2" y="8"/>
                    <a:pt x="1" y="7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9" y="5"/>
                    <a:pt x="9" y="8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6374098" y="2283851"/>
              <a:ext cx="40787" cy="29663"/>
            </a:xfrm>
            <a:custGeom>
              <a:gdLst>
                <a:gd fmla="*/ 14 w 14" name="T0"/>
                <a:gd fmla="*/ 10 h 10" name="T1"/>
                <a:gd fmla="*/ 11 w 14" name="T2"/>
                <a:gd fmla="*/ 4 h 10" name="T3"/>
                <a:gd fmla="*/ 10 w 14" name="T4"/>
                <a:gd fmla="*/ 0 h 10" name="T5"/>
                <a:gd fmla="*/ 3 w 14" name="T6"/>
                <a:gd fmla="*/ 0 h 10" name="T7"/>
                <a:gd fmla="*/ 0 w 14" name="T8"/>
                <a:gd fmla="*/ 0 h 10" name="T9"/>
                <a:gd fmla="*/ 0 w 14" name="T10"/>
                <a:gd fmla="*/ 4 h 10" name="T11"/>
                <a:gd fmla="*/ 0 w 14" name="T12"/>
                <a:gd fmla="*/ 7 h 10" name="T13"/>
                <a:gd fmla="*/ 1 w 14" name="T14"/>
                <a:gd fmla="*/ 10 h 10" name="T15"/>
                <a:gd fmla="*/ 14 w 14" name="T16"/>
                <a:gd fmla="*/ 10 h 10" name="T17"/>
                <a:gd fmla="*/ 14 w 14" name="T18"/>
                <a:gd fmla="*/ 10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14">
                  <a:moveTo>
                    <a:pt x="14" y="10"/>
                  </a:moveTo>
                  <a:cubicBezTo>
                    <a:pt x="14" y="7"/>
                    <a:pt x="12" y="6"/>
                    <a:pt x="11" y="4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6"/>
                    <a:pt x="11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6374098" y="2311043"/>
              <a:ext cx="111237" cy="113709"/>
            </a:xfrm>
            <a:custGeom>
              <a:gdLst>
                <a:gd fmla="*/ 5 w 38" name="T0"/>
                <a:gd fmla="*/ 29 h 39" name="T1"/>
                <a:gd fmla="*/ 10 w 38" name="T2"/>
                <a:gd fmla="*/ 34 h 39" name="T3"/>
                <a:gd fmla="*/ 14 w 38" name="T4"/>
                <a:gd fmla="*/ 38 h 39" name="T5"/>
                <a:gd fmla="*/ 26 w 38" name="T6"/>
                <a:gd fmla="*/ 37 h 39" name="T7"/>
                <a:gd fmla="*/ 30 w 38" name="T8"/>
                <a:gd fmla="*/ 35 h 39" name="T9"/>
                <a:gd fmla="*/ 34 w 38" name="T10"/>
                <a:gd fmla="*/ 33 h 39" name="T11"/>
                <a:gd fmla="*/ 37 w 38" name="T12"/>
                <a:gd fmla="*/ 23 h 39" name="T13"/>
                <a:gd fmla="*/ 34 w 38" name="T14"/>
                <a:gd fmla="*/ 13 h 39" name="T15"/>
                <a:gd fmla="*/ 35 w 38" name="T16"/>
                <a:gd fmla="*/ 11 h 39" name="T17"/>
                <a:gd fmla="*/ 38 w 38" name="T18"/>
                <a:gd fmla="*/ 9 h 39" name="T19"/>
                <a:gd fmla="*/ 38 w 38" name="T20"/>
                <a:gd fmla="*/ 5 h 39" name="T21"/>
                <a:gd fmla="*/ 36 w 38" name="T22"/>
                <a:gd fmla="*/ 5 h 39" name="T23"/>
                <a:gd fmla="*/ 32 w 38" name="T24"/>
                <a:gd fmla="*/ 3 h 39" name="T25"/>
                <a:gd fmla="*/ 22 w 38" name="T26"/>
                <a:gd fmla="*/ 1 h 39" name="T27"/>
                <a:gd fmla="*/ 19 w 38" name="T28"/>
                <a:gd fmla="*/ 1 h 39" name="T29"/>
                <a:gd fmla="*/ 19 w 38" name="T30"/>
                <a:gd fmla="*/ 3 h 39" name="T31"/>
                <a:gd fmla="*/ 18 w 38" name="T32"/>
                <a:gd fmla="*/ 7 h 39" name="T33"/>
                <a:gd fmla="*/ 10 w 38" name="T34"/>
                <a:gd fmla="*/ 10 h 39" name="T35"/>
                <a:gd fmla="*/ 5 w 38" name="T36"/>
                <a:gd fmla="*/ 15 h 39" name="T37"/>
                <a:gd fmla="*/ 1 w 38" name="T38"/>
                <a:gd fmla="*/ 15 h 39" name="T39"/>
                <a:gd fmla="*/ 0 w 38" name="T40"/>
                <a:gd fmla="*/ 17 h 39" name="T41"/>
                <a:gd fmla="*/ 0 w 38" name="T42"/>
                <a:gd fmla="*/ 24 h 39" name="T43"/>
                <a:gd fmla="*/ 5 w 38" name="T44"/>
                <a:gd fmla="*/ 29 h 39" name="T45"/>
                <a:gd fmla="*/ 5 w 38" name="T46"/>
                <a:gd fmla="*/ 29 h 3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9" w="38">
                  <a:moveTo>
                    <a:pt x="5" y="29"/>
                  </a:moveTo>
                  <a:cubicBezTo>
                    <a:pt x="8" y="29"/>
                    <a:pt x="11" y="30"/>
                    <a:pt x="10" y="34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8" y="38"/>
                    <a:pt x="23" y="39"/>
                    <a:pt x="26" y="37"/>
                  </a:cubicBezTo>
                  <a:cubicBezTo>
                    <a:pt x="28" y="36"/>
                    <a:pt x="28" y="35"/>
                    <a:pt x="30" y="35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8" y="31"/>
                    <a:pt x="38" y="27"/>
                    <a:pt x="37" y="23"/>
                  </a:cubicBezTo>
                  <a:cubicBezTo>
                    <a:pt x="36" y="20"/>
                    <a:pt x="33" y="16"/>
                    <a:pt x="34" y="13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7" y="10"/>
                    <a:pt x="38" y="11"/>
                    <a:pt x="38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29" y="0"/>
                    <a:pt x="25" y="1"/>
                    <a:pt x="22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5"/>
                    <a:pt x="18" y="6"/>
                    <a:pt x="18" y="7"/>
                  </a:cubicBezTo>
                  <a:cubicBezTo>
                    <a:pt x="17" y="11"/>
                    <a:pt x="13" y="10"/>
                    <a:pt x="10" y="10"/>
                  </a:cubicBezTo>
                  <a:cubicBezTo>
                    <a:pt x="9" y="13"/>
                    <a:pt x="9" y="16"/>
                    <a:pt x="5" y="15"/>
                  </a:cubicBezTo>
                  <a:cubicBezTo>
                    <a:pt x="4" y="15"/>
                    <a:pt x="3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3" y="25"/>
                    <a:pt x="6" y="25"/>
                    <a:pt x="5" y="29"/>
                  </a:cubicBezTo>
                  <a:cubicBezTo>
                    <a:pt x="8" y="29"/>
                    <a:pt x="6" y="25"/>
                    <a:pt x="5" y="29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6496459" y="2333290"/>
              <a:ext cx="72922" cy="61798"/>
            </a:xfrm>
            <a:custGeom>
              <a:gdLst>
                <a:gd fmla="*/ 10 w 25" name="T0"/>
                <a:gd fmla="*/ 16 h 21" name="T1"/>
                <a:gd fmla="*/ 15 w 25" name="T2"/>
                <a:gd fmla="*/ 21 h 21" name="T3"/>
                <a:gd fmla="*/ 24 w 25" name="T4"/>
                <a:gd fmla="*/ 18 h 21" name="T5"/>
                <a:gd fmla="*/ 24 w 25" name="T6"/>
                <a:gd fmla="*/ 7 h 21" name="T7"/>
                <a:gd fmla="*/ 20 w 25" name="T8"/>
                <a:gd fmla="*/ 2 h 21" name="T9"/>
                <a:gd fmla="*/ 2 w 25" name="T10"/>
                <a:gd fmla="*/ 4 h 21" name="T11"/>
                <a:gd fmla="*/ 2 w 25" name="T12"/>
                <a:gd fmla="*/ 7 h 21" name="T13"/>
                <a:gd fmla="*/ 5 w 25" name="T14"/>
                <a:gd fmla="*/ 9 h 21" name="T15"/>
                <a:gd fmla="*/ 10 w 25" name="T16"/>
                <a:gd fmla="*/ 16 h 21" name="T17"/>
                <a:gd fmla="*/ 10 w 25" name="T18"/>
                <a:gd fmla="*/ 16 h 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" w="25">
                  <a:moveTo>
                    <a:pt x="10" y="16"/>
                  </a:moveTo>
                  <a:cubicBezTo>
                    <a:pt x="14" y="16"/>
                    <a:pt x="15" y="18"/>
                    <a:pt x="15" y="21"/>
                  </a:cubicBezTo>
                  <a:cubicBezTo>
                    <a:pt x="18" y="21"/>
                    <a:pt x="22" y="21"/>
                    <a:pt x="24" y="18"/>
                  </a:cubicBezTo>
                  <a:cubicBezTo>
                    <a:pt x="25" y="15"/>
                    <a:pt x="24" y="10"/>
                    <a:pt x="24" y="7"/>
                  </a:cubicBezTo>
                  <a:cubicBezTo>
                    <a:pt x="21" y="7"/>
                    <a:pt x="19" y="6"/>
                    <a:pt x="20" y="2"/>
                  </a:cubicBezTo>
                  <a:cubicBezTo>
                    <a:pt x="15" y="2"/>
                    <a:pt x="5" y="0"/>
                    <a:pt x="2" y="4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8" y="11"/>
                    <a:pt x="10" y="13"/>
                    <a:pt x="10" y="16"/>
                  </a:cubicBezTo>
                  <a:cubicBezTo>
                    <a:pt x="14" y="15"/>
                    <a:pt x="9" y="1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6496459" y="2409920"/>
              <a:ext cx="72922" cy="40787"/>
            </a:xfrm>
            <a:custGeom>
              <a:gdLst>
                <a:gd fmla="*/ 10 w 25" name="T0"/>
                <a:gd fmla="*/ 14 h 14" name="T1"/>
                <a:gd fmla="*/ 21 w 25" name="T2"/>
                <a:gd fmla="*/ 14 h 14" name="T3"/>
                <a:gd fmla="*/ 23 w 25" name="T4"/>
                <a:gd fmla="*/ 14 h 14" name="T5"/>
                <a:gd fmla="*/ 24 w 25" name="T6"/>
                <a:gd fmla="*/ 13 h 14" name="T7"/>
                <a:gd fmla="*/ 24 w 25" name="T8"/>
                <a:gd fmla="*/ 8 h 14" name="T9"/>
                <a:gd fmla="*/ 21 w 25" name="T10"/>
                <a:gd fmla="*/ 4 h 14" name="T11"/>
                <a:gd fmla="*/ 15 w 25" name="T12"/>
                <a:gd fmla="*/ 2 h 14" name="T13"/>
                <a:gd fmla="*/ 15 w 25" name="T14"/>
                <a:gd fmla="*/ 0 h 14" name="T15"/>
                <a:gd fmla="*/ 9 w 25" name="T16"/>
                <a:gd fmla="*/ 0 h 14" name="T17"/>
                <a:gd fmla="*/ 4 w 25" name="T18"/>
                <a:gd fmla="*/ 0 h 14" name="T19"/>
                <a:gd fmla="*/ 2 w 25" name="T20"/>
                <a:gd fmla="*/ 0 h 14" name="T21"/>
                <a:gd fmla="*/ 1 w 25" name="T22"/>
                <a:gd fmla="*/ 2 h 14" name="T23"/>
                <a:gd fmla="*/ 1 w 25" name="T24"/>
                <a:gd fmla="*/ 7 h 14" name="T25"/>
                <a:gd fmla="*/ 1 w 25" name="T26"/>
                <a:gd fmla="*/ 9 h 14" name="T27"/>
                <a:gd fmla="*/ 4 w 25" name="T28"/>
                <a:gd fmla="*/ 9 h 14" name="T29"/>
                <a:gd fmla="*/ 9 w 25" name="T30"/>
                <a:gd fmla="*/ 9 h 14" name="T31"/>
                <a:gd fmla="*/ 10 w 25" name="T32"/>
                <a:gd fmla="*/ 10 h 14" name="T33"/>
                <a:gd fmla="*/ 10 w 25" name="T34"/>
                <a:gd fmla="*/ 14 h 14" name="T35"/>
                <a:gd fmla="*/ 10 w 25" name="T36"/>
                <a:gd fmla="*/ 14 h 1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" w="25">
                  <a:moveTo>
                    <a:pt x="10" y="14"/>
                  </a:moveTo>
                  <a:cubicBezTo>
                    <a:pt x="14" y="14"/>
                    <a:pt x="17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5" y="14"/>
                    <a:pt x="24" y="13"/>
                  </a:cubicBezTo>
                  <a:cubicBezTo>
                    <a:pt x="24" y="11"/>
                    <a:pt x="24" y="9"/>
                    <a:pt x="24" y="8"/>
                  </a:cubicBezTo>
                  <a:cubicBezTo>
                    <a:pt x="24" y="6"/>
                    <a:pt x="23" y="4"/>
                    <a:pt x="21" y="4"/>
                  </a:cubicBezTo>
                  <a:cubicBezTo>
                    <a:pt x="18" y="4"/>
                    <a:pt x="16" y="5"/>
                    <a:pt x="15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3" y="14"/>
                    <a:pt x="10" y="1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12855" y="2184974"/>
              <a:ext cx="304048" cy="212587"/>
            </a:xfrm>
            <a:custGeom>
              <a:gdLst>
                <a:gd fmla="*/ 5 w 104" name="T0"/>
                <a:gd fmla="*/ 6 h 73" name="T1"/>
                <a:gd fmla="*/ 5 w 104" name="T2"/>
                <a:gd fmla="*/ 10 h 73" name="T3"/>
                <a:gd fmla="*/ 6 w 104" name="T4"/>
                <a:gd fmla="*/ 11 h 73" name="T5"/>
                <a:gd fmla="*/ 10 w 104" name="T6"/>
                <a:gd fmla="*/ 14 h 73" name="T7"/>
                <a:gd fmla="*/ 14 w 104" name="T8"/>
                <a:gd fmla="*/ 25 h 73" name="T9"/>
                <a:gd fmla="*/ 14 w 104" name="T10"/>
                <a:gd fmla="*/ 37 h 73" name="T11"/>
                <a:gd fmla="*/ 11 w 104" name="T12"/>
                <a:gd fmla="*/ 39 h 73" name="T13"/>
                <a:gd fmla="*/ 9 w 104" name="T14"/>
                <a:gd fmla="*/ 40 h 73" name="T15"/>
                <a:gd fmla="*/ 7 w 104" name="T16"/>
                <a:gd fmla="*/ 43 h 73" name="T17"/>
                <a:gd fmla="*/ 0 w 104" name="T18"/>
                <a:gd fmla="*/ 48 h 73" name="T19"/>
                <a:gd fmla="*/ 0 w 104" name="T20"/>
                <a:gd fmla="*/ 55 h 73" name="T21"/>
                <a:gd fmla="*/ 1 w 104" name="T22"/>
                <a:gd fmla="*/ 59 h 73" name="T23"/>
                <a:gd fmla="*/ 4 w 104" name="T24"/>
                <a:gd fmla="*/ 62 h 73" name="T25"/>
                <a:gd fmla="*/ 14 w 104" name="T26"/>
                <a:gd fmla="*/ 72 h 73" name="T27"/>
                <a:gd fmla="*/ 29 w 104" name="T28"/>
                <a:gd fmla="*/ 72 h 73" name="T29"/>
                <a:gd fmla="*/ 37 w 104" name="T30"/>
                <a:gd fmla="*/ 69 h 73" name="T31"/>
                <a:gd fmla="*/ 39 w 104" name="T32"/>
                <a:gd fmla="*/ 61 h 73" name="T33"/>
                <a:gd fmla="*/ 41 w 104" name="T34"/>
                <a:gd fmla="*/ 58 h 73" name="T35"/>
                <a:gd fmla="*/ 42 w 104" name="T36"/>
                <a:gd fmla="*/ 57 h 73" name="T37"/>
                <a:gd fmla="*/ 43 w 104" name="T38"/>
                <a:gd fmla="*/ 55 h 73" name="T39"/>
                <a:gd fmla="*/ 53 w 104" name="T40"/>
                <a:gd fmla="*/ 53 h 73" name="T41"/>
                <a:gd fmla="*/ 60 w 104" name="T42"/>
                <a:gd fmla="*/ 53 h 73" name="T43"/>
                <a:gd fmla="*/ 62 w 104" name="T44"/>
                <a:gd fmla="*/ 50 h 73" name="T45"/>
                <a:gd fmla="*/ 65 w 104" name="T46"/>
                <a:gd fmla="*/ 48 h 73" name="T47"/>
                <a:gd fmla="*/ 68 w 104" name="T48"/>
                <a:gd fmla="*/ 48 h 73" name="T49"/>
                <a:gd fmla="*/ 71 w 104" name="T50"/>
                <a:gd fmla="*/ 47 h 73" name="T51"/>
                <a:gd fmla="*/ 78 w 104" name="T52"/>
                <a:gd fmla="*/ 40 h 73" name="T53"/>
                <a:gd fmla="*/ 84 w 104" name="T54"/>
                <a:gd fmla="*/ 39 h 73" name="T55"/>
                <a:gd fmla="*/ 87 w 104" name="T56"/>
                <a:gd fmla="*/ 39 h 73" name="T57"/>
                <a:gd fmla="*/ 90 w 104" name="T58"/>
                <a:gd fmla="*/ 38 h 73" name="T59"/>
                <a:gd fmla="*/ 93 w 104" name="T60"/>
                <a:gd fmla="*/ 34 h 73" name="T61"/>
                <a:gd fmla="*/ 97 w 104" name="T62"/>
                <a:gd fmla="*/ 31 h 73" name="T63"/>
                <a:gd fmla="*/ 95 w 104" name="T64"/>
                <a:gd fmla="*/ 27 h 73" name="T65"/>
                <a:gd fmla="*/ 95 w 104" name="T66"/>
                <a:gd fmla="*/ 19 h 73" name="T67"/>
                <a:gd fmla="*/ 99 w 104" name="T68"/>
                <a:gd fmla="*/ 13 h 73" name="T69"/>
                <a:gd fmla="*/ 103 w 104" name="T70"/>
                <a:gd fmla="*/ 11 h 73" name="T71"/>
                <a:gd fmla="*/ 104 w 104" name="T72"/>
                <a:gd fmla="*/ 6 h 73" name="T73"/>
                <a:gd fmla="*/ 104 w 104" name="T74"/>
                <a:gd fmla="*/ 4 h 73" name="T75"/>
                <a:gd fmla="*/ 103 w 104" name="T76"/>
                <a:gd fmla="*/ 1 h 73" name="T77"/>
                <a:gd fmla="*/ 97 w 104" name="T78"/>
                <a:gd fmla="*/ 1 h 73" name="T79"/>
                <a:gd fmla="*/ 85 w 104" name="T80"/>
                <a:gd fmla="*/ 0 h 73" name="T81"/>
                <a:gd fmla="*/ 5 w 104" name="T82"/>
                <a:gd fmla="*/ 6 h 73" name="T83"/>
                <a:gd fmla="*/ 5 w 104" name="T84"/>
                <a:gd fmla="*/ 6 h 7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73" w="104">
                  <a:moveTo>
                    <a:pt x="5" y="6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4" y="17"/>
                    <a:pt x="14" y="20"/>
                    <a:pt x="14" y="25"/>
                  </a:cubicBezTo>
                  <a:cubicBezTo>
                    <a:pt x="14" y="29"/>
                    <a:pt x="15" y="33"/>
                    <a:pt x="14" y="37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0" y="39"/>
                    <a:pt x="10" y="39"/>
                    <a:pt x="9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6" y="45"/>
                    <a:pt x="3" y="48"/>
                    <a:pt x="0" y="48"/>
                  </a:cubicBezTo>
                  <a:cubicBezTo>
                    <a:pt x="0" y="51"/>
                    <a:pt x="0" y="53"/>
                    <a:pt x="0" y="55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2" y="60"/>
                    <a:pt x="3" y="61"/>
                    <a:pt x="4" y="62"/>
                  </a:cubicBezTo>
                  <a:cubicBezTo>
                    <a:pt x="8" y="65"/>
                    <a:pt x="11" y="69"/>
                    <a:pt x="14" y="72"/>
                  </a:cubicBezTo>
                  <a:cubicBezTo>
                    <a:pt x="19" y="72"/>
                    <a:pt x="24" y="72"/>
                    <a:pt x="29" y="72"/>
                  </a:cubicBezTo>
                  <a:cubicBezTo>
                    <a:pt x="32" y="72"/>
                    <a:pt x="37" y="73"/>
                    <a:pt x="37" y="69"/>
                  </a:cubicBezTo>
                  <a:cubicBezTo>
                    <a:pt x="38" y="66"/>
                    <a:pt x="38" y="63"/>
                    <a:pt x="39" y="61"/>
                  </a:cubicBezTo>
                  <a:cubicBezTo>
                    <a:pt x="39" y="60"/>
                    <a:pt x="40" y="58"/>
                    <a:pt x="41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4" y="52"/>
                    <a:pt x="50" y="53"/>
                    <a:pt x="53" y="53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2" y="53"/>
                    <a:pt x="61" y="51"/>
                    <a:pt x="62" y="50"/>
                  </a:cubicBezTo>
                  <a:cubicBezTo>
                    <a:pt x="63" y="49"/>
                    <a:pt x="64" y="48"/>
                    <a:pt x="65" y="48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70" y="48"/>
                    <a:pt x="71" y="49"/>
                    <a:pt x="71" y="47"/>
                  </a:cubicBezTo>
                  <a:cubicBezTo>
                    <a:pt x="73" y="44"/>
                    <a:pt x="75" y="41"/>
                    <a:pt x="78" y="40"/>
                  </a:cubicBezTo>
                  <a:cubicBezTo>
                    <a:pt x="80" y="39"/>
                    <a:pt x="82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9"/>
                    <a:pt x="89" y="39"/>
                    <a:pt x="90" y="38"/>
                  </a:cubicBezTo>
                  <a:cubicBezTo>
                    <a:pt x="90" y="36"/>
                    <a:pt x="91" y="34"/>
                    <a:pt x="93" y="34"/>
                  </a:cubicBezTo>
                  <a:cubicBezTo>
                    <a:pt x="95" y="34"/>
                    <a:pt x="98" y="34"/>
                    <a:pt x="97" y="31"/>
                  </a:cubicBezTo>
                  <a:cubicBezTo>
                    <a:pt x="96" y="30"/>
                    <a:pt x="95" y="29"/>
                    <a:pt x="95" y="27"/>
                  </a:cubicBezTo>
                  <a:cubicBezTo>
                    <a:pt x="94" y="25"/>
                    <a:pt x="94" y="21"/>
                    <a:pt x="95" y="19"/>
                  </a:cubicBezTo>
                  <a:cubicBezTo>
                    <a:pt x="96" y="17"/>
                    <a:pt x="97" y="14"/>
                    <a:pt x="99" y="13"/>
                  </a:cubicBezTo>
                  <a:cubicBezTo>
                    <a:pt x="100" y="12"/>
                    <a:pt x="101" y="11"/>
                    <a:pt x="103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4" y="2"/>
                    <a:pt x="104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ubicBezTo>
                    <a:pt x="93" y="1"/>
                    <a:pt x="89" y="0"/>
                    <a:pt x="85" y="0"/>
                  </a:cubicBezTo>
                  <a:cubicBezTo>
                    <a:pt x="58" y="0"/>
                    <a:pt x="32" y="6"/>
                    <a:pt x="5" y="6"/>
                  </a:cubicBezTo>
                  <a:cubicBezTo>
                    <a:pt x="5" y="8"/>
                    <a:pt x="39" y="5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6265333" y="2313515"/>
              <a:ext cx="1202597" cy="2333508"/>
            </a:xfrm>
            <a:custGeom>
              <a:gdLst>
                <a:gd fmla="*/ 382 w 411" name="T0"/>
                <a:gd fmla="*/ 360 h 798" name="T1"/>
                <a:gd fmla="*/ 358 w 411" name="T2"/>
                <a:gd fmla="*/ 312 h 798" name="T3"/>
                <a:gd fmla="*/ 321 w 411" name="T4"/>
                <a:gd fmla="*/ 256 h 798" name="T5"/>
                <a:gd fmla="*/ 325 w 411" name="T6"/>
                <a:gd fmla="*/ 240 h 798" name="T7"/>
                <a:gd fmla="*/ 352 w 411" name="T8"/>
                <a:gd fmla="*/ 276 h 798" name="T9"/>
                <a:gd fmla="*/ 368 w 411" name="T10"/>
                <a:gd fmla="*/ 308 h 798" name="T11"/>
                <a:gd fmla="*/ 386 w 411" name="T12"/>
                <a:gd fmla="*/ 343 h 798" name="T13"/>
                <a:gd fmla="*/ 384 w 411" name="T14"/>
                <a:gd fmla="*/ 273 h 798" name="T15"/>
                <a:gd fmla="*/ 367 w 411" name="T16"/>
                <a:gd fmla="*/ 240 h 798" name="T17"/>
                <a:gd fmla="*/ 353 w 411" name="T18"/>
                <a:gd fmla="*/ 215 h 798" name="T19"/>
                <a:gd fmla="*/ 335 w 411" name="T20"/>
                <a:gd fmla="*/ 184 h 798" name="T21"/>
                <a:gd fmla="*/ 305 w 411" name="T22"/>
                <a:gd fmla="*/ 147 h 798" name="T23"/>
                <a:gd fmla="*/ 229 w 411" name="T24"/>
                <a:gd fmla="*/ 76 h 798" name="T25"/>
                <a:gd fmla="*/ 189 w 411" name="T26"/>
                <a:gd fmla="*/ 44 h 798" name="T27"/>
                <a:gd fmla="*/ 114 w 411" name="T28"/>
                <a:gd fmla="*/ 5 h 798" name="T29"/>
                <a:gd fmla="*/ 118 w 411" name="T30"/>
                <a:gd fmla="*/ 38 h 798" name="T31"/>
                <a:gd fmla="*/ 112 w 411" name="T32"/>
                <a:gd fmla="*/ 56 h 798" name="T33"/>
                <a:gd fmla="*/ 76 w 411" name="T34"/>
                <a:gd fmla="*/ 74 h 798" name="T35"/>
                <a:gd fmla="*/ 125 w 411" name="T36"/>
                <a:gd fmla="*/ 127 h 798" name="T37"/>
                <a:gd fmla="*/ 154 w 411" name="T38"/>
                <a:gd fmla="*/ 135 h 798" name="T39"/>
                <a:gd fmla="*/ 189 w 411" name="T40"/>
                <a:gd fmla="*/ 166 h 798" name="T41"/>
                <a:gd fmla="*/ 146 w 411" name="T42"/>
                <a:gd fmla="*/ 109 h 798" name="T43"/>
                <a:gd fmla="*/ 179 w 411" name="T44"/>
                <a:gd fmla="*/ 122 h 798" name="T45"/>
                <a:gd fmla="*/ 215 w 411" name="T46"/>
                <a:gd fmla="*/ 152 h 798" name="T47"/>
                <a:gd fmla="*/ 212 w 411" name="T48"/>
                <a:gd fmla="*/ 113 h 798" name="T49"/>
                <a:gd fmla="*/ 246 w 411" name="T50"/>
                <a:gd fmla="*/ 118 h 798" name="T51"/>
                <a:gd fmla="*/ 252 w 411" name="T52"/>
                <a:gd fmla="*/ 136 h 798" name="T53"/>
                <a:gd fmla="*/ 259 w 411" name="T54"/>
                <a:gd fmla="*/ 169 h 798" name="T55"/>
                <a:gd fmla="*/ 289 w 411" name="T56"/>
                <a:gd fmla="*/ 188 h 798" name="T57"/>
                <a:gd fmla="*/ 266 w 411" name="T58"/>
                <a:gd fmla="*/ 212 h 798" name="T59"/>
                <a:gd fmla="*/ 202 w 411" name="T60"/>
                <a:gd fmla="*/ 198 h 798" name="T61"/>
                <a:gd fmla="*/ 174 w 411" name="T62"/>
                <a:gd fmla="*/ 171 h 798" name="T63"/>
                <a:gd fmla="*/ 85 w 411" name="T64"/>
                <a:gd fmla="*/ 179 h 798" name="T65"/>
                <a:gd fmla="*/ 56 w 411" name="T66"/>
                <a:gd fmla="*/ 208 h 798" name="T67"/>
                <a:gd fmla="*/ 26 w 411" name="T68"/>
                <a:gd fmla="*/ 238 h 798" name="T69"/>
                <a:gd fmla="*/ 3 w 411" name="T70"/>
                <a:gd fmla="*/ 290 h 798" name="T71"/>
                <a:gd fmla="*/ 12 w 411" name="T72"/>
                <a:gd fmla="*/ 321 h 798" name="T73"/>
                <a:gd fmla="*/ 12 w 411" name="T74"/>
                <a:gd fmla="*/ 366 h 798" name="T75"/>
                <a:gd fmla="*/ 61 w 411" name="T76"/>
                <a:gd fmla="*/ 423 h 798" name="T77"/>
                <a:gd fmla="*/ 90 w 411" name="T78"/>
                <a:gd fmla="*/ 448 h 798" name="T79"/>
                <a:gd fmla="*/ 119 w 411" name="T80"/>
                <a:gd fmla="*/ 443 h 798" name="T81"/>
                <a:gd fmla="*/ 152 w 411" name="T82"/>
                <a:gd fmla="*/ 435 h 798" name="T83"/>
                <a:gd fmla="*/ 212 w 411" name="T84"/>
                <a:gd fmla="*/ 448 h 798" name="T85"/>
                <a:gd fmla="*/ 226 w 411" name="T86"/>
                <a:gd fmla="*/ 497 h 798" name="T87"/>
                <a:gd fmla="*/ 250 w 411" name="T88"/>
                <a:gd fmla="*/ 540 h 798" name="T89"/>
                <a:gd fmla="*/ 255 w 411" name="T90"/>
                <a:gd fmla="*/ 587 h 798" name="T91"/>
                <a:gd fmla="*/ 235 w 411" name="T92"/>
                <a:gd fmla="*/ 632 h 798" name="T93"/>
                <a:gd fmla="*/ 231 w 411" name="T94"/>
                <a:gd fmla="*/ 689 h 798" name="T95"/>
                <a:gd fmla="*/ 239 w 411" name="T96"/>
                <a:gd fmla="*/ 761 h 798" name="T97"/>
                <a:gd fmla="*/ 247 w 411" name="T98"/>
                <a:gd fmla="*/ 791 h 798" name="T99"/>
                <a:gd fmla="*/ 317 w 411" name="T100"/>
                <a:gd fmla="*/ 754 h 798" name="T101"/>
                <a:gd fmla="*/ 321 w 411" name="T102"/>
                <a:gd fmla="*/ 719 h 798" name="T103"/>
                <a:gd fmla="*/ 350 w 411" name="T104"/>
                <a:gd fmla="*/ 666 h 798" name="T105"/>
                <a:gd fmla="*/ 382 w 411" name="T106"/>
                <a:gd fmla="*/ 617 h 798" name="T107"/>
                <a:gd fmla="*/ 396 w 411" name="T108"/>
                <a:gd fmla="*/ 514 h 798" name="T109"/>
                <a:gd fmla="*/ 403 w 411" name="T110"/>
                <a:gd fmla="*/ 458 h 798" name="T111"/>
                <a:gd fmla="*/ 396 w 411" name="T112"/>
                <a:gd fmla="*/ 391 h 798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798" w="411">
                  <a:moveTo>
                    <a:pt x="396" y="391"/>
                  </a:moveTo>
                  <a:cubicBezTo>
                    <a:pt x="396" y="388"/>
                    <a:pt x="396" y="385"/>
                    <a:pt x="396" y="382"/>
                  </a:cubicBezTo>
                  <a:cubicBezTo>
                    <a:pt x="396" y="380"/>
                    <a:pt x="396" y="379"/>
                    <a:pt x="396" y="377"/>
                  </a:cubicBezTo>
                  <a:cubicBezTo>
                    <a:pt x="395" y="377"/>
                    <a:pt x="394" y="377"/>
                    <a:pt x="393" y="376"/>
                  </a:cubicBezTo>
                  <a:cubicBezTo>
                    <a:pt x="391" y="376"/>
                    <a:pt x="391" y="374"/>
                    <a:pt x="391" y="372"/>
                  </a:cubicBezTo>
                  <a:cubicBezTo>
                    <a:pt x="391" y="370"/>
                    <a:pt x="390" y="368"/>
                    <a:pt x="389" y="367"/>
                  </a:cubicBezTo>
                  <a:cubicBezTo>
                    <a:pt x="388" y="366"/>
                    <a:pt x="387" y="363"/>
                    <a:pt x="386" y="363"/>
                  </a:cubicBezTo>
                  <a:cubicBezTo>
                    <a:pt x="384" y="363"/>
                    <a:pt x="382" y="362"/>
                    <a:pt x="382" y="360"/>
                  </a:cubicBezTo>
                  <a:cubicBezTo>
                    <a:pt x="381" y="359"/>
                    <a:pt x="383" y="353"/>
                    <a:pt x="381" y="353"/>
                  </a:cubicBezTo>
                  <a:cubicBezTo>
                    <a:pt x="379" y="353"/>
                    <a:pt x="377" y="353"/>
                    <a:pt x="377" y="351"/>
                  </a:cubicBezTo>
                  <a:cubicBezTo>
                    <a:pt x="377" y="350"/>
                    <a:pt x="377" y="349"/>
                    <a:pt x="377" y="348"/>
                  </a:cubicBezTo>
                  <a:cubicBezTo>
                    <a:pt x="376" y="347"/>
                    <a:pt x="376" y="347"/>
                    <a:pt x="376" y="346"/>
                  </a:cubicBezTo>
                  <a:cubicBezTo>
                    <a:pt x="375" y="345"/>
                    <a:pt x="374" y="344"/>
                    <a:pt x="373" y="343"/>
                  </a:cubicBezTo>
                  <a:cubicBezTo>
                    <a:pt x="371" y="340"/>
                    <a:pt x="369" y="338"/>
                    <a:pt x="367" y="336"/>
                  </a:cubicBezTo>
                  <a:cubicBezTo>
                    <a:pt x="362" y="330"/>
                    <a:pt x="361" y="323"/>
                    <a:pt x="363" y="316"/>
                  </a:cubicBezTo>
                  <a:cubicBezTo>
                    <a:pt x="360" y="315"/>
                    <a:pt x="358" y="315"/>
                    <a:pt x="358" y="312"/>
                  </a:cubicBezTo>
                  <a:cubicBezTo>
                    <a:pt x="358" y="309"/>
                    <a:pt x="356" y="306"/>
                    <a:pt x="354" y="304"/>
                  </a:cubicBezTo>
                  <a:cubicBezTo>
                    <a:pt x="352" y="302"/>
                    <a:pt x="350" y="300"/>
                    <a:pt x="349" y="298"/>
                  </a:cubicBezTo>
                  <a:cubicBezTo>
                    <a:pt x="348" y="295"/>
                    <a:pt x="343" y="297"/>
                    <a:pt x="344" y="293"/>
                  </a:cubicBezTo>
                  <a:cubicBezTo>
                    <a:pt x="344" y="291"/>
                    <a:pt x="344" y="289"/>
                    <a:pt x="344" y="287"/>
                  </a:cubicBezTo>
                  <a:cubicBezTo>
                    <a:pt x="343" y="287"/>
                    <a:pt x="341" y="287"/>
                    <a:pt x="340" y="286"/>
                  </a:cubicBezTo>
                  <a:cubicBezTo>
                    <a:pt x="339" y="286"/>
                    <a:pt x="339" y="284"/>
                    <a:pt x="339" y="283"/>
                  </a:cubicBezTo>
                  <a:cubicBezTo>
                    <a:pt x="338" y="281"/>
                    <a:pt x="336" y="279"/>
                    <a:pt x="335" y="278"/>
                  </a:cubicBezTo>
                  <a:cubicBezTo>
                    <a:pt x="330" y="271"/>
                    <a:pt x="325" y="263"/>
                    <a:pt x="321" y="256"/>
                  </a:cubicBezTo>
                  <a:cubicBezTo>
                    <a:pt x="316" y="249"/>
                    <a:pt x="312" y="243"/>
                    <a:pt x="306" y="236"/>
                  </a:cubicBezTo>
                  <a:cubicBezTo>
                    <a:pt x="305" y="234"/>
                    <a:pt x="299" y="230"/>
                    <a:pt x="303" y="228"/>
                  </a:cubicBezTo>
                  <a:cubicBezTo>
                    <a:pt x="305" y="226"/>
                    <a:pt x="307" y="229"/>
                    <a:pt x="308" y="231"/>
                  </a:cubicBezTo>
                  <a:cubicBezTo>
                    <a:pt x="309" y="232"/>
                    <a:pt x="310" y="233"/>
                    <a:pt x="310" y="234"/>
                  </a:cubicBezTo>
                  <a:cubicBezTo>
                    <a:pt x="311" y="235"/>
                    <a:pt x="310" y="235"/>
                    <a:pt x="312" y="235"/>
                  </a:cubicBezTo>
                  <a:cubicBezTo>
                    <a:pt x="313" y="235"/>
                    <a:pt x="314" y="235"/>
                    <a:pt x="316" y="235"/>
                  </a:cubicBezTo>
                  <a:cubicBezTo>
                    <a:pt x="316" y="233"/>
                    <a:pt x="318" y="231"/>
                    <a:pt x="320" y="233"/>
                  </a:cubicBezTo>
                  <a:cubicBezTo>
                    <a:pt x="322" y="235"/>
                    <a:pt x="324" y="238"/>
                    <a:pt x="325" y="240"/>
                  </a:cubicBezTo>
                  <a:cubicBezTo>
                    <a:pt x="328" y="240"/>
                    <a:pt x="330" y="241"/>
                    <a:pt x="330" y="245"/>
                  </a:cubicBezTo>
                  <a:cubicBezTo>
                    <a:pt x="332" y="245"/>
                    <a:pt x="335" y="246"/>
                    <a:pt x="335" y="249"/>
                  </a:cubicBezTo>
                  <a:cubicBezTo>
                    <a:pt x="334" y="251"/>
                    <a:pt x="334" y="253"/>
                    <a:pt x="334" y="256"/>
                  </a:cubicBezTo>
                  <a:cubicBezTo>
                    <a:pt x="334" y="257"/>
                    <a:pt x="334" y="258"/>
                    <a:pt x="334" y="259"/>
                  </a:cubicBezTo>
                  <a:cubicBezTo>
                    <a:pt x="335" y="259"/>
                    <a:pt x="336" y="259"/>
                    <a:pt x="336" y="259"/>
                  </a:cubicBezTo>
                  <a:cubicBezTo>
                    <a:pt x="340" y="260"/>
                    <a:pt x="339" y="263"/>
                    <a:pt x="339" y="266"/>
                  </a:cubicBezTo>
                  <a:cubicBezTo>
                    <a:pt x="340" y="270"/>
                    <a:pt x="344" y="268"/>
                    <a:pt x="346" y="269"/>
                  </a:cubicBezTo>
                  <a:cubicBezTo>
                    <a:pt x="349" y="271"/>
                    <a:pt x="351" y="273"/>
                    <a:pt x="352" y="276"/>
                  </a:cubicBezTo>
                  <a:cubicBezTo>
                    <a:pt x="353" y="278"/>
                    <a:pt x="353" y="279"/>
                    <a:pt x="353" y="281"/>
                  </a:cubicBezTo>
                  <a:cubicBezTo>
                    <a:pt x="353" y="283"/>
                    <a:pt x="355" y="283"/>
                    <a:pt x="357" y="283"/>
                  </a:cubicBezTo>
                  <a:cubicBezTo>
                    <a:pt x="360" y="285"/>
                    <a:pt x="357" y="292"/>
                    <a:pt x="359" y="292"/>
                  </a:cubicBezTo>
                  <a:cubicBezTo>
                    <a:pt x="363" y="293"/>
                    <a:pt x="363" y="294"/>
                    <a:pt x="363" y="298"/>
                  </a:cubicBezTo>
                  <a:cubicBezTo>
                    <a:pt x="363" y="299"/>
                    <a:pt x="363" y="300"/>
                    <a:pt x="363" y="300"/>
                  </a:cubicBezTo>
                  <a:cubicBezTo>
                    <a:pt x="363" y="302"/>
                    <a:pt x="363" y="301"/>
                    <a:pt x="364" y="302"/>
                  </a:cubicBezTo>
                  <a:cubicBezTo>
                    <a:pt x="365" y="302"/>
                    <a:pt x="367" y="302"/>
                    <a:pt x="367" y="303"/>
                  </a:cubicBezTo>
                  <a:cubicBezTo>
                    <a:pt x="368" y="305"/>
                    <a:pt x="367" y="306"/>
                    <a:pt x="368" y="308"/>
                  </a:cubicBezTo>
                  <a:cubicBezTo>
                    <a:pt x="368" y="309"/>
                    <a:pt x="369" y="310"/>
                    <a:pt x="370" y="312"/>
                  </a:cubicBezTo>
                  <a:cubicBezTo>
                    <a:pt x="371" y="313"/>
                    <a:pt x="371" y="314"/>
                    <a:pt x="372" y="315"/>
                  </a:cubicBezTo>
                  <a:cubicBezTo>
                    <a:pt x="372" y="316"/>
                    <a:pt x="374" y="316"/>
                    <a:pt x="375" y="316"/>
                  </a:cubicBezTo>
                  <a:cubicBezTo>
                    <a:pt x="378" y="318"/>
                    <a:pt x="375" y="325"/>
                    <a:pt x="378" y="325"/>
                  </a:cubicBezTo>
                  <a:cubicBezTo>
                    <a:pt x="382" y="326"/>
                    <a:pt x="382" y="327"/>
                    <a:pt x="382" y="331"/>
                  </a:cubicBezTo>
                  <a:cubicBezTo>
                    <a:pt x="382" y="333"/>
                    <a:pt x="382" y="336"/>
                    <a:pt x="382" y="338"/>
                  </a:cubicBezTo>
                  <a:cubicBezTo>
                    <a:pt x="382" y="340"/>
                    <a:pt x="383" y="339"/>
                    <a:pt x="385" y="340"/>
                  </a:cubicBezTo>
                  <a:cubicBezTo>
                    <a:pt x="386" y="340"/>
                    <a:pt x="387" y="342"/>
                    <a:pt x="386" y="343"/>
                  </a:cubicBezTo>
                  <a:cubicBezTo>
                    <a:pt x="386" y="345"/>
                    <a:pt x="387" y="346"/>
                    <a:pt x="388" y="348"/>
                  </a:cubicBezTo>
                  <a:cubicBezTo>
                    <a:pt x="390" y="350"/>
                    <a:pt x="393" y="352"/>
                    <a:pt x="396" y="353"/>
                  </a:cubicBezTo>
                  <a:cubicBezTo>
                    <a:pt x="392" y="340"/>
                    <a:pt x="388" y="327"/>
                    <a:pt x="386" y="314"/>
                  </a:cubicBezTo>
                  <a:cubicBezTo>
                    <a:pt x="385" y="307"/>
                    <a:pt x="384" y="300"/>
                    <a:pt x="384" y="293"/>
                  </a:cubicBezTo>
                  <a:cubicBezTo>
                    <a:pt x="384" y="290"/>
                    <a:pt x="384" y="287"/>
                    <a:pt x="384" y="284"/>
                  </a:cubicBezTo>
                  <a:cubicBezTo>
                    <a:pt x="385" y="281"/>
                    <a:pt x="386" y="279"/>
                    <a:pt x="386" y="276"/>
                  </a:cubicBezTo>
                  <a:cubicBezTo>
                    <a:pt x="386" y="274"/>
                    <a:pt x="387" y="273"/>
                    <a:pt x="386" y="273"/>
                  </a:cubicBezTo>
                  <a:cubicBezTo>
                    <a:pt x="385" y="273"/>
                    <a:pt x="384" y="273"/>
                    <a:pt x="384" y="273"/>
                  </a:cubicBezTo>
                  <a:cubicBezTo>
                    <a:pt x="382" y="272"/>
                    <a:pt x="382" y="272"/>
                    <a:pt x="381" y="270"/>
                  </a:cubicBezTo>
                  <a:cubicBezTo>
                    <a:pt x="381" y="268"/>
                    <a:pt x="382" y="266"/>
                    <a:pt x="382" y="264"/>
                  </a:cubicBezTo>
                  <a:cubicBezTo>
                    <a:pt x="380" y="264"/>
                    <a:pt x="378" y="264"/>
                    <a:pt x="377" y="262"/>
                  </a:cubicBezTo>
                  <a:cubicBezTo>
                    <a:pt x="376" y="261"/>
                    <a:pt x="377" y="259"/>
                    <a:pt x="377" y="258"/>
                  </a:cubicBezTo>
                  <a:cubicBezTo>
                    <a:pt x="377" y="257"/>
                    <a:pt x="377" y="256"/>
                    <a:pt x="377" y="254"/>
                  </a:cubicBezTo>
                  <a:cubicBezTo>
                    <a:pt x="376" y="254"/>
                    <a:pt x="375" y="254"/>
                    <a:pt x="375" y="254"/>
                  </a:cubicBezTo>
                  <a:cubicBezTo>
                    <a:pt x="371" y="253"/>
                    <a:pt x="372" y="248"/>
                    <a:pt x="372" y="245"/>
                  </a:cubicBezTo>
                  <a:cubicBezTo>
                    <a:pt x="369" y="245"/>
                    <a:pt x="367" y="244"/>
                    <a:pt x="367" y="240"/>
                  </a:cubicBezTo>
                  <a:cubicBezTo>
                    <a:pt x="367" y="239"/>
                    <a:pt x="367" y="238"/>
                    <a:pt x="367" y="237"/>
                  </a:cubicBezTo>
                  <a:cubicBezTo>
                    <a:pt x="367" y="235"/>
                    <a:pt x="367" y="236"/>
                    <a:pt x="366" y="235"/>
                  </a:cubicBezTo>
                  <a:cubicBezTo>
                    <a:pt x="365" y="235"/>
                    <a:pt x="363" y="235"/>
                    <a:pt x="363" y="233"/>
                  </a:cubicBezTo>
                  <a:cubicBezTo>
                    <a:pt x="362" y="232"/>
                    <a:pt x="363" y="230"/>
                    <a:pt x="362" y="228"/>
                  </a:cubicBezTo>
                  <a:cubicBezTo>
                    <a:pt x="362" y="227"/>
                    <a:pt x="361" y="226"/>
                    <a:pt x="360" y="225"/>
                  </a:cubicBezTo>
                  <a:cubicBezTo>
                    <a:pt x="359" y="224"/>
                    <a:pt x="358" y="223"/>
                    <a:pt x="358" y="221"/>
                  </a:cubicBezTo>
                  <a:cubicBezTo>
                    <a:pt x="357" y="221"/>
                    <a:pt x="355" y="221"/>
                    <a:pt x="354" y="220"/>
                  </a:cubicBezTo>
                  <a:cubicBezTo>
                    <a:pt x="353" y="219"/>
                    <a:pt x="353" y="217"/>
                    <a:pt x="353" y="215"/>
                  </a:cubicBezTo>
                  <a:cubicBezTo>
                    <a:pt x="353" y="214"/>
                    <a:pt x="353" y="213"/>
                    <a:pt x="353" y="212"/>
                  </a:cubicBezTo>
                  <a:cubicBezTo>
                    <a:pt x="353" y="212"/>
                    <a:pt x="352" y="212"/>
                    <a:pt x="351" y="212"/>
                  </a:cubicBezTo>
                  <a:cubicBezTo>
                    <a:pt x="347" y="211"/>
                    <a:pt x="349" y="207"/>
                    <a:pt x="348" y="204"/>
                  </a:cubicBezTo>
                  <a:cubicBezTo>
                    <a:pt x="347" y="203"/>
                    <a:pt x="346" y="202"/>
                    <a:pt x="345" y="201"/>
                  </a:cubicBezTo>
                  <a:cubicBezTo>
                    <a:pt x="345" y="200"/>
                    <a:pt x="344" y="198"/>
                    <a:pt x="343" y="198"/>
                  </a:cubicBezTo>
                  <a:cubicBezTo>
                    <a:pt x="342" y="198"/>
                    <a:pt x="341" y="197"/>
                    <a:pt x="340" y="196"/>
                  </a:cubicBezTo>
                  <a:cubicBezTo>
                    <a:pt x="338" y="195"/>
                    <a:pt x="339" y="193"/>
                    <a:pt x="339" y="191"/>
                  </a:cubicBezTo>
                  <a:cubicBezTo>
                    <a:pt x="338" y="189"/>
                    <a:pt x="336" y="187"/>
                    <a:pt x="335" y="184"/>
                  </a:cubicBezTo>
                  <a:cubicBezTo>
                    <a:pt x="334" y="183"/>
                    <a:pt x="332" y="182"/>
                    <a:pt x="331" y="182"/>
                  </a:cubicBezTo>
                  <a:cubicBezTo>
                    <a:pt x="329" y="181"/>
                    <a:pt x="328" y="180"/>
                    <a:pt x="327" y="178"/>
                  </a:cubicBezTo>
                  <a:cubicBezTo>
                    <a:pt x="325" y="175"/>
                    <a:pt x="325" y="172"/>
                    <a:pt x="323" y="169"/>
                  </a:cubicBezTo>
                  <a:cubicBezTo>
                    <a:pt x="322" y="168"/>
                    <a:pt x="321" y="167"/>
                    <a:pt x="321" y="166"/>
                  </a:cubicBezTo>
                  <a:cubicBezTo>
                    <a:pt x="320" y="165"/>
                    <a:pt x="321" y="165"/>
                    <a:pt x="319" y="164"/>
                  </a:cubicBezTo>
                  <a:cubicBezTo>
                    <a:pt x="318" y="164"/>
                    <a:pt x="317" y="163"/>
                    <a:pt x="316" y="163"/>
                  </a:cubicBezTo>
                  <a:cubicBezTo>
                    <a:pt x="313" y="161"/>
                    <a:pt x="311" y="159"/>
                    <a:pt x="309" y="156"/>
                  </a:cubicBezTo>
                  <a:cubicBezTo>
                    <a:pt x="307" y="153"/>
                    <a:pt x="306" y="150"/>
                    <a:pt x="305" y="147"/>
                  </a:cubicBezTo>
                  <a:cubicBezTo>
                    <a:pt x="302" y="142"/>
                    <a:pt x="296" y="140"/>
                    <a:pt x="293" y="135"/>
                  </a:cubicBezTo>
                  <a:cubicBezTo>
                    <a:pt x="292" y="134"/>
                    <a:pt x="292" y="132"/>
                    <a:pt x="291" y="131"/>
                  </a:cubicBezTo>
                  <a:cubicBezTo>
                    <a:pt x="289" y="130"/>
                    <a:pt x="288" y="129"/>
                    <a:pt x="286" y="127"/>
                  </a:cubicBezTo>
                  <a:cubicBezTo>
                    <a:pt x="282" y="125"/>
                    <a:pt x="279" y="122"/>
                    <a:pt x="276" y="119"/>
                  </a:cubicBezTo>
                  <a:cubicBezTo>
                    <a:pt x="270" y="113"/>
                    <a:pt x="264" y="106"/>
                    <a:pt x="259" y="99"/>
                  </a:cubicBezTo>
                  <a:cubicBezTo>
                    <a:pt x="253" y="97"/>
                    <a:pt x="249" y="91"/>
                    <a:pt x="245" y="87"/>
                  </a:cubicBezTo>
                  <a:cubicBezTo>
                    <a:pt x="243" y="84"/>
                    <a:pt x="241" y="82"/>
                    <a:pt x="238" y="81"/>
                  </a:cubicBezTo>
                  <a:cubicBezTo>
                    <a:pt x="235" y="79"/>
                    <a:pt x="232" y="78"/>
                    <a:pt x="229" y="76"/>
                  </a:cubicBezTo>
                  <a:cubicBezTo>
                    <a:pt x="226" y="74"/>
                    <a:pt x="224" y="71"/>
                    <a:pt x="222" y="68"/>
                  </a:cubicBezTo>
                  <a:cubicBezTo>
                    <a:pt x="222" y="67"/>
                    <a:pt x="222" y="67"/>
                    <a:pt x="221" y="66"/>
                  </a:cubicBezTo>
                  <a:cubicBezTo>
                    <a:pt x="220" y="66"/>
                    <a:pt x="219" y="66"/>
                    <a:pt x="218" y="66"/>
                  </a:cubicBezTo>
                  <a:cubicBezTo>
                    <a:pt x="216" y="66"/>
                    <a:pt x="214" y="64"/>
                    <a:pt x="212" y="63"/>
                  </a:cubicBezTo>
                  <a:cubicBezTo>
                    <a:pt x="209" y="62"/>
                    <a:pt x="207" y="59"/>
                    <a:pt x="205" y="56"/>
                  </a:cubicBezTo>
                  <a:cubicBezTo>
                    <a:pt x="204" y="55"/>
                    <a:pt x="203" y="53"/>
                    <a:pt x="202" y="52"/>
                  </a:cubicBezTo>
                  <a:cubicBezTo>
                    <a:pt x="200" y="52"/>
                    <a:pt x="198" y="52"/>
                    <a:pt x="195" y="50"/>
                  </a:cubicBezTo>
                  <a:cubicBezTo>
                    <a:pt x="193" y="49"/>
                    <a:pt x="190" y="47"/>
                    <a:pt x="189" y="44"/>
                  </a:cubicBezTo>
                  <a:cubicBezTo>
                    <a:pt x="188" y="42"/>
                    <a:pt x="189" y="42"/>
                    <a:pt x="187" y="42"/>
                  </a:cubicBezTo>
                  <a:cubicBezTo>
                    <a:pt x="186" y="42"/>
                    <a:pt x="185" y="42"/>
                    <a:pt x="184" y="42"/>
                  </a:cubicBezTo>
                  <a:cubicBezTo>
                    <a:pt x="182" y="40"/>
                    <a:pt x="180" y="39"/>
                    <a:pt x="179" y="37"/>
                  </a:cubicBezTo>
                  <a:cubicBezTo>
                    <a:pt x="173" y="32"/>
                    <a:pt x="166" y="27"/>
                    <a:pt x="159" y="23"/>
                  </a:cubicBezTo>
                  <a:cubicBezTo>
                    <a:pt x="144" y="15"/>
                    <a:pt x="128" y="8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5"/>
                    <a:pt x="113" y="4"/>
                    <a:pt x="114" y="5"/>
                  </a:cubicBezTo>
                  <a:cubicBezTo>
                    <a:pt x="115" y="5"/>
                    <a:pt x="117" y="5"/>
                    <a:pt x="117" y="6"/>
                  </a:cubicBezTo>
                  <a:cubicBezTo>
                    <a:pt x="118" y="8"/>
                    <a:pt x="117" y="10"/>
                    <a:pt x="117" y="11"/>
                  </a:cubicBezTo>
                  <a:cubicBezTo>
                    <a:pt x="117" y="13"/>
                    <a:pt x="117" y="14"/>
                    <a:pt x="118" y="14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4" y="15"/>
                    <a:pt x="122" y="21"/>
                    <a:pt x="122" y="23"/>
                  </a:cubicBezTo>
                  <a:cubicBezTo>
                    <a:pt x="122" y="26"/>
                    <a:pt x="121" y="29"/>
                    <a:pt x="117" y="28"/>
                  </a:cubicBezTo>
                  <a:cubicBezTo>
                    <a:pt x="117" y="30"/>
                    <a:pt x="117" y="31"/>
                    <a:pt x="117" y="33"/>
                  </a:cubicBezTo>
                  <a:cubicBezTo>
                    <a:pt x="117" y="34"/>
                    <a:pt x="117" y="37"/>
                    <a:pt x="118" y="38"/>
                  </a:cubicBezTo>
                  <a:cubicBezTo>
                    <a:pt x="121" y="38"/>
                    <a:pt x="123" y="40"/>
                    <a:pt x="124" y="42"/>
                  </a:cubicBezTo>
                  <a:cubicBezTo>
                    <a:pt x="126" y="44"/>
                    <a:pt x="126" y="46"/>
                    <a:pt x="128" y="47"/>
                  </a:cubicBezTo>
                  <a:cubicBezTo>
                    <a:pt x="130" y="48"/>
                    <a:pt x="131" y="50"/>
                    <a:pt x="132" y="52"/>
                  </a:cubicBezTo>
                  <a:cubicBezTo>
                    <a:pt x="132" y="53"/>
                    <a:pt x="132" y="54"/>
                    <a:pt x="132" y="55"/>
                  </a:cubicBezTo>
                  <a:cubicBezTo>
                    <a:pt x="132" y="57"/>
                    <a:pt x="130" y="56"/>
                    <a:pt x="129" y="57"/>
                  </a:cubicBezTo>
                  <a:cubicBezTo>
                    <a:pt x="128" y="57"/>
                    <a:pt x="126" y="58"/>
                    <a:pt x="125" y="59"/>
                  </a:cubicBezTo>
                  <a:cubicBezTo>
                    <a:pt x="123" y="60"/>
                    <a:pt x="123" y="57"/>
                    <a:pt x="122" y="56"/>
                  </a:cubicBezTo>
                  <a:cubicBezTo>
                    <a:pt x="119" y="56"/>
                    <a:pt x="115" y="56"/>
                    <a:pt x="112" y="56"/>
                  </a:cubicBezTo>
                  <a:cubicBezTo>
                    <a:pt x="110" y="56"/>
                    <a:pt x="108" y="56"/>
                    <a:pt x="108" y="57"/>
                  </a:cubicBezTo>
                  <a:cubicBezTo>
                    <a:pt x="108" y="58"/>
                    <a:pt x="108" y="59"/>
                    <a:pt x="107" y="60"/>
                  </a:cubicBezTo>
                  <a:cubicBezTo>
                    <a:pt x="106" y="62"/>
                    <a:pt x="102" y="61"/>
                    <a:pt x="100" y="61"/>
                  </a:cubicBezTo>
                  <a:cubicBezTo>
                    <a:pt x="98" y="61"/>
                    <a:pt x="97" y="61"/>
                    <a:pt x="95" y="61"/>
                  </a:cubicBezTo>
                  <a:cubicBezTo>
                    <a:pt x="93" y="61"/>
                    <a:pt x="94" y="62"/>
                    <a:pt x="93" y="63"/>
                  </a:cubicBezTo>
                  <a:cubicBezTo>
                    <a:pt x="91" y="65"/>
                    <a:pt x="89" y="66"/>
                    <a:pt x="87" y="66"/>
                  </a:cubicBezTo>
                  <a:cubicBezTo>
                    <a:pt x="84" y="66"/>
                    <a:pt x="82" y="66"/>
                    <a:pt x="80" y="68"/>
                  </a:cubicBezTo>
                  <a:cubicBezTo>
                    <a:pt x="78" y="69"/>
                    <a:pt x="77" y="72"/>
                    <a:pt x="76" y="74"/>
                  </a:cubicBezTo>
                  <a:cubicBezTo>
                    <a:pt x="75" y="76"/>
                    <a:pt x="74" y="78"/>
                    <a:pt x="72" y="80"/>
                  </a:cubicBezTo>
                  <a:cubicBezTo>
                    <a:pt x="71" y="82"/>
                    <a:pt x="68" y="83"/>
                    <a:pt x="66" y="85"/>
                  </a:cubicBezTo>
                  <a:cubicBezTo>
                    <a:pt x="71" y="94"/>
                    <a:pt x="80" y="102"/>
                    <a:pt x="88" y="110"/>
                  </a:cubicBezTo>
                  <a:cubicBezTo>
                    <a:pt x="96" y="119"/>
                    <a:pt x="102" y="129"/>
                    <a:pt x="103" y="141"/>
                  </a:cubicBezTo>
                  <a:cubicBezTo>
                    <a:pt x="107" y="140"/>
                    <a:pt x="108" y="137"/>
                    <a:pt x="108" y="134"/>
                  </a:cubicBezTo>
                  <a:cubicBezTo>
                    <a:pt x="108" y="130"/>
                    <a:pt x="108" y="126"/>
                    <a:pt x="113" y="127"/>
                  </a:cubicBezTo>
                  <a:cubicBezTo>
                    <a:pt x="116" y="127"/>
                    <a:pt x="118" y="127"/>
                    <a:pt x="121" y="127"/>
                  </a:cubicBezTo>
                  <a:cubicBezTo>
                    <a:pt x="122" y="127"/>
                    <a:pt x="123" y="127"/>
                    <a:pt x="125" y="127"/>
                  </a:cubicBezTo>
                  <a:cubicBezTo>
                    <a:pt x="126" y="127"/>
                    <a:pt x="127" y="127"/>
                    <a:pt x="127" y="126"/>
                  </a:cubicBezTo>
                  <a:cubicBezTo>
                    <a:pt x="128" y="124"/>
                    <a:pt x="130" y="123"/>
                    <a:pt x="133" y="122"/>
                  </a:cubicBezTo>
                  <a:cubicBezTo>
                    <a:pt x="135" y="122"/>
                    <a:pt x="138" y="123"/>
                    <a:pt x="140" y="125"/>
                  </a:cubicBezTo>
                  <a:cubicBezTo>
                    <a:pt x="140" y="125"/>
                    <a:pt x="141" y="126"/>
                    <a:pt x="141" y="126"/>
                  </a:cubicBezTo>
                  <a:cubicBezTo>
                    <a:pt x="141" y="127"/>
                    <a:pt x="142" y="127"/>
                    <a:pt x="143" y="127"/>
                  </a:cubicBezTo>
                  <a:cubicBezTo>
                    <a:pt x="146" y="127"/>
                    <a:pt x="148" y="127"/>
                    <a:pt x="150" y="129"/>
                  </a:cubicBezTo>
                  <a:cubicBezTo>
                    <a:pt x="151" y="130"/>
                    <a:pt x="152" y="131"/>
                    <a:pt x="153" y="133"/>
                  </a:cubicBezTo>
                  <a:cubicBezTo>
                    <a:pt x="154" y="134"/>
                    <a:pt x="154" y="134"/>
                    <a:pt x="154" y="135"/>
                  </a:cubicBezTo>
                  <a:cubicBezTo>
                    <a:pt x="155" y="137"/>
                    <a:pt x="156" y="136"/>
                    <a:pt x="158" y="136"/>
                  </a:cubicBezTo>
                  <a:cubicBezTo>
                    <a:pt x="161" y="136"/>
                    <a:pt x="166" y="136"/>
                    <a:pt x="165" y="141"/>
                  </a:cubicBezTo>
                  <a:cubicBezTo>
                    <a:pt x="168" y="141"/>
                    <a:pt x="172" y="141"/>
                    <a:pt x="174" y="144"/>
                  </a:cubicBezTo>
                  <a:cubicBezTo>
                    <a:pt x="176" y="146"/>
                    <a:pt x="179" y="149"/>
                    <a:pt x="179" y="152"/>
                  </a:cubicBezTo>
                  <a:cubicBezTo>
                    <a:pt x="179" y="156"/>
                    <a:pt x="179" y="160"/>
                    <a:pt x="179" y="165"/>
                  </a:cubicBezTo>
                  <a:cubicBezTo>
                    <a:pt x="182" y="165"/>
                    <a:pt x="184" y="166"/>
                    <a:pt x="184" y="169"/>
                  </a:cubicBezTo>
                  <a:cubicBezTo>
                    <a:pt x="185" y="169"/>
                    <a:pt x="187" y="169"/>
                    <a:pt x="188" y="169"/>
                  </a:cubicBezTo>
                  <a:cubicBezTo>
                    <a:pt x="188" y="168"/>
                    <a:pt x="189" y="167"/>
                    <a:pt x="189" y="166"/>
                  </a:cubicBezTo>
                  <a:cubicBezTo>
                    <a:pt x="190" y="164"/>
                    <a:pt x="192" y="162"/>
                    <a:pt x="193" y="160"/>
                  </a:cubicBezTo>
                  <a:cubicBezTo>
                    <a:pt x="193" y="156"/>
                    <a:pt x="193" y="152"/>
                    <a:pt x="193" y="148"/>
                  </a:cubicBezTo>
                  <a:cubicBezTo>
                    <a:pt x="193" y="146"/>
                    <a:pt x="193" y="144"/>
                    <a:pt x="193" y="142"/>
                  </a:cubicBezTo>
                  <a:cubicBezTo>
                    <a:pt x="193" y="141"/>
                    <a:pt x="191" y="140"/>
                    <a:pt x="190" y="140"/>
                  </a:cubicBezTo>
                  <a:cubicBezTo>
                    <a:pt x="185" y="137"/>
                    <a:pt x="181" y="132"/>
                    <a:pt x="179" y="127"/>
                  </a:cubicBezTo>
                  <a:cubicBezTo>
                    <a:pt x="175" y="127"/>
                    <a:pt x="163" y="129"/>
                    <a:pt x="165" y="122"/>
                  </a:cubicBezTo>
                  <a:cubicBezTo>
                    <a:pt x="161" y="122"/>
                    <a:pt x="154" y="123"/>
                    <a:pt x="155" y="118"/>
                  </a:cubicBezTo>
                  <a:cubicBezTo>
                    <a:pt x="151" y="117"/>
                    <a:pt x="148" y="113"/>
                    <a:pt x="146" y="109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5"/>
                    <a:pt x="144" y="104"/>
                    <a:pt x="145" y="104"/>
                  </a:cubicBezTo>
                  <a:cubicBezTo>
                    <a:pt x="148" y="103"/>
                    <a:pt x="156" y="103"/>
                    <a:pt x="155" y="108"/>
                  </a:cubicBezTo>
                  <a:cubicBezTo>
                    <a:pt x="158" y="108"/>
                    <a:pt x="160" y="110"/>
                    <a:pt x="163" y="112"/>
                  </a:cubicBezTo>
                  <a:cubicBezTo>
                    <a:pt x="166" y="114"/>
                    <a:pt x="168" y="114"/>
                    <a:pt x="171" y="117"/>
                  </a:cubicBezTo>
                  <a:cubicBezTo>
                    <a:pt x="172" y="118"/>
                    <a:pt x="173" y="119"/>
                    <a:pt x="173" y="121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6" y="122"/>
                    <a:pt x="178" y="122"/>
                    <a:pt x="179" y="122"/>
                  </a:cubicBezTo>
                  <a:cubicBezTo>
                    <a:pt x="182" y="123"/>
                    <a:pt x="184" y="123"/>
                    <a:pt x="184" y="127"/>
                  </a:cubicBezTo>
                  <a:cubicBezTo>
                    <a:pt x="187" y="127"/>
                    <a:pt x="194" y="126"/>
                    <a:pt x="193" y="132"/>
                  </a:cubicBezTo>
                  <a:cubicBezTo>
                    <a:pt x="195" y="132"/>
                    <a:pt x="201" y="131"/>
                    <a:pt x="202" y="134"/>
                  </a:cubicBezTo>
                  <a:cubicBezTo>
                    <a:pt x="203" y="135"/>
                    <a:pt x="202" y="137"/>
                    <a:pt x="203" y="138"/>
                  </a:cubicBezTo>
                  <a:cubicBezTo>
                    <a:pt x="203" y="140"/>
                    <a:pt x="204" y="141"/>
                    <a:pt x="205" y="142"/>
                  </a:cubicBezTo>
                  <a:cubicBezTo>
                    <a:pt x="206" y="143"/>
                    <a:pt x="207" y="144"/>
                    <a:pt x="207" y="146"/>
                  </a:cubicBezTo>
                  <a:cubicBezTo>
                    <a:pt x="209" y="146"/>
                    <a:pt x="210" y="147"/>
                    <a:pt x="212" y="148"/>
                  </a:cubicBezTo>
                  <a:cubicBezTo>
                    <a:pt x="213" y="149"/>
                    <a:pt x="214" y="150"/>
                    <a:pt x="215" y="152"/>
                  </a:cubicBezTo>
                  <a:cubicBezTo>
                    <a:pt x="215" y="152"/>
                    <a:pt x="215" y="153"/>
                    <a:pt x="216" y="154"/>
                  </a:cubicBezTo>
                  <a:cubicBezTo>
                    <a:pt x="216" y="155"/>
                    <a:pt x="216" y="155"/>
                    <a:pt x="218" y="155"/>
                  </a:cubicBezTo>
                  <a:cubicBezTo>
                    <a:pt x="219" y="155"/>
                    <a:pt x="220" y="155"/>
                    <a:pt x="221" y="154"/>
                  </a:cubicBezTo>
                  <a:cubicBezTo>
                    <a:pt x="221" y="153"/>
                    <a:pt x="221" y="152"/>
                    <a:pt x="221" y="152"/>
                  </a:cubicBezTo>
                  <a:cubicBezTo>
                    <a:pt x="221" y="150"/>
                    <a:pt x="222" y="150"/>
                    <a:pt x="223" y="149"/>
                  </a:cubicBezTo>
                  <a:cubicBezTo>
                    <a:pt x="225" y="146"/>
                    <a:pt x="226" y="143"/>
                    <a:pt x="226" y="139"/>
                  </a:cubicBezTo>
                  <a:cubicBezTo>
                    <a:pt x="225" y="132"/>
                    <a:pt x="221" y="126"/>
                    <a:pt x="217" y="120"/>
                  </a:cubicBezTo>
                  <a:cubicBezTo>
                    <a:pt x="215" y="118"/>
                    <a:pt x="213" y="115"/>
                    <a:pt x="212" y="113"/>
                  </a:cubicBezTo>
                  <a:cubicBezTo>
                    <a:pt x="212" y="111"/>
                    <a:pt x="211" y="109"/>
                    <a:pt x="213" y="107"/>
                  </a:cubicBezTo>
                  <a:cubicBezTo>
                    <a:pt x="213" y="105"/>
                    <a:pt x="214" y="104"/>
                    <a:pt x="216" y="104"/>
                  </a:cubicBezTo>
                  <a:cubicBezTo>
                    <a:pt x="220" y="101"/>
                    <a:pt x="226" y="104"/>
                    <a:pt x="230" y="106"/>
                  </a:cubicBezTo>
                  <a:cubicBezTo>
                    <a:pt x="233" y="107"/>
                    <a:pt x="235" y="109"/>
                    <a:pt x="237" y="110"/>
                  </a:cubicBezTo>
                  <a:cubicBezTo>
                    <a:pt x="238" y="111"/>
                    <a:pt x="238" y="112"/>
                    <a:pt x="239" y="112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4" y="114"/>
                    <a:pt x="245" y="115"/>
                    <a:pt x="245" y="116"/>
                  </a:cubicBezTo>
                  <a:cubicBezTo>
                    <a:pt x="245" y="117"/>
                    <a:pt x="244" y="117"/>
                    <a:pt x="246" y="118"/>
                  </a:cubicBezTo>
                  <a:cubicBezTo>
                    <a:pt x="246" y="118"/>
                    <a:pt x="247" y="119"/>
                    <a:pt x="248" y="119"/>
                  </a:cubicBezTo>
                  <a:cubicBezTo>
                    <a:pt x="251" y="121"/>
                    <a:pt x="254" y="123"/>
                    <a:pt x="256" y="126"/>
                  </a:cubicBezTo>
                  <a:cubicBezTo>
                    <a:pt x="257" y="127"/>
                    <a:pt x="258" y="132"/>
                    <a:pt x="259" y="132"/>
                  </a:cubicBezTo>
                  <a:cubicBezTo>
                    <a:pt x="261" y="132"/>
                    <a:pt x="262" y="132"/>
                    <a:pt x="263" y="134"/>
                  </a:cubicBezTo>
                  <a:cubicBezTo>
                    <a:pt x="263" y="135"/>
                    <a:pt x="264" y="139"/>
                    <a:pt x="262" y="139"/>
                  </a:cubicBezTo>
                  <a:cubicBezTo>
                    <a:pt x="261" y="140"/>
                    <a:pt x="260" y="139"/>
                    <a:pt x="260" y="138"/>
                  </a:cubicBezTo>
                  <a:cubicBezTo>
                    <a:pt x="259" y="137"/>
                    <a:pt x="259" y="136"/>
                    <a:pt x="258" y="136"/>
                  </a:cubicBezTo>
                  <a:cubicBezTo>
                    <a:pt x="256" y="136"/>
                    <a:pt x="254" y="136"/>
                    <a:pt x="252" y="136"/>
                  </a:cubicBezTo>
                  <a:cubicBezTo>
                    <a:pt x="250" y="136"/>
                    <a:pt x="249" y="136"/>
                    <a:pt x="247" y="136"/>
                  </a:cubicBezTo>
                  <a:cubicBezTo>
                    <a:pt x="245" y="136"/>
                    <a:pt x="245" y="136"/>
                    <a:pt x="245" y="139"/>
                  </a:cubicBezTo>
                  <a:cubicBezTo>
                    <a:pt x="244" y="141"/>
                    <a:pt x="242" y="142"/>
                    <a:pt x="240" y="141"/>
                  </a:cubicBezTo>
                  <a:cubicBezTo>
                    <a:pt x="240" y="145"/>
                    <a:pt x="241" y="149"/>
                    <a:pt x="243" y="153"/>
                  </a:cubicBezTo>
                  <a:cubicBezTo>
                    <a:pt x="244" y="154"/>
                    <a:pt x="244" y="155"/>
                    <a:pt x="246" y="155"/>
                  </a:cubicBezTo>
                  <a:cubicBezTo>
                    <a:pt x="248" y="156"/>
                    <a:pt x="249" y="156"/>
                    <a:pt x="250" y="158"/>
                  </a:cubicBezTo>
                  <a:cubicBezTo>
                    <a:pt x="250" y="160"/>
                    <a:pt x="249" y="165"/>
                    <a:pt x="253" y="165"/>
                  </a:cubicBezTo>
                  <a:cubicBezTo>
                    <a:pt x="256" y="165"/>
                    <a:pt x="260" y="165"/>
                    <a:pt x="259" y="169"/>
                  </a:cubicBezTo>
                  <a:cubicBezTo>
                    <a:pt x="262" y="170"/>
                    <a:pt x="263" y="171"/>
                    <a:pt x="265" y="172"/>
                  </a:cubicBezTo>
                  <a:cubicBezTo>
                    <a:pt x="268" y="174"/>
                    <a:pt x="270" y="175"/>
                    <a:pt x="273" y="174"/>
                  </a:cubicBezTo>
                  <a:cubicBezTo>
                    <a:pt x="273" y="171"/>
                    <a:pt x="274" y="169"/>
                    <a:pt x="278" y="169"/>
                  </a:cubicBezTo>
                  <a:cubicBezTo>
                    <a:pt x="281" y="170"/>
                    <a:pt x="283" y="171"/>
                    <a:pt x="283" y="174"/>
                  </a:cubicBezTo>
                  <a:cubicBezTo>
                    <a:pt x="284" y="174"/>
                    <a:pt x="287" y="175"/>
                    <a:pt x="287" y="176"/>
                  </a:cubicBezTo>
                  <a:cubicBezTo>
                    <a:pt x="288" y="178"/>
                    <a:pt x="287" y="179"/>
                    <a:pt x="287" y="180"/>
                  </a:cubicBezTo>
                  <a:cubicBezTo>
                    <a:pt x="287" y="182"/>
                    <a:pt x="287" y="184"/>
                    <a:pt x="287" y="186"/>
                  </a:cubicBezTo>
                  <a:cubicBezTo>
                    <a:pt x="287" y="188"/>
                    <a:pt x="287" y="188"/>
                    <a:pt x="289" y="188"/>
                  </a:cubicBezTo>
                  <a:cubicBezTo>
                    <a:pt x="290" y="189"/>
                    <a:pt x="291" y="189"/>
                    <a:pt x="291" y="190"/>
                  </a:cubicBezTo>
                  <a:cubicBezTo>
                    <a:pt x="293" y="191"/>
                    <a:pt x="292" y="196"/>
                    <a:pt x="292" y="198"/>
                  </a:cubicBezTo>
                  <a:cubicBezTo>
                    <a:pt x="294" y="198"/>
                    <a:pt x="296" y="198"/>
                    <a:pt x="297" y="200"/>
                  </a:cubicBezTo>
                  <a:cubicBezTo>
                    <a:pt x="297" y="202"/>
                    <a:pt x="297" y="205"/>
                    <a:pt x="296" y="207"/>
                  </a:cubicBezTo>
                  <a:cubicBezTo>
                    <a:pt x="295" y="211"/>
                    <a:pt x="292" y="213"/>
                    <a:pt x="287" y="212"/>
                  </a:cubicBezTo>
                  <a:cubicBezTo>
                    <a:pt x="287" y="217"/>
                    <a:pt x="279" y="217"/>
                    <a:pt x="275" y="215"/>
                  </a:cubicBezTo>
                  <a:cubicBezTo>
                    <a:pt x="274" y="214"/>
                    <a:pt x="274" y="214"/>
                    <a:pt x="273" y="212"/>
                  </a:cubicBezTo>
                  <a:cubicBezTo>
                    <a:pt x="273" y="211"/>
                    <a:pt x="267" y="212"/>
                    <a:pt x="266" y="212"/>
                  </a:cubicBezTo>
                  <a:cubicBezTo>
                    <a:pt x="263" y="212"/>
                    <a:pt x="258" y="212"/>
                    <a:pt x="259" y="207"/>
                  </a:cubicBezTo>
                  <a:cubicBezTo>
                    <a:pt x="255" y="207"/>
                    <a:pt x="253" y="203"/>
                    <a:pt x="250" y="202"/>
                  </a:cubicBezTo>
                  <a:cubicBezTo>
                    <a:pt x="250" y="206"/>
                    <a:pt x="250" y="211"/>
                    <a:pt x="248" y="214"/>
                  </a:cubicBezTo>
                  <a:cubicBezTo>
                    <a:pt x="246" y="218"/>
                    <a:pt x="242" y="217"/>
                    <a:pt x="238" y="216"/>
                  </a:cubicBezTo>
                  <a:cubicBezTo>
                    <a:pt x="235" y="216"/>
                    <a:pt x="231" y="216"/>
                    <a:pt x="231" y="212"/>
                  </a:cubicBezTo>
                  <a:cubicBezTo>
                    <a:pt x="227" y="212"/>
                    <a:pt x="220" y="213"/>
                    <a:pt x="221" y="207"/>
                  </a:cubicBezTo>
                  <a:cubicBezTo>
                    <a:pt x="218" y="207"/>
                    <a:pt x="216" y="206"/>
                    <a:pt x="217" y="202"/>
                  </a:cubicBezTo>
                  <a:cubicBezTo>
                    <a:pt x="213" y="202"/>
                    <a:pt x="201" y="205"/>
                    <a:pt x="202" y="198"/>
                  </a:cubicBezTo>
                  <a:cubicBezTo>
                    <a:pt x="198" y="197"/>
                    <a:pt x="193" y="198"/>
                    <a:pt x="188" y="198"/>
                  </a:cubicBezTo>
                  <a:cubicBezTo>
                    <a:pt x="183" y="197"/>
                    <a:pt x="182" y="193"/>
                    <a:pt x="184" y="188"/>
                  </a:cubicBezTo>
                  <a:cubicBezTo>
                    <a:pt x="182" y="188"/>
                    <a:pt x="181" y="188"/>
                    <a:pt x="180" y="187"/>
                  </a:cubicBezTo>
                  <a:cubicBezTo>
                    <a:pt x="178" y="186"/>
                    <a:pt x="179" y="184"/>
                    <a:pt x="179" y="182"/>
                  </a:cubicBezTo>
                  <a:cubicBezTo>
                    <a:pt x="179" y="181"/>
                    <a:pt x="179" y="180"/>
                    <a:pt x="179" y="179"/>
                  </a:cubicBezTo>
                  <a:cubicBezTo>
                    <a:pt x="178" y="179"/>
                    <a:pt x="177" y="179"/>
                    <a:pt x="177" y="179"/>
                  </a:cubicBezTo>
                  <a:cubicBezTo>
                    <a:pt x="175" y="178"/>
                    <a:pt x="174" y="177"/>
                    <a:pt x="174" y="176"/>
                  </a:cubicBezTo>
                  <a:cubicBezTo>
                    <a:pt x="174" y="174"/>
                    <a:pt x="175" y="173"/>
                    <a:pt x="174" y="171"/>
                  </a:cubicBezTo>
                  <a:cubicBezTo>
                    <a:pt x="173" y="170"/>
                    <a:pt x="171" y="170"/>
                    <a:pt x="170" y="170"/>
                  </a:cubicBezTo>
                  <a:cubicBezTo>
                    <a:pt x="167" y="169"/>
                    <a:pt x="164" y="169"/>
                    <a:pt x="165" y="165"/>
                  </a:cubicBezTo>
                  <a:cubicBezTo>
                    <a:pt x="158" y="165"/>
                    <a:pt x="157" y="174"/>
                    <a:pt x="151" y="175"/>
                  </a:cubicBezTo>
                  <a:cubicBezTo>
                    <a:pt x="146" y="175"/>
                    <a:pt x="142" y="171"/>
                    <a:pt x="138" y="170"/>
                  </a:cubicBezTo>
                  <a:cubicBezTo>
                    <a:pt x="131" y="169"/>
                    <a:pt x="124" y="169"/>
                    <a:pt x="117" y="169"/>
                  </a:cubicBezTo>
                  <a:cubicBezTo>
                    <a:pt x="119" y="175"/>
                    <a:pt x="112" y="174"/>
                    <a:pt x="108" y="174"/>
                  </a:cubicBezTo>
                  <a:cubicBezTo>
                    <a:pt x="109" y="182"/>
                    <a:pt x="99" y="179"/>
                    <a:pt x="94" y="179"/>
                  </a:cubicBezTo>
                  <a:cubicBezTo>
                    <a:pt x="91" y="178"/>
                    <a:pt x="88" y="178"/>
                    <a:pt x="85" y="179"/>
                  </a:cubicBezTo>
                  <a:cubicBezTo>
                    <a:pt x="83" y="179"/>
                    <a:pt x="81" y="178"/>
                    <a:pt x="80" y="180"/>
                  </a:cubicBezTo>
                  <a:cubicBezTo>
                    <a:pt x="80" y="181"/>
                    <a:pt x="80" y="182"/>
                    <a:pt x="80" y="183"/>
                  </a:cubicBezTo>
                  <a:cubicBezTo>
                    <a:pt x="80" y="184"/>
                    <a:pt x="79" y="185"/>
                    <a:pt x="78" y="187"/>
                  </a:cubicBezTo>
                  <a:cubicBezTo>
                    <a:pt x="76" y="191"/>
                    <a:pt x="72" y="193"/>
                    <a:pt x="67" y="193"/>
                  </a:cubicBezTo>
                  <a:cubicBezTo>
                    <a:pt x="65" y="193"/>
                    <a:pt x="66" y="194"/>
                    <a:pt x="65" y="195"/>
                  </a:cubicBezTo>
                  <a:cubicBezTo>
                    <a:pt x="65" y="196"/>
                    <a:pt x="65" y="197"/>
                    <a:pt x="64" y="197"/>
                  </a:cubicBezTo>
                  <a:cubicBezTo>
                    <a:pt x="63" y="199"/>
                    <a:pt x="60" y="197"/>
                    <a:pt x="59" y="198"/>
                  </a:cubicBezTo>
                  <a:cubicBezTo>
                    <a:pt x="55" y="199"/>
                    <a:pt x="56" y="205"/>
                    <a:pt x="56" y="208"/>
                  </a:cubicBezTo>
                  <a:cubicBezTo>
                    <a:pt x="56" y="211"/>
                    <a:pt x="56" y="216"/>
                    <a:pt x="51" y="217"/>
                  </a:cubicBezTo>
                  <a:cubicBezTo>
                    <a:pt x="52" y="221"/>
                    <a:pt x="53" y="228"/>
                    <a:pt x="48" y="230"/>
                  </a:cubicBezTo>
                  <a:cubicBezTo>
                    <a:pt x="46" y="232"/>
                    <a:pt x="44" y="232"/>
                    <a:pt x="41" y="231"/>
                  </a:cubicBezTo>
                  <a:cubicBezTo>
                    <a:pt x="40" y="231"/>
                    <a:pt x="38" y="230"/>
                    <a:pt x="37" y="231"/>
                  </a:cubicBezTo>
                  <a:cubicBezTo>
                    <a:pt x="37" y="233"/>
                    <a:pt x="36" y="234"/>
                    <a:pt x="34" y="235"/>
                  </a:cubicBezTo>
                  <a:cubicBezTo>
                    <a:pt x="33" y="235"/>
                    <a:pt x="31" y="236"/>
                    <a:pt x="30" y="236"/>
                  </a:cubicBezTo>
                  <a:cubicBezTo>
                    <a:pt x="29" y="236"/>
                    <a:pt x="28" y="235"/>
                    <a:pt x="27" y="236"/>
                  </a:cubicBezTo>
                  <a:cubicBezTo>
                    <a:pt x="27" y="237"/>
                    <a:pt x="27" y="237"/>
                    <a:pt x="26" y="238"/>
                  </a:cubicBezTo>
                  <a:cubicBezTo>
                    <a:pt x="24" y="242"/>
                    <a:pt x="23" y="246"/>
                    <a:pt x="23" y="250"/>
                  </a:cubicBezTo>
                  <a:cubicBezTo>
                    <a:pt x="22" y="252"/>
                    <a:pt x="23" y="255"/>
                    <a:pt x="21" y="257"/>
                  </a:cubicBezTo>
                  <a:cubicBezTo>
                    <a:pt x="21" y="258"/>
                    <a:pt x="20" y="259"/>
                    <a:pt x="18" y="259"/>
                  </a:cubicBezTo>
                  <a:cubicBezTo>
                    <a:pt x="18" y="262"/>
                    <a:pt x="18" y="265"/>
                    <a:pt x="18" y="267"/>
                  </a:cubicBezTo>
                  <a:cubicBezTo>
                    <a:pt x="18" y="270"/>
                    <a:pt x="16" y="274"/>
                    <a:pt x="14" y="276"/>
                  </a:cubicBezTo>
                  <a:cubicBezTo>
                    <a:pt x="12" y="277"/>
                    <a:pt x="11" y="278"/>
                    <a:pt x="9" y="278"/>
                  </a:cubicBezTo>
                  <a:cubicBezTo>
                    <a:pt x="9" y="280"/>
                    <a:pt x="9" y="282"/>
                    <a:pt x="8" y="284"/>
                  </a:cubicBezTo>
                  <a:cubicBezTo>
                    <a:pt x="7" y="286"/>
                    <a:pt x="6" y="289"/>
                    <a:pt x="3" y="290"/>
                  </a:cubicBezTo>
                  <a:cubicBezTo>
                    <a:pt x="2" y="291"/>
                    <a:pt x="1" y="292"/>
                    <a:pt x="0" y="292"/>
                  </a:cubicBezTo>
                  <a:cubicBezTo>
                    <a:pt x="0" y="295"/>
                    <a:pt x="0" y="298"/>
                    <a:pt x="0" y="300"/>
                  </a:cubicBezTo>
                  <a:cubicBezTo>
                    <a:pt x="0" y="304"/>
                    <a:pt x="2" y="305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4" y="311"/>
                    <a:pt x="5" y="311"/>
                    <a:pt x="6" y="311"/>
                  </a:cubicBezTo>
                  <a:cubicBezTo>
                    <a:pt x="7" y="311"/>
                    <a:pt x="9" y="312"/>
                    <a:pt x="9" y="313"/>
                  </a:cubicBezTo>
                  <a:cubicBezTo>
                    <a:pt x="10" y="315"/>
                    <a:pt x="9" y="317"/>
                    <a:pt x="9" y="319"/>
                  </a:cubicBezTo>
                  <a:cubicBezTo>
                    <a:pt x="9" y="321"/>
                    <a:pt x="11" y="320"/>
                    <a:pt x="12" y="321"/>
                  </a:cubicBezTo>
                  <a:cubicBezTo>
                    <a:pt x="14" y="322"/>
                    <a:pt x="14" y="323"/>
                    <a:pt x="14" y="324"/>
                  </a:cubicBezTo>
                  <a:cubicBezTo>
                    <a:pt x="14" y="326"/>
                    <a:pt x="14" y="329"/>
                    <a:pt x="15" y="331"/>
                  </a:cubicBezTo>
                  <a:cubicBezTo>
                    <a:pt x="15" y="335"/>
                    <a:pt x="14" y="340"/>
                    <a:pt x="11" y="343"/>
                  </a:cubicBezTo>
                  <a:cubicBezTo>
                    <a:pt x="9" y="347"/>
                    <a:pt x="6" y="350"/>
                    <a:pt x="4" y="353"/>
                  </a:cubicBezTo>
                  <a:cubicBezTo>
                    <a:pt x="6" y="353"/>
                    <a:pt x="7" y="354"/>
                    <a:pt x="8" y="355"/>
                  </a:cubicBezTo>
                  <a:cubicBezTo>
                    <a:pt x="10" y="356"/>
                    <a:pt x="9" y="359"/>
                    <a:pt x="9" y="360"/>
                  </a:cubicBezTo>
                  <a:cubicBezTo>
                    <a:pt x="9" y="362"/>
                    <a:pt x="9" y="362"/>
                    <a:pt x="10" y="363"/>
                  </a:cubicBezTo>
                  <a:cubicBezTo>
                    <a:pt x="11" y="364"/>
                    <a:pt x="12" y="365"/>
                    <a:pt x="12" y="366"/>
                  </a:cubicBezTo>
                  <a:cubicBezTo>
                    <a:pt x="14" y="368"/>
                    <a:pt x="15" y="370"/>
                    <a:pt x="16" y="372"/>
                  </a:cubicBezTo>
                  <a:cubicBezTo>
                    <a:pt x="17" y="373"/>
                    <a:pt x="18" y="376"/>
                    <a:pt x="19" y="377"/>
                  </a:cubicBezTo>
                  <a:cubicBezTo>
                    <a:pt x="20" y="378"/>
                    <a:pt x="21" y="379"/>
                    <a:pt x="23" y="380"/>
                  </a:cubicBezTo>
                  <a:cubicBezTo>
                    <a:pt x="25" y="382"/>
                    <a:pt x="28" y="383"/>
                    <a:pt x="31" y="386"/>
                  </a:cubicBezTo>
                  <a:cubicBezTo>
                    <a:pt x="36" y="391"/>
                    <a:pt x="38" y="397"/>
                    <a:pt x="37" y="404"/>
                  </a:cubicBezTo>
                  <a:cubicBezTo>
                    <a:pt x="37" y="407"/>
                    <a:pt x="36" y="413"/>
                    <a:pt x="40" y="414"/>
                  </a:cubicBezTo>
                  <a:cubicBezTo>
                    <a:pt x="43" y="415"/>
                    <a:pt x="48" y="415"/>
                    <a:pt x="47" y="419"/>
                  </a:cubicBezTo>
                  <a:cubicBezTo>
                    <a:pt x="50" y="419"/>
                    <a:pt x="60" y="419"/>
                    <a:pt x="61" y="423"/>
                  </a:cubicBezTo>
                  <a:cubicBezTo>
                    <a:pt x="61" y="425"/>
                    <a:pt x="64" y="424"/>
                    <a:pt x="66" y="424"/>
                  </a:cubicBezTo>
                  <a:cubicBezTo>
                    <a:pt x="67" y="424"/>
                    <a:pt x="68" y="424"/>
                    <a:pt x="69" y="425"/>
                  </a:cubicBezTo>
                  <a:cubicBezTo>
                    <a:pt x="70" y="426"/>
                    <a:pt x="71" y="427"/>
                    <a:pt x="70" y="428"/>
                  </a:cubicBezTo>
                  <a:cubicBezTo>
                    <a:pt x="70" y="430"/>
                    <a:pt x="71" y="431"/>
                    <a:pt x="72" y="432"/>
                  </a:cubicBezTo>
                  <a:cubicBezTo>
                    <a:pt x="74" y="435"/>
                    <a:pt x="76" y="437"/>
                    <a:pt x="79" y="438"/>
                  </a:cubicBezTo>
                  <a:cubicBezTo>
                    <a:pt x="82" y="439"/>
                    <a:pt x="85" y="441"/>
                    <a:pt x="87" y="443"/>
                  </a:cubicBezTo>
                  <a:cubicBezTo>
                    <a:pt x="87" y="444"/>
                    <a:pt x="88" y="445"/>
                    <a:pt x="89" y="446"/>
                  </a:cubicBezTo>
                  <a:cubicBezTo>
                    <a:pt x="89" y="447"/>
                    <a:pt x="89" y="448"/>
                    <a:pt x="90" y="448"/>
                  </a:cubicBezTo>
                  <a:cubicBezTo>
                    <a:pt x="92" y="448"/>
                    <a:pt x="93" y="448"/>
                    <a:pt x="94" y="448"/>
                  </a:cubicBezTo>
                  <a:cubicBezTo>
                    <a:pt x="94" y="445"/>
                    <a:pt x="95" y="443"/>
                    <a:pt x="98" y="443"/>
                  </a:cubicBezTo>
                  <a:cubicBezTo>
                    <a:pt x="100" y="443"/>
                    <a:pt x="101" y="443"/>
                    <a:pt x="103" y="443"/>
                  </a:cubicBezTo>
                  <a:cubicBezTo>
                    <a:pt x="103" y="442"/>
                    <a:pt x="104" y="441"/>
                    <a:pt x="104" y="440"/>
                  </a:cubicBezTo>
                  <a:cubicBezTo>
                    <a:pt x="106" y="439"/>
                    <a:pt x="108" y="438"/>
                    <a:pt x="110" y="438"/>
                  </a:cubicBezTo>
                  <a:cubicBezTo>
                    <a:pt x="112" y="438"/>
                    <a:pt x="114" y="439"/>
                    <a:pt x="116" y="440"/>
                  </a:cubicBezTo>
                  <a:cubicBezTo>
                    <a:pt x="116" y="441"/>
                    <a:pt x="117" y="441"/>
                    <a:pt x="117" y="442"/>
                  </a:cubicBezTo>
                  <a:cubicBezTo>
                    <a:pt x="118" y="443"/>
                    <a:pt x="117" y="443"/>
                    <a:pt x="119" y="443"/>
                  </a:cubicBezTo>
                  <a:cubicBezTo>
                    <a:pt x="120" y="443"/>
                    <a:pt x="121" y="443"/>
                    <a:pt x="122" y="443"/>
                  </a:cubicBezTo>
                  <a:cubicBezTo>
                    <a:pt x="123" y="443"/>
                    <a:pt x="127" y="442"/>
                    <a:pt x="127" y="444"/>
                  </a:cubicBezTo>
                  <a:cubicBezTo>
                    <a:pt x="127" y="445"/>
                    <a:pt x="128" y="446"/>
                    <a:pt x="129" y="446"/>
                  </a:cubicBezTo>
                  <a:cubicBezTo>
                    <a:pt x="131" y="447"/>
                    <a:pt x="134" y="447"/>
                    <a:pt x="137" y="447"/>
                  </a:cubicBezTo>
                  <a:cubicBezTo>
                    <a:pt x="138" y="447"/>
                    <a:pt x="139" y="447"/>
                    <a:pt x="140" y="448"/>
                  </a:cubicBezTo>
                  <a:cubicBezTo>
                    <a:pt x="142" y="448"/>
                    <a:pt x="146" y="448"/>
                    <a:pt x="146" y="447"/>
                  </a:cubicBezTo>
                  <a:cubicBezTo>
                    <a:pt x="146" y="444"/>
                    <a:pt x="147" y="442"/>
                    <a:pt x="150" y="443"/>
                  </a:cubicBezTo>
                  <a:cubicBezTo>
                    <a:pt x="150" y="440"/>
                    <a:pt x="151" y="438"/>
                    <a:pt x="152" y="435"/>
                  </a:cubicBezTo>
                  <a:cubicBezTo>
                    <a:pt x="153" y="433"/>
                    <a:pt x="155" y="431"/>
                    <a:pt x="157" y="430"/>
                  </a:cubicBezTo>
                  <a:cubicBezTo>
                    <a:pt x="159" y="428"/>
                    <a:pt x="163" y="429"/>
                    <a:pt x="166" y="429"/>
                  </a:cubicBezTo>
                  <a:cubicBezTo>
                    <a:pt x="169" y="429"/>
                    <a:pt x="173" y="429"/>
                    <a:pt x="176" y="429"/>
                  </a:cubicBezTo>
                  <a:cubicBezTo>
                    <a:pt x="181" y="429"/>
                    <a:pt x="186" y="432"/>
                    <a:pt x="188" y="436"/>
                  </a:cubicBezTo>
                  <a:cubicBezTo>
                    <a:pt x="188" y="438"/>
                    <a:pt x="188" y="438"/>
                    <a:pt x="191" y="438"/>
                  </a:cubicBezTo>
                  <a:cubicBezTo>
                    <a:pt x="192" y="438"/>
                    <a:pt x="194" y="438"/>
                    <a:pt x="195" y="439"/>
                  </a:cubicBezTo>
                  <a:cubicBezTo>
                    <a:pt x="197" y="439"/>
                    <a:pt x="198" y="441"/>
                    <a:pt x="198" y="443"/>
                  </a:cubicBezTo>
                  <a:cubicBezTo>
                    <a:pt x="201" y="443"/>
                    <a:pt x="213" y="441"/>
                    <a:pt x="212" y="448"/>
                  </a:cubicBezTo>
                  <a:cubicBezTo>
                    <a:pt x="215" y="448"/>
                    <a:pt x="217" y="448"/>
                    <a:pt x="220" y="449"/>
                  </a:cubicBezTo>
                  <a:cubicBezTo>
                    <a:pt x="222" y="450"/>
                    <a:pt x="224" y="452"/>
                    <a:pt x="225" y="453"/>
                  </a:cubicBezTo>
                  <a:cubicBezTo>
                    <a:pt x="229" y="457"/>
                    <a:pt x="231" y="461"/>
                    <a:pt x="231" y="467"/>
                  </a:cubicBezTo>
                  <a:cubicBezTo>
                    <a:pt x="231" y="471"/>
                    <a:pt x="229" y="474"/>
                    <a:pt x="227" y="477"/>
                  </a:cubicBezTo>
                  <a:cubicBezTo>
                    <a:pt x="226" y="481"/>
                    <a:pt x="226" y="487"/>
                    <a:pt x="221" y="485"/>
                  </a:cubicBezTo>
                  <a:cubicBezTo>
                    <a:pt x="221" y="487"/>
                    <a:pt x="221" y="489"/>
                    <a:pt x="221" y="490"/>
                  </a:cubicBezTo>
                  <a:cubicBezTo>
                    <a:pt x="222" y="490"/>
                    <a:pt x="223" y="490"/>
                    <a:pt x="224" y="491"/>
                  </a:cubicBezTo>
                  <a:cubicBezTo>
                    <a:pt x="227" y="492"/>
                    <a:pt x="226" y="495"/>
                    <a:pt x="226" y="497"/>
                  </a:cubicBezTo>
                  <a:cubicBezTo>
                    <a:pt x="226" y="499"/>
                    <a:pt x="226" y="499"/>
                    <a:pt x="227" y="500"/>
                  </a:cubicBezTo>
                  <a:cubicBezTo>
                    <a:pt x="229" y="500"/>
                    <a:pt x="230" y="501"/>
                    <a:pt x="231" y="501"/>
                  </a:cubicBezTo>
                  <a:cubicBezTo>
                    <a:pt x="232" y="503"/>
                    <a:pt x="234" y="505"/>
                    <a:pt x="235" y="506"/>
                  </a:cubicBezTo>
                  <a:cubicBezTo>
                    <a:pt x="236" y="510"/>
                    <a:pt x="237" y="514"/>
                    <a:pt x="240" y="518"/>
                  </a:cubicBezTo>
                  <a:cubicBezTo>
                    <a:pt x="241" y="520"/>
                    <a:pt x="240" y="523"/>
                    <a:pt x="240" y="525"/>
                  </a:cubicBezTo>
                  <a:cubicBezTo>
                    <a:pt x="241" y="527"/>
                    <a:pt x="242" y="528"/>
                    <a:pt x="243" y="529"/>
                  </a:cubicBezTo>
                  <a:cubicBezTo>
                    <a:pt x="245" y="531"/>
                    <a:pt x="248" y="532"/>
                    <a:pt x="249" y="535"/>
                  </a:cubicBezTo>
                  <a:cubicBezTo>
                    <a:pt x="250" y="536"/>
                    <a:pt x="250" y="538"/>
                    <a:pt x="250" y="540"/>
                  </a:cubicBezTo>
                  <a:cubicBezTo>
                    <a:pt x="250" y="541"/>
                    <a:pt x="250" y="543"/>
                    <a:pt x="250" y="544"/>
                  </a:cubicBezTo>
                  <a:cubicBezTo>
                    <a:pt x="250" y="545"/>
                    <a:pt x="250" y="546"/>
                    <a:pt x="250" y="547"/>
                  </a:cubicBezTo>
                  <a:cubicBezTo>
                    <a:pt x="250" y="547"/>
                    <a:pt x="251" y="547"/>
                    <a:pt x="252" y="547"/>
                  </a:cubicBezTo>
                  <a:cubicBezTo>
                    <a:pt x="254" y="548"/>
                    <a:pt x="255" y="549"/>
                    <a:pt x="254" y="551"/>
                  </a:cubicBezTo>
                  <a:cubicBezTo>
                    <a:pt x="254" y="555"/>
                    <a:pt x="254" y="558"/>
                    <a:pt x="254" y="562"/>
                  </a:cubicBezTo>
                  <a:cubicBezTo>
                    <a:pt x="254" y="566"/>
                    <a:pt x="256" y="576"/>
                    <a:pt x="250" y="575"/>
                  </a:cubicBezTo>
                  <a:cubicBezTo>
                    <a:pt x="250" y="578"/>
                    <a:pt x="250" y="581"/>
                    <a:pt x="250" y="584"/>
                  </a:cubicBezTo>
                  <a:cubicBezTo>
                    <a:pt x="251" y="585"/>
                    <a:pt x="253" y="586"/>
                    <a:pt x="255" y="587"/>
                  </a:cubicBezTo>
                  <a:cubicBezTo>
                    <a:pt x="256" y="588"/>
                    <a:pt x="257" y="590"/>
                    <a:pt x="257" y="591"/>
                  </a:cubicBezTo>
                  <a:cubicBezTo>
                    <a:pt x="257" y="592"/>
                    <a:pt x="257" y="593"/>
                    <a:pt x="256" y="593"/>
                  </a:cubicBezTo>
                  <a:cubicBezTo>
                    <a:pt x="256" y="593"/>
                    <a:pt x="255" y="593"/>
                    <a:pt x="255" y="594"/>
                  </a:cubicBezTo>
                  <a:cubicBezTo>
                    <a:pt x="254" y="594"/>
                    <a:pt x="254" y="594"/>
                    <a:pt x="254" y="595"/>
                  </a:cubicBezTo>
                  <a:cubicBezTo>
                    <a:pt x="252" y="599"/>
                    <a:pt x="249" y="601"/>
                    <a:pt x="246" y="605"/>
                  </a:cubicBezTo>
                  <a:cubicBezTo>
                    <a:pt x="244" y="608"/>
                    <a:pt x="245" y="614"/>
                    <a:pt x="240" y="613"/>
                  </a:cubicBezTo>
                  <a:cubicBezTo>
                    <a:pt x="240" y="617"/>
                    <a:pt x="240" y="622"/>
                    <a:pt x="240" y="627"/>
                  </a:cubicBezTo>
                  <a:cubicBezTo>
                    <a:pt x="240" y="630"/>
                    <a:pt x="239" y="632"/>
                    <a:pt x="235" y="632"/>
                  </a:cubicBezTo>
                  <a:cubicBezTo>
                    <a:pt x="235" y="635"/>
                    <a:pt x="233" y="637"/>
                    <a:pt x="231" y="640"/>
                  </a:cubicBezTo>
                  <a:cubicBezTo>
                    <a:pt x="230" y="643"/>
                    <a:pt x="231" y="647"/>
                    <a:pt x="226" y="646"/>
                  </a:cubicBezTo>
                  <a:cubicBezTo>
                    <a:pt x="226" y="653"/>
                    <a:pt x="226" y="661"/>
                    <a:pt x="226" y="669"/>
                  </a:cubicBezTo>
                  <a:cubicBezTo>
                    <a:pt x="226" y="673"/>
                    <a:pt x="226" y="677"/>
                    <a:pt x="226" y="681"/>
                  </a:cubicBezTo>
                  <a:cubicBezTo>
                    <a:pt x="226" y="682"/>
                    <a:pt x="226" y="683"/>
                    <a:pt x="226" y="683"/>
                  </a:cubicBezTo>
                  <a:cubicBezTo>
                    <a:pt x="227" y="684"/>
                    <a:pt x="227" y="684"/>
                    <a:pt x="228" y="684"/>
                  </a:cubicBezTo>
                  <a:cubicBezTo>
                    <a:pt x="229" y="684"/>
                    <a:pt x="230" y="684"/>
                    <a:pt x="230" y="685"/>
                  </a:cubicBezTo>
                  <a:cubicBezTo>
                    <a:pt x="231" y="686"/>
                    <a:pt x="231" y="688"/>
                    <a:pt x="231" y="689"/>
                  </a:cubicBezTo>
                  <a:cubicBezTo>
                    <a:pt x="231" y="690"/>
                    <a:pt x="231" y="691"/>
                    <a:pt x="231" y="692"/>
                  </a:cubicBezTo>
                  <a:cubicBezTo>
                    <a:pt x="231" y="693"/>
                    <a:pt x="231" y="693"/>
                    <a:pt x="232" y="693"/>
                  </a:cubicBezTo>
                  <a:cubicBezTo>
                    <a:pt x="235" y="693"/>
                    <a:pt x="236" y="695"/>
                    <a:pt x="235" y="698"/>
                  </a:cubicBezTo>
                  <a:cubicBezTo>
                    <a:pt x="235" y="701"/>
                    <a:pt x="237" y="713"/>
                    <a:pt x="231" y="712"/>
                  </a:cubicBezTo>
                  <a:cubicBezTo>
                    <a:pt x="231" y="722"/>
                    <a:pt x="231" y="732"/>
                    <a:pt x="231" y="742"/>
                  </a:cubicBezTo>
                  <a:cubicBezTo>
                    <a:pt x="231" y="745"/>
                    <a:pt x="231" y="747"/>
                    <a:pt x="231" y="749"/>
                  </a:cubicBezTo>
                  <a:cubicBezTo>
                    <a:pt x="232" y="750"/>
                    <a:pt x="233" y="751"/>
                    <a:pt x="234" y="752"/>
                  </a:cubicBezTo>
                  <a:cubicBezTo>
                    <a:pt x="237" y="755"/>
                    <a:pt x="238" y="758"/>
                    <a:pt x="239" y="761"/>
                  </a:cubicBezTo>
                  <a:cubicBezTo>
                    <a:pt x="240" y="764"/>
                    <a:pt x="241" y="768"/>
                    <a:pt x="239" y="771"/>
                  </a:cubicBezTo>
                  <a:cubicBezTo>
                    <a:pt x="238" y="774"/>
                    <a:pt x="236" y="776"/>
                    <a:pt x="233" y="777"/>
                  </a:cubicBezTo>
                  <a:cubicBezTo>
                    <a:pt x="231" y="778"/>
                    <a:pt x="228" y="779"/>
                    <a:pt x="225" y="780"/>
                  </a:cubicBezTo>
                  <a:cubicBezTo>
                    <a:pt x="224" y="781"/>
                    <a:pt x="223" y="781"/>
                    <a:pt x="222" y="782"/>
                  </a:cubicBezTo>
                  <a:cubicBezTo>
                    <a:pt x="220" y="783"/>
                    <a:pt x="221" y="787"/>
                    <a:pt x="222" y="788"/>
                  </a:cubicBezTo>
                  <a:cubicBezTo>
                    <a:pt x="222" y="791"/>
                    <a:pt x="222" y="794"/>
                    <a:pt x="224" y="796"/>
                  </a:cubicBezTo>
                  <a:cubicBezTo>
                    <a:pt x="226" y="798"/>
                    <a:pt x="228" y="794"/>
                    <a:pt x="230" y="793"/>
                  </a:cubicBezTo>
                  <a:cubicBezTo>
                    <a:pt x="235" y="791"/>
                    <a:pt x="242" y="791"/>
                    <a:pt x="247" y="791"/>
                  </a:cubicBezTo>
                  <a:cubicBezTo>
                    <a:pt x="253" y="791"/>
                    <a:pt x="259" y="791"/>
                    <a:pt x="264" y="787"/>
                  </a:cubicBezTo>
                  <a:cubicBezTo>
                    <a:pt x="266" y="787"/>
                    <a:pt x="268" y="787"/>
                    <a:pt x="271" y="787"/>
                  </a:cubicBezTo>
                  <a:cubicBezTo>
                    <a:pt x="272" y="787"/>
                    <a:pt x="273" y="788"/>
                    <a:pt x="273" y="786"/>
                  </a:cubicBezTo>
                  <a:cubicBezTo>
                    <a:pt x="274" y="785"/>
                    <a:pt x="274" y="785"/>
                    <a:pt x="274" y="784"/>
                  </a:cubicBezTo>
                  <a:cubicBezTo>
                    <a:pt x="276" y="781"/>
                    <a:pt x="279" y="779"/>
                    <a:pt x="283" y="778"/>
                  </a:cubicBezTo>
                  <a:cubicBezTo>
                    <a:pt x="283" y="769"/>
                    <a:pt x="283" y="761"/>
                    <a:pt x="291" y="757"/>
                  </a:cubicBezTo>
                  <a:cubicBezTo>
                    <a:pt x="295" y="755"/>
                    <a:pt x="299" y="754"/>
                    <a:pt x="303" y="754"/>
                  </a:cubicBezTo>
                  <a:cubicBezTo>
                    <a:pt x="307" y="754"/>
                    <a:pt x="312" y="755"/>
                    <a:pt x="317" y="754"/>
                  </a:cubicBezTo>
                  <a:cubicBezTo>
                    <a:pt x="319" y="754"/>
                    <a:pt x="320" y="753"/>
                    <a:pt x="320" y="751"/>
                  </a:cubicBezTo>
                  <a:cubicBezTo>
                    <a:pt x="321" y="748"/>
                    <a:pt x="320" y="744"/>
                    <a:pt x="320" y="741"/>
                  </a:cubicBezTo>
                  <a:cubicBezTo>
                    <a:pt x="320" y="740"/>
                    <a:pt x="320" y="738"/>
                    <a:pt x="320" y="737"/>
                  </a:cubicBezTo>
                  <a:cubicBezTo>
                    <a:pt x="320" y="735"/>
                    <a:pt x="320" y="736"/>
                    <a:pt x="319" y="735"/>
                  </a:cubicBezTo>
                  <a:cubicBezTo>
                    <a:pt x="317" y="734"/>
                    <a:pt x="317" y="733"/>
                    <a:pt x="316" y="732"/>
                  </a:cubicBezTo>
                  <a:cubicBezTo>
                    <a:pt x="315" y="729"/>
                    <a:pt x="316" y="725"/>
                    <a:pt x="318" y="723"/>
                  </a:cubicBezTo>
                  <a:cubicBezTo>
                    <a:pt x="318" y="722"/>
                    <a:pt x="319" y="722"/>
                    <a:pt x="319" y="721"/>
                  </a:cubicBezTo>
                  <a:cubicBezTo>
                    <a:pt x="321" y="721"/>
                    <a:pt x="320" y="720"/>
                    <a:pt x="321" y="719"/>
                  </a:cubicBezTo>
                  <a:cubicBezTo>
                    <a:pt x="321" y="717"/>
                    <a:pt x="323" y="716"/>
                    <a:pt x="325" y="716"/>
                  </a:cubicBezTo>
                  <a:cubicBezTo>
                    <a:pt x="325" y="715"/>
                    <a:pt x="325" y="713"/>
                    <a:pt x="327" y="712"/>
                  </a:cubicBezTo>
                  <a:cubicBezTo>
                    <a:pt x="328" y="711"/>
                    <a:pt x="331" y="712"/>
                    <a:pt x="333" y="711"/>
                  </a:cubicBezTo>
                  <a:cubicBezTo>
                    <a:pt x="337" y="710"/>
                    <a:pt x="338" y="706"/>
                    <a:pt x="339" y="702"/>
                  </a:cubicBezTo>
                  <a:cubicBezTo>
                    <a:pt x="340" y="698"/>
                    <a:pt x="339" y="693"/>
                    <a:pt x="339" y="688"/>
                  </a:cubicBezTo>
                  <a:cubicBezTo>
                    <a:pt x="339" y="685"/>
                    <a:pt x="338" y="678"/>
                    <a:pt x="344" y="679"/>
                  </a:cubicBezTo>
                  <a:cubicBezTo>
                    <a:pt x="344" y="676"/>
                    <a:pt x="344" y="673"/>
                    <a:pt x="345" y="671"/>
                  </a:cubicBezTo>
                  <a:cubicBezTo>
                    <a:pt x="346" y="669"/>
                    <a:pt x="348" y="667"/>
                    <a:pt x="350" y="666"/>
                  </a:cubicBezTo>
                  <a:cubicBezTo>
                    <a:pt x="352" y="665"/>
                    <a:pt x="355" y="665"/>
                    <a:pt x="356" y="663"/>
                  </a:cubicBezTo>
                  <a:cubicBezTo>
                    <a:pt x="358" y="661"/>
                    <a:pt x="358" y="659"/>
                    <a:pt x="358" y="657"/>
                  </a:cubicBezTo>
                  <a:cubicBezTo>
                    <a:pt x="358" y="655"/>
                    <a:pt x="357" y="651"/>
                    <a:pt x="359" y="650"/>
                  </a:cubicBezTo>
                  <a:cubicBezTo>
                    <a:pt x="360" y="647"/>
                    <a:pt x="362" y="645"/>
                    <a:pt x="364" y="642"/>
                  </a:cubicBezTo>
                  <a:cubicBezTo>
                    <a:pt x="367" y="638"/>
                    <a:pt x="372" y="634"/>
                    <a:pt x="377" y="630"/>
                  </a:cubicBezTo>
                  <a:cubicBezTo>
                    <a:pt x="378" y="629"/>
                    <a:pt x="379" y="629"/>
                    <a:pt x="380" y="628"/>
                  </a:cubicBezTo>
                  <a:cubicBezTo>
                    <a:pt x="381" y="627"/>
                    <a:pt x="382" y="627"/>
                    <a:pt x="382" y="625"/>
                  </a:cubicBezTo>
                  <a:cubicBezTo>
                    <a:pt x="382" y="622"/>
                    <a:pt x="382" y="620"/>
                    <a:pt x="382" y="617"/>
                  </a:cubicBezTo>
                  <a:cubicBezTo>
                    <a:pt x="382" y="611"/>
                    <a:pt x="381" y="606"/>
                    <a:pt x="381" y="600"/>
                  </a:cubicBezTo>
                  <a:cubicBezTo>
                    <a:pt x="382" y="596"/>
                    <a:pt x="382" y="591"/>
                    <a:pt x="384" y="588"/>
                  </a:cubicBezTo>
                  <a:cubicBezTo>
                    <a:pt x="384" y="587"/>
                    <a:pt x="385" y="586"/>
                    <a:pt x="385" y="585"/>
                  </a:cubicBezTo>
                  <a:cubicBezTo>
                    <a:pt x="386" y="584"/>
                    <a:pt x="386" y="584"/>
                    <a:pt x="387" y="582"/>
                  </a:cubicBezTo>
                  <a:cubicBezTo>
                    <a:pt x="387" y="580"/>
                    <a:pt x="389" y="579"/>
                    <a:pt x="391" y="580"/>
                  </a:cubicBezTo>
                  <a:cubicBezTo>
                    <a:pt x="392" y="566"/>
                    <a:pt x="390" y="552"/>
                    <a:pt x="391" y="539"/>
                  </a:cubicBezTo>
                  <a:cubicBezTo>
                    <a:pt x="391" y="533"/>
                    <a:pt x="391" y="527"/>
                    <a:pt x="393" y="521"/>
                  </a:cubicBezTo>
                  <a:cubicBezTo>
                    <a:pt x="393" y="518"/>
                    <a:pt x="394" y="516"/>
                    <a:pt x="396" y="514"/>
                  </a:cubicBezTo>
                  <a:cubicBezTo>
                    <a:pt x="396" y="511"/>
                    <a:pt x="397" y="508"/>
                    <a:pt x="400" y="509"/>
                  </a:cubicBezTo>
                  <a:cubicBezTo>
                    <a:pt x="400" y="505"/>
                    <a:pt x="399" y="498"/>
                    <a:pt x="405" y="500"/>
                  </a:cubicBezTo>
                  <a:cubicBezTo>
                    <a:pt x="405" y="497"/>
                    <a:pt x="405" y="494"/>
                    <a:pt x="405" y="491"/>
                  </a:cubicBezTo>
                  <a:cubicBezTo>
                    <a:pt x="405" y="490"/>
                    <a:pt x="405" y="488"/>
                    <a:pt x="405" y="487"/>
                  </a:cubicBezTo>
                  <a:cubicBezTo>
                    <a:pt x="405" y="485"/>
                    <a:pt x="405" y="485"/>
                    <a:pt x="403" y="485"/>
                  </a:cubicBezTo>
                  <a:cubicBezTo>
                    <a:pt x="399" y="482"/>
                    <a:pt x="400" y="476"/>
                    <a:pt x="400" y="472"/>
                  </a:cubicBezTo>
                  <a:cubicBezTo>
                    <a:pt x="400" y="468"/>
                    <a:pt x="400" y="463"/>
                    <a:pt x="402" y="459"/>
                  </a:cubicBezTo>
                  <a:cubicBezTo>
                    <a:pt x="402" y="459"/>
                    <a:pt x="403" y="458"/>
                    <a:pt x="403" y="458"/>
                  </a:cubicBezTo>
                  <a:cubicBezTo>
                    <a:pt x="405" y="457"/>
                    <a:pt x="405" y="458"/>
                    <a:pt x="405" y="456"/>
                  </a:cubicBezTo>
                  <a:cubicBezTo>
                    <a:pt x="405" y="453"/>
                    <a:pt x="405" y="450"/>
                    <a:pt x="405" y="447"/>
                  </a:cubicBezTo>
                  <a:cubicBezTo>
                    <a:pt x="406" y="444"/>
                    <a:pt x="405" y="440"/>
                    <a:pt x="406" y="436"/>
                  </a:cubicBezTo>
                  <a:cubicBezTo>
                    <a:pt x="407" y="435"/>
                    <a:pt x="408" y="434"/>
                    <a:pt x="410" y="434"/>
                  </a:cubicBezTo>
                  <a:cubicBezTo>
                    <a:pt x="410" y="430"/>
                    <a:pt x="410" y="427"/>
                    <a:pt x="410" y="424"/>
                  </a:cubicBezTo>
                  <a:cubicBezTo>
                    <a:pt x="410" y="420"/>
                    <a:pt x="410" y="417"/>
                    <a:pt x="410" y="414"/>
                  </a:cubicBezTo>
                  <a:cubicBezTo>
                    <a:pt x="410" y="411"/>
                    <a:pt x="411" y="406"/>
                    <a:pt x="409" y="404"/>
                  </a:cubicBezTo>
                  <a:cubicBezTo>
                    <a:pt x="404" y="400"/>
                    <a:pt x="400" y="396"/>
                    <a:pt x="396" y="391"/>
                  </a:cubicBezTo>
                  <a:cubicBezTo>
                    <a:pt x="396" y="386"/>
                    <a:pt x="400" y="396"/>
                    <a:pt x="396" y="39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4553517" y="2298683"/>
              <a:ext cx="1284171" cy="2708007"/>
            </a:xfrm>
            <a:custGeom>
              <a:gdLst>
                <a:gd fmla="*/ 394 w 439" name="T0"/>
                <a:gd fmla="*/ 523 h 926" name="T1"/>
                <a:gd fmla="*/ 349 w 439" name="T2"/>
                <a:gd fmla="*/ 520 h 926" name="T3"/>
                <a:gd fmla="*/ 328 w 439" name="T4"/>
                <a:gd fmla="*/ 505 h 926" name="T5"/>
                <a:gd fmla="*/ 310 w 439" name="T6"/>
                <a:gd fmla="*/ 490 h 926" name="T7"/>
                <a:gd fmla="*/ 283 w 439" name="T8"/>
                <a:gd fmla="*/ 457 h 926" name="T9"/>
                <a:gd fmla="*/ 230 w 439" name="T10"/>
                <a:gd fmla="*/ 424 h 926" name="T11"/>
                <a:gd fmla="*/ 198 w 439" name="T12"/>
                <a:gd fmla="*/ 402 h 926" name="T13"/>
                <a:gd fmla="*/ 141 w 439" name="T14"/>
                <a:gd fmla="*/ 387 h 926" name="T15"/>
                <a:gd fmla="*/ 117 w 439" name="T16"/>
                <a:gd fmla="*/ 393 h 926" name="T17"/>
                <a:gd fmla="*/ 94 w 439" name="T18"/>
                <a:gd fmla="*/ 415 h 926" name="T19"/>
                <a:gd fmla="*/ 68 w 439" name="T20"/>
                <a:gd fmla="*/ 405 h 926" name="T21"/>
                <a:gd fmla="*/ 70 w 439" name="T22"/>
                <a:gd fmla="*/ 375 h 926" name="T23"/>
                <a:gd fmla="*/ 52 w 439" name="T24"/>
                <a:gd fmla="*/ 324 h 926" name="T25"/>
                <a:gd fmla="*/ 38 w 439" name="T26"/>
                <a:gd fmla="*/ 320 h 926" name="T27"/>
                <a:gd fmla="*/ 28 w 439" name="T28"/>
                <a:gd fmla="*/ 297 h 926" name="T29"/>
                <a:gd fmla="*/ 61 w 439" name="T30"/>
                <a:gd fmla="*/ 237 h 926" name="T31"/>
                <a:gd fmla="*/ 107 w 439" name="T32"/>
                <a:gd fmla="*/ 251 h 926" name="T33"/>
                <a:gd fmla="*/ 127 w 439" name="T34"/>
                <a:gd fmla="*/ 222 h 926" name="T35"/>
                <a:gd fmla="*/ 139 w 439" name="T36"/>
                <a:gd fmla="*/ 203 h 926" name="T37"/>
                <a:gd fmla="*/ 176 w 439" name="T38"/>
                <a:gd fmla="*/ 180 h 926" name="T39"/>
                <a:gd fmla="*/ 209 w 439" name="T40"/>
                <a:gd fmla="*/ 146 h 926" name="T41"/>
                <a:gd fmla="*/ 240 w 439" name="T42"/>
                <a:gd fmla="*/ 118 h 926" name="T43"/>
                <a:gd fmla="*/ 269 w 439" name="T44"/>
                <a:gd fmla="*/ 99 h 926" name="T45"/>
                <a:gd fmla="*/ 259 w 439" name="T46"/>
                <a:gd fmla="*/ 90 h 926" name="T47"/>
                <a:gd fmla="*/ 310 w 439" name="T48"/>
                <a:gd fmla="*/ 76 h 926" name="T49"/>
                <a:gd fmla="*/ 330 w 439" name="T50"/>
                <a:gd fmla="*/ 38 h 926" name="T51"/>
                <a:gd fmla="*/ 298 w 439" name="T52"/>
                <a:gd fmla="*/ 28 h 926" name="T53"/>
                <a:gd fmla="*/ 264 w 439" name="T54"/>
                <a:gd fmla="*/ 54 h 926" name="T55"/>
                <a:gd fmla="*/ 234 w 439" name="T56"/>
                <a:gd fmla="*/ 67 h 926" name="T57"/>
                <a:gd fmla="*/ 245 w 439" name="T58"/>
                <a:gd fmla="*/ 28 h 926" name="T59"/>
                <a:gd fmla="*/ 279 w 439" name="T60"/>
                <a:gd fmla="*/ 15 h 926" name="T61"/>
                <a:gd fmla="*/ 45 w 439" name="T62"/>
                <a:gd fmla="*/ 186 h 926" name="T63"/>
                <a:gd fmla="*/ 0 w 439" name="T64"/>
                <a:gd fmla="*/ 320 h 926" name="T65"/>
                <a:gd fmla="*/ 20 w 439" name="T66"/>
                <a:gd fmla="*/ 359 h 926" name="T67"/>
                <a:gd fmla="*/ 56 w 439" name="T68"/>
                <a:gd fmla="*/ 408 h 926" name="T69"/>
                <a:gd fmla="*/ 80 w 439" name="T70"/>
                <a:gd fmla="*/ 420 h 926" name="T71"/>
                <a:gd fmla="*/ 71 w 439" name="T72"/>
                <a:gd fmla="*/ 495 h 926" name="T73"/>
                <a:gd fmla="*/ 66 w 439" name="T74"/>
                <a:gd fmla="*/ 541 h 926" name="T75"/>
                <a:gd fmla="*/ 94 w 439" name="T76"/>
                <a:gd fmla="*/ 587 h 926" name="T77"/>
                <a:gd fmla="*/ 112 w 439" name="T78"/>
                <a:gd fmla="*/ 634 h 926" name="T79"/>
                <a:gd fmla="*/ 137 w 439" name="T80"/>
                <a:gd fmla="*/ 664 h 926" name="T81"/>
                <a:gd fmla="*/ 160 w 439" name="T82"/>
                <a:gd fmla="*/ 690 h 926" name="T83"/>
                <a:gd fmla="*/ 173 w 439" name="T84"/>
                <a:gd fmla="*/ 719 h 926" name="T85"/>
                <a:gd fmla="*/ 181 w 439" name="T86"/>
                <a:gd fmla="*/ 784 h 926" name="T87"/>
                <a:gd fmla="*/ 207 w 439" name="T88"/>
                <a:gd fmla="*/ 858 h 926" name="T89"/>
                <a:gd fmla="*/ 232 w 439" name="T90"/>
                <a:gd fmla="*/ 896 h 926" name="T91"/>
                <a:gd fmla="*/ 255 w 439" name="T92"/>
                <a:gd fmla="*/ 920 h 926" name="T93"/>
                <a:gd fmla="*/ 265 w 439" name="T94"/>
                <a:gd fmla="*/ 900 h 926" name="T95"/>
                <a:gd fmla="*/ 255 w 439" name="T96"/>
                <a:gd fmla="*/ 858 h 926" name="T97"/>
                <a:gd fmla="*/ 279 w 439" name="T98"/>
                <a:gd fmla="*/ 830 h 926" name="T99"/>
                <a:gd fmla="*/ 297 w 439" name="T100"/>
                <a:gd fmla="*/ 797 h 926" name="T101"/>
                <a:gd fmla="*/ 323 w 439" name="T102"/>
                <a:gd fmla="*/ 726 h 926" name="T103"/>
                <a:gd fmla="*/ 371 w 439" name="T104"/>
                <a:gd fmla="*/ 697 h 926" name="T105"/>
                <a:gd fmla="*/ 401 w 439" name="T106"/>
                <a:gd fmla="*/ 633 h 926" name="T107"/>
                <a:gd fmla="*/ 411 w 439" name="T108"/>
                <a:gd fmla="*/ 608 h 926" name="T109"/>
                <a:gd fmla="*/ 434 w 439" name="T110"/>
                <a:gd fmla="*/ 573 h 92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925" w="439">
                  <a:moveTo>
                    <a:pt x="434" y="542"/>
                  </a:moveTo>
                  <a:cubicBezTo>
                    <a:pt x="427" y="542"/>
                    <a:pt x="418" y="544"/>
                    <a:pt x="413" y="538"/>
                  </a:cubicBezTo>
                  <a:cubicBezTo>
                    <a:pt x="412" y="537"/>
                    <a:pt x="411" y="535"/>
                    <a:pt x="411" y="534"/>
                  </a:cubicBezTo>
                  <a:cubicBezTo>
                    <a:pt x="410" y="533"/>
                    <a:pt x="411" y="533"/>
                    <a:pt x="409" y="533"/>
                  </a:cubicBezTo>
                  <a:cubicBezTo>
                    <a:pt x="408" y="533"/>
                    <a:pt x="407" y="533"/>
                    <a:pt x="405" y="533"/>
                  </a:cubicBezTo>
                  <a:cubicBezTo>
                    <a:pt x="402" y="531"/>
                    <a:pt x="399" y="530"/>
                    <a:pt x="397" y="527"/>
                  </a:cubicBezTo>
                  <a:cubicBezTo>
                    <a:pt x="397" y="526"/>
                    <a:pt x="396" y="525"/>
                    <a:pt x="396" y="524"/>
                  </a:cubicBezTo>
                  <a:cubicBezTo>
                    <a:pt x="396" y="523"/>
                    <a:pt x="395" y="523"/>
                    <a:pt x="394" y="523"/>
                  </a:cubicBezTo>
                  <a:cubicBezTo>
                    <a:pt x="392" y="523"/>
                    <a:pt x="390" y="523"/>
                    <a:pt x="388" y="523"/>
                  </a:cubicBezTo>
                  <a:cubicBezTo>
                    <a:pt x="385" y="523"/>
                    <a:pt x="382" y="523"/>
                    <a:pt x="378" y="523"/>
                  </a:cubicBezTo>
                  <a:cubicBezTo>
                    <a:pt x="376" y="523"/>
                    <a:pt x="373" y="522"/>
                    <a:pt x="373" y="519"/>
                  </a:cubicBezTo>
                  <a:cubicBezTo>
                    <a:pt x="372" y="518"/>
                    <a:pt x="360" y="519"/>
                    <a:pt x="358" y="519"/>
                  </a:cubicBezTo>
                  <a:cubicBezTo>
                    <a:pt x="357" y="519"/>
                    <a:pt x="356" y="519"/>
                    <a:pt x="355" y="519"/>
                  </a:cubicBezTo>
                  <a:cubicBezTo>
                    <a:pt x="353" y="519"/>
                    <a:pt x="354" y="519"/>
                    <a:pt x="353" y="520"/>
                  </a:cubicBezTo>
                  <a:cubicBezTo>
                    <a:pt x="353" y="521"/>
                    <a:pt x="352" y="521"/>
                    <a:pt x="352" y="522"/>
                  </a:cubicBezTo>
                  <a:cubicBezTo>
                    <a:pt x="350" y="522"/>
                    <a:pt x="350" y="521"/>
                    <a:pt x="349" y="520"/>
                  </a:cubicBezTo>
                  <a:cubicBezTo>
                    <a:pt x="349" y="519"/>
                    <a:pt x="349" y="514"/>
                    <a:pt x="348" y="514"/>
                  </a:cubicBezTo>
                  <a:cubicBezTo>
                    <a:pt x="345" y="514"/>
                    <a:pt x="342" y="514"/>
                    <a:pt x="339" y="513"/>
                  </a:cubicBezTo>
                  <a:cubicBezTo>
                    <a:pt x="338" y="513"/>
                    <a:pt x="337" y="513"/>
                    <a:pt x="336" y="512"/>
                  </a:cubicBezTo>
                  <a:cubicBezTo>
                    <a:pt x="336" y="511"/>
                    <a:pt x="335" y="511"/>
                    <a:pt x="335" y="510"/>
                  </a:cubicBezTo>
                  <a:cubicBezTo>
                    <a:pt x="334" y="509"/>
                    <a:pt x="335" y="510"/>
                    <a:pt x="333" y="509"/>
                  </a:cubicBezTo>
                  <a:cubicBezTo>
                    <a:pt x="332" y="509"/>
                    <a:pt x="331" y="508"/>
                    <a:pt x="330" y="507"/>
                  </a:cubicBezTo>
                  <a:cubicBezTo>
                    <a:pt x="330" y="507"/>
                    <a:pt x="330" y="506"/>
                    <a:pt x="330" y="505"/>
                  </a:cubicBezTo>
                  <a:cubicBezTo>
                    <a:pt x="330" y="504"/>
                    <a:pt x="329" y="505"/>
                    <a:pt x="328" y="505"/>
                  </a:cubicBezTo>
                  <a:cubicBezTo>
                    <a:pt x="322" y="505"/>
                    <a:pt x="317" y="505"/>
                    <a:pt x="312" y="505"/>
                  </a:cubicBezTo>
                  <a:cubicBezTo>
                    <a:pt x="309" y="505"/>
                    <a:pt x="305" y="504"/>
                    <a:pt x="301" y="505"/>
                  </a:cubicBezTo>
                  <a:cubicBezTo>
                    <a:pt x="298" y="505"/>
                    <a:pt x="295" y="505"/>
                    <a:pt x="292" y="504"/>
                  </a:cubicBezTo>
                  <a:cubicBezTo>
                    <a:pt x="288" y="503"/>
                    <a:pt x="285" y="497"/>
                    <a:pt x="290" y="495"/>
                  </a:cubicBezTo>
                  <a:cubicBezTo>
                    <a:pt x="292" y="495"/>
                    <a:pt x="295" y="496"/>
                    <a:pt x="296" y="494"/>
                  </a:cubicBezTo>
                  <a:cubicBezTo>
                    <a:pt x="297" y="493"/>
                    <a:pt x="297" y="491"/>
                    <a:pt x="297" y="490"/>
                  </a:cubicBezTo>
                  <a:cubicBezTo>
                    <a:pt x="299" y="490"/>
                    <a:pt x="302" y="490"/>
                    <a:pt x="304" y="490"/>
                  </a:cubicBezTo>
                  <a:cubicBezTo>
                    <a:pt x="306" y="490"/>
                    <a:pt x="308" y="490"/>
                    <a:pt x="310" y="490"/>
                  </a:cubicBezTo>
                  <a:cubicBezTo>
                    <a:pt x="311" y="491"/>
                    <a:pt x="311" y="490"/>
                    <a:pt x="311" y="489"/>
                  </a:cubicBezTo>
                  <a:cubicBezTo>
                    <a:pt x="311" y="488"/>
                    <a:pt x="311" y="488"/>
                    <a:pt x="311" y="487"/>
                  </a:cubicBezTo>
                  <a:cubicBezTo>
                    <a:pt x="311" y="484"/>
                    <a:pt x="310" y="482"/>
                    <a:pt x="308" y="480"/>
                  </a:cubicBezTo>
                  <a:cubicBezTo>
                    <a:pt x="306" y="476"/>
                    <a:pt x="301" y="474"/>
                    <a:pt x="297" y="472"/>
                  </a:cubicBezTo>
                  <a:cubicBezTo>
                    <a:pt x="295" y="472"/>
                    <a:pt x="293" y="472"/>
                    <a:pt x="292" y="471"/>
                  </a:cubicBezTo>
                  <a:cubicBezTo>
                    <a:pt x="291" y="470"/>
                    <a:pt x="291" y="468"/>
                    <a:pt x="290" y="467"/>
                  </a:cubicBezTo>
                  <a:cubicBezTo>
                    <a:pt x="288" y="465"/>
                    <a:pt x="286" y="463"/>
                    <a:pt x="284" y="462"/>
                  </a:cubicBezTo>
                  <a:cubicBezTo>
                    <a:pt x="282" y="462"/>
                    <a:pt x="283" y="459"/>
                    <a:pt x="283" y="457"/>
                  </a:cubicBezTo>
                  <a:cubicBezTo>
                    <a:pt x="282" y="456"/>
                    <a:pt x="282" y="455"/>
                    <a:pt x="281" y="454"/>
                  </a:cubicBezTo>
                  <a:cubicBezTo>
                    <a:pt x="279" y="452"/>
                    <a:pt x="277" y="450"/>
                    <a:pt x="275" y="448"/>
                  </a:cubicBezTo>
                  <a:cubicBezTo>
                    <a:pt x="273" y="447"/>
                    <a:pt x="271" y="446"/>
                    <a:pt x="269" y="444"/>
                  </a:cubicBezTo>
                  <a:cubicBezTo>
                    <a:pt x="267" y="443"/>
                    <a:pt x="265" y="439"/>
                    <a:pt x="263" y="439"/>
                  </a:cubicBezTo>
                  <a:cubicBezTo>
                    <a:pt x="259" y="439"/>
                    <a:pt x="250" y="439"/>
                    <a:pt x="250" y="434"/>
                  </a:cubicBezTo>
                  <a:cubicBezTo>
                    <a:pt x="245" y="434"/>
                    <a:pt x="241" y="435"/>
                    <a:pt x="236" y="433"/>
                  </a:cubicBezTo>
                  <a:cubicBezTo>
                    <a:pt x="235" y="432"/>
                    <a:pt x="234" y="431"/>
                    <a:pt x="233" y="429"/>
                  </a:cubicBezTo>
                  <a:cubicBezTo>
                    <a:pt x="232" y="428"/>
                    <a:pt x="231" y="424"/>
                    <a:pt x="230" y="424"/>
                  </a:cubicBezTo>
                  <a:cubicBezTo>
                    <a:pt x="229" y="424"/>
                    <a:pt x="227" y="424"/>
                    <a:pt x="226" y="422"/>
                  </a:cubicBezTo>
                  <a:cubicBezTo>
                    <a:pt x="226" y="421"/>
                    <a:pt x="226" y="419"/>
                    <a:pt x="226" y="418"/>
                  </a:cubicBezTo>
                  <a:cubicBezTo>
                    <a:pt x="224" y="416"/>
                    <a:pt x="222" y="415"/>
                    <a:pt x="220" y="415"/>
                  </a:cubicBezTo>
                  <a:cubicBezTo>
                    <a:pt x="215" y="414"/>
                    <a:pt x="211" y="415"/>
                    <a:pt x="206" y="414"/>
                  </a:cubicBezTo>
                  <a:cubicBezTo>
                    <a:pt x="200" y="413"/>
                    <a:pt x="205" y="408"/>
                    <a:pt x="207" y="406"/>
                  </a:cubicBezTo>
                  <a:cubicBezTo>
                    <a:pt x="204" y="405"/>
                    <a:pt x="202" y="404"/>
                    <a:pt x="203" y="401"/>
                  </a:cubicBezTo>
                  <a:cubicBezTo>
                    <a:pt x="201" y="401"/>
                    <a:pt x="200" y="401"/>
                    <a:pt x="199" y="401"/>
                  </a:cubicBezTo>
                  <a:cubicBezTo>
                    <a:pt x="197" y="401"/>
                    <a:pt x="198" y="401"/>
                    <a:pt x="198" y="402"/>
                  </a:cubicBezTo>
                  <a:cubicBezTo>
                    <a:pt x="198" y="403"/>
                    <a:pt x="197" y="404"/>
                    <a:pt x="197" y="405"/>
                  </a:cubicBezTo>
                  <a:cubicBezTo>
                    <a:pt x="195" y="406"/>
                    <a:pt x="193" y="406"/>
                    <a:pt x="191" y="405"/>
                  </a:cubicBezTo>
                  <a:cubicBezTo>
                    <a:pt x="188" y="404"/>
                    <a:pt x="183" y="400"/>
                    <a:pt x="184" y="396"/>
                  </a:cubicBezTo>
                  <a:cubicBezTo>
                    <a:pt x="178" y="398"/>
                    <a:pt x="172" y="398"/>
                    <a:pt x="166" y="396"/>
                  </a:cubicBezTo>
                  <a:cubicBezTo>
                    <a:pt x="162" y="394"/>
                    <a:pt x="158" y="391"/>
                    <a:pt x="154" y="389"/>
                  </a:cubicBezTo>
                  <a:cubicBezTo>
                    <a:pt x="152" y="388"/>
                    <a:pt x="150" y="387"/>
                    <a:pt x="147" y="387"/>
                  </a:cubicBezTo>
                  <a:cubicBezTo>
                    <a:pt x="146" y="386"/>
                    <a:pt x="144" y="386"/>
                    <a:pt x="143" y="387"/>
                  </a:cubicBezTo>
                  <a:cubicBezTo>
                    <a:pt x="142" y="387"/>
                    <a:pt x="141" y="386"/>
                    <a:pt x="141" y="387"/>
                  </a:cubicBezTo>
                  <a:cubicBezTo>
                    <a:pt x="141" y="388"/>
                    <a:pt x="141" y="389"/>
                    <a:pt x="141" y="390"/>
                  </a:cubicBezTo>
                  <a:cubicBezTo>
                    <a:pt x="141" y="395"/>
                    <a:pt x="143" y="405"/>
                    <a:pt x="137" y="406"/>
                  </a:cubicBezTo>
                  <a:cubicBezTo>
                    <a:pt x="136" y="401"/>
                    <a:pt x="137" y="397"/>
                    <a:pt x="137" y="393"/>
                  </a:cubicBezTo>
                  <a:cubicBezTo>
                    <a:pt x="136" y="387"/>
                    <a:pt x="132" y="387"/>
                    <a:pt x="127" y="387"/>
                  </a:cubicBezTo>
                  <a:cubicBezTo>
                    <a:pt x="128" y="389"/>
                    <a:pt x="127" y="391"/>
                    <a:pt x="125" y="391"/>
                  </a:cubicBezTo>
                  <a:cubicBezTo>
                    <a:pt x="123" y="391"/>
                    <a:pt x="122" y="391"/>
                    <a:pt x="121" y="391"/>
                  </a:cubicBezTo>
                  <a:cubicBezTo>
                    <a:pt x="121" y="391"/>
                    <a:pt x="120" y="391"/>
                    <a:pt x="119" y="391"/>
                  </a:cubicBezTo>
                  <a:cubicBezTo>
                    <a:pt x="117" y="391"/>
                    <a:pt x="118" y="391"/>
                    <a:pt x="117" y="393"/>
                  </a:cubicBezTo>
                  <a:cubicBezTo>
                    <a:pt x="115" y="398"/>
                    <a:pt x="108" y="396"/>
                    <a:pt x="104" y="396"/>
                  </a:cubicBezTo>
                  <a:cubicBezTo>
                    <a:pt x="104" y="399"/>
                    <a:pt x="107" y="400"/>
                    <a:pt x="108" y="403"/>
                  </a:cubicBezTo>
                  <a:cubicBezTo>
                    <a:pt x="108" y="404"/>
                    <a:pt x="108" y="405"/>
                    <a:pt x="108" y="406"/>
                  </a:cubicBezTo>
                  <a:cubicBezTo>
                    <a:pt x="109" y="406"/>
                    <a:pt x="110" y="406"/>
                    <a:pt x="110" y="406"/>
                  </a:cubicBezTo>
                  <a:cubicBezTo>
                    <a:pt x="111" y="407"/>
                    <a:pt x="111" y="409"/>
                    <a:pt x="111" y="410"/>
                  </a:cubicBezTo>
                  <a:cubicBezTo>
                    <a:pt x="110" y="412"/>
                    <a:pt x="107" y="414"/>
                    <a:pt x="104" y="415"/>
                  </a:cubicBezTo>
                  <a:cubicBezTo>
                    <a:pt x="102" y="415"/>
                    <a:pt x="100" y="415"/>
                    <a:pt x="98" y="415"/>
                  </a:cubicBezTo>
                  <a:cubicBezTo>
                    <a:pt x="97" y="415"/>
                    <a:pt x="95" y="415"/>
                    <a:pt x="94" y="415"/>
                  </a:cubicBezTo>
                  <a:cubicBezTo>
                    <a:pt x="94" y="414"/>
                    <a:pt x="94" y="413"/>
                    <a:pt x="94" y="412"/>
                  </a:cubicBezTo>
                  <a:cubicBezTo>
                    <a:pt x="93" y="411"/>
                    <a:pt x="92" y="410"/>
                    <a:pt x="91" y="409"/>
                  </a:cubicBezTo>
                  <a:cubicBezTo>
                    <a:pt x="90" y="407"/>
                    <a:pt x="90" y="406"/>
                    <a:pt x="89" y="405"/>
                  </a:cubicBezTo>
                  <a:cubicBezTo>
                    <a:pt x="88" y="402"/>
                    <a:pt x="85" y="401"/>
                    <a:pt x="82" y="403"/>
                  </a:cubicBezTo>
                  <a:cubicBezTo>
                    <a:pt x="81" y="403"/>
                    <a:pt x="75" y="405"/>
                    <a:pt x="75" y="406"/>
                  </a:cubicBezTo>
                  <a:cubicBezTo>
                    <a:pt x="75" y="408"/>
                    <a:pt x="72" y="410"/>
                    <a:pt x="71" y="407"/>
                  </a:cubicBezTo>
                  <a:cubicBezTo>
                    <a:pt x="71" y="406"/>
                    <a:pt x="71" y="406"/>
                    <a:pt x="70" y="406"/>
                  </a:cubicBezTo>
                  <a:cubicBezTo>
                    <a:pt x="69" y="406"/>
                    <a:pt x="68" y="406"/>
                    <a:pt x="68" y="405"/>
                  </a:cubicBezTo>
                  <a:cubicBezTo>
                    <a:pt x="67" y="405"/>
                    <a:pt x="66" y="403"/>
                    <a:pt x="66" y="402"/>
                  </a:cubicBezTo>
                  <a:cubicBezTo>
                    <a:pt x="66" y="400"/>
                    <a:pt x="65" y="401"/>
                    <a:pt x="63" y="400"/>
                  </a:cubicBezTo>
                  <a:cubicBezTo>
                    <a:pt x="62" y="400"/>
                    <a:pt x="61" y="399"/>
                    <a:pt x="61" y="397"/>
                  </a:cubicBezTo>
                  <a:cubicBezTo>
                    <a:pt x="61" y="395"/>
                    <a:pt x="60" y="394"/>
                    <a:pt x="59" y="393"/>
                  </a:cubicBezTo>
                  <a:cubicBezTo>
                    <a:pt x="58" y="391"/>
                    <a:pt x="58" y="390"/>
                    <a:pt x="57" y="388"/>
                  </a:cubicBezTo>
                  <a:cubicBezTo>
                    <a:pt x="57" y="386"/>
                    <a:pt x="56" y="384"/>
                    <a:pt x="56" y="382"/>
                  </a:cubicBezTo>
                  <a:cubicBezTo>
                    <a:pt x="57" y="381"/>
                    <a:pt x="58" y="381"/>
                    <a:pt x="59" y="380"/>
                  </a:cubicBezTo>
                  <a:cubicBezTo>
                    <a:pt x="63" y="379"/>
                    <a:pt x="68" y="379"/>
                    <a:pt x="70" y="375"/>
                  </a:cubicBezTo>
                  <a:cubicBezTo>
                    <a:pt x="72" y="373"/>
                    <a:pt x="71" y="370"/>
                    <a:pt x="71" y="368"/>
                  </a:cubicBezTo>
                  <a:cubicBezTo>
                    <a:pt x="68" y="367"/>
                    <a:pt x="67" y="364"/>
                    <a:pt x="66" y="362"/>
                  </a:cubicBezTo>
                  <a:cubicBezTo>
                    <a:pt x="66" y="358"/>
                    <a:pt x="66" y="354"/>
                    <a:pt x="66" y="350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58" y="349"/>
                    <a:pt x="56" y="349"/>
                    <a:pt x="54" y="349"/>
                  </a:cubicBezTo>
                  <a:cubicBezTo>
                    <a:pt x="51" y="349"/>
                    <a:pt x="47" y="348"/>
                    <a:pt x="47" y="344"/>
                  </a:cubicBezTo>
                  <a:cubicBezTo>
                    <a:pt x="47" y="341"/>
                    <a:pt x="46" y="334"/>
                    <a:pt x="52" y="335"/>
                  </a:cubicBezTo>
                  <a:cubicBezTo>
                    <a:pt x="52" y="331"/>
                    <a:pt x="51" y="327"/>
                    <a:pt x="52" y="324"/>
                  </a:cubicBezTo>
                  <a:cubicBezTo>
                    <a:pt x="52" y="321"/>
                    <a:pt x="54" y="320"/>
                    <a:pt x="57" y="321"/>
                  </a:cubicBezTo>
                  <a:cubicBezTo>
                    <a:pt x="63" y="322"/>
                    <a:pt x="65" y="318"/>
                    <a:pt x="66" y="313"/>
                  </a:cubicBezTo>
                  <a:cubicBezTo>
                    <a:pt x="66" y="309"/>
                    <a:pt x="66" y="305"/>
                    <a:pt x="66" y="302"/>
                  </a:cubicBezTo>
                  <a:cubicBezTo>
                    <a:pt x="63" y="302"/>
                    <a:pt x="59" y="301"/>
                    <a:pt x="56" y="302"/>
                  </a:cubicBezTo>
                  <a:cubicBezTo>
                    <a:pt x="53" y="303"/>
                    <a:pt x="52" y="304"/>
                    <a:pt x="52" y="307"/>
                  </a:cubicBezTo>
                  <a:cubicBezTo>
                    <a:pt x="51" y="310"/>
                    <a:pt x="50" y="312"/>
                    <a:pt x="47" y="311"/>
                  </a:cubicBezTo>
                  <a:cubicBezTo>
                    <a:pt x="47" y="314"/>
                    <a:pt x="46" y="317"/>
                    <a:pt x="42" y="316"/>
                  </a:cubicBezTo>
                  <a:cubicBezTo>
                    <a:pt x="41" y="317"/>
                    <a:pt x="39" y="319"/>
                    <a:pt x="38" y="320"/>
                  </a:cubicBezTo>
                  <a:cubicBezTo>
                    <a:pt x="35" y="323"/>
                    <a:pt x="31" y="327"/>
                    <a:pt x="27" y="328"/>
                  </a:cubicBezTo>
                  <a:cubicBezTo>
                    <a:pt x="25" y="329"/>
                    <a:pt x="24" y="328"/>
                    <a:pt x="24" y="326"/>
                  </a:cubicBezTo>
                  <a:cubicBezTo>
                    <a:pt x="23" y="325"/>
                    <a:pt x="23" y="322"/>
                    <a:pt x="23" y="321"/>
                  </a:cubicBezTo>
                  <a:cubicBezTo>
                    <a:pt x="23" y="319"/>
                    <a:pt x="23" y="318"/>
                    <a:pt x="23" y="317"/>
                  </a:cubicBezTo>
                  <a:cubicBezTo>
                    <a:pt x="23" y="315"/>
                    <a:pt x="23" y="316"/>
                    <a:pt x="21" y="316"/>
                  </a:cubicBezTo>
                  <a:cubicBezTo>
                    <a:pt x="17" y="315"/>
                    <a:pt x="19" y="311"/>
                    <a:pt x="19" y="308"/>
                  </a:cubicBezTo>
                  <a:cubicBezTo>
                    <a:pt x="19" y="304"/>
                    <a:pt x="19" y="301"/>
                    <a:pt x="23" y="302"/>
                  </a:cubicBezTo>
                  <a:cubicBezTo>
                    <a:pt x="24" y="299"/>
                    <a:pt x="25" y="296"/>
                    <a:pt x="28" y="297"/>
                  </a:cubicBezTo>
                  <a:cubicBezTo>
                    <a:pt x="28" y="294"/>
                    <a:pt x="27" y="286"/>
                    <a:pt x="33" y="288"/>
                  </a:cubicBezTo>
                  <a:cubicBezTo>
                    <a:pt x="33" y="284"/>
                    <a:pt x="31" y="272"/>
                    <a:pt x="38" y="273"/>
                  </a:cubicBezTo>
                  <a:cubicBezTo>
                    <a:pt x="38" y="270"/>
                    <a:pt x="37" y="263"/>
                    <a:pt x="42" y="264"/>
                  </a:cubicBezTo>
                  <a:cubicBezTo>
                    <a:pt x="42" y="262"/>
                    <a:pt x="41" y="256"/>
                    <a:pt x="44" y="255"/>
                  </a:cubicBezTo>
                  <a:cubicBezTo>
                    <a:pt x="45" y="254"/>
                    <a:pt x="45" y="254"/>
                    <a:pt x="46" y="254"/>
                  </a:cubicBezTo>
                  <a:cubicBezTo>
                    <a:pt x="48" y="255"/>
                    <a:pt x="47" y="254"/>
                    <a:pt x="47" y="253"/>
                  </a:cubicBezTo>
                  <a:cubicBezTo>
                    <a:pt x="48" y="252"/>
                    <a:pt x="49" y="250"/>
                    <a:pt x="50" y="249"/>
                  </a:cubicBezTo>
                  <a:cubicBezTo>
                    <a:pt x="53" y="245"/>
                    <a:pt x="59" y="243"/>
                    <a:pt x="61" y="237"/>
                  </a:cubicBezTo>
                  <a:cubicBezTo>
                    <a:pt x="61" y="235"/>
                    <a:pt x="61" y="231"/>
                    <a:pt x="64" y="231"/>
                  </a:cubicBezTo>
                  <a:cubicBezTo>
                    <a:pt x="66" y="231"/>
                    <a:pt x="68" y="232"/>
                    <a:pt x="70" y="233"/>
                  </a:cubicBezTo>
                  <a:cubicBezTo>
                    <a:pt x="71" y="234"/>
                    <a:pt x="73" y="234"/>
                    <a:pt x="75" y="234"/>
                  </a:cubicBezTo>
                  <a:cubicBezTo>
                    <a:pt x="80" y="235"/>
                    <a:pt x="83" y="232"/>
                    <a:pt x="86" y="230"/>
                  </a:cubicBezTo>
                  <a:cubicBezTo>
                    <a:pt x="89" y="228"/>
                    <a:pt x="92" y="226"/>
                    <a:pt x="95" y="226"/>
                  </a:cubicBezTo>
                  <a:cubicBezTo>
                    <a:pt x="98" y="226"/>
                    <a:pt x="101" y="226"/>
                    <a:pt x="103" y="227"/>
                  </a:cubicBezTo>
                  <a:cubicBezTo>
                    <a:pt x="107" y="229"/>
                    <a:pt x="108" y="234"/>
                    <a:pt x="109" y="238"/>
                  </a:cubicBezTo>
                  <a:cubicBezTo>
                    <a:pt x="110" y="242"/>
                    <a:pt x="110" y="248"/>
                    <a:pt x="107" y="251"/>
                  </a:cubicBezTo>
                  <a:cubicBezTo>
                    <a:pt x="107" y="253"/>
                    <a:pt x="105" y="254"/>
                    <a:pt x="104" y="255"/>
                  </a:cubicBezTo>
                  <a:cubicBezTo>
                    <a:pt x="104" y="256"/>
                    <a:pt x="104" y="257"/>
                    <a:pt x="104" y="258"/>
                  </a:cubicBezTo>
                  <a:cubicBezTo>
                    <a:pt x="104" y="260"/>
                    <a:pt x="104" y="259"/>
                    <a:pt x="105" y="260"/>
                  </a:cubicBezTo>
                  <a:cubicBezTo>
                    <a:pt x="106" y="260"/>
                    <a:pt x="108" y="260"/>
                    <a:pt x="108" y="262"/>
                  </a:cubicBezTo>
                  <a:cubicBezTo>
                    <a:pt x="109" y="262"/>
                    <a:pt x="108" y="263"/>
                    <a:pt x="108" y="264"/>
                  </a:cubicBezTo>
                  <a:cubicBezTo>
                    <a:pt x="117" y="263"/>
                    <a:pt x="108" y="243"/>
                    <a:pt x="118" y="245"/>
                  </a:cubicBezTo>
                  <a:cubicBezTo>
                    <a:pt x="118" y="242"/>
                    <a:pt x="117" y="235"/>
                    <a:pt x="122" y="236"/>
                  </a:cubicBezTo>
                  <a:cubicBezTo>
                    <a:pt x="122" y="232"/>
                    <a:pt x="120" y="220"/>
                    <a:pt x="127" y="222"/>
                  </a:cubicBezTo>
                  <a:cubicBezTo>
                    <a:pt x="129" y="222"/>
                    <a:pt x="132" y="222"/>
                    <a:pt x="132" y="221"/>
                  </a:cubicBezTo>
                  <a:cubicBezTo>
                    <a:pt x="132" y="220"/>
                    <a:pt x="133" y="219"/>
                    <a:pt x="134" y="218"/>
                  </a:cubicBezTo>
                  <a:cubicBezTo>
                    <a:pt x="136" y="217"/>
                    <a:pt x="139" y="217"/>
                    <a:pt x="141" y="217"/>
                  </a:cubicBezTo>
                  <a:cubicBezTo>
                    <a:pt x="141" y="216"/>
                    <a:pt x="142" y="212"/>
                    <a:pt x="141" y="212"/>
                  </a:cubicBezTo>
                  <a:cubicBezTo>
                    <a:pt x="139" y="212"/>
                    <a:pt x="138" y="211"/>
                    <a:pt x="138" y="210"/>
                  </a:cubicBezTo>
                  <a:cubicBezTo>
                    <a:pt x="137" y="209"/>
                    <a:pt x="137" y="208"/>
                    <a:pt x="137" y="206"/>
                  </a:cubicBezTo>
                  <a:cubicBezTo>
                    <a:pt x="136" y="206"/>
                    <a:pt x="136" y="205"/>
                    <a:pt x="137" y="204"/>
                  </a:cubicBezTo>
                  <a:cubicBezTo>
                    <a:pt x="137" y="202"/>
                    <a:pt x="138" y="203"/>
                    <a:pt x="139" y="203"/>
                  </a:cubicBezTo>
                  <a:cubicBezTo>
                    <a:pt x="141" y="203"/>
                    <a:pt x="143" y="203"/>
                    <a:pt x="145" y="203"/>
                  </a:cubicBezTo>
                  <a:cubicBezTo>
                    <a:pt x="147" y="203"/>
                    <a:pt x="150" y="203"/>
                    <a:pt x="151" y="202"/>
                  </a:cubicBezTo>
                  <a:cubicBezTo>
                    <a:pt x="152" y="199"/>
                    <a:pt x="154" y="196"/>
                    <a:pt x="157" y="194"/>
                  </a:cubicBezTo>
                  <a:cubicBezTo>
                    <a:pt x="159" y="191"/>
                    <a:pt x="162" y="190"/>
                    <a:pt x="165" y="189"/>
                  </a:cubicBezTo>
                  <a:cubicBezTo>
                    <a:pt x="166" y="189"/>
                    <a:pt x="167" y="189"/>
                    <a:pt x="168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71" y="186"/>
                    <a:pt x="172" y="184"/>
                    <a:pt x="173" y="183"/>
                  </a:cubicBezTo>
                  <a:cubicBezTo>
                    <a:pt x="174" y="182"/>
                    <a:pt x="175" y="181"/>
                    <a:pt x="176" y="180"/>
                  </a:cubicBezTo>
                  <a:cubicBezTo>
                    <a:pt x="177" y="180"/>
                    <a:pt x="177" y="180"/>
                    <a:pt x="178" y="179"/>
                  </a:cubicBezTo>
                  <a:cubicBezTo>
                    <a:pt x="180" y="179"/>
                    <a:pt x="179" y="178"/>
                    <a:pt x="179" y="177"/>
                  </a:cubicBezTo>
                  <a:cubicBezTo>
                    <a:pt x="179" y="174"/>
                    <a:pt x="179" y="172"/>
                    <a:pt x="179" y="170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6" y="159"/>
                    <a:pt x="192" y="154"/>
                    <a:pt x="198" y="151"/>
                  </a:cubicBezTo>
                  <a:cubicBezTo>
                    <a:pt x="199" y="151"/>
                    <a:pt x="203" y="151"/>
                    <a:pt x="203" y="150"/>
                  </a:cubicBezTo>
                  <a:cubicBezTo>
                    <a:pt x="203" y="149"/>
                    <a:pt x="203" y="148"/>
                    <a:pt x="204" y="147"/>
                  </a:cubicBezTo>
                  <a:cubicBezTo>
                    <a:pt x="205" y="146"/>
                    <a:pt x="207" y="146"/>
                    <a:pt x="209" y="146"/>
                  </a:cubicBezTo>
                  <a:cubicBezTo>
                    <a:pt x="211" y="146"/>
                    <a:pt x="213" y="146"/>
                    <a:pt x="216" y="146"/>
                  </a:cubicBezTo>
                  <a:cubicBezTo>
                    <a:pt x="217" y="146"/>
                    <a:pt x="217" y="145"/>
                    <a:pt x="218" y="144"/>
                  </a:cubicBezTo>
                  <a:cubicBezTo>
                    <a:pt x="219" y="143"/>
                    <a:pt x="220" y="142"/>
                    <a:pt x="220" y="140"/>
                  </a:cubicBezTo>
                  <a:cubicBezTo>
                    <a:pt x="222" y="138"/>
                    <a:pt x="222" y="135"/>
                    <a:pt x="222" y="132"/>
                  </a:cubicBezTo>
                  <a:cubicBezTo>
                    <a:pt x="223" y="130"/>
                    <a:pt x="224" y="127"/>
                    <a:pt x="226" y="127"/>
                  </a:cubicBezTo>
                  <a:cubicBezTo>
                    <a:pt x="226" y="124"/>
                    <a:pt x="227" y="122"/>
                    <a:pt x="231" y="123"/>
                  </a:cubicBezTo>
                  <a:cubicBezTo>
                    <a:pt x="231" y="121"/>
                    <a:pt x="231" y="119"/>
                    <a:pt x="233" y="118"/>
                  </a:cubicBezTo>
                  <a:cubicBezTo>
                    <a:pt x="235" y="117"/>
                    <a:pt x="238" y="118"/>
                    <a:pt x="240" y="118"/>
                  </a:cubicBezTo>
                  <a:cubicBezTo>
                    <a:pt x="241" y="116"/>
                    <a:pt x="241" y="114"/>
                    <a:pt x="242" y="113"/>
                  </a:cubicBezTo>
                  <a:cubicBezTo>
                    <a:pt x="244" y="112"/>
                    <a:pt x="250" y="114"/>
                    <a:pt x="250" y="112"/>
                  </a:cubicBezTo>
                  <a:cubicBezTo>
                    <a:pt x="250" y="111"/>
                    <a:pt x="250" y="109"/>
                    <a:pt x="252" y="108"/>
                  </a:cubicBezTo>
                  <a:cubicBezTo>
                    <a:pt x="253" y="108"/>
                    <a:pt x="255" y="108"/>
                    <a:pt x="256" y="108"/>
                  </a:cubicBezTo>
                  <a:cubicBezTo>
                    <a:pt x="258" y="108"/>
                    <a:pt x="260" y="108"/>
                    <a:pt x="262" y="108"/>
                  </a:cubicBezTo>
                  <a:cubicBezTo>
                    <a:pt x="264" y="108"/>
                    <a:pt x="264" y="109"/>
                    <a:pt x="264" y="107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7" y="103"/>
                    <a:pt x="269" y="101"/>
                    <a:pt x="269" y="99"/>
                  </a:cubicBezTo>
                  <a:cubicBezTo>
                    <a:pt x="266" y="99"/>
                    <a:pt x="263" y="99"/>
                    <a:pt x="260" y="99"/>
                  </a:cubicBezTo>
                  <a:cubicBezTo>
                    <a:pt x="259" y="99"/>
                    <a:pt x="259" y="99"/>
                    <a:pt x="259" y="100"/>
                  </a:cubicBezTo>
                  <a:cubicBezTo>
                    <a:pt x="259" y="101"/>
                    <a:pt x="258" y="102"/>
                    <a:pt x="258" y="102"/>
                  </a:cubicBezTo>
                  <a:cubicBezTo>
                    <a:pt x="256" y="104"/>
                    <a:pt x="252" y="104"/>
                    <a:pt x="249" y="103"/>
                  </a:cubicBezTo>
                  <a:cubicBezTo>
                    <a:pt x="247" y="102"/>
                    <a:pt x="244" y="99"/>
                    <a:pt x="245" y="96"/>
                  </a:cubicBezTo>
                  <a:cubicBezTo>
                    <a:pt x="246" y="95"/>
                    <a:pt x="248" y="94"/>
                    <a:pt x="250" y="94"/>
                  </a:cubicBezTo>
                  <a:cubicBezTo>
                    <a:pt x="250" y="93"/>
                    <a:pt x="250" y="91"/>
                    <a:pt x="252" y="90"/>
                  </a:cubicBezTo>
                  <a:cubicBezTo>
                    <a:pt x="253" y="89"/>
                    <a:pt x="257" y="90"/>
                    <a:pt x="259" y="90"/>
                  </a:cubicBezTo>
                  <a:cubicBezTo>
                    <a:pt x="259" y="88"/>
                    <a:pt x="259" y="86"/>
                    <a:pt x="261" y="85"/>
                  </a:cubicBezTo>
                  <a:cubicBezTo>
                    <a:pt x="263" y="84"/>
                    <a:pt x="267" y="85"/>
                    <a:pt x="269" y="85"/>
                  </a:cubicBezTo>
                  <a:cubicBezTo>
                    <a:pt x="272" y="85"/>
                    <a:pt x="275" y="85"/>
                    <a:pt x="278" y="85"/>
                  </a:cubicBezTo>
                  <a:cubicBezTo>
                    <a:pt x="284" y="85"/>
                    <a:pt x="291" y="85"/>
                    <a:pt x="297" y="85"/>
                  </a:cubicBezTo>
                  <a:cubicBezTo>
                    <a:pt x="299" y="85"/>
                    <a:pt x="300" y="85"/>
                    <a:pt x="302" y="85"/>
                  </a:cubicBezTo>
                  <a:cubicBezTo>
                    <a:pt x="302" y="84"/>
                    <a:pt x="302" y="83"/>
                    <a:pt x="302" y="82"/>
                  </a:cubicBezTo>
                  <a:cubicBezTo>
                    <a:pt x="303" y="80"/>
                    <a:pt x="304" y="80"/>
                    <a:pt x="306" y="80"/>
                  </a:cubicBezTo>
                  <a:cubicBezTo>
                    <a:pt x="306" y="77"/>
                    <a:pt x="307" y="76"/>
                    <a:pt x="310" y="76"/>
                  </a:cubicBezTo>
                  <a:cubicBezTo>
                    <a:pt x="311" y="75"/>
                    <a:pt x="311" y="75"/>
                    <a:pt x="312" y="74"/>
                  </a:cubicBezTo>
                  <a:cubicBezTo>
                    <a:pt x="312" y="73"/>
                    <a:pt x="313" y="72"/>
                    <a:pt x="314" y="71"/>
                  </a:cubicBezTo>
                  <a:cubicBezTo>
                    <a:pt x="319" y="69"/>
                    <a:pt x="325" y="71"/>
                    <a:pt x="330" y="71"/>
                  </a:cubicBezTo>
                  <a:cubicBezTo>
                    <a:pt x="332" y="71"/>
                    <a:pt x="335" y="71"/>
                    <a:pt x="335" y="70"/>
                  </a:cubicBezTo>
                  <a:cubicBezTo>
                    <a:pt x="335" y="68"/>
                    <a:pt x="335" y="67"/>
                    <a:pt x="335" y="65"/>
                  </a:cubicBezTo>
                  <a:cubicBezTo>
                    <a:pt x="335" y="63"/>
                    <a:pt x="334" y="60"/>
                    <a:pt x="333" y="58"/>
                  </a:cubicBezTo>
                  <a:cubicBezTo>
                    <a:pt x="331" y="56"/>
                    <a:pt x="330" y="53"/>
                    <a:pt x="330" y="51"/>
                  </a:cubicBezTo>
                  <a:cubicBezTo>
                    <a:pt x="330" y="46"/>
                    <a:pt x="330" y="42"/>
                    <a:pt x="330" y="38"/>
                  </a:cubicBezTo>
                  <a:cubicBezTo>
                    <a:pt x="327" y="38"/>
                    <a:pt x="326" y="41"/>
                    <a:pt x="324" y="42"/>
                  </a:cubicBezTo>
                  <a:cubicBezTo>
                    <a:pt x="321" y="43"/>
                    <a:pt x="318" y="42"/>
                    <a:pt x="316" y="42"/>
                  </a:cubicBezTo>
                  <a:cubicBezTo>
                    <a:pt x="313" y="41"/>
                    <a:pt x="311" y="40"/>
                    <a:pt x="311" y="38"/>
                  </a:cubicBezTo>
                  <a:cubicBezTo>
                    <a:pt x="311" y="35"/>
                    <a:pt x="312" y="32"/>
                    <a:pt x="316" y="33"/>
                  </a:cubicBezTo>
                  <a:cubicBezTo>
                    <a:pt x="316" y="32"/>
                    <a:pt x="316" y="31"/>
                    <a:pt x="316" y="29"/>
                  </a:cubicBezTo>
                  <a:cubicBezTo>
                    <a:pt x="316" y="28"/>
                    <a:pt x="315" y="28"/>
                    <a:pt x="313" y="28"/>
                  </a:cubicBezTo>
                  <a:cubicBezTo>
                    <a:pt x="311" y="28"/>
                    <a:pt x="308" y="28"/>
                    <a:pt x="305" y="28"/>
                  </a:cubicBezTo>
                  <a:cubicBezTo>
                    <a:pt x="303" y="28"/>
                    <a:pt x="300" y="28"/>
                    <a:pt x="298" y="28"/>
                  </a:cubicBezTo>
                  <a:cubicBezTo>
                    <a:pt x="297" y="28"/>
                    <a:pt x="296" y="28"/>
                    <a:pt x="295" y="28"/>
                  </a:cubicBezTo>
                  <a:cubicBezTo>
                    <a:pt x="293" y="28"/>
                    <a:pt x="292" y="28"/>
                    <a:pt x="291" y="30"/>
                  </a:cubicBezTo>
                  <a:cubicBezTo>
                    <a:pt x="290" y="33"/>
                    <a:pt x="288" y="36"/>
                    <a:pt x="285" y="37"/>
                  </a:cubicBezTo>
                  <a:cubicBezTo>
                    <a:pt x="282" y="38"/>
                    <a:pt x="279" y="38"/>
                    <a:pt x="277" y="38"/>
                  </a:cubicBezTo>
                  <a:cubicBezTo>
                    <a:pt x="274" y="38"/>
                    <a:pt x="271" y="38"/>
                    <a:pt x="269" y="38"/>
                  </a:cubicBezTo>
                  <a:cubicBezTo>
                    <a:pt x="269" y="41"/>
                    <a:pt x="270" y="47"/>
                    <a:pt x="267" y="50"/>
                  </a:cubicBezTo>
                  <a:cubicBezTo>
                    <a:pt x="267" y="51"/>
                    <a:pt x="266" y="51"/>
                    <a:pt x="265" y="51"/>
                  </a:cubicBezTo>
                  <a:cubicBezTo>
                    <a:pt x="264" y="52"/>
                    <a:pt x="264" y="52"/>
                    <a:pt x="264" y="54"/>
                  </a:cubicBezTo>
                  <a:cubicBezTo>
                    <a:pt x="264" y="56"/>
                    <a:pt x="264" y="58"/>
                    <a:pt x="262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2"/>
                    <a:pt x="250" y="63"/>
                  </a:cubicBezTo>
                  <a:cubicBezTo>
                    <a:pt x="247" y="66"/>
                    <a:pt x="245" y="70"/>
                    <a:pt x="241" y="71"/>
                  </a:cubicBezTo>
                  <a:cubicBezTo>
                    <a:pt x="240" y="71"/>
                    <a:pt x="241" y="73"/>
                    <a:pt x="239" y="74"/>
                  </a:cubicBezTo>
                  <a:cubicBezTo>
                    <a:pt x="238" y="75"/>
                    <a:pt x="236" y="76"/>
                    <a:pt x="234" y="75"/>
                  </a:cubicBezTo>
                  <a:cubicBezTo>
                    <a:pt x="233" y="75"/>
                    <a:pt x="231" y="74"/>
                    <a:pt x="231" y="72"/>
                  </a:cubicBezTo>
                  <a:cubicBezTo>
                    <a:pt x="231" y="70"/>
                    <a:pt x="233" y="69"/>
                    <a:pt x="234" y="67"/>
                  </a:cubicBezTo>
                  <a:cubicBezTo>
                    <a:pt x="235" y="63"/>
                    <a:pt x="232" y="60"/>
                    <a:pt x="231" y="57"/>
                  </a:cubicBezTo>
                  <a:cubicBezTo>
                    <a:pt x="231" y="53"/>
                    <a:pt x="230" y="46"/>
                    <a:pt x="236" y="47"/>
                  </a:cubicBezTo>
                  <a:cubicBezTo>
                    <a:pt x="236" y="46"/>
                    <a:pt x="236" y="45"/>
                    <a:pt x="236" y="44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41" y="42"/>
                    <a:pt x="240" y="42"/>
                    <a:pt x="240" y="40"/>
                  </a:cubicBezTo>
                  <a:cubicBezTo>
                    <a:pt x="240" y="38"/>
                    <a:pt x="240" y="37"/>
                    <a:pt x="240" y="35"/>
                  </a:cubicBezTo>
                  <a:cubicBezTo>
                    <a:pt x="240" y="32"/>
                    <a:pt x="240" y="27"/>
                    <a:pt x="245" y="28"/>
                  </a:cubicBezTo>
                  <a:cubicBezTo>
                    <a:pt x="245" y="25"/>
                    <a:pt x="246" y="23"/>
                    <a:pt x="250" y="24"/>
                  </a:cubicBezTo>
                  <a:cubicBezTo>
                    <a:pt x="252" y="24"/>
                    <a:pt x="255" y="24"/>
                    <a:pt x="257" y="24"/>
                  </a:cubicBezTo>
                  <a:cubicBezTo>
                    <a:pt x="258" y="24"/>
                    <a:pt x="259" y="24"/>
                    <a:pt x="260" y="24"/>
                  </a:cubicBezTo>
                  <a:cubicBezTo>
                    <a:pt x="262" y="24"/>
                    <a:pt x="264" y="24"/>
                    <a:pt x="264" y="23"/>
                  </a:cubicBezTo>
                  <a:cubicBezTo>
                    <a:pt x="264" y="19"/>
                    <a:pt x="266" y="19"/>
                    <a:pt x="270" y="19"/>
                  </a:cubicBezTo>
                  <a:cubicBezTo>
                    <a:pt x="272" y="19"/>
                    <a:pt x="275" y="19"/>
                    <a:pt x="277" y="19"/>
                  </a:cubicBezTo>
                  <a:cubicBezTo>
                    <a:pt x="279" y="19"/>
                    <a:pt x="278" y="19"/>
                    <a:pt x="278" y="17"/>
                  </a:cubicBezTo>
                  <a:cubicBezTo>
                    <a:pt x="278" y="17"/>
                    <a:pt x="279" y="16"/>
                    <a:pt x="279" y="15"/>
                  </a:cubicBezTo>
                  <a:cubicBezTo>
                    <a:pt x="280" y="14"/>
                    <a:pt x="281" y="14"/>
                    <a:pt x="283" y="14"/>
                  </a:cubicBezTo>
                  <a:cubicBezTo>
                    <a:pt x="284" y="13"/>
                    <a:pt x="284" y="12"/>
                    <a:pt x="285" y="11"/>
                  </a:cubicBezTo>
                  <a:cubicBezTo>
                    <a:pt x="286" y="9"/>
                    <a:pt x="287" y="6"/>
                    <a:pt x="287" y="4"/>
                  </a:cubicBezTo>
                  <a:cubicBezTo>
                    <a:pt x="286" y="0"/>
                    <a:pt x="283" y="0"/>
                    <a:pt x="280" y="0"/>
                  </a:cubicBezTo>
                  <a:cubicBezTo>
                    <a:pt x="278" y="0"/>
                    <a:pt x="276" y="0"/>
                    <a:pt x="273" y="0"/>
                  </a:cubicBezTo>
                  <a:cubicBezTo>
                    <a:pt x="270" y="0"/>
                    <a:pt x="269" y="0"/>
                    <a:pt x="266" y="1"/>
                  </a:cubicBezTo>
                  <a:cubicBezTo>
                    <a:pt x="237" y="17"/>
                    <a:pt x="209" y="34"/>
                    <a:pt x="182" y="53"/>
                  </a:cubicBezTo>
                  <a:cubicBezTo>
                    <a:pt x="130" y="90"/>
                    <a:pt x="83" y="135"/>
                    <a:pt x="45" y="186"/>
                  </a:cubicBezTo>
                  <a:cubicBezTo>
                    <a:pt x="30" y="207"/>
                    <a:pt x="17" y="228"/>
                    <a:pt x="5" y="250"/>
                  </a:cubicBezTo>
                  <a:cubicBezTo>
                    <a:pt x="7" y="250"/>
                    <a:pt x="11" y="249"/>
                    <a:pt x="13" y="252"/>
                  </a:cubicBezTo>
                  <a:cubicBezTo>
                    <a:pt x="14" y="254"/>
                    <a:pt x="14" y="256"/>
                    <a:pt x="12" y="258"/>
                  </a:cubicBezTo>
                  <a:cubicBezTo>
                    <a:pt x="11" y="259"/>
                    <a:pt x="9" y="259"/>
                    <a:pt x="9" y="261"/>
                  </a:cubicBezTo>
                  <a:cubicBezTo>
                    <a:pt x="9" y="263"/>
                    <a:pt x="9" y="265"/>
                    <a:pt x="9" y="268"/>
                  </a:cubicBezTo>
                  <a:cubicBezTo>
                    <a:pt x="9" y="271"/>
                    <a:pt x="9" y="274"/>
                    <a:pt x="5" y="273"/>
                  </a:cubicBezTo>
                  <a:cubicBezTo>
                    <a:pt x="5" y="277"/>
                    <a:pt x="6" y="284"/>
                    <a:pt x="0" y="283"/>
                  </a:cubicBezTo>
                  <a:cubicBezTo>
                    <a:pt x="0" y="295"/>
                    <a:pt x="0" y="307"/>
                    <a:pt x="0" y="320"/>
                  </a:cubicBezTo>
                  <a:cubicBezTo>
                    <a:pt x="0" y="326"/>
                    <a:pt x="0" y="332"/>
                    <a:pt x="0" y="338"/>
                  </a:cubicBezTo>
                  <a:cubicBezTo>
                    <a:pt x="0" y="340"/>
                    <a:pt x="0" y="341"/>
                    <a:pt x="0" y="343"/>
                  </a:cubicBezTo>
                  <a:cubicBezTo>
                    <a:pt x="0" y="345"/>
                    <a:pt x="1" y="344"/>
                    <a:pt x="2" y="345"/>
                  </a:cubicBezTo>
                  <a:cubicBezTo>
                    <a:pt x="4" y="345"/>
                    <a:pt x="5" y="347"/>
                    <a:pt x="7" y="348"/>
                  </a:cubicBezTo>
                  <a:cubicBezTo>
                    <a:pt x="10" y="350"/>
                    <a:pt x="13" y="349"/>
                    <a:pt x="16" y="351"/>
                  </a:cubicBezTo>
                  <a:cubicBezTo>
                    <a:pt x="18" y="351"/>
                    <a:pt x="18" y="352"/>
                    <a:pt x="19" y="354"/>
                  </a:cubicBezTo>
                  <a:cubicBezTo>
                    <a:pt x="19" y="355"/>
                    <a:pt x="19" y="356"/>
                    <a:pt x="19" y="356"/>
                  </a:cubicBezTo>
                  <a:cubicBezTo>
                    <a:pt x="19" y="359"/>
                    <a:pt x="19" y="358"/>
                    <a:pt x="20" y="359"/>
                  </a:cubicBezTo>
                  <a:cubicBezTo>
                    <a:pt x="24" y="360"/>
                    <a:pt x="26" y="364"/>
                    <a:pt x="28" y="368"/>
                  </a:cubicBezTo>
                  <a:cubicBezTo>
                    <a:pt x="32" y="368"/>
                    <a:pt x="39" y="367"/>
                    <a:pt x="38" y="373"/>
                  </a:cubicBezTo>
                  <a:cubicBezTo>
                    <a:pt x="41" y="373"/>
                    <a:pt x="43" y="374"/>
                    <a:pt x="42" y="377"/>
                  </a:cubicBezTo>
                  <a:cubicBezTo>
                    <a:pt x="44" y="377"/>
                    <a:pt x="46" y="378"/>
                    <a:pt x="47" y="380"/>
                  </a:cubicBezTo>
                  <a:cubicBezTo>
                    <a:pt x="48" y="382"/>
                    <a:pt x="47" y="384"/>
                    <a:pt x="48" y="386"/>
                  </a:cubicBezTo>
                  <a:cubicBezTo>
                    <a:pt x="50" y="388"/>
                    <a:pt x="51" y="389"/>
                    <a:pt x="52" y="391"/>
                  </a:cubicBezTo>
                  <a:cubicBezTo>
                    <a:pt x="54" y="392"/>
                    <a:pt x="55" y="393"/>
                    <a:pt x="56" y="395"/>
                  </a:cubicBezTo>
                  <a:cubicBezTo>
                    <a:pt x="57" y="399"/>
                    <a:pt x="56" y="404"/>
                    <a:pt x="56" y="408"/>
                  </a:cubicBezTo>
                  <a:cubicBezTo>
                    <a:pt x="56" y="409"/>
                    <a:pt x="56" y="410"/>
                    <a:pt x="56" y="411"/>
                  </a:cubicBezTo>
                  <a:cubicBezTo>
                    <a:pt x="56" y="412"/>
                    <a:pt x="56" y="413"/>
                    <a:pt x="56" y="414"/>
                  </a:cubicBezTo>
                  <a:cubicBezTo>
                    <a:pt x="56" y="415"/>
                    <a:pt x="57" y="415"/>
                    <a:pt x="58" y="415"/>
                  </a:cubicBezTo>
                  <a:cubicBezTo>
                    <a:pt x="60" y="416"/>
                    <a:pt x="62" y="417"/>
                    <a:pt x="61" y="420"/>
                  </a:cubicBezTo>
                  <a:cubicBezTo>
                    <a:pt x="64" y="420"/>
                    <a:pt x="67" y="420"/>
                    <a:pt x="69" y="420"/>
                  </a:cubicBezTo>
                  <a:cubicBezTo>
                    <a:pt x="71" y="420"/>
                    <a:pt x="72" y="420"/>
                    <a:pt x="73" y="420"/>
                  </a:cubicBezTo>
                  <a:cubicBezTo>
                    <a:pt x="75" y="420"/>
                    <a:pt x="75" y="420"/>
                    <a:pt x="75" y="419"/>
                  </a:cubicBezTo>
                  <a:cubicBezTo>
                    <a:pt x="77" y="415"/>
                    <a:pt x="80" y="417"/>
                    <a:pt x="80" y="420"/>
                  </a:cubicBezTo>
                  <a:cubicBezTo>
                    <a:pt x="80" y="422"/>
                    <a:pt x="80" y="425"/>
                    <a:pt x="80" y="428"/>
                  </a:cubicBezTo>
                  <a:cubicBezTo>
                    <a:pt x="80" y="430"/>
                    <a:pt x="82" y="430"/>
                    <a:pt x="83" y="431"/>
                  </a:cubicBezTo>
                  <a:cubicBezTo>
                    <a:pt x="86" y="434"/>
                    <a:pt x="85" y="440"/>
                    <a:pt x="85" y="443"/>
                  </a:cubicBezTo>
                  <a:cubicBezTo>
                    <a:pt x="93" y="440"/>
                    <a:pt x="93" y="466"/>
                    <a:pt x="85" y="462"/>
                  </a:cubicBezTo>
                  <a:cubicBezTo>
                    <a:pt x="85" y="467"/>
                    <a:pt x="85" y="472"/>
                    <a:pt x="85" y="476"/>
                  </a:cubicBezTo>
                  <a:cubicBezTo>
                    <a:pt x="84" y="479"/>
                    <a:pt x="84" y="482"/>
                    <a:pt x="80" y="481"/>
                  </a:cubicBezTo>
                  <a:cubicBezTo>
                    <a:pt x="80" y="485"/>
                    <a:pt x="77" y="486"/>
                    <a:pt x="76" y="489"/>
                  </a:cubicBezTo>
                  <a:cubicBezTo>
                    <a:pt x="74" y="492"/>
                    <a:pt x="75" y="496"/>
                    <a:pt x="71" y="495"/>
                  </a:cubicBezTo>
                  <a:cubicBezTo>
                    <a:pt x="71" y="497"/>
                    <a:pt x="71" y="500"/>
                    <a:pt x="71" y="502"/>
                  </a:cubicBezTo>
                  <a:cubicBezTo>
                    <a:pt x="71" y="504"/>
                    <a:pt x="70" y="509"/>
                    <a:pt x="71" y="509"/>
                  </a:cubicBezTo>
                  <a:cubicBezTo>
                    <a:pt x="74" y="510"/>
                    <a:pt x="75" y="512"/>
                    <a:pt x="75" y="514"/>
                  </a:cubicBezTo>
                  <a:cubicBezTo>
                    <a:pt x="75" y="515"/>
                    <a:pt x="74" y="516"/>
                    <a:pt x="73" y="517"/>
                  </a:cubicBezTo>
                  <a:cubicBezTo>
                    <a:pt x="73" y="518"/>
                    <a:pt x="72" y="518"/>
                    <a:pt x="72" y="518"/>
                  </a:cubicBezTo>
                  <a:cubicBezTo>
                    <a:pt x="70" y="519"/>
                    <a:pt x="71" y="519"/>
                    <a:pt x="71" y="521"/>
                  </a:cubicBezTo>
                  <a:cubicBezTo>
                    <a:pt x="71" y="524"/>
                    <a:pt x="71" y="529"/>
                    <a:pt x="66" y="528"/>
                  </a:cubicBezTo>
                  <a:cubicBezTo>
                    <a:pt x="66" y="532"/>
                    <a:pt x="66" y="537"/>
                    <a:pt x="66" y="541"/>
                  </a:cubicBezTo>
                  <a:cubicBezTo>
                    <a:pt x="66" y="543"/>
                    <a:pt x="65" y="547"/>
                    <a:pt x="67" y="547"/>
                  </a:cubicBezTo>
                  <a:cubicBezTo>
                    <a:pt x="68" y="548"/>
                    <a:pt x="70" y="549"/>
                    <a:pt x="71" y="550"/>
                  </a:cubicBezTo>
                  <a:cubicBezTo>
                    <a:pt x="78" y="554"/>
                    <a:pt x="79" y="560"/>
                    <a:pt x="83" y="567"/>
                  </a:cubicBezTo>
                  <a:cubicBezTo>
                    <a:pt x="84" y="570"/>
                    <a:pt x="86" y="573"/>
                    <a:pt x="88" y="576"/>
                  </a:cubicBezTo>
                  <a:cubicBezTo>
                    <a:pt x="88" y="577"/>
                    <a:pt x="89" y="578"/>
                    <a:pt x="89" y="579"/>
                  </a:cubicBezTo>
                  <a:cubicBezTo>
                    <a:pt x="90" y="580"/>
                    <a:pt x="90" y="580"/>
                    <a:pt x="91" y="580"/>
                  </a:cubicBezTo>
                  <a:cubicBezTo>
                    <a:pt x="92" y="580"/>
                    <a:pt x="93" y="581"/>
                    <a:pt x="94" y="582"/>
                  </a:cubicBezTo>
                  <a:cubicBezTo>
                    <a:pt x="95" y="583"/>
                    <a:pt x="94" y="586"/>
                    <a:pt x="94" y="587"/>
                  </a:cubicBezTo>
                  <a:cubicBezTo>
                    <a:pt x="94" y="588"/>
                    <a:pt x="94" y="589"/>
                    <a:pt x="95" y="589"/>
                  </a:cubicBezTo>
                  <a:cubicBezTo>
                    <a:pt x="96" y="590"/>
                    <a:pt x="96" y="590"/>
                    <a:pt x="97" y="590"/>
                  </a:cubicBezTo>
                  <a:cubicBezTo>
                    <a:pt x="100" y="591"/>
                    <a:pt x="99" y="596"/>
                    <a:pt x="99" y="599"/>
                  </a:cubicBezTo>
                  <a:cubicBezTo>
                    <a:pt x="108" y="598"/>
                    <a:pt x="103" y="616"/>
                    <a:pt x="103" y="621"/>
                  </a:cubicBezTo>
                  <a:cubicBezTo>
                    <a:pt x="103" y="622"/>
                    <a:pt x="104" y="623"/>
                    <a:pt x="104" y="624"/>
                  </a:cubicBezTo>
                  <a:cubicBezTo>
                    <a:pt x="104" y="625"/>
                    <a:pt x="104" y="626"/>
                    <a:pt x="104" y="627"/>
                  </a:cubicBezTo>
                  <a:cubicBezTo>
                    <a:pt x="104" y="627"/>
                    <a:pt x="105" y="628"/>
                    <a:pt x="106" y="628"/>
                  </a:cubicBezTo>
                  <a:cubicBezTo>
                    <a:pt x="109" y="629"/>
                    <a:pt x="111" y="632"/>
                    <a:pt x="112" y="634"/>
                  </a:cubicBezTo>
                  <a:cubicBezTo>
                    <a:pt x="113" y="636"/>
                    <a:pt x="113" y="637"/>
                    <a:pt x="113" y="639"/>
                  </a:cubicBezTo>
                  <a:cubicBezTo>
                    <a:pt x="113" y="640"/>
                    <a:pt x="113" y="641"/>
                    <a:pt x="114" y="642"/>
                  </a:cubicBezTo>
                  <a:cubicBezTo>
                    <a:pt x="114" y="642"/>
                    <a:pt x="115" y="642"/>
                    <a:pt x="115" y="642"/>
                  </a:cubicBezTo>
                  <a:cubicBezTo>
                    <a:pt x="118" y="644"/>
                    <a:pt x="118" y="648"/>
                    <a:pt x="118" y="651"/>
                  </a:cubicBezTo>
                  <a:cubicBezTo>
                    <a:pt x="122" y="651"/>
                    <a:pt x="127" y="651"/>
                    <a:pt x="132" y="651"/>
                  </a:cubicBezTo>
                  <a:cubicBezTo>
                    <a:pt x="133" y="651"/>
                    <a:pt x="135" y="651"/>
                    <a:pt x="136" y="652"/>
                  </a:cubicBezTo>
                  <a:cubicBezTo>
                    <a:pt x="137" y="653"/>
                    <a:pt x="137" y="655"/>
                    <a:pt x="137" y="657"/>
                  </a:cubicBezTo>
                  <a:cubicBezTo>
                    <a:pt x="137" y="659"/>
                    <a:pt x="137" y="661"/>
                    <a:pt x="137" y="664"/>
                  </a:cubicBezTo>
                  <a:cubicBezTo>
                    <a:pt x="137" y="666"/>
                    <a:pt x="137" y="665"/>
                    <a:pt x="139" y="665"/>
                  </a:cubicBezTo>
                  <a:cubicBezTo>
                    <a:pt x="140" y="665"/>
                    <a:pt x="141" y="665"/>
                    <a:pt x="142" y="665"/>
                  </a:cubicBezTo>
                  <a:cubicBezTo>
                    <a:pt x="144" y="666"/>
                    <a:pt x="148" y="665"/>
                    <a:pt x="150" y="667"/>
                  </a:cubicBezTo>
                  <a:cubicBezTo>
                    <a:pt x="150" y="668"/>
                    <a:pt x="151" y="668"/>
                    <a:pt x="151" y="669"/>
                  </a:cubicBezTo>
                  <a:cubicBezTo>
                    <a:pt x="151" y="670"/>
                    <a:pt x="152" y="670"/>
                    <a:pt x="153" y="670"/>
                  </a:cubicBezTo>
                  <a:cubicBezTo>
                    <a:pt x="155" y="670"/>
                    <a:pt x="156" y="669"/>
                    <a:pt x="158" y="670"/>
                  </a:cubicBezTo>
                  <a:cubicBezTo>
                    <a:pt x="160" y="670"/>
                    <a:pt x="160" y="672"/>
                    <a:pt x="161" y="674"/>
                  </a:cubicBezTo>
                  <a:cubicBezTo>
                    <a:pt x="161" y="679"/>
                    <a:pt x="160" y="684"/>
                    <a:pt x="160" y="690"/>
                  </a:cubicBezTo>
                  <a:cubicBezTo>
                    <a:pt x="160" y="691"/>
                    <a:pt x="160" y="692"/>
                    <a:pt x="160" y="693"/>
                  </a:cubicBezTo>
                  <a:cubicBezTo>
                    <a:pt x="160" y="694"/>
                    <a:pt x="159" y="698"/>
                    <a:pt x="161" y="698"/>
                  </a:cubicBezTo>
                  <a:cubicBezTo>
                    <a:pt x="166" y="698"/>
                    <a:pt x="165" y="701"/>
                    <a:pt x="165" y="705"/>
                  </a:cubicBezTo>
                  <a:cubicBezTo>
                    <a:pt x="165" y="706"/>
                    <a:pt x="164" y="707"/>
                    <a:pt x="166" y="707"/>
                  </a:cubicBezTo>
                  <a:cubicBezTo>
                    <a:pt x="166" y="707"/>
                    <a:pt x="167" y="708"/>
                    <a:pt x="168" y="708"/>
                  </a:cubicBezTo>
                  <a:cubicBezTo>
                    <a:pt x="169" y="708"/>
                    <a:pt x="170" y="709"/>
                    <a:pt x="170" y="710"/>
                  </a:cubicBezTo>
                  <a:cubicBezTo>
                    <a:pt x="170" y="712"/>
                    <a:pt x="170" y="715"/>
                    <a:pt x="170" y="717"/>
                  </a:cubicBezTo>
                  <a:cubicBezTo>
                    <a:pt x="171" y="717"/>
                    <a:pt x="172" y="718"/>
                    <a:pt x="173" y="719"/>
                  </a:cubicBezTo>
                  <a:cubicBezTo>
                    <a:pt x="175" y="721"/>
                    <a:pt x="175" y="724"/>
                    <a:pt x="175" y="726"/>
                  </a:cubicBezTo>
                  <a:cubicBezTo>
                    <a:pt x="174" y="730"/>
                    <a:pt x="174" y="733"/>
                    <a:pt x="174" y="737"/>
                  </a:cubicBezTo>
                  <a:cubicBezTo>
                    <a:pt x="174" y="747"/>
                    <a:pt x="174" y="756"/>
                    <a:pt x="174" y="766"/>
                  </a:cubicBezTo>
                  <a:cubicBezTo>
                    <a:pt x="174" y="769"/>
                    <a:pt x="174" y="771"/>
                    <a:pt x="174" y="773"/>
                  </a:cubicBezTo>
                  <a:cubicBezTo>
                    <a:pt x="176" y="773"/>
                    <a:pt x="177" y="774"/>
                    <a:pt x="178" y="774"/>
                  </a:cubicBezTo>
                  <a:cubicBezTo>
                    <a:pt x="179" y="775"/>
                    <a:pt x="179" y="777"/>
                    <a:pt x="179" y="778"/>
                  </a:cubicBezTo>
                  <a:cubicBezTo>
                    <a:pt x="179" y="779"/>
                    <a:pt x="179" y="780"/>
                    <a:pt x="179" y="782"/>
                  </a:cubicBezTo>
                  <a:cubicBezTo>
                    <a:pt x="179" y="783"/>
                    <a:pt x="180" y="783"/>
                    <a:pt x="181" y="784"/>
                  </a:cubicBezTo>
                  <a:cubicBezTo>
                    <a:pt x="184" y="785"/>
                    <a:pt x="184" y="788"/>
                    <a:pt x="184" y="791"/>
                  </a:cubicBezTo>
                  <a:cubicBezTo>
                    <a:pt x="183" y="796"/>
                    <a:pt x="184" y="801"/>
                    <a:pt x="184" y="806"/>
                  </a:cubicBezTo>
                  <a:cubicBezTo>
                    <a:pt x="189" y="806"/>
                    <a:pt x="189" y="812"/>
                    <a:pt x="189" y="816"/>
                  </a:cubicBezTo>
                  <a:cubicBezTo>
                    <a:pt x="189" y="818"/>
                    <a:pt x="188" y="821"/>
                    <a:pt x="188" y="823"/>
                  </a:cubicBezTo>
                  <a:cubicBezTo>
                    <a:pt x="188" y="826"/>
                    <a:pt x="189" y="828"/>
                    <a:pt x="188" y="831"/>
                  </a:cubicBezTo>
                  <a:cubicBezTo>
                    <a:pt x="188" y="836"/>
                    <a:pt x="190" y="840"/>
                    <a:pt x="194" y="843"/>
                  </a:cubicBezTo>
                  <a:cubicBezTo>
                    <a:pt x="198" y="846"/>
                    <a:pt x="202" y="849"/>
                    <a:pt x="203" y="853"/>
                  </a:cubicBezTo>
                  <a:cubicBezTo>
                    <a:pt x="206" y="854"/>
                    <a:pt x="208" y="855"/>
                    <a:pt x="207" y="858"/>
                  </a:cubicBezTo>
                  <a:cubicBezTo>
                    <a:pt x="208" y="861"/>
                    <a:pt x="211" y="863"/>
                    <a:pt x="212" y="866"/>
                  </a:cubicBezTo>
                  <a:cubicBezTo>
                    <a:pt x="212" y="867"/>
                    <a:pt x="212" y="868"/>
                    <a:pt x="213" y="868"/>
                  </a:cubicBezTo>
                  <a:cubicBezTo>
                    <a:pt x="213" y="868"/>
                    <a:pt x="214" y="868"/>
                    <a:pt x="215" y="868"/>
                  </a:cubicBezTo>
                  <a:cubicBezTo>
                    <a:pt x="216" y="868"/>
                    <a:pt x="217" y="869"/>
                    <a:pt x="217" y="871"/>
                  </a:cubicBezTo>
                  <a:cubicBezTo>
                    <a:pt x="217" y="874"/>
                    <a:pt x="218" y="876"/>
                    <a:pt x="220" y="879"/>
                  </a:cubicBezTo>
                  <a:cubicBezTo>
                    <a:pt x="224" y="883"/>
                    <a:pt x="230" y="885"/>
                    <a:pt x="231" y="891"/>
                  </a:cubicBezTo>
                  <a:cubicBezTo>
                    <a:pt x="233" y="891"/>
                    <a:pt x="235" y="893"/>
                    <a:pt x="234" y="895"/>
                  </a:cubicBezTo>
                  <a:cubicBezTo>
                    <a:pt x="233" y="895"/>
                    <a:pt x="232" y="896"/>
                    <a:pt x="232" y="896"/>
                  </a:cubicBezTo>
                  <a:cubicBezTo>
                    <a:pt x="230" y="896"/>
                    <a:pt x="231" y="897"/>
                    <a:pt x="231" y="898"/>
                  </a:cubicBezTo>
                  <a:cubicBezTo>
                    <a:pt x="231" y="900"/>
                    <a:pt x="230" y="900"/>
                    <a:pt x="232" y="901"/>
                  </a:cubicBezTo>
                  <a:cubicBezTo>
                    <a:pt x="233" y="902"/>
                    <a:pt x="234" y="902"/>
                    <a:pt x="235" y="903"/>
                  </a:cubicBezTo>
                  <a:cubicBezTo>
                    <a:pt x="237" y="904"/>
                    <a:pt x="238" y="905"/>
                    <a:pt x="240" y="908"/>
                  </a:cubicBezTo>
                  <a:cubicBezTo>
                    <a:pt x="240" y="909"/>
                    <a:pt x="240" y="910"/>
                    <a:pt x="242" y="911"/>
                  </a:cubicBezTo>
                  <a:cubicBezTo>
                    <a:pt x="243" y="911"/>
                    <a:pt x="244" y="912"/>
                    <a:pt x="244" y="913"/>
                  </a:cubicBezTo>
                  <a:cubicBezTo>
                    <a:pt x="247" y="914"/>
                    <a:pt x="249" y="915"/>
                    <a:pt x="251" y="915"/>
                  </a:cubicBezTo>
                  <a:cubicBezTo>
                    <a:pt x="254" y="915"/>
                    <a:pt x="255" y="917"/>
                    <a:pt x="255" y="920"/>
                  </a:cubicBezTo>
                  <a:cubicBezTo>
                    <a:pt x="258" y="920"/>
                    <a:pt x="265" y="919"/>
                    <a:pt x="264" y="924"/>
                  </a:cubicBezTo>
                  <a:cubicBezTo>
                    <a:pt x="265" y="924"/>
                    <a:pt x="274" y="926"/>
                    <a:pt x="273" y="922"/>
                  </a:cubicBezTo>
                  <a:cubicBezTo>
                    <a:pt x="272" y="920"/>
                    <a:pt x="270" y="918"/>
                    <a:pt x="268" y="915"/>
                  </a:cubicBezTo>
                  <a:cubicBezTo>
                    <a:pt x="267" y="912"/>
                    <a:pt x="268" y="911"/>
                    <a:pt x="272" y="910"/>
                  </a:cubicBezTo>
                  <a:cubicBezTo>
                    <a:pt x="272" y="910"/>
                    <a:pt x="273" y="910"/>
                    <a:pt x="273" y="910"/>
                  </a:cubicBezTo>
                  <a:cubicBezTo>
                    <a:pt x="273" y="909"/>
                    <a:pt x="274" y="908"/>
                    <a:pt x="274" y="907"/>
                  </a:cubicBezTo>
                  <a:cubicBezTo>
                    <a:pt x="273" y="906"/>
                    <a:pt x="273" y="904"/>
                    <a:pt x="272" y="903"/>
                  </a:cubicBezTo>
                  <a:cubicBezTo>
                    <a:pt x="270" y="900"/>
                    <a:pt x="267" y="901"/>
                    <a:pt x="265" y="900"/>
                  </a:cubicBezTo>
                  <a:cubicBezTo>
                    <a:pt x="264" y="899"/>
                    <a:pt x="264" y="897"/>
                    <a:pt x="264" y="896"/>
                  </a:cubicBezTo>
                  <a:cubicBezTo>
                    <a:pt x="264" y="894"/>
                    <a:pt x="264" y="891"/>
                    <a:pt x="264" y="889"/>
                  </a:cubicBezTo>
                  <a:cubicBezTo>
                    <a:pt x="264" y="888"/>
                    <a:pt x="265" y="887"/>
                    <a:pt x="263" y="886"/>
                  </a:cubicBezTo>
                  <a:cubicBezTo>
                    <a:pt x="263" y="886"/>
                    <a:pt x="262" y="886"/>
                    <a:pt x="261" y="886"/>
                  </a:cubicBezTo>
                  <a:cubicBezTo>
                    <a:pt x="260" y="886"/>
                    <a:pt x="259" y="884"/>
                    <a:pt x="259" y="883"/>
                  </a:cubicBezTo>
                  <a:cubicBezTo>
                    <a:pt x="259" y="878"/>
                    <a:pt x="259" y="873"/>
                    <a:pt x="259" y="869"/>
                  </a:cubicBezTo>
                  <a:cubicBezTo>
                    <a:pt x="259" y="865"/>
                    <a:pt x="256" y="864"/>
                    <a:pt x="255" y="861"/>
                  </a:cubicBezTo>
                  <a:cubicBezTo>
                    <a:pt x="255" y="860"/>
                    <a:pt x="255" y="859"/>
                    <a:pt x="255" y="858"/>
                  </a:cubicBezTo>
                  <a:cubicBezTo>
                    <a:pt x="254" y="858"/>
                    <a:pt x="253" y="858"/>
                    <a:pt x="253" y="857"/>
                  </a:cubicBezTo>
                  <a:cubicBezTo>
                    <a:pt x="252" y="857"/>
                    <a:pt x="251" y="856"/>
                    <a:pt x="250" y="855"/>
                  </a:cubicBezTo>
                  <a:cubicBezTo>
                    <a:pt x="250" y="853"/>
                    <a:pt x="250" y="851"/>
                    <a:pt x="250" y="850"/>
                  </a:cubicBezTo>
                  <a:cubicBezTo>
                    <a:pt x="250" y="848"/>
                    <a:pt x="254" y="849"/>
                    <a:pt x="255" y="849"/>
                  </a:cubicBezTo>
                  <a:cubicBezTo>
                    <a:pt x="258" y="847"/>
                    <a:pt x="259" y="844"/>
                    <a:pt x="260" y="841"/>
                  </a:cubicBezTo>
                  <a:cubicBezTo>
                    <a:pt x="260" y="838"/>
                    <a:pt x="261" y="836"/>
                    <a:pt x="263" y="834"/>
                  </a:cubicBezTo>
                  <a:cubicBezTo>
                    <a:pt x="266" y="832"/>
                    <a:pt x="270" y="833"/>
                    <a:pt x="273" y="835"/>
                  </a:cubicBezTo>
                  <a:cubicBezTo>
                    <a:pt x="274" y="830"/>
                    <a:pt x="275" y="830"/>
                    <a:pt x="279" y="830"/>
                  </a:cubicBezTo>
                  <a:cubicBezTo>
                    <a:pt x="282" y="830"/>
                    <a:pt x="286" y="830"/>
                    <a:pt x="287" y="826"/>
                  </a:cubicBezTo>
                  <a:cubicBezTo>
                    <a:pt x="290" y="820"/>
                    <a:pt x="283" y="817"/>
                    <a:pt x="283" y="811"/>
                  </a:cubicBezTo>
                  <a:cubicBezTo>
                    <a:pt x="280" y="811"/>
                    <a:pt x="276" y="811"/>
                    <a:pt x="275" y="809"/>
                  </a:cubicBezTo>
                  <a:cubicBezTo>
                    <a:pt x="273" y="807"/>
                    <a:pt x="273" y="806"/>
                    <a:pt x="273" y="804"/>
                  </a:cubicBezTo>
                  <a:cubicBezTo>
                    <a:pt x="273" y="802"/>
                    <a:pt x="273" y="802"/>
                    <a:pt x="275" y="802"/>
                  </a:cubicBezTo>
                  <a:cubicBezTo>
                    <a:pt x="276" y="802"/>
                    <a:pt x="277" y="802"/>
                    <a:pt x="278" y="802"/>
                  </a:cubicBezTo>
                  <a:cubicBezTo>
                    <a:pt x="283" y="802"/>
                    <a:pt x="288" y="802"/>
                    <a:pt x="292" y="802"/>
                  </a:cubicBezTo>
                  <a:cubicBezTo>
                    <a:pt x="293" y="799"/>
                    <a:pt x="293" y="796"/>
                    <a:pt x="297" y="797"/>
                  </a:cubicBezTo>
                  <a:cubicBezTo>
                    <a:pt x="297" y="793"/>
                    <a:pt x="296" y="789"/>
                    <a:pt x="297" y="785"/>
                  </a:cubicBezTo>
                  <a:cubicBezTo>
                    <a:pt x="298" y="782"/>
                    <a:pt x="301" y="783"/>
                    <a:pt x="303" y="782"/>
                  </a:cubicBezTo>
                  <a:cubicBezTo>
                    <a:pt x="307" y="780"/>
                    <a:pt x="312" y="777"/>
                    <a:pt x="315" y="772"/>
                  </a:cubicBezTo>
                  <a:cubicBezTo>
                    <a:pt x="316" y="769"/>
                    <a:pt x="316" y="766"/>
                    <a:pt x="316" y="763"/>
                  </a:cubicBezTo>
                  <a:cubicBezTo>
                    <a:pt x="316" y="758"/>
                    <a:pt x="316" y="753"/>
                    <a:pt x="316" y="749"/>
                  </a:cubicBezTo>
                  <a:cubicBezTo>
                    <a:pt x="316" y="744"/>
                    <a:pt x="316" y="740"/>
                    <a:pt x="316" y="736"/>
                  </a:cubicBezTo>
                  <a:cubicBezTo>
                    <a:pt x="316" y="733"/>
                    <a:pt x="317" y="730"/>
                    <a:pt x="321" y="731"/>
                  </a:cubicBezTo>
                  <a:cubicBezTo>
                    <a:pt x="321" y="729"/>
                    <a:pt x="321" y="727"/>
                    <a:pt x="323" y="726"/>
                  </a:cubicBezTo>
                  <a:cubicBezTo>
                    <a:pt x="324" y="724"/>
                    <a:pt x="325" y="722"/>
                    <a:pt x="326" y="720"/>
                  </a:cubicBezTo>
                  <a:cubicBezTo>
                    <a:pt x="327" y="716"/>
                    <a:pt x="330" y="714"/>
                    <a:pt x="334" y="713"/>
                  </a:cubicBezTo>
                  <a:cubicBezTo>
                    <a:pt x="340" y="711"/>
                    <a:pt x="347" y="712"/>
                    <a:pt x="352" y="712"/>
                  </a:cubicBezTo>
                  <a:cubicBezTo>
                    <a:pt x="354" y="712"/>
                    <a:pt x="355" y="712"/>
                    <a:pt x="357" y="712"/>
                  </a:cubicBezTo>
                  <a:cubicBezTo>
                    <a:pt x="359" y="712"/>
                    <a:pt x="358" y="711"/>
                    <a:pt x="359" y="710"/>
                  </a:cubicBezTo>
                  <a:cubicBezTo>
                    <a:pt x="359" y="708"/>
                    <a:pt x="361" y="707"/>
                    <a:pt x="363" y="707"/>
                  </a:cubicBezTo>
                  <a:cubicBezTo>
                    <a:pt x="363" y="705"/>
                    <a:pt x="362" y="701"/>
                    <a:pt x="364" y="699"/>
                  </a:cubicBezTo>
                  <a:cubicBezTo>
                    <a:pt x="365" y="697"/>
                    <a:pt x="369" y="698"/>
                    <a:pt x="371" y="697"/>
                  </a:cubicBezTo>
                  <a:cubicBezTo>
                    <a:pt x="373" y="696"/>
                    <a:pt x="374" y="695"/>
                    <a:pt x="376" y="694"/>
                  </a:cubicBezTo>
                  <a:cubicBezTo>
                    <a:pt x="377" y="693"/>
                    <a:pt x="378" y="693"/>
                    <a:pt x="379" y="693"/>
                  </a:cubicBezTo>
                  <a:cubicBezTo>
                    <a:pt x="381" y="693"/>
                    <a:pt x="382" y="693"/>
                    <a:pt x="383" y="692"/>
                  </a:cubicBezTo>
                  <a:cubicBezTo>
                    <a:pt x="385" y="687"/>
                    <a:pt x="386" y="682"/>
                    <a:pt x="389" y="678"/>
                  </a:cubicBezTo>
                  <a:cubicBezTo>
                    <a:pt x="391" y="676"/>
                    <a:pt x="393" y="675"/>
                    <a:pt x="396" y="674"/>
                  </a:cubicBezTo>
                  <a:cubicBezTo>
                    <a:pt x="398" y="674"/>
                    <a:pt x="401" y="674"/>
                    <a:pt x="401" y="671"/>
                  </a:cubicBezTo>
                  <a:cubicBezTo>
                    <a:pt x="400" y="662"/>
                    <a:pt x="401" y="654"/>
                    <a:pt x="401" y="646"/>
                  </a:cubicBezTo>
                  <a:cubicBezTo>
                    <a:pt x="401" y="642"/>
                    <a:pt x="401" y="637"/>
                    <a:pt x="401" y="633"/>
                  </a:cubicBezTo>
                  <a:cubicBezTo>
                    <a:pt x="401" y="631"/>
                    <a:pt x="401" y="629"/>
                    <a:pt x="401" y="627"/>
                  </a:cubicBezTo>
                  <a:cubicBezTo>
                    <a:pt x="399" y="627"/>
                    <a:pt x="398" y="627"/>
                    <a:pt x="397" y="626"/>
                  </a:cubicBezTo>
                  <a:cubicBezTo>
                    <a:pt x="395" y="625"/>
                    <a:pt x="396" y="619"/>
                    <a:pt x="396" y="617"/>
                  </a:cubicBezTo>
                  <a:cubicBezTo>
                    <a:pt x="396" y="616"/>
                    <a:pt x="396" y="615"/>
                    <a:pt x="396" y="614"/>
                  </a:cubicBezTo>
                  <a:cubicBezTo>
                    <a:pt x="396" y="612"/>
                    <a:pt x="397" y="613"/>
                    <a:pt x="398" y="613"/>
                  </a:cubicBezTo>
                  <a:cubicBezTo>
                    <a:pt x="401" y="613"/>
                    <a:pt x="403" y="613"/>
                    <a:pt x="405" y="613"/>
                  </a:cubicBezTo>
                  <a:cubicBezTo>
                    <a:pt x="407" y="613"/>
                    <a:pt x="410" y="614"/>
                    <a:pt x="410" y="612"/>
                  </a:cubicBezTo>
                  <a:cubicBezTo>
                    <a:pt x="411" y="611"/>
                    <a:pt x="411" y="610"/>
                    <a:pt x="411" y="608"/>
                  </a:cubicBezTo>
                  <a:cubicBezTo>
                    <a:pt x="411" y="606"/>
                    <a:pt x="412" y="604"/>
                    <a:pt x="415" y="604"/>
                  </a:cubicBezTo>
                  <a:cubicBezTo>
                    <a:pt x="414" y="601"/>
                    <a:pt x="415" y="600"/>
                    <a:pt x="417" y="599"/>
                  </a:cubicBezTo>
                  <a:cubicBezTo>
                    <a:pt x="419" y="599"/>
                    <a:pt x="419" y="599"/>
                    <a:pt x="420" y="598"/>
                  </a:cubicBezTo>
                  <a:cubicBezTo>
                    <a:pt x="421" y="597"/>
                    <a:pt x="422" y="595"/>
                    <a:pt x="422" y="594"/>
                  </a:cubicBezTo>
                  <a:cubicBezTo>
                    <a:pt x="426" y="589"/>
                    <a:pt x="430" y="585"/>
                    <a:pt x="434" y="582"/>
                  </a:cubicBezTo>
                  <a:cubicBezTo>
                    <a:pt x="435" y="582"/>
                    <a:pt x="436" y="581"/>
                    <a:pt x="438" y="580"/>
                  </a:cubicBezTo>
                  <a:cubicBezTo>
                    <a:pt x="439" y="580"/>
                    <a:pt x="438" y="577"/>
                    <a:pt x="438" y="575"/>
                  </a:cubicBezTo>
                  <a:cubicBezTo>
                    <a:pt x="437" y="575"/>
                    <a:pt x="434" y="575"/>
                    <a:pt x="434" y="573"/>
                  </a:cubicBezTo>
                  <a:cubicBezTo>
                    <a:pt x="433" y="571"/>
                    <a:pt x="434" y="567"/>
                    <a:pt x="434" y="564"/>
                  </a:cubicBezTo>
                  <a:cubicBezTo>
                    <a:pt x="434" y="562"/>
                    <a:pt x="436" y="561"/>
                    <a:pt x="438" y="561"/>
                  </a:cubicBezTo>
                  <a:cubicBezTo>
                    <a:pt x="438" y="556"/>
                    <a:pt x="438" y="552"/>
                    <a:pt x="438" y="547"/>
                  </a:cubicBezTo>
                  <a:cubicBezTo>
                    <a:pt x="435" y="547"/>
                    <a:pt x="433" y="546"/>
                    <a:pt x="434" y="542"/>
                  </a:cubicBezTo>
                  <a:cubicBezTo>
                    <a:pt x="431" y="542"/>
                    <a:pt x="433" y="546"/>
                    <a:pt x="434" y="542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7315906" y="4158815"/>
              <a:ext cx="117417" cy="213823"/>
            </a:xfrm>
            <a:custGeom>
              <a:gdLst>
                <a:gd fmla="*/ 34 w 40" name="T0"/>
                <a:gd fmla="*/ 0 h 73" name="T1"/>
                <a:gd fmla="*/ 23 w 40" name="T2"/>
                <a:gd fmla="*/ 14 h 73" name="T3"/>
                <a:gd fmla="*/ 20 w 40" name="T4"/>
                <a:gd fmla="*/ 20 h 73" name="T5"/>
                <a:gd fmla="*/ 19 w 40" name="T6"/>
                <a:gd fmla="*/ 24 h 73" name="T7"/>
                <a:gd fmla="*/ 16 w 40" name="T8"/>
                <a:gd fmla="*/ 25 h 73" name="T9"/>
                <a:gd fmla="*/ 15 w 40" name="T10"/>
                <a:gd fmla="*/ 31 h 73" name="T11"/>
                <a:gd fmla="*/ 12 w 40" name="T12"/>
                <a:gd fmla="*/ 34 h 73" name="T13"/>
                <a:gd fmla="*/ 10 w 40" name="T14"/>
                <a:gd fmla="*/ 47 h 73" name="T15"/>
                <a:gd fmla="*/ 6 w 40" name="T16"/>
                <a:gd fmla="*/ 71 h 73" name="T17"/>
                <a:gd fmla="*/ 17 w 40" name="T18"/>
                <a:gd fmla="*/ 62 h 73" name="T19"/>
                <a:gd fmla="*/ 19 w 40" name="T20"/>
                <a:gd fmla="*/ 57 h 73" name="T21"/>
                <a:gd fmla="*/ 20 w 40" name="T22"/>
                <a:gd fmla="*/ 52 h 73" name="T23"/>
                <a:gd fmla="*/ 20 w 40" name="T24"/>
                <a:gd fmla="*/ 45 h 73" name="T25"/>
                <a:gd fmla="*/ 20 w 40" name="T26"/>
                <a:gd fmla="*/ 38 h 73" name="T27"/>
                <a:gd fmla="*/ 23 w 40" name="T28"/>
                <a:gd fmla="*/ 37 h 73" name="T29"/>
                <a:gd fmla="*/ 25 w 40" name="T30"/>
                <a:gd fmla="*/ 34 h 73" name="T31"/>
                <a:gd fmla="*/ 25 w 40" name="T32"/>
                <a:gd fmla="*/ 29 h 73" name="T33"/>
                <a:gd fmla="*/ 28 w 40" name="T34"/>
                <a:gd fmla="*/ 27 h 73" name="T35"/>
                <a:gd fmla="*/ 38 w 40" name="T36"/>
                <a:gd fmla="*/ 6 h 73" name="T37"/>
                <a:gd fmla="*/ 34 w 40" name="T38"/>
                <a:gd fmla="*/ 0 h 73" name="T39"/>
                <a:gd fmla="*/ 34 w 40" name="T40"/>
                <a:gd fmla="*/ 0 h 7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3" w="40">
                  <a:moveTo>
                    <a:pt x="34" y="0"/>
                  </a:moveTo>
                  <a:cubicBezTo>
                    <a:pt x="33" y="7"/>
                    <a:pt x="26" y="9"/>
                    <a:pt x="23" y="14"/>
                  </a:cubicBezTo>
                  <a:cubicBezTo>
                    <a:pt x="21" y="15"/>
                    <a:pt x="20" y="18"/>
                    <a:pt x="20" y="20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8" y="24"/>
                    <a:pt x="17" y="24"/>
                    <a:pt x="16" y="25"/>
                  </a:cubicBezTo>
                  <a:cubicBezTo>
                    <a:pt x="14" y="26"/>
                    <a:pt x="15" y="29"/>
                    <a:pt x="15" y="31"/>
                  </a:cubicBezTo>
                  <a:cubicBezTo>
                    <a:pt x="16" y="34"/>
                    <a:pt x="14" y="33"/>
                    <a:pt x="12" y="34"/>
                  </a:cubicBezTo>
                  <a:cubicBezTo>
                    <a:pt x="8" y="37"/>
                    <a:pt x="10" y="44"/>
                    <a:pt x="10" y="47"/>
                  </a:cubicBezTo>
                  <a:cubicBezTo>
                    <a:pt x="0" y="47"/>
                    <a:pt x="8" y="66"/>
                    <a:pt x="6" y="71"/>
                  </a:cubicBezTo>
                  <a:cubicBezTo>
                    <a:pt x="13" y="73"/>
                    <a:pt x="15" y="68"/>
                    <a:pt x="17" y="62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20" y="55"/>
                    <a:pt x="20" y="53"/>
                    <a:pt x="20" y="52"/>
                  </a:cubicBezTo>
                  <a:cubicBezTo>
                    <a:pt x="20" y="50"/>
                    <a:pt x="20" y="47"/>
                    <a:pt x="20" y="45"/>
                  </a:cubicBezTo>
                  <a:cubicBezTo>
                    <a:pt x="20" y="43"/>
                    <a:pt x="19" y="40"/>
                    <a:pt x="20" y="38"/>
                  </a:cubicBezTo>
                  <a:cubicBezTo>
                    <a:pt x="21" y="37"/>
                    <a:pt x="22" y="38"/>
                    <a:pt x="23" y="37"/>
                  </a:cubicBezTo>
                  <a:cubicBezTo>
                    <a:pt x="24" y="37"/>
                    <a:pt x="25" y="36"/>
                    <a:pt x="25" y="34"/>
                  </a:cubicBezTo>
                  <a:cubicBezTo>
                    <a:pt x="25" y="33"/>
                    <a:pt x="24" y="31"/>
                    <a:pt x="25" y="29"/>
                  </a:cubicBezTo>
                  <a:cubicBezTo>
                    <a:pt x="25" y="28"/>
                    <a:pt x="27" y="28"/>
                    <a:pt x="28" y="27"/>
                  </a:cubicBezTo>
                  <a:cubicBezTo>
                    <a:pt x="34" y="23"/>
                    <a:pt x="40" y="13"/>
                    <a:pt x="38" y="6"/>
                  </a:cubicBezTo>
                  <a:cubicBezTo>
                    <a:pt x="35" y="8"/>
                    <a:pt x="34" y="2"/>
                    <a:pt x="34" y="0"/>
                  </a:cubicBezTo>
                  <a:cubicBezTo>
                    <a:pt x="33" y="5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7414784" y="4158815"/>
              <a:ext cx="18540" cy="17304"/>
            </a:xfrm>
            <a:custGeom>
              <a:gdLst>
                <a:gd fmla="*/ 0 w 6" name="T0"/>
                <a:gd fmla="*/ 0 h 6" name="T1"/>
                <a:gd fmla="*/ 4 w 6" name="T2"/>
                <a:gd fmla="*/ 6 h 6" name="T3"/>
                <a:gd fmla="*/ 0 w 6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6">
                  <a:moveTo>
                    <a:pt x="0" y="0"/>
                  </a:moveTo>
                  <a:cubicBezTo>
                    <a:pt x="3" y="2"/>
                    <a:pt x="4" y="4"/>
                    <a:pt x="4" y="6"/>
                  </a:cubicBezTo>
                  <a:cubicBezTo>
                    <a:pt x="6" y="5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2" name="Oval 98"/>
          <p:cNvSpPr>
            <a:spLocks noChangeArrowheads="1"/>
          </p:cNvSpPr>
          <p:nvPr/>
        </p:nvSpPr>
        <p:spPr bwMode="auto">
          <a:xfrm>
            <a:off x="7613775" y="4614888"/>
            <a:ext cx="342363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3" name="Oval 99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4" name="Oval 100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5" name="Oval 101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7" name="Oval 103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" name="Oval 104"/>
          <p:cNvSpPr>
            <a:spLocks noChangeArrowheads="1"/>
          </p:cNvSpPr>
          <p:nvPr/>
        </p:nvSpPr>
        <p:spPr bwMode="auto">
          <a:xfrm>
            <a:off x="7617482" y="4617360"/>
            <a:ext cx="336183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9" name="Oval 105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0" name="Oval 106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3" name="Oval 109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Oval 110"/>
          <p:cNvSpPr>
            <a:spLocks noChangeArrowheads="1"/>
          </p:cNvSpPr>
          <p:nvPr/>
        </p:nvSpPr>
        <p:spPr bwMode="auto">
          <a:xfrm>
            <a:off x="7619954" y="4621067"/>
            <a:ext cx="331240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6" name="Oval 112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46" name="组合 145"/>
          <p:cNvGrpSpPr/>
          <p:nvPr/>
        </p:nvGrpSpPr>
        <p:grpSpPr>
          <a:xfrm>
            <a:off x="8506350" y="1487095"/>
            <a:ext cx="2486420" cy="954108"/>
            <a:chOff x="8548025" y="1459078"/>
            <a:chExt cx="2486420" cy="954108"/>
          </a:xfrm>
        </p:grpSpPr>
        <p:sp>
          <p:nvSpPr>
            <p:cNvPr id="147" name="矩形 146"/>
            <p:cNvSpPr/>
            <p:nvPr/>
          </p:nvSpPr>
          <p:spPr>
            <a:xfrm>
              <a:off x="8548026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8623871" y="5023602"/>
            <a:ext cx="2486420" cy="954108"/>
            <a:chOff x="8548025" y="1459078"/>
            <a:chExt cx="2486420" cy="954108"/>
          </a:xfrm>
        </p:grpSpPr>
        <p:sp>
          <p:nvSpPr>
            <p:cNvPr id="150" name="矩形 149"/>
            <p:cNvSpPr/>
            <p:nvPr/>
          </p:nvSpPr>
          <p:spPr>
            <a:xfrm>
              <a:off x="8548026" y="1766856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218685" y="1487095"/>
            <a:ext cx="2486420" cy="954108"/>
            <a:chOff x="8548025" y="1459078"/>
            <a:chExt cx="2486420" cy="954108"/>
          </a:xfrm>
        </p:grpSpPr>
        <p:sp>
          <p:nvSpPr>
            <p:cNvPr id="153" name="矩形 152"/>
            <p:cNvSpPr/>
            <p:nvPr/>
          </p:nvSpPr>
          <p:spPr>
            <a:xfrm>
              <a:off x="8548025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678239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218685" y="5240294"/>
            <a:ext cx="2486420" cy="954108"/>
            <a:chOff x="8548025" y="1459078"/>
            <a:chExt cx="2486420" cy="954108"/>
          </a:xfrm>
        </p:grpSpPr>
        <p:sp>
          <p:nvSpPr>
            <p:cNvPr id="156" name="矩形 155"/>
            <p:cNvSpPr/>
            <p:nvPr/>
          </p:nvSpPr>
          <p:spPr>
            <a:xfrm>
              <a:off x="8548025" y="1766856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678239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790350" y="3454641"/>
            <a:ext cx="2486420" cy="954108"/>
            <a:chOff x="8548025" y="1459078"/>
            <a:chExt cx="2486420" cy="954108"/>
          </a:xfrm>
        </p:grpSpPr>
        <p:sp>
          <p:nvSpPr>
            <p:cNvPr id="159" name="矩形 158"/>
            <p:cNvSpPr/>
            <p:nvPr/>
          </p:nvSpPr>
          <p:spPr>
            <a:xfrm>
              <a:off x="8548025" y="1766856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678237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865989" y="3157997"/>
            <a:ext cx="2486420" cy="954108"/>
            <a:chOff x="8548025" y="1459078"/>
            <a:chExt cx="2486420" cy="954108"/>
          </a:xfrm>
        </p:grpSpPr>
        <p:sp>
          <p:nvSpPr>
            <p:cNvPr id="162" name="矩形 161"/>
            <p:cNvSpPr/>
            <p:nvPr/>
          </p:nvSpPr>
          <p:spPr>
            <a:xfrm>
              <a:off x="8548026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548024" y="1459079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sp>
        <p:nvSpPr>
          <p:cNvPr id="178" name="矩形 17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9" name="矩形 17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181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182" name="矩形 181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183" name="圆角矩形 18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186" name="Freeform 24"/>
          <p:cNvSpPr/>
          <p:nvPr/>
        </p:nvSpPr>
        <p:spPr bwMode="auto">
          <a:xfrm>
            <a:off x="3968904" y="2495202"/>
            <a:ext cx="385622" cy="2488004"/>
          </a:xfrm>
          <a:custGeom>
            <a:gdLst>
              <a:gd fmla="*/ 116 w 132" name="T0"/>
              <a:gd fmla="*/ 755 h 851" name="T1"/>
              <a:gd fmla="*/ 106 w 132" name="T2"/>
              <a:gd fmla="*/ 742 h 851" name="T3"/>
              <a:gd fmla="*/ 106 w 132" name="T4"/>
              <a:gd fmla="*/ 742 h 851" name="T5"/>
              <a:gd fmla="*/ 106 w 132" name="T6"/>
              <a:gd fmla="*/ 108 h 851" name="T7"/>
              <a:gd fmla="*/ 106 w 132" name="T8"/>
              <a:gd fmla="*/ 108 h 851" name="T9"/>
              <a:gd fmla="*/ 115 w 132" name="T10"/>
              <a:gd fmla="*/ 96 h 851" name="T11"/>
              <a:gd fmla="*/ 94 w 132" name="T12"/>
              <a:gd fmla="*/ 16 h 851" name="T13"/>
              <a:gd fmla="*/ 14 w 132" name="T14"/>
              <a:gd fmla="*/ 38 h 851" name="T15"/>
              <a:gd fmla="*/ 23 w 132" name="T16"/>
              <a:gd fmla="*/ 108 h 851" name="T17"/>
              <a:gd fmla="*/ 23 w 132" name="T18"/>
              <a:gd fmla="*/ 108 h 851" name="T19"/>
              <a:gd fmla="*/ 24 w 132" name="T20"/>
              <a:gd fmla="*/ 743 h 851" name="T21"/>
              <a:gd fmla="*/ 24 w 132" name="T22"/>
              <a:gd fmla="*/ 743 h 851" name="T23"/>
              <a:gd fmla="*/ 14 w 132" name="T24"/>
              <a:gd fmla="*/ 813 h 851" name="T25"/>
              <a:gd fmla="*/ 94 w 132" name="T26"/>
              <a:gd fmla="*/ 834 h 851" name="T27"/>
              <a:gd fmla="*/ 116 w 132" name="T28"/>
              <a:gd fmla="*/ 755 h 85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851" w="132">
                <a:moveTo>
                  <a:pt x="116" y="755"/>
                </a:moveTo>
                <a:cubicBezTo>
                  <a:pt x="113" y="750"/>
                  <a:pt x="110" y="746"/>
                  <a:pt x="106" y="742"/>
                </a:cubicBezTo>
                <a:cubicBezTo>
                  <a:pt x="106" y="742"/>
                  <a:pt x="106" y="742"/>
                  <a:pt x="106" y="742"/>
                </a:cubicBezTo>
                <a:cubicBezTo>
                  <a:pt x="65" y="701"/>
                  <a:pt x="64" y="150"/>
                  <a:pt x="10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9" y="105"/>
                  <a:pt x="112" y="101"/>
                  <a:pt x="115" y="96"/>
                </a:cubicBezTo>
                <a:cubicBezTo>
                  <a:pt x="131" y="68"/>
                  <a:pt x="121" y="33"/>
                  <a:pt x="94" y="16"/>
                </a:cubicBezTo>
                <a:cubicBezTo>
                  <a:pt x="66" y="0"/>
                  <a:pt x="30" y="10"/>
                  <a:pt x="14" y="38"/>
                </a:cubicBezTo>
                <a:cubicBezTo>
                  <a:pt x="0" y="61"/>
                  <a:pt x="5" y="90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64" y="150"/>
                  <a:pt x="65" y="701"/>
                  <a:pt x="24" y="743"/>
                </a:cubicBezTo>
                <a:cubicBezTo>
                  <a:pt x="24" y="743"/>
                  <a:pt x="24" y="743"/>
                  <a:pt x="24" y="743"/>
                </a:cubicBezTo>
                <a:cubicBezTo>
                  <a:pt x="6" y="761"/>
                  <a:pt x="1" y="790"/>
                  <a:pt x="14" y="813"/>
                </a:cubicBezTo>
                <a:cubicBezTo>
                  <a:pt x="31" y="841"/>
                  <a:pt x="66" y="851"/>
                  <a:pt x="94" y="834"/>
                </a:cubicBezTo>
                <a:cubicBezTo>
                  <a:pt x="122" y="818"/>
                  <a:pt x="132" y="783"/>
                  <a:pt x="116" y="755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7" name="Freeform 25"/>
          <p:cNvSpPr/>
          <p:nvPr/>
        </p:nvSpPr>
        <p:spPr bwMode="auto">
          <a:xfrm>
            <a:off x="3962724" y="4591404"/>
            <a:ext cx="2185192" cy="1412712"/>
          </a:xfrm>
          <a:custGeom>
            <a:gdLst>
              <a:gd fmla="*/ 688 w 747" name="T0"/>
              <a:gd fmla="*/ 366 h 483" name="T1"/>
              <a:gd fmla="*/ 673 w 747" name="T2"/>
              <a:gd fmla="*/ 368 h 483" name="T3"/>
              <a:gd fmla="*/ 673 w 747" name="T4"/>
              <a:gd fmla="*/ 368 h 483" name="T5"/>
              <a:gd fmla="*/ 124 w 747" name="T6"/>
              <a:gd fmla="*/ 52 h 483" name="T7"/>
              <a:gd fmla="*/ 123 w 747" name="T8"/>
              <a:gd fmla="*/ 52 h 483" name="T9"/>
              <a:gd fmla="*/ 118 w 747" name="T10"/>
              <a:gd fmla="*/ 38 h 483" name="T11"/>
              <a:gd fmla="*/ 38 w 747" name="T12"/>
              <a:gd fmla="*/ 16 h 483" name="T13"/>
              <a:gd fmla="*/ 16 w 747" name="T14"/>
              <a:gd fmla="*/ 96 h 483" name="T15"/>
              <a:gd fmla="*/ 82 w 747" name="T16"/>
              <a:gd fmla="*/ 123 h 483" name="T17"/>
              <a:gd fmla="*/ 82 w 747" name="T18"/>
              <a:gd fmla="*/ 123 h 483" name="T19"/>
              <a:gd fmla="*/ 632 w 747" name="T20"/>
              <a:gd fmla="*/ 440 h 483" name="T21"/>
              <a:gd fmla="*/ 632 w 747" name="T22"/>
              <a:gd fmla="*/ 440 h 483" name="T23"/>
              <a:gd fmla="*/ 688 w 747" name="T24"/>
              <a:gd fmla="*/ 483 h 483" name="T25"/>
              <a:gd fmla="*/ 747 w 747" name="T26"/>
              <a:gd fmla="*/ 425 h 483" name="T27"/>
              <a:gd fmla="*/ 688 w 747" name="T28"/>
              <a:gd fmla="*/ 366 h 483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82" w="747">
                <a:moveTo>
                  <a:pt x="688" y="366"/>
                </a:moveTo>
                <a:cubicBezTo>
                  <a:pt x="683" y="366"/>
                  <a:pt x="678" y="367"/>
                  <a:pt x="673" y="368"/>
                </a:cubicBezTo>
                <a:cubicBezTo>
                  <a:pt x="673" y="368"/>
                  <a:pt x="673" y="368"/>
                  <a:pt x="673" y="368"/>
                </a:cubicBezTo>
                <a:cubicBezTo>
                  <a:pt x="617" y="383"/>
                  <a:pt x="139" y="108"/>
                  <a:pt x="124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47"/>
                  <a:pt x="120" y="42"/>
                  <a:pt x="118" y="38"/>
                </a:cubicBezTo>
                <a:cubicBezTo>
                  <a:pt x="102" y="10"/>
                  <a:pt x="66" y="0"/>
                  <a:pt x="38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30" y="120"/>
                  <a:pt x="57" y="130"/>
                  <a:pt x="82" y="123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39" y="108"/>
                  <a:pt x="617" y="383"/>
                  <a:pt x="632" y="440"/>
                </a:cubicBezTo>
                <a:cubicBezTo>
                  <a:pt x="632" y="440"/>
                  <a:pt x="632" y="440"/>
                  <a:pt x="632" y="440"/>
                </a:cubicBezTo>
                <a:cubicBezTo>
                  <a:pt x="638" y="465"/>
                  <a:pt x="661" y="483"/>
                  <a:pt x="688" y="483"/>
                </a:cubicBezTo>
                <a:cubicBezTo>
                  <a:pt x="720" y="483"/>
                  <a:pt x="747" y="457"/>
                  <a:pt x="747" y="425"/>
                </a:cubicBezTo>
                <a:cubicBezTo>
                  <a:pt x="747" y="392"/>
                  <a:pt x="720" y="366"/>
                  <a:pt x="688" y="36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8" name="Freeform 26"/>
          <p:cNvSpPr/>
          <p:nvPr/>
        </p:nvSpPr>
        <p:spPr bwMode="auto">
          <a:xfrm>
            <a:off x="5805553" y="4588932"/>
            <a:ext cx="2180248" cy="1415184"/>
          </a:xfrm>
          <a:custGeom>
            <a:gdLst>
              <a:gd fmla="*/ 708 w 745" name="T0"/>
              <a:gd fmla="*/ 16 h 484" name="T1"/>
              <a:gd fmla="*/ 628 w 745" name="T2"/>
              <a:gd fmla="*/ 37 h 484" name="T3"/>
              <a:gd fmla="*/ 622 w 745" name="T4"/>
              <a:gd fmla="*/ 51 h 484" name="T5"/>
              <a:gd fmla="*/ 622 w 745" name="T6"/>
              <a:gd fmla="*/ 51 h 484" name="T7"/>
              <a:gd fmla="*/ 73 w 745" name="T8"/>
              <a:gd fmla="*/ 369 h 484" name="T9"/>
              <a:gd fmla="*/ 73 w 745" name="T10"/>
              <a:gd fmla="*/ 369 h 484" name="T11"/>
              <a:gd fmla="*/ 58 w 745" name="T12"/>
              <a:gd fmla="*/ 367 h 484" name="T13"/>
              <a:gd fmla="*/ 0 w 745" name="T14"/>
              <a:gd fmla="*/ 426 h 484" name="T15"/>
              <a:gd fmla="*/ 58 w 745" name="T16"/>
              <a:gd fmla="*/ 484 h 484" name="T17"/>
              <a:gd fmla="*/ 115 w 745" name="T18"/>
              <a:gd fmla="*/ 441 h 484" name="T19"/>
              <a:gd fmla="*/ 115 w 745" name="T20"/>
              <a:gd fmla="*/ 441 h 484" name="T21"/>
              <a:gd fmla="*/ 663 w 745" name="T22"/>
              <a:gd fmla="*/ 123 h 484" name="T23"/>
              <a:gd fmla="*/ 663 w 745" name="T24"/>
              <a:gd fmla="*/ 123 h 484" name="T25"/>
              <a:gd fmla="*/ 729 w 745" name="T26"/>
              <a:gd fmla="*/ 96 h 484" name="T27"/>
              <a:gd fmla="*/ 708 w 745" name="T28"/>
              <a:gd fmla="*/ 16 h 48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83" w="745">
                <a:moveTo>
                  <a:pt x="708" y="16"/>
                </a:moveTo>
                <a:cubicBezTo>
                  <a:pt x="680" y="0"/>
                  <a:pt x="644" y="9"/>
                  <a:pt x="628" y="37"/>
                </a:cubicBezTo>
                <a:cubicBezTo>
                  <a:pt x="625" y="42"/>
                  <a:pt x="623" y="47"/>
                  <a:pt x="622" y="51"/>
                </a:cubicBezTo>
                <a:cubicBezTo>
                  <a:pt x="622" y="51"/>
                  <a:pt x="622" y="51"/>
                  <a:pt x="622" y="51"/>
                </a:cubicBezTo>
                <a:cubicBezTo>
                  <a:pt x="607" y="108"/>
                  <a:pt x="130" y="384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68" y="368"/>
                  <a:pt x="63" y="367"/>
                  <a:pt x="58" y="367"/>
                </a:cubicBezTo>
                <a:cubicBezTo>
                  <a:pt x="26" y="367"/>
                  <a:pt x="0" y="393"/>
                  <a:pt x="0" y="426"/>
                </a:cubicBezTo>
                <a:cubicBezTo>
                  <a:pt x="0" y="458"/>
                  <a:pt x="26" y="484"/>
                  <a:pt x="58" y="484"/>
                </a:cubicBezTo>
                <a:cubicBezTo>
                  <a:pt x="85" y="484"/>
                  <a:pt x="108" y="466"/>
                  <a:pt x="115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30" y="384"/>
                  <a:pt x="607" y="108"/>
                  <a:pt x="663" y="123"/>
                </a:cubicBezTo>
                <a:cubicBezTo>
                  <a:pt x="663" y="123"/>
                  <a:pt x="663" y="123"/>
                  <a:pt x="663" y="123"/>
                </a:cubicBezTo>
                <a:cubicBezTo>
                  <a:pt x="688" y="130"/>
                  <a:pt x="716" y="119"/>
                  <a:pt x="729" y="96"/>
                </a:cubicBezTo>
                <a:cubicBezTo>
                  <a:pt x="745" y="68"/>
                  <a:pt x="736" y="32"/>
                  <a:pt x="708" y="1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9" name="Freeform 27"/>
          <p:cNvSpPr/>
          <p:nvPr/>
        </p:nvSpPr>
        <p:spPr bwMode="auto">
          <a:xfrm>
            <a:off x="7593999" y="2491494"/>
            <a:ext cx="385622" cy="2486768"/>
          </a:xfrm>
          <a:custGeom>
            <a:gdLst>
              <a:gd fmla="*/ 109 w 132" name="T0"/>
              <a:gd fmla="*/ 742 h 850" name="T1"/>
              <a:gd fmla="*/ 109 w 132" name="T2"/>
              <a:gd fmla="*/ 742 h 850" name="T3"/>
              <a:gd fmla="*/ 108 w 132" name="T4"/>
              <a:gd fmla="*/ 108 h 850" name="T5"/>
              <a:gd fmla="*/ 108 w 132" name="T6"/>
              <a:gd fmla="*/ 108 h 850" name="T7"/>
              <a:gd fmla="*/ 117 w 132" name="T8"/>
              <a:gd fmla="*/ 38 h 850" name="T9"/>
              <a:gd fmla="*/ 37 w 132" name="T10"/>
              <a:gd fmla="*/ 16 h 850" name="T11"/>
              <a:gd fmla="*/ 16 w 132" name="T12"/>
              <a:gd fmla="*/ 96 h 850" name="T13"/>
              <a:gd fmla="*/ 25 w 132" name="T14"/>
              <a:gd fmla="*/ 108 h 850" name="T15"/>
              <a:gd fmla="*/ 25 w 132" name="T16"/>
              <a:gd fmla="*/ 108 h 850" name="T17"/>
              <a:gd fmla="*/ 26 w 132" name="T18"/>
              <a:gd fmla="*/ 742 h 850" name="T19"/>
              <a:gd fmla="*/ 26 w 132" name="T20"/>
              <a:gd fmla="*/ 742 h 850" name="T21"/>
              <a:gd fmla="*/ 17 w 132" name="T22"/>
              <a:gd fmla="*/ 754 h 850" name="T23"/>
              <a:gd fmla="*/ 38 w 132" name="T24"/>
              <a:gd fmla="*/ 834 h 850" name="T25"/>
              <a:gd fmla="*/ 118 w 132" name="T26"/>
              <a:gd fmla="*/ 813 h 850" name="T27"/>
              <a:gd fmla="*/ 109 w 132" name="T28"/>
              <a:gd fmla="*/ 742 h 85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850" w="132">
                <a:moveTo>
                  <a:pt x="109" y="742"/>
                </a:moveTo>
                <a:cubicBezTo>
                  <a:pt x="109" y="742"/>
                  <a:pt x="109" y="742"/>
                  <a:pt x="109" y="742"/>
                </a:cubicBezTo>
                <a:cubicBezTo>
                  <a:pt x="67" y="701"/>
                  <a:pt x="67" y="149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26" y="90"/>
                  <a:pt x="131" y="61"/>
                  <a:pt x="117" y="38"/>
                </a:cubicBezTo>
                <a:cubicBezTo>
                  <a:pt x="101" y="10"/>
                  <a:pt x="65" y="0"/>
                  <a:pt x="37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19" y="101"/>
                  <a:pt x="22" y="105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67" y="149"/>
                  <a:pt x="67" y="701"/>
                  <a:pt x="26" y="742"/>
                </a:cubicBezTo>
                <a:cubicBezTo>
                  <a:pt x="26" y="742"/>
                  <a:pt x="26" y="742"/>
                  <a:pt x="26" y="742"/>
                </a:cubicBezTo>
                <a:cubicBezTo>
                  <a:pt x="23" y="746"/>
                  <a:pt x="19" y="750"/>
                  <a:pt x="17" y="754"/>
                </a:cubicBezTo>
                <a:cubicBezTo>
                  <a:pt x="1" y="782"/>
                  <a:pt x="10" y="818"/>
                  <a:pt x="38" y="834"/>
                </a:cubicBezTo>
                <a:cubicBezTo>
                  <a:pt x="66" y="850"/>
                  <a:pt x="102" y="841"/>
                  <a:pt x="118" y="813"/>
                </a:cubicBezTo>
                <a:cubicBezTo>
                  <a:pt x="132" y="789"/>
                  <a:pt x="127" y="760"/>
                  <a:pt x="109" y="742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0" name="Freeform 28"/>
          <p:cNvSpPr/>
          <p:nvPr/>
        </p:nvSpPr>
        <p:spPr bwMode="auto">
          <a:xfrm>
            <a:off x="3962724" y="1442157"/>
            <a:ext cx="2206204" cy="1444847"/>
          </a:xfrm>
          <a:custGeom>
            <a:gdLst>
              <a:gd fmla="*/ 716 w 754" name="T0"/>
              <a:gd fmla="*/ 16 h 494" name="T1"/>
              <a:gd fmla="*/ 636 w 754" name="T2"/>
              <a:gd fmla="*/ 37 h 494" name="T3"/>
              <a:gd fmla="*/ 630 w 754" name="T4"/>
              <a:gd fmla="*/ 53 h 494" name="T5"/>
              <a:gd fmla="*/ 630 w 754" name="T6"/>
              <a:gd fmla="*/ 53 h 494" name="T7"/>
              <a:gd fmla="*/ 81 w 754" name="T8"/>
              <a:gd fmla="*/ 371 h 494" name="T9"/>
              <a:gd fmla="*/ 81 w 754" name="T10"/>
              <a:gd fmla="*/ 371 h 494" name="T11"/>
              <a:gd fmla="*/ 16 w 754" name="T12"/>
              <a:gd fmla="*/ 398 h 494" name="T13"/>
              <a:gd fmla="*/ 37 w 754" name="T14"/>
              <a:gd fmla="*/ 478 h 494" name="T15"/>
              <a:gd fmla="*/ 117 w 754" name="T16"/>
              <a:gd fmla="*/ 456 h 494" name="T17"/>
              <a:gd fmla="*/ 123 w 754" name="T18"/>
              <a:gd fmla="*/ 442 h 494" name="T19"/>
              <a:gd fmla="*/ 123 w 754" name="T20"/>
              <a:gd fmla="*/ 442 h 494" name="T21"/>
              <a:gd fmla="*/ 672 w 754" name="T22"/>
              <a:gd fmla="*/ 125 h 494" name="T23"/>
              <a:gd fmla="*/ 670 w 754" name="T24"/>
              <a:gd fmla="*/ 123 h 494" name="T25"/>
              <a:gd fmla="*/ 738 w 754" name="T26"/>
              <a:gd fmla="*/ 96 h 494" name="T27"/>
              <a:gd fmla="*/ 716 w 754" name="T28"/>
              <a:gd fmla="*/ 16 h 49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93" w="754">
                <a:moveTo>
                  <a:pt x="716" y="16"/>
                </a:moveTo>
                <a:cubicBezTo>
                  <a:pt x="688" y="0"/>
                  <a:pt x="652" y="9"/>
                  <a:pt x="636" y="37"/>
                </a:cubicBezTo>
                <a:cubicBezTo>
                  <a:pt x="633" y="42"/>
                  <a:pt x="631" y="48"/>
                  <a:pt x="630" y="53"/>
                </a:cubicBezTo>
                <a:cubicBezTo>
                  <a:pt x="630" y="53"/>
                  <a:pt x="630" y="53"/>
                  <a:pt x="630" y="53"/>
                </a:cubicBezTo>
                <a:cubicBezTo>
                  <a:pt x="615" y="109"/>
                  <a:pt x="138" y="386"/>
                  <a:pt x="81" y="371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56" y="364"/>
                  <a:pt x="29" y="375"/>
                  <a:pt x="16" y="398"/>
                </a:cubicBezTo>
                <a:cubicBezTo>
                  <a:pt x="0" y="426"/>
                  <a:pt x="9" y="462"/>
                  <a:pt x="37" y="478"/>
                </a:cubicBezTo>
                <a:cubicBezTo>
                  <a:pt x="65" y="494"/>
                  <a:pt x="101" y="484"/>
                  <a:pt x="117" y="456"/>
                </a:cubicBezTo>
                <a:cubicBezTo>
                  <a:pt x="120" y="452"/>
                  <a:pt x="121" y="447"/>
                  <a:pt x="123" y="442"/>
                </a:cubicBezTo>
                <a:cubicBezTo>
                  <a:pt x="123" y="442"/>
                  <a:pt x="123" y="442"/>
                  <a:pt x="123" y="442"/>
                </a:cubicBezTo>
                <a:cubicBezTo>
                  <a:pt x="138" y="386"/>
                  <a:pt x="615" y="109"/>
                  <a:pt x="672" y="125"/>
                </a:cubicBezTo>
                <a:cubicBezTo>
                  <a:pt x="670" y="123"/>
                  <a:pt x="670" y="123"/>
                  <a:pt x="670" y="123"/>
                </a:cubicBezTo>
                <a:cubicBezTo>
                  <a:pt x="696" y="130"/>
                  <a:pt x="724" y="120"/>
                  <a:pt x="738" y="96"/>
                </a:cubicBezTo>
                <a:cubicBezTo>
                  <a:pt x="754" y="68"/>
                  <a:pt x="744" y="32"/>
                  <a:pt x="716" y="1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1" name="Freeform 29"/>
          <p:cNvSpPr/>
          <p:nvPr/>
        </p:nvSpPr>
        <p:spPr bwMode="auto">
          <a:xfrm>
            <a:off x="5800609" y="1470584"/>
            <a:ext cx="2182720" cy="1410240"/>
          </a:xfrm>
          <a:custGeom>
            <a:gdLst>
              <a:gd fmla="*/ 730 w 746" name="T0"/>
              <a:gd fmla="*/ 387 h 482" name="T1"/>
              <a:gd fmla="*/ 664 w 746" name="T2"/>
              <a:gd fmla="*/ 359 h 482" name="T3"/>
              <a:gd fmla="*/ 665 w 746" name="T4"/>
              <a:gd fmla="*/ 359 h 482" name="T5"/>
              <a:gd fmla="*/ 115 w 746" name="T6"/>
              <a:gd fmla="*/ 43 h 482" name="T7"/>
              <a:gd fmla="*/ 115 w 746" name="T8"/>
              <a:gd fmla="*/ 43 h 482" name="T9"/>
              <a:gd fmla="*/ 59 w 746" name="T10"/>
              <a:gd fmla="*/ 0 h 482" name="T11"/>
              <a:gd fmla="*/ 0 w 746" name="T12"/>
              <a:gd fmla="*/ 58 h 482" name="T13"/>
              <a:gd fmla="*/ 59 w 746" name="T14"/>
              <a:gd fmla="*/ 117 h 482" name="T15"/>
              <a:gd fmla="*/ 74 w 746" name="T16"/>
              <a:gd fmla="*/ 114 h 482" name="T17"/>
              <a:gd fmla="*/ 74 w 746" name="T18"/>
              <a:gd fmla="*/ 115 h 482" name="T19"/>
              <a:gd fmla="*/ 623 w 746" name="T20"/>
              <a:gd fmla="*/ 431 h 482" name="T21"/>
              <a:gd fmla="*/ 623 w 746" name="T22"/>
              <a:gd fmla="*/ 431 h 482" name="T23"/>
              <a:gd fmla="*/ 629 w 746" name="T24"/>
              <a:gd fmla="*/ 445 h 482" name="T25"/>
              <a:gd fmla="*/ 709 w 746" name="T26"/>
              <a:gd fmla="*/ 466 h 482" name="T27"/>
              <a:gd fmla="*/ 730 w 746" name="T28"/>
              <a:gd fmla="*/ 387 h 482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82" w="746">
                <a:moveTo>
                  <a:pt x="730" y="387"/>
                </a:moveTo>
                <a:cubicBezTo>
                  <a:pt x="717" y="363"/>
                  <a:pt x="689" y="353"/>
                  <a:pt x="664" y="359"/>
                </a:cubicBezTo>
                <a:cubicBezTo>
                  <a:pt x="665" y="359"/>
                  <a:pt x="665" y="359"/>
                  <a:pt x="665" y="359"/>
                </a:cubicBezTo>
                <a:cubicBezTo>
                  <a:pt x="608" y="374"/>
                  <a:pt x="130" y="99"/>
                  <a:pt x="11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8" y="18"/>
                  <a:pt x="86" y="0"/>
                  <a:pt x="59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9" y="117"/>
                </a:cubicBezTo>
                <a:cubicBezTo>
                  <a:pt x="64" y="117"/>
                  <a:pt x="69" y="116"/>
                  <a:pt x="74" y="114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30" y="99"/>
                  <a:pt x="608" y="374"/>
                  <a:pt x="623" y="431"/>
                </a:cubicBezTo>
                <a:cubicBezTo>
                  <a:pt x="623" y="431"/>
                  <a:pt x="623" y="431"/>
                  <a:pt x="623" y="431"/>
                </a:cubicBezTo>
                <a:cubicBezTo>
                  <a:pt x="625" y="436"/>
                  <a:pt x="626" y="440"/>
                  <a:pt x="629" y="445"/>
                </a:cubicBezTo>
                <a:cubicBezTo>
                  <a:pt x="645" y="473"/>
                  <a:pt x="681" y="482"/>
                  <a:pt x="709" y="466"/>
                </a:cubicBezTo>
                <a:cubicBezTo>
                  <a:pt x="737" y="450"/>
                  <a:pt x="746" y="414"/>
                  <a:pt x="730" y="387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3983735" y="2532281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3" name="Oval 80"/>
          <p:cNvSpPr>
            <a:spLocks noChangeArrowheads="1"/>
          </p:cNvSpPr>
          <p:nvPr/>
        </p:nvSpPr>
        <p:spPr bwMode="auto">
          <a:xfrm>
            <a:off x="3983735" y="4614888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4" name="Oval 97"/>
          <p:cNvSpPr>
            <a:spLocks noChangeArrowheads="1"/>
          </p:cNvSpPr>
          <p:nvPr/>
        </p:nvSpPr>
        <p:spPr bwMode="auto">
          <a:xfrm>
            <a:off x="5805553" y="5670405"/>
            <a:ext cx="327532" cy="3250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6" name="Oval 131"/>
          <p:cNvSpPr>
            <a:spLocks noChangeArrowheads="1"/>
          </p:cNvSpPr>
          <p:nvPr/>
        </p:nvSpPr>
        <p:spPr bwMode="auto">
          <a:xfrm>
            <a:off x="7628606" y="2527337"/>
            <a:ext cx="327532" cy="323824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7" name="Oval 63"/>
          <p:cNvSpPr>
            <a:spLocks noChangeArrowheads="1"/>
          </p:cNvSpPr>
          <p:nvPr/>
        </p:nvSpPr>
        <p:spPr bwMode="auto">
          <a:xfrm>
            <a:off x="5808865" y="1434173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3643848106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2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5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8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4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7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78"/>
      <p:bldP grpId="1" spid="178"/>
      <p:bldP grpId="0" spid="179"/>
      <p:bldP grpId="1" spid="179"/>
      <p:bldP grpId="0" spid="183"/>
      <p:bldP grpId="1" spid="183"/>
      <p:bldP grpId="0" spid="184"/>
      <p:bldP grpId="0" spid="186"/>
      <p:bldP grpId="0" spid="187"/>
      <p:bldP grpId="0" spid="188"/>
      <p:bldP grpId="0" spid="189"/>
      <p:bldP grpId="0" spid="190"/>
      <p:bldP grpId="0" spid="191"/>
      <p:bldP grpId="0" spid="192"/>
      <p:bldP grpId="0" spid="193"/>
      <p:bldP grpId="0" spid="194"/>
      <p:bldP grpId="0" spid="195"/>
      <p:bldP grpId="0" spid="196"/>
      <p:bldP grpId="0" spid="19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141840" y="1384335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algn="tl" blurRad="190500" dir="2700000" dist="889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1141840" y="1384335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00073" y="1742568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algn="tl" blurRad="190500" dir="2700000" dist="889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56267" y="1384335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algn="tl" blurRad="190500" dir="2700000" dist="889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饼形 13"/>
          <p:cNvSpPr/>
          <p:nvPr/>
        </p:nvSpPr>
        <p:spPr>
          <a:xfrm>
            <a:off x="6456267" y="1384335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14500" y="1742568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algn="tl" blurRad="190500" dir="2700000" dist="889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41840" y="4126159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algn="tl" blurRad="190500" dir="2700000" dist="889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饼形 20"/>
          <p:cNvSpPr/>
          <p:nvPr/>
        </p:nvSpPr>
        <p:spPr>
          <a:xfrm>
            <a:off x="1141840" y="4126159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500073" y="4484392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algn="tl" blurRad="190500" dir="2700000" dist="889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56267" y="4126159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algn="tl" blurRad="190500" dir="2700000" dist="889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8" name="饼形 27"/>
          <p:cNvSpPr/>
          <p:nvPr/>
        </p:nvSpPr>
        <p:spPr>
          <a:xfrm>
            <a:off x="6456267" y="4126159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14500" y="4484392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algn="tl" blurRad="190500" dir="2700000" dist="889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34939" y="2096103"/>
            <a:ext cx="137638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01%</a:t>
            </a:r>
          </a:p>
        </p:txBody>
      </p:sp>
      <p:sp>
        <p:nvSpPr>
          <p:cNvPr id="31" name="矩形 30"/>
          <p:cNvSpPr/>
          <p:nvPr/>
        </p:nvSpPr>
        <p:spPr>
          <a:xfrm>
            <a:off x="6710676" y="2078298"/>
            <a:ext cx="137638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02%</a:t>
            </a:r>
          </a:p>
        </p:txBody>
      </p:sp>
      <p:sp>
        <p:nvSpPr>
          <p:cNvPr id="32" name="矩形 31"/>
          <p:cNvSpPr/>
          <p:nvPr/>
        </p:nvSpPr>
        <p:spPr>
          <a:xfrm>
            <a:off x="1396250" y="4861073"/>
            <a:ext cx="137638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03%</a:t>
            </a:r>
          </a:p>
        </p:txBody>
      </p:sp>
      <p:sp>
        <p:nvSpPr>
          <p:cNvPr id="33" name="矩形 32"/>
          <p:cNvSpPr/>
          <p:nvPr/>
        </p:nvSpPr>
        <p:spPr>
          <a:xfrm>
            <a:off x="6752874" y="4861073"/>
            <a:ext cx="137638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04%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385276" y="1832076"/>
            <a:ext cx="2486420" cy="954108"/>
            <a:chOff x="8548025" y="1459078"/>
            <a:chExt cx="2486420" cy="954108"/>
          </a:xfrm>
        </p:grpSpPr>
        <p:sp>
          <p:nvSpPr>
            <p:cNvPr id="35" name="矩形 34"/>
            <p:cNvSpPr/>
            <p:nvPr/>
          </p:nvSpPr>
          <p:spPr>
            <a:xfrm>
              <a:off x="8548026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85276" y="4591706"/>
            <a:ext cx="2486420" cy="954108"/>
            <a:chOff x="8548025" y="1459078"/>
            <a:chExt cx="2486420" cy="954108"/>
          </a:xfrm>
        </p:grpSpPr>
        <p:sp>
          <p:nvSpPr>
            <p:cNvPr id="41" name="矩形 40"/>
            <p:cNvSpPr/>
            <p:nvPr/>
          </p:nvSpPr>
          <p:spPr>
            <a:xfrm>
              <a:off x="8548026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548025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98851" y="1832076"/>
            <a:ext cx="2486420" cy="954108"/>
            <a:chOff x="8548025" y="1459078"/>
            <a:chExt cx="2486420" cy="954108"/>
          </a:xfrm>
        </p:grpSpPr>
        <p:sp>
          <p:nvSpPr>
            <p:cNvPr id="44" name="矩形 43"/>
            <p:cNvSpPr/>
            <p:nvPr/>
          </p:nvSpPr>
          <p:spPr>
            <a:xfrm>
              <a:off x="8548026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698851" y="4591706"/>
            <a:ext cx="2486420" cy="954108"/>
            <a:chOff x="8548025" y="1459078"/>
            <a:chExt cx="2486420" cy="954108"/>
          </a:xfrm>
        </p:grpSpPr>
        <p:sp>
          <p:nvSpPr>
            <p:cNvPr id="47" name="矩形 46"/>
            <p:cNvSpPr/>
            <p:nvPr/>
          </p:nvSpPr>
          <p:spPr>
            <a:xfrm>
              <a:off x="8548026" y="1766855"/>
              <a:ext cx="248642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8548026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sp>
        <p:nvSpPr>
          <p:cNvPr id="38" name="矩形 3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0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52" name="圆角矩形 51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3894306365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1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1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1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1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9"/>
      <p:bldP grpId="0" spid="20"/>
      <p:bldP grpId="0" spid="21"/>
      <p:bldP grpId="0" spid="22"/>
      <p:bldP grpId="0" spid="23"/>
      <p:bldP grpId="0" spid="28"/>
      <p:bldP grpId="0" spid="29"/>
      <p:bldP grpId="0" spid="30"/>
      <p:bldP grpId="0" spid="31"/>
      <p:bldP grpId="0" spid="32"/>
      <p:bldP grpId="0" spid="33"/>
      <p:bldP grpId="0" spid="38"/>
      <p:bldP grpId="1" spid="38"/>
      <p:bldP grpId="0" spid="39"/>
      <p:bldP grpId="1" spid="39"/>
      <p:bldP grpId="0" spid="52"/>
      <p:bldP grpId="1" spid="52"/>
      <p:bldP grpId="0" spid="5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圆角矩形 18"/>
          <p:cNvSpPr/>
          <p:nvPr/>
        </p:nvSpPr>
        <p:spPr>
          <a:xfrm rot="2700000">
            <a:off x="5131552" y="973633"/>
            <a:ext cx="1928895" cy="1928895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 rot="2700000">
            <a:off x="5233247" y="1075328"/>
            <a:ext cx="1725504" cy="1725504"/>
          </a:xfrm>
          <a:prstGeom prst="roundRect">
            <a:avLst/>
          </a:prstGeom>
          <a:noFill/>
          <a:ln w="3175">
            <a:solidFill>
              <a:srgbClr val="18478F"/>
            </a:solidFill>
            <a:prstDash val="solid"/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21" name="矩形 20"/>
          <p:cNvSpPr/>
          <p:nvPr/>
        </p:nvSpPr>
        <p:spPr>
          <a:xfrm>
            <a:off x="4946415" y="1707247"/>
            <a:ext cx="2299168" cy="457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CONTENTS</a:t>
            </a:r>
          </a:p>
        </p:txBody>
      </p:sp>
      <p:sp>
        <p:nvSpPr>
          <p:cNvPr id="22" name="圆角矩形 21"/>
          <p:cNvSpPr/>
          <p:nvPr/>
        </p:nvSpPr>
        <p:spPr>
          <a:xfrm rot="2700000">
            <a:off x="1985259" y="3740811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1412782" y="4175438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 rot="2700000">
            <a:off x="4391916" y="3740810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13500000">
            <a:off x="3819439" y="4175437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 rot="2700000">
            <a:off x="6783022" y="3740810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13500000">
            <a:off x="6210545" y="4175437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9189679" y="3740809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3500000">
            <a:off x="8617202" y="4175436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08542" y="4291299"/>
            <a:ext cx="1499760" cy="6400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TITLE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4409994" y="4291299"/>
            <a:ext cx="1499760" cy="6400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TITLE HERE</a:t>
            </a:r>
          </a:p>
        </p:txBody>
      </p:sp>
      <p:sp>
        <p:nvSpPr>
          <p:cNvPr id="37" name="矩形 36"/>
          <p:cNvSpPr/>
          <p:nvPr/>
        </p:nvSpPr>
        <p:spPr>
          <a:xfrm>
            <a:off x="6770538" y="4291299"/>
            <a:ext cx="1499760" cy="6400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TITLE HERE</a:t>
            </a:r>
          </a:p>
        </p:txBody>
      </p:sp>
      <p:sp>
        <p:nvSpPr>
          <p:cNvPr id="48" name="矩形 47"/>
          <p:cNvSpPr/>
          <p:nvPr/>
        </p:nvSpPr>
        <p:spPr>
          <a:xfrm>
            <a:off x="9171992" y="4291299"/>
            <a:ext cx="1499760" cy="6400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TITLE HERE</a:t>
            </a:r>
          </a:p>
        </p:txBody>
      </p:sp>
      <p:sp>
        <p:nvSpPr>
          <p:cNvPr id="49" name="矩形 48"/>
          <p:cNvSpPr/>
          <p:nvPr/>
        </p:nvSpPr>
        <p:spPr>
          <a:xfrm>
            <a:off x="1421619" y="4222105"/>
            <a:ext cx="522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50" name="矩形 49"/>
          <p:cNvSpPr/>
          <p:nvPr/>
        </p:nvSpPr>
        <p:spPr>
          <a:xfrm>
            <a:off x="3828276" y="4245132"/>
            <a:ext cx="522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51" name="矩形 50"/>
          <p:cNvSpPr/>
          <p:nvPr/>
        </p:nvSpPr>
        <p:spPr>
          <a:xfrm>
            <a:off x="6235976" y="4222105"/>
            <a:ext cx="522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52" name="矩形 51"/>
          <p:cNvSpPr/>
          <p:nvPr/>
        </p:nvSpPr>
        <p:spPr>
          <a:xfrm>
            <a:off x="8642634" y="4245132"/>
            <a:ext cx="5226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3846791852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35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6" nodeType="withEffect" presetClass="path" presetID="35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1" nodeType="withEffect" presetClass="path" presetID="35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6" nodeType="withEffect" presetClass="path" presetID="35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41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46" nodeType="withEffect" presetClass="path" presetID="35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51" nodeType="withEffect" presetClass="path" presetID="35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56" nodeType="withEffect" presetClass="path" presetID="35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1" spid="25"/>
      <p:bldP grpId="0" spid="26"/>
      <p:bldP grpId="1" spid="26"/>
      <p:bldP grpId="0" spid="27"/>
      <p:bldP grpId="1" spid="27"/>
      <p:bldP grpId="0" spid="28"/>
      <p:bldP grpId="1" spid="28"/>
      <p:bldP grpId="0" spid="34"/>
      <p:bldP grpId="1" spid="34"/>
      <p:bldP grpId="0" spid="35"/>
      <p:bldP grpId="0" spid="36"/>
      <p:bldP grpId="0" spid="37"/>
      <p:bldP grpId="0" spid="48"/>
      <p:bldP grpId="0" spid="49"/>
      <p:bldP grpId="0" spid="50"/>
      <p:bldP grpId="0" spid="51"/>
      <p:bldP grpId="0" spid="5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648663" y="2215290"/>
            <a:ext cx="2721764" cy="4108670"/>
            <a:chOff x="4648663" y="2215290"/>
            <a:chExt cx="2721764" cy="4108670"/>
          </a:xfrm>
        </p:grpSpPr>
        <p:sp>
          <p:nvSpPr>
            <p:cNvPr id="14" name="任意多边形 13"/>
            <p:cNvSpPr/>
            <p:nvPr/>
          </p:nvSpPr>
          <p:spPr>
            <a:xfrm>
              <a:off x="4648663" y="2215290"/>
              <a:ext cx="2721764" cy="3285383"/>
            </a:xfrm>
            <a:custGeom>
              <a:gdLst>
                <a:gd fmla="*/ 1195827 w 2382916" name="connsiteX0"/>
                <a:gd fmla="*/ 0 h 2876366" name="connsiteY0"/>
                <a:gd fmla="*/ 1953127 w 2382916" name="connsiteX1"/>
                <a:gd fmla="*/ 2163140 h 2876366" name="connsiteY1"/>
                <a:gd fmla="*/ 1622815 w 2382916" name="connsiteX2"/>
                <a:gd fmla="*/ 2706946 h 2876366" name="connsiteY2"/>
                <a:gd fmla="*/ 1505998 w 2382916" name="connsiteX3"/>
                <a:gd fmla="*/ 2876130 h 2876366" name="connsiteY3"/>
                <a:gd fmla="*/ 893712 w 2382916" name="connsiteX4"/>
                <a:gd fmla="*/ 2876130 h 2876366" name="connsiteY4"/>
                <a:gd fmla="*/ 788979 w 2382916" name="connsiteX5"/>
                <a:gd fmla="*/ 2735143 h 2876366" name="connsiteY5"/>
                <a:gd fmla="*/ 438526 w 2382916" name="connsiteX6"/>
                <a:gd fmla="*/ 2187309 h 2876366" name="connsiteY6"/>
                <a:gd fmla="*/ 1195827 w 2382916" name="connsiteX7"/>
                <a:gd fmla="*/ 0 h 2876366" name="connsiteY7"/>
                <a:gd fmla="*/ 1191458 w 2382916" name="connsiteX8"/>
                <a:gd fmla="*/ 185295 h 2876366" name="connsiteY8"/>
                <a:gd fmla="*/ 194480 w 2382916" name="connsiteX9"/>
                <a:gd fmla="*/ 1182273 h 2876366" name="connsiteY9"/>
                <a:gd fmla="*/ 1191458 w 2382916" name="connsiteX10"/>
                <a:gd fmla="*/ 2179251 h 2876366" name="connsiteY10"/>
                <a:gd fmla="*/ 2188436 w 2382916" name="connsiteX11"/>
                <a:gd fmla="*/ 1182273 h 2876366" name="connsiteY11"/>
                <a:gd fmla="*/ 1191458 w 2382916" name="connsiteX12"/>
                <a:gd fmla="*/ 185295 h 2876366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876366" w="2382916">
                  <a:moveTo>
                    <a:pt x="1195827" y="0"/>
                  </a:moveTo>
                  <a:cubicBezTo>
                    <a:pt x="2036376" y="12085"/>
                    <a:pt x="2937349" y="1063442"/>
                    <a:pt x="1953127" y="2163140"/>
                  </a:cubicBezTo>
                  <a:cubicBezTo>
                    <a:pt x="1818853" y="2283986"/>
                    <a:pt x="1616101" y="2513592"/>
                    <a:pt x="1622815" y="2706946"/>
                  </a:cubicBezTo>
                  <a:cubicBezTo>
                    <a:pt x="1632215" y="2815707"/>
                    <a:pt x="1577163" y="2868074"/>
                    <a:pt x="1505998" y="2876130"/>
                  </a:cubicBezTo>
                  <a:lnTo>
                    <a:pt x="893712" y="2876130"/>
                  </a:lnTo>
                  <a:cubicBezTo>
                    <a:pt x="790322" y="2881501"/>
                    <a:pt x="815833" y="2794224"/>
                    <a:pt x="788979" y="2735143"/>
                  </a:cubicBezTo>
                  <a:cubicBezTo>
                    <a:pt x="712442" y="2463912"/>
                    <a:pt x="587570" y="2321582"/>
                    <a:pt x="438526" y="2187309"/>
                  </a:cubicBezTo>
                  <a:cubicBezTo>
                    <a:pt x="-537639" y="1232627"/>
                    <a:pt x="294854" y="12085"/>
                    <a:pt x="1195827" y="0"/>
                  </a:cubicBezTo>
                  <a:close/>
                  <a:moveTo>
                    <a:pt x="1191458" y="185295"/>
                  </a:moveTo>
                  <a:cubicBezTo>
                    <a:pt x="640842" y="185295"/>
                    <a:pt x="194480" y="631657"/>
                    <a:pt x="194480" y="1182273"/>
                  </a:cubicBezTo>
                  <a:cubicBezTo>
                    <a:pt x="194480" y="1732889"/>
                    <a:pt x="640842" y="2179251"/>
                    <a:pt x="1191458" y="2179251"/>
                  </a:cubicBezTo>
                  <a:cubicBezTo>
                    <a:pt x="1742074" y="2179251"/>
                    <a:pt x="2188436" y="1732889"/>
                    <a:pt x="2188436" y="1182273"/>
                  </a:cubicBezTo>
                  <a:cubicBezTo>
                    <a:pt x="2188436" y="631657"/>
                    <a:pt x="1742074" y="185295"/>
                    <a:pt x="1191458" y="18529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algn="ctr" blurRad="63500" rotWithShape="0" sx="103000" sy="10300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49676" y="5624630"/>
              <a:ext cx="760544" cy="69933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algn="ctr" blurRad="63500" rotWithShape="0" sx="103000" sy="10300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59036" y="5546412"/>
              <a:ext cx="920200" cy="556722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algn="ctr" blurRad="63500" rotWithShape="0" sx="103000" sy="10300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4367584" y="1628170"/>
            <a:ext cx="1150042" cy="1396481"/>
          </a:xfrm>
          <a:custGeom>
            <a:gdLst>
              <a:gd fmla="*/ 1006867 w 1006867" name="connsiteX0"/>
              <a:gd fmla="*/ 955497 h 1222625" name="connsiteY0"/>
              <a:gd fmla="*/ 318498 w 1006867" name="connsiteX1"/>
              <a:gd fmla="*/ 0 h 1222625" name="connsiteY1"/>
              <a:gd fmla="*/ 0 w 1006867" name="connsiteX2"/>
              <a:gd fmla="*/ 380144 h 1222625" name="connsiteY2"/>
              <a:gd fmla="*/ 729465 w 1006867" name="connsiteX3"/>
              <a:gd fmla="*/ 1222625 h 1222625" name="connsiteY3"/>
              <a:gd fmla="*/ 1006867 w 1006867" name="connsiteX4"/>
              <a:gd fmla="*/ 955497 h 122262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22625" w="1006867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933384" y="4033872"/>
            <a:ext cx="1525566" cy="1103103"/>
          </a:xfrm>
          <a:custGeom>
            <a:gdLst>
              <a:gd fmla="*/ 1037690 w 1335640" name="connsiteX0"/>
              <a:gd fmla="*/ 0 h 965771" name="connsiteY0"/>
              <a:gd fmla="*/ 0 w 1335640" name="connsiteX1"/>
              <a:gd fmla="*/ 626724 h 965771" name="connsiteY1"/>
              <a:gd fmla="*/ 339047 w 1335640" name="connsiteX2"/>
              <a:gd fmla="*/ 965771 h 965771" name="connsiteY2"/>
              <a:gd fmla="*/ 1335640 w 1335640" name="connsiteX3"/>
              <a:gd fmla="*/ 267128 h 965771" name="connsiteY3"/>
              <a:gd fmla="*/ 1037690 w 1335640" name="connsiteX4"/>
              <a:gd fmla="*/ 0 h 9657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65771" w="1335640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6445729" y="1628170"/>
            <a:ext cx="1150042" cy="1396481"/>
          </a:xfrm>
          <a:custGeom>
            <a:gdLst>
              <a:gd fmla="*/ 1006867 w 1006867" name="connsiteX0"/>
              <a:gd fmla="*/ 955497 h 1222625" name="connsiteY0"/>
              <a:gd fmla="*/ 318498 w 1006867" name="connsiteX1"/>
              <a:gd fmla="*/ 0 h 1222625" name="connsiteY1"/>
              <a:gd fmla="*/ 0 w 1006867" name="connsiteX2"/>
              <a:gd fmla="*/ 380144 h 1222625" name="connsiteY2"/>
              <a:gd fmla="*/ 729465 w 1006867" name="connsiteX3"/>
              <a:gd fmla="*/ 1222625 h 1222625" name="connsiteY3"/>
              <a:gd fmla="*/ 1006867 w 1006867" name="connsiteX4"/>
              <a:gd fmla="*/ 955497 h 122262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22625" w="1006867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6525485" y="4033872"/>
            <a:ext cx="1525566" cy="1103103"/>
          </a:xfrm>
          <a:custGeom>
            <a:gdLst>
              <a:gd fmla="*/ 1037690 w 1335640" name="connsiteX0"/>
              <a:gd fmla="*/ 0 h 965771" name="connsiteY0"/>
              <a:gd fmla="*/ 0 w 1335640" name="connsiteX1"/>
              <a:gd fmla="*/ 626724 h 965771" name="connsiteY1"/>
              <a:gd fmla="*/ 339047 w 1335640" name="connsiteX2"/>
              <a:gd fmla="*/ 965771 h 965771" name="connsiteY2"/>
              <a:gd fmla="*/ 1335640 w 1335640" name="connsiteX3"/>
              <a:gd fmla="*/ 267128 h 965771" name="connsiteY3"/>
              <a:gd fmla="*/ 1037690 w 1335640" name="connsiteX4"/>
              <a:gd fmla="*/ 0 h 9657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65771" w="1335640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014041" y="2564757"/>
            <a:ext cx="2006708" cy="200670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57595" y="3024683"/>
            <a:ext cx="1038747" cy="998951"/>
            <a:chOff x="2607983" y="4241292"/>
            <a:chExt cx="490600" cy="471805"/>
          </a:xfrm>
          <a:solidFill>
            <a:srgbClr val="18478F"/>
          </a:solidFill>
        </p:grpSpPr>
        <p:sp>
          <p:nvSpPr>
            <p:cNvPr id="3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3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gdLst>
                <a:gd fmla="*/ 35 w 200" name="T0"/>
                <a:gd fmla="*/ 87 h 87" name="T1"/>
                <a:gd fmla="*/ 35 w 200" name="T2"/>
                <a:gd fmla="*/ 72 h 87" name="T3"/>
                <a:gd fmla="*/ 46 w 200" name="T4"/>
                <a:gd fmla="*/ 72 h 87" name="T5"/>
                <a:gd fmla="*/ 46 w 200" name="T6"/>
                <a:gd fmla="*/ 87 h 87" name="T7"/>
                <a:gd fmla="*/ 155 w 200" name="T8"/>
                <a:gd fmla="*/ 87 h 87" name="T9"/>
                <a:gd fmla="*/ 155 w 200" name="T10"/>
                <a:gd fmla="*/ 72 h 87" name="T11"/>
                <a:gd fmla="*/ 166 w 200" name="T12"/>
                <a:gd fmla="*/ 72 h 87" name="T13"/>
                <a:gd fmla="*/ 166 w 200" name="T14"/>
                <a:gd fmla="*/ 87 h 87" name="T15"/>
                <a:gd fmla="*/ 199 w 200" name="T16"/>
                <a:gd fmla="*/ 87 h 87" name="T17"/>
                <a:gd fmla="*/ 200 w 200" name="T18"/>
                <a:gd fmla="*/ 43 h 87" name="T19"/>
                <a:gd fmla="*/ 156 w 200" name="T20"/>
                <a:gd fmla="*/ 0 h 87" name="T21"/>
                <a:gd fmla="*/ 156 w 200" name="T22"/>
                <a:gd fmla="*/ 0 h 87" name="T23"/>
                <a:gd fmla="*/ 156 w 200" name="T24"/>
                <a:gd fmla="*/ 0 h 87" name="T25"/>
                <a:gd fmla="*/ 140 w 200" name="T26"/>
                <a:gd fmla="*/ 0 h 87" name="T27"/>
                <a:gd fmla="*/ 100 w 200" name="T28"/>
                <a:gd fmla="*/ 80 h 87" name="T29"/>
                <a:gd fmla="*/ 60 w 200" name="T30"/>
                <a:gd fmla="*/ 0 h 87" name="T31"/>
                <a:gd fmla="*/ 45 w 200" name="T32"/>
                <a:gd fmla="*/ 0 h 87" name="T33"/>
                <a:gd fmla="*/ 45 w 200" name="T34"/>
                <a:gd fmla="*/ 0 h 87" name="T35"/>
                <a:gd fmla="*/ 44 w 200" name="T36"/>
                <a:gd fmla="*/ 0 h 87" name="T37"/>
                <a:gd fmla="*/ 1 w 200" name="T38"/>
                <a:gd fmla="*/ 43 h 87" name="T39"/>
                <a:gd fmla="*/ 0 w 200" name="T40"/>
                <a:gd fmla="*/ 87 h 87" name="T41"/>
                <a:gd fmla="*/ 35 w 200" name="T42"/>
                <a:gd fmla="*/ 87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578253" y="2037491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39" name="矩形 38"/>
          <p:cNvSpPr/>
          <p:nvPr/>
        </p:nvSpPr>
        <p:spPr>
          <a:xfrm>
            <a:off x="6780795" y="2030797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40" name="矩形 39"/>
          <p:cNvSpPr/>
          <p:nvPr/>
        </p:nvSpPr>
        <p:spPr>
          <a:xfrm>
            <a:off x="7134981" y="4481268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41" name="矩形 40"/>
          <p:cNvSpPr/>
          <p:nvPr/>
        </p:nvSpPr>
        <p:spPr>
          <a:xfrm>
            <a:off x="4301694" y="4423097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2" name="Rectangle 89"/>
          <p:cNvSpPr/>
          <p:nvPr/>
        </p:nvSpPr>
        <p:spPr>
          <a:xfrm>
            <a:off x="8254980" y="1533993"/>
            <a:ext cx="3024866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3" name="Rectangle 89"/>
          <p:cNvSpPr/>
          <p:nvPr/>
        </p:nvSpPr>
        <p:spPr>
          <a:xfrm>
            <a:off x="684322" y="1530160"/>
            <a:ext cx="3123684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4" name="Rectangle 89"/>
          <p:cNvSpPr/>
          <p:nvPr/>
        </p:nvSpPr>
        <p:spPr>
          <a:xfrm>
            <a:off x="8254980" y="4712891"/>
            <a:ext cx="3024866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5" name="Rectangle 89"/>
          <p:cNvSpPr/>
          <p:nvPr/>
        </p:nvSpPr>
        <p:spPr>
          <a:xfrm>
            <a:off x="684322" y="4714692"/>
            <a:ext cx="3123684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2463814471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  <p:bldP grpId="0" spid="34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1" spid="46"/>
      <p:bldP grpId="0" spid="47"/>
      <p:bldP grpId="1" spid="47"/>
      <p:bldP grpId="0" spid="51"/>
      <p:bldP grpId="1" spid="51"/>
      <p:bldP grpId="0" spid="5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802737" y="1981200"/>
            <a:ext cx="5365933" cy="4029392"/>
            <a:chOff x="802737" y="1981200"/>
            <a:chExt cx="5365933" cy="4029392"/>
          </a:xfrm>
        </p:grpSpPr>
        <p:pic>
          <p:nvPicPr>
            <p:cNvPr id="11" name="imac-mockup.png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2737" y="1981200"/>
              <a:ext cx="5365933" cy="402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8279" y="2214491"/>
              <a:ext cx="4084321" cy="2650271"/>
            </a:xfrm>
            <a:prstGeom prst="rect">
              <a:avLst/>
            </a:prstGeom>
          </p:spPr>
        </p:pic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19" name="组合 18"/>
          <p:cNvGrpSpPr/>
          <p:nvPr/>
        </p:nvGrpSpPr>
        <p:grpSpPr>
          <a:xfrm>
            <a:off x="7069512" y="1866154"/>
            <a:ext cx="688368" cy="688368"/>
            <a:chOff x="7242071" y="1820434"/>
            <a:chExt cx="688368" cy="688368"/>
          </a:xfrm>
        </p:grpSpPr>
        <p:sp>
          <p:nvSpPr>
            <p:cNvPr id="20" name="椭圆 19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algn="ctr" blurRad="63500" rotWithShape="0" sx="103000" sy="10300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22" name="组合 21"/>
          <p:cNvGrpSpPr/>
          <p:nvPr/>
        </p:nvGrpSpPr>
        <p:grpSpPr>
          <a:xfrm>
            <a:off x="7069512" y="3534191"/>
            <a:ext cx="688368" cy="688368"/>
            <a:chOff x="7242071" y="3488471"/>
            <a:chExt cx="688368" cy="688368"/>
          </a:xfrm>
        </p:grpSpPr>
        <p:sp>
          <p:nvSpPr>
            <p:cNvPr id="23" name="椭圆 22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algn="ctr" blurRad="63500" rotWithShape="0" sx="103000" sy="10300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29" name="组合 28"/>
          <p:cNvGrpSpPr/>
          <p:nvPr/>
        </p:nvGrpSpPr>
        <p:grpSpPr>
          <a:xfrm>
            <a:off x="7069512" y="5149081"/>
            <a:ext cx="688368" cy="688368"/>
            <a:chOff x="7242071" y="5103361"/>
            <a:chExt cx="688368" cy="688368"/>
          </a:xfrm>
        </p:grpSpPr>
        <p:sp>
          <p:nvSpPr>
            <p:cNvPr id="30" name="椭圆 29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algn="ctr" blurRad="63500" rotWithShape="0" sx="103000" sy="10300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2" name="组合 31"/>
          <p:cNvGrpSpPr/>
          <p:nvPr/>
        </p:nvGrpSpPr>
        <p:grpSpPr>
          <a:xfrm>
            <a:off x="7981188" y="1784473"/>
            <a:ext cx="2967866" cy="769442"/>
            <a:chOff x="8548025" y="1459078"/>
            <a:chExt cx="2967866" cy="769442"/>
          </a:xfrm>
        </p:grpSpPr>
        <p:sp>
          <p:nvSpPr>
            <p:cNvPr id="33" name="矩形 32"/>
            <p:cNvSpPr/>
            <p:nvPr/>
          </p:nvSpPr>
          <p:spPr>
            <a:xfrm>
              <a:off x="8548025" y="1766855"/>
              <a:ext cx="296786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5" name="组合 34"/>
          <p:cNvGrpSpPr/>
          <p:nvPr/>
        </p:nvGrpSpPr>
        <p:grpSpPr>
          <a:xfrm>
            <a:off x="7981188" y="5043044"/>
            <a:ext cx="2854850" cy="769442"/>
            <a:chOff x="8548025" y="1459078"/>
            <a:chExt cx="2854850" cy="769442"/>
          </a:xfrm>
        </p:grpSpPr>
        <p:sp>
          <p:nvSpPr>
            <p:cNvPr id="36" name="矩形 35"/>
            <p:cNvSpPr/>
            <p:nvPr/>
          </p:nvSpPr>
          <p:spPr>
            <a:xfrm>
              <a:off x="8548026" y="1766856"/>
              <a:ext cx="285485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8" name="组合 37"/>
          <p:cNvGrpSpPr/>
          <p:nvPr/>
        </p:nvGrpSpPr>
        <p:grpSpPr>
          <a:xfrm>
            <a:off x="7981188" y="3459777"/>
            <a:ext cx="2854850" cy="769442"/>
            <a:chOff x="8548025" y="1459078"/>
            <a:chExt cx="2854850" cy="769442"/>
          </a:xfrm>
        </p:grpSpPr>
        <p:sp>
          <p:nvSpPr>
            <p:cNvPr id="39" name="矩形 38"/>
            <p:cNvSpPr/>
            <p:nvPr/>
          </p:nvSpPr>
          <p:spPr>
            <a:xfrm>
              <a:off x="8548026" y="1766856"/>
              <a:ext cx="285485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 would never cry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1" name="组合 40"/>
          <p:cNvGrpSpPr/>
          <p:nvPr/>
        </p:nvGrpSpPr>
        <p:grpSpPr>
          <a:xfrm>
            <a:off x="7242697" y="5310026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2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gdLst>
                <a:gd fmla="*/ 105 w 211" name="T0"/>
                <a:gd fmla="*/ 211 h 211" name="T1"/>
                <a:gd fmla="*/ 211 w 211" name="T2"/>
                <a:gd fmla="*/ 106 h 211" name="T3"/>
                <a:gd fmla="*/ 198 w 211" name="T4"/>
                <a:gd fmla="*/ 56 h 211" name="T5"/>
                <a:gd fmla="*/ 196 w 211" name="T6"/>
                <a:gd fmla="*/ 56 h 211" name="T7"/>
                <a:gd fmla="*/ 194 w 211" name="T8"/>
                <a:gd fmla="*/ 56 h 211" name="T9"/>
                <a:gd fmla="*/ 181 w 211" name="T10"/>
                <a:gd fmla="*/ 55 h 211" name="T11"/>
                <a:gd fmla="*/ 171 w 211" name="T12"/>
                <a:gd fmla="*/ 65 h 211" name="T13"/>
                <a:gd fmla="*/ 183 w 211" name="T14"/>
                <a:gd fmla="*/ 106 h 211" name="T15"/>
                <a:gd fmla="*/ 105 w 211" name="T16"/>
                <a:gd fmla="*/ 183 h 211" name="T17"/>
                <a:gd fmla="*/ 28 w 211" name="T18"/>
                <a:gd fmla="*/ 106 h 211" name="T19"/>
                <a:gd fmla="*/ 105 w 211" name="T20"/>
                <a:gd fmla="*/ 28 h 211" name="T21"/>
                <a:gd fmla="*/ 146 w 211" name="T22"/>
                <a:gd fmla="*/ 40 h 211" name="T23"/>
                <a:gd fmla="*/ 155 w 211" name="T24"/>
                <a:gd fmla="*/ 31 h 211" name="T25"/>
                <a:gd fmla="*/ 154 w 211" name="T26"/>
                <a:gd fmla="*/ 16 h 211" name="T27"/>
                <a:gd fmla="*/ 154 w 211" name="T28"/>
                <a:gd fmla="*/ 12 h 211" name="T29"/>
                <a:gd fmla="*/ 105 w 211" name="T30"/>
                <a:gd fmla="*/ 0 h 211" name="T31"/>
                <a:gd fmla="*/ 0 w 211" name="T32"/>
                <a:gd fmla="*/ 106 h 211" name="T33"/>
                <a:gd fmla="*/ 105 w 211" name="T34"/>
                <a:gd fmla="*/ 211 h 211" name="T35"/>
                <a:gd fmla="*/ 105 w 211" name="T36"/>
                <a:gd fmla="*/ 211 h 211" name="T37"/>
                <a:gd fmla="*/ 105 w 211" name="T38"/>
                <a:gd fmla="*/ 211 h 21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11" w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gdLst>
                <a:gd fmla="*/ 52 w 104" name="T0"/>
                <a:gd fmla="*/ 25 h 104" name="T1"/>
                <a:gd fmla="*/ 54 w 104" name="T2"/>
                <a:gd fmla="*/ 25 h 104" name="T3"/>
                <a:gd fmla="*/ 74 w 104" name="T4"/>
                <a:gd fmla="*/ 5 h 104" name="T5"/>
                <a:gd fmla="*/ 74 w 104" name="T6"/>
                <a:gd fmla="*/ 5 h 104" name="T7"/>
                <a:gd fmla="*/ 52 w 104" name="T8"/>
                <a:gd fmla="*/ 0 h 104" name="T9"/>
                <a:gd fmla="*/ 0 w 104" name="T10"/>
                <a:gd fmla="*/ 52 h 104" name="T11"/>
                <a:gd fmla="*/ 52 w 104" name="T12"/>
                <a:gd fmla="*/ 104 h 104" name="T13"/>
                <a:gd fmla="*/ 104 w 104" name="T14"/>
                <a:gd fmla="*/ 52 h 104" name="T15"/>
                <a:gd fmla="*/ 99 w 104" name="T16"/>
                <a:gd fmla="*/ 30 h 104" name="T17"/>
                <a:gd fmla="*/ 99 w 104" name="T18"/>
                <a:gd fmla="*/ 30 h 104" name="T19"/>
                <a:gd fmla="*/ 79 w 104" name="T20"/>
                <a:gd fmla="*/ 50 h 104" name="T21"/>
                <a:gd fmla="*/ 79 w 104" name="T22"/>
                <a:gd fmla="*/ 52 h 104" name="T23"/>
                <a:gd fmla="*/ 52 w 104" name="T24"/>
                <a:gd fmla="*/ 79 h 104" name="T25"/>
                <a:gd fmla="*/ 25 w 104" name="T26"/>
                <a:gd fmla="*/ 52 h 104" name="T27"/>
                <a:gd fmla="*/ 52 w 104" name="T28"/>
                <a:gd fmla="*/ 25 h 104" name="T29"/>
                <a:gd fmla="*/ 52 w 104" name="T30"/>
                <a:gd fmla="*/ 25 h 104" name="T31"/>
                <a:gd fmla="*/ 52 w 104" name="T32"/>
                <a:gd fmla="*/ 25 h 10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4" w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gdLst>
                <a:gd fmla="*/ 99 w 118" name="T0"/>
                <a:gd fmla="*/ 32 h 117" name="T1"/>
                <a:gd fmla="*/ 105 w 118" name="T2"/>
                <a:gd fmla="*/ 26 h 117" name="T3"/>
                <a:gd fmla="*/ 105 w 118" name="T4"/>
                <a:gd fmla="*/ 17 h 117" name="T5"/>
                <a:gd fmla="*/ 101 w 118" name="T6"/>
                <a:gd fmla="*/ 13 h 117" name="T7"/>
                <a:gd fmla="*/ 96 w 118" name="T8"/>
                <a:gd fmla="*/ 11 h 117" name="T9"/>
                <a:gd fmla="*/ 92 w 118" name="T10"/>
                <a:gd fmla="*/ 13 h 117" name="T11"/>
                <a:gd fmla="*/ 85 w 118" name="T12"/>
                <a:gd fmla="*/ 19 h 117" name="T13"/>
                <a:gd fmla="*/ 84 w 118" name="T14"/>
                <a:gd fmla="*/ 2 h 117" name="T15"/>
                <a:gd fmla="*/ 82 w 118" name="T16"/>
                <a:gd fmla="*/ 0 h 117" name="T17"/>
                <a:gd fmla="*/ 80 w 118" name="T18"/>
                <a:gd fmla="*/ 1 h 117" name="T19"/>
                <a:gd fmla="*/ 54 w 118" name="T20"/>
                <a:gd fmla="*/ 26 h 117" name="T21"/>
                <a:gd fmla="*/ 51 w 118" name="T22"/>
                <a:gd fmla="*/ 35 h 117" name="T23"/>
                <a:gd fmla="*/ 51 w 118" name="T24"/>
                <a:gd fmla="*/ 36 h 117" name="T25"/>
                <a:gd fmla="*/ 52 w 118" name="T26"/>
                <a:gd fmla="*/ 52 h 117" name="T27"/>
                <a:gd fmla="*/ 43 w 118" name="T28"/>
                <a:gd fmla="*/ 62 h 117" name="T29"/>
                <a:gd fmla="*/ 26 w 118" name="T30"/>
                <a:gd fmla="*/ 78 h 117" name="T31"/>
                <a:gd fmla="*/ 26 w 118" name="T32"/>
                <a:gd fmla="*/ 79 h 117" name="T33"/>
                <a:gd fmla="*/ 10 w 118" name="T34"/>
                <a:gd fmla="*/ 95 h 117" name="T35"/>
                <a:gd fmla="*/ 2 w 118" name="T36"/>
                <a:gd fmla="*/ 102 h 117" name="T37"/>
                <a:gd fmla="*/ 1 w 118" name="T38"/>
                <a:gd fmla="*/ 106 h 117" name="T39"/>
                <a:gd fmla="*/ 0 w 118" name="T40"/>
                <a:gd fmla="*/ 111 h 117" name="T41"/>
                <a:gd fmla="*/ 6 w 118" name="T42"/>
                <a:gd fmla="*/ 117 h 117" name="T43"/>
                <a:gd fmla="*/ 6 w 118" name="T44"/>
                <a:gd fmla="*/ 117 h 117" name="T45"/>
                <a:gd fmla="*/ 12 w 118" name="T46"/>
                <a:gd fmla="*/ 117 h 117" name="T47"/>
                <a:gd fmla="*/ 16 w 118" name="T48"/>
                <a:gd fmla="*/ 115 h 117" name="T49"/>
                <a:gd fmla="*/ 66 w 118" name="T50"/>
                <a:gd fmla="*/ 65 h 117" name="T51"/>
                <a:gd fmla="*/ 81 w 118" name="T52"/>
                <a:gd fmla="*/ 66 h 117" name="T53"/>
                <a:gd fmla="*/ 82 w 118" name="T54"/>
                <a:gd fmla="*/ 66 h 117" name="T55"/>
                <a:gd fmla="*/ 83 w 118" name="T56"/>
                <a:gd fmla="*/ 66 h 117" name="T57"/>
                <a:gd fmla="*/ 91 w 118" name="T58"/>
                <a:gd fmla="*/ 63 h 117" name="T59"/>
                <a:gd fmla="*/ 116 w 118" name="T60"/>
                <a:gd fmla="*/ 37 h 117" name="T61"/>
                <a:gd fmla="*/ 115 w 118" name="T62"/>
                <a:gd fmla="*/ 33 h 117" name="T63"/>
                <a:gd fmla="*/ 99 w 118" name="T64"/>
                <a:gd fmla="*/ 32 h 117" name="T65"/>
                <a:gd fmla="*/ 99 w 118" name="T66"/>
                <a:gd fmla="*/ 32 h 117" name="T67"/>
                <a:gd fmla="*/ 99 w 118" name="T68"/>
                <a:gd fmla="*/ 32 h 11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7" w="118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5" name="组合 44"/>
          <p:cNvGrpSpPr/>
          <p:nvPr/>
        </p:nvGrpSpPr>
        <p:grpSpPr>
          <a:xfrm>
            <a:off x="7237831" y="2028991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6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gdLst>
                <a:gd fmla="*/ 27 w 97" name="T0"/>
                <a:gd fmla="*/ 26 h 98" name="T1"/>
                <a:gd fmla="*/ 26 w 97" name="T2"/>
                <a:gd fmla="*/ 27 h 98" name="T3"/>
                <a:gd fmla="*/ 0 w 97" name="T4"/>
                <a:gd fmla="*/ 90 h 98" name="T5"/>
                <a:gd fmla="*/ 0 w 97" name="T6"/>
                <a:gd fmla="*/ 91 h 98" name="T7"/>
                <a:gd fmla="*/ 1 w 97" name="T8"/>
                <a:gd fmla="*/ 93 h 98" name="T9"/>
                <a:gd fmla="*/ 53 w 97" name="T10"/>
                <a:gd fmla="*/ 89 h 98" name="T11"/>
                <a:gd fmla="*/ 89 w 97" name="T12"/>
                <a:gd fmla="*/ 51 h 98" name="T13"/>
                <a:gd fmla="*/ 92 w 97" name="T14"/>
                <a:gd fmla="*/ 2 h 98" name="T15"/>
                <a:gd fmla="*/ 91 w 97" name="T16"/>
                <a:gd fmla="*/ 1 h 98" name="T17"/>
                <a:gd fmla="*/ 89 w 97" name="T18"/>
                <a:gd fmla="*/ 1 h 98" name="T19"/>
                <a:gd fmla="*/ 27 w 97" name="T20"/>
                <a:gd fmla="*/ 26 h 9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8" w="97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gdLst>
                <a:gd fmla="*/ 41 w 102" name="T0"/>
                <a:gd fmla="*/ 69 h 70" name="T1"/>
                <a:gd fmla="*/ 100 w 102" name="T2"/>
                <a:gd fmla="*/ 45 h 70" name="T3"/>
                <a:gd fmla="*/ 101 w 102" name="T4"/>
                <a:gd fmla="*/ 43 h 70" name="T5"/>
                <a:gd fmla="*/ 101 w 102" name="T6"/>
                <a:gd fmla="*/ 42 h 70" name="T7"/>
                <a:gd fmla="*/ 65 w 102" name="T8"/>
                <a:gd fmla="*/ 9 h 70" name="T9"/>
                <a:gd fmla="*/ 1 w 102" name="T10"/>
                <a:gd fmla="*/ 13 h 70" name="T11"/>
                <a:gd fmla="*/ 0 w 102" name="T12"/>
                <a:gd fmla="*/ 14 h 70" name="T13"/>
                <a:gd fmla="*/ 0 w 102" name="T14"/>
                <a:gd fmla="*/ 14 h 70" name="T15"/>
                <a:gd fmla="*/ 0 w 102" name="T16"/>
                <a:gd fmla="*/ 16 h 70" name="T17"/>
                <a:gd fmla="*/ 38 w 102" name="T18"/>
                <a:gd fmla="*/ 68 h 70" name="T19"/>
                <a:gd fmla="*/ 41 w 102" name="T20"/>
                <a:gd fmla="*/ 69 h 70" name="T21"/>
                <a:gd fmla="*/ 43 w 102" name="T22"/>
                <a:gd fmla="*/ 56 h 70" name="T23"/>
                <a:gd fmla="*/ 16 w 102" name="T24"/>
                <a:gd fmla="*/ 19 h 70" name="T25"/>
                <a:gd fmla="*/ 32 w 102" name="T26"/>
                <a:gd fmla="*/ 15 h 70" name="T27"/>
                <a:gd fmla="*/ 61 w 102" name="T28"/>
                <a:gd fmla="*/ 20 h 70" name="T29"/>
                <a:gd fmla="*/ 79 w 102" name="T30"/>
                <a:gd fmla="*/ 31 h 70" name="T31"/>
                <a:gd fmla="*/ 85 w 102" name="T32"/>
                <a:gd fmla="*/ 38 h 70" name="T33"/>
                <a:gd fmla="*/ 43 w 102" name="T34"/>
                <a:gd fmla="*/ 56 h 70" name="T35"/>
                <a:gd fmla="*/ 43 w 102" name="T36"/>
                <a:gd fmla="*/ 56 h 70" name="T37"/>
                <a:gd fmla="*/ 43 w 102" name="T38"/>
                <a:gd fmla="*/ 56 h 7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0" w="102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gdLst>
                <a:gd fmla="*/ 43 w 69" name="T0"/>
                <a:gd fmla="*/ 118 h 120" name="T1"/>
                <a:gd fmla="*/ 68 w 69" name="T2"/>
                <a:gd fmla="*/ 57 h 120" name="T3"/>
                <a:gd fmla="*/ 68 w 69" name="T4"/>
                <a:gd fmla="*/ 55 h 120" name="T5"/>
                <a:gd fmla="*/ 29 w 69" name="T6"/>
                <a:gd fmla="*/ 1 h 120" name="T7"/>
                <a:gd fmla="*/ 28 w 69" name="T8"/>
                <a:gd fmla="*/ 0 h 120" name="T9"/>
                <a:gd fmla="*/ 26 w 69" name="T10"/>
                <a:gd fmla="*/ 1 h 120" name="T11"/>
                <a:gd fmla="*/ 8 w 69" name="T12"/>
                <a:gd fmla="*/ 27 h 120" name="T13"/>
                <a:gd fmla="*/ 6 w 69" name="T14"/>
                <a:gd fmla="*/ 80 h 120" name="T15"/>
                <a:gd fmla="*/ 40 w 69" name="T16"/>
                <a:gd fmla="*/ 119 h 120" name="T17"/>
                <a:gd fmla="*/ 42 w 69" name="T18"/>
                <a:gd fmla="*/ 120 h 120" name="T19"/>
                <a:gd fmla="*/ 43 w 69" name="T20"/>
                <a:gd fmla="*/ 118 h 120" name="T21"/>
                <a:gd fmla="*/ 43 w 69" name="T22"/>
                <a:gd fmla="*/ 118 h 120" name="T23"/>
                <a:gd fmla="*/ 43 w 69" name="T24"/>
                <a:gd fmla="*/ 118 h 1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0" w="69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9" name="组合 48"/>
          <p:cNvGrpSpPr/>
          <p:nvPr/>
        </p:nvGrpSpPr>
        <p:grpSpPr>
          <a:xfrm>
            <a:off x="7194879" y="3685412"/>
            <a:ext cx="425378" cy="404678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50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gdLst>
                <a:gd fmla="*/ 38 w 49" name="T0"/>
                <a:gd fmla="*/ 11 h 49" name="T1"/>
                <a:gd fmla="*/ 3 w 49" name="T2"/>
                <a:gd fmla="*/ 7 h 49" name="T3"/>
                <a:gd fmla="*/ 2 w 49" name="T4"/>
                <a:gd fmla="*/ 15 h 49" name="T5"/>
                <a:gd fmla="*/ 34 w 49" name="T6"/>
                <a:gd fmla="*/ 47 h 49" name="T7"/>
                <a:gd fmla="*/ 42 w 49" name="T8"/>
                <a:gd fmla="*/ 46 h 49" name="T9"/>
                <a:gd fmla="*/ 38 w 49" name="T10"/>
                <a:gd fmla="*/ 11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gdLst>
                <a:gd fmla="*/ 134 w 147" name="T0"/>
                <a:gd fmla="*/ 115 h 151" name="T1"/>
                <a:gd fmla="*/ 147 w 147" name="T2"/>
                <a:gd fmla="*/ 72 h 151" name="T3"/>
                <a:gd fmla="*/ 75 w 147" name="T4"/>
                <a:gd fmla="*/ 0 h 151" name="T5"/>
                <a:gd fmla="*/ 74 w 147" name="T6"/>
                <a:gd fmla="*/ 0 h 151" name="T7"/>
                <a:gd fmla="*/ 3 w 147" name="T8"/>
                <a:gd fmla="*/ 72 h 151" name="T9"/>
                <a:gd fmla="*/ 15 w 147" name="T10"/>
                <a:gd fmla="*/ 112 h 151" name="T11"/>
                <a:gd fmla="*/ 2 w 147" name="T12"/>
                <a:gd fmla="*/ 137 h 151" name="T13"/>
                <a:gd fmla="*/ 6 w 147" name="T14"/>
                <a:gd fmla="*/ 150 h 151" name="T15"/>
                <a:gd fmla="*/ 11 w 147" name="T16"/>
                <a:gd fmla="*/ 151 h 151" name="T17"/>
                <a:gd fmla="*/ 20 w 147" name="T18"/>
                <a:gd fmla="*/ 146 h 151" name="T19"/>
                <a:gd fmla="*/ 29 w 147" name="T20"/>
                <a:gd fmla="*/ 128 h 151" name="T21"/>
                <a:gd fmla="*/ 74 w 147" name="T22"/>
                <a:gd fmla="*/ 145 h 151" name="T23"/>
                <a:gd fmla="*/ 75 w 147" name="T24"/>
                <a:gd fmla="*/ 145 h 151" name="T25"/>
                <a:gd fmla="*/ 119 w 147" name="T26"/>
                <a:gd fmla="*/ 129 h 151" name="T27"/>
                <a:gd fmla="*/ 127 w 147" name="T28"/>
                <a:gd fmla="*/ 146 h 151" name="T29"/>
                <a:gd fmla="*/ 136 w 147" name="T30"/>
                <a:gd fmla="*/ 151 h 151" name="T31"/>
                <a:gd fmla="*/ 141 w 147" name="T32"/>
                <a:gd fmla="*/ 150 h 151" name="T33"/>
                <a:gd fmla="*/ 145 w 147" name="T34"/>
                <a:gd fmla="*/ 137 h 151" name="T35"/>
                <a:gd fmla="*/ 134 w 147" name="T36"/>
                <a:gd fmla="*/ 115 h 151" name="T37"/>
                <a:gd fmla="*/ 75 w 147" name="T38"/>
                <a:gd fmla="*/ 125 h 151" name="T39"/>
                <a:gd fmla="*/ 74 w 147" name="T40"/>
                <a:gd fmla="*/ 125 h 151" name="T41"/>
                <a:gd fmla="*/ 22 w 147" name="T42"/>
                <a:gd fmla="*/ 72 h 151" name="T43"/>
                <a:gd fmla="*/ 74 w 147" name="T44"/>
                <a:gd fmla="*/ 20 h 151" name="T45"/>
                <a:gd fmla="*/ 75 w 147" name="T46"/>
                <a:gd fmla="*/ 19 h 151" name="T47"/>
                <a:gd fmla="*/ 128 w 147" name="T48"/>
                <a:gd fmla="*/ 72 h 151" name="T49"/>
                <a:gd fmla="*/ 75 w 147" name="T50"/>
                <a:gd fmla="*/ 125 h 15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51" w="147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gdLst>
                <a:gd fmla="*/ 30 w 35" name="T0"/>
                <a:gd fmla="*/ 0 h 63" name="T1"/>
                <a:gd fmla="*/ 29 w 35" name="T2"/>
                <a:gd fmla="*/ 0 h 63" name="T3"/>
                <a:gd fmla="*/ 24 w 35" name="T4"/>
                <a:gd fmla="*/ 6 h 63" name="T5"/>
                <a:gd fmla="*/ 24 w 35" name="T6"/>
                <a:gd fmla="*/ 27 h 63" name="T7"/>
                <a:gd fmla="*/ 2 w 35" name="T8"/>
                <a:gd fmla="*/ 54 h 63" name="T9"/>
                <a:gd fmla="*/ 3 w 35" name="T10"/>
                <a:gd fmla="*/ 61 h 63" name="T11"/>
                <a:gd fmla="*/ 6 w 35" name="T12"/>
                <a:gd fmla="*/ 63 h 63" name="T13"/>
                <a:gd fmla="*/ 10 w 35" name="T14"/>
                <a:gd fmla="*/ 61 h 63" name="T15"/>
                <a:gd fmla="*/ 29 w 35" name="T16"/>
                <a:gd fmla="*/ 39 h 63" name="T17"/>
                <a:gd fmla="*/ 33 w 35" name="T18"/>
                <a:gd fmla="*/ 34 h 63" name="T19"/>
                <a:gd fmla="*/ 35 w 35" name="T20"/>
                <a:gd fmla="*/ 29 h 63" name="T21"/>
                <a:gd fmla="*/ 35 w 35" name="T22"/>
                <a:gd fmla="*/ 6 h 63" name="T23"/>
                <a:gd fmla="*/ 30 w 35" name="T24"/>
                <a:gd fmla="*/ 0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35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gdLst>
                <a:gd fmla="*/ 11 w 49" name="T0"/>
                <a:gd fmla="*/ 11 h 49" name="T1"/>
                <a:gd fmla="*/ 7 w 49" name="T2"/>
                <a:gd fmla="*/ 46 h 49" name="T3"/>
                <a:gd fmla="*/ 14 w 49" name="T4"/>
                <a:gd fmla="*/ 47 h 49" name="T5"/>
                <a:gd fmla="*/ 46 w 49" name="T6"/>
                <a:gd fmla="*/ 15 h 49" name="T7"/>
                <a:gd fmla="*/ 45 w 49" name="T8"/>
                <a:gd fmla="*/ 7 h 49" name="T9"/>
                <a:gd fmla="*/ 11 w 49" name="T10"/>
                <a:gd fmla="*/ 11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4" name="矩形 53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7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59" name="圆角矩形 5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4485227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50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5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55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5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60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6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1" spid="54"/>
      <p:bldP grpId="0" spid="55"/>
      <p:bldP grpId="1" spid="55"/>
      <p:bldP grpId="0" spid="59"/>
      <p:bldP grpId="1" spid="59"/>
      <p:bldP grpId="0" spid="6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Freeform 5"/>
          <p:cNvSpPr/>
          <p:nvPr/>
        </p:nvSpPr>
        <p:spPr bwMode="auto">
          <a:xfrm>
            <a:off x="1523507" y="1936590"/>
            <a:ext cx="1758010" cy="1302429"/>
          </a:xfrm>
          <a:custGeom>
            <a:gdLst>
              <a:gd fmla="*/ 61 w 85" name="T0"/>
              <a:gd fmla="*/ 37 h 63" name="T1"/>
              <a:gd fmla="*/ 65 w 85" name="T2"/>
              <a:gd fmla="*/ 34 h 63" name="T3"/>
              <a:gd fmla="*/ 69 w 85" name="T4"/>
              <a:gd fmla="*/ 37 h 63" name="T5"/>
              <a:gd fmla="*/ 77 w 85" name="T6"/>
              <a:gd fmla="*/ 40 h 63" name="T7"/>
              <a:gd fmla="*/ 85 w 85" name="T8"/>
              <a:gd fmla="*/ 32 h 63" name="T9"/>
              <a:gd fmla="*/ 77 w 85" name="T10"/>
              <a:gd fmla="*/ 23 h 63" name="T11"/>
              <a:gd fmla="*/ 69 w 85" name="T12"/>
              <a:gd fmla="*/ 26 h 63" name="T13"/>
              <a:gd fmla="*/ 65 w 85" name="T14"/>
              <a:gd fmla="*/ 29 h 63" name="T15"/>
              <a:gd fmla="*/ 61 w 85" name="T16"/>
              <a:gd fmla="*/ 26 h 63" name="T17"/>
              <a:gd fmla="*/ 61 w 85" name="T18"/>
              <a:gd fmla="*/ 26 h 63" name="T19"/>
              <a:gd fmla="*/ 61 w 85" name="T20"/>
              <a:gd fmla="*/ 0 h 63" name="T21"/>
              <a:gd fmla="*/ 10 w 85" name="T22"/>
              <a:gd fmla="*/ 0 h 63" name="T23"/>
              <a:gd fmla="*/ 0 w 85" name="T24"/>
              <a:gd fmla="*/ 9 h 63" name="T25"/>
              <a:gd fmla="*/ 0 w 85" name="T26"/>
              <a:gd fmla="*/ 53 h 63" name="T27"/>
              <a:gd fmla="*/ 10 w 85" name="T28"/>
              <a:gd fmla="*/ 63 h 63" name="T29"/>
              <a:gd fmla="*/ 61 w 85" name="T30"/>
              <a:gd fmla="*/ 63 h 63" name="T31"/>
              <a:gd fmla="*/ 61 w 85" name="T32"/>
              <a:gd fmla="*/ 37 h 6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62" w="85">
                <a:moveTo>
                  <a:pt x="61" y="37"/>
                </a:moveTo>
                <a:cubicBezTo>
                  <a:pt x="61" y="36"/>
                  <a:pt x="63" y="34"/>
                  <a:pt x="65" y="34"/>
                </a:cubicBezTo>
                <a:cubicBezTo>
                  <a:pt x="68" y="34"/>
                  <a:pt x="69" y="36"/>
                  <a:pt x="69" y="37"/>
                </a:cubicBezTo>
                <a:cubicBezTo>
                  <a:pt x="71" y="39"/>
                  <a:pt x="74" y="40"/>
                  <a:pt x="77" y="40"/>
                </a:cubicBezTo>
                <a:cubicBezTo>
                  <a:pt x="81" y="40"/>
                  <a:pt x="85" y="36"/>
                  <a:pt x="85" y="32"/>
                </a:cubicBezTo>
                <a:cubicBezTo>
                  <a:pt x="85" y="27"/>
                  <a:pt x="81" y="23"/>
                  <a:pt x="77" y="23"/>
                </a:cubicBezTo>
                <a:cubicBezTo>
                  <a:pt x="74" y="23"/>
                  <a:pt x="71" y="24"/>
                  <a:pt x="69" y="26"/>
                </a:cubicBezTo>
                <a:cubicBezTo>
                  <a:pt x="69" y="27"/>
                  <a:pt x="68" y="29"/>
                  <a:pt x="65" y="29"/>
                </a:cubicBezTo>
                <a:cubicBezTo>
                  <a:pt x="63" y="29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9"/>
                  <a:pt x="5" y="63"/>
                  <a:pt x="10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1" y="37"/>
                  <a:pt x="61" y="37"/>
                  <a:pt x="61" y="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866135" y="1936590"/>
            <a:ext cx="2896966" cy="1302429"/>
          </a:xfrm>
          <a:custGeom>
            <a:gdLst>
              <a:gd fmla="*/ 130 w 140" name="T0"/>
              <a:gd fmla="*/ 0 h 63" name="T1"/>
              <a:gd fmla="*/ 0 w 140" name="T2"/>
              <a:gd fmla="*/ 0 h 63" name="T3"/>
              <a:gd fmla="*/ 0 w 140" name="T4"/>
              <a:gd fmla="*/ 25 h 63" name="T5"/>
              <a:gd fmla="*/ 0 w 140" name="T6"/>
              <a:gd fmla="*/ 25 h 63" name="T7"/>
              <a:gd fmla="*/ 1 w 140" name="T8"/>
              <a:gd fmla="*/ 24 h 63" name="T9"/>
              <a:gd fmla="*/ 1 w 140" name="T10"/>
              <a:gd fmla="*/ 24 h 63" name="T11"/>
              <a:gd fmla="*/ 12 w 140" name="T12"/>
              <a:gd fmla="*/ 19 h 63" name="T13"/>
              <a:gd fmla="*/ 24 w 140" name="T14"/>
              <a:gd fmla="*/ 32 h 63" name="T15"/>
              <a:gd fmla="*/ 12 w 140" name="T16"/>
              <a:gd fmla="*/ 44 h 63" name="T17"/>
              <a:gd fmla="*/ 1 w 140" name="T18"/>
              <a:gd fmla="*/ 39 h 63" name="T19"/>
              <a:gd fmla="*/ 1 w 140" name="T20"/>
              <a:gd fmla="*/ 39 h 63" name="T21"/>
              <a:gd fmla="*/ 0 w 140" name="T22"/>
              <a:gd fmla="*/ 38 h 63" name="T23"/>
              <a:gd fmla="*/ 0 w 140" name="T24"/>
              <a:gd fmla="*/ 38 h 63" name="T25"/>
              <a:gd fmla="*/ 0 w 140" name="T26"/>
              <a:gd fmla="*/ 63 h 63" name="T27"/>
              <a:gd fmla="*/ 130 w 140" name="T28"/>
              <a:gd fmla="*/ 63 h 63" name="T29"/>
              <a:gd fmla="*/ 140 w 140" name="T30"/>
              <a:gd fmla="*/ 53 h 63" name="T31"/>
              <a:gd fmla="*/ 140 w 140" name="T32"/>
              <a:gd fmla="*/ 9 h 63" name="T33"/>
              <a:gd fmla="*/ 130 w 140" name="T34"/>
              <a:gd fmla="*/ 0 h 63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62" w="140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4" y="21"/>
                  <a:pt x="7" y="19"/>
                  <a:pt x="12" y="19"/>
                </a:cubicBezTo>
                <a:cubicBezTo>
                  <a:pt x="19" y="19"/>
                  <a:pt x="24" y="24"/>
                  <a:pt x="24" y="32"/>
                </a:cubicBezTo>
                <a:cubicBezTo>
                  <a:pt x="24" y="39"/>
                  <a:pt x="19" y="44"/>
                  <a:pt x="12" y="44"/>
                </a:cubicBezTo>
                <a:cubicBezTo>
                  <a:pt x="7" y="44"/>
                  <a:pt x="4" y="42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3"/>
                  <a:pt x="140" y="59"/>
                  <a:pt x="140" y="5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7"/>
          <p:cNvSpPr/>
          <p:nvPr/>
        </p:nvSpPr>
        <p:spPr bwMode="auto">
          <a:xfrm>
            <a:off x="6651955" y="1925870"/>
            <a:ext cx="1779450" cy="1323868"/>
          </a:xfrm>
          <a:custGeom>
            <a:gdLst>
              <a:gd fmla="*/ 61 w 86" name="T0"/>
              <a:gd fmla="*/ 38 h 64" name="T1"/>
              <a:gd fmla="*/ 65 w 86" name="T2"/>
              <a:gd fmla="*/ 34 h 64" name="T3"/>
              <a:gd fmla="*/ 70 w 86" name="T4"/>
              <a:gd fmla="*/ 37 h 64" name="T5"/>
              <a:gd fmla="*/ 77 w 86" name="T6"/>
              <a:gd fmla="*/ 41 h 64" name="T7"/>
              <a:gd fmla="*/ 86 w 86" name="T8"/>
              <a:gd fmla="*/ 32 h 64" name="T9"/>
              <a:gd fmla="*/ 77 w 86" name="T10"/>
              <a:gd fmla="*/ 23 h 64" name="T11"/>
              <a:gd fmla="*/ 70 w 86" name="T12"/>
              <a:gd fmla="*/ 27 h 64" name="T13"/>
              <a:gd fmla="*/ 65 w 86" name="T14"/>
              <a:gd fmla="*/ 30 h 64" name="T15"/>
              <a:gd fmla="*/ 61 w 86" name="T16"/>
              <a:gd fmla="*/ 26 h 64" name="T17"/>
              <a:gd fmla="*/ 61 w 86" name="T18"/>
              <a:gd fmla="*/ 26 h 64" name="T19"/>
              <a:gd fmla="*/ 61 w 86" name="T20"/>
              <a:gd fmla="*/ 0 h 64" name="T21"/>
              <a:gd fmla="*/ 10 w 86" name="T22"/>
              <a:gd fmla="*/ 0 h 64" name="T23"/>
              <a:gd fmla="*/ 0 w 86" name="T24"/>
              <a:gd fmla="*/ 10 h 64" name="T25"/>
              <a:gd fmla="*/ 0 w 86" name="T26"/>
              <a:gd fmla="*/ 54 h 64" name="T27"/>
              <a:gd fmla="*/ 10 w 86" name="T28"/>
              <a:gd fmla="*/ 64 h 64" name="T29"/>
              <a:gd fmla="*/ 61 w 86" name="T30"/>
              <a:gd fmla="*/ 64 h 64" name="T31"/>
              <a:gd fmla="*/ 61 w 86" name="T32"/>
              <a:gd fmla="*/ 38 h 64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64" w="86">
                <a:moveTo>
                  <a:pt x="61" y="38"/>
                </a:moveTo>
                <a:cubicBezTo>
                  <a:pt x="62" y="36"/>
                  <a:pt x="63" y="34"/>
                  <a:pt x="65" y="34"/>
                </a:cubicBezTo>
                <a:cubicBezTo>
                  <a:pt x="68" y="34"/>
                  <a:pt x="69" y="36"/>
                  <a:pt x="70" y="37"/>
                </a:cubicBezTo>
                <a:cubicBezTo>
                  <a:pt x="71" y="39"/>
                  <a:pt x="74" y="41"/>
                  <a:pt x="77" y="41"/>
                </a:cubicBezTo>
                <a:cubicBezTo>
                  <a:pt x="82" y="41"/>
                  <a:pt x="86" y="37"/>
                  <a:pt x="86" y="32"/>
                </a:cubicBezTo>
                <a:cubicBezTo>
                  <a:pt x="86" y="27"/>
                  <a:pt x="82" y="23"/>
                  <a:pt x="77" y="23"/>
                </a:cubicBezTo>
                <a:cubicBezTo>
                  <a:pt x="74" y="23"/>
                  <a:pt x="71" y="25"/>
                  <a:pt x="70" y="27"/>
                </a:cubicBezTo>
                <a:cubicBezTo>
                  <a:pt x="69" y="27"/>
                  <a:pt x="68" y="30"/>
                  <a:pt x="65" y="30"/>
                </a:cubicBezTo>
                <a:cubicBezTo>
                  <a:pt x="63" y="30"/>
                  <a:pt x="62" y="28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9"/>
                  <a:pt x="5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7997262" y="1925870"/>
            <a:ext cx="2894286" cy="1323868"/>
          </a:xfrm>
          <a:custGeom>
            <a:gdLst>
              <a:gd fmla="*/ 130 w 140" name="T0"/>
              <a:gd fmla="*/ 0 h 64" name="T1"/>
              <a:gd fmla="*/ 0 w 140" name="T2"/>
              <a:gd fmla="*/ 0 h 64" name="T3"/>
              <a:gd fmla="*/ 0 w 140" name="T4"/>
              <a:gd fmla="*/ 25 h 64" name="T5"/>
              <a:gd fmla="*/ 0 w 140" name="T6"/>
              <a:gd fmla="*/ 26 h 64" name="T7"/>
              <a:gd fmla="*/ 1 w 140" name="T8"/>
              <a:gd fmla="*/ 25 h 64" name="T9"/>
              <a:gd fmla="*/ 1 w 140" name="T10"/>
              <a:gd fmla="*/ 25 h 64" name="T11"/>
              <a:gd fmla="*/ 12 w 140" name="T12"/>
              <a:gd fmla="*/ 19 h 64" name="T13"/>
              <a:gd fmla="*/ 24 w 140" name="T14"/>
              <a:gd fmla="*/ 32 h 64" name="T15"/>
              <a:gd fmla="*/ 12 w 140" name="T16"/>
              <a:gd fmla="*/ 45 h 64" name="T17"/>
              <a:gd fmla="*/ 1 w 140" name="T18"/>
              <a:gd fmla="*/ 39 h 64" name="T19"/>
              <a:gd fmla="*/ 1 w 140" name="T20"/>
              <a:gd fmla="*/ 39 h 64" name="T21"/>
              <a:gd fmla="*/ 0 w 140" name="T22"/>
              <a:gd fmla="*/ 38 h 64" name="T23"/>
              <a:gd fmla="*/ 0 w 140" name="T24"/>
              <a:gd fmla="*/ 38 h 64" name="T25"/>
              <a:gd fmla="*/ 0 w 140" name="T26"/>
              <a:gd fmla="*/ 64 h 64" name="T27"/>
              <a:gd fmla="*/ 130 w 140" name="T28"/>
              <a:gd fmla="*/ 64 h 64" name="T29"/>
              <a:gd fmla="*/ 140 w 140" name="T30"/>
              <a:gd fmla="*/ 54 h 64" name="T31"/>
              <a:gd fmla="*/ 140 w 140" name="T32"/>
              <a:gd fmla="*/ 10 h 64" name="T33"/>
              <a:gd fmla="*/ 130 w 140" name="T34"/>
              <a:gd fmla="*/ 0 h 6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64" w="140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1"/>
                  <a:pt x="8" y="19"/>
                  <a:pt x="12" y="19"/>
                </a:cubicBezTo>
                <a:cubicBezTo>
                  <a:pt x="19" y="19"/>
                  <a:pt x="24" y="25"/>
                  <a:pt x="24" y="32"/>
                </a:cubicBezTo>
                <a:cubicBezTo>
                  <a:pt x="24" y="39"/>
                  <a:pt x="19" y="45"/>
                  <a:pt x="12" y="45"/>
                </a:cubicBezTo>
                <a:cubicBezTo>
                  <a:pt x="8" y="45"/>
                  <a:pt x="4" y="43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64"/>
                  <a:pt x="0" y="64"/>
                  <a:pt x="0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6" y="64"/>
                  <a:pt x="140" y="59"/>
                  <a:pt x="140" y="5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4"/>
                  <a:pt x="136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9"/>
          <p:cNvSpPr/>
          <p:nvPr/>
        </p:nvSpPr>
        <p:spPr bwMode="auto">
          <a:xfrm>
            <a:off x="1523508" y="4141266"/>
            <a:ext cx="1758011" cy="1323868"/>
          </a:xfrm>
          <a:custGeom>
            <a:gdLst>
              <a:gd fmla="*/ 61 w 85" name="T0"/>
              <a:gd fmla="*/ 38 h 64" name="T1"/>
              <a:gd fmla="*/ 65 w 85" name="T2"/>
              <a:gd fmla="*/ 34 h 64" name="T3"/>
              <a:gd fmla="*/ 69 w 85" name="T4"/>
              <a:gd fmla="*/ 37 h 64" name="T5"/>
              <a:gd fmla="*/ 76 w 85" name="T6"/>
              <a:gd fmla="*/ 41 h 64" name="T7"/>
              <a:gd fmla="*/ 85 w 85" name="T8"/>
              <a:gd fmla="*/ 32 h 64" name="T9"/>
              <a:gd fmla="*/ 76 w 85" name="T10"/>
              <a:gd fmla="*/ 23 h 64" name="T11"/>
              <a:gd fmla="*/ 69 w 85" name="T12"/>
              <a:gd fmla="*/ 27 h 64" name="T13"/>
              <a:gd fmla="*/ 65 w 85" name="T14"/>
              <a:gd fmla="*/ 30 h 64" name="T15"/>
              <a:gd fmla="*/ 61 w 85" name="T16"/>
              <a:gd fmla="*/ 26 h 64" name="T17"/>
              <a:gd fmla="*/ 61 w 85" name="T18"/>
              <a:gd fmla="*/ 26 h 64" name="T19"/>
              <a:gd fmla="*/ 61 w 85" name="T20"/>
              <a:gd fmla="*/ 0 h 64" name="T21"/>
              <a:gd fmla="*/ 10 w 85" name="T22"/>
              <a:gd fmla="*/ 0 h 64" name="T23"/>
              <a:gd fmla="*/ 0 w 85" name="T24"/>
              <a:gd fmla="*/ 10 h 64" name="T25"/>
              <a:gd fmla="*/ 0 w 85" name="T26"/>
              <a:gd fmla="*/ 54 h 64" name="T27"/>
              <a:gd fmla="*/ 10 w 85" name="T28"/>
              <a:gd fmla="*/ 64 h 64" name="T29"/>
              <a:gd fmla="*/ 61 w 85" name="T30"/>
              <a:gd fmla="*/ 64 h 64" name="T31"/>
              <a:gd fmla="*/ 61 w 85" name="T32"/>
              <a:gd fmla="*/ 38 h 64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64" w="85">
                <a:moveTo>
                  <a:pt x="61" y="38"/>
                </a:moveTo>
                <a:cubicBezTo>
                  <a:pt x="61" y="36"/>
                  <a:pt x="62" y="34"/>
                  <a:pt x="65" y="34"/>
                </a:cubicBezTo>
                <a:cubicBezTo>
                  <a:pt x="67" y="34"/>
                  <a:pt x="69" y="36"/>
                  <a:pt x="69" y="37"/>
                </a:cubicBezTo>
                <a:cubicBezTo>
                  <a:pt x="71" y="39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4"/>
                  <a:pt x="69" y="27"/>
                </a:cubicBezTo>
                <a:cubicBezTo>
                  <a:pt x="69" y="27"/>
                  <a:pt x="67" y="30"/>
                  <a:pt x="65" y="30"/>
                </a:cubicBezTo>
                <a:cubicBezTo>
                  <a:pt x="62" y="30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9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2847376" y="4141266"/>
            <a:ext cx="2915725" cy="1323868"/>
          </a:xfrm>
          <a:custGeom>
            <a:gdLst>
              <a:gd fmla="*/ 131 w 141" name="T0"/>
              <a:gd fmla="*/ 0 h 64" name="T1"/>
              <a:gd fmla="*/ 0 w 141" name="T2"/>
              <a:gd fmla="*/ 0 h 64" name="T3"/>
              <a:gd fmla="*/ 0 w 141" name="T4"/>
              <a:gd fmla="*/ 25 h 64" name="T5"/>
              <a:gd fmla="*/ 1 w 141" name="T6"/>
              <a:gd fmla="*/ 26 h 64" name="T7"/>
              <a:gd fmla="*/ 2 w 141" name="T8"/>
              <a:gd fmla="*/ 25 h 64" name="T9"/>
              <a:gd fmla="*/ 2 w 141" name="T10"/>
              <a:gd fmla="*/ 24 h 64" name="T11"/>
              <a:gd fmla="*/ 12 w 141" name="T12"/>
              <a:gd fmla="*/ 19 h 64" name="T13"/>
              <a:gd fmla="*/ 25 w 141" name="T14"/>
              <a:gd fmla="*/ 32 h 64" name="T15"/>
              <a:gd fmla="*/ 12 w 141" name="T16"/>
              <a:gd fmla="*/ 45 h 64" name="T17"/>
              <a:gd fmla="*/ 2 w 141" name="T18"/>
              <a:gd fmla="*/ 39 h 64" name="T19"/>
              <a:gd fmla="*/ 2 w 141" name="T20"/>
              <a:gd fmla="*/ 39 h 64" name="T21"/>
              <a:gd fmla="*/ 1 w 141" name="T22"/>
              <a:gd fmla="*/ 38 h 64" name="T23"/>
              <a:gd fmla="*/ 0 w 141" name="T24"/>
              <a:gd fmla="*/ 38 h 64" name="T25"/>
              <a:gd fmla="*/ 0 w 141" name="T26"/>
              <a:gd fmla="*/ 64 h 64" name="T27"/>
              <a:gd fmla="*/ 131 w 141" name="T28"/>
              <a:gd fmla="*/ 64 h 64" name="T29"/>
              <a:gd fmla="*/ 141 w 141" name="T30"/>
              <a:gd fmla="*/ 54 h 64" name="T31"/>
              <a:gd fmla="*/ 141 w 141" name="T32"/>
              <a:gd fmla="*/ 10 h 64" name="T33"/>
              <a:gd fmla="*/ 131 w 141" name="T34"/>
              <a:gd fmla="*/ 0 h 6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64" w="141">
                <a:moveTo>
                  <a:pt x="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6"/>
                  <a:pt x="1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4" y="21"/>
                  <a:pt x="8" y="19"/>
                  <a:pt x="12" y="19"/>
                </a:cubicBezTo>
                <a:cubicBezTo>
                  <a:pt x="19" y="19"/>
                  <a:pt x="25" y="25"/>
                  <a:pt x="25" y="32"/>
                </a:cubicBezTo>
                <a:cubicBezTo>
                  <a:pt x="25" y="39"/>
                  <a:pt x="19" y="45"/>
                  <a:pt x="12" y="45"/>
                </a:cubicBezTo>
                <a:cubicBezTo>
                  <a:pt x="8" y="45"/>
                  <a:pt x="4" y="43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1" y="38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0" y="64"/>
                  <a:pt x="0" y="64"/>
                  <a:pt x="0" y="64"/>
                </a:cubicBezTo>
                <a:cubicBezTo>
                  <a:pt x="131" y="64"/>
                  <a:pt x="131" y="64"/>
                  <a:pt x="131" y="64"/>
                </a:cubicBezTo>
                <a:cubicBezTo>
                  <a:pt x="136" y="64"/>
                  <a:pt x="141" y="59"/>
                  <a:pt x="141" y="54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1" y="4"/>
                  <a:pt x="136" y="0"/>
                  <a:pt x="131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11"/>
          <p:cNvSpPr/>
          <p:nvPr/>
        </p:nvSpPr>
        <p:spPr bwMode="auto">
          <a:xfrm>
            <a:off x="6651955" y="4141266"/>
            <a:ext cx="1758011" cy="1321188"/>
          </a:xfrm>
          <a:custGeom>
            <a:gdLst>
              <a:gd fmla="*/ 61 w 85" name="T0"/>
              <a:gd fmla="*/ 38 h 64" name="T1"/>
              <a:gd fmla="*/ 65 w 85" name="T2"/>
              <a:gd fmla="*/ 34 h 64" name="T3"/>
              <a:gd fmla="*/ 69 w 85" name="T4"/>
              <a:gd fmla="*/ 37 h 64" name="T5"/>
              <a:gd fmla="*/ 76 w 85" name="T6"/>
              <a:gd fmla="*/ 41 h 64" name="T7"/>
              <a:gd fmla="*/ 85 w 85" name="T8"/>
              <a:gd fmla="*/ 32 h 64" name="T9"/>
              <a:gd fmla="*/ 76 w 85" name="T10"/>
              <a:gd fmla="*/ 23 h 64" name="T11"/>
              <a:gd fmla="*/ 69 w 85" name="T12"/>
              <a:gd fmla="*/ 27 h 64" name="T13"/>
              <a:gd fmla="*/ 65 w 85" name="T14"/>
              <a:gd fmla="*/ 30 h 64" name="T15"/>
              <a:gd fmla="*/ 61 w 85" name="T16"/>
              <a:gd fmla="*/ 26 h 64" name="T17"/>
              <a:gd fmla="*/ 61 w 85" name="T18"/>
              <a:gd fmla="*/ 26 h 64" name="T19"/>
              <a:gd fmla="*/ 61 w 85" name="T20"/>
              <a:gd fmla="*/ 0 h 64" name="T21"/>
              <a:gd fmla="*/ 10 w 85" name="T22"/>
              <a:gd fmla="*/ 0 h 64" name="T23"/>
              <a:gd fmla="*/ 0 w 85" name="T24"/>
              <a:gd fmla="*/ 10 h 64" name="T25"/>
              <a:gd fmla="*/ 0 w 85" name="T26"/>
              <a:gd fmla="*/ 54 h 64" name="T27"/>
              <a:gd fmla="*/ 10 w 85" name="T28"/>
              <a:gd fmla="*/ 64 h 64" name="T29"/>
              <a:gd fmla="*/ 61 w 85" name="T30"/>
              <a:gd fmla="*/ 64 h 64" name="T31"/>
              <a:gd fmla="*/ 61 w 85" name="T32"/>
              <a:gd fmla="*/ 38 h 64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64" w="85">
                <a:moveTo>
                  <a:pt x="61" y="38"/>
                </a:moveTo>
                <a:cubicBezTo>
                  <a:pt x="61" y="37"/>
                  <a:pt x="62" y="34"/>
                  <a:pt x="65" y="34"/>
                </a:cubicBezTo>
                <a:cubicBezTo>
                  <a:pt x="67" y="34"/>
                  <a:pt x="69" y="37"/>
                  <a:pt x="69" y="37"/>
                </a:cubicBezTo>
                <a:cubicBezTo>
                  <a:pt x="71" y="40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5"/>
                  <a:pt x="69" y="27"/>
                </a:cubicBezTo>
                <a:cubicBezTo>
                  <a:pt x="69" y="28"/>
                  <a:pt x="67" y="30"/>
                  <a:pt x="65" y="30"/>
                </a:cubicBezTo>
                <a:cubicBezTo>
                  <a:pt x="62" y="30"/>
                  <a:pt x="61" y="28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Freeform 12"/>
          <p:cNvSpPr/>
          <p:nvPr/>
        </p:nvSpPr>
        <p:spPr bwMode="auto">
          <a:xfrm>
            <a:off x="7997262" y="4141266"/>
            <a:ext cx="2894286" cy="1321188"/>
          </a:xfrm>
          <a:custGeom>
            <a:gdLst>
              <a:gd fmla="*/ 130 w 140" name="T0"/>
              <a:gd fmla="*/ 0 h 64" name="T1"/>
              <a:gd fmla="*/ 0 w 140" name="T2"/>
              <a:gd fmla="*/ 0 h 64" name="T3"/>
              <a:gd fmla="*/ 0 w 140" name="T4"/>
              <a:gd fmla="*/ 26 h 64" name="T5"/>
              <a:gd fmla="*/ 0 w 140" name="T6"/>
              <a:gd fmla="*/ 26 h 64" name="T7"/>
              <a:gd fmla="*/ 1 w 140" name="T8"/>
              <a:gd fmla="*/ 25 h 64" name="T9"/>
              <a:gd fmla="*/ 1 w 140" name="T10"/>
              <a:gd fmla="*/ 25 h 64" name="T11"/>
              <a:gd fmla="*/ 11 w 140" name="T12"/>
              <a:gd fmla="*/ 20 h 64" name="T13"/>
              <a:gd fmla="*/ 24 w 140" name="T14"/>
              <a:gd fmla="*/ 32 h 64" name="T15"/>
              <a:gd fmla="*/ 11 w 140" name="T16"/>
              <a:gd fmla="*/ 45 h 64" name="T17"/>
              <a:gd fmla="*/ 1 w 140" name="T18"/>
              <a:gd fmla="*/ 40 h 64" name="T19"/>
              <a:gd fmla="*/ 1 w 140" name="T20"/>
              <a:gd fmla="*/ 39 h 64" name="T21"/>
              <a:gd fmla="*/ 0 w 140" name="T22"/>
              <a:gd fmla="*/ 38 h 64" name="T23"/>
              <a:gd fmla="*/ 0 w 140" name="T24"/>
              <a:gd fmla="*/ 39 h 64" name="T25"/>
              <a:gd fmla="*/ 0 w 140" name="T26"/>
              <a:gd fmla="*/ 64 h 64" name="T27"/>
              <a:gd fmla="*/ 130 w 140" name="T28"/>
              <a:gd fmla="*/ 64 h 64" name="T29"/>
              <a:gd fmla="*/ 140 w 140" name="T30"/>
              <a:gd fmla="*/ 54 h 64" name="T31"/>
              <a:gd fmla="*/ 140 w 140" name="T32"/>
              <a:gd fmla="*/ 10 h 64" name="T33"/>
              <a:gd fmla="*/ 130 w 140" name="T34"/>
              <a:gd fmla="*/ 0 h 6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64" w="140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2"/>
                  <a:pt x="7" y="20"/>
                  <a:pt x="11" y="20"/>
                </a:cubicBezTo>
                <a:cubicBezTo>
                  <a:pt x="18" y="20"/>
                  <a:pt x="24" y="25"/>
                  <a:pt x="24" y="32"/>
                </a:cubicBezTo>
                <a:cubicBezTo>
                  <a:pt x="24" y="39"/>
                  <a:pt x="18" y="45"/>
                  <a:pt x="11" y="45"/>
                </a:cubicBezTo>
                <a:cubicBezTo>
                  <a:pt x="7" y="45"/>
                  <a:pt x="3" y="43"/>
                  <a:pt x="1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0" y="39"/>
                  <a:pt x="0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64"/>
                  <a:pt x="0" y="64"/>
                  <a:pt x="0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5" y="64"/>
                  <a:pt x="140" y="60"/>
                  <a:pt x="140" y="5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5"/>
                  <a:pt x="135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7063732" y="4503570"/>
            <a:ext cx="467228" cy="596580"/>
            <a:chOff x="3607775" y="6678831"/>
            <a:chExt cx="467228" cy="596580"/>
          </a:xfrm>
          <a:solidFill>
            <a:srgbClr val="18478F"/>
          </a:solidFill>
        </p:grpSpPr>
        <p:sp>
          <p:nvSpPr>
            <p:cNvPr id="31" name="Freeform 27"/>
            <p:cNvSpPr/>
            <p:nvPr/>
          </p:nvSpPr>
          <p:spPr bwMode="auto">
            <a:xfrm>
              <a:off x="3934500" y="6678831"/>
              <a:ext cx="140503" cy="156114"/>
            </a:xfrm>
            <a:custGeom>
              <a:gdLst>
                <a:gd fmla="*/ 0 w 126" name="T0"/>
                <a:gd fmla="*/ 57 h 140" name="T1"/>
                <a:gd fmla="*/ 48 w 126" name="T2"/>
                <a:gd fmla="*/ 0 h 140" name="T3"/>
                <a:gd fmla="*/ 126 w 126" name="T4"/>
                <a:gd fmla="*/ 85 h 140" name="T5"/>
                <a:gd fmla="*/ 78 w 126" name="T6"/>
                <a:gd fmla="*/ 140 h 140" name="T7"/>
                <a:gd fmla="*/ 0 w 126" name="T8"/>
                <a:gd fmla="*/ 57 h 1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" w="125">
                  <a:moveTo>
                    <a:pt x="0" y="57"/>
                  </a:moveTo>
                  <a:lnTo>
                    <a:pt x="48" y="0"/>
                  </a:lnTo>
                  <a:lnTo>
                    <a:pt x="126" y="85"/>
                  </a:lnTo>
                  <a:lnTo>
                    <a:pt x="78" y="140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752738" y="6760234"/>
              <a:ext cx="247553" cy="277660"/>
            </a:xfrm>
            <a:custGeom>
              <a:gdLst>
                <a:gd fmla="*/ 70 w 94" name="T0"/>
                <a:gd fmla="*/ 0 h 105" name="T1"/>
                <a:gd fmla="*/ 63 w 94" name="T2"/>
                <a:gd fmla="*/ 9 h 105" name="T3"/>
                <a:gd fmla="*/ 21 w 94" name="T4"/>
                <a:gd fmla="*/ 30 h 105" name="T5"/>
                <a:gd fmla="*/ 12 w 94" name="T6"/>
                <a:gd fmla="*/ 37 h 105" name="T7"/>
                <a:gd fmla="*/ 1 w 94" name="T8"/>
                <a:gd fmla="*/ 70 h 105" name="T9"/>
                <a:gd fmla="*/ 0 w 94" name="T10"/>
                <a:gd fmla="*/ 77 h 105" name="T11"/>
                <a:gd fmla="*/ 3 w 94" name="T12"/>
                <a:gd fmla="*/ 102 h 105" name="T13"/>
                <a:gd fmla="*/ 3 w 94" name="T14"/>
                <a:gd fmla="*/ 103 h 105" name="T15"/>
                <a:gd fmla="*/ 3 w 94" name="T16"/>
                <a:gd fmla="*/ 103 h 105" name="T17"/>
                <a:gd fmla="*/ 4 w 94" name="T18"/>
                <a:gd fmla="*/ 105 h 105" name="T19"/>
                <a:gd fmla="*/ 4 w 94" name="T20"/>
                <a:gd fmla="*/ 81 h 105" name="T21"/>
                <a:gd fmla="*/ 20 w 94" name="T22"/>
                <a:gd fmla="*/ 81 h 105" name="T23"/>
                <a:gd fmla="*/ 20 w 94" name="T24"/>
                <a:gd fmla="*/ 75 h 105" name="T25"/>
                <a:gd fmla="*/ 30 w 94" name="T26"/>
                <a:gd fmla="*/ 58 h 105" name="T27"/>
                <a:gd fmla="*/ 40 w 94" name="T28"/>
                <a:gd fmla="*/ 62 h 105" name="T29"/>
                <a:gd fmla="*/ 37 w 94" name="T30"/>
                <a:gd fmla="*/ 69 h 105" name="T31"/>
                <a:gd fmla="*/ 27 w 94" name="T32"/>
                <a:gd fmla="*/ 83 h 105" name="T33"/>
                <a:gd fmla="*/ 28 w 94" name="T34"/>
                <a:gd fmla="*/ 93 h 105" name="T35"/>
                <a:gd fmla="*/ 33 w 94" name="T36"/>
                <a:gd fmla="*/ 95 h 105" name="T37"/>
                <a:gd fmla="*/ 41 w 94" name="T38"/>
                <a:gd fmla="*/ 92 h 105" name="T39"/>
                <a:gd fmla="*/ 41 w 94" name="T40"/>
                <a:gd fmla="*/ 92 h 105" name="T41"/>
                <a:gd fmla="*/ 41 w 94" name="T42"/>
                <a:gd fmla="*/ 92 h 105" name="T43"/>
                <a:gd fmla="*/ 63 w 94" name="T44"/>
                <a:gd fmla="*/ 71 h 105" name="T45"/>
                <a:gd fmla="*/ 87 w 94" name="T46"/>
                <a:gd fmla="*/ 36 h 105" name="T47"/>
                <a:gd fmla="*/ 94 w 94" name="T48"/>
                <a:gd fmla="*/ 26 h 105" name="T49"/>
                <a:gd fmla="*/ 70 w 94" name="T50"/>
                <a:gd fmla="*/ 0 h 10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05" w="94">
                  <a:moveTo>
                    <a:pt x="70" y="0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4" y="33"/>
                    <a:pt x="12" y="37"/>
                  </a:cubicBezTo>
                  <a:cubicBezTo>
                    <a:pt x="10" y="40"/>
                    <a:pt x="2" y="67"/>
                    <a:pt x="1" y="70"/>
                  </a:cubicBezTo>
                  <a:cubicBezTo>
                    <a:pt x="0" y="71"/>
                    <a:pt x="0" y="75"/>
                    <a:pt x="0" y="77"/>
                  </a:cubicBezTo>
                  <a:cubicBezTo>
                    <a:pt x="0" y="78"/>
                    <a:pt x="2" y="93"/>
                    <a:pt x="3" y="102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4"/>
                    <a:pt x="4" y="105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2" y="59"/>
                    <a:pt x="37" y="61"/>
                    <a:pt x="40" y="62"/>
                  </a:cubicBezTo>
                  <a:cubicBezTo>
                    <a:pt x="39" y="64"/>
                    <a:pt x="37" y="68"/>
                    <a:pt x="37" y="69"/>
                  </a:cubicBezTo>
                  <a:cubicBezTo>
                    <a:pt x="36" y="71"/>
                    <a:pt x="30" y="78"/>
                    <a:pt x="27" y="83"/>
                  </a:cubicBezTo>
                  <a:cubicBezTo>
                    <a:pt x="25" y="85"/>
                    <a:pt x="24" y="90"/>
                    <a:pt x="28" y="93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7" y="95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56" y="74"/>
                    <a:pt x="63" y="71"/>
                  </a:cubicBezTo>
                  <a:cubicBezTo>
                    <a:pt x="69" y="68"/>
                    <a:pt x="87" y="54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607775" y="6982139"/>
              <a:ext cx="390286" cy="293272"/>
            </a:xfrm>
            <a:custGeom>
              <a:gdLst>
                <a:gd fmla="*/ 124 w 148" name="T0"/>
                <a:gd fmla="*/ 49 h 111" name="T1"/>
                <a:gd fmla="*/ 124 w 148" name="T2"/>
                <a:gd fmla="*/ 104 h 111" name="T3"/>
                <a:gd fmla="*/ 117 w 148" name="T4"/>
                <a:gd fmla="*/ 104 h 111" name="T5"/>
                <a:gd fmla="*/ 117 w 148" name="T6"/>
                <a:gd fmla="*/ 29 h 111" name="T7"/>
                <a:gd fmla="*/ 93 w 148" name="T8"/>
                <a:gd fmla="*/ 29 h 111" name="T9"/>
                <a:gd fmla="*/ 93 w 148" name="T10"/>
                <a:gd fmla="*/ 104 h 111" name="T11"/>
                <a:gd fmla="*/ 86 w 148" name="T12"/>
                <a:gd fmla="*/ 104 h 111" name="T13"/>
                <a:gd fmla="*/ 86 w 148" name="T14"/>
                <a:gd fmla="*/ 14 h 111" name="T15"/>
                <a:gd fmla="*/ 80 w 148" name="T16"/>
                <a:gd fmla="*/ 10 h 111" name="T17"/>
                <a:gd fmla="*/ 78 w 148" name="T18"/>
                <a:gd fmla="*/ 0 h 111" name="T19"/>
                <a:gd fmla="*/ 62 w 148" name="T20"/>
                <a:gd fmla="*/ 0 h 111" name="T21"/>
                <a:gd fmla="*/ 62 w 148" name="T22"/>
                <a:gd fmla="*/ 104 h 111" name="T23"/>
                <a:gd fmla="*/ 55 w 148" name="T24"/>
                <a:gd fmla="*/ 104 h 111" name="T25"/>
                <a:gd fmla="*/ 55 w 148" name="T26"/>
                <a:gd fmla="*/ 36 h 111" name="T27"/>
                <a:gd fmla="*/ 31 w 148" name="T28"/>
                <a:gd fmla="*/ 36 h 111" name="T29"/>
                <a:gd fmla="*/ 31 w 148" name="T30"/>
                <a:gd fmla="*/ 104 h 111" name="T31"/>
                <a:gd fmla="*/ 24 w 148" name="T32"/>
                <a:gd fmla="*/ 104 h 111" name="T33"/>
                <a:gd fmla="*/ 24 w 148" name="T34"/>
                <a:gd fmla="*/ 66 h 111" name="T35"/>
                <a:gd fmla="*/ 0 w 148" name="T36"/>
                <a:gd fmla="*/ 66 h 111" name="T37"/>
                <a:gd fmla="*/ 0 w 148" name="T38"/>
                <a:gd fmla="*/ 104 h 111" name="T39"/>
                <a:gd fmla="*/ 0 w 148" name="T40"/>
                <a:gd fmla="*/ 111 h 111" name="T41"/>
                <a:gd fmla="*/ 148 w 148" name="T42"/>
                <a:gd fmla="*/ 111 h 111" name="T43"/>
                <a:gd fmla="*/ 148 w 148" name="T44"/>
                <a:gd fmla="*/ 104 h 111" name="T45"/>
                <a:gd fmla="*/ 148 w 148" name="T46"/>
                <a:gd fmla="*/ 49 h 111" name="T47"/>
                <a:gd fmla="*/ 124 w 148" name="T48"/>
                <a:gd fmla="*/ 49 h 111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10" w="148">
                  <a:moveTo>
                    <a:pt x="124" y="49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3"/>
                    <a:pt x="81" y="12"/>
                    <a:pt x="80" y="10"/>
                  </a:cubicBezTo>
                  <a:cubicBezTo>
                    <a:pt x="77" y="7"/>
                    <a:pt x="77" y="3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2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84745" y="4473819"/>
            <a:ext cx="577623" cy="614421"/>
            <a:chOff x="1649656" y="2839535"/>
            <a:chExt cx="577623" cy="614421"/>
          </a:xfrm>
          <a:solidFill>
            <a:srgbClr val="18478F"/>
          </a:solidFill>
        </p:grpSpPr>
        <p:sp>
          <p:nvSpPr>
            <p:cNvPr id="35" name="Freeform 30"/>
            <p:cNvSpPr/>
            <p:nvPr/>
          </p:nvSpPr>
          <p:spPr bwMode="auto">
            <a:xfrm>
              <a:off x="1987532" y="2839535"/>
              <a:ext cx="239747" cy="269855"/>
            </a:xfrm>
            <a:custGeom>
              <a:gdLst>
                <a:gd fmla="*/ 76 w 91" name="T0"/>
                <a:gd fmla="*/ 45 h 102" name="T1"/>
                <a:gd fmla="*/ 50 w 91" name="T2"/>
                <a:gd fmla="*/ 52 h 102" name="T3"/>
                <a:gd fmla="*/ 11 w 91" name="T4"/>
                <a:gd fmla="*/ 102 h 102" name="T5"/>
                <a:gd fmla="*/ 0 w 91" name="T6"/>
                <a:gd fmla="*/ 93 h 102" name="T7"/>
                <a:gd fmla="*/ 43 w 91" name="T8"/>
                <a:gd fmla="*/ 47 h 102" name="T9"/>
                <a:gd fmla="*/ 45 w 91" name="T10"/>
                <a:gd fmla="*/ 19 h 102" name="T11"/>
                <a:gd fmla="*/ 70 w 91" name="T12"/>
                <a:gd fmla="*/ 0 h 102" name="T13"/>
                <a:gd fmla="*/ 67 w 91" name="T14"/>
                <a:gd fmla="*/ 22 h 102" name="T15"/>
                <a:gd fmla="*/ 70 w 91" name="T16"/>
                <a:gd fmla="*/ 22 h 102" name="T17"/>
                <a:gd fmla="*/ 70 w 91" name="T18"/>
                <a:gd fmla="*/ 24 h 102" name="T19"/>
                <a:gd fmla="*/ 91 w 91" name="T20"/>
                <a:gd fmla="*/ 17 h 102" name="T21"/>
                <a:gd fmla="*/ 76 w 91" name="T22"/>
                <a:gd fmla="*/ 45 h 1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2" w="91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49656" y="3024642"/>
              <a:ext cx="461652" cy="429314"/>
            </a:xfrm>
            <a:custGeom>
              <a:gdLst>
                <a:gd fmla="*/ 77 w 175" name="T0"/>
                <a:gd fmla="*/ 0 h 163" name="T1"/>
                <a:gd fmla="*/ 127 w 175" name="T2"/>
                <a:gd fmla="*/ 16 h 163" name="T3"/>
                <a:gd fmla="*/ 107 w 175" name="T4"/>
                <a:gd fmla="*/ 40 h 163" name="T5"/>
                <a:gd fmla="*/ 84 w 175" name="T6"/>
                <a:gd fmla="*/ 34 h 163" name="T7"/>
                <a:gd fmla="*/ 44 w 175" name="T8"/>
                <a:gd fmla="*/ 80 h 163" name="T9"/>
                <a:gd fmla="*/ 96 w 175" name="T10"/>
                <a:gd fmla="*/ 125 h 163" name="T11"/>
                <a:gd fmla="*/ 135 w 175" name="T12"/>
                <a:gd fmla="*/ 80 h 163" name="T13"/>
                <a:gd fmla="*/ 125 w 175" name="T14"/>
                <a:gd fmla="*/ 56 h 163" name="T15"/>
                <a:gd fmla="*/ 145 w 175" name="T16"/>
                <a:gd fmla="*/ 32 h 163" name="T17"/>
                <a:gd fmla="*/ 169 w 175" name="T18"/>
                <a:gd fmla="*/ 82 h 163" name="T19"/>
                <a:gd fmla="*/ 98 w 175" name="T20"/>
                <a:gd fmla="*/ 163 h 163" name="T21"/>
                <a:gd fmla="*/ 6 w 175" name="T22"/>
                <a:gd fmla="*/ 82 h 163" name="T23"/>
                <a:gd fmla="*/ 77 w 175" name="T24"/>
                <a:gd fmla="*/ 0 h 1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3" w="175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789043" y="3140613"/>
              <a:ext cx="195143" cy="181762"/>
            </a:xfrm>
            <a:custGeom>
              <a:gdLst>
                <a:gd fmla="*/ 42 w 74" name="T0"/>
                <a:gd fmla="*/ 69 h 69" name="T1"/>
                <a:gd fmla="*/ 3 w 74" name="T2"/>
                <a:gd fmla="*/ 35 h 69" name="T3"/>
                <a:gd fmla="*/ 33 w 74" name="T4"/>
                <a:gd fmla="*/ 0 h 69" name="T5"/>
                <a:gd fmla="*/ 49 w 74" name="T6"/>
                <a:gd fmla="*/ 4 h 69" name="T7"/>
                <a:gd fmla="*/ 49 w 74" name="T8"/>
                <a:gd fmla="*/ 11 h 69" name="T9"/>
                <a:gd fmla="*/ 36 w 74" name="T10"/>
                <a:gd fmla="*/ 30 h 69" name="T11"/>
                <a:gd fmla="*/ 42 w 74" name="T12"/>
                <a:gd fmla="*/ 35 h 69" name="T13"/>
                <a:gd fmla="*/ 59 w 74" name="T14"/>
                <a:gd fmla="*/ 20 h 69" name="T15"/>
                <a:gd fmla="*/ 60 w 74" name="T16"/>
                <a:gd fmla="*/ 20 h 69" name="T17"/>
                <a:gd fmla="*/ 66 w 74" name="T18"/>
                <a:gd fmla="*/ 18 h 69" name="T19"/>
                <a:gd fmla="*/ 72 w 74" name="T20"/>
                <a:gd fmla="*/ 35 h 69" name="T21"/>
                <a:gd fmla="*/ 42 w 74" name="T22"/>
                <a:gd fmla="*/ 69 h 6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9" w="74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897208" y="3090433"/>
              <a:ext cx="113740" cy="129352"/>
            </a:xfrm>
            <a:custGeom>
              <a:gdLst>
                <a:gd fmla="*/ 13 w 43" name="T0"/>
                <a:gd fmla="*/ 31 h 49" name="T1"/>
                <a:gd fmla="*/ 14 w 43" name="T2"/>
                <a:gd fmla="*/ 22 h 49" name="T3"/>
                <a:gd fmla="*/ 32 w 43" name="T4"/>
                <a:gd fmla="*/ 0 h 49" name="T5"/>
                <a:gd fmla="*/ 43 w 43" name="T6"/>
                <a:gd fmla="*/ 9 h 49" name="T7"/>
                <a:gd fmla="*/ 24 w 43" name="T8"/>
                <a:gd fmla="*/ 32 h 49" name="T9"/>
                <a:gd fmla="*/ 17 w 43" name="T10"/>
                <a:gd fmla="*/ 34 h 49" name="T11"/>
                <a:gd fmla="*/ 1 w 43" name="T12"/>
                <a:gd fmla="*/ 49 h 49" name="T13"/>
                <a:gd fmla="*/ 0 w 43" name="T14"/>
                <a:gd fmla="*/ 48 h 49" name="T15"/>
                <a:gd fmla="*/ 13 w 43" name="T16"/>
                <a:gd fmla="*/ 31 h 4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9" w="43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40860" y="2312374"/>
            <a:ext cx="461652" cy="550860"/>
            <a:chOff x="689553" y="1041991"/>
            <a:chExt cx="461652" cy="550860"/>
          </a:xfrm>
          <a:solidFill>
            <a:srgbClr val="18478F"/>
          </a:solidFill>
        </p:grpSpPr>
        <p:sp>
          <p:nvSpPr>
            <p:cNvPr id="40" name="Freeform 34"/>
            <p:cNvSpPr/>
            <p:nvPr/>
          </p:nvSpPr>
          <p:spPr bwMode="auto">
            <a:xfrm>
              <a:off x="855703" y="1147926"/>
              <a:ext cx="147193" cy="176186"/>
            </a:xfrm>
            <a:custGeom>
              <a:gdLst>
                <a:gd fmla="*/ 28 w 56" name="T0"/>
                <a:gd fmla="*/ 0 h 67" name="T1"/>
                <a:gd fmla="*/ 0 w 56" name="T2"/>
                <a:gd fmla="*/ 28 h 67" name="T3"/>
                <a:gd fmla="*/ 7 w 56" name="T4"/>
                <a:gd fmla="*/ 46 h 67" name="T5"/>
                <a:gd fmla="*/ 16 w 56" name="T6"/>
                <a:gd fmla="*/ 65 h 67" name="T7"/>
                <a:gd fmla="*/ 16 w 56" name="T8"/>
                <a:gd fmla="*/ 67 h 67" name="T9"/>
                <a:gd fmla="*/ 25 w 56" name="T10"/>
                <a:gd fmla="*/ 67 h 67" name="T11"/>
                <a:gd fmla="*/ 26 w 56" name="T12"/>
                <a:gd fmla="*/ 65 h 67" name="T13"/>
                <a:gd fmla="*/ 22 w 56" name="T14"/>
                <a:gd fmla="*/ 42 h 67" name="T15"/>
                <a:gd fmla="*/ 28 w 56" name="T16"/>
                <a:gd fmla="*/ 41 h 67" name="T17"/>
                <a:gd fmla="*/ 29 w 56" name="T18"/>
                <a:gd fmla="*/ 41 h 67" name="T19"/>
                <a:gd fmla="*/ 34 w 56" name="T20"/>
                <a:gd fmla="*/ 42 h 67" name="T21"/>
                <a:gd fmla="*/ 31 w 56" name="T22"/>
                <a:gd fmla="*/ 65 h 67" name="T23"/>
                <a:gd fmla="*/ 31 w 56" name="T24"/>
                <a:gd fmla="*/ 67 h 67" name="T25"/>
                <a:gd fmla="*/ 40 w 56" name="T26"/>
                <a:gd fmla="*/ 67 h 67" name="T27"/>
                <a:gd fmla="*/ 41 w 56" name="T28"/>
                <a:gd fmla="*/ 65 h 67" name="T29"/>
                <a:gd fmla="*/ 50 w 56" name="T30"/>
                <a:gd fmla="*/ 46 h 67" name="T31"/>
                <a:gd fmla="*/ 56 w 56" name="T32"/>
                <a:gd fmla="*/ 28 h 67" name="T33"/>
                <a:gd fmla="*/ 28 w 56" name="T34"/>
                <a:gd fmla="*/ 0 h 6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7" w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4"/>
                    <a:pt x="2" y="40"/>
                    <a:pt x="7" y="46"/>
                  </a:cubicBezTo>
                  <a:cubicBezTo>
                    <a:pt x="11" y="52"/>
                    <a:pt x="15" y="58"/>
                    <a:pt x="16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1"/>
                    <a:pt x="26" y="50"/>
                    <a:pt x="22" y="42"/>
                  </a:cubicBezTo>
                  <a:cubicBezTo>
                    <a:pt x="24" y="42"/>
                    <a:pt x="26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3" y="42"/>
                    <a:pt x="34" y="42"/>
                  </a:cubicBezTo>
                  <a:cubicBezTo>
                    <a:pt x="32" y="48"/>
                    <a:pt x="31" y="55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58"/>
                    <a:pt x="46" y="52"/>
                    <a:pt x="50" y="46"/>
                  </a:cubicBezTo>
                  <a:cubicBezTo>
                    <a:pt x="54" y="41"/>
                    <a:pt x="56" y="3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89553" y="1041991"/>
              <a:ext cx="461652" cy="550860"/>
            </a:xfrm>
            <a:custGeom>
              <a:gdLst>
                <a:gd fmla="*/ 146 w 175" name="T0"/>
                <a:gd fmla="*/ 24 h 209" name="T1"/>
                <a:gd fmla="*/ 66 w 175" name="T2"/>
                <a:gd fmla="*/ 8 h 209" name="T3"/>
                <a:gd fmla="*/ 16 w 175" name="T4"/>
                <a:gd fmla="*/ 67 h 209" name="T5"/>
                <a:gd fmla="*/ 16 w 175" name="T6"/>
                <a:gd fmla="*/ 85 h 209" name="T7"/>
                <a:gd fmla="*/ 20 w 175" name="T8"/>
                <a:gd fmla="*/ 94 h 209" name="T9"/>
                <a:gd fmla="*/ 19 w 175" name="T10"/>
                <a:gd fmla="*/ 97 h 209" name="T11"/>
                <a:gd fmla="*/ 2 w 175" name="T12"/>
                <a:gd fmla="*/ 121 h 209" name="T13"/>
                <a:gd fmla="*/ 1 w 175" name="T14"/>
                <a:gd fmla="*/ 127 h 209" name="T15"/>
                <a:gd fmla="*/ 14 w 175" name="T16"/>
                <a:gd fmla="*/ 132 h 209" name="T17"/>
                <a:gd fmla="*/ 16 w 175" name="T18"/>
                <a:gd fmla="*/ 139 h 209" name="T19"/>
                <a:gd fmla="*/ 15 w 175" name="T20"/>
                <a:gd fmla="*/ 146 h 209" name="T21"/>
                <a:gd fmla="*/ 19 w 175" name="T22"/>
                <a:gd fmla="*/ 148 h 209" name="T23"/>
                <a:gd fmla="*/ 16 w 175" name="T24"/>
                <a:gd fmla="*/ 151 h 209" name="T25"/>
                <a:gd fmla="*/ 19 w 175" name="T26"/>
                <a:gd fmla="*/ 157 h 209" name="T27"/>
                <a:gd fmla="*/ 21 w 175" name="T28"/>
                <a:gd fmla="*/ 171 h 209" name="T29"/>
                <a:gd fmla="*/ 23 w 175" name="T30"/>
                <a:gd fmla="*/ 187 h 209" name="T31"/>
                <a:gd fmla="*/ 60 w 175" name="T32"/>
                <a:gd fmla="*/ 184 h 209" name="T33"/>
                <a:gd fmla="*/ 68 w 175" name="T34"/>
                <a:gd fmla="*/ 209 h 209" name="T35"/>
                <a:gd fmla="*/ 152 w 175" name="T36"/>
                <a:gd fmla="*/ 183 h 209" name="T37"/>
                <a:gd fmla="*/ 145 w 175" name="T38"/>
                <a:gd fmla="*/ 159 h 209" name="T39"/>
                <a:gd fmla="*/ 166 w 175" name="T40"/>
                <a:gd fmla="*/ 106 h 209" name="T41"/>
                <a:gd fmla="*/ 146 w 175" name="T42"/>
                <a:gd fmla="*/ 24 h 209" name="T43"/>
                <a:gd fmla="*/ 118 w 175" name="T44"/>
                <a:gd fmla="*/ 90 h 209" name="T45"/>
                <a:gd fmla="*/ 110 w 175" name="T46"/>
                <a:gd fmla="*/ 110 h 209" name="T47"/>
                <a:gd fmla="*/ 110 w 175" name="T48"/>
                <a:gd fmla="*/ 128 h 209" name="T49"/>
                <a:gd fmla="*/ 104 w 175" name="T50"/>
                <a:gd fmla="*/ 136 h 209" name="T51"/>
                <a:gd fmla="*/ 97 w 175" name="T52"/>
                <a:gd fmla="*/ 136 h 209" name="T53"/>
                <a:gd fmla="*/ 96 w 175" name="T54"/>
                <a:gd fmla="*/ 136 h 209" name="T55"/>
                <a:gd fmla="*/ 91 w 175" name="T56"/>
                <a:gd fmla="*/ 139 h 209" name="T57"/>
                <a:gd fmla="*/ 87 w 175" name="T58"/>
                <a:gd fmla="*/ 136 h 209" name="T59"/>
                <a:gd fmla="*/ 86 w 175" name="T60"/>
                <a:gd fmla="*/ 136 h 209" name="T61"/>
                <a:gd fmla="*/ 79 w 175" name="T62"/>
                <a:gd fmla="*/ 136 h 209" name="T63"/>
                <a:gd fmla="*/ 73 w 175" name="T64"/>
                <a:gd fmla="*/ 129 h 209" name="T65"/>
                <a:gd fmla="*/ 73 w 175" name="T66"/>
                <a:gd fmla="*/ 110 h 209" name="T67"/>
                <a:gd fmla="*/ 65 w 175" name="T68"/>
                <a:gd fmla="*/ 90 h 209" name="T69"/>
                <a:gd fmla="*/ 57 w 175" name="T70"/>
                <a:gd fmla="*/ 68 h 209" name="T71"/>
                <a:gd fmla="*/ 91 w 175" name="T72"/>
                <a:gd fmla="*/ 34 h 209" name="T73"/>
                <a:gd fmla="*/ 126 w 175" name="T74"/>
                <a:gd fmla="*/ 68 h 209" name="T75"/>
                <a:gd fmla="*/ 118 w 175" name="T76"/>
                <a:gd fmla="*/ 90 h 209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09" w="175">
                  <a:moveTo>
                    <a:pt x="146" y="24"/>
                  </a:moveTo>
                  <a:cubicBezTo>
                    <a:pt x="126" y="8"/>
                    <a:pt x="100" y="0"/>
                    <a:pt x="66" y="8"/>
                  </a:cubicBezTo>
                  <a:cubicBezTo>
                    <a:pt x="42" y="15"/>
                    <a:pt x="21" y="33"/>
                    <a:pt x="16" y="67"/>
                  </a:cubicBezTo>
                  <a:cubicBezTo>
                    <a:pt x="14" y="78"/>
                    <a:pt x="16" y="84"/>
                    <a:pt x="16" y="85"/>
                  </a:cubicBezTo>
                  <a:cubicBezTo>
                    <a:pt x="18" y="87"/>
                    <a:pt x="20" y="91"/>
                    <a:pt x="20" y="94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0" y="125"/>
                    <a:pt x="1" y="127"/>
                  </a:cubicBezTo>
                  <a:cubicBezTo>
                    <a:pt x="4" y="132"/>
                    <a:pt x="12" y="131"/>
                    <a:pt x="14" y="132"/>
                  </a:cubicBezTo>
                  <a:cubicBezTo>
                    <a:pt x="16" y="133"/>
                    <a:pt x="17" y="136"/>
                    <a:pt x="16" y="139"/>
                  </a:cubicBezTo>
                  <a:cubicBezTo>
                    <a:pt x="15" y="141"/>
                    <a:pt x="13" y="145"/>
                    <a:pt x="15" y="146"/>
                  </a:cubicBezTo>
                  <a:cubicBezTo>
                    <a:pt x="17" y="147"/>
                    <a:pt x="19" y="148"/>
                    <a:pt x="19" y="148"/>
                  </a:cubicBezTo>
                  <a:cubicBezTo>
                    <a:pt x="19" y="148"/>
                    <a:pt x="16" y="149"/>
                    <a:pt x="16" y="151"/>
                  </a:cubicBezTo>
                  <a:cubicBezTo>
                    <a:pt x="15" y="153"/>
                    <a:pt x="16" y="156"/>
                    <a:pt x="19" y="157"/>
                  </a:cubicBezTo>
                  <a:cubicBezTo>
                    <a:pt x="19" y="157"/>
                    <a:pt x="22" y="164"/>
                    <a:pt x="21" y="171"/>
                  </a:cubicBezTo>
                  <a:cubicBezTo>
                    <a:pt x="20" y="177"/>
                    <a:pt x="18" y="183"/>
                    <a:pt x="23" y="187"/>
                  </a:cubicBezTo>
                  <a:cubicBezTo>
                    <a:pt x="28" y="191"/>
                    <a:pt x="48" y="188"/>
                    <a:pt x="60" y="184"/>
                  </a:cubicBezTo>
                  <a:cubicBezTo>
                    <a:pt x="60" y="184"/>
                    <a:pt x="64" y="191"/>
                    <a:pt x="68" y="20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47" y="170"/>
                    <a:pt x="145" y="163"/>
                    <a:pt x="145" y="159"/>
                  </a:cubicBezTo>
                  <a:cubicBezTo>
                    <a:pt x="143" y="148"/>
                    <a:pt x="160" y="128"/>
                    <a:pt x="166" y="106"/>
                  </a:cubicBezTo>
                  <a:cubicBezTo>
                    <a:pt x="173" y="81"/>
                    <a:pt x="175" y="48"/>
                    <a:pt x="146" y="24"/>
                  </a:cubicBezTo>
                  <a:close/>
                  <a:moveTo>
                    <a:pt x="118" y="90"/>
                  </a:moveTo>
                  <a:cubicBezTo>
                    <a:pt x="112" y="98"/>
                    <a:pt x="110" y="104"/>
                    <a:pt x="110" y="110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33"/>
                    <a:pt x="107" y="136"/>
                    <a:pt x="104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8"/>
                    <a:pt x="93" y="139"/>
                    <a:pt x="91" y="139"/>
                  </a:cubicBezTo>
                  <a:cubicBezTo>
                    <a:pt x="89" y="139"/>
                    <a:pt x="88" y="138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3" y="133"/>
                    <a:pt x="73" y="12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4"/>
                    <a:pt x="70" y="98"/>
                    <a:pt x="65" y="90"/>
                  </a:cubicBezTo>
                  <a:cubicBezTo>
                    <a:pt x="59" y="83"/>
                    <a:pt x="57" y="76"/>
                    <a:pt x="57" y="68"/>
                  </a:cubicBezTo>
                  <a:cubicBezTo>
                    <a:pt x="57" y="49"/>
                    <a:pt x="72" y="34"/>
                    <a:pt x="91" y="34"/>
                  </a:cubicBezTo>
                  <a:cubicBezTo>
                    <a:pt x="110" y="34"/>
                    <a:pt x="126" y="49"/>
                    <a:pt x="126" y="68"/>
                  </a:cubicBezTo>
                  <a:cubicBezTo>
                    <a:pt x="126" y="76"/>
                    <a:pt x="123" y="83"/>
                    <a:pt x="11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6193" y="2312374"/>
            <a:ext cx="664601" cy="579853"/>
            <a:chOff x="4499856" y="8587886"/>
            <a:chExt cx="664601" cy="579853"/>
          </a:xfrm>
          <a:solidFill>
            <a:srgbClr val="18478F"/>
          </a:solidFill>
        </p:grpSpPr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4499856" y="8727274"/>
              <a:ext cx="440465" cy="440465"/>
            </a:xfrm>
            <a:custGeom>
              <a:gdLst>
                <a:gd fmla="*/ 161 w 167" name="T0"/>
                <a:gd fmla="*/ 71 h 167" name="T1"/>
                <a:gd fmla="*/ 148 w 167" name="T2"/>
                <a:gd fmla="*/ 71 h 167" name="T3"/>
                <a:gd fmla="*/ 138 w 167" name="T4"/>
                <a:gd fmla="*/ 47 h 167" name="T5"/>
                <a:gd fmla="*/ 147 w 167" name="T6"/>
                <a:gd fmla="*/ 38 h 167" name="T7"/>
                <a:gd fmla="*/ 148 w 167" name="T8"/>
                <a:gd fmla="*/ 31 h 167" name="T9"/>
                <a:gd fmla="*/ 136 w 167" name="T10"/>
                <a:gd fmla="*/ 19 h 167" name="T11"/>
                <a:gd fmla="*/ 129 w 167" name="T12"/>
                <a:gd fmla="*/ 20 h 167" name="T13"/>
                <a:gd fmla="*/ 120 w 167" name="T14"/>
                <a:gd fmla="*/ 29 h 167" name="T15"/>
                <a:gd fmla="*/ 96 w 167" name="T16"/>
                <a:gd fmla="*/ 19 h 167" name="T17"/>
                <a:gd fmla="*/ 96 w 167" name="T18"/>
                <a:gd fmla="*/ 6 h 167" name="T19"/>
                <a:gd fmla="*/ 92 w 167" name="T20"/>
                <a:gd fmla="*/ 0 h 167" name="T21"/>
                <a:gd fmla="*/ 75 w 167" name="T22"/>
                <a:gd fmla="*/ 0 h 167" name="T23"/>
                <a:gd fmla="*/ 71 w 167" name="T24"/>
                <a:gd fmla="*/ 6 h 167" name="T25"/>
                <a:gd fmla="*/ 71 w 167" name="T26"/>
                <a:gd fmla="*/ 19 h 167" name="T27"/>
                <a:gd fmla="*/ 46 w 167" name="T28"/>
                <a:gd fmla="*/ 29 h 167" name="T29"/>
                <a:gd fmla="*/ 37 w 167" name="T30"/>
                <a:gd fmla="*/ 20 h 167" name="T31"/>
                <a:gd fmla="*/ 30 w 167" name="T32"/>
                <a:gd fmla="*/ 19 h 167" name="T33"/>
                <a:gd fmla="*/ 18 w 167" name="T34"/>
                <a:gd fmla="*/ 31 h 167" name="T35"/>
                <a:gd fmla="*/ 19 w 167" name="T36"/>
                <a:gd fmla="*/ 38 h 167" name="T37"/>
                <a:gd fmla="*/ 29 w 167" name="T38"/>
                <a:gd fmla="*/ 47 h 167" name="T39"/>
                <a:gd fmla="*/ 19 w 167" name="T40"/>
                <a:gd fmla="*/ 71 h 167" name="T41"/>
                <a:gd fmla="*/ 6 w 167" name="T42"/>
                <a:gd fmla="*/ 71 h 167" name="T43"/>
                <a:gd fmla="*/ 0 w 167" name="T44"/>
                <a:gd fmla="*/ 75 h 167" name="T45"/>
                <a:gd fmla="*/ 0 w 167" name="T46"/>
                <a:gd fmla="*/ 92 h 167" name="T47"/>
                <a:gd fmla="*/ 6 w 167" name="T48"/>
                <a:gd fmla="*/ 96 h 167" name="T49"/>
                <a:gd fmla="*/ 19 w 167" name="T50"/>
                <a:gd fmla="*/ 96 h 167" name="T51"/>
                <a:gd fmla="*/ 29 w 167" name="T52"/>
                <a:gd fmla="*/ 120 h 167" name="T53"/>
                <a:gd fmla="*/ 19 w 167" name="T54"/>
                <a:gd fmla="*/ 130 h 167" name="T55"/>
                <a:gd fmla="*/ 18 w 167" name="T56"/>
                <a:gd fmla="*/ 137 h 167" name="T57"/>
                <a:gd fmla="*/ 30 w 167" name="T58"/>
                <a:gd fmla="*/ 148 h 167" name="T59"/>
                <a:gd fmla="*/ 37 w 167" name="T60"/>
                <a:gd fmla="*/ 147 h 167" name="T61"/>
                <a:gd fmla="*/ 46 w 167" name="T62"/>
                <a:gd fmla="*/ 138 h 167" name="T63"/>
                <a:gd fmla="*/ 71 w 167" name="T64"/>
                <a:gd fmla="*/ 148 h 167" name="T65"/>
                <a:gd fmla="*/ 71 w 167" name="T66"/>
                <a:gd fmla="*/ 161 h 167" name="T67"/>
                <a:gd fmla="*/ 75 w 167" name="T68"/>
                <a:gd fmla="*/ 167 h 167" name="T69"/>
                <a:gd fmla="*/ 92 w 167" name="T70"/>
                <a:gd fmla="*/ 167 h 167" name="T71"/>
                <a:gd fmla="*/ 96 w 167" name="T72"/>
                <a:gd fmla="*/ 161 h 167" name="T73"/>
                <a:gd fmla="*/ 96 w 167" name="T74"/>
                <a:gd fmla="*/ 148 h 167" name="T75"/>
                <a:gd fmla="*/ 120 w 167" name="T76"/>
                <a:gd fmla="*/ 138 h 167" name="T77"/>
                <a:gd fmla="*/ 129 w 167" name="T78"/>
                <a:gd fmla="*/ 147 h 167" name="T79"/>
                <a:gd fmla="*/ 136 w 167" name="T80"/>
                <a:gd fmla="*/ 148 h 167" name="T81"/>
                <a:gd fmla="*/ 148 w 167" name="T82"/>
                <a:gd fmla="*/ 137 h 167" name="T83"/>
                <a:gd fmla="*/ 147 w 167" name="T84"/>
                <a:gd fmla="*/ 130 h 167" name="T85"/>
                <a:gd fmla="*/ 138 w 167" name="T86"/>
                <a:gd fmla="*/ 120 h 167" name="T87"/>
                <a:gd fmla="*/ 148 w 167" name="T88"/>
                <a:gd fmla="*/ 96 h 167" name="T89"/>
                <a:gd fmla="*/ 161 w 167" name="T90"/>
                <a:gd fmla="*/ 96 h 167" name="T91"/>
                <a:gd fmla="*/ 167 w 167" name="T92"/>
                <a:gd fmla="*/ 92 h 167" name="T93"/>
                <a:gd fmla="*/ 167 w 167" name="T94"/>
                <a:gd fmla="*/ 75 h 167" name="T95"/>
                <a:gd fmla="*/ 161 w 167" name="T96"/>
                <a:gd fmla="*/ 71 h 167" name="T97"/>
                <a:gd fmla="*/ 83 w 167" name="T98"/>
                <a:gd fmla="*/ 114 h 167" name="T99"/>
                <a:gd fmla="*/ 52 w 167" name="T100"/>
                <a:gd fmla="*/ 84 h 167" name="T101"/>
                <a:gd fmla="*/ 83 w 167" name="T102"/>
                <a:gd fmla="*/ 53 h 167" name="T103"/>
                <a:gd fmla="*/ 114 w 167" name="T104"/>
                <a:gd fmla="*/ 84 h 167" name="T105"/>
                <a:gd fmla="*/ 83 w 167" name="T106"/>
                <a:gd fmla="*/ 114 h 16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67" w="167">
                  <a:moveTo>
                    <a:pt x="161" y="71"/>
                  </a:moveTo>
                  <a:cubicBezTo>
                    <a:pt x="148" y="71"/>
                    <a:pt x="148" y="71"/>
                    <a:pt x="148" y="71"/>
                  </a:cubicBezTo>
                  <a:cubicBezTo>
                    <a:pt x="146" y="62"/>
                    <a:pt x="143" y="54"/>
                    <a:pt x="138" y="4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6"/>
                    <a:pt x="150" y="32"/>
                    <a:pt x="148" y="3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5" y="17"/>
                    <a:pt x="131" y="18"/>
                    <a:pt x="129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3" y="24"/>
                    <a:pt x="105" y="21"/>
                    <a:pt x="96" y="19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4" y="0"/>
                    <a:pt x="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1" y="3"/>
                    <a:pt x="71" y="6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2" y="21"/>
                    <a:pt x="54" y="24"/>
                    <a:pt x="46" y="2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5" y="18"/>
                    <a:pt x="32" y="17"/>
                    <a:pt x="30" y="1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6"/>
                    <a:pt x="19" y="3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4" y="54"/>
                    <a:pt x="20" y="62"/>
                    <a:pt x="19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105"/>
                    <a:pt x="24" y="113"/>
                    <a:pt x="29" y="12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7" y="132"/>
                    <a:pt x="17" y="135"/>
                    <a:pt x="18" y="137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2" y="150"/>
                    <a:pt x="35" y="150"/>
                    <a:pt x="37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54" y="143"/>
                    <a:pt x="62" y="147"/>
                    <a:pt x="71" y="148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4"/>
                    <a:pt x="73" y="167"/>
                    <a:pt x="75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4"/>
                    <a:pt x="96" y="161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05" y="147"/>
                    <a:pt x="113" y="143"/>
                    <a:pt x="120" y="13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1" y="150"/>
                    <a:pt x="135" y="150"/>
                    <a:pt x="136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0" y="135"/>
                    <a:pt x="149" y="132"/>
                    <a:pt x="147" y="13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3" y="113"/>
                    <a:pt x="146" y="105"/>
                    <a:pt x="148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4" y="96"/>
                    <a:pt x="167" y="94"/>
                    <a:pt x="167" y="92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7" y="73"/>
                    <a:pt x="164" y="71"/>
                    <a:pt x="161" y="71"/>
                  </a:cubicBezTo>
                  <a:close/>
                  <a:moveTo>
                    <a:pt x="83" y="114"/>
                  </a:moveTo>
                  <a:cubicBezTo>
                    <a:pt x="66" y="114"/>
                    <a:pt x="52" y="101"/>
                    <a:pt x="52" y="84"/>
                  </a:cubicBezTo>
                  <a:cubicBezTo>
                    <a:pt x="52" y="67"/>
                    <a:pt x="66" y="53"/>
                    <a:pt x="83" y="53"/>
                  </a:cubicBezTo>
                  <a:cubicBezTo>
                    <a:pt x="100" y="53"/>
                    <a:pt x="114" y="67"/>
                    <a:pt x="114" y="84"/>
                  </a:cubicBezTo>
                  <a:cubicBezTo>
                    <a:pt x="114" y="101"/>
                    <a:pt x="100" y="114"/>
                    <a:pt x="8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4845538" y="8587886"/>
              <a:ext cx="318919" cy="316689"/>
            </a:xfrm>
            <a:custGeom>
              <a:gdLst>
                <a:gd fmla="*/ 117 w 121" name="T0"/>
                <a:gd fmla="*/ 51 h 120" name="T1"/>
                <a:gd fmla="*/ 108 w 121" name="T2"/>
                <a:gd fmla="*/ 51 h 120" name="T3"/>
                <a:gd fmla="*/ 100 w 121" name="T4"/>
                <a:gd fmla="*/ 33 h 120" name="T5"/>
                <a:gd fmla="*/ 107 w 121" name="T6"/>
                <a:gd fmla="*/ 27 h 120" name="T7"/>
                <a:gd fmla="*/ 108 w 121" name="T8"/>
                <a:gd fmla="*/ 22 h 120" name="T9"/>
                <a:gd fmla="*/ 99 w 121" name="T10"/>
                <a:gd fmla="*/ 13 h 120" name="T11"/>
                <a:gd fmla="*/ 94 w 121" name="T12"/>
                <a:gd fmla="*/ 14 h 120" name="T13"/>
                <a:gd fmla="*/ 87 w 121" name="T14"/>
                <a:gd fmla="*/ 20 h 120" name="T15"/>
                <a:gd fmla="*/ 70 w 121" name="T16"/>
                <a:gd fmla="*/ 13 h 120" name="T17"/>
                <a:gd fmla="*/ 70 w 121" name="T18"/>
                <a:gd fmla="*/ 4 h 120" name="T19"/>
                <a:gd fmla="*/ 67 w 121" name="T20"/>
                <a:gd fmla="*/ 0 h 120" name="T21"/>
                <a:gd fmla="*/ 55 w 121" name="T22"/>
                <a:gd fmla="*/ 0 h 120" name="T23"/>
                <a:gd fmla="*/ 52 w 121" name="T24"/>
                <a:gd fmla="*/ 4 h 120" name="T25"/>
                <a:gd fmla="*/ 52 w 121" name="T26"/>
                <a:gd fmla="*/ 13 h 120" name="T27"/>
                <a:gd fmla="*/ 34 w 121" name="T28"/>
                <a:gd fmla="*/ 20 h 120" name="T29"/>
                <a:gd fmla="*/ 28 w 121" name="T30"/>
                <a:gd fmla="*/ 14 h 120" name="T31"/>
                <a:gd fmla="*/ 22 w 121" name="T32"/>
                <a:gd fmla="*/ 13 h 120" name="T33"/>
                <a:gd fmla="*/ 14 w 121" name="T34"/>
                <a:gd fmla="*/ 22 h 120" name="T35"/>
                <a:gd fmla="*/ 15 w 121" name="T36"/>
                <a:gd fmla="*/ 27 h 120" name="T37"/>
                <a:gd fmla="*/ 21 w 121" name="T38"/>
                <a:gd fmla="*/ 33 h 120" name="T39"/>
                <a:gd fmla="*/ 14 w 121" name="T40"/>
                <a:gd fmla="*/ 51 h 120" name="T41"/>
                <a:gd fmla="*/ 5 w 121" name="T42"/>
                <a:gd fmla="*/ 51 h 120" name="T43"/>
                <a:gd fmla="*/ 0 w 121" name="T44"/>
                <a:gd fmla="*/ 54 h 120" name="T45"/>
                <a:gd fmla="*/ 0 w 121" name="T46"/>
                <a:gd fmla="*/ 66 h 120" name="T47"/>
                <a:gd fmla="*/ 5 w 121" name="T48"/>
                <a:gd fmla="*/ 69 h 120" name="T49"/>
                <a:gd fmla="*/ 14 w 121" name="T50"/>
                <a:gd fmla="*/ 69 h 120" name="T51"/>
                <a:gd fmla="*/ 21 w 121" name="T52"/>
                <a:gd fmla="*/ 87 h 120" name="T53"/>
                <a:gd fmla="*/ 15 w 121" name="T54"/>
                <a:gd fmla="*/ 93 h 120" name="T55"/>
                <a:gd fmla="*/ 14 w 121" name="T56"/>
                <a:gd fmla="*/ 98 h 120" name="T57"/>
                <a:gd fmla="*/ 22 w 121" name="T58"/>
                <a:gd fmla="*/ 107 h 120" name="T59"/>
                <a:gd fmla="*/ 28 w 121" name="T60"/>
                <a:gd fmla="*/ 106 h 120" name="T61"/>
                <a:gd fmla="*/ 34 w 121" name="T62"/>
                <a:gd fmla="*/ 100 h 120" name="T63"/>
                <a:gd fmla="*/ 52 w 121" name="T64"/>
                <a:gd fmla="*/ 107 h 120" name="T65"/>
                <a:gd fmla="*/ 52 w 121" name="T66"/>
                <a:gd fmla="*/ 116 h 120" name="T67"/>
                <a:gd fmla="*/ 55 w 121" name="T68"/>
                <a:gd fmla="*/ 120 h 120" name="T69"/>
                <a:gd fmla="*/ 67 w 121" name="T70"/>
                <a:gd fmla="*/ 120 h 120" name="T71"/>
                <a:gd fmla="*/ 70 w 121" name="T72"/>
                <a:gd fmla="*/ 116 h 120" name="T73"/>
                <a:gd fmla="*/ 70 w 121" name="T74"/>
                <a:gd fmla="*/ 107 h 120" name="T75"/>
                <a:gd fmla="*/ 87 w 121" name="T76"/>
                <a:gd fmla="*/ 100 h 120" name="T77"/>
                <a:gd fmla="*/ 94 w 121" name="T78"/>
                <a:gd fmla="*/ 106 h 120" name="T79"/>
                <a:gd fmla="*/ 99 w 121" name="T80"/>
                <a:gd fmla="*/ 107 h 120" name="T81"/>
                <a:gd fmla="*/ 108 w 121" name="T82"/>
                <a:gd fmla="*/ 98 h 120" name="T83"/>
                <a:gd fmla="*/ 107 w 121" name="T84"/>
                <a:gd fmla="*/ 93 h 120" name="T85"/>
                <a:gd fmla="*/ 100 w 121" name="T86"/>
                <a:gd fmla="*/ 87 h 120" name="T87"/>
                <a:gd fmla="*/ 108 w 121" name="T88"/>
                <a:gd fmla="*/ 69 h 120" name="T89"/>
                <a:gd fmla="*/ 117 w 121" name="T90"/>
                <a:gd fmla="*/ 69 h 120" name="T91"/>
                <a:gd fmla="*/ 121 w 121" name="T92"/>
                <a:gd fmla="*/ 66 h 120" name="T93"/>
                <a:gd fmla="*/ 121 w 121" name="T94"/>
                <a:gd fmla="*/ 54 h 120" name="T95"/>
                <a:gd fmla="*/ 117 w 121" name="T96"/>
                <a:gd fmla="*/ 51 h 120" name="T97"/>
                <a:gd fmla="*/ 61 w 121" name="T98"/>
                <a:gd fmla="*/ 82 h 120" name="T99"/>
                <a:gd fmla="*/ 38 w 121" name="T100"/>
                <a:gd fmla="*/ 60 h 120" name="T101"/>
                <a:gd fmla="*/ 61 w 121" name="T102"/>
                <a:gd fmla="*/ 38 h 120" name="T103"/>
                <a:gd fmla="*/ 83 w 121" name="T104"/>
                <a:gd fmla="*/ 60 h 120" name="T105"/>
                <a:gd fmla="*/ 61 w 121" name="T106"/>
                <a:gd fmla="*/ 82 h 12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0" w="120">
                  <a:moveTo>
                    <a:pt x="117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6" y="44"/>
                    <a:pt x="104" y="38"/>
                    <a:pt x="100" y="33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5"/>
                    <a:pt x="109" y="23"/>
                    <a:pt x="108" y="2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2"/>
                    <a:pt x="96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2" y="17"/>
                    <a:pt x="76" y="14"/>
                    <a:pt x="70" y="1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2" y="1"/>
                    <a:pt x="52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5" y="14"/>
                    <a:pt x="39" y="17"/>
                    <a:pt x="34" y="2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5"/>
                    <a:pt x="15" y="2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8"/>
                    <a:pt x="15" y="44"/>
                    <a:pt x="1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6"/>
                    <a:pt x="18" y="81"/>
                    <a:pt x="21" y="87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8"/>
                    <a:pt x="26" y="108"/>
                    <a:pt x="28" y="106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9" y="103"/>
                    <a:pt x="45" y="106"/>
                    <a:pt x="52" y="10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8"/>
                    <a:pt x="53" y="120"/>
                    <a:pt x="55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8"/>
                    <a:pt x="70" y="11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6" y="106"/>
                    <a:pt x="82" y="103"/>
                    <a:pt x="87" y="100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8" y="108"/>
                    <a:pt x="99" y="107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7"/>
                    <a:pt x="109" y="95"/>
                    <a:pt x="107" y="93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1"/>
                    <a:pt x="106" y="76"/>
                    <a:pt x="10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9" y="69"/>
                    <a:pt x="121" y="68"/>
                    <a:pt x="121" y="6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52"/>
                    <a:pt x="119" y="51"/>
                    <a:pt x="117" y="51"/>
                  </a:cubicBezTo>
                  <a:close/>
                  <a:moveTo>
                    <a:pt x="61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8"/>
                    <a:pt x="48" y="38"/>
                    <a:pt x="61" y="38"/>
                  </a:cubicBezTo>
                  <a:cubicBezTo>
                    <a:pt x="73" y="38"/>
                    <a:pt x="83" y="48"/>
                    <a:pt x="83" y="60"/>
                  </a:cubicBezTo>
                  <a:cubicBezTo>
                    <a:pt x="83" y="72"/>
                    <a:pt x="73" y="82"/>
                    <a:pt x="6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80266" y="2157473"/>
            <a:ext cx="2144375" cy="954108"/>
            <a:chOff x="8548025" y="1459078"/>
            <a:chExt cx="2144375" cy="954108"/>
          </a:xfrm>
        </p:grpSpPr>
        <p:sp>
          <p:nvSpPr>
            <p:cNvPr id="46" name="矩形 45"/>
            <p:cNvSpPr/>
            <p:nvPr/>
          </p:nvSpPr>
          <p:spPr>
            <a:xfrm>
              <a:off x="8548024" y="1766855"/>
              <a:ext cx="2144375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548025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458443" y="4324806"/>
            <a:ext cx="2166198" cy="954108"/>
            <a:chOff x="8548025" y="1459078"/>
            <a:chExt cx="2166198" cy="954108"/>
          </a:xfrm>
        </p:grpSpPr>
        <p:sp>
          <p:nvSpPr>
            <p:cNvPr id="49" name="矩形 48"/>
            <p:cNvSpPr/>
            <p:nvPr/>
          </p:nvSpPr>
          <p:spPr>
            <a:xfrm>
              <a:off x="8548025" y="1766855"/>
              <a:ext cx="2166198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8548026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15359" y="2130510"/>
            <a:ext cx="2144375" cy="954108"/>
            <a:chOff x="8548025" y="1459078"/>
            <a:chExt cx="2144375" cy="954108"/>
          </a:xfrm>
        </p:grpSpPr>
        <p:sp>
          <p:nvSpPr>
            <p:cNvPr id="52" name="矩形 51"/>
            <p:cNvSpPr/>
            <p:nvPr/>
          </p:nvSpPr>
          <p:spPr>
            <a:xfrm>
              <a:off x="8548023" y="1766855"/>
              <a:ext cx="2144375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8548027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93536" y="4297843"/>
            <a:ext cx="2166198" cy="954108"/>
            <a:chOff x="8548025" y="1459078"/>
            <a:chExt cx="2166198" cy="954108"/>
          </a:xfrm>
        </p:grpSpPr>
        <p:sp>
          <p:nvSpPr>
            <p:cNvPr id="55" name="矩形 54"/>
            <p:cNvSpPr/>
            <p:nvPr/>
          </p:nvSpPr>
          <p:spPr>
            <a:xfrm>
              <a:off x="8548024" y="1766855"/>
              <a:ext cx="2166198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8548024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sp>
        <p:nvSpPr>
          <p:cNvPr id="57" name="矩形 56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60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62" name="圆角矩形 61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397824867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6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1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6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1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6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4"/>
      <p:bldP grpId="0" spid="19"/>
      <p:bldP grpId="0" spid="21"/>
      <p:bldP grpId="0" spid="22"/>
      <p:bldP grpId="0" spid="28"/>
      <p:bldP grpId="0" spid="29"/>
      <p:bldP grpId="0" spid="57"/>
      <p:bldP grpId="1" spid="57"/>
      <p:bldP grpId="0" spid="58"/>
      <p:bldP grpId="1" spid="58"/>
      <p:bldP grpId="0" spid="62"/>
      <p:bldP grpId="1" spid="62"/>
      <p:bldP grpId="0" spid="6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003720" y="1935625"/>
            <a:ext cx="2375315" cy="4259247"/>
            <a:chOff x="5003720" y="1935625"/>
            <a:chExt cx="2375315" cy="4259247"/>
          </a:xfrm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fmla="val 154863" name="adj"/>
              </a:avLst>
            </a:prstGeom>
            <a:solidFill>
              <a:srgbClr val="18478F"/>
            </a:solidFill>
            <a:ln w="22225">
              <a:noFill/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gdLst>
                <a:gd fmla="*/ 303774 w 482679" name="connsiteX0"/>
                <a:gd fmla="*/ 0 h 1371600" name="connsiteY0"/>
                <a:gd fmla="*/ 124870 w 482679" name="connsiteX1"/>
                <a:gd fmla="*/ 1371600 h 1371600" name="connsiteY1"/>
                <a:gd fmla="*/ 482679 w 482679" name="connsiteX2"/>
                <a:gd fmla="*/ 506896 h 1371600" name="connsiteY2"/>
                <a:gd fmla="*/ 303774 w 482679" name="connsiteX3"/>
                <a:gd fmla="*/ 0 h 13716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71600" w="482679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gdLst>
                <a:gd fmla="*/ 303774 w 482679" name="connsiteX0"/>
                <a:gd fmla="*/ 0 h 1371600" name="connsiteY0"/>
                <a:gd fmla="*/ 124870 w 482679" name="connsiteX1"/>
                <a:gd fmla="*/ 1371600 h 1371600" name="connsiteY1"/>
                <a:gd fmla="*/ 482679 w 482679" name="connsiteX2"/>
                <a:gd fmla="*/ 506896 h 1371600" name="connsiteY2"/>
                <a:gd fmla="*/ 303774 w 482679" name="connsiteX3"/>
                <a:gd fmla="*/ 0 h 13716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71600" w="482679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gdLst>
                <a:gd fmla="*/ 642481 w 1250184" name="connsiteX0"/>
                <a:gd fmla="*/ 0 h 838966" name="connsiteY0"/>
                <a:gd fmla="*/ 1248768 w 1250184" name="connsiteX1"/>
                <a:gd fmla="*/ 835974 h 838966" name="connsiteY1"/>
                <a:gd fmla="*/ 1250184 w 1250184" name="connsiteX2"/>
                <a:gd fmla="*/ 838966 h 838966" name="connsiteY2"/>
                <a:gd fmla="*/ 0 w 1250184" name="connsiteX3"/>
                <a:gd fmla="*/ 838966 h 838966" name="connsiteY3"/>
                <a:gd fmla="*/ 25634 w 1250184" name="connsiteX4"/>
                <a:gd fmla="*/ 785657 h 838966" name="connsiteY4"/>
                <a:gd fmla="*/ 642481 w 1250184" name="connsiteX5"/>
                <a:gd fmla="*/ 0 h 83896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838966" w="1250184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gdLst>
                <a:gd fmla="*/ 268535 w 1805119" name="connsiteX0"/>
                <a:gd fmla="*/ 0 h 834137" name="connsiteY0"/>
                <a:gd fmla="*/ 1518719 w 1805119" name="connsiteX1"/>
                <a:gd fmla="*/ 0 h 834137" name="connsiteY1"/>
                <a:gd fmla="*/ 1619082 w 1805119" name="connsiteX2"/>
                <a:gd fmla="*/ 212153 h 834137" name="connsiteY2"/>
                <a:gd fmla="*/ 1800931 w 1805119" name="connsiteX3"/>
                <a:gd fmla="*/ 807761 h 834137" name="connsiteY3"/>
                <a:gd fmla="*/ 1805119 w 1805119" name="connsiteX4"/>
                <a:gd fmla="*/ 834137 h 834137" name="connsiteY4"/>
                <a:gd fmla="*/ 0 w 1805119" name="connsiteX5"/>
                <a:gd fmla="*/ 834137 h 834137" name="connsiteY5"/>
                <a:gd fmla="*/ 11006 w 1805119" name="connsiteX6"/>
                <a:gd fmla="*/ 761683 h 834137" name="connsiteY6"/>
                <a:gd fmla="*/ 191933 w 1805119" name="connsiteX7"/>
                <a:gd fmla="*/ 159303 h 834137" name="connsiteY7"/>
                <a:gd fmla="*/ 268535 w 1805119" name="connsiteX8"/>
                <a:gd fmla="*/ 0 h 83413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834137" w="1805118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gdLst>
                <a:gd fmla="*/ 33590 w 1880285" name="connsiteX0"/>
                <a:gd fmla="*/ 0 h 855703" name="connsiteY0"/>
                <a:gd fmla="*/ 1838709 w 1880285" name="connsiteX1"/>
                <a:gd fmla="*/ 0 h 855703" name="connsiteY1"/>
                <a:gd fmla="*/ 1858126 w 1880285" name="connsiteX2"/>
                <a:gd fmla="*/ 122288 h 855703" name="connsiteY2"/>
                <a:gd fmla="*/ 1866730 w 1880285" name="connsiteX3"/>
                <a:gd fmla="*/ 727680 h 855703" name="connsiteY3"/>
                <a:gd fmla="*/ 1848586 w 1880285" name="connsiteX4"/>
                <a:gd fmla="*/ 855703 h 855703" name="connsiteY4"/>
                <a:gd fmla="*/ 33689 w 1880285" name="connsiteX5"/>
                <a:gd fmla="*/ 855703 h 855703" name="connsiteY5"/>
                <a:gd fmla="*/ 13554 w 1880285" name="connsiteX6"/>
                <a:gd fmla="*/ 705679 h 855703" name="connsiteY6"/>
                <a:gd fmla="*/ 21416 w 1880285" name="connsiteX7"/>
                <a:gd fmla="*/ 80135 h 855703" name="connsiteY7"/>
                <a:gd fmla="*/ 33590 w 1880285" name="connsiteX8"/>
                <a:gd fmla="*/ 0 h 855703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855703" w="1880285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gdLst>
                <a:gd fmla="*/ 0 w 1814897" name="connsiteX0"/>
                <a:gd fmla="*/ 0 h 820681" name="connsiteY0"/>
                <a:gd fmla="*/ 1814897 w 1814897" name="connsiteX1"/>
                <a:gd fmla="*/ 0 h 820681" name="connsiteY1"/>
                <a:gd fmla="*/ 1805086 w 1814897" name="connsiteX2"/>
                <a:gd fmla="*/ 69221 h 820681" name="connsiteY2"/>
                <a:gd fmla="*/ 1547021 w 1814897" name="connsiteX3"/>
                <a:gd fmla="*/ 820681 h 820681" name="connsiteY3"/>
                <a:gd fmla="*/ 254934 w 1814897" name="connsiteX4"/>
                <a:gd fmla="*/ 820681 h 820681" name="connsiteY4"/>
                <a:gd fmla="*/ 7242 w 1814897" name="connsiteX5"/>
                <a:gd fmla="*/ 53961 h 820681" name="connsiteY5"/>
                <a:gd fmla="*/ 0 w 1814897" name="connsiteX6"/>
                <a:gd fmla="*/ 0 h 82068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20680" w="1814897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1" name="任意多边形 20"/>
          <p:cNvSpPr/>
          <p:nvPr/>
        </p:nvSpPr>
        <p:spPr bwMode="auto">
          <a:xfrm>
            <a:off x="3657600" y="1208220"/>
            <a:ext cx="2047984" cy="1140083"/>
          </a:xfrm>
          <a:custGeom>
            <a:gdLst>
              <a:gd fmla="*/ 1770629 w 4112898" name="connsiteX0"/>
              <a:gd fmla="*/ 0 h 2289591" name="connsiteY0"/>
              <a:gd fmla="*/ 1810115 w 4112898" name="connsiteX1"/>
              <a:gd fmla="*/ 0 h 2289591" name="connsiteY1"/>
              <a:gd fmla="*/ 2481385 w 4112898" name="connsiteX2"/>
              <a:gd fmla="*/ 400012 h 2289591" name="connsiteY2"/>
              <a:gd fmla="*/ 2794239 w 4112898" name="connsiteX3"/>
              <a:gd fmla="*/ 329835 h 2289591" name="connsiteY3"/>
              <a:gd fmla="*/ 3179992 w 4112898" name="connsiteX4"/>
              <a:gd fmla="*/ 491243 h 2289591" name="connsiteY4"/>
              <a:gd fmla="*/ 3404761 w 4112898" name="connsiteX5"/>
              <a:gd fmla="*/ 1070208 h 2289591" name="connsiteY5"/>
              <a:gd fmla="*/ 3483734 w 4112898" name="connsiteX6"/>
              <a:gd fmla="*/ 1066700 h 2289591" name="connsiteY6"/>
              <a:gd fmla="*/ 4024395 w 4112898" name="connsiteX7"/>
              <a:gd fmla="*/ 1336883 h 2289591" name="connsiteY7"/>
              <a:gd fmla="*/ 4045657 w 4112898" name="connsiteX8"/>
              <a:gd fmla="*/ 1961464 h 2289591" name="connsiteY8"/>
              <a:gd fmla="*/ 3656867 w 4112898" name="connsiteX9"/>
              <a:gd fmla="*/ 2280772 h 2289591" name="connsiteY9"/>
              <a:gd fmla="*/ 3651907 w 4112898" name="connsiteX10"/>
              <a:gd fmla="*/ 2289591 h 2289591" name="connsiteY10"/>
              <a:gd fmla="*/ 370390 w 4112898" name="connsiteX11"/>
              <a:gd fmla="*/ 2289591 h 2289591" name="connsiteY11"/>
              <a:gd fmla="*/ 352533 w 4112898" name="connsiteX12"/>
              <a:gd fmla="*/ 2282088 h 2289591" name="connsiteY12"/>
              <a:gd fmla="*/ 75748 w 4112898" name="connsiteX13"/>
              <a:gd fmla="*/ 1989535 h 2289591" name="connsiteY13"/>
              <a:gd fmla="*/ 90935 w 4112898" name="connsiteX14"/>
              <a:gd fmla="*/ 1280741 h 2289591" name="connsiteY14"/>
              <a:gd fmla="*/ 510099 w 4112898" name="connsiteX15"/>
              <a:gd fmla="*/ 975469 h 2289591" name="connsiteY15"/>
              <a:gd fmla="*/ 558698 w 4112898" name="connsiteX16"/>
              <a:gd fmla="*/ 978978 h 2289591" name="connsiteY16"/>
              <a:gd fmla="*/ 953562 w 4112898" name="connsiteX17"/>
              <a:gd fmla="*/ 645634 h 2289591" name="connsiteY17"/>
              <a:gd fmla="*/ 1078097 w 4112898" name="connsiteX18"/>
              <a:gd fmla="*/ 659670 h 2289591" name="connsiteY18"/>
              <a:gd fmla="*/ 1770629 w 4112898" name="connsiteX19"/>
              <a:gd fmla="*/ 0 h 2289591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2289591" w="4112898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3657600" y="3397533"/>
            <a:ext cx="2005934" cy="1116674"/>
          </a:xfrm>
          <a:custGeom>
            <a:gdLst>
              <a:gd fmla="*/ 1770629 w 4112898" name="connsiteX0"/>
              <a:gd fmla="*/ 0 h 2289591" name="connsiteY0"/>
              <a:gd fmla="*/ 1810115 w 4112898" name="connsiteX1"/>
              <a:gd fmla="*/ 0 h 2289591" name="connsiteY1"/>
              <a:gd fmla="*/ 2481385 w 4112898" name="connsiteX2"/>
              <a:gd fmla="*/ 400012 h 2289591" name="connsiteY2"/>
              <a:gd fmla="*/ 2794239 w 4112898" name="connsiteX3"/>
              <a:gd fmla="*/ 329835 h 2289591" name="connsiteY3"/>
              <a:gd fmla="*/ 3179992 w 4112898" name="connsiteX4"/>
              <a:gd fmla="*/ 491243 h 2289591" name="connsiteY4"/>
              <a:gd fmla="*/ 3404761 w 4112898" name="connsiteX5"/>
              <a:gd fmla="*/ 1070208 h 2289591" name="connsiteY5"/>
              <a:gd fmla="*/ 3483734 w 4112898" name="connsiteX6"/>
              <a:gd fmla="*/ 1066700 h 2289591" name="connsiteY6"/>
              <a:gd fmla="*/ 4024395 w 4112898" name="connsiteX7"/>
              <a:gd fmla="*/ 1336883 h 2289591" name="connsiteY7"/>
              <a:gd fmla="*/ 4045657 w 4112898" name="connsiteX8"/>
              <a:gd fmla="*/ 1961464 h 2289591" name="connsiteY8"/>
              <a:gd fmla="*/ 3656867 w 4112898" name="connsiteX9"/>
              <a:gd fmla="*/ 2280772 h 2289591" name="connsiteY9"/>
              <a:gd fmla="*/ 3651907 w 4112898" name="connsiteX10"/>
              <a:gd fmla="*/ 2289591 h 2289591" name="connsiteY10"/>
              <a:gd fmla="*/ 370390 w 4112898" name="connsiteX11"/>
              <a:gd fmla="*/ 2289591 h 2289591" name="connsiteY11"/>
              <a:gd fmla="*/ 352533 w 4112898" name="connsiteX12"/>
              <a:gd fmla="*/ 2282088 h 2289591" name="connsiteY12"/>
              <a:gd fmla="*/ 75748 w 4112898" name="connsiteX13"/>
              <a:gd fmla="*/ 1989535 h 2289591" name="connsiteY13"/>
              <a:gd fmla="*/ 90935 w 4112898" name="connsiteX14"/>
              <a:gd fmla="*/ 1280741 h 2289591" name="connsiteY14"/>
              <a:gd fmla="*/ 510099 w 4112898" name="connsiteX15"/>
              <a:gd fmla="*/ 975469 h 2289591" name="connsiteY15"/>
              <a:gd fmla="*/ 558698 w 4112898" name="connsiteX16"/>
              <a:gd fmla="*/ 978978 h 2289591" name="connsiteY16"/>
              <a:gd fmla="*/ 953562 w 4112898" name="connsiteX17"/>
              <a:gd fmla="*/ 645634 h 2289591" name="connsiteY17"/>
              <a:gd fmla="*/ 1078097 w 4112898" name="connsiteX18"/>
              <a:gd fmla="*/ 659670 h 2289591" name="connsiteY18"/>
              <a:gd fmla="*/ 1770629 w 4112898" name="connsiteX19"/>
              <a:gd fmla="*/ 0 h 2289591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2289591" w="4112898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>
            <a:off x="6778485" y="3892025"/>
            <a:ext cx="1844407" cy="1026754"/>
          </a:xfrm>
          <a:custGeom>
            <a:gdLst>
              <a:gd fmla="*/ 1770629 w 4112898" name="connsiteX0"/>
              <a:gd fmla="*/ 0 h 2289591" name="connsiteY0"/>
              <a:gd fmla="*/ 1810115 w 4112898" name="connsiteX1"/>
              <a:gd fmla="*/ 0 h 2289591" name="connsiteY1"/>
              <a:gd fmla="*/ 2481385 w 4112898" name="connsiteX2"/>
              <a:gd fmla="*/ 400012 h 2289591" name="connsiteY2"/>
              <a:gd fmla="*/ 2794239 w 4112898" name="connsiteX3"/>
              <a:gd fmla="*/ 329835 h 2289591" name="connsiteY3"/>
              <a:gd fmla="*/ 3179992 w 4112898" name="connsiteX4"/>
              <a:gd fmla="*/ 491243 h 2289591" name="connsiteY4"/>
              <a:gd fmla="*/ 3404761 w 4112898" name="connsiteX5"/>
              <a:gd fmla="*/ 1070208 h 2289591" name="connsiteY5"/>
              <a:gd fmla="*/ 3483734 w 4112898" name="connsiteX6"/>
              <a:gd fmla="*/ 1066700 h 2289591" name="connsiteY6"/>
              <a:gd fmla="*/ 4024395 w 4112898" name="connsiteX7"/>
              <a:gd fmla="*/ 1336883 h 2289591" name="connsiteY7"/>
              <a:gd fmla="*/ 4045657 w 4112898" name="connsiteX8"/>
              <a:gd fmla="*/ 1961464 h 2289591" name="connsiteY8"/>
              <a:gd fmla="*/ 3656867 w 4112898" name="connsiteX9"/>
              <a:gd fmla="*/ 2280772 h 2289591" name="connsiteY9"/>
              <a:gd fmla="*/ 3651907 w 4112898" name="connsiteX10"/>
              <a:gd fmla="*/ 2289591 h 2289591" name="connsiteY10"/>
              <a:gd fmla="*/ 370390 w 4112898" name="connsiteX11"/>
              <a:gd fmla="*/ 2289591 h 2289591" name="connsiteY11"/>
              <a:gd fmla="*/ 352533 w 4112898" name="connsiteX12"/>
              <a:gd fmla="*/ 2282088 h 2289591" name="connsiteY12"/>
              <a:gd fmla="*/ 75748 w 4112898" name="connsiteX13"/>
              <a:gd fmla="*/ 1989535 h 2289591" name="connsiteY13"/>
              <a:gd fmla="*/ 90935 w 4112898" name="connsiteX14"/>
              <a:gd fmla="*/ 1280741 h 2289591" name="connsiteY14"/>
              <a:gd fmla="*/ 510099 w 4112898" name="connsiteX15"/>
              <a:gd fmla="*/ 975469 h 2289591" name="connsiteY15"/>
              <a:gd fmla="*/ 558698 w 4112898" name="connsiteX16"/>
              <a:gd fmla="*/ 978978 h 2289591" name="connsiteY16"/>
              <a:gd fmla="*/ 953562 w 4112898" name="connsiteX17"/>
              <a:gd fmla="*/ 645634 h 2289591" name="connsiteY17"/>
              <a:gd fmla="*/ 1078097 w 4112898" name="connsiteX18"/>
              <a:gd fmla="*/ 659670 h 2289591" name="connsiteY18"/>
              <a:gd fmla="*/ 1770629 w 4112898" name="connsiteX19"/>
              <a:gd fmla="*/ 0 h 2289591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2289591" w="4112898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6622772" y="1818771"/>
            <a:ext cx="1977470" cy="1100828"/>
          </a:xfrm>
          <a:custGeom>
            <a:gdLst>
              <a:gd fmla="*/ 1770629 w 4112898" name="connsiteX0"/>
              <a:gd fmla="*/ 0 h 2289591" name="connsiteY0"/>
              <a:gd fmla="*/ 1810115 w 4112898" name="connsiteX1"/>
              <a:gd fmla="*/ 0 h 2289591" name="connsiteY1"/>
              <a:gd fmla="*/ 2481385 w 4112898" name="connsiteX2"/>
              <a:gd fmla="*/ 400012 h 2289591" name="connsiteY2"/>
              <a:gd fmla="*/ 2794239 w 4112898" name="connsiteX3"/>
              <a:gd fmla="*/ 329835 h 2289591" name="connsiteY3"/>
              <a:gd fmla="*/ 3179992 w 4112898" name="connsiteX4"/>
              <a:gd fmla="*/ 491243 h 2289591" name="connsiteY4"/>
              <a:gd fmla="*/ 3404761 w 4112898" name="connsiteX5"/>
              <a:gd fmla="*/ 1070208 h 2289591" name="connsiteY5"/>
              <a:gd fmla="*/ 3483734 w 4112898" name="connsiteX6"/>
              <a:gd fmla="*/ 1066700 h 2289591" name="connsiteY6"/>
              <a:gd fmla="*/ 4024395 w 4112898" name="connsiteX7"/>
              <a:gd fmla="*/ 1336883 h 2289591" name="connsiteY7"/>
              <a:gd fmla="*/ 4045657 w 4112898" name="connsiteX8"/>
              <a:gd fmla="*/ 1961464 h 2289591" name="connsiteY8"/>
              <a:gd fmla="*/ 3656867 w 4112898" name="connsiteX9"/>
              <a:gd fmla="*/ 2280772 h 2289591" name="connsiteY9"/>
              <a:gd fmla="*/ 3651907 w 4112898" name="connsiteX10"/>
              <a:gd fmla="*/ 2289591 h 2289591" name="connsiteY10"/>
              <a:gd fmla="*/ 370390 w 4112898" name="connsiteX11"/>
              <a:gd fmla="*/ 2289591 h 2289591" name="connsiteY11"/>
              <a:gd fmla="*/ 352533 w 4112898" name="connsiteX12"/>
              <a:gd fmla="*/ 2282088 h 2289591" name="connsiteY12"/>
              <a:gd fmla="*/ 75748 w 4112898" name="connsiteX13"/>
              <a:gd fmla="*/ 1989535 h 2289591" name="connsiteY13"/>
              <a:gd fmla="*/ 90935 w 4112898" name="connsiteX14"/>
              <a:gd fmla="*/ 1280741 h 2289591" name="connsiteY14"/>
              <a:gd fmla="*/ 510099 w 4112898" name="connsiteX15"/>
              <a:gd fmla="*/ 975469 h 2289591" name="connsiteY15"/>
              <a:gd fmla="*/ 558698 w 4112898" name="connsiteX16"/>
              <a:gd fmla="*/ 978978 h 2289591" name="connsiteY16"/>
              <a:gd fmla="*/ 953562 w 4112898" name="connsiteX17"/>
              <a:gd fmla="*/ 645634 h 2289591" name="connsiteY17"/>
              <a:gd fmla="*/ 1078097 w 4112898" name="connsiteX18"/>
              <a:gd fmla="*/ 659670 h 2289591" name="connsiteY18"/>
              <a:gd fmla="*/ 1770629 w 4112898" name="connsiteX19"/>
              <a:gd fmla="*/ 0 h 2289591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2289591" w="4112898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15402" y="4629931"/>
            <a:ext cx="73523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30" name="矩形 29"/>
          <p:cNvSpPr/>
          <p:nvPr/>
        </p:nvSpPr>
        <p:spPr>
          <a:xfrm>
            <a:off x="5815402" y="3800584"/>
            <a:ext cx="73523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31" name="矩形 30"/>
          <p:cNvSpPr/>
          <p:nvPr/>
        </p:nvSpPr>
        <p:spPr>
          <a:xfrm>
            <a:off x="5815402" y="3003370"/>
            <a:ext cx="73523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32" name="矩形 31"/>
          <p:cNvSpPr/>
          <p:nvPr/>
        </p:nvSpPr>
        <p:spPr>
          <a:xfrm>
            <a:off x="5796559" y="2257555"/>
            <a:ext cx="73523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195518" y="4213728"/>
            <a:ext cx="822726" cy="625113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gdLst>
                <a:gd fmla="*/ 229 w 229" name="T0"/>
                <a:gd fmla="*/ 128 h 227" name="T1"/>
                <a:gd fmla="*/ 229 w 229" name="T2"/>
                <a:gd fmla="*/ 98 h 227" name="T3"/>
                <a:gd fmla="*/ 206 w 229" name="T4"/>
                <a:gd fmla="*/ 93 h 227" name="T5"/>
                <a:gd fmla="*/ 200 w 229" name="T6"/>
                <a:gd fmla="*/ 76 h 227" name="T7"/>
                <a:gd fmla="*/ 216 w 229" name="T8"/>
                <a:gd fmla="*/ 58 h 227" name="T9"/>
                <a:gd fmla="*/ 198 w 229" name="T10"/>
                <a:gd fmla="*/ 34 h 227" name="T11"/>
                <a:gd fmla="*/ 176 w 229" name="T12"/>
                <a:gd fmla="*/ 44 h 227" name="T13"/>
                <a:gd fmla="*/ 161 w 229" name="T14"/>
                <a:gd fmla="*/ 33 h 227" name="T15"/>
                <a:gd fmla="*/ 164 w 229" name="T16"/>
                <a:gd fmla="*/ 9 h 227" name="T17"/>
                <a:gd fmla="*/ 135 w 229" name="T18"/>
                <a:gd fmla="*/ 0 h 227" name="T19"/>
                <a:gd fmla="*/ 123 w 229" name="T20"/>
                <a:gd fmla="*/ 20 h 227" name="T21"/>
                <a:gd fmla="*/ 114 w 229" name="T22"/>
                <a:gd fmla="*/ 20 h 227" name="T23"/>
                <a:gd fmla="*/ 105 w 229" name="T24"/>
                <a:gd fmla="*/ 20 h 227" name="T25"/>
                <a:gd fmla="*/ 93 w 229" name="T26"/>
                <a:gd fmla="*/ 0 h 227" name="T27"/>
                <a:gd fmla="*/ 65 w 229" name="T28"/>
                <a:gd fmla="*/ 9 h 227" name="T29"/>
                <a:gd fmla="*/ 67 w 229" name="T30"/>
                <a:gd fmla="*/ 33 h 227" name="T31"/>
                <a:gd fmla="*/ 52 w 229" name="T32"/>
                <a:gd fmla="*/ 44 h 227" name="T33"/>
                <a:gd fmla="*/ 30 w 229" name="T34"/>
                <a:gd fmla="*/ 34 h 227" name="T35"/>
                <a:gd fmla="*/ 13 w 229" name="T36"/>
                <a:gd fmla="*/ 58 h 227" name="T37"/>
                <a:gd fmla="*/ 29 w 229" name="T38"/>
                <a:gd fmla="*/ 76 h 227" name="T39"/>
                <a:gd fmla="*/ 23 w 229" name="T40"/>
                <a:gd fmla="*/ 94 h 227" name="T41"/>
                <a:gd fmla="*/ 0 w 229" name="T42"/>
                <a:gd fmla="*/ 98 h 227" name="T43"/>
                <a:gd fmla="*/ 0 w 229" name="T44"/>
                <a:gd fmla="*/ 128 h 227" name="T45"/>
                <a:gd fmla="*/ 23 w 229" name="T46"/>
                <a:gd fmla="*/ 133 h 227" name="T47"/>
                <a:gd fmla="*/ 29 w 229" name="T48"/>
                <a:gd fmla="*/ 151 h 227" name="T49"/>
                <a:gd fmla="*/ 13 w 229" name="T50"/>
                <a:gd fmla="*/ 169 h 227" name="T51"/>
                <a:gd fmla="*/ 31 w 229" name="T52"/>
                <a:gd fmla="*/ 193 h 227" name="T53"/>
                <a:gd fmla="*/ 52 w 229" name="T54"/>
                <a:gd fmla="*/ 183 h 227" name="T55"/>
                <a:gd fmla="*/ 67 w 229" name="T56"/>
                <a:gd fmla="*/ 194 h 227" name="T57"/>
                <a:gd fmla="*/ 65 w 229" name="T58"/>
                <a:gd fmla="*/ 218 h 227" name="T59"/>
                <a:gd fmla="*/ 93 w 229" name="T60"/>
                <a:gd fmla="*/ 227 h 227" name="T61"/>
                <a:gd fmla="*/ 105 w 229" name="T62"/>
                <a:gd fmla="*/ 206 h 227" name="T63"/>
                <a:gd fmla="*/ 114 w 229" name="T64"/>
                <a:gd fmla="*/ 207 h 227" name="T65"/>
                <a:gd fmla="*/ 124 w 229" name="T66"/>
                <a:gd fmla="*/ 206 h 227" name="T67"/>
                <a:gd fmla="*/ 135 w 229" name="T68"/>
                <a:gd fmla="*/ 227 h 227" name="T69"/>
                <a:gd fmla="*/ 164 w 229" name="T70"/>
                <a:gd fmla="*/ 217 h 227" name="T71"/>
                <a:gd fmla="*/ 161 w 229" name="T72"/>
                <a:gd fmla="*/ 194 h 227" name="T73"/>
                <a:gd fmla="*/ 176 w 229" name="T74"/>
                <a:gd fmla="*/ 183 h 227" name="T75"/>
                <a:gd fmla="*/ 198 w 229" name="T76"/>
                <a:gd fmla="*/ 193 h 227" name="T77"/>
                <a:gd fmla="*/ 216 w 229" name="T78"/>
                <a:gd fmla="*/ 168 h 227" name="T79"/>
                <a:gd fmla="*/ 200 w 229" name="T80"/>
                <a:gd fmla="*/ 151 h 227" name="T81"/>
                <a:gd fmla="*/ 206 w 229" name="T82"/>
                <a:gd fmla="*/ 133 h 227" name="T83"/>
                <a:gd fmla="*/ 229 w 229" name="T84"/>
                <a:gd fmla="*/ 128 h 227" name="T85"/>
                <a:gd fmla="*/ 114 w 229" name="T86"/>
                <a:gd fmla="*/ 180 h 227" name="T87"/>
                <a:gd fmla="*/ 47 w 229" name="T88"/>
                <a:gd fmla="*/ 113 h 227" name="T89"/>
                <a:gd fmla="*/ 114 w 229" name="T90"/>
                <a:gd fmla="*/ 46 h 227" name="T91"/>
                <a:gd fmla="*/ 181 w 229" name="T92"/>
                <a:gd fmla="*/ 113 h 227" name="T93"/>
                <a:gd fmla="*/ 114 w 229" name="T94"/>
                <a:gd fmla="*/ 180 h 22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26" w="229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gdLst>
                <a:gd fmla="*/ 135 w 135" name="T0"/>
                <a:gd fmla="*/ 76 h 135" name="T1"/>
                <a:gd fmla="*/ 135 w 135" name="T2"/>
                <a:gd fmla="*/ 58 h 135" name="T3"/>
                <a:gd fmla="*/ 122 w 135" name="T4"/>
                <a:gd fmla="*/ 55 h 135" name="T5"/>
                <a:gd fmla="*/ 118 w 135" name="T6"/>
                <a:gd fmla="*/ 45 h 135" name="T7"/>
                <a:gd fmla="*/ 128 w 135" name="T8"/>
                <a:gd fmla="*/ 34 h 135" name="T9"/>
                <a:gd fmla="*/ 117 w 135" name="T10"/>
                <a:gd fmla="*/ 20 h 135" name="T11"/>
                <a:gd fmla="*/ 104 w 135" name="T12"/>
                <a:gd fmla="*/ 26 h 135" name="T13"/>
                <a:gd fmla="*/ 96 w 135" name="T14"/>
                <a:gd fmla="*/ 19 h 135" name="T15"/>
                <a:gd fmla="*/ 97 w 135" name="T16"/>
                <a:gd fmla="*/ 5 h 135" name="T17"/>
                <a:gd fmla="*/ 80 w 135" name="T18"/>
                <a:gd fmla="*/ 0 h 135" name="T19"/>
                <a:gd fmla="*/ 73 w 135" name="T20"/>
                <a:gd fmla="*/ 12 h 135" name="T21"/>
                <a:gd fmla="*/ 67 w 135" name="T22"/>
                <a:gd fmla="*/ 12 h 135" name="T23"/>
                <a:gd fmla="*/ 62 w 135" name="T24"/>
                <a:gd fmla="*/ 12 h 135" name="T25"/>
                <a:gd fmla="*/ 55 w 135" name="T26"/>
                <a:gd fmla="*/ 0 h 135" name="T27"/>
                <a:gd fmla="*/ 38 w 135" name="T28"/>
                <a:gd fmla="*/ 5 h 135" name="T29"/>
                <a:gd fmla="*/ 39 w 135" name="T30"/>
                <a:gd fmla="*/ 19 h 135" name="T31"/>
                <a:gd fmla="*/ 30 w 135" name="T32"/>
                <a:gd fmla="*/ 26 h 135" name="T33"/>
                <a:gd fmla="*/ 18 w 135" name="T34"/>
                <a:gd fmla="*/ 20 h 135" name="T35"/>
                <a:gd fmla="*/ 7 w 135" name="T36"/>
                <a:gd fmla="*/ 34 h 135" name="T37"/>
                <a:gd fmla="*/ 17 w 135" name="T38"/>
                <a:gd fmla="*/ 45 h 135" name="T39"/>
                <a:gd fmla="*/ 13 w 135" name="T40"/>
                <a:gd fmla="*/ 55 h 135" name="T41"/>
                <a:gd fmla="*/ 0 w 135" name="T42"/>
                <a:gd fmla="*/ 58 h 135" name="T43"/>
                <a:gd fmla="*/ 0 w 135" name="T44"/>
                <a:gd fmla="*/ 76 h 135" name="T45"/>
                <a:gd fmla="*/ 13 w 135" name="T46"/>
                <a:gd fmla="*/ 79 h 135" name="T47"/>
                <a:gd fmla="*/ 17 w 135" name="T48"/>
                <a:gd fmla="*/ 90 h 135" name="T49"/>
                <a:gd fmla="*/ 7 w 135" name="T50"/>
                <a:gd fmla="*/ 100 h 135" name="T51"/>
                <a:gd fmla="*/ 18 w 135" name="T52"/>
                <a:gd fmla="*/ 114 h 135" name="T53"/>
                <a:gd fmla="*/ 31 w 135" name="T54"/>
                <a:gd fmla="*/ 109 h 135" name="T55"/>
                <a:gd fmla="*/ 39 w 135" name="T56"/>
                <a:gd fmla="*/ 115 h 135" name="T57"/>
                <a:gd fmla="*/ 38 w 135" name="T58"/>
                <a:gd fmla="*/ 129 h 135" name="T59"/>
                <a:gd fmla="*/ 55 w 135" name="T60"/>
                <a:gd fmla="*/ 135 h 135" name="T61"/>
                <a:gd fmla="*/ 62 w 135" name="T62"/>
                <a:gd fmla="*/ 122 h 135" name="T63"/>
                <a:gd fmla="*/ 68 w 135" name="T64"/>
                <a:gd fmla="*/ 123 h 135" name="T65"/>
                <a:gd fmla="*/ 73 w 135" name="T66"/>
                <a:gd fmla="*/ 122 h 135" name="T67"/>
                <a:gd fmla="*/ 80 w 135" name="T68"/>
                <a:gd fmla="*/ 135 h 135" name="T69"/>
                <a:gd fmla="*/ 97 w 135" name="T70"/>
                <a:gd fmla="*/ 129 h 135" name="T71"/>
                <a:gd fmla="*/ 96 w 135" name="T72"/>
                <a:gd fmla="*/ 115 h 135" name="T73"/>
                <a:gd fmla="*/ 104 w 135" name="T74"/>
                <a:gd fmla="*/ 109 h 135" name="T75"/>
                <a:gd fmla="*/ 117 w 135" name="T76"/>
                <a:gd fmla="*/ 114 h 135" name="T77"/>
                <a:gd fmla="*/ 128 w 135" name="T78"/>
                <a:gd fmla="*/ 100 h 135" name="T79"/>
                <a:gd fmla="*/ 118 w 135" name="T80"/>
                <a:gd fmla="*/ 89 h 135" name="T81"/>
                <a:gd fmla="*/ 122 w 135" name="T82"/>
                <a:gd fmla="*/ 79 h 135" name="T83"/>
                <a:gd fmla="*/ 135 w 135" name="T84"/>
                <a:gd fmla="*/ 76 h 135" name="T85"/>
                <a:gd fmla="*/ 67 w 135" name="T86"/>
                <a:gd fmla="*/ 107 h 135" name="T87"/>
                <a:gd fmla="*/ 28 w 135" name="T88"/>
                <a:gd fmla="*/ 67 h 135" name="T89"/>
                <a:gd fmla="*/ 67 w 135" name="T90"/>
                <a:gd fmla="*/ 27 h 135" name="T91"/>
                <a:gd fmla="*/ 107 w 135" name="T92"/>
                <a:gd fmla="*/ 67 h 135" name="T93"/>
                <a:gd fmla="*/ 67 w 135" name="T94"/>
                <a:gd fmla="*/ 107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27758" y="2209497"/>
            <a:ext cx="534547" cy="529035"/>
            <a:chOff x="6967126" y="4092464"/>
            <a:chExt cx="453105" cy="448433"/>
          </a:xfrm>
          <a:solidFill>
            <a:srgbClr val="18478F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gdLst>
                <a:gd fmla="*/ 103 w 205" name="T0"/>
                <a:gd fmla="*/ 19 h 89" name="T1"/>
                <a:gd fmla="*/ 47 w 205" name="T2"/>
                <a:gd fmla="*/ 0 h 89" name="T3"/>
                <a:gd fmla="*/ 0 w 205" name="T4"/>
                <a:gd fmla="*/ 0 h 89" name="T5"/>
                <a:gd fmla="*/ 0 w 205" name="T6"/>
                <a:gd fmla="*/ 67 h 89" name="T7"/>
                <a:gd fmla="*/ 22 w 205" name="T8"/>
                <a:gd fmla="*/ 89 h 89" name="T9"/>
                <a:gd fmla="*/ 183 w 205" name="T10"/>
                <a:gd fmla="*/ 89 h 89" name="T11"/>
                <a:gd fmla="*/ 205 w 205" name="T12"/>
                <a:gd fmla="*/ 67 h 89" name="T13"/>
                <a:gd fmla="*/ 205 w 205" name="T14"/>
                <a:gd fmla="*/ 0 h 89" name="T15"/>
                <a:gd fmla="*/ 158 w 205" name="T16"/>
                <a:gd fmla="*/ 0 h 89" name="T17"/>
                <a:gd fmla="*/ 103 w 205" name="T18"/>
                <a:gd fmla="*/ 19 h 8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9" w="205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gdLst>
                <a:gd fmla="*/ 183 w 205" name="T0"/>
                <a:gd fmla="*/ 42 h 118" name="T1"/>
                <a:gd fmla="*/ 180 w 205" name="T2"/>
                <a:gd fmla="*/ 42 h 118" name="T3"/>
                <a:gd fmla="*/ 154 w 205" name="T4"/>
                <a:gd fmla="*/ 42 h 118" name="T5"/>
                <a:gd fmla="*/ 154 w 205" name="T6"/>
                <a:gd fmla="*/ 22 h 118" name="T7"/>
                <a:gd fmla="*/ 132 w 205" name="T8"/>
                <a:gd fmla="*/ 0 h 118" name="T9"/>
                <a:gd fmla="*/ 73 w 205" name="T10"/>
                <a:gd fmla="*/ 0 h 118" name="T11"/>
                <a:gd fmla="*/ 51 w 205" name="T12"/>
                <a:gd fmla="*/ 22 h 118" name="T13"/>
                <a:gd fmla="*/ 51 w 205" name="T14"/>
                <a:gd fmla="*/ 42 h 118" name="T15"/>
                <a:gd fmla="*/ 25 w 205" name="T16"/>
                <a:gd fmla="*/ 42 h 118" name="T17"/>
                <a:gd fmla="*/ 22 w 205" name="T18"/>
                <a:gd fmla="*/ 42 h 118" name="T19"/>
                <a:gd fmla="*/ 0 w 205" name="T20"/>
                <a:gd fmla="*/ 64 h 118" name="T21"/>
                <a:gd fmla="*/ 0 w 205" name="T22"/>
                <a:gd fmla="*/ 101 h 118" name="T23"/>
                <a:gd fmla="*/ 54 w 205" name="T24"/>
                <a:gd fmla="*/ 101 h 118" name="T25"/>
                <a:gd fmla="*/ 103 w 205" name="T26"/>
                <a:gd fmla="*/ 118 h 118" name="T27"/>
                <a:gd fmla="*/ 151 w 205" name="T28"/>
                <a:gd fmla="*/ 101 h 118" name="T29"/>
                <a:gd fmla="*/ 205 w 205" name="T30"/>
                <a:gd fmla="*/ 101 h 118" name="T31"/>
                <a:gd fmla="*/ 205 w 205" name="T32"/>
                <a:gd fmla="*/ 64 h 118" name="T33"/>
                <a:gd fmla="*/ 183 w 205" name="T34"/>
                <a:gd fmla="*/ 42 h 118" name="T35"/>
                <a:gd fmla="*/ 67 w 205" name="T36"/>
                <a:gd fmla="*/ 26 h 118" name="T37"/>
                <a:gd fmla="*/ 67 w 205" name="T38"/>
                <a:gd fmla="*/ 22 h 118" name="T39"/>
                <a:gd fmla="*/ 73 w 205" name="T40"/>
                <a:gd fmla="*/ 17 h 118" name="T41"/>
                <a:gd fmla="*/ 132 w 205" name="T42"/>
                <a:gd fmla="*/ 17 h 118" name="T43"/>
                <a:gd fmla="*/ 138 w 205" name="T44"/>
                <a:gd fmla="*/ 22 h 118" name="T45"/>
                <a:gd fmla="*/ 138 w 205" name="T46"/>
                <a:gd fmla="*/ 26 h 118" name="T47"/>
                <a:gd fmla="*/ 138 w 205" name="T48"/>
                <a:gd fmla="*/ 42 h 118" name="T49"/>
                <a:gd fmla="*/ 67 w 205" name="T50"/>
                <a:gd fmla="*/ 42 h 118" name="T51"/>
                <a:gd fmla="*/ 67 w 205" name="T52"/>
                <a:gd fmla="*/ 26 h 118" name="T53"/>
                <a:gd fmla="*/ 101 w 205" name="T54"/>
                <a:gd fmla="*/ 101 h 118" name="T55"/>
                <a:gd fmla="*/ 85 w 205" name="T56"/>
                <a:gd fmla="*/ 86 h 118" name="T57"/>
                <a:gd fmla="*/ 101 w 205" name="T58"/>
                <a:gd fmla="*/ 70 h 118" name="T59"/>
                <a:gd fmla="*/ 117 w 205" name="T60"/>
                <a:gd fmla="*/ 86 h 118" name="T61"/>
                <a:gd fmla="*/ 101 w 205" name="T62"/>
                <a:gd fmla="*/ 101 h 11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8" w="205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43223" y="1650911"/>
            <a:ext cx="550428" cy="526418"/>
            <a:chOff x="1004888" y="993775"/>
            <a:chExt cx="2438400" cy="2332038"/>
          </a:xfrm>
          <a:solidFill>
            <a:srgbClr val="18478F"/>
          </a:solidFill>
        </p:grpSpPr>
        <p:sp>
          <p:nvSpPr>
            <p:cNvPr id="4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gdLst>
                <a:gd fmla="*/ 206 w 413" name="T0"/>
                <a:gd fmla="*/ 413 h 413" name="T1"/>
                <a:gd fmla="*/ 0 w 413" name="T2"/>
                <a:gd fmla="*/ 0 h 413" name="T3"/>
                <a:gd fmla="*/ 413 w 413" name="T4"/>
                <a:gd fmla="*/ 0 h 413" name="T5"/>
                <a:gd fmla="*/ 206 w 413" name="T6"/>
                <a:gd fmla="*/ 413 h 4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2" w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gdLst>
                <a:gd fmla="*/ 290196 w 2438400" name="connsiteX0"/>
                <a:gd fmla="*/ 0 h 1774825" name="connsiteY0"/>
                <a:gd fmla="*/ 2151973 w 2438400" name="connsiteX1"/>
                <a:gd fmla="*/ 0 h 1774825" name="connsiteY1"/>
                <a:gd fmla="*/ 2438400 w 2438400" name="connsiteX2"/>
                <a:gd fmla="*/ 286384 h 1774825" name="connsiteY2"/>
                <a:gd fmla="*/ 2438400 w 2438400" name="connsiteX3"/>
                <a:gd fmla="*/ 1484673 h 1774825" name="connsiteY3"/>
                <a:gd fmla="*/ 2151973 w 2438400" name="connsiteX4"/>
                <a:gd fmla="*/ 1774825 h 1774825" name="connsiteY4"/>
                <a:gd fmla="*/ 290196 w 2438400" name="connsiteX5"/>
                <a:gd fmla="*/ 1774825 h 1774825" name="connsiteY5"/>
                <a:gd fmla="*/ 0 w 2438400" name="connsiteX6"/>
                <a:gd fmla="*/ 1484673 h 1774825" name="connsiteY6"/>
                <a:gd fmla="*/ 0 w 2438400" name="connsiteX7"/>
                <a:gd fmla="*/ 286384 h 1774825" name="connsiteY7"/>
                <a:gd fmla="*/ 290196 w 2438400" name="connsiteX8"/>
                <a:gd fmla="*/ 0 h 1774825" name="connsiteY8"/>
                <a:gd fmla="*/ 471488 w 2438400" name="connsiteX9"/>
                <a:gd fmla="*/ 425450 h 1774825" name="connsiteY9"/>
                <a:gd fmla="*/ 471488 w 2438400" name="connsiteX10"/>
                <a:gd fmla="*/ 598488 h 1774825" name="connsiteY10"/>
                <a:gd fmla="*/ 1971676 w 2438400" name="connsiteX11"/>
                <a:gd fmla="*/ 598488 h 1774825" name="connsiteY11"/>
                <a:gd fmla="*/ 1971676 w 2438400" name="connsiteX12"/>
                <a:gd fmla="*/ 425450 h 1774825" name="connsiteY12"/>
                <a:gd fmla="*/ 471488 w 2438400" name="connsiteX13"/>
                <a:gd fmla="*/ 425450 h 1774825" name="connsiteY13"/>
                <a:gd fmla="*/ 471488 w 2438400" name="connsiteX14"/>
                <a:gd fmla="*/ 801688 h 1774825" name="connsiteY14"/>
                <a:gd fmla="*/ 471488 w 2438400" name="connsiteX15"/>
                <a:gd fmla="*/ 971551 h 1774825" name="connsiteY15"/>
                <a:gd fmla="*/ 1971676 w 2438400" name="connsiteX16"/>
                <a:gd fmla="*/ 971551 h 1774825" name="connsiteY16"/>
                <a:gd fmla="*/ 1971676 w 2438400" name="connsiteX17"/>
                <a:gd fmla="*/ 801688 h 1774825" name="connsiteY17"/>
                <a:gd fmla="*/ 471488 w 2438400" name="connsiteX18"/>
                <a:gd fmla="*/ 801688 h 1774825" name="connsiteY18"/>
                <a:gd fmla="*/ 471488 w 2438400" name="connsiteX19"/>
                <a:gd fmla="*/ 1174750 h 1774825" name="connsiteY19"/>
                <a:gd fmla="*/ 471488 w 2438400" name="connsiteX20"/>
                <a:gd fmla="*/ 1347788 h 1774825" name="connsiteY20"/>
                <a:gd fmla="*/ 1971676 w 2438400" name="connsiteX21"/>
                <a:gd fmla="*/ 1347788 h 1774825" name="connsiteY21"/>
                <a:gd fmla="*/ 1971676 w 2438400" name="connsiteX22"/>
                <a:gd fmla="*/ 1174750 h 1774825" name="connsiteY22"/>
                <a:gd fmla="*/ 471488 w 2438400" name="connsiteX23"/>
                <a:gd fmla="*/ 1174750 h 1774825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74825" w="2438400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5584" y="3702965"/>
            <a:ext cx="477947" cy="611237"/>
            <a:chOff x="1605187" y="572440"/>
            <a:chExt cx="563561" cy="720725"/>
          </a:xfrm>
          <a:solidFill>
            <a:srgbClr val="18478F"/>
          </a:solidFill>
        </p:grpSpPr>
        <p:sp>
          <p:nvSpPr>
            <p:cNvPr id="43" name="Freeform 32"/>
            <p:cNvSpPr/>
            <p:nvPr/>
          </p:nvSpPr>
          <p:spPr bwMode="auto">
            <a:xfrm>
              <a:off x="1814739" y="572440"/>
              <a:ext cx="142875" cy="720725"/>
            </a:xfrm>
            <a:custGeom>
              <a:gdLst>
                <a:gd fmla="*/ 64 w 64" name="T0"/>
                <a:gd fmla="*/ 289 h 321" name="T1"/>
                <a:gd fmla="*/ 32 w 64" name="T2"/>
                <a:gd fmla="*/ 321 h 321" name="T3"/>
                <a:gd fmla="*/ 0 w 64" name="T4"/>
                <a:gd fmla="*/ 289 h 321" name="T5"/>
                <a:gd fmla="*/ 0 w 64" name="T6"/>
                <a:gd fmla="*/ 32 h 321" name="T7"/>
                <a:gd fmla="*/ 32 w 64" name="T8"/>
                <a:gd fmla="*/ 0 h 321" name="T9"/>
                <a:gd fmla="*/ 64 w 64" name="T10"/>
                <a:gd fmla="*/ 32 h 321" name="T11"/>
                <a:gd fmla="*/ 64 w 64" name="T12"/>
                <a:gd fmla="*/ 289 h 3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1" w="64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1605187" y="1012177"/>
              <a:ext cx="141289" cy="280988"/>
            </a:xfrm>
            <a:custGeom>
              <a:gdLst>
                <a:gd fmla="*/ 63 w 63" name="T0"/>
                <a:gd fmla="*/ 93 h 125" name="T1"/>
                <a:gd fmla="*/ 32 w 63" name="T2"/>
                <a:gd fmla="*/ 125 h 125" name="T3"/>
                <a:gd fmla="*/ 0 w 63" name="T4"/>
                <a:gd fmla="*/ 93 h 125" name="T5"/>
                <a:gd fmla="*/ 0 w 63" name="T6"/>
                <a:gd fmla="*/ 32 h 125" name="T7"/>
                <a:gd fmla="*/ 32 w 63" name="T8"/>
                <a:gd fmla="*/ 0 h 125" name="T9"/>
                <a:gd fmla="*/ 63 w 63" name="T10"/>
                <a:gd fmla="*/ 32 h 125" name="T11"/>
                <a:gd fmla="*/ 63 w 63" name="T12"/>
                <a:gd fmla="*/ 93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62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gdLst>
                <a:gd fmla="*/ 64 w 64" name="T0"/>
                <a:gd fmla="*/ 186 h 218" name="T1"/>
                <a:gd fmla="*/ 32 w 64" name="T2"/>
                <a:gd fmla="*/ 218 h 218" name="T3"/>
                <a:gd fmla="*/ 0 w 64" name="T4"/>
                <a:gd fmla="*/ 186 h 218" name="T5"/>
                <a:gd fmla="*/ 0 w 64" name="T6"/>
                <a:gd fmla="*/ 32 h 218" name="T7"/>
                <a:gd fmla="*/ 32 w 64" name="T8"/>
                <a:gd fmla="*/ 0 h 218" name="T9"/>
                <a:gd fmla="*/ 64 w 64" name="T10"/>
                <a:gd fmla="*/ 32 h 218" name="T11"/>
                <a:gd fmla="*/ 64 w 64" name="T12"/>
                <a:gd fmla="*/ 186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64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6" name="Rectangle 89"/>
          <p:cNvSpPr/>
          <p:nvPr/>
        </p:nvSpPr>
        <p:spPr>
          <a:xfrm>
            <a:off x="8622891" y="1533993"/>
            <a:ext cx="2664033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7" name="Rectangle 89"/>
          <p:cNvSpPr/>
          <p:nvPr/>
        </p:nvSpPr>
        <p:spPr>
          <a:xfrm>
            <a:off x="754669" y="1530160"/>
            <a:ext cx="2751063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8" name="Rectangle 89"/>
          <p:cNvSpPr/>
          <p:nvPr/>
        </p:nvSpPr>
        <p:spPr>
          <a:xfrm>
            <a:off x="8622891" y="4712891"/>
            <a:ext cx="2664033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9" name="Rectangle 89"/>
          <p:cNvSpPr/>
          <p:nvPr/>
        </p:nvSpPr>
        <p:spPr>
          <a:xfrm>
            <a:off x="754669" y="4714692"/>
            <a:ext cx="2751063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50" name="矩形 49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3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55" name="圆角矩形 54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</p:spTree>
    <p:extLst>
      <p:ext uri="{BB962C8B-B14F-4D97-AF65-F5344CB8AC3E}">
        <p14:creationId val="107155553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3" nodeType="withEffect" presetClass="path" presetID="63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398 7.40741E-07 L 4.16667E-06 7.40741E-07" pathEditMode="relative" ptsTypes="AA" rAng="0">
                                      <p:cBhvr>
                                        <p:cTn dur="20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8" nodeType="withEffect" presetClass="path" presetID="63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398 7.40741E-07 L 4.16667E-06 7.40741E-07" pathEditMode="relative" ptsTypes="AA" rAng="0">
                                      <p:cBhvr>
                                        <p:cTn dur="2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43" nodeType="withEffect" presetClass="path" presetID="63" presetSubtype="0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38 -3.7037E-07 L 1.25E-06 -3.7037E-07" pathEditMode="relative" ptsTypes="AA" rAng="0">
                                      <p:cBhvr>
                                        <p:cTn dur="20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48" nodeType="withEffect" presetClass="path" presetID="63" presetSubtype="0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38 -3.7037E-07 L 1.25E-06 -3.7037E-07" pathEditMode="relative" ptsTypes="AA" rAng="0">
                                      <p:cBhvr>
                                        <p:cTn dur="20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2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9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2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9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8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22"/>
      <p:bldP grpId="1" spid="22"/>
      <p:bldP grpId="0" spid="23"/>
      <p:bldP grpId="1" spid="23"/>
      <p:bldP grpId="0" spid="28"/>
      <p:bldP grpId="1" spid="28"/>
      <p:bldP grpId="0" spid="29"/>
      <p:bldP grpId="0" spid="30"/>
      <p:bldP grpId="0" spid="31"/>
      <p:bldP grpId="0" spid="32"/>
      <p:bldP grpId="0" spid="46"/>
      <p:bldP grpId="0" spid="47"/>
      <p:bldP grpId="0" spid="48"/>
      <p:bldP grpId="0" spid="49"/>
      <p:bldP grpId="0" spid="50"/>
      <p:bldP grpId="1" spid="50"/>
      <p:bldP grpId="0" spid="51"/>
      <p:bldP grpId="1" spid="51"/>
      <p:bldP grpId="0" spid="55"/>
      <p:bldP grpId="1" spid="55"/>
      <p:bldP grpId="0" spid="5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1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3962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pt-BR" sz="1000">
                <a:solidFill>
                  <a:prstClr val="black">
                    <a:lumMod val="50000"/>
                    <a:lumOff val="50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8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3298836018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9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07 L -4.58333E-06 7.40741E-07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26"/>
      <p:bldP grpId="0" spid="27"/>
      <p:bldP grpId="0" spid="28"/>
      <p:bldP grpId="1" spid="28"/>
      <p:bldP grpId="0" spid="2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3782778" y="1332459"/>
            <a:ext cx="4735757" cy="4538232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gdLst>
                <a:gd fmla="*/ 5 w 13" name="T0"/>
                <a:gd fmla="*/ 16 h 17" name="T1"/>
                <a:gd fmla="*/ 6 w 13" name="T2"/>
                <a:gd fmla="*/ 15 h 17" name="T3"/>
                <a:gd fmla="*/ 6 w 13" name="T4"/>
                <a:gd fmla="*/ 16 h 17" name="T5"/>
                <a:gd fmla="*/ 4 w 13" name="T6"/>
                <a:gd fmla="*/ 16 h 17" name="T7"/>
                <a:gd fmla="*/ 4 w 13" name="T8"/>
                <a:gd fmla="*/ 15 h 17" name="T9"/>
                <a:gd fmla="*/ 4 w 13" name="T10"/>
                <a:gd fmla="*/ 14 h 17" name="T11"/>
                <a:gd fmla="*/ 4 w 13" name="T12"/>
                <a:gd fmla="*/ 16 h 17" name="T13"/>
                <a:gd fmla="*/ 7 w 13" name="T14"/>
                <a:gd fmla="*/ 15 h 17" name="T15"/>
                <a:gd fmla="*/ 8 w 13" name="T16"/>
                <a:gd fmla="*/ 14 h 17" name="T17"/>
                <a:gd fmla="*/ 8 w 13" name="T18"/>
                <a:gd fmla="*/ 16 h 17" name="T19"/>
                <a:gd fmla="*/ 8 w 13" name="T20"/>
                <a:gd fmla="*/ 16 h 17" name="T21"/>
                <a:gd fmla="*/ 3 w 13" name="T22"/>
                <a:gd fmla="*/ 15 h 17" name="T23"/>
                <a:gd fmla="*/ 3 w 13" name="T24"/>
                <a:gd fmla="*/ 13 h 17" name="T25"/>
                <a:gd fmla="*/ 3 w 13" name="T26"/>
                <a:gd fmla="*/ 15 h 17" name="T27"/>
                <a:gd fmla="*/ 9 w 13" name="T28"/>
                <a:gd fmla="*/ 14 h 17" name="T29"/>
                <a:gd fmla="*/ 9 w 13" name="T30"/>
                <a:gd fmla="*/ 14 h 17" name="T31"/>
                <a:gd fmla="*/ 9 w 13" name="T32"/>
                <a:gd fmla="*/ 15 h 17" name="T33"/>
                <a:gd fmla="*/ 2 w 13" name="T34"/>
                <a:gd fmla="*/ 13 h 17" name="T35"/>
                <a:gd fmla="*/ 2 w 13" name="T36"/>
                <a:gd fmla="*/ 13 h 17" name="T37"/>
                <a:gd fmla="*/ 11 w 13" name="T38"/>
                <a:gd fmla="*/ 13 h 17" name="T39"/>
                <a:gd fmla="*/ 11 w 13" name="T40"/>
                <a:gd fmla="*/ 12 h 17" name="T41"/>
                <a:gd fmla="*/ 11 w 13" name="T42"/>
                <a:gd fmla="*/ 12 h 17" name="T43"/>
                <a:gd fmla="*/ 2 w 13" name="T44"/>
                <a:gd fmla="*/ 12 h 17" name="T45"/>
                <a:gd fmla="*/ 2 w 13" name="T46"/>
                <a:gd fmla="*/ 12 h 17" name="T47"/>
                <a:gd fmla="*/ 6 w 13" name="T48"/>
                <a:gd fmla="*/ 14 h 17" name="T49"/>
                <a:gd fmla="*/ 2 w 13" name="T50"/>
                <a:gd fmla="*/ 6 h 17" name="T51"/>
                <a:gd fmla="*/ 7 w 13" name="T52"/>
                <a:gd fmla="*/ 1 h 17" name="T53"/>
                <a:gd fmla="*/ 11 w 13" name="T54"/>
                <a:gd fmla="*/ 3 h 17" name="T55"/>
                <a:gd fmla="*/ 8 w 13" name="T56"/>
                <a:gd fmla="*/ 13 h 17" name="T57"/>
                <a:gd fmla="*/ 7 w 13" name="T58"/>
                <a:gd fmla="*/ 0 h 17" name="T59"/>
                <a:gd fmla="*/ 1 w 13" name="T60"/>
                <a:gd fmla="*/ 6 h 17" name="T61"/>
                <a:gd fmla="*/ 1 w 13" name="T62"/>
                <a:gd fmla="*/ 9 h 17" name="T63"/>
                <a:gd fmla="*/ 1 w 13" name="T64"/>
                <a:gd fmla="*/ 14 h 17" name="T65"/>
                <a:gd fmla="*/ 6 w 13" name="T66"/>
                <a:gd fmla="*/ 17 h 17" name="T67"/>
                <a:gd fmla="*/ 6 w 13" name="T68"/>
                <a:gd fmla="*/ 17 h 17" name="T69"/>
                <a:gd fmla="*/ 6 w 13" name="T70"/>
                <a:gd fmla="*/ 17 h 17" name="T71"/>
                <a:gd fmla="*/ 12 w 13" name="T72"/>
                <a:gd fmla="*/ 13 h 17" name="T73"/>
                <a:gd fmla="*/ 12 w 13" name="T74"/>
                <a:gd fmla="*/ 6 h 17" name="T75"/>
                <a:gd fmla="*/ 11 w 13" name="T76"/>
                <a:gd fmla="*/ 2 h 1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7" w="13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gdLst>
                <a:gd fmla="*/ 14 w 29" name="T0"/>
                <a:gd fmla="*/ 27 h 28" name="T1"/>
                <a:gd fmla="*/ 1 w 29" name="T2"/>
                <a:gd fmla="*/ 14 h 28" name="T3"/>
                <a:gd fmla="*/ 14 w 29" name="T4"/>
                <a:gd fmla="*/ 1 h 28" name="T5"/>
                <a:gd fmla="*/ 23 w 29" name="T6"/>
                <a:gd fmla="*/ 4 h 28" name="T7"/>
                <a:gd fmla="*/ 28 w 29" name="T8"/>
                <a:gd fmla="*/ 14 h 28" name="T9"/>
                <a:gd fmla="*/ 14 w 29" name="T10"/>
                <a:gd fmla="*/ 27 h 28" name="T11"/>
                <a:gd fmla="*/ 14 w 29" name="T12"/>
                <a:gd fmla="*/ 0 h 28" name="T13"/>
                <a:gd fmla="*/ 0 w 29" name="T14"/>
                <a:gd fmla="*/ 14 h 28" name="T15"/>
                <a:gd fmla="*/ 14 w 29" name="T16"/>
                <a:gd fmla="*/ 28 h 28" name="T17"/>
                <a:gd fmla="*/ 29 w 29" name="T18"/>
                <a:gd fmla="*/ 14 h 28" name="T19"/>
                <a:gd fmla="*/ 14 w 29" name="T20"/>
                <a:gd fmla="*/ 0 h 2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" w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gdLst>
                <a:gd fmla="*/ 18 w 36" name="T0"/>
                <a:gd fmla="*/ 35 h 36" name="T1"/>
                <a:gd fmla="*/ 1 w 36" name="T2"/>
                <a:gd fmla="*/ 18 h 36" name="T3"/>
                <a:gd fmla="*/ 18 w 36" name="T4"/>
                <a:gd fmla="*/ 1 h 36" name="T5"/>
                <a:gd fmla="*/ 35 w 36" name="T6"/>
                <a:gd fmla="*/ 18 h 36" name="T7"/>
                <a:gd fmla="*/ 18 w 36" name="T8"/>
                <a:gd fmla="*/ 35 h 36" name="T9"/>
                <a:gd fmla="*/ 18 w 36" name="T10"/>
                <a:gd fmla="*/ 0 h 36" name="T11"/>
                <a:gd fmla="*/ 6 w 36" name="T12"/>
                <a:gd fmla="*/ 5 h 36" name="T13"/>
                <a:gd fmla="*/ 0 w 36" name="T14"/>
                <a:gd fmla="*/ 18 h 36" name="T15"/>
                <a:gd fmla="*/ 6 w 36" name="T16"/>
                <a:gd fmla="*/ 31 h 36" name="T17"/>
                <a:gd fmla="*/ 18 w 36" name="T18"/>
                <a:gd fmla="*/ 36 h 36" name="T19"/>
                <a:gd fmla="*/ 31 w 36" name="T20"/>
                <a:gd fmla="*/ 31 h 36" name="T21"/>
                <a:gd fmla="*/ 36 w 36" name="T22"/>
                <a:gd fmla="*/ 18 h 36" name="T23"/>
                <a:gd fmla="*/ 31 w 36" name="T24"/>
                <a:gd fmla="*/ 5 h 36" name="T25"/>
                <a:gd fmla="*/ 18 w 36" name="T26"/>
                <a:gd fmla="*/ 0 h 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6" w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453" y="2001"/>
              <a:ext cx="3" cy="7"/>
            </a:xfrm>
            <a:custGeom>
              <a:gdLst>
                <a:gd fmla="*/ 1 w 1" name="T0"/>
                <a:gd fmla="*/ 0 h 3" name="T1"/>
                <a:gd fmla="*/ 0 w 1" name="T2"/>
                <a:gd fmla="*/ 0 h 3" name="T3"/>
                <a:gd fmla="*/ 0 w 1" name="T4"/>
                <a:gd fmla="*/ 3 h 3" name="T5"/>
                <a:gd fmla="*/ 1 w 1" name="T6"/>
                <a:gd fmla="*/ 3 h 3" name="T7"/>
                <a:gd fmla="*/ 1 w 1" name="T8"/>
                <a:gd fmla="*/ 3 h 3" name="T9"/>
                <a:gd fmla="*/ 1 w 1" name="T10"/>
                <a:gd fmla="*/ 3 h 3" name="T11"/>
                <a:gd fmla="*/ 1 w 1" name="T12"/>
                <a:gd fmla="*/ 1 h 3" name="T13"/>
                <a:gd fmla="*/ 1 w 1" name="T14"/>
                <a:gd fmla="*/ 0 h 3" name="T15"/>
                <a:gd fmla="*/ 1 w 1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453" y="2048"/>
              <a:ext cx="5" cy="10"/>
            </a:xfrm>
            <a:custGeom>
              <a:gdLst>
                <a:gd fmla="*/ 1 w 2" name="T0"/>
                <a:gd fmla="*/ 0 h 4" name="T1"/>
                <a:gd fmla="*/ 0 w 2" name="T2"/>
                <a:gd fmla="*/ 0 h 4" name="T3"/>
                <a:gd fmla="*/ 0 w 2" name="T4"/>
                <a:gd fmla="*/ 3 h 4" name="T5"/>
                <a:gd fmla="*/ 0 w 2" name="T6"/>
                <a:gd fmla="*/ 4 h 4" name="T7"/>
                <a:gd fmla="*/ 1 w 2" name="T8"/>
                <a:gd fmla="*/ 4 h 4" name="T9"/>
                <a:gd fmla="*/ 1 w 2" name="T10"/>
                <a:gd fmla="*/ 4 h 4" name="T11"/>
                <a:gd fmla="*/ 1 w 2" name="T12"/>
                <a:gd fmla="*/ 0 h 4" name="T13"/>
                <a:gd fmla="*/ 1 w 2" name="T14"/>
                <a:gd fmla="*/ 0 h 4" name="T15"/>
                <a:gd fmla="*/ 1 w 2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427" y="2027"/>
              <a:ext cx="10" cy="5"/>
            </a:xfrm>
            <a:custGeom>
              <a:gdLst>
                <a:gd fmla="*/ 2 w 4" name="T0"/>
                <a:gd fmla="*/ 0 h 2" name="T1"/>
                <a:gd fmla="*/ 1 w 4" name="T2"/>
                <a:gd fmla="*/ 0 h 2" name="T3"/>
                <a:gd fmla="*/ 0 w 4" name="T4"/>
                <a:gd fmla="*/ 1 h 2" name="T5"/>
                <a:gd fmla="*/ 0 w 4" name="T6"/>
                <a:gd fmla="*/ 2 h 2" name="T7"/>
                <a:gd fmla="*/ 2 w 4" name="T8"/>
                <a:gd fmla="*/ 2 h 2" name="T9"/>
                <a:gd fmla="*/ 4 w 4" name="T10"/>
                <a:gd fmla="*/ 1 h 2" name="T11"/>
                <a:gd fmla="*/ 4 w 4" name="T12"/>
                <a:gd fmla="*/ 1 h 2" name="T13"/>
                <a:gd fmla="*/ 4 w 4" name="T14"/>
                <a:gd fmla="*/ 1 h 2" name="T15"/>
                <a:gd fmla="*/ 3 w 4" name="T16"/>
                <a:gd fmla="*/ 0 h 2" name="T17"/>
                <a:gd fmla="*/ 2 w 4" name="T18"/>
                <a:gd fmla="*/ 0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472" y="2027"/>
              <a:ext cx="10" cy="5"/>
            </a:xfrm>
            <a:custGeom>
              <a:gdLst>
                <a:gd fmla="*/ 3 w 4" name="T0"/>
                <a:gd fmla="*/ 0 h 2" name="T1"/>
                <a:gd fmla="*/ 1 w 4" name="T2"/>
                <a:gd fmla="*/ 1 h 2" name="T3"/>
                <a:gd fmla="*/ 0 w 4" name="T4"/>
                <a:gd fmla="*/ 1 h 2" name="T5"/>
                <a:gd fmla="*/ 0 w 4" name="T6"/>
                <a:gd fmla="*/ 1 h 2" name="T7"/>
                <a:gd fmla="*/ 1 w 4" name="T8"/>
                <a:gd fmla="*/ 2 h 2" name="T9"/>
                <a:gd fmla="*/ 2 w 4" name="T10"/>
                <a:gd fmla="*/ 2 h 2" name="T11"/>
                <a:gd fmla="*/ 4 w 4" name="T12"/>
                <a:gd fmla="*/ 2 h 2" name="T13"/>
                <a:gd fmla="*/ 4 w 4" name="T14"/>
                <a:gd fmla="*/ 1 h 2" name="T15"/>
                <a:gd fmla="*/ 4 w 4" name="T16"/>
                <a:gd fmla="*/ 1 h 2" name="T17"/>
                <a:gd fmla="*/ 3 w 4" name="T18"/>
                <a:gd fmla="*/ 0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432" y="2041"/>
              <a:ext cx="5" cy="3"/>
            </a:xfrm>
            <a:custGeom>
              <a:gdLst>
                <a:gd fmla="*/ 2 w 2" name="T0"/>
                <a:gd fmla="*/ 0 h 1" name="T1"/>
                <a:gd fmla="*/ 1 w 2" name="T2"/>
                <a:gd fmla="*/ 0 h 1" name="T3"/>
                <a:gd fmla="*/ 0 w 2" name="T4"/>
                <a:gd fmla="*/ 1 h 1" name="T5"/>
                <a:gd fmla="*/ 0 w 2" name="T6"/>
                <a:gd fmla="*/ 1 h 1" name="T7"/>
                <a:gd fmla="*/ 0 w 2" name="T8"/>
                <a:gd fmla="*/ 1 h 1" name="T9"/>
                <a:gd fmla="*/ 0 w 2" name="T10"/>
                <a:gd fmla="*/ 1 h 1" name="T11"/>
                <a:gd fmla="*/ 2 w 2" name="T12"/>
                <a:gd fmla="*/ 0 h 1" name="T13"/>
                <a:gd fmla="*/ 2 w 2" name="T14"/>
                <a:gd fmla="*/ 0 h 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441" y="2048"/>
              <a:ext cx="5" cy="5"/>
            </a:xfrm>
            <a:custGeom>
              <a:gdLst>
                <a:gd fmla="*/ 5 w 5" name="T0"/>
                <a:gd fmla="*/ 0 h 5" name="T1"/>
                <a:gd fmla="*/ 3 w 5" name="T2"/>
                <a:gd fmla="*/ 0 h 5" name="T3"/>
                <a:gd fmla="*/ 3 w 5" name="T4"/>
                <a:gd fmla="*/ 3 h 5" name="T5"/>
                <a:gd fmla="*/ 0 w 5" name="T6"/>
                <a:gd fmla="*/ 3 h 5" name="T7"/>
                <a:gd fmla="*/ 0 w 5" name="T8"/>
                <a:gd fmla="*/ 5 h 5" name="T9"/>
                <a:gd fmla="*/ 3 w 5" name="T10"/>
                <a:gd fmla="*/ 5 h 5" name="T11"/>
                <a:gd fmla="*/ 3 w 5" name="T12"/>
                <a:gd fmla="*/ 5 h 5" name="T13"/>
                <a:gd fmla="*/ 3 w 5" name="T14"/>
                <a:gd fmla="*/ 3 h 5" name="T15"/>
                <a:gd fmla="*/ 5 w 5" name="T16"/>
                <a:gd fmla="*/ 3 h 5" name="T17"/>
                <a:gd fmla="*/ 5 w 5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441" y="2048"/>
              <a:ext cx="5" cy="5"/>
            </a:xfrm>
            <a:custGeom>
              <a:gdLst>
                <a:gd fmla="*/ 5 w 5" name="T0"/>
                <a:gd fmla="*/ 0 h 5" name="T1"/>
                <a:gd fmla="*/ 3 w 5" name="T2"/>
                <a:gd fmla="*/ 0 h 5" name="T3"/>
                <a:gd fmla="*/ 3 w 5" name="T4"/>
                <a:gd fmla="*/ 3 h 5" name="T5"/>
                <a:gd fmla="*/ 0 w 5" name="T6"/>
                <a:gd fmla="*/ 3 h 5" name="T7"/>
                <a:gd fmla="*/ 0 w 5" name="T8"/>
                <a:gd fmla="*/ 5 h 5" name="T9"/>
                <a:gd fmla="*/ 3 w 5" name="T10"/>
                <a:gd fmla="*/ 5 h 5" name="T11"/>
                <a:gd fmla="*/ 3 w 5" name="T12"/>
                <a:gd fmla="*/ 5 h 5" name="T13"/>
                <a:gd fmla="*/ 3 w 5" name="T14"/>
                <a:gd fmla="*/ 3 h 5" name="T15"/>
                <a:gd fmla="*/ 5 w 5" name="T16"/>
                <a:gd fmla="*/ 3 h 5" name="T17"/>
                <a:gd fmla="*/ 5 w 5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465" y="2048"/>
              <a:ext cx="5" cy="5"/>
            </a:xfrm>
            <a:custGeom>
              <a:gdLst>
                <a:gd fmla="*/ 0 w 2" name="T0"/>
                <a:gd fmla="*/ 0 h 2" name="T1"/>
                <a:gd fmla="*/ 0 w 2" name="T2"/>
                <a:gd fmla="*/ 1 h 2" name="T3"/>
                <a:gd fmla="*/ 0 w 2" name="T4"/>
                <a:gd fmla="*/ 1 h 2" name="T5"/>
                <a:gd fmla="*/ 1 w 2" name="T6"/>
                <a:gd fmla="*/ 2 h 2" name="T7"/>
                <a:gd fmla="*/ 1 w 2" name="T8"/>
                <a:gd fmla="*/ 2 h 2" name="T9"/>
                <a:gd fmla="*/ 2 w 2" name="T10"/>
                <a:gd fmla="*/ 2 h 2" name="T11"/>
                <a:gd fmla="*/ 1 w 2" name="T12"/>
                <a:gd fmla="*/ 1 h 2" name="T13"/>
                <a:gd fmla="*/ 1 w 2" name="T14"/>
                <a:gd fmla="*/ 1 h 2" name="T15"/>
                <a:gd fmla="*/ 1 w 2" name="T16"/>
                <a:gd fmla="*/ 0 h 2" name="T17"/>
                <a:gd fmla="*/ 0 w 2" name="T18"/>
                <a:gd fmla="*/ 0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475" y="2041"/>
              <a:ext cx="5" cy="3"/>
            </a:xfrm>
            <a:custGeom>
              <a:gdLst>
                <a:gd fmla="*/ 1 w 2" name="T0"/>
                <a:gd fmla="*/ 0 h 1" name="T1"/>
                <a:gd fmla="*/ 0 w 2" name="T2"/>
                <a:gd fmla="*/ 0 h 1" name="T3"/>
                <a:gd fmla="*/ 0 w 2" name="T4"/>
                <a:gd fmla="*/ 0 h 1" name="T5"/>
                <a:gd fmla="*/ 1 w 2" name="T6"/>
                <a:gd fmla="*/ 1 h 1" name="T7"/>
                <a:gd fmla="*/ 2 w 2" name="T8"/>
                <a:gd fmla="*/ 1 h 1" name="T9"/>
                <a:gd fmla="*/ 2 w 2" name="T10"/>
                <a:gd fmla="*/ 1 h 1" name="T11"/>
                <a:gd fmla="*/ 2 w 2" name="T12"/>
                <a:gd fmla="*/ 1 h 1" name="T13"/>
                <a:gd fmla="*/ 2 w 2" name="T14"/>
                <a:gd fmla="*/ 0 h 1" name="T15"/>
                <a:gd fmla="*/ 1 w 2" name="T16"/>
                <a:gd fmla="*/ 0 h 1" name="T17"/>
                <a:gd fmla="*/ 1 w 2" name="T18"/>
                <a:gd fmla="*/ 0 h 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" w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430" y="2015"/>
              <a:ext cx="4" cy="5"/>
            </a:xfrm>
            <a:custGeom>
              <a:gdLst>
                <a:gd fmla="*/ 2 w 4" name="T0"/>
                <a:gd fmla="*/ 0 h 5" name="T1"/>
                <a:gd fmla="*/ 0 w 4" name="T2"/>
                <a:gd fmla="*/ 0 h 5" name="T3"/>
                <a:gd fmla="*/ 0 w 4" name="T4"/>
                <a:gd fmla="*/ 2 h 5" name="T5"/>
                <a:gd fmla="*/ 2 w 4" name="T6"/>
                <a:gd fmla="*/ 5 h 5" name="T7"/>
                <a:gd fmla="*/ 4 w 4" name="T8"/>
                <a:gd fmla="*/ 5 h 5" name="T9"/>
                <a:gd fmla="*/ 4 w 4" name="T10"/>
                <a:gd fmla="*/ 5 h 5" name="T11"/>
                <a:gd fmla="*/ 4 w 4" name="T12"/>
                <a:gd fmla="*/ 5 h 5" name="T13"/>
                <a:gd fmla="*/ 4 w 4" name="T14"/>
                <a:gd fmla="*/ 2 h 5" name="T15"/>
                <a:gd fmla="*/ 2 w 4" name="T16"/>
                <a:gd fmla="*/ 2 h 5" name="T17"/>
                <a:gd fmla="*/ 2 w 4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430" y="2015"/>
              <a:ext cx="4" cy="5"/>
            </a:xfrm>
            <a:custGeom>
              <a:gdLst>
                <a:gd fmla="*/ 2 w 4" name="T0"/>
                <a:gd fmla="*/ 0 h 5" name="T1"/>
                <a:gd fmla="*/ 0 w 4" name="T2"/>
                <a:gd fmla="*/ 0 h 5" name="T3"/>
                <a:gd fmla="*/ 0 w 4" name="T4"/>
                <a:gd fmla="*/ 2 h 5" name="T5"/>
                <a:gd fmla="*/ 2 w 4" name="T6"/>
                <a:gd fmla="*/ 5 h 5" name="T7"/>
                <a:gd fmla="*/ 4 w 4" name="T8"/>
                <a:gd fmla="*/ 5 h 5" name="T9"/>
                <a:gd fmla="*/ 4 w 4" name="T10"/>
                <a:gd fmla="*/ 5 h 5" name="T11"/>
                <a:gd fmla="*/ 4 w 4" name="T12"/>
                <a:gd fmla="*/ 5 h 5" name="T13"/>
                <a:gd fmla="*/ 4 w 4" name="T14"/>
                <a:gd fmla="*/ 2 h 5" name="T15"/>
                <a:gd fmla="*/ 2 w 4" name="T16"/>
                <a:gd fmla="*/ 2 h 5" name="T17"/>
                <a:gd fmla="*/ 2 w 4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465" y="2003"/>
              <a:ext cx="5" cy="5"/>
            </a:xfrm>
            <a:custGeom>
              <a:gdLst>
                <a:gd fmla="*/ 2 w 2" name="T0"/>
                <a:gd fmla="*/ 0 h 2" name="T1"/>
                <a:gd fmla="*/ 1 w 2" name="T2"/>
                <a:gd fmla="*/ 0 h 2" name="T3"/>
                <a:gd fmla="*/ 1 w 2" name="T4"/>
                <a:gd fmla="*/ 1 h 2" name="T5"/>
                <a:gd fmla="*/ 0 w 2" name="T6"/>
                <a:gd fmla="*/ 2 h 2" name="T7"/>
                <a:gd fmla="*/ 0 w 2" name="T8"/>
                <a:gd fmla="*/ 2 h 2" name="T9"/>
                <a:gd fmla="*/ 0 w 2" name="T10"/>
                <a:gd fmla="*/ 2 h 2" name="T11"/>
                <a:gd fmla="*/ 1 w 2" name="T12"/>
                <a:gd fmla="*/ 2 h 2" name="T13"/>
                <a:gd fmla="*/ 1 w 2" name="T14"/>
                <a:gd fmla="*/ 1 h 2" name="T15"/>
                <a:gd fmla="*/ 2 w 2" name="T16"/>
                <a:gd fmla="*/ 1 h 2" name="T17"/>
                <a:gd fmla="*/ 2 w 2" name="T18"/>
                <a:gd fmla="*/ 0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475" y="2010"/>
              <a:ext cx="5" cy="5"/>
            </a:xfrm>
            <a:custGeom>
              <a:gdLst>
                <a:gd fmla="*/ 2 w 2" name="T0"/>
                <a:gd fmla="*/ 0 h 2" name="T1"/>
                <a:gd fmla="*/ 1 w 2" name="T2"/>
                <a:gd fmla="*/ 1 h 2" name="T3"/>
                <a:gd fmla="*/ 0 w 2" name="T4"/>
                <a:gd fmla="*/ 1 h 2" name="T5"/>
                <a:gd fmla="*/ 0 w 2" name="T6"/>
                <a:gd fmla="*/ 2 h 2" name="T7"/>
                <a:gd fmla="*/ 0 w 2" name="T8"/>
                <a:gd fmla="*/ 2 h 2" name="T9"/>
                <a:gd fmla="*/ 1 w 2" name="T10"/>
                <a:gd fmla="*/ 2 h 2" name="T11"/>
                <a:gd fmla="*/ 2 w 2" name="T12"/>
                <a:gd fmla="*/ 1 h 2" name="T13"/>
                <a:gd fmla="*/ 2 w 2" name="T14"/>
                <a:gd fmla="*/ 0 h 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gdLst>
                <a:gd fmla="*/ 22 w 35" name="T0"/>
                <a:gd fmla="*/ 25 h 34" name="T1"/>
                <a:gd fmla="*/ 19 w 35" name="T2"/>
                <a:gd fmla="*/ 32 h 34" name="T3"/>
                <a:gd fmla="*/ 22 w 35" name="T4"/>
                <a:gd fmla="*/ 25 h 34" name="T5"/>
                <a:gd fmla="*/ 18 w 35" name="T6"/>
                <a:gd fmla="*/ 24 h 34" name="T7"/>
                <a:gd fmla="*/ 16 w 35" name="T8"/>
                <a:gd fmla="*/ 22 h 34" name="T9"/>
                <a:gd fmla="*/ 13 w 35" name="T10"/>
                <a:gd fmla="*/ 18 h 34" name="T11"/>
                <a:gd fmla="*/ 13 w 35" name="T12"/>
                <a:gd fmla="*/ 18 h 34" name="T13"/>
                <a:gd fmla="*/ 15 w 35" name="T14"/>
                <a:gd fmla="*/ 22 h 34" name="T15"/>
                <a:gd fmla="*/ 14 w 35" name="T16"/>
                <a:gd fmla="*/ 22 h 34" name="T17"/>
                <a:gd fmla="*/ 13 w 35" name="T18"/>
                <a:gd fmla="*/ 19 h 34" name="T19"/>
                <a:gd fmla="*/ 31 w 35" name="T20"/>
                <a:gd fmla="*/ 20 h 34" name="T21"/>
                <a:gd fmla="*/ 31 w 35" name="T22"/>
                <a:gd fmla="*/ 20 h 34" name="T23"/>
                <a:gd fmla="*/ 31 w 35" name="T24"/>
                <a:gd fmla="*/ 14 h 34" name="T25"/>
                <a:gd fmla="*/ 31 w 35" name="T26"/>
                <a:gd fmla="*/ 14 h 34" name="T27"/>
                <a:gd fmla="*/ 30 w 35" name="T28"/>
                <a:gd fmla="*/ 20 h 34" name="T29"/>
                <a:gd fmla="*/ 21 w 35" name="T30"/>
                <a:gd fmla="*/ 9 h 34" name="T31"/>
                <a:gd fmla="*/ 8 w 35" name="T32"/>
                <a:gd fmla="*/ 18 h 34" name="T33"/>
                <a:gd fmla="*/ 11 w 35" name="T34"/>
                <a:gd fmla="*/ 18 h 34" name="T35"/>
                <a:gd fmla="*/ 30 w 35" name="T36"/>
                <a:gd fmla="*/ 9 h 34" name="T37"/>
                <a:gd fmla="*/ 12 w 35" name="T38"/>
                <a:gd fmla="*/ 8 h 34" name="T39"/>
                <a:gd fmla="*/ 18 w 35" name="T40"/>
                <a:gd fmla="*/ 8 h 34" name="T41"/>
                <a:gd fmla="*/ 14 w 35" name="T42"/>
                <a:gd fmla="*/ 8 h 34" name="T43"/>
                <a:gd fmla="*/ 15 w 35" name="T44"/>
                <a:gd fmla="*/ 9 h 34" name="T45"/>
                <a:gd fmla="*/ 12 w 35" name="T46"/>
                <a:gd fmla="*/ 16 h 34" name="T47"/>
                <a:gd fmla="*/ 6 w 35" name="T48"/>
                <a:gd fmla="*/ 11 h 34" name="T49"/>
                <a:gd fmla="*/ 7 w 35" name="T50"/>
                <a:gd fmla="*/ 15 h 34" name="T51"/>
                <a:gd fmla="*/ 13 w 35" name="T52"/>
                <a:gd fmla="*/ 5 h 34" name="T53"/>
                <a:gd fmla="*/ 9 w 35" name="T54"/>
                <a:gd fmla="*/ 12 h 34" name="T55"/>
                <a:gd fmla="*/ 29 w 35" name="T56"/>
                <a:gd fmla="*/ 6 h 34" name="T57"/>
                <a:gd fmla="*/ 20 w 35" name="T58"/>
                <a:gd fmla="*/ 4 h 34" name="T59"/>
                <a:gd fmla="*/ 20 w 35" name="T60"/>
                <a:gd fmla="*/ 4 h 34" name="T61"/>
                <a:gd fmla="*/ 24 w 35" name="T62"/>
                <a:gd fmla="*/ 5 h 34" name="T63"/>
                <a:gd fmla="*/ 27 w 35" name="T64"/>
                <a:gd fmla="*/ 7 h 34" name="T65"/>
                <a:gd fmla="*/ 29 w 35" name="T66"/>
                <a:gd fmla="*/ 11 h 34" name="T67"/>
                <a:gd fmla="*/ 33 w 35" name="T68"/>
                <a:gd fmla="*/ 12 h 34" name="T69"/>
                <a:gd fmla="*/ 28 w 35" name="T70"/>
                <a:gd fmla="*/ 15 h 34" name="T71"/>
                <a:gd fmla="*/ 32 w 35" name="T72"/>
                <a:gd fmla="*/ 21 h 34" name="T73"/>
                <a:gd fmla="*/ 27 w 35" name="T74"/>
                <a:gd fmla="*/ 27 h 34" name="T75"/>
                <a:gd fmla="*/ 22 w 35" name="T76"/>
                <a:gd fmla="*/ 24 h 34" name="T77"/>
                <a:gd fmla="*/ 14 w 35" name="T78"/>
                <a:gd fmla="*/ 19 h 34" name="T79"/>
                <a:gd fmla="*/ 18 w 35" name="T80"/>
                <a:gd fmla="*/ 13 h 34" name="T81"/>
                <a:gd fmla="*/ 22 w 35" name="T82"/>
                <a:gd fmla="*/ 10 h 34" name="T83"/>
                <a:gd fmla="*/ 18 w 35" name="T84"/>
                <a:gd fmla="*/ 6 h 34" name="T85"/>
                <a:gd fmla="*/ 14 w 35" name="T86"/>
                <a:gd fmla="*/ 5 h 34" name="T87"/>
                <a:gd fmla="*/ 5 w 35" name="T88"/>
                <a:gd fmla="*/ 10 h 34" name="T89"/>
                <a:gd fmla="*/ 6 w 35" name="T90"/>
                <a:gd fmla="*/ 16 h 34" name="T91"/>
                <a:gd fmla="*/ 6 w 35" name="T92"/>
                <a:gd fmla="*/ 17 h 34" name="T93"/>
                <a:gd fmla="*/ 13 w 35" name="T94"/>
                <a:gd fmla="*/ 23 h 34" name="T95"/>
                <a:gd fmla="*/ 13 w 35" name="T96"/>
                <a:gd fmla="*/ 29 h 34" name="T97"/>
                <a:gd fmla="*/ 15 w 35" name="T98"/>
                <a:gd fmla="*/ 30 h 34" name="T99"/>
                <a:gd fmla="*/ 7 w 35" name="T100"/>
                <a:gd fmla="*/ 4 h 34" name="T101"/>
                <a:gd fmla="*/ 23 w 35" name="T102"/>
                <a:gd fmla="*/ 2 h 34" name="T103"/>
                <a:gd fmla="*/ 11 w 35" name="T104"/>
                <a:gd fmla="*/ 2 h 34" name="T105"/>
                <a:gd fmla="*/ 21 w 35" name="T106"/>
                <a:gd fmla="*/ 3 h 34" name="T107"/>
                <a:gd fmla="*/ 12 w 35" name="T108"/>
                <a:gd fmla="*/ 2 h 34" name="T109"/>
                <a:gd fmla="*/ 18 w 35" name="T110"/>
                <a:gd fmla="*/ 2 h 34" name="T111"/>
                <a:gd fmla="*/ 15 w 35" name="T112"/>
                <a:gd fmla="*/ 1 h 34" name="T113"/>
                <a:gd fmla="*/ 17 w 35" name="T114"/>
                <a:gd fmla="*/ 0 h 34" name="T115"/>
                <a:gd fmla="*/ 0 w 35" name="T116"/>
                <a:gd fmla="*/ 17 h 34" name="T117"/>
                <a:gd fmla="*/ 34 w 35" name="T118"/>
                <a:gd fmla="*/ 22 h 34" name="T119"/>
                <a:gd fmla="*/ 29 w 35" name="T120"/>
                <a:gd fmla="*/ 4 h 3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4" w="35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gdLst>
                <a:gd fmla="*/ 8 w 16" name="T0"/>
                <a:gd fmla="*/ 15 h 16" name="T1"/>
                <a:gd fmla="*/ 2 w 16" name="T2"/>
                <a:gd fmla="*/ 6 h 16" name="T3"/>
                <a:gd fmla="*/ 8 w 16" name="T4"/>
                <a:gd fmla="*/ 1 h 16" name="T5"/>
                <a:gd fmla="*/ 14 w 16" name="T6"/>
                <a:gd fmla="*/ 10 h 16" name="T7"/>
                <a:gd fmla="*/ 8 w 16" name="T8"/>
                <a:gd fmla="*/ 15 h 16" name="T9"/>
                <a:gd fmla="*/ 8 w 16" name="T10"/>
                <a:gd fmla="*/ 0 h 16" name="T11"/>
                <a:gd fmla="*/ 1 w 16" name="T12"/>
                <a:gd fmla="*/ 6 h 16" name="T13"/>
                <a:gd fmla="*/ 2 w 16" name="T14"/>
                <a:gd fmla="*/ 12 h 16" name="T15"/>
                <a:gd fmla="*/ 8 w 16" name="T16"/>
                <a:gd fmla="*/ 16 h 16" name="T17"/>
                <a:gd fmla="*/ 15 w 16" name="T18"/>
                <a:gd fmla="*/ 10 h 16" name="T19"/>
                <a:gd fmla="*/ 14 w 16" name="T20"/>
                <a:gd fmla="*/ 4 h 16" name="T21"/>
                <a:gd fmla="*/ 8 w 16" name="T22"/>
                <a:gd fmla="*/ 0 h 1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" w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gdLst>
                <a:gd fmla="*/ 1 w 24" name="T0"/>
                <a:gd fmla="*/ 30 h 32" name="T1"/>
                <a:gd fmla="*/ 2 w 24" name="T2"/>
                <a:gd fmla="*/ 30 h 32" name="T3"/>
                <a:gd fmla="*/ 0 w 24" name="T4"/>
                <a:gd fmla="*/ 29 h 32" name="T5"/>
                <a:gd fmla="*/ 1 w 24" name="T6"/>
                <a:gd fmla="*/ 29 h 32" name="T7"/>
                <a:gd fmla="*/ 1 w 24" name="T8"/>
                <a:gd fmla="*/ 29 h 32" name="T9"/>
                <a:gd fmla="*/ 5 w 24" name="T10"/>
                <a:gd fmla="*/ 22 h 32" name="T11"/>
                <a:gd fmla="*/ 6 w 24" name="T12"/>
                <a:gd fmla="*/ 23 h 32" name="T13"/>
                <a:gd fmla="*/ 6 w 24" name="T14"/>
                <a:gd fmla="*/ 23 h 32" name="T15"/>
                <a:gd fmla="*/ 7 w 24" name="T16"/>
                <a:gd fmla="*/ 23 h 32" name="T17"/>
                <a:gd fmla="*/ 7 w 24" name="T18"/>
                <a:gd fmla="*/ 24 h 32" name="T19"/>
                <a:gd fmla="*/ 5 w 24" name="T20"/>
                <a:gd fmla="*/ 24 h 32" name="T21"/>
                <a:gd fmla="*/ 7 w 24" name="T22"/>
                <a:gd fmla="*/ 24 h 32" name="T23"/>
                <a:gd fmla="*/ 7 w 24" name="T24"/>
                <a:gd fmla="*/ 25 h 32" name="T25"/>
                <a:gd fmla="*/ 5 w 24" name="T26"/>
                <a:gd fmla="*/ 26 h 32" name="T27"/>
                <a:gd fmla="*/ 6 w 24" name="T28"/>
                <a:gd fmla="*/ 26 h 32" name="T29"/>
                <a:gd fmla="*/ 4 w 24" name="T30"/>
                <a:gd fmla="*/ 26 h 32" name="T31"/>
                <a:gd fmla="*/ 6 w 24" name="T32"/>
                <a:gd fmla="*/ 26 h 32" name="T33"/>
                <a:gd fmla="*/ 5 w 24" name="T34"/>
                <a:gd fmla="*/ 27 h 32" name="T35"/>
                <a:gd fmla="*/ 4 w 24" name="T36"/>
                <a:gd fmla="*/ 28 h 32" name="T37"/>
                <a:gd fmla="*/ 5 w 24" name="T38"/>
                <a:gd fmla="*/ 28 h 32" name="T39"/>
                <a:gd fmla="*/ 3 w 24" name="T40"/>
                <a:gd fmla="*/ 29 h 32" name="T41"/>
                <a:gd fmla="*/ 5 w 24" name="T42"/>
                <a:gd fmla="*/ 29 h 32" name="T43"/>
                <a:gd fmla="*/ 4 w 24" name="T44"/>
                <a:gd fmla="*/ 29 h 32" name="T45"/>
                <a:gd fmla="*/ 3 w 24" name="T46"/>
                <a:gd fmla="*/ 30 h 32" name="T47"/>
                <a:gd fmla="*/ 3 w 24" name="T48"/>
                <a:gd fmla="*/ 31 h 32" name="T49"/>
                <a:gd fmla="*/ 3 w 24" name="T50"/>
                <a:gd fmla="*/ 30 h 32" name="T51"/>
                <a:gd fmla="*/ 1 w 24" name="T52"/>
                <a:gd fmla="*/ 30 h 32" name="T53"/>
                <a:gd fmla="*/ 1 w 24" name="T54"/>
                <a:gd fmla="*/ 30 h 32" name="T55"/>
                <a:gd fmla="*/ 1 w 24" name="T56"/>
                <a:gd fmla="*/ 29 h 32" name="T57"/>
                <a:gd fmla="*/ 7 w 24" name="T58"/>
                <a:gd fmla="*/ 22 h 32" name="T59"/>
                <a:gd fmla="*/ 6 w 24" name="T60"/>
                <a:gd fmla="*/ 22 h 32" name="T61"/>
                <a:gd fmla="*/ 9 w 24" name="T62"/>
                <a:gd fmla="*/ 19 h 32" name="T63"/>
                <a:gd fmla="*/ 13 w 24" name="T64"/>
                <a:gd fmla="*/ 19 h 32" name="T65"/>
                <a:gd fmla="*/ 13 w 24" name="T66"/>
                <a:gd fmla="*/ 1 h 32" name="T67"/>
                <a:gd fmla="*/ 13 w 24" name="T68"/>
                <a:gd fmla="*/ 19 h 32" name="T69"/>
                <a:gd fmla="*/ 4 w 24" name="T70"/>
                <a:gd fmla="*/ 6 h 32" name="T71"/>
                <a:gd fmla="*/ 7 w 24" name="T72"/>
                <a:gd fmla="*/ 18 h 32" name="T73"/>
                <a:gd fmla="*/ 4 w 24" name="T74"/>
                <a:gd fmla="*/ 22 h 32" name="T75"/>
                <a:gd fmla="*/ 4 w 24" name="T76"/>
                <a:gd fmla="*/ 22 h 32" name="T77"/>
                <a:gd fmla="*/ 4 w 24" name="T78"/>
                <a:gd fmla="*/ 22 h 32" name="T79"/>
                <a:gd fmla="*/ 0 w 24" name="T80"/>
                <a:gd fmla="*/ 29 h 32" name="T81"/>
                <a:gd fmla="*/ 0 w 24" name="T82"/>
                <a:gd fmla="*/ 30 h 32" name="T83"/>
                <a:gd fmla="*/ 4 w 24" name="T84"/>
                <a:gd fmla="*/ 32 h 32" name="T85"/>
                <a:gd fmla="*/ 8 w 24" name="T86"/>
                <a:gd fmla="*/ 24 h 32" name="T87"/>
                <a:gd fmla="*/ 8 w 24" name="T88"/>
                <a:gd fmla="*/ 24 h 32" name="T89"/>
                <a:gd fmla="*/ 8 w 24" name="T90"/>
                <a:gd fmla="*/ 24 h 32" name="T91"/>
                <a:gd fmla="*/ 10 w 24" name="T92"/>
                <a:gd fmla="*/ 20 h 32" name="T93"/>
                <a:gd fmla="*/ 22 w 24" name="T94"/>
                <a:gd fmla="*/ 14 h 32" name="T95"/>
                <a:gd fmla="*/ 13 w 24" name="T96"/>
                <a:gd fmla="*/ 0 h 3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32" w="24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gdLst>
                <a:gd fmla="*/ 1 w 7" name="T0"/>
                <a:gd fmla="*/ 4 h 4" name="T1"/>
                <a:gd fmla="*/ 1 w 7" name="T2"/>
                <a:gd fmla="*/ 4 h 4" name="T3"/>
                <a:gd fmla="*/ 1 w 7" name="T4"/>
                <a:gd fmla="*/ 3 h 4" name="T5"/>
                <a:gd fmla="*/ 2 w 7" name="T6"/>
                <a:gd fmla="*/ 1 h 4" name="T7"/>
                <a:gd fmla="*/ 5 w 7" name="T8"/>
                <a:gd fmla="*/ 0 h 4" name="T9"/>
                <a:gd fmla="*/ 7 w 7" name="T10"/>
                <a:gd fmla="*/ 1 h 4" name="T11"/>
                <a:gd fmla="*/ 7 w 7" name="T12"/>
                <a:gd fmla="*/ 2 h 4" name="T13"/>
                <a:gd fmla="*/ 7 w 7" name="T14"/>
                <a:gd fmla="*/ 2 h 4" name="T15"/>
                <a:gd fmla="*/ 7 w 7" name="T16"/>
                <a:gd fmla="*/ 2 h 4" name="T17"/>
                <a:gd fmla="*/ 6 w 7" name="T18"/>
                <a:gd fmla="*/ 2 h 4" name="T19"/>
                <a:gd fmla="*/ 5 w 7" name="T20"/>
                <a:gd fmla="*/ 2 h 4" name="T21"/>
                <a:gd fmla="*/ 3 w 7" name="T22"/>
                <a:gd fmla="*/ 2 h 4" name="T23"/>
                <a:gd fmla="*/ 2 w 7" name="T24"/>
                <a:gd fmla="*/ 3 h 4" name="T25"/>
                <a:gd fmla="*/ 2 w 7" name="T26"/>
                <a:gd fmla="*/ 3 h 4" name="T27"/>
                <a:gd fmla="*/ 1 w 7" name="T28"/>
                <a:gd fmla="*/ 4 h 4" name="T29"/>
                <a:gd fmla="*/ 5 w 7" name="T30"/>
                <a:gd fmla="*/ 0 h 4" name="T31"/>
                <a:gd fmla="*/ 5 w 7" name="T32"/>
                <a:gd fmla="*/ 0 h 4" name="T33"/>
                <a:gd fmla="*/ 2 w 7" name="T34"/>
                <a:gd fmla="*/ 0 h 4" name="T35"/>
                <a:gd fmla="*/ 0 w 7" name="T36"/>
                <a:gd fmla="*/ 3 h 4" name="T37"/>
                <a:gd fmla="*/ 1 w 7" name="T38"/>
                <a:gd fmla="*/ 4 h 4" name="T39"/>
                <a:gd fmla="*/ 1 w 7" name="T40"/>
                <a:gd fmla="*/ 4 h 4" name="T41"/>
                <a:gd fmla="*/ 2 w 7" name="T42"/>
                <a:gd fmla="*/ 4 h 4" name="T43"/>
                <a:gd fmla="*/ 3 w 7" name="T44"/>
                <a:gd fmla="*/ 3 h 4" name="T45"/>
                <a:gd fmla="*/ 3 w 7" name="T46"/>
                <a:gd fmla="*/ 3 h 4" name="T47"/>
                <a:gd fmla="*/ 5 w 7" name="T48"/>
                <a:gd fmla="*/ 2 h 4" name="T49"/>
                <a:gd fmla="*/ 6 w 7" name="T50"/>
                <a:gd fmla="*/ 2 h 4" name="T51"/>
                <a:gd fmla="*/ 7 w 7" name="T52"/>
                <a:gd fmla="*/ 3 h 4" name="T53"/>
                <a:gd fmla="*/ 7 w 7" name="T54"/>
                <a:gd fmla="*/ 2 h 4" name="T55"/>
                <a:gd fmla="*/ 7 w 7" name="T56"/>
                <a:gd fmla="*/ 2 h 4" name="T57"/>
                <a:gd fmla="*/ 7 w 7" name="T58"/>
                <a:gd fmla="*/ 1 h 4" name="T59"/>
                <a:gd fmla="*/ 5 w 7" name="T60"/>
                <a:gd fmla="*/ 0 h 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" w="7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gdLst>
                <a:gd fmla="*/ 1 w 3" name="T0"/>
                <a:gd fmla="*/ 2 h 2" name="T1"/>
                <a:gd fmla="*/ 1 w 3" name="T2"/>
                <a:gd fmla="*/ 1 h 2" name="T3"/>
                <a:gd fmla="*/ 2 w 3" name="T4"/>
                <a:gd fmla="*/ 1 h 2" name="T5"/>
                <a:gd fmla="*/ 2 w 3" name="T6"/>
                <a:gd fmla="*/ 1 h 2" name="T7"/>
                <a:gd fmla="*/ 2 w 3" name="T8"/>
                <a:gd fmla="*/ 1 h 2" name="T9"/>
                <a:gd fmla="*/ 2 w 3" name="T10"/>
                <a:gd fmla="*/ 2 h 2" name="T11"/>
                <a:gd fmla="*/ 1 w 3" name="T12"/>
                <a:gd fmla="*/ 2 h 2" name="T13"/>
                <a:gd fmla="*/ 2 w 3" name="T14"/>
                <a:gd fmla="*/ 0 h 2" name="T15"/>
                <a:gd fmla="*/ 1 w 3" name="T16"/>
                <a:gd fmla="*/ 1 h 2" name="T17"/>
                <a:gd fmla="*/ 1 w 3" name="T18"/>
                <a:gd fmla="*/ 2 h 2" name="T19"/>
                <a:gd fmla="*/ 2 w 3" name="T20"/>
                <a:gd fmla="*/ 2 h 2" name="T21"/>
                <a:gd fmla="*/ 2 w 3" name="T22"/>
                <a:gd fmla="*/ 2 h 2" name="T23"/>
                <a:gd fmla="*/ 3 w 3" name="T24"/>
                <a:gd fmla="*/ 1 h 2" name="T25"/>
                <a:gd fmla="*/ 3 w 3" name="T26"/>
                <a:gd fmla="*/ 1 h 2" name="T27"/>
                <a:gd fmla="*/ 2 w 3" name="T28"/>
                <a:gd fmla="*/ 0 h 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" w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gdLst>
                <a:gd fmla="*/ 3 w 35" name="T0"/>
                <a:gd fmla="*/ 23 h 23" name="T1"/>
                <a:gd fmla="*/ 3 w 35" name="T2"/>
                <a:gd fmla="*/ 22 h 23" name="T3"/>
                <a:gd fmla="*/ 1 w 35" name="T4"/>
                <a:gd fmla="*/ 20 h 23" name="T5"/>
                <a:gd fmla="*/ 1 w 35" name="T6"/>
                <a:gd fmla="*/ 3 h 23" name="T7"/>
                <a:gd fmla="*/ 26 w 35" name="T8"/>
                <a:gd fmla="*/ 2 h 23" name="T9"/>
                <a:gd fmla="*/ 27 w 35" name="T10"/>
                <a:gd fmla="*/ 2 h 23" name="T11"/>
                <a:gd fmla="*/ 34 w 35" name="T12"/>
                <a:gd fmla="*/ 3 h 23" name="T13"/>
                <a:gd fmla="*/ 34 w 35" name="T14"/>
                <a:gd fmla="*/ 19 h 23" name="T15"/>
                <a:gd fmla="*/ 31 w 35" name="T16"/>
                <a:gd fmla="*/ 22 h 23" name="T17"/>
                <a:gd fmla="*/ 3 w 35" name="T18"/>
                <a:gd fmla="*/ 22 h 23" name="T19"/>
                <a:gd fmla="*/ 3 w 35" name="T20"/>
                <a:gd fmla="*/ 23 h 23" name="T21"/>
                <a:gd fmla="*/ 27 w 35" name="T22"/>
                <a:gd fmla="*/ 0 h 23" name="T23"/>
                <a:gd fmla="*/ 26 w 35" name="T24"/>
                <a:gd fmla="*/ 0 h 23" name="T25"/>
                <a:gd fmla="*/ 0 w 35" name="T26"/>
                <a:gd fmla="*/ 2 h 23" name="T27"/>
                <a:gd fmla="*/ 0 w 35" name="T28"/>
                <a:gd fmla="*/ 3 h 23" name="T29"/>
                <a:gd fmla="*/ 0 w 35" name="T30"/>
                <a:gd fmla="*/ 20 h 23" name="T31"/>
                <a:gd fmla="*/ 3 w 35" name="T32"/>
                <a:gd fmla="*/ 23 h 23" name="T33"/>
                <a:gd fmla="*/ 31 w 35" name="T34"/>
                <a:gd fmla="*/ 23 h 23" name="T35"/>
                <a:gd fmla="*/ 35 w 35" name="T36"/>
                <a:gd fmla="*/ 19 h 23" name="T37"/>
                <a:gd fmla="*/ 35 w 35" name="T38"/>
                <a:gd fmla="*/ 2 h 23" name="T39"/>
                <a:gd fmla="*/ 34 w 35" name="T40"/>
                <a:gd fmla="*/ 2 h 23" name="T41"/>
                <a:gd fmla="*/ 27 w 35" name="T42"/>
                <a:gd fmla="*/ 0 h 2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3" w="35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3822" y="2315"/>
              <a:ext cx="76" cy="40"/>
            </a:xfrm>
            <a:custGeom>
              <a:gdLst>
                <a:gd fmla="*/ 30 w 32" name="T0"/>
                <a:gd fmla="*/ 0 h 17" name="T1"/>
                <a:gd fmla="*/ 19 w 32" name="T2"/>
                <a:gd fmla="*/ 9 h 17" name="T3"/>
                <a:gd fmla="*/ 19 w 32" name="T4"/>
                <a:gd fmla="*/ 9 h 17" name="T5"/>
                <a:gd fmla="*/ 18 w 32" name="T6"/>
                <a:gd fmla="*/ 10 h 17" name="T7"/>
                <a:gd fmla="*/ 17 w 32" name="T8"/>
                <a:gd fmla="*/ 10 h 17" name="T9"/>
                <a:gd fmla="*/ 13 w 32" name="T10"/>
                <a:gd fmla="*/ 8 h 17" name="T11"/>
                <a:gd fmla="*/ 1 w 32" name="T12"/>
                <a:gd fmla="*/ 0 h 17" name="T13"/>
                <a:gd fmla="*/ 0 w 32" name="T14"/>
                <a:gd fmla="*/ 1 h 17" name="T15"/>
                <a:gd fmla="*/ 1 w 32" name="T16"/>
                <a:gd fmla="*/ 1 h 17" name="T17"/>
                <a:gd fmla="*/ 10 w 32" name="T18"/>
                <a:gd fmla="*/ 7 h 17" name="T19"/>
                <a:gd fmla="*/ 3 w 32" name="T20"/>
                <a:gd fmla="*/ 14 h 17" name="T21"/>
                <a:gd fmla="*/ 1 w 32" name="T22"/>
                <a:gd fmla="*/ 16 h 17" name="T23"/>
                <a:gd fmla="*/ 1 w 32" name="T24"/>
                <a:gd fmla="*/ 16 h 17" name="T25"/>
                <a:gd fmla="*/ 2 w 32" name="T26"/>
                <a:gd fmla="*/ 17 h 17" name="T27"/>
                <a:gd fmla="*/ 2 w 32" name="T28"/>
                <a:gd fmla="*/ 16 h 17" name="T29"/>
                <a:gd fmla="*/ 4 w 32" name="T30"/>
                <a:gd fmla="*/ 15 h 17" name="T31"/>
                <a:gd fmla="*/ 11 w 32" name="T32"/>
                <a:gd fmla="*/ 8 h 17" name="T33"/>
                <a:gd fmla="*/ 13 w 32" name="T34"/>
                <a:gd fmla="*/ 9 h 17" name="T35"/>
                <a:gd fmla="*/ 17 w 32" name="T36"/>
                <a:gd fmla="*/ 11 h 17" name="T37"/>
                <a:gd fmla="*/ 18 w 32" name="T38"/>
                <a:gd fmla="*/ 11 h 17" name="T39"/>
                <a:gd fmla="*/ 20 w 32" name="T40"/>
                <a:gd fmla="*/ 10 h 17" name="T41"/>
                <a:gd fmla="*/ 20 w 32" name="T42"/>
                <a:gd fmla="*/ 10 h 17" name="T43"/>
                <a:gd fmla="*/ 22 w 32" name="T44"/>
                <a:gd fmla="*/ 8 h 17" name="T45"/>
                <a:gd fmla="*/ 31 w 32" name="T46"/>
                <a:gd fmla="*/ 16 h 17" name="T47"/>
                <a:gd fmla="*/ 31 w 32" name="T48"/>
                <a:gd fmla="*/ 16 h 17" name="T49"/>
                <a:gd fmla="*/ 32 w 32" name="T50"/>
                <a:gd fmla="*/ 16 h 17" name="T51"/>
                <a:gd fmla="*/ 32 w 32" name="T52"/>
                <a:gd fmla="*/ 15 h 17" name="T53"/>
                <a:gd fmla="*/ 23 w 32" name="T54"/>
                <a:gd fmla="*/ 7 h 17" name="T55"/>
                <a:gd fmla="*/ 31 w 32" name="T56"/>
                <a:gd fmla="*/ 1 h 17" name="T57"/>
                <a:gd fmla="*/ 31 w 32" name="T58"/>
                <a:gd fmla="*/ 0 h 17" name="T59"/>
                <a:gd fmla="*/ 30 w 32" name="T60"/>
                <a:gd fmla="*/ 0 h 1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7" w="32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gdLst>
                <a:gd fmla="*/ 20 w 31" name="T0"/>
                <a:gd fmla="*/ 55 h 57" name="T1"/>
                <a:gd fmla="*/ 25 w 31" name="T2"/>
                <a:gd fmla="*/ 53 h 57" name="T3"/>
                <a:gd fmla="*/ 17 w 31" name="T4"/>
                <a:gd fmla="*/ 49 h 57" name="T5"/>
                <a:gd fmla="*/ 5 w 31" name="T6"/>
                <a:gd fmla="*/ 50 h 57" name="T7"/>
                <a:gd fmla="*/ 6 w 31" name="T8"/>
                <a:gd fmla="*/ 50 h 57" name="T9"/>
                <a:gd fmla="*/ 11 w 31" name="T10"/>
                <a:gd fmla="*/ 46 h 57" name="T11"/>
                <a:gd fmla="*/ 14 w 31" name="T12"/>
                <a:gd fmla="*/ 46 h 57" name="T13"/>
                <a:gd fmla="*/ 12 w 31" name="T14"/>
                <a:gd fmla="*/ 50 h 57" name="T15"/>
                <a:gd fmla="*/ 24 w 31" name="T16"/>
                <a:gd fmla="*/ 44 h 57" name="T17"/>
                <a:gd fmla="*/ 26 w 31" name="T18"/>
                <a:gd fmla="*/ 44 h 57" name="T19"/>
                <a:gd fmla="*/ 29 w 31" name="T20"/>
                <a:gd fmla="*/ 37 h 57" name="T21"/>
                <a:gd fmla="*/ 21 w 31" name="T22"/>
                <a:gd fmla="*/ 33 h 57" name="T23"/>
                <a:gd fmla="*/ 21 w 31" name="T24"/>
                <a:gd fmla="*/ 32 h 57" name="T25"/>
                <a:gd fmla="*/ 18 w 31" name="T26"/>
                <a:gd fmla="*/ 31 h 57" name="T27"/>
                <a:gd fmla="*/ 14 w 31" name="T28"/>
                <a:gd fmla="*/ 30 h 57" name="T29"/>
                <a:gd fmla="*/ 14 w 31" name="T30"/>
                <a:gd fmla="*/ 30 h 57" name="T31"/>
                <a:gd fmla="*/ 7 w 31" name="T32"/>
                <a:gd fmla="*/ 29 h 57" name="T33"/>
                <a:gd fmla="*/ 4 w 31" name="T34"/>
                <a:gd fmla="*/ 27 h 57" name="T35"/>
                <a:gd fmla="*/ 7 w 31" name="T36"/>
                <a:gd fmla="*/ 17 h 57" name="T37"/>
                <a:gd fmla="*/ 20 w 31" name="T38"/>
                <a:gd fmla="*/ 16 h 57" name="T39"/>
                <a:gd fmla="*/ 21 w 31" name="T40"/>
                <a:gd fmla="*/ 14 h 57" name="T41"/>
                <a:gd fmla="*/ 13 w 31" name="T42"/>
                <a:gd fmla="*/ 14 h 57" name="T43"/>
                <a:gd fmla="*/ 9 w 31" name="T44"/>
                <a:gd fmla="*/ 19 h 57" name="T45"/>
                <a:gd fmla="*/ 17 w 31" name="T46"/>
                <a:gd fmla="*/ 13 h 57" name="T47"/>
                <a:gd fmla="*/ 24 w 31" name="T48"/>
                <a:gd fmla="*/ 9 h 57" name="T49"/>
                <a:gd fmla="*/ 17 w 31" name="T50"/>
                <a:gd fmla="*/ 38 h 57" name="T51"/>
                <a:gd fmla="*/ 19 w 31" name="T52"/>
                <a:gd fmla="*/ 28 h 57" name="T53"/>
                <a:gd fmla="*/ 7 w 31" name="T54"/>
                <a:gd fmla="*/ 26 h 57" name="T55"/>
                <a:gd fmla="*/ 7 w 31" name="T56"/>
                <a:gd fmla="*/ 9 h 57" name="T57"/>
                <a:gd fmla="*/ 11 w 31" name="T58"/>
                <a:gd fmla="*/ 1 h 57" name="T59"/>
                <a:gd fmla="*/ 24 w 31" name="T60"/>
                <a:gd fmla="*/ 8 h 57" name="T61"/>
                <a:gd fmla="*/ 6 w 31" name="T62"/>
                <a:gd fmla="*/ 17 h 57" name="T63"/>
                <a:gd fmla="*/ 13 w 31" name="T64"/>
                <a:gd fmla="*/ 22 h 57" name="T65"/>
                <a:gd fmla="*/ 23 w 31" name="T66"/>
                <a:gd fmla="*/ 42 h 57" name="T67"/>
                <a:gd fmla="*/ 23 w 31" name="T68"/>
                <a:gd fmla="*/ 45 h 57" name="T69"/>
                <a:gd fmla="*/ 18 w 31" name="T70"/>
                <a:gd fmla="*/ 51 h 57" name="T71"/>
                <a:gd fmla="*/ 4 w 31" name="T72"/>
                <a:gd fmla="*/ 45 h 57" name="T73"/>
                <a:gd fmla="*/ 9 w 31" name="T74"/>
                <a:gd fmla="*/ 1 h 57" name="T75"/>
                <a:gd fmla="*/ 5 w 31" name="T76"/>
                <a:gd fmla="*/ 3 h 57" name="T77"/>
                <a:gd fmla="*/ 1 w 31" name="T78"/>
                <a:gd fmla="*/ 22 h 57" name="T79"/>
                <a:gd fmla="*/ 3 w 31" name="T80"/>
                <a:gd fmla="*/ 28 h 57" name="T81"/>
                <a:gd fmla="*/ 16 w 31" name="T82"/>
                <a:gd fmla="*/ 31 h 57" name="T83"/>
                <a:gd fmla="*/ 18 w 31" name="T84"/>
                <a:gd fmla="*/ 33 h 57" name="T85"/>
                <a:gd fmla="*/ 8 w 31" name="T86"/>
                <a:gd fmla="*/ 38 h 57" name="T87"/>
                <a:gd fmla="*/ 4 w 31" name="T88"/>
                <a:gd fmla="*/ 51 h 57" name="T89"/>
                <a:gd fmla="*/ 17 w 31" name="T90"/>
                <a:gd fmla="*/ 50 h 57" name="T91"/>
                <a:gd fmla="*/ 19 w 31" name="T92"/>
                <a:gd fmla="*/ 57 h 57" name="T93"/>
                <a:gd fmla="*/ 26 w 31" name="T94"/>
                <a:gd fmla="*/ 53 h 57" name="T95"/>
                <a:gd fmla="*/ 30 w 31" name="T96"/>
                <a:gd fmla="*/ 41 h 57" name="T97"/>
                <a:gd fmla="*/ 17 w 31" name="T98"/>
                <a:gd fmla="*/ 21 h 57" name="T99"/>
                <a:gd fmla="*/ 10 w 31" name="T100"/>
                <a:gd fmla="*/ 19 h 57" name="T101"/>
                <a:gd fmla="*/ 23 w 31" name="T102"/>
                <a:gd fmla="*/ 17 h 57" name="T103"/>
                <a:gd fmla="*/ 25 w 31" name="T104"/>
                <a:gd fmla="*/ 7 h 57" name="T105"/>
                <a:gd fmla="*/ 12 w 31" name="T106"/>
                <a:gd fmla="*/ 1 h 5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31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gdLst>
                <a:gd fmla="*/ 32 w 42" name="T0"/>
                <a:gd fmla="*/ 4 h 26" name="T1"/>
                <a:gd fmla="*/ 31 w 42" name="T2"/>
                <a:gd fmla="*/ 3 h 26" name="T3"/>
                <a:gd fmla="*/ 41 w 42" name="T4"/>
                <a:gd fmla="*/ 1 h 26" name="T5"/>
                <a:gd fmla="*/ 39 w 42" name="T6"/>
                <a:gd fmla="*/ 11 h 26" name="T7"/>
                <a:gd fmla="*/ 38 w 42" name="T8"/>
                <a:gd fmla="*/ 10 h 26" name="T9"/>
                <a:gd fmla="*/ 39 w 42" name="T10"/>
                <a:gd fmla="*/ 6 h 26" name="T11"/>
                <a:gd fmla="*/ 38 w 42" name="T12"/>
                <a:gd fmla="*/ 5 h 26" name="T13"/>
                <a:gd fmla="*/ 38 w 42" name="T14"/>
                <a:gd fmla="*/ 5 h 26" name="T15"/>
                <a:gd fmla="*/ 27 w 42" name="T16"/>
                <a:gd fmla="*/ 19 h 26" name="T17"/>
                <a:gd fmla="*/ 25 w 42" name="T18"/>
                <a:gd fmla="*/ 20 h 26" name="T19"/>
                <a:gd fmla="*/ 25 w 42" name="T20"/>
                <a:gd fmla="*/ 20 h 26" name="T21"/>
                <a:gd fmla="*/ 23 w 42" name="T22"/>
                <a:gd fmla="*/ 19 h 26" name="T23"/>
                <a:gd fmla="*/ 12 w 42" name="T24"/>
                <a:gd fmla="*/ 13 h 26" name="T25"/>
                <a:gd fmla="*/ 12 w 42" name="T26"/>
                <a:gd fmla="*/ 14 h 26" name="T27"/>
                <a:gd fmla="*/ 1 w 42" name="T28"/>
                <a:gd fmla="*/ 24 h 26" name="T29"/>
                <a:gd fmla="*/ 1 w 42" name="T30"/>
                <a:gd fmla="*/ 24 h 26" name="T31"/>
                <a:gd fmla="*/ 1 w 42" name="T32"/>
                <a:gd fmla="*/ 23 h 26" name="T33"/>
                <a:gd fmla="*/ 11 w 42" name="T34"/>
                <a:gd fmla="*/ 12 h 26" name="T35"/>
                <a:gd fmla="*/ 12 w 42" name="T36"/>
                <a:gd fmla="*/ 12 h 26" name="T37"/>
                <a:gd fmla="*/ 14 w 42" name="T38"/>
                <a:gd fmla="*/ 12 h 26" name="T39"/>
                <a:gd fmla="*/ 20 w 42" name="T40"/>
                <a:gd fmla="*/ 15 h 26" name="T41"/>
                <a:gd fmla="*/ 25 w 42" name="T42"/>
                <a:gd fmla="*/ 18 h 26" name="T43"/>
                <a:gd fmla="*/ 25 w 42" name="T44"/>
                <a:gd fmla="*/ 17 h 26" name="T45"/>
                <a:gd fmla="*/ 36 w 42" name="T46"/>
                <a:gd fmla="*/ 5 h 26" name="T47"/>
                <a:gd fmla="*/ 37 w 42" name="T48"/>
                <a:gd fmla="*/ 4 h 26" name="T49"/>
                <a:gd fmla="*/ 36 w 42" name="T50"/>
                <a:gd fmla="*/ 4 h 26" name="T51"/>
                <a:gd fmla="*/ 32 w 42" name="T52"/>
                <a:gd fmla="*/ 4 h 26" name="T53"/>
                <a:gd fmla="*/ 41 w 42" name="T54"/>
                <a:gd fmla="*/ 0 h 26" name="T55"/>
                <a:gd fmla="*/ 30 w 42" name="T56"/>
                <a:gd fmla="*/ 2 h 26" name="T57"/>
                <a:gd fmla="*/ 29 w 42" name="T58"/>
                <a:gd fmla="*/ 3 h 26" name="T59"/>
                <a:gd fmla="*/ 29 w 42" name="T60"/>
                <a:gd fmla="*/ 3 h 26" name="T61"/>
                <a:gd fmla="*/ 31 w 42" name="T62"/>
                <a:gd fmla="*/ 5 h 26" name="T63"/>
                <a:gd fmla="*/ 32 w 42" name="T64"/>
                <a:gd fmla="*/ 5 h 26" name="T65"/>
                <a:gd fmla="*/ 35 w 42" name="T66"/>
                <a:gd fmla="*/ 5 h 26" name="T67"/>
                <a:gd fmla="*/ 25 w 42" name="T68"/>
                <a:gd fmla="*/ 16 h 26" name="T69"/>
                <a:gd fmla="*/ 21 w 42" name="T70"/>
                <a:gd fmla="*/ 14 h 26" name="T71"/>
                <a:gd fmla="*/ 14 w 42" name="T72"/>
                <a:gd fmla="*/ 11 h 26" name="T73"/>
                <a:gd fmla="*/ 12 w 42" name="T74"/>
                <a:gd fmla="*/ 11 h 26" name="T75"/>
                <a:gd fmla="*/ 10 w 42" name="T76"/>
                <a:gd fmla="*/ 12 h 26" name="T77"/>
                <a:gd fmla="*/ 0 w 42" name="T78"/>
                <a:gd fmla="*/ 22 h 26" name="T79"/>
                <a:gd fmla="*/ 0 w 42" name="T80"/>
                <a:gd fmla="*/ 23 h 26" name="T81"/>
                <a:gd fmla="*/ 0 w 42" name="T82"/>
                <a:gd fmla="*/ 24 h 26" name="T83"/>
                <a:gd fmla="*/ 0 w 42" name="T84"/>
                <a:gd fmla="*/ 25 h 26" name="T85"/>
                <a:gd fmla="*/ 1 w 42" name="T86"/>
                <a:gd fmla="*/ 26 h 26" name="T87"/>
                <a:gd fmla="*/ 1 w 42" name="T88"/>
                <a:gd fmla="*/ 26 h 26" name="T89"/>
                <a:gd fmla="*/ 1 w 42" name="T90"/>
                <a:gd fmla="*/ 26 h 26" name="T91"/>
                <a:gd fmla="*/ 12 w 42" name="T92"/>
                <a:gd fmla="*/ 15 h 26" name="T93"/>
                <a:gd fmla="*/ 23 w 42" name="T94"/>
                <a:gd fmla="*/ 20 h 26" name="T95"/>
                <a:gd fmla="*/ 25 w 42" name="T96"/>
                <a:gd fmla="*/ 21 h 26" name="T97"/>
                <a:gd fmla="*/ 25 w 42" name="T98"/>
                <a:gd fmla="*/ 21 h 26" name="T99"/>
                <a:gd fmla="*/ 27 w 42" name="T100"/>
                <a:gd fmla="*/ 19 h 26" name="T101"/>
                <a:gd fmla="*/ 37 w 42" name="T102"/>
                <a:gd fmla="*/ 7 h 26" name="T103"/>
                <a:gd fmla="*/ 37 w 42" name="T104"/>
                <a:gd fmla="*/ 10 h 26" name="T105"/>
                <a:gd fmla="*/ 37 w 42" name="T106"/>
                <a:gd fmla="*/ 11 h 26" name="T107"/>
                <a:gd fmla="*/ 40 w 42" name="T108"/>
                <a:gd fmla="*/ 12 h 26" name="T109"/>
                <a:gd fmla="*/ 40 w 42" name="T110"/>
                <a:gd fmla="*/ 12 h 26" name="T111"/>
                <a:gd fmla="*/ 40 w 42" name="T112"/>
                <a:gd fmla="*/ 12 h 26" name="T113"/>
                <a:gd fmla="*/ 42 w 42" name="T114"/>
                <a:gd fmla="*/ 1 h 26" name="T115"/>
                <a:gd fmla="*/ 42 w 42" name="T116"/>
                <a:gd fmla="*/ 0 h 26" name="T117"/>
                <a:gd fmla="*/ 41 w 42" name="T118"/>
                <a:gd fmla="*/ 0 h 2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6" w="42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gdLst>
                <a:gd fmla="*/ 31 w 50" name="T0"/>
                <a:gd fmla="*/ 34 h 40" name="T1"/>
                <a:gd fmla="*/ 22 w 50" name="T2"/>
                <a:gd fmla="*/ 34 h 40" name="T3"/>
                <a:gd fmla="*/ 15 w 50" name="T4"/>
                <a:gd fmla="*/ 34 h 40" name="T5"/>
                <a:gd fmla="*/ 33 w 50" name="T6"/>
                <a:gd fmla="*/ 30 h 40" name="T7"/>
                <a:gd fmla="*/ 29 w 50" name="T8"/>
                <a:gd fmla="*/ 34 h 40" name="T9"/>
                <a:gd fmla="*/ 42 w 50" name="T10"/>
                <a:gd fmla="*/ 30 h 40" name="T11"/>
                <a:gd fmla="*/ 19 w 50" name="T12"/>
                <a:gd fmla="*/ 32 h 40" name="T13"/>
                <a:gd fmla="*/ 20 w 50" name="T14"/>
                <a:gd fmla="*/ 34 h 40" name="T15"/>
                <a:gd fmla="*/ 10 w 50" name="T16"/>
                <a:gd fmla="*/ 32 h 40" name="T17"/>
                <a:gd fmla="*/ 15 w 50" name="T18"/>
                <a:gd fmla="*/ 31 h 40" name="T19"/>
                <a:gd fmla="*/ 28 w 50" name="T20"/>
                <a:gd fmla="*/ 29 h 40" name="T21"/>
                <a:gd fmla="*/ 28 w 50" name="T22"/>
                <a:gd fmla="*/ 32 h 40" name="T23"/>
                <a:gd fmla="*/ 24 w 50" name="T24"/>
                <a:gd fmla="*/ 26 h 40" name="T25"/>
                <a:gd fmla="*/ 38 w 50" name="T26"/>
                <a:gd fmla="*/ 32 h 40" name="T27"/>
                <a:gd fmla="*/ 42 w 50" name="T28"/>
                <a:gd fmla="*/ 29 h 40" name="T29"/>
                <a:gd fmla="*/ 28 w 50" name="T30"/>
                <a:gd fmla="*/ 28 h 40" name="T31"/>
                <a:gd fmla="*/ 33 w 50" name="T32"/>
                <a:gd fmla="*/ 25 h 40" name="T33"/>
                <a:gd fmla="*/ 10 w 50" name="T34"/>
                <a:gd fmla="*/ 30 h 40" name="T35"/>
                <a:gd fmla="*/ 15 w 50" name="T36"/>
                <a:gd fmla="*/ 28 h 40" name="T37"/>
                <a:gd fmla="*/ 19 w 50" name="T38"/>
                <a:gd fmla="*/ 25 h 40" name="T39"/>
                <a:gd fmla="*/ 19 w 50" name="T40"/>
                <a:gd fmla="*/ 28 h 40" name="T41"/>
                <a:gd fmla="*/ 42 w 50" name="T42"/>
                <a:gd fmla="*/ 22 h 40" name="T43"/>
                <a:gd fmla="*/ 38 w 50" name="T44"/>
                <a:gd fmla="*/ 28 h 40" name="T45"/>
                <a:gd fmla="*/ 20 w 50" name="T46"/>
                <a:gd fmla="*/ 20 h 40" name="T47"/>
                <a:gd fmla="*/ 37 w 50" name="T48"/>
                <a:gd fmla="*/ 22 h 40" name="T49"/>
                <a:gd fmla="*/ 41 w 50" name="T50"/>
                <a:gd fmla="*/ 21 h 40" name="T51"/>
                <a:gd fmla="*/ 3 w 50" name="T52"/>
                <a:gd fmla="*/ 9 h 40" name="T53"/>
                <a:gd fmla="*/ 3 w 50" name="T54"/>
                <a:gd fmla="*/ 10 h 40" name="T55"/>
                <a:gd fmla="*/ 2 w 50" name="T56"/>
                <a:gd fmla="*/ 15 h 40" name="T57"/>
                <a:gd fmla="*/ 2 w 50" name="T58"/>
                <a:gd fmla="*/ 19 h 40" name="T59"/>
                <a:gd fmla="*/ 2 w 50" name="T60"/>
                <a:gd fmla="*/ 24 h 40" name="T61"/>
                <a:gd fmla="*/ 3 w 50" name="T62"/>
                <a:gd fmla="*/ 29 h 40" name="T63"/>
                <a:gd fmla="*/ 3 w 50" name="T64"/>
                <a:gd fmla="*/ 30 h 40" name="T65"/>
                <a:gd fmla="*/ 0 w 50" name="T66"/>
                <a:gd fmla="*/ 35 h 40" name="T67"/>
                <a:gd fmla="*/ 4 w 50" name="T68"/>
                <a:gd fmla="*/ 39 h 40" name="T69"/>
                <a:gd fmla="*/ 49 w 50" name="T70"/>
                <a:gd fmla="*/ 34 h 40" name="T71"/>
                <a:gd fmla="*/ 43 w 50" name="T72"/>
                <a:gd fmla="*/ 16 h 40" name="T73"/>
                <a:gd fmla="*/ 36 w 50" name="T74"/>
                <a:gd fmla="*/ 22 h 40" name="T75"/>
                <a:gd fmla="*/ 37 w 50" name="T76"/>
                <a:gd fmla="*/ 33 h 40" name="T77"/>
                <a:gd fmla="*/ 34 w 50" name="T78"/>
                <a:gd fmla="*/ 24 h 40" name="T79"/>
                <a:gd fmla="*/ 29 w 50" name="T80"/>
                <a:gd fmla="*/ 24 h 40" name="T81"/>
                <a:gd fmla="*/ 27 w 50" name="T82"/>
                <a:gd fmla="*/ 33 h 40" name="T83"/>
                <a:gd fmla="*/ 25 w 50" name="T84"/>
                <a:gd fmla="*/ 25 h 40" name="T85"/>
                <a:gd fmla="*/ 23 w 50" name="T86"/>
                <a:gd fmla="*/ 21 h 40" name="T87"/>
                <a:gd fmla="*/ 18 w 50" name="T88"/>
                <a:gd fmla="*/ 22 h 40" name="T89"/>
                <a:gd fmla="*/ 16 w 50" name="T90"/>
                <a:gd fmla="*/ 34 h 40" name="T91"/>
                <a:gd fmla="*/ 14 w 50" name="T92"/>
                <a:gd fmla="*/ 24 h 40" name="T93"/>
                <a:gd fmla="*/ 9 w 50" name="T94"/>
                <a:gd fmla="*/ 34 h 4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0" w="5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gdLst>
                <a:gd fmla="*/ 18 w 35" name="T0"/>
                <a:gd fmla="*/ 38 h 38" name="T1"/>
                <a:gd fmla="*/ 18 w 35" name="T2"/>
                <a:gd fmla="*/ 38 h 38" name="T3"/>
                <a:gd fmla="*/ 15 w 35" name="T4"/>
                <a:gd fmla="*/ 37 h 38" name="T5"/>
                <a:gd fmla="*/ 19 w 35" name="T6"/>
                <a:gd fmla="*/ 35 h 38" name="T7"/>
                <a:gd fmla="*/ 15 w 35" name="T8"/>
                <a:gd fmla="*/ 35 h 38" name="T9"/>
                <a:gd fmla="*/ 15 w 35" name="T10"/>
                <a:gd fmla="*/ 35 h 38" name="T11"/>
                <a:gd fmla="*/ 21 w 35" name="T12"/>
                <a:gd fmla="*/ 32 h 38" name="T13"/>
                <a:gd fmla="*/ 14 w 35" name="T14"/>
                <a:gd fmla="*/ 32 h 38" name="T15"/>
                <a:gd fmla="*/ 7 w 35" name="T16"/>
                <a:gd fmla="*/ 34 h 38" name="T17"/>
                <a:gd fmla="*/ 21 w 35" name="T18"/>
                <a:gd fmla="*/ 34 h 38" name="T19"/>
                <a:gd fmla="*/ 12 w 35" name="T20"/>
                <a:gd fmla="*/ 34 h 38" name="T21"/>
                <a:gd fmla="*/ 26 w 35" name="T22"/>
                <a:gd fmla="*/ 33 h 38" name="T23"/>
                <a:gd fmla="*/ 28 w 35" name="T24"/>
                <a:gd fmla="*/ 32 h 38" name="T25"/>
                <a:gd fmla="*/ 6 w 35" name="T26"/>
                <a:gd fmla="*/ 31 h 38" name="T27"/>
                <a:gd fmla="*/ 12 w 35" name="T28"/>
                <a:gd fmla="*/ 31 h 38" name="T29"/>
                <a:gd fmla="*/ 23 w 35" name="T30"/>
                <a:gd fmla="*/ 34 h 38" name="T31"/>
                <a:gd fmla="*/ 9 w 35" name="T32"/>
                <a:gd fmla="*/ 31 h 38" name="T33"/>
                <a:gd fmla="*/ 11 w 35" name="T34"/>
                <a:gd fmla="*/ 31 h 38" name="T35"/>
                <a:gd fmla="*/ 6 w 35" name="T36"/>
                <a:gd fmla="*/ 31 h 38" name="T37"/>
                <a:gd fmla="*/ 24 w 35" name="T38"/>
                <a:gd fmla="*/ 33 h 38" name="T39"/>
                <a:gd fmla="*/ 10 w 35" name="T40"/>
                <a:gd fmla="*/ 30 h 38" name="T41"/>
                <a:gd fmla="*/ 6 w 35" name="T42"/>
                <a:gd fmla="*/ 30 h 38" name="T43"/>
                <a:gd fmla="*/ 29 w 35" name="T44"/>
                <a:gd fmla="*/ 33 h 38" name="T45"/>
                <a:gd fmla="*/ 30 w 35" name="T46"/>
                <a:gd fmla="*/ 32 h 38" name="T47"/>
                <a:gd fmla="*/ 4 w 35" name="T48"/>
                <a:gd fmla="*/ 29 h 38" name="T49"/>
                <a:gd fmla="*/ 5 w 35" name="T50"/>
                <a:gd fmla="*/ 26 h 38" name="T51"/>
                <a:gd fmla="*/ 30 w 35" name="T52"/>
                <a:gd fmla="*/ 26 h 38" name="T53"/>
                <a:gd fmla="*/ 31 w 35" name="T54"/>
                <a:gd fmla="*/ 25 h 38" name="T55"/>
                <a:gd fmla="*/ 4 w 35" name="T56"/>
                <a:gd fmla="*/ 23 h 38" name="T57"/>
                <a:gd fmla="*/ 2 w 35" name="T58"/>
                <a:gd fmla="*/ 23 h 38" name="T59"/>
                <a:gd fmla="*/ 32 w 35" name="T60"/>
                <a:gd fmla="*/ 23 h 38" name="T61"/>
                <a:gd fmla="*/ 32 w 35" name="T62"/>
                <a:gd fmla="*/ 23 h 38" name="T63"/>
                <a:gd fmla="*/ 33 w 35" name="T64"/>
                <a:gd fmla="*/ 23 h 38" name="T65"/>
                <a:gd fmla="*/ 1 w 35" name="T66"/>
                <a:gd fmla="*/ 23 h 38" name="T67"/>
                <a:gd fmla="*/ 5 w 35" name="T68"/>
                <a:gd fmla="*/ 11 h 38" name="T69"/>
                <a:gd fmla="*/ 4 w 35" name="T70"/>
                <a:gd fmla="*/ 10 h 38" name="T71"/>
                <a:gd fmla="*/ 31 w 35" name="T72"/>
                <a:gd fmla="*/ 9 h 38" name="T73"/>
                <a:gd fmla="*/ 4 w 35" name="T74"/>
                <a:gd fmla="*/ 9 h 38" name="T75"/>
                <a:gd fmla="*/ 15 w 35" name="T76"/>
                <a:gd fmla="*/ 1 h 38" name="T77"/>
                <a:gd fmla="*/ 26 w 35" name="T78"/>
                <a:gd fmla="*/ 6 h 38" name="T79"/>
                <a:gd fmla="*/ 29 w 35" name="T80"/>
                <a:gd fmla="*/ 10 h 38" name="T81"/>
                <a:gd fmla="*/ 30 w 35" name="T82"/>
                <a:gd fmla="*/ 23 h 38" name="T83"/>
                <a:gd fmla="*/ 25 w 35" name="T84"/>
                <a:gd fmla="*/ 29 h 38" name="T85"/>
                <a:gd fmla="*/ 15 w 35" name="T86"/>
                <a:gd fmla="*/ 32 h 38" name="T87"/>
                <a:gd fmla="*/ 8 w 35" name="T88"/>
                <a:gd fmla="*/ 31 h 38" name="T89"/>
                <a:gd fmla="*/ 1 w 35" name="T90"/>
                <a:gd fmla="*/ 20 h 38" name="T91"/>
                <a:gd fmla="*/ 4 w 35" name="T92"/>
                <a:gd fmla="*/ 8 h 38" name="T93"/>
                <a:gd fmla="*/ 14 w 35" name="T94"/>
                <a:gd fmla="*/ 1 h 38" name="T95"/>
                <a:gd fmla="*/ 4 w 35" name="T96"/>
                <a:gd fmla="*/ 8 h 38" name="T97"/>
                <a:gd fmla="*/ 3 w 35" name="T98"/>
                <a:gd fmla="*/ 11 h 38" name="T99"/>
                <a:gd fmla="*/ 0 w 35" name="T100"/>
                <a:gd fmla="*/ 15 h 38" name="T101"/>
                <a:gd fmla="*/ 0 w 35" name="T102"/>
                <a:gd fmla="*/ 24 h 38" name="T103"/>
                <a:gd fmla="*/ 4 w 35" name="T104"/>
                <a:gd fmla="*/ 26 h 38" name="T105"/>
                <a:gd fmla="*/ 3 w 35" name="T106"/>
                <a:gd fmla="*/ 31 h 38" name="T107"/>
                <a:gd fmla="*/ 8 w 35" name="T108"/>
                <a:gd fmla="*/ 35 h 38" name="T109"/>
                <a:gd fmla="*/ 17 w 35" name="T110"/>
                <a:gd fmla="*/ 38 h 38" name="T111"/>
                <a:gd fmla="*/ 27 w 35" name="T112"/>
                <a:gd fmla="*/ 35 h 38" name="T113"/>
                <a:gd fmla="*/ 32 w 35" name="T114"/>
                <a:gd fmla="*/ 27 h 38" name="T115"/>
                <a:gd fmla="*/ 35 w 35" name="T116"/>
                <a:gd fmla="*/ 24 h 38" name="T117"/>
                <a:gd fmla="*/ 31 w 35" name="T118"/>
                <a:gd fmla="*/ 12 h 38" name="T119"/>
                <a:gd fmla="*/ 32 w 35" name="T120"/>
                <a:gd fmla="*/ 8 h 38" name="T121"/>
                <a:gd fmla="*/ 21 w 35" name="T122"/>
                <a:gd fmla="*/ 3 h 3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8" w="35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gdLst>
                <a:gd fmla="*/ 22 w 25" name="T0"/>
                <a:gd fmla="*/ 10 h 22" name="T1"/>
                <a:gd fmla="*/ 22 w 25" name="T2"/>
                <a:gd fmla="*/ 9 h 22" name="T3"/>
                <a:gd fmla="*/ 22 w 25" name="T4"/>
                <a:gd fmla="*/ 9 h 22" name="T5"/>
                <a:gd fmla="*/ 22 w 25" name="T6"/>
                <a:gd fmla="*/ 9 h 22" name="T7"/>
                <a:gd fmla="*/ 22 w 25" name="T8"/>
                <a:gd fmla="*/ 7 h 22" name="T9"/>
                <a:gd fmla="*/ 21 w 25" name="T10"/>
                <a:gd fmla="*/ 8 h 22" name="T11"/>
                <a:gd fmla="*/ 22 w 25" name="T12"/>
                <a:gd fmla="*/ 7 h 22" name="T13"/>
                <a:gd fmla="*/ 20 w 25" name="T14"/>
                <a:gd fmla="*/ 6 h 22" name="T15"/>
                <a:gd fmla="*/ 20 w 25" name="T16"/>
                <a:gd fmla="*/ 7 h 22" name="T17"/>
                <a:gd fmla="*/ 20 w 25" name="T18"/>
                <a:gd fmla="*/ 5 h 22" name="T19"/>
                <a:gd fmla="*/ 13 w 25" name="T20"/>
                <a:gd fmla="*/ 21 h 22" name="T21"/>
                <a:gd fmla="*/ 3 w 25" name="T22"/>
                <a:gd fmla="*/ 11 h 22" name="T23"/>
                <a:gd fmla="*/ 15 w 25" name="T24"/>
                <a:gd fmla="*/ 4 h 22" name="T25"/>
                <a:gd fmla="*/ 20 w 25" name="T26"/>
                <a:gd fmla="*/ 18 h 22" name="T27"/>
                <a:gd fmla="*/ 13 w 25" name="T28"/>
                <a:gd fmla="*/ 21 h 22" name="T29"/>
                <a:gd fmla="*/ 19 w 25" name="T30"/>
                <a:gd fmla="*/ 4 h 22" name="T31"/>
                <a:gd fmla="*/ 19 w 25" name="T32"/>
                <a:gd fmla="*/ 5 h 22" name="T33"/>
                <a:gd fmla="*/ 3 w 25" name="T34"/>
                <a:gd fmla="*/ 8 h 22" name="T35"/>
                <a:gd fmla="*/ 6 w 25" name="T36"/>
                <a:gd fmla="*/ 3 h 22" name="T37"/>
                <a:gd fmla="*/ 3 w 25" name="T38"/>
                <a:gd fmla="*/ 9 h 22" name="T39"/>
                <a:gd fmla="*/ 18 w 25" name="T40"/>
                <a:gd fmla="*/ 3 h 22" name="T41"/>
                <a:gd fmla="*/ 16 w 25" name="T42"/>
                <a:gd fmla="*/ 4 h 22" name="T43"/>
                <a:gd fmla="*/ 17 w 25" name="T44"/>
                <a:gd fmla="*/ 2 h 22" name="T45"/>
                <a:gd fmla="*/ 16 w 25" name="T46"/>
                <a:gd fmla="*/ 4 h 22" name="T47"/>
                <a:gd fmla="*/ 16 w 25" name="T48"/>
                <a:gd fmla="*/ 1 h 22" name="T49"/>
                <a:gd fmla="*/ 15 w 25" name="T50"/>
                <a:gd fmla="*/ 4 h 22" name="T51"/>
                <a:gd fmla="*/ 7 w 25" name="T52"/>
                <a:gd fmla="*/ 2 h 22" name="T53"/>
                <a:gd fmla="*/ 6 w 25" name="T54"/>
                <a:gd fmla="*/ 5 h 22" name="T55"/>
                <a:gd fmla="*/ 13 w 25" name="T56"/>
                <a:gd fmla="*/ 3 h 22" name="T57"/>
                <a:gd fmla="*/ 16 w 25" name="T58"/>
                <a:gd fmla="*/ 1 h 22" name="T59"/>
                <a:gd fmla="*/ 9 w 25" name="T60"/>
                <a:gd fmla="*/ 1 h 22" name="T61"/>
                <a:gd fmla="*/ 8 w 25" name="T62"/>
                <a:gd fmla="*/ 4 h 22" name="T63"/>
                <a:gd fmla="*/ 13 w 25" name="T64"/>
                <a:gd fmla="*/ 1 h 22" name="T65"/>
                <a:gd fmla="*/ 13 w 25" name="T66"/>
                <a:gd fmla="*/ 3 h 22" name="T67"/>
                <a:gd fmla="*/ 8 w 25" name="T68"/>
                <a:gd fmla="*/ 4 h 22" name="T69"/>
                <a:gd fmla="*/ 9 w 25" name="T70"/>
                <a:gd fmla="*/ 3 h 22" name="T71"/>
                <a:gd fmla="*/ 12 w 25" name="T72"/>
                <a:gd fmla="*/ 1 h 22" name="T73"/>
                <a:gd fmla="*/ 11 w 25" name="T74"/>
                <a:gd fmla="*/ 3 h 22" name="T75"/>
                <a:gd fmla="*/ 5 w 25" name="T76"/>
                <a:gd fmla="*/ 3 h 22" name="T77"/>
                <a:gd fmla="*/ 20 w 25" name="T78"/>
                <a:gd fmla="*/ 19 h 22" name="T79"/>
                <a:gd fmla="*/ 20 w 25" name="T80"/>
                <a:gd fmla="*/ 19 h 22" name="T81"/>
                <a:gd fmla="*/ 21 w 25" name="T82"/>
                <a:gd fmla="*/ 18 h 22" name="T83"/>
                <a:gd fmla="*/ 22 w 25" name="T84"/>
                <a:gd fmla="*/ 5 h 2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2" w="25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gdLst>
                <a:gd fmla="*/ 12 w 26" name="T0"/>
                <a:gd fmla="*/ 27 h 28" name="T1"/>
                <a:gd fmla="*/ 11 w 26" name="T2"/>
                <a:gd fmla="*/ 27 h 28" name="T3"/>
                <a:gd fmla="*/ 10 w 26" name="T4"/>
                <a:gd fmla="*/ 27 h 28" name="T5"/>
                <a:gd fmla="*/ 9 w 26" name="T6"/>
                <a:gd fmla="*/ 26 h 28" name="T7"/>
                <a:gd fmla="*/ 18 w 26" name="T8"/>
                <a:gd fmla="*/ 25 h 28" name="T9"/>
                <a:gd fmla="*/ 19 w 26" name="T10"/>
                <a:gd fmla="*/ 24 h 28" name="T11"/>
                <a:gd fmla="*/ 14 w 26" name="T12"/>
                <a:gd fmla="*/ 24 h 28" name="T13"/>
                <a:gd fmla="*/ 15 w 26" name="T14"/>
                <a:gd fmla="*/ 23 h 28" name="T15"/>
                <a:gd fmla="*/ 20 w 26" name="T16"/>
                <a:gd fmla="*/ 23 h 28" name="T17"/>
                <a:gd fmla="*/ 16 w 26" name="T18"/>
                <a:gd fmla="*/ 23 h 28" name="T19"/>
                <a:gd fmla="*/ 18 w 26" name="T20"/>
                <a:gd fmla="*/ 23 h 28" name="T21"/>
                <a:gd fmla="*/ 8 w 26" name="T22"/>
                <a:gd fmla="*/ 24 h 28" name="T23"/>
                <a:gd fmla="*/ 17 w 26" name="T24"/>
                <a:gd fmla="*/ 23 h 28" name="T25"/>
                <a:gd fmla="*/ 21 w 26" name="T26"/>
                <a:gd fmla="*/ 23 h 28" name="T27"/>
                <a:gd fmla="*/ 8 w 26" name="T28"/>
                <a:gd fmla="*/ 22 h 28" name="T29"/>
                <a:gd fmla="*/ 8 w 26" name="T30"/>
                <a:gd fmla="*/ 22 h 28" name="T31"/>
                <a:gd fmla="*/ 4 w 26" name="T32"/>
                <a:gd fmla="*/ 22 h 28" name="T33"/>
                <a:gd fmla="*/ 7 w 26" name="T34"/>
                <a:gd fmla="*/ 22 h 28" name="T35"/>
                <a:gd fmla="*/ 7 w 26" name="T36"/>
                <a:gd fmla="*/ 21 h 28" name="T37"/>
                <a:gd fmla="*/ 4 w 26" name="T38"/>
                <a:gd fmla="*/ 22 h 28" name="T39"/>
                <a:gd fmla="*/ 3 w 26" name="T40"/>
                <a:gd fmla="*/ 22 h 28" name="T41"/>
                <a:gd fmla="*/ 6 w 26" name="T42"/>
                <a:gd fmla="*/ 21 h 28" name="T43"/>
                <a:gd fmla="*/ 3 w 26" name="T44"/>
                <a:gd fmla="*/ 21 h 28" name="T45"/>
                <a:gd fmla="*/ 3 w 26" name="T46"/>
                <a:gd fmla="*/ 20 h 28" name="T47"/>
                <a:gd fmla="*/ 2 w 26" name="T48"/>
                <a:gd fmla="*/ 19 h 28" name="T49"/>
                <a:gd fmla="*/ 22 w 26" name="T50"/>
                <a:gd fmla="*/ 19 h 28" name="T51"/>
                <a:gd fmla="*/ 24 w 26" name="T52"/>
                <a:gd fmla="*/ 19 h 28" name="T53"/>
                <a:gd fmla="*/ 23 w 26" name="T54"/>
                <a:gd fmla="*/ 18 h 28" name="T55"/>
                <a:gd fmla="*/ 23 w 26" name="T56"/>
                <a:gd fmla="*/ 18 h 28" name="T57"/>
                <a:gd fmla="*/ 3 w 26" name="T58"/>
                <a:gd fmla="*/ 17 h 28" name="T59"/>
                <a:gd fmla="*/ 2 w 26" name="T60"/>
                <a:gd fmla="*/ 15 h 28" name="T61"/>
                <a:gd fmla="*/ 2 w 26" name="T62"/>
                <a:gd fmla="*/ 15 h 28" name="T63"/>
                <a:gd fmla="*/ 1 w 26" name="T64"/>
                <a:gd fmla="*/ 15 h 28" name="T65"/>
                <a:gd fmla="*/ 1 w 26" name="T66"/>
                <a:gd fmla="*/ 15 h 28" name="T67"/>
                <a:gd fmla="*/ 23 w 26" name="T68"/>
                <a:gd fmla="*/ 9 h 28" name="T69"/>
                <a:gd fmla="*/ 4 w 26" name="T70"/>
                <a:gd fmla="*/ 6 h 28" name="T71"/>
                <a:gd fmla="*/ 4 w 26" name="T72"/>
                <a:gd fmla="*/ 5 h 28" name="T73"/>
                <a:gd fmla="*/ 13 w 26" name="T74"/>
                <a:gd fmla="*/ 3 h 28" name="T75"/>
                <a:gd fmla="*/ 17 w 26" name="T76"/>
                <a:gd fmla="*/ 3 h 28" name="T77"/>
                <a:gd fmla="*/ 24 w 26" name="T78"/>
                <a:gd fmla="*/ 7 h 28" name="T79"/>
                <a:gd fmla="*/ 25 w 26" name="T80"/>
                <a:gd fmla="*/ 13 h 28" name="T81"/>
                <a:gd fmla="*/ 20 w 26" name="T82"/>
                <a:gd fmla="*/ 20 h 28" name="T83"/>
                <a:gd fmla="*/ 13 w 26" name="T84"/>
                <a:gd fmla="*/ 23 h 28" name="T85"/>
                <a:gd fmla="*/ 10 w 26" name="T86"/>
                <a:gd fmla="*/ 22 h 28" name="T87"/>
                <a:gd fmla="*/ 4 w 26" name="T88"/>
                <a:gd fmla="*/ 17 h 28" name="T89"/>
                <a:gd fmla="*/ 2 w 26" name="T90"/>
                <a:gd fmla="*/ 9 h 28" name="T91"/>
                <a:gd fmla="*/ 5 w 26" name="T92"/>
                <a:gd fmla="*/ 4 h 28" name="T93"/>
                <a:gd fmla="*/ 13 w 26" name="T94"/>
                <a:gd fmla="*/ 0 h 28" name="T95"/>
                <a:gd fmla="*/ 4 w 26" name="T96"/>
                <a:gd fmla="*/ 3 h 28" name="T97"/>
                <a:gd fmla="*/ 3 w 26" name="T98"/>
                <a:gd fmla="*/ 6 h 28" name="T99"/>
                <a:gd fmla="*/ 1 w 26" name="T100"/>
                <a:gd fmla="*/ 9 h 28" name="T101"/>
                <a:gd fmla="*/ 0 w 26" name="T102"/>
                <a:gd fmla="*/ 15 h 28" name="T103"/>
                <a:gd fmla="*/ 1 w 26" name="T104"/>
                <a:gd fmla="*/ 18 h 28" name="T105"/>
                <a:gd fmla="*/ 3 w 26" name="T106"/>
                <a:gd fmla="*/ 24 h 28" name="T107"/>
                <a:gd fmla="*/ 4 w 26" name="T108"/>
                <a:gd fmla="*/ 24 h 28" name="T109"/>
                <a:gd fmla="*/ 8 w 26" name="T110"/>
                <a:gd fmla="*/ 27 h 28" name="T111"/>
                <a:gd fmla="*/ 17 w 26" name="T112"/>
                <a:gd fmla="*/ 25 h 28" name="T113"/>
                <a:gd fmla="*/ 22 w 26" name="T114"/>
                <a:gd fmla="*/ 22 h 28" name="T115"/>
                <a:gd fmla="*/ 22 w 26" name="T116"/>
                <a:gd fmla="*/ 20 h 28" name="T117"/>
                <a:gd fmla="*/ 25 w 26" name="T118"/>
                <a:gd fmla="*/ 17 h 28" name="T119"/>
                <a:gd fmla="*/ 24 w 26" name="T120"/>
                <a:gd fmla="*/ 10 h 28" name="T121"/>
                <a:gd fmla="*/ 25 w 26" name="T122"/>
                <a:gd fmla="*/ 7 h 28" name="T123"/>
                <a:gd fmla="*/ 17 w 26" name="T124"/>
                <a:gd fmla="*/ 3 h 2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8" w="26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gdLst>
                <a:gd fmla="*/ 16 w 18" name="T0"/>
                <a:gd fmla="*/ 9 h 17" name="T1"/>
                <a:gd fmla="*/ 16 w 18" name="T2"/>
                <a:gd fmla="*/ 9 h 17" name="T3"/>
                <a:gd fmla="*/ 16 w 18" name="T4"/>
                <a:gd fmla="*/ 9 h 17" name="T5"/>
                <a:gd fmla="*/ 16 w 18" name="T6"/>
                <a:gd fmla="*/ 8 h 17" name="T7"/>
                <a:gd fmla="*/ 16 w 18" name="T8"/>
                <a:gd fmla="*/ 9 h 17" name="T9"/>
                <a:gd fmla="*/ 16 w 18" name="T10"/>
                <a:gd fmla="*/ 8 h 17" name="T11"/>
                <a:gd fmla="*/ 16 w 18" name="T12"/>
                <a:gd fmla="*/ 8 h 17" name="T13"/>
                <a:gd fmla="*/ 16 w 18" name="T14"/>
                <a:gd fmla="*/ 7 h 17" name="T15"/>
                <a:gd fmla="*/ 16 w 18" name="T16"/>
                <a:gd fmla="*/ 7 h 17" name="T17"/>
                <a:gd fmla="*/ 16 w 18" name="T18"/>
                <a:gd fmla="*/ 7 h 17" name="T19"/>
                <a:gd fmla="*/ 15 w 18" name="T20"/>
                <a:gd fmla="*/ 6 h 17" name="T21"/>
                <a:gd fmla="*/ 16 w 18" name="T22"/>
                <a:gd fmla="*/ 6 h 17" name="T23"/>
                <a:gd fmla="*/ 15 w 18" name="T24"/>
                <a:gd fmla="*/ 6 h 17" name="T25"/>
                <a:gd fmla="*/ 15 w 18" name="T26"/>
                <a:gd fmla="*/ 5 h 17" name="T27"/>
                <a:gd fmla="*/ 15 w 18" name="T28"/>
                <a:gd fmla="*/ 6 h 17" name="T29"/>
                <a:gd fmla="*/ 14 w 18" name="T30"/>
                <a:gd fmla="*/ 5 h 17" name="T31"/>
                <a:gd fmla="*/ 15 w 18" name="T32"/>
                <a:gd fmla="*/ 5 h 17" name="T33"/>
                <a:gd fmla="*/ 14 w 18" name="T34"/>
                <a:gd fmla="*/ 5 h 17" name="T35"/>
                <a:gd fmla="*/ 13 w 18" name="T36"/>
                <a:gd fmla="*/ 4 h 17" name="T37"/>
                <a:gd fmla="*/ 15 w 18" name="T38"/>
                <a:gd fmla="*/ 4 h 17" name="T39"/>
                <a:gd fmla="*/ 9 w 18" name="T40"/>
                <a:gd fmla="*/ 16 h 17" name="T41"/>
                <a:gd fmla="*/ 2 w 18" name="T42"/>
                <a:gd fmla="*/ 7 h 17" name="T43"/>
                <a:gd fmla="*/ 4 w 18" name="T44"/>
                <a:gd fmla="*/ 5 h 17" name="T45"/>
                <a:gd fmla="*/ 12 w 18" name="T46"/>
                <a:gd fmla="*/ 4 h 17" name="T47"/>
                <a:gd fmla="*/ 16 w 18" name="T48"/>
                <a:gd fmla="*/ 12 h 17" name="T49"/>
                <a:gd fmla="*/ 13 w 18" name="T50"/>
                <a:gd fmla="*/ 15 h 17" name="T51"/>
                <a:gd fmla="*/ 9 w 18" name="T52"/>
                <a:gd fmla="*/ 16 h 17" name="T53"/>
                <a:gd fmla="*/ 12 w 18" name="T54"/>
                <a:gd fmla="*/ 4 h 17" name="T55"/>
                <a:gd fmla="*/ 14 w 18" name="T56"/>
                <a:gd fmla="*/ 3 h 17" name="T57"/>
                <a:gd fmla="*/ 12 w 18" name="T58"/>
                <a:gd fmla="*/ 4 h 17" name="T59"/>
                <a:gd fmla="*/ 13 w 18" name="T60"/>
                <a:gd fmla="*/ 3 h 17" name="T61"/>
                <a:gd fmla="*/ 12 w 18" name="T62"/>
                <a:gd fmla="*/ 4 h 17" name="T63"/>
                <a:gd fmla="*/ 3 w 18" name="T64"/>
                <a:gd fmla="*/ 5 h 17" name="T65"/>
                <a:gd fmla="*/ 5 w 18" name="T66"/>
                <a:gd fmla="*/ 3 h 17" name="T67"/>
                <a:gd fmla="*/ 3 w 18" name="T68"/>
                <a:gd fmla="*/ 5 h 17" name="T69"/>
                <a:gd fmla="*/ 11 w 18" name="T70"/>
                <a:gd fmla="*/ 3 h 17" name="T71"/>
                <a:gd fmla="*/ 11 w 18" name="T72"/>
                <a:gd fmla="*/ 2 h 17" name="T73"/>
                <a:gd fmla="*/ 12 w 18" name="T74"/>
                <a:gd fmla="*/ 2 h 17" name="T75"/>
                <a:gd fmla="*/ 10 w 18" name="T76"/>
                <a:gd fmla="*/ 3 h 17" name="T77"/>
                <a:gd fmla="*/ 11 w 18" name="T78"/>
                <a:gd fmla="*/ 2 h 17" name="T79"/>
                <a:gd fmla="*/ 11 w 18" name="T80"/>
                <a:gd fmla="*/ 2 h 17" name="T81"/>
                <a:gd fmla="*/ 5 w 18" name="T82"/>
                <a:gd fmla="*/ 4 h 17" name="T83"/>
                <a:gd fmla="*/ 7 w 18" name="T84"/>
                <a:gd fmla="*/ 2 h 17" name="T85"/>
                <a:gd fmla="*/ 5 w 18" name="T86"/>
                <a:gd fmla="*/ 4 h 17" name="T87"/>
                <a:gd fmla="*/ 6 w 18" name="T88"/>
                <a:gd fmla="*/ 3 h 17" name="T89"/>
                <a:gd fmla="*/ 8 w 18" name="T90"/>
                <a:gd fmla="*/ 1 h 17" name="T91"/>
                <a:gd fmla="*/ 6 w 18" name="T92"/>
                <a:gd fmla="*/ 3 h 17" name="T93"/>
                <a:gd fmla="*/ 9 w 18" name="T94"/>
                <a:gd fmla="*/ 3 h 17" name="T95"/>
                <a:gd fmla="*/ 10 w 18" name="T96"/>
                <a:gd fmla="*/ 1 h 17" name="T97"/>
                <a:gd fmla="*/ 9 w 18" name="T98"/>
                <a:gd fmla="*/ 3 h 17" name="T99"/>
                <a:gd fmla="*/ 9 w 18" name="T100"/>
                <a:gd fmla="*/ 1 h 17" name="T101"/>
                <a:gd fmla="*/ 9 w 18" name="T102"/>
                <a:gd fmla="*/ 1 h 17" name="T103"/>
                <a:gd fmla="*/ 7 w 18" name="T104"/>
                <a:gd fmla="*/ 3 h 17" name="T105"/>
                <a:gd fmla="*/ 4 w 18" name="T106"/>
                <a:gd fmla="*/ 2 h 17" name="T107"/>
                <a:gd fmla="*/ 9 w 18" name="T108"/>
                <a:gd fmla="*/ 17 h 17" name="T109"/>
                <a:gd fmla="*/ 13 w 18" name="T110"/>
                <a:gd fmla="*/ 16 h 17" name="T111"/>
                <a:gd fmla="*/ 14 w 18" name="T112"/>
                <a:gd fmla="*/ 15 h 17" name="T113"/>
                <a:gd fmla="*/ 14 w 18" name="T114"/>
                <a:gd fmla="*/ 15 h 17" name="T115"/>
                <a:gd fmla="*/ 16 w 18" name="T116"/>
                <a:gd fmla="*/ 4 h 1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7" w="18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gdLst>
                <a:gd fmla="*/ 14 w 15" name="T0"/>
                <a:gd fmla="*/ 7 h 13" name="T1"/>
                <a:gd fmla="*/ 14 w 15" name="T2"/>
                <a:gd fmla="*/ 7 h 13" name="T3"/>
                <a:gd fmla="*/ 13 w 15" name="T4"/>
                <a:gd fmla="*/ 7 h 13" name="T5"/>
                <a:gd fmla="*/ 14 w 15" name="T6"/>
                <a:gd fmla="*/ 7 h 13" name="T7"/>
                <a:gd fmla="*/ 13 w 15" name="T8"/>
                <a:gd fmla="*/ 6 h 13" name="T9"/>
                <a:gd fmla="*/ 14 w 15" name="T10"/>
                <a:gd fmla="*/ 6 h 13" name="T11"/>
                <a:gd fmla="*/ 13 w 15" name="T12"/>
                <a:gd fmla="*/ 6 h 13" name="T13"/>
                <a:gd fmla="*/ 13 w 15" name="T14"/>
                <a:gd fmla="*/ 5 h 13" name="T15"/>
                <a:gd fmla="*/ 14 w 15" name="T16"/>
                <a:gd fmla="*/ 6 h 13" name="T17"/>
                <a:gd fmla="*/ 13 w 15" name="T18"/>
                <a:gd fmla="*/ 5 h 13" name="T19"/>
                <a:gd fmla="*/ 13 w 15" name="T20"/>
                <a:gd fmla="*/ 4 h 13" name="T21"/>
                <a:gd fmla="*/ 13 w 15" name="T22"/>
                <a:gd fmla="*/ 4 h 13" name="T23"/>
                <a:gd fmla="*/ 8 w 15" name="T24"/>
                <a:gd fmla="*/ 13 h 13" name="T25"/>
                <a:gd fmla="*/ 2 w 15" name="T26"/>
                <a:gd fmla="*/ 5 h 13" name="T27"/>
                <a:gd fmla="*/ 4 w 15" name="T28"/>
                <a:gd fmla="*/ 3 h 13" name="T29"/>
                <a:gd fmla="*/ 10 w 15" name="T30"/>
                <a:gd fmla="*/ 3 h 13" name="T31"/>
                <a:gd fmla="*/ 11 w 15" name="T32"/>
                <a:gd fmla="*/ 12 h 13" name="T33"/>
                <a:gd fmla="*/ 11 w 15" name="T34"/>
                <a:gd fmla="*/ 12 h 13" name="T35"/>
                <a:gd fmla="*/ 12 w 15" name="T36"/>
                <a:gd fmla="*/ 4 h 13" name="T37"/>
                <a:gd fmla="*/ 12 w 15" name="T38"/>
                <a:gd fmla="*/ 2 h 13" name="T39"/>
                <a:gd fmla="*/ 12 w 15" name="T40"/>
                <a:gd fmla="*/ 4 h 13" name="T41"/>
                <a:gd fmla="*/ 5 w 15" name="T42"/>
                <a:gd fmla="*/ 1 h 13" name="T43"/>
                <a:gd fmla="*/ 3 w 15" name="T44"/>
                <a:gd fmla="*/ 3 h 13" name="T45"/>
                <a:gd fmla="*/ 10 w 15" name="T46"/>
                <a:gd fmla="*/ 3 h 13" name="T47"/>
                <a:gd fmla="*/ 10 w 15" name="T48"/>
                <a:gd fmla="*/ 1 h 13" name="T49"/>
                <a:gd fmla="*/ 11 w 15" name="T50"/>
                <a:gd fmla="*/ 2 h 13" name="T51"/>
                <a:gd fmla="*/ 5 w 15" name="T52"/>
                <a:gd fmla="*/ 2 h 13" name="T53"/>
                <a:gd fmla="*/ 6 w 15" name="T54"/>
                <a:gd fmla="*/ 1 h 13" name="T55"/>
                <a:gd fmla="*/ 5 w 15" name="T56"/>
                <a:gd fmla="*/ 2 h 13" name="T57"/>
                <a:gd fmla="*/ 8 w 15" name="T58"/>
                <a:gd fmla="*/ 2 h 13" name="T59"/>
                <a:gd fmla="*/ 10 w 15" name="T60"/>
                <a:gd fmla="*/ 1 h 13" name="T61"/>
                <a:gd fmla="*/ 9 w 15" name="T62"/>
                <a:gd fmla="*/ 2 h 13" name="T63"/>
                <a:gd fmla="*/ 7 w 15" name="T64"/>
                <a:gd fmla="*/ 1 h 13" name="T65"/>
                <a:gd fmla="*/ 8 w 15" name="T66"/>
                <a:gd fmla="*/ 1 h 13" name="T67"/>
                <a:gd fmla="*/ 6 w 15" name="T68"/>
                <a:gd fmla="*/ 2 h 13" name="T69"/>
                <a:gd fmla="*/ 4 w 15" name="T70"/>
                <a:gd fmla="*/ 1 h 13" name="T71"/>
                <a:gd fmla="*/ 8 w 15" name="T72"/>
                <a:gd fmla="*/ 13 h 13" name="T73"/>
                <a:gd fmla="*/ 11 w 15" name="T74"/>
                <a:gd fmla="*/ 13 h 13" name="T75"/>
                <a:gd fmla="*/ 12 w 15" name="T76"/>
                <a:gd fmla="*/ 12 h 13" name="T77"/>
                <a:gd fmla="*/ 13 w 15" name="T78"/>
                <a:gd fmla="*/ 3 h 1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" w="15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gdLst>
                <a:gd fmla="*/ 10 w 23" name="T0"/>
                <a:gd fmla="*/ 22 h 23" name="T1"/>
                <a:gd fmla="*/ 9 w 23" name="T2"/>
                <a:gd fmla="*/ 22 h 23" name="T3"/>
                <a:gd fmla="*/ 8 w 23" name="T4"/>
                <a:gd fmla="*/ 22 h 23" name="T5"/>
                <a:gd fmla="*/ 8 w 23" name="T6"/>
                <a:gd fmla="*/ 21 h 23" name="T7"/>
                <a:gd fmla="*/ 16 w 23" name="T8"/>
                <a:gd fmla="*/ 21 h 23" name="T9"/>
                <a:gd fmla="*/ 15 w 23" name="T10"/>
                <a:gd fmla="*/ 21 h 23" name="T11"/>
                <a:gd fmla="*/ 12 w 23" name="T12"/>
                <a:gd fmla="*/ 21 h 23" name="T13"/>
                <a:gd fmla="*/ 17 w 23" name="T14"/>
                <a:gd fmla="*/ 20 h 23" name="T15"/>
                <a:gd fmla="*/ 12 w 23" name="T16"/>
                <a:gd fmla="*/ 21 h 23" name="T17"/>
                <a:gd fmla="*/ 13 w 23" name="T18"/>
                <a:gd fmla="*/ 20 h 23" name="T19"/>
                <a:gd fmla="*/ 7 w 23" name="T20"/>
                <a:gd fmla="*/ 20 h 23" name="T21"/>
                <a:gd fmla="*/ 6 w 23" name="T22"/>
                <a:gd fmla="*/ 19 h 23" name="T23"/>
                <a:gd fmla="*/ 4 w 23" name="T24"/>
                <a:gd fmla="*/ 18 h 23" name="T25"/>
                <a:gd fmla="*/ 6 w 23" name="T26"/>
                <a:gd fmla="*/ 17 h 23" name="T27"/>
                <a:gd fmla="*/ 3 w 23" name="T28"/>
                <a:gd fmla="*/ 17 h 23" name="T29"/>
                <a:gd fmla="*/ 2 w 23" name="T30"/>
                <a:gd fmla="*/ 17 h 23" name="T31"/>
                <a:gd fmla="*/ 2 w 23" name="T32"/>
                <a:gd fmla="*/ 16 h 23" name="T33"/>
                <a:gd fmla="*/ 20 w 23" name="T34"/>
                <a:gd fmla="*/ 16 h 23" name="T35"/>
                <a:gd fmla="*/ 20 w 23" name="T36"/>
                <a:gd fmla="*/ 15 h 23" name="T37"/>
                <a:gd fmla="*/ 3 w 23" name="T38"/>
                <a:gd fmla="*/ 13 h 23" name="T39"/>
                <a:gd fmla="*/ 2 w 23" name="T40"/>
                <a:gd fmla="*/ 12 h 23" name="T41"/>
                <a:gd fmla="*/ 2 w 23" name="T42"/>
                <a:gd fmla="*/ 11 h 23" name="T43"/>
                <a:gd fmla="*/ 2 w 23" name="T44"/>
                <a:gd fmla="*/ 11 h 23" name="T45"/>
                <a:gd fmla="*/ 21 w 23" name="T46"/>
                <a:gd fmla="*/ 8 h 23" name="T47"/>
                <a:gd fmla="*/ 5 w 23" name="T48"/>
                <a:gd fmla="*/ 5 h 23" name="T49"/>
                <a:gd fmla="*/ 12 w 23" name="T50"/>
                <a:gd fmla="*/ 2 h 23" name="T51"/>
                <a:gd fmla="*/ 15 w 23" name="T52"/>
                <a:gd fmla="*/ 3 h 23" name="T53"/>
                <a:gd fmla="*/ 21 w 23" name="T54"/>
                <a:gd fmla="*/ 7 h 23" name="T55"/>
                <a:gd fmla="*/ 22 w 23" name="T56"/>
                <a:gd fmla="*/ 12 h 23" name="T57"/>
                <a:gd fmla="*/ 17 w 23" name="T58"/>
                <a:gd fmla="*/ 17 h 23" name="T59"/>
                <a:gd fmla="*/ 12 w 23" name="T60"/>
                <a:gd fmla="*/ 19 h 23" name="T61"/>
                <a:gd fmla="*/ 8 w 23" name="T62"/>
                <a:gd fmla="*/ 19 h 23" name="T63"/>
                <a:gd fmla="*/ 3 w 23" name="T64"/>
                <a:gd fmla="*/ 15 h 23" name="T65"/>
                <a:gd fmla="*/ 2 w 23" name="T66"/>
                <a:gd fmla="*/ 9 h 23" name="T67"/>
                <a:gd fmla="*/ 6 w 23" name="T68"/>
                <a:gd fmla="*/ 4 h 23" name="T69"/>
                <a:gd fmla="*/ 12 w 23" name="T70"/>
                <a:gd fmla="*/ 2 h 23" name="T71"/>
                <a:gd fmla="*/ 9 w 23" name="T72"/>
                <a:gd fmla="*/ 2 h 23" name="T73"/>
                <a:gd fmla="*/ 5 w 23" name="T74"/>
                <a:gd fmla="*/ 3 h 23" name="T75"/>
                <a:gd fmla="*/ 4 w 23" name="T76"/>
                <a:gd fmla="*/ 6 h 23" name="T77"/>
                <a:gd fmla="*/ 0 w 23" name="T78"/>
                <a:gd fmla="*/ 12 h 23" name="T79"/>
                <a:gd fmla="*/ 2 w 23" name="T80"/>
                <a:gd fmla="*/ 12 h 23" name="T81"/>
                <a:gd fmla="*/ 1 w 23" name="T82"/>
                <a:gd fmla="*/ 17 h 23" name="T83"/>
                <a:gd fmla="*/ 3 w 23" name="T84"/>
                <a:gd fmla="*/ 20 h 23" name="T85"/>
                <a:gd fmla="*/ 7 w 23" name="T86"/>
                <a:gd fmla="*/ 22 h 23" name="T87"/>
                <a:gd fmla="*/ 11 w 23" name="T88"/>
                <a:gd fmla="*/ 21 h 23" name="T89"/>
                <a:gd fmla="*/ 18 w 23" name="T90"/>
                <a:gd fmla="*/ 21 h 23" name="T91"/>
                <a:gd fmla="*/ 19 w 23" name="T92"/>
                <a:gd fmla="*/ 18 h 23" name="T93"/>
                <a:gd fmla="*/ 21 w 23" name="T94"/>
                <a:gd fmla="*/ 17 h 23" name="T95"/>
                <a:gd fmla="*/ 21 w 23" name="T96"/>
                <a:gd fmla="*/ 11 h 23" name="T97"/>
                <a:gd fmla="*/ 22 w 23" name="T98"/>
                <a:gd fmla="*/ 7 h 23" name="T99"/>
                <a:gd fmla="*/ 20 w 23" name="T100"/>
                <a:gd fmla="*/ 3 h 23" name="T101"/>
                <a:gd fmla="*/ 16 w 23" name="T102"/>
                <a:gd fmla="*/ 1 h 2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3" w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gdLst>
                <a:gd fmla="*/ 7 w 16" name="T0"/>
                <a:gd fmla="*/ 10 h 11" name="T1"/>
                <a:gd fmla="*/ 6 w 16" name="T2"/>
                <a:gd fmla="*/ 9 h 11" name="T3"/>
                <a:gd fmla="*/ 7 w 16" name="T4"/>
                <a:gd fmla="*/ 8 h 11" name="T5"/>
                <a:gd fmla="*/ 8 w 16" name="T6"/>
                <a:gd fmla="*/ 9 h 11" name="T7"/>
                <a:gd fmla="*/ 8 w 16" name="T8"/>
                <a:gd fmla="*/ 10 h 11" name="T9"/>
                <a:gd fmla="*/ 7 w 16" name="T10"/>
                <a:gd fmla="*/ 10 h 11" name="T11"/>
                <a:gd fmla="*/ 1 w 16" name="T12"/>
                <a:gd fmla="*/ 0 h 11" name="T13"/>
                <a:gd fmla="*/ 1 w 16" name="T14"/>
                <a:gd fmla="*/ 0 h 11" name="T15"/>
                <a:gd fmla="*/ 1 w 16" name="T16"/>
                <a:gd fmla="*/ 3 h 11" name="T17"/>
                <a:gd fmla="*/ 7 w 16" name="T18"/>
                <a:gd fmla="*/ 11 h 11" name="T19"/>
                <a:gd fmla="*/ 7 w 16" name="T20"/>
                <a:gd fmla="*/ 11 h 11" name="T21"/>
                <a:gd fmla="*/ 15 w 16" name="T22"/>
                <a:gd fmla="*/ 6 h 11" name="T23"/>
                <a:gd fmla="*/ 14 w 16" name="T24"/>
                <a:gd fmla="*/ 4 h 11" name="T25"/>
                <a:gd fmla="*/ 7 w 16" name="T26"/>
                <a:gd fmla="*/ 8 h 11" name="T27"/>
                <a:gd fmla="*/ 3 w 16" name="T28"/>
                <a:gd fmla="*/ 1 h 11" name="T29"/>
                <a:gd fmla="*/ 1 w 16" name="T30"/>
                <a:gd fmla="*/ 0 h 1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1" w="16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gdLst>
                <a:gd fmla="*/ 24 w 56" name="T0"/>
                <a:gd fmla="*/ 40 h 52" name="T1"/>
                <a:gd fmla="*/ 32 w 56" name="T2"/>
                <a:gd fmla="*/ 42 h 52" name="T3"/>
                <a:gd fmla="*/ 23 w 56" name="T4"/>
                <a:gd fmla="*/ 39 h 52" name="T5"/>
                <a:gd fmla="*/ 40 w 56" name="T6"/>
                <a:gd fmla="*/ 50 h 52" name="T7"/>
                <a:gd fmla="*/ 23 w 56" name="T8"/>
                <a:gd fmla="*/ 39 h 52" name="T9"/>
                <a:gd fmla="*/ 43 w 56" name="T10"/>
                <a:gd fmla="*/ 44 h 52" name="T11"/>
                <a:gd fmla="*/ 42 w 56" name="T12"/>
                <a:gd fmla="*/ 49 h 52" name="T13"/>
                <a:gd fmla="*/ 43 w 56" name="T14"/>
                <a:gd fmla="*/ 44 h 52" name="T15"/>
                <a:gd fmla="*/ 45 w 56" name="T16"/>
                <a:gd fmla="*/ 39 h 52" name="T17"/>
                <a:gd fmla="*/ 53 w 56" name="T18"/>
                <a:gd fmla="*/ 27 h 52" name="T19"/>
                <a:gd fmla="*/ 26 w 56" name="T20"/>
                <a:gd fmla="*/ 35 h 52" name="T21"/>
                <a:gd fmla="*/ 44 w 56" name="T22"/>
                <a:gd fmla="*/ 39 h 52" name="T23"/>
                <a:gd fmla="*/ 44 w 56" name="T24"/>
                <a:gd fmla="*/ 39 h 52" name="T25"/>
                <a:gd fmla="*/ 2 w 56" name="T26"/>
                <a:gd fmla="*/ 26 h 52" name="T27"/>
                <a:gd fmla="*/ 17 w 56" name="T28"/>
                <a:gd fmla="*/ 36 h 52" name="T29"/>
                <a:gd fmla="*/ 9 w 56" name="T30"/>
                <a:gd fmla="*/ 27 h 52" name="T31"/>
                <a:gd fmla="*/ 20 w 56" name="T32"/>
                <a:gd fmla="*/ 36 h 52" name="T33"/>
                <a:gd fmla="*/ 23 w 56" name="T34"/>
                <a:gd fmla="*/ 35 h 52" name="T35"/>
                <a:gd fmla="*/ 55 w 56" name="T36"/>
                <a:gd fmla="*/ 21 h 52" name="T37"/>
                <a:gd fmla="*/ 52 w 56" name="T38"/>
                <a:gd fmla="*/ 26 h 52" name="T39"/>
                <a:gd fmla="*/ 23 w 56" name="T40"/>
                <a:gd fmla="*/ 35 h 52" name="T41"/>
                <a:gd fmla="*/ 2 w 56" name="T42"/>
                <a:gd fmla="*/ 23 h 52" name="T43"/>
                <a:gd fmla="*/ 10 w 56" name="T44"/>
                <a:gd fmla="*/ 11 h 52" name="T45"/>
                <a:gd fmla="*/ 5 w 56" name="T46"/>
                <a:gd fmla="*/ 21 h 52" name="T47"/>
                <a:gd fmla="*/ 6 w 56" name="T48"/>
                <a:gd fmla="*/ 20 h 52" name="T49"/>
                <a:gd fmla="*/ 15 w 56" name="T50"/>
                <a:gd fmla="*/ 5 h 52" name="T51"/>
                <a:gd fmla="*/ 9 w 56" name="T52"/>
                <a:gd fmla="*/ 17 h 52" name="T53"/>
                <a:gd fmla="*/ 10 w 56" name="T54"/>
                <a:gd fmla="*/ 18 h 52" name="T55"/>
                <a:gd fmla="*/ 10 w 56" name="T56"/>
                <a:gd fmla="*/ 17 h 52" name="T57"/>
                <a:gd fmla="*/ 33 w 56" name="T58"/>
                <a:gd fmla="*/ 16 h 52" name="T59"/>
                <a:gd fmla="*/ 20 w 56" name="T60"/>
                <a:gd fmla="*/ 0 h 52" name="T61"/>
                <a:gd fmla="*/ 15 w 56" name="T62"/>
                <a:gd fmla="*/ 4 h 52" name="T63"/>
                <a:gd fmla="*/ 11 w 56" name="T64"/>
                <a:gd fmla="*/ 7 h 52" name="T65"/>
                <a:gd fmla="*/ 1 w 56" name="T66"/>
                <a:gd fmla="*/ 24 h 52" name="T67"/>
                <a:gd fmla="*/ 0 w 56" name="T68"/>
                <a:gd fmla="*/ 28 h 52" name="T69"/>
                <a:gd fmla="*/ 17 w 56" name="T70"/>
                <a:gd fmla="*/ 37 h 52" name="T71"/>
                <a:gd fmla="*/ 17 w 56" name="T72"/>
                <a:gd fmla="*/ 37 h 52" name="T73"/>
                <a:gd fmla="*/ 23 w 56" name="T74"/>
                <a:gd fmla="*/ 41 h 52" name="T75"/>
                <a:gd fmla="*/ 23 w 56" name="T76"/>
                <a:gd fmla="*/ 41 h 52" name="T77"/>
                <a:gd fmla="*/ 38 w 56" name="T78"/>
                <a:gd fmla="*/ 52 h 52" name="T79"/>
                <a:gd fmla="*/ 42 w 56" name="T80"/>
                <a:gd fmla="*/ 50 h 52" name="T81"/>
                <a:gd fmla="*/ 55 w 56" name="T82"/>
                <a:gd fmla="*/ 31 h 52" name="T83"/>
                <a:gd fmla="*/ 54 w 56" name="T84"/>
                <a:gd fmla="*/ 29 h 52" name="T85"/>
                <a:gd fmla="*/ 53 w 56" name="T86"/>
                <a:gd fmla="*/ 26 h 52" name="T87"/>
                <a:gd fmla="*/ 56 w 56" name="T88"/>
                <a:gd fmla="*/ 20 h 52" name="T89"/>
                <a:gd fmla="*/ 21 w 56" name="T90"/>
                <a:gd fmla="*/ 0 h 5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52" w="56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4041" y="2284"/>
              <a:ext cx="21" cy="26"/>
            </a:xfrm>
            <a:custGeom>
              <a:gdLst>
                <a:gd fmla="*/ 1 w 9" name="T0"/>
                <a:gd fmla="*/ 0 h 11" name="T1"/>
                <a:gd fmla="*/ 0 w 9" name="T2"/>
                <a:gd fmla="*/ 0 h 11" name="T3"/>
                <a:gd fmla="*/ 0 w 9" name="T4"/>
                <a:gd fmla="*/ 1 h 11" name="T5"/>
                <a:gd fmla="*/ 8 w 9" name="T6"/>
                <a:gd fmla="*/ 11 h 11" name="T7"/>
                <a:gd fmla="*/ 8 w 9" name="T8"/>
                <a:gd fmla="*/ 11 h 11" name="T9"/>
                <a:gd fmla="*/ 8 w 9" name="T10"/>
                <a:gd fmla="*/ 11 h 11" name="T11"/>
                <a:gd fmla="*/ 9 w 9" name="T12"/>
                <a:gd fmla="*/ 11 h 11" name="T13"/>
                <a:gd fmla="*/ 1 w 9" name="T14"/>
                <a:gd fmla="*/ 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4036" y="2293"/>
              <a:ext cx="19" cy="24"/>
            </a:xfrm>
            <a:custGeom>
              <a:gdLst>
                <a:gd fmla="*/ 1 w 8" name="T0"/>
                <a:gd fmla="*/ 0 h 10" name="T1"/>
                <a:gd fmla="*/ 0 w 8" name="T2"/>
                <a:gd fmla="*/ 0 h 10" name="T3"/>
                <a:gd fmla="*/ 0 w 8" name="T4"/>
                <a:gd fmla="*/ 1 h 10" name="T5"/>
                <a:gd fmla="*/ 7 w 8" name="T6"/>
                <a:gd fmla="*/ 10 h 10" name="T7"/>
                <a:gd fmla="*/ 8 w 8" name="T8"/>
                <a:gd fmla="*/ 10 h 10" name="T9"/>
                <a:gd fmla="*/ 8 w 8" name="T10"/>
                <a:gd fmla="*/ 10 h 10" name="T11"/>
                <a:gd fmla="*/ 8 w 8" name="T12"/>
                <a:gd fmla="*/ 10 h 10" name="T13"/>
                <a:gd fmla="*/ 1 w 8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4032" y="2301"/>
              <a:ext cx="19" cy="26"/>
            </a:xfrm>
            <a:custGeom>
              <a:gdLst>
                <a:gd fmla="*/ 1 w 8" name="T0"/>
                <a:gd fmla="*/ 0 h 11" name="T1"/>
                <a:gd fmla="*/ 0 w 8" name="T2"/>
                <a:gd fmla="*/ 0 h 11" name="T3"/>
                <a:gd fmla="*/ 0 w 8" name="T4"/>
                <a:gd fmla="*/ 1 h 11" name="T5"/>
                <a:gd fmla="*/ 7 w 8" name="T6"/>
                <a:gd fmla="*/ 10 h 11" name="T7"/>
                <a:gd fmla="*/ 8 w 8" name="T8"/>
                <a:gd fmla="*/ 11 h 11" name="T9"/>
                <a:gd fmla="*/ 8 w 8" name="T10"/>
                <a:gd fmla="*/ 11 h 11" name="T11"/>
                <a:gd fmla="*/ 8 w 8" name="T12"/>
                <a:gd fmla="*/ 10 h 11" name="T13"/>
                <a:gd fmla="*/ 1 w 8" name="T14"/>
                <a:gd fmla="*/ 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4034" y="2315"/>
              <a:ext cx="12" cy="19"/>
            </a:xfrm>
            <a:custGeom>
              <a:gdLst>
                <a:gd fmla="*/ 0 w 5" name="T0"/>
                <a:gd fmla="*/ 0 h 8" name="T1"/>
                <a:gd fmla="*/ 0 w 5" name="T2"/>
                <a:gd fmla="*/ 0 h 8" name="T3"/>
                <a:gd fmla="*/ 0 w 5" name="T4"/>
                <a:gd fmla="*/ 1 h 8" name="T5"/>
                <a:gd fmla="*/ 4 w 5" name="T6"/>
                <a:gd fmla="*/ 7 h 8" name="T7"/>
                <a:gd fmla="*/ 4 w 5" name="T8"/>
                <a:gd fmla="*/ 8 h 8" name="T9"/>
                <a:gd fmla="*/ 4 w 5" name="T10"/>
                <a:gd fmla="*/ 8 h 8" name="T11"/>
                <a:gd fmla="*/ 5 w 5" name="T12"/>
                <a:gd fmla="*/ 7 h 8" name="T13"/>
                <a:gd fmla="*/ 0 w 5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4074" y="2312"/>
              <a:ext cx="31" cy="10"/>
            </a:xfrm>
            <a:custGeom>
              <a:gdLst>
                <a:gd fmla="*/ 4 w 13" name="T0"/>
                <a:gd fmla="*/ 0 h 4" name="T1"/>
                <a:gd fmla="*/ 0 w 13" name="T2"/>
                <a:gd fmla="*/ 1 h 4" name="T3"/>
                <a:gd fmla="*/ 0 w 13" name="T4"/>
                <a:gd fmla="*/ 1 h 4" name="T5"/>
                <a:gd fmla="*/ 0 w 13" name="T6"/>
                <a:gd fmla="*/ 2 h 4" name="T7"/>
                <a:gd fmla="*/ 4 w 13" name="T8"/>
                <a:gd fmla="*/ 1 h 4" name="T9"/>
                <a:gd fmla="*/ 12 w 13" name="T10"/>
                <a:gd fmla="*/ 4 h 4" name="T11"/>
                <a:gd fmla="*/ 13 w 13" name="T12"/>
                <a:gd fmla="*/ 4 h 4" name="T13"/>
                <a:gd fmla="*/ 13 w 13" name="T14"/>
                <a:gd fmla="*/ 4 h 4" name="T15"/>
                <a:gd fmla="*/ 13 w 13" name="T16"/>
                <a:gd fmla="*/ 3 h 4" name="T17"/>
                <a:gd fmla="*/ 4 w 13" name="T18"/>
                <a:gd fmla="*/ 0 h 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" w="13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4070" y="2322"/>
              <a:ext cx="31" cy="7"/>
            </a:xfrm>
            <a:custGeom>
              <a:gdLst>
                <a:gd fmla="*/ 4 w 13" name="T0"/>
                <a:gd fmla="*/ 0 h 3" name="T1"/>
                <a:gd fmla="*/ 1 w 13" name="T2"/>
                <a:gd fmla="*/ 0 h 3" name="T3"/>
                <a:gd fmla="*/ 0 w 13" name="T4"/>
                <a:gd fmla="*/ 1 h 3" name="T5"/>
                <a:gd fmla="*/ 1 w 13" name="T6"/>
                <a:gd fmla="*/ 1 h 3" name="T7"/>
                <a:gd fmla="*/ 4 w 13" name="T8"/>
                <a:gd fmla="*/ 1 h 3" name="T9"/>
                <a:gd fmla="*/ 12 w 13" name="T10"/>
                <a:gd fmla="*/ 3 h 3" name="T11"/>
                <a:gd fmla="*/ 13 w 13" name="T12"/>
                <a:gd fmla="*/ 3 h 3" name="T13"/>
                <a:gd fmla="*/ 13 w 13" name="T14"/>
                <a:gd fmla="*/ 3 h 3" name="T15"/>
                <a:gd fmla="*/ 13 w 13" name="T16"/>
                <a:gd fmla="*/ 2 h 3" name="T17"/>
                <a:gd fmla="*/ 4 w 13" name="T18"/>
                <a:gd fmla="*/ 0 h 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" w="1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4065" y="2329"/>
              <a:ext cx="31" cy="10"/>
            </a:xfrm>
            <a:custGeom>
              <a:gdLst>
                <a:gd fmla="*/ 4 w 13" name="T0"/>
                <a:gd fmla="*/ 0 h 4" name="T1"/>
                <a:gd fmla="*/ 1 w 13" name="T2"/>
                <a:gd fmla="*/ 0 h 4" name="T3"/>
                <a:gd fmla="*/ 0 w 13" name="T4"/>
                <a:gd fmla="*/ 1 h 4" name="T5"/>
                <a:gd fmla="*/ 1 w 13" name="T6"/>
                <a:gd fmla="*/ 2 h 4" name="T7"/>
                <a:gd fmla="*/ 4 w 13" name="T8"/>
                <a:gd fmla="*/ 1 h 4" name="T9"/>
                <a:gd fmla="*/ 12 w 13" name="T10"/>
                <a:gd fmla="*/ 4 h 4" name="T11"/>
                <a:gd fmla="*/ 12 w 13" name="T12"/>
                <a:gd fmla="*/ 4 h 4" name="T13"/>
                <a:gd fmla="*/ 13 w 13" name="T14"/>
                <a:gd fmla="*/ 4 h 4" name="T15"/>
                <a:gd fmla="*/ 13 w 13" name="T16"/>
                <a:gd fmla="*/ 3 h 4" name="T17"/>
                <a:gd fmla="*/ 4 w 13" name="T18"/>
                <a:gd fmla="*/ 0 h 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" w="1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4060" y="2336"/>
              <a:ext cx="21" cy="5"/>
            </a:xfrm>
            <a:custGeom>
              <a:gdLst>
                <a:gd fmla="*/ 4 w 9" name="T0"/>
                <a:gd fmla="*/ 0 h 2" name="T1"/>
                <a:gd fmla="*/ 1 w 9" name="T2"/>
                <a:gd fmla="*/ 1 h 2" name="T3"/>
                <a:gd fmla="*/ 0 w 9" name="T4"/>
                <a:gd fmla="*/ 1 h 2" name="T5"/>
                <a:gd fmla="*/ 1 w 9" name="T6"/>
                <a:gd fmla="*/ 2 h 2" name="T7"/>
                <a:gd fmla="*/ 4 w 9" name="T8"/>
                <a:gd fmla="*/ 1 h 2" name="T9"/>
                <a:gd fmla="*/ 8 w 9" name="T10"/>
                <a:gd fmla="*/ 2 h 2" name="T11"/>
                <a:gd fmla="*/ 8 w 9" name="T12"/>
                <a:gd fmla="*/ 2 h 2" name="T13"/>
                <a:gd fmla="*/ 9 w 9" name="T14"/>
                <a:gd fmla="*/ 2 h 2" name="T15"/>
                <a:gd fmla="*/ 8 w 9" name="T16"/>
                <a:gd fmla="*/ 1 h 2" name="T17"/>
                <a:gd fmla="*/ 4 w 9" name="T18"/>
                <a:gd fmla="*/ 0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gdLst>
                <a:gd fmla="*/ 34 w 52" name="T0"/>
                <a:gd fmla="*/ 48 h 53" name="T1"/>
                <a:gd fmla="*/ 22 w 52" name="T2"/>
                <a:gd fmla="*/ 51 h 53" name="T3"/>
                <a:gd fmla="*/ 28 w 52" name="T4"/>
                <a:gd fmla="*/ 51 h 53" name="T5"/>
                <a:gd fmla="*/ 31 w 52" name="T6"/>
                <a:gd fmla="*/ 46 h 53" name="T7"/>
                <a:gd fmla="*/ 14 w 52" name="T8"/>
                <a:gd fmla="*/ 49 h 53" name="T9"/>
                <a:gd fmla="*/ 34 w 52" name="T10"/>
                <a:gd fmla="*/ 45 h 53" name="T11"/>
                <a:gd fmla="*/ 38 w 52" name="T12"/>
                <a:gd fmla="*/ 44 h 53" name="T13"/>
                <a:gd fmla="*/ 13 w 52" name="T14"/>
                <a:gd fmla="*/ 48 h 53" name="T15"/>
                <a:gd fmla="*/ 10 w 52" name="T16"/>
                <a:gd fmla="*/ 47 h 53" name="T17"/>
                <a:gd fmla="*/ 42 w 52" name="T18"/>
                <a:gd fmla="*/ 41 h 53" name="T19"/>
                <a:gd fmla="*/ 34 w 52" name="T20"/>
                <a:gd fmla="*/ 41 h 53" name="T21"/>
                <a:gd fmla="*/ 7 w 52" name="T22"/>
                <a:gd fmla="*/ 44 h 53" name="T23"/>
                <a:gd fmla="*/ 43 w 52" name="T24"/>
                <a:gd fmla="*/ 45 h 53" name="T25"/>
                <a:gd fmla="*/ 32 w 52" name="T26"/>
                <a:gd fmla="*/ 43 h 53" name="T27"/>
                <a:gd fmla="*/ 5 w 52" name="T28"/>
                <a:gd fmla="*/ 37 h 53" name="T29"/>
                <a:gd fmla="*/ 44 w 52" name="T30"/>
                <a:gd fmla="*/ 43 h 53" name="T31"/>
                <a:gd fmla="*/ 3 w 52" name="T32"/>
                <a:gd fmla="*/ 35 h 53" name="T33"/>
                <a:gd fmla="*/ 30 w 52" name="T34"/>
                <a:gd fmla="*/ 35 h 53" name="T35"/>
                <a:gd fmla="*/ 47 w 52" name="T36"/>
                <a:gd fmla="*/ 34 h 53" name="T37"/>
                <a:gd fmla="*/ 28 w 52" name="T38"/>
                <a:gd fmla="*/ 33 h 53" name="T39"/>
                <a:gd fmla="*/ 45 w 52" name="T40"/>
                <a:gd fmla="*/ 32 h 53" name="T41"/>
                <a:gd fmla="*/ 43 w 52" name="T42"/>
                <a:gd fmla="*/ 33 h 53" name="T43"/>
                <a:gd fmla="*/ 40 w 52" name="T44"/>
                <a:gd fmla="*/ 30 h 53" name="T45"/>
                <a:gd fmla="*/ 37 w 52" name="T46"/>
                <a:gd fmla="*/ 30 h 53" name="T47"/>
                <a:gd fmla="*/ 49 w 52" name="T48"/>
                <a:gd fmla="*/ 37 h 53" name="T49"/>
                <a:gd fmla="*/ 27 w 52" name="T50"/>
                <a:gd fmla="*/ 30 h 53" name="T51"/>
                <a:gd fmla="*/ 36 w 52" name="T52"/>
                <a:gd fmla="*/ 43 h 53" name="T53"/>
                <a:gd fmla="*/ 38 w 52" name="T54"/>
                <a:gd fmla="*/ 32 h 53" name="T55"/>
                <a:gd fmla="*/ 47 w 52" name="T56"/>
                <a:gd fmla="*/ 35 h 53" name="T57"/>
                <a:gd fmla="*/ 30 w 52" name="T58"/>
                <a:gd fmla="*/ 27 h 53" name="T59"/>
                <a:gd fmla="*/ 29 w 52" name="T60"/>
                <a:gd fmla="*/ 26 h 53" name="T61"/>
                <a:gd fmla="*/ 27 w 52" name="T62"/>
                <a:gd fmla="*/ 24 h 53" name="T63"/>
                <a:gd fmla="*/ 31 w 52" name="T64"/>
                <a:gd fmla="*/ 23 h 53" name="T65"/>
                <a:gd fmla="*/ 48 w 52" name="T66"/>
                <a:gd fmla="*/ 32 h 53" name="T67"/>
                <a:gd fmla="*/ 31 w 52" name="T68"/>
                <a:gd fmla="*/ 26 h 53" name="T69"/>
                <a:gd fmla="*/ 34 w 52" name="T70"/>
                <a:gd fmla="*/ 19 h 53" name="T71"/>
                <a:gd fmla="*/ 36 w 52" name="T72"/>
                <a:gd fmla="*/ 21 h 53" name="T73"/>
                <a:gd fmla="*/ 42 w 52" name="T74"/>
                <a:gd fmla="*/ 18 h 53" name="T75"/>
                <a:gd fmla="*/ 47 w 52" name="T76"/>
                <a:gd fmla="*/ 12 h 53" name="T77"/>
                <a:gd fmla="*/ 47 w 52" name="T78"/>
                <a:gd fmla="*/ 16 h 53" name="T79"/>
                <a:gd fmla="*/ 1 w 52" name="T80"/>
                <a:gd fmla="*/ 25 h 53" name="T81"/>
                <a:gd fmla="*/ 26 w 52" name="T82"/>
                <a:gd fmla="*/ 31 h 53" name="T83"/>
                <a:gd fmla="*/ 31 w 52" name="T84"/>
                <a:gd fmla="*/ 45 h 53" name="T85"/>
                <a:gd fmla="*/ 27 w 52" name="T86"/>
                <a:gd fmla="*/ 21 h 53" name="T87"/>
                <a:gd fmla="*/ 29 w 52" name="T88"/>
                <a:gd fmla="*/ 20 h 53" name="T89"/>
                <a:gd fmla="*/ 26 w 52" name="T90"/>
                <a:gd fmla="*/ 24 h 53" name="T91"/>
                <a:gd fmla="*/ 26 w 52" name="T92"/>
                <a:gd fmla="*/ 2 h 53" name="T93"/>
                <a:gd fmla="*/ 1 w 52" name="T94"/>
                <a:gd fmla="*/ 34 h 53" name="T95"/>
                <a:gd fmla="*/ 3 w 52" name="T96"/>
                <a:gd fmla="*/ 40 h 53" name="T97"/>
                <a:gd fmla="*/ 6 w 52" name="T98"/>
                <a:gd fmla="*/ 44 h 53" name="T99"/>
                <a:gd fmla="*/ 16 w 52" name="T100"/>
                <a:gd fmla="*/ 52 h 53" name="T101"/>
                <a:gd fmla="*/ 22 w 52" name="T102"/>
                <a:gd fmla="*/ 52 h 53" name="T103"/>
                <a:gd fmla="*/ 29 w 52" name="T104"/>
                <a:gd fmla="*/ 52 h 53" name="T105"/>
                <a:gd fmla="*/ 35 w 52" name="T106"/>
                <a:gd fmla="*/ 51 h 53" name="T107"/>
                <a:gd fmla="*/ 41 w 52" name="T108"/>
                <a:gd fmla="*/ 48 h 53" name="T109"/>
                <a:gd fmla="*/ 52 w 52" name="T110"/>
                <a:gd fmla="*/ 28 h 53" name="T111"/>
                <a:gd fmla="*/ 48 w 52" name="T112"/>
                <a:gd fmla="*/ 16 h 5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52" w="52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gdLst>
                <a:gd fmla="*/ 3 w 21" name="T0"/>
                <a:gd fmla="*/ 31 h 33" name="T1"/>
                <a:gd fmla="*/ 3 w 21" name="T2"/>
                <a:gd fmla="*/ 30 h 33" name="T3"/>
                <a:gd fmla="*/ 4 w 21" name="T4"/>
                <a:gd fmla="*/ 31 h 33" name="T5"/>
                <a:gd fmla="*/ 2 w 21" name="T6"/>
                <a:gd fmla="*/ 30 h 33" name="T7"/>
                <a:gd fmla="*/ 3 w 21" name="T8"/>
                <a:gd fmla="*/ 28 h 33" name="T9"/>
                <a:gd fmla="*/ 1 w 21" name="T10"/>
                <a:gd fmla="*/ 29 h 33" name="T11"/>
                <a:gd fmla="*/ 1 w 21" name="T12"/>
                <a:gd fmla="*/ 29 h 33" name="T13"/>
                <a:gd fmla="*/ 2 w 21" name="T14"/>
                <a:gd fmla="*/ 27 h 33" name="T15"/>
                <a:gd fmla="*/ 1 w 21" name="T16"/>
                <a:gd fmla="*/ 27 h 33" name="T17"/>
                <a:gd fmla="*/ 1 w 21" name="T18"/>
                <a:gd fmla="*/ 27 h 33" name="T19"/>
                <a:gd fmla="*/ 5 w 21" name="T20"/>
                <a:gd fmla="*/ 31 h 33" name="T21"/>
                <a:gd fmla="*/ 20 w 21" name="T22"/>
                <a:gd fmla="*/ 5 h 33" name="T23"/>
                <a:gd fmla="*/ 20 w 21" name="T24"/>
                <a:gd fmla="*/ 7 h 33" name="T25"/>
                <a:gd fmla="*/ 4 w 21" name="T26"/>
                <a:gd fmla="*/ 28 h 33" name="T27"/>
                <a:gd fmla="*/ 9 w 21" name="T28"/>
                <a:gd fmla="*/ 14 h 33" name="T29"/>
                <a:gd fmla="*/ 19 w 21" name="T30"/>
                <a:gd fmla="*/ 3 h 33" name="T31"/>
                <a:gd fmla="*/ 4 w 21" name="T32"/>
                <a:gd fmla="*/ 28 h 33" name="T33"/>
                <a:gd fmla="*/ 16 w 21" name="T34"/>
                <a:gd fmla="*/ 1 h 33" name="T35"/>
                <a:gd fmla="*/ 0 w 21" name="T36"/>
                <a:gd fmla="*/ 25 h 33" name="T37"/>
                <a:gd fmla="*/ 0 w 21" name="T38"/>
                <a:gd fmla="*/ 25 h 33" name="T39"/>
                <a:gd fmla="*/ 0 w 21" name="T40"/>
                <a:gd fmla="*/ 25 h 33" name="T41"/>
                <a:gd fmla="*/ 0 w 21" name="T42"/>
                <a:gd fmla="*/ 29 h 33" name="T43"/>
                <a:gd fmla="*/ 0 w 21" name="T44"/>
                <a:gd fmla="*/ 29 h 33" name="T45"/>
                <a:gd fmla="*/ 1 w 21" name="T46"/>
                <a:gd fmla="*/ 30 h 33" name="T47"/>
                <a:gd fmla="*/ 4 w 21" name="T48"/>
                <a:gd fmla="*/ 33 h 33" name="T49"/>
                <a:gd fmla="*/ 4 w 21" name="T50"/>
                <a:gd fmla="*/ 33 h 33" name="T51"/>
                <a:gd fmla="*/ 5 w 21" name="T52"/>
                <a:gd fmla="*/ 33 h 33" name="T53"/>
                <a:gd fmla="*/ 5 w 21" name="T54"/>
                <a:gd fmla="*/ 33 h 33" name="T55"/>
                <a:gd fmla="*/ 21 w 21" name="T56"/>
                <a:gd fmla="*/ 7 h 33" name="T57"/>
                <a:gd fmla="*/ 21 w 21" name="T58"/>
                <a:gd fmla="*/ 3 h 33" name="T59"/>
                <a:gd fmla="*/ 21 w 21" name="T60"/>
                <a:gd fmla="*/ 3 h 33" name="T61"/>
                <a:gd fmla="*/ 20 w 21" name="T62"/>
                <a:gd fmla="*/ 3 h 33" name="T63"/>
                <a:gd fmla="*/ 17 w 21" name="T64"/>
                <a:gd fmla="*/ 0 h 33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3" w="21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gdLst>
                <a:gd fmla="*/ 2 w 6" name="T0"/>
                <a:gd fmla="*/ 6 h 7" name="T1"/>
                <a:gd fmla="*/ 2 w 6" name="T2"/>
                <a:gd fmla="*/ 6 h 7" name="T3"/>
                <a:gd fmla="*/ 1 w 6" name="T4"/>
                <a:gd fmla="*/ 5 h 7" name="T5"/>
                <a:gd fmla="*/ 1 w 6" name="T6"/>
                <a:gd fmla="*/ 5 h 7" name="T7"/>
                <a:gd fmla="*/ 2 w 6" name="T8"/>
                <a:gd fmla="*/ 3 h 7" name="T9"/>
                <a:gd fmla="*/ 3 w 6" name="T10"/>
                <a:gd fmla="*/ 3 h 7" name="T11"/>
                <a:gd fmla="*/ 4 w 6" name="T12"/>
                <a:gd fmla="*/ 3 h 7" name="T13"/>
                <a:gd fmla="*/ 4 w 6" name="T14"/>
                <a:gd fmla="*/ 3 h 7" name="T15"/>
                <a:gd fmla="*/ 4 w 6" name="T16"/>
                <a:gd fmla="*/ 4 h 7" name="T17"/>
                <a:gd fmla="*/ 4 w 6" name="T18"/>
                <a:gd fmla="*/ 5 h 7" name="T19"/>
                <a:gd fmla="*/ 2 w 6" name="T20"/>
                <a:gd fmla="*/ 6 h 7" name="T21"/>
                <a:gd fmla="*/ 5 w 6" name="T22"/>
                <a:gd fmla="*/ 2 h 7" name="T23"/>
                <a:gd fmla="*/ 4 w 6" name="T24"/>
                <a:gd fmla="*/ 2 h 7" name="T25"/>
                <a:gd fmla="*/ 5 w 6" name="T26"/>
                <a:gd fmla="*/ 2 h 7" name="T27"/>
                <a:gd fmla="*/ 5 w 6" name="T28"/>
                <a:gd fmla="*/ 2 h 7" name="T29"/>
                <a:gd fmla="*/ 5 w 6" name="T30"/>
                <a:gd fmla="*/ 2 h 7" name="T31"/>
                <a:gd fmla="*/ 1 w 6" name="T32"/>
                <a:gd fmla="*/ 3 h 7" name="T33"/>
                <a:gd fmla="*/ 1 w 6" name="T34"/>
                <a:gd fmla="*/ 3 h 7" name="T35"/>
                <a:gd fmla="*/ 2 w 6" name="T36"/>
                <a:gd fmla="*/ 2 h 7" name="T37"/>
                <a:gd fmla="*/ 1 w 6" name="T38"/>
                <a:gd fmla="*/ 3 h 7" name="T39"/>
                <a:gd fmla="*/ 1 w 6" name="T40"/>
                <a:gd fmla="*/ 3 h 7" name="T41"/>
                <a:gd fmla="*/ 2 w 6" name="T42"/>
                <a:gd fmla="*/ 2 h 7" name="T43"/>
                <a:gd fmla="*/ 3 w 6" name="T44"/>
                <a:gd fmla="*/ 1 h 7" name="T45"/>
                <a:gd fmla="*/ 3 w 6" name="T46"/>
                <a:gd fmla="*/ 1 h 7" name="T47"/>
                <a:gd fmla="*/ 2 w 6" name="T48"/>
                <a:gd fmla="*/ 2 h 7" name="T49"/>
                <a:gd fmla="*/ 2 w 6" name="T50"/>
                <a:gd fmla="*/ 2 h 7" name="T51"/>
                <a:gd fmla="*/ 4 w 6" name="T52"/>
                <a:gd fmla="*/ 2 h 7" name="T53"/>
                <a:gd fmla="*/ 3 w 6" name="T54"/>
                <a:gd fmla="*/ 2 h 7" name="T55"/>
                <a:gd fmla="*/ 4 w 6" name="T56"/>
                <a:gd fmla="*/ 1 h 7" name="T57"/>
                <a:gd fmla="*/ 4 w 6" name="T58"/>
                <a:gd fmla="*/ 1 h 7" name="T59"/>
                <a:gd fmla="*/ 4 w 6" name="T60"/>
                <a:gd fmla="*/ 2 h 7" name="T61"/>
                <a:gd fmla="*/ 3 w 6" name="T62"/>
                <a:gd fmla="*/ 0 h 7" name="T63"/>
                <a:gd fmla="*/ 2 w 6" name="T64"/>
                <a:gd fmla="*/ 0 h 7" name="T65"/>
                <a:gd fmla="*/ 0 w 6" name="T66"/>
                <a:gd fmla="*/ 3 h 7" name="T67"/>
                <a:gd fmla="*/ 1 w 6" name="T68"/>
                <a:gd fmla="*/ 7 h 7" name="T69"/>
                <a:gd fmla="*/ 2 w 6" name="T70"/>
                <a:gd fmla="*/ 7 h 7" name="T71"/>
                <a:gd fmla="*/ 5 w 6" name="T72"/>
                <a:gd fmla="*/ 6 h 7" name="T73"/>
                <a:gd fmla="*/ 6 w 6" name="T74"/>
                <a:gd fmla="*/ 2 h 7" name="T75"/>
                <a:gd fmla="*/ 5 w 6" name="T76"/>
                <a:gd fmla="*/ 1 h 7" name="T77"/>
                <a:gd fmla="*/ 3 w 6" name="T78"/>
                <a:gd fmla="*/ 0 h 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7" w="6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gdLst>
                <a:gd fmla="*/ 2 w 5" name="T0"/>
                <a:gd fmla="*/ 6 h 7" name="T1"/>
                <a:gd fmla="*/ 1 w 5" name="T2"/>
                <a:gd fmla="*/ 6 h 7" name="T3"/>
                <a:gd fmla="*/ 1 w 5" name="T4"/>
                <a:gd fmla="*/ 5 h 7" name="T5"/>
                <a:gd fmla="*/ 1 w 5" name="T6"/>
                <a:gd fmla="*/ 5 h 7" name="T7"/>
                <a:gd fmla="*/ 2 w 5" name="T8"/>
                <a:gd fmla="*/ 3 h 7" name="T9"/>
                <a:gd fmla="*/ 3 w 5" name="T10"/>
                <a:gd fmla="*/ 3 h 7" name="T11"/>
                <a:gd fmla="*/ 4 w 5" name="T12"/>
                <a:gd fmla="*/ 3 h 7" name="T13"/>
                <a:gd fmla="*/ 4 w 5" name="T14"/>
                <a:gd fmla="*/ 4 h 7" name="T15"/>
                <a:gd fmla="*/ 4 w 5" name="T16"/>
                <a:gd fmla="*/ 4 h 7" name="T17"/>
                <a:gd fmla="*/ 4 w 5" name="T18"/>
                <a:gd fmla="*/ 5 h 7" name="T19"/>
                <a:gd fmla="*/ 2 w 5" name="T20"/>
                <a:gd fmla="*/ 6 h 7" name="T21"/>
                <a:gd fmla="*/ 4 w 5" name="T22"/>
                <a:gd fmla="*/ 2 h 7" name="T23"/>
                <a:gd fmla="*/ 4 w 5" name="T24"/>
                <a:gd fmla="*/ 2 h 7" name="T25"/>
                <a:gd fmla="*/ 4 w 5" name="T26"/>
                <a:gd fmla="*/ 2 h 7" name="T27"/>
                <a:gd fmla="*/ 4 w 5" name="T28"/>
                <a:gd fmla="*/ 2 h 7" name="T29"/>
                <a:gd fmla="*/ 4 w 5" name="T30"/>
                <a:gd fmla="*/ 2 h 7" name="T31"/>
                <a:gd fmla="*/ 1 w 5" name="T32"/>
                <a:gd fmla="*/ 3 h 7" name="T33"/>
                <a:gd fmla="*/ 1 w 5" name="T34"/>
                <a:gd fmla="*/ 3 h 7" name="T35"/>
                <a:gd fmla="*/ 2 w 5" name="T36"/>
                <a:gd fmla="*/ 2 h 7" name="T37"/>
                <a:gd fmla="*/ 1 w 5" name="T38"/>
                <a:gd fmla="*/ 3 h 7" name="T39"/>
                <a:gd fmla="*/ 1 w 5" name="T40"/>
                <a:gd fmla="*/ 3 h 7" name="T41"/>
                <a:gd fmla="*/ 2 w 5" name="T42"/>
                <a:gd fmla="*/ 2 h 7" name="T43"/>
                <a:gd fmla="*/ 3 w 5" name="T44"/>
                <a:gd fmla="*/ 1 h 7" name="T45"/>
                <a:gd fmla="*/ 3 w 5" name="T46"/>
                <a:gd fmla="*/ 1 h 7" name="T47"/>
                <a:gd fmla="*/ 2 w 5" name="T48"/>
                <a:gd fmla="*/ 2 h 7" name="T49"/>
                <a:gd fmla="*/ 2 w 5" name="T50"/>
                <a:gd fmla="*/ 2 h 7" name="T51"/>
                <a:gd fmla="*/ 4 w 5" name="T52"/>
                <a:gd fmla="*/ 2 h 7" name="T53"/>
                <a:gd fmla="*/ 3 w 5" name="T54"/>
                <a:gd fmla="*/ 2 h 7" name="T55"/>
                <a:gd fmla="*/ 4 w 5" name="T56"/>
                <a:gd fmla="*/ 1 h 7" name="T57"/>
                <a:gd fmla="*/ 4 w 5" name="T58"/>
                <a:gd fmla="*/ 1 h 7" name="T59"/>
                <a:gd fmla="*/ 4 w 5" name="T60"/>
                <a:gd fmla="*/ 2 h 7" name="T61"/>
                <a:gd fmla="*/ 3 w 5" name="T62"/>
                <a:gd fmla="*/ 0 h 7" name="T63"/>
                <a:gd fmla="*/ 2 w 5" name="T64"/>
                <a:gd fmla="*/ 0 h 7" name="T65"/>
                <a:gd fmla="*/ 0 w 5" name="T66"/>
                <a:gd fmla="*/ 3 h 7" name="T67"/>
                <a:gd fmla="*/ 1 w 5" name="T68"/>
                <a:gd fmla="*/ 7 h 7" name="T69"/>
                <a:gd fmla="*/ 2 w 5" name="T70"/>
                <a:gd fmla="*/ 7 h 7" name="T71"/>
                <a:gd fmla="*/ 5 w 5" name="T72"/>
                <a:gd fmla="*/ 6 h 7" name="T73"/>
                <a:gd fmla="*/ 5 w 5" name="T74"/>
                <a:gd fmla="*/ 2 h 7" name="T75"/>
                <a:gd fmla="*/ 5 w 5" name="T76"/>
                <a:gd fmla="*/ 1 h 7" name="T77"/>
                <a:gd fmla="*/ 3 w 5" name="T78"/>
                <a:gd fmla="*/ 0 h 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7" w="5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gdLst>
                <a:gd fmla="*/ 5 w 13" name="T0"/>
                <a:gd fmla="*/ 16 h 17" name="T1"/>
                <a:gd fmla="*/ 6 w 13" name="T2"/>
                <a:gd fmla="*/ 15 h 17" name="T3"/>
                <a:gd fmla="*/ 6 w 13" name="T4"/>
                <a:gd fmla="*/ 16 h 17" name="T5"/>
                <a:gd fmla="*/ 4 w 13" name="T6"/>
                <a:gd fmla="*/ 16 h 17" name="T7"/>
                <a:gd fmla="*/ 4 w 13" name="T8"/>
                <a:gd fmla="*/ 15 h 17" name="T9"/>
                <a:gd fmla="*/ 4 w 13" name="T10"/>
                <a:gd fmla="*/ 14 h 17" name="T11"/>
                <a:gd fmla="*/ 4 w 13" name="T12"/>
                <a:gd fmla="*/ 16 h 17" name="T13"/>
                <a:gd fmla="*/ 7 w 13" name="T14"/>
                <a:gd fmla="*/ 15 h 17" name="T15"/>
                <a:gd fmla="*/ 8 w 13" name="T16"/>
                <a:gd fmla="*/ 14 h 17" name="T17"/>
                <a:gd fmla="*/ 8 w 13" name="T18"/>
                <a:gd fmla="*/ 16 h 17" name="T19"/>
                <a:gd fmla="*/ 8 w 13" name="T20"/>
                <a:gd fmla="*/ 16 h 17" name="T21"/>
                <a:gd fmla="*/ 3 w 13" name="T22"/>
                <a:gd fmla="*/ 15 h 17" name="T23"/>
                <a:gd fmla="*/ 3 w 13" name="T24"/>
                <a:gd fmla="*/ 13 h 17" name="T25"/>
                <a:gd fmla="*/ 3 w 13" name="T26"/>
                <a:gd fmla="*/ 15 h 17" name="T27"/>
                <a:gd fmla="*/ 9 w 13" name="T28"/>
                <a:gd fmla="*/ 14 h 17" name="T29"/>
                <a:gd fmla="*/ 9 w 13" name="T30"/>
                <a:gd fmla="*/ 14 h 17" name="T31"/>
                <a:gd fmla="*/ 9 w 13" name="T32"/>
                <a:gd fmla="*/ 15 h 17" name="T33"/>
                <a:gd fmla="*/ 2 w 13" name="T34"/>
                <a:gd fmla="*/ 14 h 17" name="T35"/>
                <a:gd fmla="*/ 2 w 13" name="T36"/>
                <a:gd fmla="*/ 13 h 17" name="T37"/>
                <a:gd fmla="*/ 10 w 13" name="T38"/>
                <a:gd fmla="*/ 13 h 17" name="T39"/>
                <a:gd fmla="*/ 11 w 13" name="T40"/>
                <a:gd fmla="*/ 12 h 17" name="T41"/>
                <a:gd fmla="*/ 11 w 13" name="T42"/>
                <a:gd fmla="*/ 12 h 17" name="T43"/>
                <a:gd fmla="*/ 1 w 13" name="T44"/>
                <a:gd fmla="*/ 12 h 17" name="T45"/>
                <a:gd fmla="*/ 1 w 13" name="T46"/>
                <a:gd fmla="*/ 12 h 17" name="T47"/>
                <a:gd fmla="*/ 6 w 13" name="T48"/>
                <a:gd fmla="*/ 14 h 17" name="T49"/>
                <a:gd fmla="*/ 2 w 13" name="T50"/>
                <a:gd fmla="*/ 6 h 17" name="T51"/>
                <a:gd fmla="*/ 7 w 13" name="T52"/>
                <a:gd fmla="*/ 1 h 17" name="T53"/>
                <a:gd fmla="*/ 11 w 13" name="T54"/>
                <a:gd fmla="*/ 3 h 17" name="T55"/>
                <a:gd fmla="*/ 8 w 13" name="T56"/>
                <a:gd fmla="*/ 13 h 17" name="T57"/>
                <a:gd fmla="*/ 7 w 13" name="T58"/>
                <a:gd fmla="*/ 0 h 17" name="T59"/>
                <a:gd fmla="*/ 1 w 13" name="T60"/>
                <a:gd fmla="*/ 6 h 17" name="T61"/>
                <a:gd fmla="*/ 1 w 13" name="T62"/>
                <a:gd fmla="*/ 9 h 17" name="T63"/>
                <a:gd fmla="*/ 1 w 13" name="T64"/>
                <a:gd fmla="*/ 14 h 17" name="T65"/>
                <a:gd fmla="*/ 6 w 13" name="T66"/>
                <a:gd fmla="*/ 17 h 17" name="T67"/>
                <a:gd fmla="*/ 6 w 13" name="T68"/>
                <a:gd fmla="*/ 17 h 17" name="T69"/>
                <a:gd fmla="*/ 6 w 13" name="T70"/>
                <a:gd fmla="*/ 17 h 17" name="T71"/>
                <a:gd fmla="*/ 12 w 13" name="T72"/>
                <a:gd fmla="*/ 13 h 17" name="T73"/>
                <a:gd fmla="*/ 12 w 13" name="T74"/>
                <a:gd fmla="*/ 7 h 17" name="T75"/>
                <a:gd fmla="*/ 10 w 13" name="T76"/>
                <a:gd fmla="*/ 2 h 1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7" w="13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gdLst>
                <a:gd fmla="*/ 4 w 38" name="T0"/>
                <a:gd fmla="*/ 48 h 56" name="T1"/>
                <a:gd fmla="*/ 8 w 38" name="T2"/>
                <a:gd fmla="*/ 49 h 56" name="T3"/>
                <a:gd fmla="*/ 9 w 38" name="T4"/>
                <a:gd fmla="*/ 49 h 56" name="T5"/>
                <a:gd fmla="*/ 7 w 38" name="T6"/>
                <a:gd fmla="*/ 55 h 56" name="T7"/>
                <a:gd fmla="*/ 13 w 38" name="T8"/>
                <a:gd fmla="*/ 48 h 56" name="T9"/>
                <a:gd fmla="*/ 8 w 38" name="T10"/>
                <a:gd fmla="*/ 55 h 56" name="T11"/>
                <a:gd fmla="*/ 18 w 38" name="T12"/>
                <a:gd fmla="*/ 47 h 56" name="T13"/>
                <a:gd fmla="*/ 15 w 38" name="T14"/>
                <a:gd fmla="*/ 53 h 56" name="T15"/>
                <a:gd fmla="*/ 18 w 38" name="T16"/>
                <a:gd fmla="*/ 52 h 56" name="T17"/>
                <a:gd fmla="*/ 22 w 38" name="T18"/>
                <a:gd fmla="*/ 46 h 56" name="T19"/>
                <a:gd fmla="*/ 21 w 38" name="T20"/>
                <a:gd fmla="*/ 51 h 56" name="T21"/>
                <a:gd fmla="*/ 28 w 38" name="T22"/>
                <a:gd fmla="*/ 44 h 56" name="T23"/>
                <a:gd fmla="*/ 26 w 38" name="T24"/>
                <a:gd fmla="*/ 44 h 56" name="T25"/>
                <a:gd fmla="*/ 24 w 38" name="T26"/>
                <a:gd fmla="*/ 49 h 56" name="T27"/>
                <a:gd fmla="*/ 4 w 38" name="T28"/>
                <a:gd fmla="*/ 43 h 56" name="T29"/>
                <a:gd fmla="*/ 3 w 38" name="T30"/>
                <a:gd fmla="*/ 47 h 56" name="T31"/>
                <a:gd fmla="*/ 6 w 38" name="T32"/>
                <a:gd fmla="*/ 39 h 56" name="T33"/>
                <a:gd fmla="*/ 5 w 38" name="T34"/>
                <a:gd fmla="*/ 39 h 56" name="T35"/>
                <a:gd fmla="*/ 6 w 38" name="T36"/>
                <a:gd fmla="*/ 38 h 56" name="T37"/>
                <a:gd fmla="*/ 7 w 38" name="T38"/>
                <a:gd fmla="*/ 35 h 56" name="T39"/>
                <a:gd fmla="*/ 17 w 38" name="T40"/>
                <a:gd fmla="*/ 31 h 56" name="T41"/>
                <a:gd fmla="*/ 15 w 38" name="T42"/>
                <a:gd fmla="*/ 32 h 56" name="T43"/>
                <a:gd fmla="*/ 19 w 38" name="T44"/>
                <a:gd fmla="*/ 27 h 56" name="T45"/>
                <a:gd fmla="*/ 19 w 38" name="T46"/>
                <a:gd fmla="*/ 24 h 56" name="T47"/>
                <a:gd fmla="*/ 19 w 38" name="T48"/>
                <a:gd fmla="*/ 26 h 56" name="T49"/>
                <a:gd fmla="*/ 21 w 38" name="T50"/>
                <a:gd fmla="*/ 20 h 56" name="T51"/>
                <a:gd fmla="*/ 19 w 38" name="T52"/>
                <a:gd fmla="*/ 20 h 56" name="T53"/>
                <a:gd fmla="*/ 21 w 38" name="T54"/>
                <a:gd fmla="*/ 19 h 56" name="T55"/>
                <a:gd fmla="*/ 20 w 38" name="T56"/>
                <a:gd fmla="*/ 15 h 56" name="T57"/>
                <a:gd fmla="*/ 20 w 38" name="T58"/>
                <a:gd fmla="*/ 14 h 56" name="T59"/>
                <a:gd fmla="*/ 20 w 38" name="T60"/>
                <a:gd fmla="*/ 14 h 56" name="T61"/>
                <a:gd fmla="*/ 21 w 38" name="T62"/>
                <a:gd fmla="*/ 10 h 56" name="T63"/>
                <a:gd fmla="*/ 20 w 38" name="T64"/>
                <a:gd fmla="*/ 7 h 56" name="T65"/>
                <a:gd fmla="*/ 18 w 38" name="T66"/>
                <a:gd fmla="*/ 6 h 56" name="T67"/>
                <a:gd fmla="*/ 19 w 38" name="T68"/>
                <a:gd fmla="*/ 7 h 56" name="T69"/>
                <a:gd fmla="*/ 18 w 38" name="T70"/>
                <a:gd fmla="*/ 2 h 56" name="T71"/>
                <a:gd fmla="*/ 24 w 38" name="T72"/>
                <a:gd fmla="*/ 1 h 56" name="T73"/>
                <a:gd fmla="*/ 25 w 38" name="T74"/>
                <a:gd fmla="*/ 40 h 56" name="T75"/>
                <a:gd fmla="*/ 6 w 38" name="T76"/>
                <a:gd fmla="*/ 44 h 56" name="T77"/>
                <a:gd fmla="*/ 13 w 38" name="T78"/>
                <a:gd fmla="*/ 34 h 56" name="T79"/>
                <a:gd fmla="*/ 16 w 38" name="T80"/>
                <a:gd fmla="*/ 35 h 56" name="T81"/>
                <a:gd fmla="*/ 24 w 38" name="T82"/>
                <a:gd fmla="*/ 0 h 56" name="T83"/>
                <a:gd fmla="*/ 18 w 38" name="T84"/>
                <a:gd fmla="*/ 0 h 56" name="T85"/>
                <a:gd fmla="*/ 17 w 38" name="T86"/>
                <a:gd fmla="*/ 3 h 56" name="T87"/>
                <a:gd fmla="*/ 16 w 38" name="T88"/>
                <a:gd fmla="*/ 4 h 56" name="T89"/>
                <a:gd fmla="*/ 18 w 38" name="T90"/>
                <a:gd fmla="*/ 8 h 56" name="T91"/>
                <a:gd fmla="*/ 7 w 38" name="T92"/>
                <a:gd fmla="*/ 30 h 56" name="T93"/>
                <a:gd fmla="*/ 7 w 38" name="T94"/>
                <a:gd fmla="*/ 31 h 56" name="T95"/>
                <a:gd fmla="*/ 4 w 38" name="T96"/>
                <a:gd fmla="*/ 39 h 56" name="T97"/>
                <a:gd fmla="*/ 1 w 38" name="T98"/>
                <a:gd fmla="*/ 55 h 56" name="T99"/>
                <a:gd fmla="*/ 0 w 38" name="T100"/>
                <a:gd fmla="*/ 56 h 56" name="T101"/>
                <a:gd fmla="*/ 2 w 38" name="T102"/>
                <a:gd fmla="*/ 56 h 56" name="T103"/>
                <a:gd fmla="*/ 7 w 38" name="T104"/>
                <a:gd fmla="*/ 56 h 56" name="T105"/>
                <a:gd fmla="*/ 11 w 38" name="T106"/>
                <a:gd fmla="*/ 55 h 56" name="T107"/>
                <a:gd fmla="*/ 31 w 38" name="T108"/>
                <a:gd fmla="*/ 41 h 56" name="T109"/>
                <a:gd fmla="*/ 25 w 38" name="T110"/>
                <a:gd fmla="*/ 0 h 5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56" w="38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gdLst>
                <a:gd fmla="*/ 43 w 45" name="T0"/>
                <a:gd fmla="*/ 25 h 54" name="T1"/>
                <a:gd fmla="*/ 39 w 45" name="T2"/>
                <a:gd fmla="*/ 23 h 54" name="T3"/>
                <a:gd fmla="*/ 35 w 45" name="T4"/>
                <a:gd fmla="*/ 22 h 54" name="T5"/>
                <a:gd fmla="*/ 34 w 45" name="T6"/>
                <a:gd fmla="*/ 21 h 54" name="T7"/>
                <a:gd fmla="*/ 35 w 45" name="T8"/>
                <a:gd fmla="*/ 20 h 54" name="T9"/>
                <a:gd fmla="*/ 30 w 45" name="T10"/>
                <a:gd fmla="*/ 19 h 54" name="T11"/>
                <a:gd fmla="*/ 31 w 45" name="T12"/>
                <a:gd fmla="*/ 19 h 54" name="T13"/>
                <a:gd fmla="*/ 33 w 45" name="T14"/>
                <a:gd fmla="*/ 20 h 54" name="T15"/>
                <a:gd fmla="*/ 33 w 45" name="T16"/>
                <a:gd fmla="*/ 18 h 54" name="T17"/>
                <a:gd fmla="*/ 28 w 45" name="T18"/>
                <a:gd fmla="*/ 19 h 54" name="T19"/>
                <a:gd fmla="*/ 29 w 45" name="T20"/>
                <a:gd fmla="*/ 18 h 54" name="T21"/>
                <a:gd fmla="*/ 35 w 45" name="T22"/>
                <a:gd fmla="*/ 18 h 54" name="T23"/>
                <a:gd fmla="*/ 36 w 45" name="T24"/>
                <a:gd fmla="*/ 19 h 54" name="T25"/>
                <a:gd fmla="*/ 40 w 45" name="T26"/>
                <a:gd fmla="*/ 17 h 54" name="T27"/>
                <a:gd fmla="*/ 34 w 45" name="T28"/>
                <a:gd fmla="*/ 17 h 54" name="T29"/>
                <a:gd fmla="*/ 34 w 45" name="T30"/>
                <a:gd fmla="*/ 18 h 54" name="T31"/>
                <a:gd fmla="*/ 2 w 45" name="T32"/>
                <a:gd fmla="*/ 41 h 54" name="T33"/>
                <a:gd fmla="*/ 14 w 45" name="T34"/>
                <a:gd fmla="*/ 20 h 54" name="T35"/>
                <a:gd fmla="*/ 32 w 45" name="T36"/>
                <a:gd fmla="*/ 25 h 54" name="T37"/>
                <a:gd fmla="*/ 31 w 45" name="T38"/>
                <a:gd fmla="*/ 49 h 54" name="T39"/>
                <a:gd fmla="*/ 29 w 45" name="T40"/>
                <a:gd fmla="*/ 51 h 54" name="T41"/>
                <a:gd fmla="*/ 16 w 45" name="T42"/>
                <a:gd fmla="*/ 48 h 54" name="T43"/>
                <a:gd fmla="*/ 3 w 45" name="T44"/>
                <a:gd fmla="*/ 43 h 54" name="T45"/>
                <a:gd fmla="*/ 25 w 45" name="T46"/>
                <a:gd fmla="*/ 17 h 54" name="T47"/>
                <a:gd fmla="*/ 23 w 45" name="T48"/>
                <a:gd fmla="*/ 17 h 54" name="T49"/>
                <a:gd fmla="*/ 21 w 45" name="T50"/>
                <a:gd fmla="*/ 16 h 54" name="T51"/>
                <a:gd fmla="*/ 32 w 45" name="T52"/>
                <a:gd fmla="*/ 17 h 54" name="T53"/>
                <a:gd fmla="*/ 33 w 45" name="T54"/>
                <a:gd fmla="*/ 16 h 54" name="T55"/>
                <a:gd fmla="*/ 19 w 45" name="T56"/>
                <a:gd fmla="*/ 15 h 54" name="T57"/>
                <a:gd fmla="*/ 20 w 45" name="T58"/>
                <a:gd fmla="*/ 15 h 54" name="T59"/>
                <a:gd fmla="*/ 29 w 45" name="T60"/>
                <a:gd fmla="*/ 14 h 54" name="T61"/>
                <a:gd fmla="*/ 24 w 45" name="T62"/>
                <a:gd fmla="*/ 15 h 54" name="T63"/>
                <a:gd fmla="*/ 23 w 45" name="T64"/>
                <a:gd fmla="*/ 15 h 54" name="T65"/>
                <a:gd fmla="*/ 23 w 45" name="T66"/>
                <a:gd fmla="*/ 15 h 54" name="T67"/>
                <a:gd fmla="*/ 20 w 45" name="T68"/>
                <a:gd fmla="*/ 12 h 54" name="T69"/>
                <a:gd fmla="*/ 21 w 45" name="T70"/>
                <a:gd fmla="*/ 12 h 54" name="T71"/>
                <a:gd fmla="*/ 25 w 45" name="T72"/>
                <a:gd fmla="*/ 10 h 54" name="T73"/>
                <a:gd fmla="*/ 25 w 45" name="T74"/>
                <a:gd fmla="*/ 2 h 54" name="T75"/>
                <a:gd fmla="*/ 32 w 45" name="T76"/>
                <a:gd fmla="*/ 4 h 54" name="T77"/>
                <a:gd fmla="*/ 29 w 45" name="T78"/>
                <a:gd fmla="*/ 11 h 54" name="T79"/>
                <a:gd fmla="*/ 32 w 45" name="T80"/>
                <a:gd fmla="*/ 8 h 54" name="T81"/>
                <a:gd fmla="*/ 35 w 45" name="T82"/>
                <a:gd fmla="*/ 7 h 54" name="T83"/>
                <a:gd fmla="*/ 21 w 45" name="T84"/>
                <a:gd fmla="*/ 11 h 54" name="T85"/>
                <a:gd fmla="*/ 22 w 45" name="T86"/>
                <a:gd fmla="*/ 3 h 54" name="T87"/>
                <a:gd fmla="*/ 25 w 45" name="T88"/>
                <a:gd fmla="*/ 0 h 54" name="T89"/>
                <a:gd fmla="*/ 23 w 45" name="T90"/>
                <a:gd fmla="*/ 2 h 54" name="T91"/>
                <a:gd fmla="*/ 17 w 45" name="T92"/>
                <a:gd fmla="*/ 3 h 54" name="T93"/>
                <a:gd fmla="*/ 18 w 45" name="T94"/>
                <a:gd fmla="*/ 12 h 54" name="T95"/>
                <a:gd fmla="*/ 13 w 45" name="T96"/>
                <a:gd fmla="*/ 18 h 54" name="T97"/>
                <a:gd fmla="*/ 1 w 45" name="T98"/>
                <a:gd fmla="*/ 41 h 54" name="T99"/>
                <a:gd fmla="*/ 3 w 45" name="T100"/>
                <a:gd fmla="*/ 45 h 54" name="T101"/>
                <a:gd fmla="*/ 15 w 45" name="T102"/>
                <a:gd fmla="*/ 49 h 54" name="T103"/>
                <a:gd fmla="*/ 28 w 45" name="T104"/>
                <a:gd fmla="*/ 52 h 54" name="T105"/>
                <a:gd fmla="*/ 33 w 45" name="T106"/>
                <a:gd fmla="*/ 50 h 54" name="T107"/>
                <a:gd fmla="*/ 34 w 45" name="T108"/>
                <a:gd fmla="*/ 24 h 54" name="T109"/>
                <a:gd fmla="*/ 44 w 45" name="T110"/>
                <a:gd fmla="*/ 27 h 54" name="T111"/>
                <a:gd fmla="*/ 37 w 45" name="T112"/>
                <a:gd fmla="*/ 20 h 54" name="T113"/>
                <a:gd fmla="*/ 41 w 45" name="T114"/>
                <a:gd fmla="*/ 19 h 54" name="T115"/>
                <a:gd fmla="*/ 41 w 45" name="T116"/>
                <a:gd fmla="*/ 16 h 54" name="T117"/>
                <a:gd fmla="*/ 40 w 45" name="T118"/>
                <a:gd fmla="*/ 10 h 54" name="T119"/>
                <a:gd fmla="*/ 37 w 45" name="T120"/>
                <a:gd fmla="*/ 5 h 54" name="T121"/>
                <a:gd fmla="*/ 33 w 45" name="T122"/>
                <a:gd fmla="*/ 5 h 54" name="T123"/>
                <a:gd fmla="*/ 26 w 45" name="T124"/>
                <a:gd fmla="*/ 0 h 5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4" w="45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gdLst>
                <a:gd fmla="*/ 1 w 4" name="T0"/>
                <a:gd fmla="*/ 5 h 6" name="T1"/>
                <a:gd fmla="*/ 1 w 4" name="T2"/>
                <a:gd fmla="*/ 5 h 6" name="T3"/>
                <a:gd fmla="*/ 2 w 4" name="T4"/>
                <a:gd fmla="*/ 2 h 6" name="T5"/>
                <a:gd fmla="*/ 2 w 4" name="T6"/>
                <a:gd fmla="*/ 3 h 6" name="T7"/>
                <a:gd fmla="*/ 2 w 4" name="T8"/>
                <a:gd fmla="*/ 4 h 6" name="T9"/>
                <a:gd fmla="*/ 1 w 4" name="T10"/>
                <a:gd fmla="*/ 5 h 6" name="T11"/>
                <a:gd fmla="*/ 1 w 4" name="T12"/>
                <a:gd fmla="*/ 0 h 6" name="T13"/>
                <a:gd fmla="*/ 1 w 4" name="T14"/>
                <a:gd fmla="*/ 0 h 6" name="T15"/>
                <a:gd fmla="*/ 0 w 4" name="T16"/>
                <a:gd fmla="*/ 5 h 6" name="T17"/>
                <a:gd fmla="*/ 0 w 4" name="T18"/>
                <a:gd fmla="*/ 6 h 6" name="T19"/>
                <a:gd fmla="*/ 0 w 4" name="T20"/>
                <a:gd fmla="*/ 6 h 6" name="T21"/>
                <a:gd fmla="*/ 1 w 4" name="T22"/>
                <a:gd fmla="*/ 6 h 6" name="T23"/>
                <a:gd fmla="*/ 1 w 4" name="T24"/>
                <a:gd fmla="*/ 6 h 6" name="T25"/>
                <a:gd fmla="*/ 3 w 4" name="T26"/>
                <a:gd fmla="*/ 5 h 6" name="T27"/>
                <a:gd fmla="*/ 3 w 4" name="T28"/>
                <a:gd fmla="*/ 2 h 6" name="T29"/>
                <a:gd fmla="*/ 2 w 4" name="T30"/>
                <a:gd fmla="*/ 0 h 6" name="T31"/>
                <a:gd fmla="*/ 1 w 4" name="T32"/>
                <a:gd fmla="*/ 0 h 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" w="4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gdLst>
                <a:gd fmla="*/ 12 w 19" name="T0"/>
                <a:gd fmla="*/ 3 h 21" name="T1"/>
                <a:gd fmla="*/ 14 w 19" name="T2"/>
                <a:gd fmla="*/ 1 h 21" name="T3"/>
                <a:gd fmla="*/ 13 w 19" name="T4"/>
                <a:gd fmla="*/ 3 h 21" name="T5"/>
                <a:gd fmla="*/ 13 w 19" name="T6"/>
                <a:gd fmla="*/ 3 h 21" name="T7"/>
                <a:gd fmla="*/ 17 w 19" name="T8"/>
                <a:gd fmla="*/ 7 h 21" name="T9"/>
                <a:gd fmla="*/ 13 w 19" name="T10"/>
                <a:gd fmla="*/ 5 h 21" name="T11"/>
                <a:gd fmla="*/ 12 w 19" name="T12"/>
                <a:gd fmla="*/ 5 h 21" name="T13"/>
                <a:gd fmla="*/ 11 w 19" name="T14"/>
                <a:gd fmla="*/ 11 h 21" name="T15"/>
                <a:gd fmla="*/ 14 w 19" name="T16"/>
                <a:gd fmla="*/ 14 h 21" name="T17"/>
                <a:gd fmla="*/ 13 w 19" name="T18"/>
                <a:gd fmla="*/ 18 h 21" name="T19"/>
                <a:gd fmla="*/ 9 w 19" name="T20"/>
                <a:gd fmla="*/ 19 h 21" name="T21"/>
                <a:gd fmla="*/ 8 w 19" name="T22"/>
                <a:gd fmla="*/ 19 h 21" name="T23"/>
                <a:gd fmla="*/ 7 w 19" name="T24"/>
                <a:gd fmla="*/ 20 h 21" name="T25"/>
                <a:gd fmla="*/ 7 w 19" name="T26"/>
                <a:gd fmla="*/ 19 h 21" name="T27"/>
                <a:gd fmla="*/ 6 w 19" name="T28"/>
                <a:gd fmla="*/ 18 h 21" name="T29"/>
                <a:gd fmla="*/ 3 w 19" name="T30"/>
                <a:gd fmla="*/ 14 h 21" name="T31"/>
                <a:gd fmla="*/ 7 w 19" name="T32"/>
                <a:gd fmla="*/ 17 h 21" name="T33"/>
                <a:gd fmla="*/ 9 w 19" name="T34"/>
                <a:gd fmla="*/ 11 h 21" name="T35"/>
                <a:gd fmla="*/ 6 w 19" name="T36"/>
                <a:gd fmla="*/ 6 h 21" name="T37"/>
                <a:gd fmla="*/ 10 w 19" name="T38"/>
                <a:gd fmla="*/ 3 h 21" name="T39"/>
                <a:gd fmla="*/ 12 w 19" name="T40"/>
                <a:gd fmla="*/ 0 h 21" name="T41"/>
                <a:gd fmla="*/ 11 w 19" name="T42"/>
                <a:gd fmla="*/ 2 h 21" name="T43"/>
                <a:gd fmla="*/ 8 w 19" name="T44"/>
                <a:gd fmla="*/ 2 h 21" name="T45"/>
                <a:gd fmla="*/ 8 w 19" name="T46"/>
                <a:gd fmla="*/ 11 h 21" name="T47"/>
                <a:gd fmla="*/ 4 w 19" name="T48"/>
                <a:gd fmla="*/ 13 h 21" name="T49"/>
                <a:gd fmla="*/ 3 w 19" name="T50"/>
                <a:gd fmla="*/ 13 h 21" name="T51"/>
                <a:gd fmla="*/ 0 w 19" name="T52"/>
                <a:gd fmla="*/ 15 h 21" name="T53"/>
                <a:gd fmla="*/ 6 w 19" name="T54"/>
                <a:gd fmla="*/ 19 h 21" name="T55"/>
                <a:gd fmla="*/ 6 w 19" name="T56"/>
                <a:gd fmla="*/ 20 h 21" name="T57"/>
                <a:gd fmla="*/ 8 w 19" name="T58"/>
                <a:gd fmla="*/ 21 h 21" name="T59"/>
                <a:gd fmla="*/ 9 w 19" name="T60"/>
                <a:gd fmla="*/ 21 h 21" name="T61"/>
                <a:gd fmla="*/ 9 w 19" name="T62"/>
                <a:gd fmla="*/ 20 h 21" name="T63"/>
                <a:gd fmla="*/ 13 w 19" name="T64"/>
                <a:gd fmla="*/ 19 h 21" name="T65"/>
                <a:gd fmla="*/ 15 w 19" name="T66"/>
                <a:gd fmla="*/ 13 h 21" name="T67"/>
                <a:gd fmla="*/ 13 w 19" name="T68"/>
                <a:gd fmla="*/ 6 h 21" name="T69"/>
                <a:gd fmla="*/ 15 w 19" name="T70"/>
                <a:gd fmla="*/ 9 h 21" name="T71"/>
                <a:gd fmla="*/ 16 w 19" name="T72"/>
                <a:gd fmla="*/ 9 h 21" name="T73"/>
                <a:gd fmla="*/ 18 w 19" name="T74"/>
                <a:gd fmla="*/ 6 h 21" name="T75"/>
                <a:gd fmla="*/ 15 w 19" name="T76"/>
                <a:gd fmla="*/ 2 h 21" name="T77"/>
                <a:gd fmla="*/ 15 w 19" name="T78"/>
                <a:gd fmla="*/ 0 h 21" name="T79"/>
                <a:gd fmla="*/ 12 w 19" name="T80"/>
                <a:gd fmla="*/ 0 h 2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1" w="19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gdLst>
                <a:gd fmla="*/ 2 w 4" name="T0"/>
                <a:gd fmla="*/ 3 h 5" name="T1"/>
                <a:gd fmla="*/ 2 w 4" name="T2"/>
                <a:gd fmla="*/ 2 h 5" name="T3"/>
                <a:gd fmla="*/ 3 w 4" name="T4"/>
                <a:gd fmla="*/ 1 h 5" name="T5"/>
                <a:gd fmla="*/ 2 w 4" name="T6"/>
                <a:gd fmla="*/ 3 h 5" name="T7"/>
                <a:gd fmla="*/ 4 w 4" name="T8"/>
                <a:gd fmla="*/ 0 h 5" name="T9"/>
                <a:gd fmla="*/ 1 w 4" name="T10"/>
                <a:gd fmla="*/ 1 h 5" name="T11"/>
                <a:gd fmla="*/ 2 w 4" name="T12"/>
                <a:gd fmla="*/ 4 h 5" name="T13"/>
                <a:gd fmla="*/ 2 w 4" name="T14"/>
                <a:gd fmla="*/ 5 h 5" name="T15"/>
                <a:gd fmla="*/ 2 w 4" name="T16"/>
                <a:gd fmla="*/ 5 h 5" name="T17"/>
                <a:gd fmla="*/ 2 w 4" name="T18"/>
                <a:gd fmla="*/ 5 h 5" name="T19"/>
                <a:gd fmla="*/ 3 w 4" name="T20"/>
                <a:gd fmla="*/ 5 h 5" name="T21"/>
                <a:gd fmla="*/ 3 w 4" name="T22"/>
                <a:gd fmla="*/ 5 h 5" name="T23"/>
                <a:gd fmla="*/ 4 w 4" name="T24"/>
                <a:gd fmla="*/ 0 h 5" name="T25"/>
                <a:gd fmla="*/ 4 w 4" name="T26"/>
                <a:gd fmla="*/ 0 h 5" name="T27"/>
                <a:gd fmla="*/ 4 w 4" name="T28"/>
                <a:gd fmla="*/ 0 h 5" name="T29"/>
                <a:gd fmla="*/ 4 w 4" name="T30"/>
                <a:gd fmla="*/ 0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4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gdLst>
                <a:gd fmla="*/ 14 w 23" name="T0"/>
                <a:gd fmla="*/ 21 h 22" name="T1"/>
                <a:gd fmla="*/ 12 w 23" name="T2"/>
                <a:gd fmla="*/ 21 h 22" name="T3"/>
                <a:gd fmla="*/ 13 w 23" name="T4"/>
                <a:gd fmla="*/ 21 h 22" name="T5"/>
                <a:gd fmla="*/ 11 w 23" name="T6"/>
                <a:gd fmla="*/ 21 h 22" name="T7"/>
                <a:gd fmla="*/ 11 w 23" name="T8"/>
                <a:gd fmla="*/ 21 h 22" name="T9"/>
                <a:gd fmla="*/ 10 w 23" name="T10"/>
                <a:gd fmla="*/ 21 h 22" name="T11"/>
                <a:gd fmla="*/ 9 w 23" name="T12"/>
                <a:gd fmla="*/ 21 h 22" name="T13"/>
                <a:gd fmla="*/ 10 w 23" name="T14"/>
                <a:gd fmla="*/ 20 h 22" name="T15"/>
                <a:gd fmla="*/ 8 w 23" name="T16"/>
                <a:gd fmla="*/ 21 h 22" name="T17"/>
                <a:gd fmla="*/ 9 w 23" name="T18"/>
                <a:gd fmla="*/ 21 h 22" name="T19"/>
                <a:gd fmla="*/ 8 w 23" name="T20"/>
                <a:gd fmla="*/ 19 h 22" name="T21"/>
                <a:gd fmla="*/ 7 w 23" name="T22"/>
                <a:gd fmla="*/ 20 h 22" name="T23"/>
                <a:gd fmla="*/ 8 w 23" name="T24"/>
                <a:gd fmla="*/ 19 h 22" name="T25"/>
                <a:gd fmla="*/ 4 w 23" name="T26"/>
                <a:gd fmla="*/ 18 h 22" name="T27"/>
                <a:gd fmla="*/ 5 w 23" name="T28"/>
                <a:gd fmla="*/ 19 h 22" name="T29"/>
                <a:gd fmla="*/ 4 w 23" name="T30"/>
                <a:gd fmla="*/ 16 h 22" name="T31"/>
                <a:gd fmla="*/ 4 w 23" name="T32"/>
                <a:gd fmla="*/ 17 h 22" name="T33"/>
                <a:gd fmla="*/ 3 w 23" name="T34"/>
                <a:gd fmla="*/ 15 h 22" name="T35"/>
                <a:gd fmla="*/ 4 w 23" name="T36"/>
                <a:gd fmla="*/ 15 h 22" name="T37"/>
                <a:gd fmla="*/ 2 w 23" name="T38"/>
                <a:gd fmla="*/ 15 h 22" name="T39"/>
                <a:gd fmla="*/ 3 w 23" name="T40"/>
                <a:gd fmla="*/ 13 h 22" name="T41"/>
                <a:gd fmla="*/ 2 w 23" name="T42"/>
                <a:gd fmla="*/ 13 h 22" name="T43"/>
                <a:gd fmla="*/ 3 w 23" name="T44"/>
                <a:gd fmla="*/ 10 h 22" name="T45"/>
                <a:gd fmla="*/ 2 w 23" name="T46"/>
                <a:gd fmla="*/ 10 h 22" name="T47"/>
                <a:gd fmla="*/ 3 w 23" name="T48"/>
                <a:gd fmla="*/ 9 h 22" name="T49"/>
                <a:gd fmla="*/ 2 w 23" name="T50"/>
                <a:gd fmla="*/ 9 h 22" name="T51"/>
                <a:gd fmla="*/ 3 w 23" name="T52"/>
                <a:gd fmla="*/ 8 h 22" name="T53"/>
                <a:gd fmla="*/ 2 w 23" name="T54"/>
                <a:gd fmla="*/ 7 h 22" name="T55"/>
                <a:gd fmla="*/ 3 w 23" name="T56"/>
                <a:gd fmla="*/ 6 h 22" name="T57"/>
                <a:gd fmla="*/ 3 w 23" name="T58"/>
                <a:gd fmla="*/ 6 h 22" name="T59"/>
                <a:gd fmla="*/ 4 w 23" name="T60"/>
                <a:gd fmla="*/ 5 h 22" name="T61"/>
                <a:gd fmla="*/ 14 w 23" name="T62"/>
                <a:gd fmla="*/ 20 h 22" name="T63"/>
                <a:gd fmla="*/ 9 w 23" name="T64"/>
                <a:gd fmla="*/ 1 h 22" name="T65"/>
                <a:gd fmla="*/ 21 w 23" name="T66"/>
                <a:gd fmla="*/ 16 h 22" name="T67"/>
                <a:gd fmla="*/ 12 w 23" name="T68"/>
                <a:gd fmla="*/ 0 h 22" name="T69"/>
                <a:gd fmla="*/ 6 w 23" name="T70"/>
                <a:gd fmla="*/ 2 h 22" name="T71"/>
                <a:gd fmla="*/ 3 w 23" name="T72"/>
                <a:gd fmla="*/ 4 h 22" name="T73"/>
                <a:gd fmla="*/ 1 w 23" name="T74"/>
                <a:gd fmla="*/ 15 h 22" name="T75"/>
                <a:gd fmla="*/ 10 w 23" name="T76"/>
                <a:gd fmla="*/ 22 h 22" name="T77"/>
                <a:gd fmla="*/ 13 w 23" name="T78"/>
                <a:gd fmla="*/ 22 h 22" name="T79"/>
                <a:gd fmla="*/ 13 w 23" name="T80"/>
                <a:gd fmla="*/ 22 h 22" name="T81"/>
                <a:gd fmla="*/ 18 w 23" name="T82"/>
                <a:gd fmla="*/ 20 h 22" name="T83"/>
                <a:gd fmla="*/ 22 w 23" name="T84"/>
                <a:gd fmla="*/ 8 h 2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2" w="23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gdLst>
                <a:gd fmla="*/ 16 w 17" name="T0"/>
                <a:gd fmla="*/ 10 h 17" name="T1"/>
                <a:gd fmla="*/ 16 w 17" name="T2"/>
                <a:gd fmla="*/ 11 h 17" name="T3"/>
                <a:gd fmla="*/ 16 w 17" name="T4"/>
                <a:gd fmla="*/ 9 h 17" name="T5"/>
                <a:gd fmla="*/ 16 w 17" name="T6"/>
                <a:gd fmla="*/ 10 h 17" name="T7"/>
                <a:gd fmla="*/ 16 w 17" name="T8"/>
                <a:gd fmla="*/ 8 h 17" name="T9"/>
                <a:gd fmla="*/ 16 w 17" name="T10"/>
                <a:gd fmla="*/ 7 h 17" name="T11"/>
                <a:gd fmla="*/ 16 w 17" name="T12"/>
                <a:gd fmla="*/ 8 h 17" name="T13"/>
                <a:gd fmla="*/ 15 w 17" name="T14"/>
                <a:gd fmla="*/ 7 h 17" name="T15"/>
                <a:gd fmla="*/ 15 w 17" name="T16"/>
                <a:gd fmla="*/ 6 h 17" name="T17"/>
                <a:gd fmla="*/ 15 w 17" name="T18"/>
                <a:gd fmla="*/ 7 h 17" name="T19"/>
                <a:gd fmla="*/ 14 w 17" name="T20"/>
                <a:gd fmla="*/ 5 h 17" name="T21"/>
                <a:gd fmla="*/ 15 w 17" name="T22"/>
                <a:gd fmla="*/ 5 h 17" name="T23"/>
                <a:gd fmla="*/ 14 w 17" name="T24"/>
                <a:gd fmla="*/ 4 h 17" name="T25"/>
                <a:gd fmla="*/ 13 w 17" name="T26"/>
                <a:gd fmla="*/ 3 h 17" name="T27"/>
                <a:gd fmla="*/ 14 w 17" name="T28"/>
                <a:gd fmla="*/ 4 h 17" name="T29"/>
                <a:gd fmla="*/ 12 w 17" name="T30"/>
                <a:gd fmla="*/ 2 h 17" name="T31"/>
                <a:gd fmla="*/ 13 w 17" name="T32"/>
                <a:gd fmla="*/ 3 h 17" name="T33"/>
                <a:gd fmla="*/ 10 w 17" name="T34"/>
                <a:gd fmla="*/ 16 h 17" name="T35"/>
                <a:gd fmla="*/ 2 w 17" name="T36"/>
                <a:gd fmla="*/ 4 h 17" name="T37"/>
                <a:gd fmla="*/ 4 w 17" name="T38"/>
                <a:gd fmla="*/ 2 h 17" name="T39"/>
                <a:gd fmla="*/ 7 w 17" name="T40"/>
                <a:gd fmla="*/ 2 h 17" name="T41"/>
                <a:gd fmla="*/ 12 w 17" name="T42"/>
                <a:gd fmla="*/ 4 h 17" name="T43"/>
                <a:gd fmla="*/ 12 w 17" name="T44"/>
                <a:gd fmla="*/ 4 h 17" name="T45"/>
                <a:gd fmla="*/ 13 w 17" name="T46"/>
                <a:gd fmla="*/ 15 h 17" name="T47"/>
                <a:gd fmla="*/ 11 w 17" name="T48"/>
                <a:gd fmla="*/ 16 h 17" name="T49"/>
                <a:gd fmla="*/ 11 w 17" name="T50"/>
                <a:gd fmla="*/ 2 h 17" name="T51"/>
                <a:gd fmla="*/ 11 w 17" name="T52"/>
                <a:gd fmla="*/ 2 h 17" name="T53"/>
                <a:gd fmla="*/ 11 w 17" name="T54"/>
                <a:gd fmla="*/ 2 h 17" name="T55"/>
                <a:gd fmla="*/ 10 w 17" name="T56"/>
                <a:gd fmla="*/ 1 h 17" name="T57"/>
                <a:gd fmla="*/ 10 w 17" name="T58"/>
                <a:gd fmla="*/ 1 h 17" name="T59"/>
                <a:gd fmla="*/ 6 w 17" name="T60"/>
                <a:gd fmla="*/ 0 h 17" name="T61"/>
                <a:gd fmla="*/ 1 w 17" name="T62"/>
                <a:gd fmla="*/ 12 h 17" name="T63"/>
                <a:gd fmla="*/ 11 w 17" name="T64"/>
                <a:gd fmla="*/ 17 h 17" name="T65"/>
                <a:gd fmla="*/ 16 w 17" name="T66"/>
                <a:gd fmla="*/ 7 h 1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7" w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gdLst>
                <a:gd fmla="*/ 1 w 9" name="T0"/>
                <a:gd fmla="*/ 6 h 12" name="T1"/>
                <a:gd fmla="*/ 1 w 9" name="T2"/>
                <a:gd fmla="*/ 3 h 12" name="T3"/>
                <a:gd fmla="*/ 2 w 9" name="T4"/>
                <a:gd fmla="*/ 2 h 12" name="T5"/>
                <a:gd fmla="*/ 1 w 9" name="T6"/>
                <a:gd fmla="*/ 1 h 12" name="T7"/>
                <a:gd fmla="*/ 2 w 9" name="T8"/>
                <a:gd fmla="*/ 1 h 12" name="T9"/>
                <a:gd fmla="*/ 2 w 9" name="T10"/>
                <a:gd fmla="*/ 1 h 12" name="T11"/>
                <a:gd fmla="*/ 3 w 9" name="T12"/>
                <a:gd fmla="*/ 2 h 12" name="T13"/>
                <a:gd fmla="*/ 5 w 9" name="T14"/>
                <a:gd fmla="*/ 2 h 12" name="T15"/>
                <a:gd fmla="*/ 4 w 9" name="T16"/>
                <a:gd fmla="*/ 3 h 12" name="T17"/>
                <a:gd fmla="*/ 2 w 9" name="T18"/>
                <a:gd fmla="*/ 5 h 12" name="T19"/>
                <a:gd fmla="*/ 4 w 9" name="T20"/>
                <a:gd fmla="*/ 6 h 12" name="T21"/>
                <a:gd fmla="*/ 7 w 9" name="T22"/>
                <a:gd fmla="*/ 6 h 12" name="T23"/>
                <a:gd fmla="*/ 7 w 9" name="T24"/>
                <a:gd fmla="*/ 9 h 12" name="T25"/>
                <a:gd fmla="*/ 8 w 9" name="T26"/>
                <a:gd fmla="*/ 11 h 12" name="T27"/>
                <a:gd fmla="*/ 7 w 9" name="T28"/>
                <a:gd fmla="*/ 11 h 12" name="T29"/>
                <a:gd fmla="*/ 6 w 9" name="T30"/>
                <a:gd fmla="*/ 10 h 12" name="T31"/>
                <a:gd fmla="*/ 6 w 9" name="T32"/>
                <a:gd fmla="*/ 10 h 12" name="T33"/>
                <a:gd fmla="*/ 4 w 9" name="T34"/>
                <a:gd fmla="*/ 9 h 12" name="T35"/>
                <a:gd fmla="*/ 5 w 9" name="T36"/>
                <a:gd fmla="*/ 9 h 12" name="T37"/>
                <a:gd fmla="*/ 7 w 9" name="T38"/>
                <a:gd fmla="*/ 8 h 12" name="T39"/>
                <a:gd fmla="*/ 6 w 9" name="T40"/>
                <a:gd fmla="*/ 6 h 12" name="T41"/>
                <a:gd fmla="*/ 3 w 9" name="T42"/>
                <a:gd fmla="*/ 6 h 12" name="T43"/>
                <a:gd fmla="*/ 1 w 9" name="T44"/>
                <a:gd fmla="*/ 0 h 12" name="T45"/>
                <a:gd fmla="*/ 0 w 9" name="T46"/>
                <a:gd fmla="*/ 1 h 12" name="T47"/>
                <a:gd fmla="*/ 0 w 9" name="T48"/>
                <a:gd fmla="*/ 2 h 12" name="T49"/>
                <a:gd fmla="*/ 0 w 9" name="T50"/>
                <a:gd fmla="*/ 4 h 12" name="T51"/>
                <a:gd fmla="*/ 3 w 9" name="T52"/>
                <a:gd fmla="*/ 7 h 12" name="T53"/>
                <a:gd fmla="*/ 5 w 9" name="T54"/>
                <a:gd fmla="*/ 7 h 12" name="T55"/>
                <a:gd fmla="*/ 6 w 9" name="T56"/>
                <a:gd fmla="*/ 7 h 12" name="T57"/>
                <a:gd fmla="*/ 6 w 9" name="T58"/>
                <a:gd fmla="*/ 8 h 12" name="T59"/>
                <a:gd fmla="*/ 4 w 9" name="T60"/>
                <a:gd fmla="*/ 8 h 12" name="T61"/>
                <a:gd fmla="*/ 3 w 9" name="T62"/>
                <a:gd fmla="*/ 9 h 12" name="T63"/>
                <a:gd fmla="*/ 5 w 9" name="T64"/>
                <a:gd fmla="*/ 11 h 12" name="T65"/>
                <a:gd fmla="*/ 7 w 9" name="T66"/>
                <a:gd fmla="*/ 12 h 12" name="T67"/>
                <a:gd fmla="*/ 7 w 9" name="T68"/>
                <a:gd fmla="*/ 12 h 12" name="T69"/>
                <a:gd fmla="*/ 8 w 9" name="T70"/>
                <a:gd fmla="*/ 12 h 12" name="T71"/>
                <a:gd fmla="*/ 9 w 9" name="T72"/>
                <a:gd fmla="*/ 11 h 12" name="T73"/>
                <a:gd fmla="*/ 9 w 9" name="T74"/>
                <a:gd fmla="*/ 7 h 12" name="T75"/>
                <a:gd fmla="*/ 5 w 9" name="T76"/>
                <a:gd fmla="*/ 5 h 12" name="T77"/>
                <a:gd fmla="*/ 3 w 9" name="T78"/>
                <a:gd fmla="*/ 5 h 12" name="T79"/>
                <a:gd fmla="*/ 3 w 9" name="T80"/>
                <a:gd fmla="*/ 4 h 12" name="T81"/>
                <a:gd fmla="*/ 4 w 9" name="T82"/>
                <a:gd fmla="*/ 4 h 12" name="T83"/>
                <a:gd fmla="*/ 5 w 9" name="T84"/>
                <a:gd fmla="*/ 4 h 12" name="T85"/>
                <a:gd fmla="*/ 6 w 9" name="T86"/>
                <a:gd fmla="*/ 2 h 12" name="T87"/>
                <a:gd fmla="*/ 3 w 9" name="T88"/>
                <a:gd fmla="*/ 1 h 12" name="T89"/>
                <a:gd fmla="*/ 2 w 9" name="T90"/>
                <a:gd fmla="*/ 0 h 1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2" w="9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gdLst>
                <a:gd fmla="*/ 6 w 23" name="T0"/>
                <a:gd fmla="*/ 20 h 23" name="T1"/>
                <a:gd fmla="*/ 6 w 23" name="T2"/>
                <a:gd fmla="*/ 20 h 23" name="T3"/>
                <a:gd fmla="*/ 5 w 23" name="T4"/>
                <a:gd fmla="*/ 19 h 23" name="T5"/>
                <a:gd fmla="*/ 5 w 23" name="T6"/>
                <a:gd fmla="*/ 19 h 23" name="T7"/>
                <a:gd fmla="*/ 5 w 23" name="T8"/>
                <a:gd fmla="*/ 19 h 23" name="T9"/>
                <a:gd fmla="*/ 4 w 23" name="T10"/>
                <a:gd fmla="*/ 18 h 23" name="T11"/>
                <a:gd fmla="*/ 5 w 23" name="T12"/>
                <a:gd fmla="*/ 18 h 23" name="T13"/>
                <a:gd fmla="*/ 4 w 23" name="T14"/>
                <a:gd fmla="*/ 18 h 23" name="T15"/>
                <a:gd fmla="*/ 4 w 23" name="T16"/>
                <a:gd fmla="*/ 17 h 23" name="T17"/>
                <a:gd fmla="*/ 4 w 23" name="T18"/>
                <a:gd fmla="*/ 18 h 23" name="T19"/>
                <a:gd fmla="*/ 3 w 23" name="T20"/>
                <a:gd fmla="*/ 17 h 23" name="T21"/>
                <a:gd fmla="*/ 4 w 23" name="T22"/>
                <a:gd fmla="*/ 17 h 23" name="T23"/>
                <a:gd fmla="*/ 3 w 23" name="T24"/>
                <a:gd fmla="*/ 16 h 23" name="T25"/>
                <a:gd fmla="*/ 3 w 23" name="T26"/>
                <a:gd fmla="*/ 15 h 23" name="T27"/>
                <a:gd fmla="*/ 3 w 23" name="T28"/>
                <a:gd fmla="*/ 16 h 23" name="T29"/>
                <a:gd fmla="*/ 2 w 23" name="T30"/>
                <a:gd fmla="*/ 15 h 23" name="T31"/>
                <a:gd fmla="*/ 3 w 23" name="T32"/>
                <a:gd fmla="*/ 15 h 23" name="T33"/>
                <a:gd fmla="*/ 2 w 23" name="T34"/>
                <a:gd fmla="*/ 14 h 23" name="T35"/>
                <a:gd fmla="*/ 3 w 23" name="T36"/>
                <a:gd fmla="*/ 12 h 23" name="T37"/>
                <a:gd fmla="*/ 2 w 23" name="T38"/>
                <a:gd fmla="*/ 14 h 23" name="T39"/>
                <a:gd fmla="*/ 2 w 23" name="T40"/>
                <a:gd fmla="*/ 11 h 23" name="T41"/>
                <a:gd fmla="*/ 3 w 23" name="T42"/>
                <a:gd fmla="*/ 12 h 23" name="T43"/>
                <a:gd fmla="*/ 2 w 23" name="T44"/>
                <a:gd fmla="*/ 10 h 23" name="T45"/>
                <a:gd fmla="*/ 3 w 23" name="T46"/>
                <a:gd fmla="*/ 9 h 23" name="T47"/>
                <a:gd fmla="*/ 3 w 23" name="T48"/>
                <a:gd fmla="*/ 10 h 23" name="T49"/>
                <a:gd fmla="*/ 2 w 23" name="T50"/>
                <a:gd fmla="*/ 9 h 23" name="T51"/>
                <a:gd fmla="*/ 3 w 23" name="T52"/>
                <a:gd fmla="*/ 8 h 23" name="T53"/>
                <a:gd fmla="*/ 4 w 23" name="T54"/>
                <a:gd fmla="*/ 8 h 23" name="T55"/>
                <a:gd fmla="*/ 3 w 23" name="T56"/>
                <a:gd fmla="*/ 9 h 23" name="T57"/>
                <a:gd fmla="*/ 3 w 23" name="T58"/>
                <a:gd fmla="*/ 7 h 23" name="T59"/>
                <a:gd fmla="*/ 5 w 23" name="T60"/>
                <a:gd fmla="*/ 6 h 23" name="T61"/>
                <a:gd fmla="*/ 3 w 23" name="T62"/>
                <a:gd fmla="*/ 7 h 23" name="T63"/>
                <a:gd fmla="*/ 5 w 23" name="T64"/>
                <a:gd fmla="*/ 6 h 23" name="T65"/>
                <a:gd fmla="*/ 5 w 23" name="T66"/>
                <a:gd fmla="*/ 4 h 23" name="T67"/>
                <a:gd fmla="*/ 7 w 23" name="T68"/>
                <a:gd fmla="*/ 4 h 23" name="T69"/>
                <a:gd fmla="*/ 7 w 23" name="T70"/>
                <a:gd fmla="*/ 4 h 23" name="T71"/>
                <a:gd fmla="*/ 6 w 23" name="T72"/>
                <a:gd fmla="*/ 4 h 23" name="T73"/>
                <a:gd fmla="*/ 8 w 23" name="T74"/>
                <a:gd fmla="*/ 3 h 23" name="T75"/>
                <a:gd fmla="*/ 8 w 23" name="T76"/>
                <a:gd fmla="*/ 3 h 23" name="T77"/>
                <a:gd fmla="*/ 7 w 23" name="T78"/>
                <a:gd fmla="*/ 2 h 23" name="T79"/>
                <a:gd fmla="*/ 8 w 23" name="T80"/>
                <a:gd fmla="*/ 3 h 23" name="T81"/>
                <a:gd fmla="*/ 8 w 23" name="T82"/>
                <a:gd fmla="*/ 21 h 23" name="T83"/>
                <a:gd fmla="*/ 14 w 23" name="T84"/>
                <a:gd fmla="*/ 2 h 23" name="T85"/>
                <a:gd fmla="*/ 20 w 23" name="T86"/>
                <a:gd fmla="*/ 17 h 23" name="T87"/>
                <a:gd fmla="*/ 9 w 23" name="T88"/>
                <a:gd fmla="*/ 2 h 23" name="T89"/>
                <a:gd fmla="*/ 9 w 23" name="T90"/>
                <a:gd fmla="*/ 2 h 23" name="T91"/>
                <a:gd fmla="*/ 10 w 23" name="T92"/>
                <a:gd fmla="*/ 2 h 23" name="T93"/>
                <a:gd fmla="*/ 9 w 23" name="T94"/>
                <a:gd fmla="*/ 2 h 23" name="T95"/>
                <a:gd fmla="*/ 10 w 23" name="T96"/>
                <a:gd fmla="*/ 1 h 23" name="T97"/>
                <a:gd fmla="*/ 10 w 23" name="T98"/>
                <a:gd fmla="*/ 1 h 23" name="T99"/>
                <a:gd fmla="*/ 11 w 23" name="T100"/>
                <a:gd fmla="*/ 2 h 23" name="T101"/>
                <a:gd fmla="*/ 11 w 23" name="T102"/>
                <a:gd fmla="*/ 0 h 23" name="T103"/>
                <a:gd fmla="*/ 10 w 23" name="T104"/>
                <a:gd fmla="*/ 0 h 23" name="T105"/>
                <a:gd fmla="*/ 3 w 23" name="T106"/>
                <a:gd fmla="*/ 18 h 23" name="T107"/>
                <a:gd fmla="*/ 3 w 23" name="T108"/>
                <a:gd fmla="*/ 18 h 23" name="T109"/>
                <a:gd fmla="*/ 5 w 23" name="T110"/>
                <a:gd fmla="*/ 21 h 23" name="T111"/>
                <a:gd fmla="*/ 5 w 23" name="T112"/>
                <a:gd fmla="*/ 21 h 23" name="T113"/>
                <a:gd fmla="*/ 10 w 23" name="T114"/>
                <a:gd fmla="*/ 22 h 23" name="T115"/>
                <a:gd fmla="*/ 10 w 23" name="T116"/>
                <a:gd fmla="*/ 22 h 23" name="T117"/>
                <a:gd fmla="*/ 21 w 23" name="T118"/>
                <a:gd fmla="*/ 17 h 23" name="T119"/>
                <a:gd fmla="*/ 15 w 23" name="T120"/>
                <a:gd fmla="*/ 1 h 23" name="T121"/>
                <a:gd fmla="*/ 11 w 23" name="T122"/>
                <a:gd fmla="*/ 0 h 2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" w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gdLst>
                <a:gd fmla="*/ 13 w 18" name="T0"/>
                <a:gd fmla="*/ 15 h 18" name="T1"/>
                <a:gd fmla="*/ 12 w 18" name="T2"/>
                <a:gd fmla="*/ 16 h 18" name="T3"/>
                <a:gd fmla="*/ 14 w 18" name="T4"/>
                <a:gd fmla="*/ 14 h 18" name="T5"/>
                <a:gd fmla="*/ 13 w 18" name="T6"/>
                <a:gd fmla="*/ 15 h 18" name="T7"/>
                <a:gd fmla="*/ 14 w 18" name="T8"/>
                <a:gd fmla="*/ 14 h 18" name="T9"/>
                <a:gd fmla="*/ 15 w 18" name="T10"/>
                <a:gd fmla="*/ 13 h 18" name="T11"/>
                <a:gd fmla="*/ 14 w 18" name="T12"/>
                <a:gd fmla="*/ 14 h 18" name="T13"/>
                <a:gd fmla="*/ 15 w 18" name="T14"/>
                <a:gd fmla="*/ 13 h 18" name="T15"/>
                <a:gd fmla="*/ 15 w 18" name="T16"/>
                <a:gd fmla="*/ 12 h 18" name="T17"/>
                <a:gd fmla="*/ 15 w 18" name="T18"/>
                <a:gd fmla="*/ 13 h 18" name="T19"/>
                <a:gd fmla="*/ 15 w 18" name="T20"/>
                <a:gd fmla="*/ 11 h 18" name="T21"/>
                <a:gd fmla="*/ 16 w 18" name="T22"/>
                <a:gd fmla="*/ 10 h 18" name="T23"/>
                <a:gd fmla="*/ 16 w 18" name="T24"/>
                <a:gd fmla="*/ 10 h 18" name="T25"/>
                <a:gd fmla="*/ 16 w 18" name="T26"/>
                <a:gd fmla="*/ 8 h 18" name="T27"/>
                <a:gd fmla="*/ 16 w 18" name="T28"/>
                <a:gd fmla="*/ 10 h 18" name="T29"/>
                <a:gd fmla="*/ 16 w 18" name="T30"/>
                <a:gd fmla="*/ 8 h 18" name="T31"/>
                <a:gd fmla="*/ 16 w 18" name="T32"/>
                <a:gd fmla="*/ 7 h 18" name="T33"/>
                <a:gd fmla="*/ 16 w 18" name="T34"/>
                <a:gd fmla="*/ 6 h 18" name="T35"/>
                <a:gd fmla="*/ 15 w 18" name="T36"/>
                <a:gd fmla="*/ 5 h 18" name="T37"/>
                <a:gd fmla="*/ 16 w 18" name="T38"/>
                <a:gd fmla="*/ 6 h 18" name="T39"/>
                <a:gd fmla="*/ 15 w 18" name="T40"/>
                <a:gd fmla="*/ 5 h 18" name="T41"/>
                <a:gd fmla="*/ 15 w 18" name="T42"/>
                <a:gd fmla="*/ 4 h 18" name="T43"/>
                <a:gd fmla="*/ 15 w 18" name="T44"/>
                <a:gd fmla="*/ 4 h 18" name="T45"/>
                <a:gd fmla="*/ 15 w 18" name="T46"/>
                <a:gd fmla="*/ 4 h 18" name="T47"/>
                <a:gd fmla="*/ 7 w 18" name="T48"/>
                <a:gd fmla="*/ 17 h 18" name="T49"/>
                <a:gd fmla="*/ 2 w 18" name="T50"/>
                <a:gd fmla="*/ 6 h 18" name="T51"/>
                <a:gd fmla="*/ 10 w 18" name="T52"/>
                <a:gd fmla="*/ 1 h 18" name="T53"/>
                <a:gd fmla="*/ 11 w 18" name="T54"/>
                <a:gd fmla="*/ 2 h 18" name="T55"/>
                <a:gd fmla="*/ 15 w 18" name="T56"/>
                <a:gd fmla="*/ 8 h 18" name="T57"/>
                <a:gd fmla="*/ 15 w 18" name="T58"/>
                <a:gd fmla="*/ 8 h 18" name="T59"/>
                <a:gd fmla="*/ 7 w 18" name="T60"/>
                <a:gd fmla="*/ 17 h 18" name="T61"/>
                <a:gd fmla="*/ 7 w 18" name="T62"/>
                <a:gd fmla="*/ 17 h 18" name="T63"/>
                <a:gd fmla="*/ 2 w 18" name="T64"/>
                <a:gd fmla="*/ 6 h 18" name="T65"/>
                <a:gd fmla="*/ 8 w 18" name="T66"/>
                <a:gd fmla="*/ 18 h 18" name="T67"/>
                <a:gd fmla="*/ 13 w 18" name="T68"/>
                <a:gd fmla="*/ 1 h 1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8" w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gdLst>
                <a:gd fmla="*/ 5 w 9" name="T0"/>
                <a:gd fmla="*/ 2 h 14" name="T1"/>
                <a:gd fmla="*/ 6 w 9" name="T2"/>
                <a:gd fmla="*/ 1 h 14" name="T3"/>
                <a:gd fmla="*/ 6 w 9" name="T4"/>
                <a:gd fmla="*/ 2 h 14" name="T5"/>
                <a:gd fmla="*/ 6 w 9" name="T6"/>
                <a:gd fmla="*/ 2 h 14" name="T7"/>
                <a:gd fmla="*/ 6 w 9" name="T8"/>
                <a:gd fmla="*/ 3 h 14" name="T9"/>
                <a:gd fmla="*/ 7 w 9" name="T10"/>
                <a:gd fmla="*/ 5 h 14" name="T11"/>
                <a:gd fmla="*/ 5 w 9" name="T12"/>
                <a:gd fmla="*/ 3 h 14" name="T13"/>
                <a:gd fmla="*/ 4 w 9" name="T14"/>
                <a:gd fmla="*/ 6 h 14" name="T15"/>
                <a:gd fmla="*/ 6 w 9" name="T16"/>
                <a:gd fmla="*/ 9 h 14" name="T17"/>
                <a:gd fmla="*/ 4 w 9" name="T18"/>
                <a:gd fmla="*/ 11 h 14" name="T19"/>
                <a:gd fmla="*/ 3 w 9" name="T20"/>
                <a:gd fmla="*/ 13 h 14" name="T21"/>
                <a:gd fmla="*/ 3 w 9" name="T22"/>
                <a:gd fmla="*/ 13 h 14" name="T23"/>
                <a:gd fmla="*/ 3 w 9" name="T24"/>
                <a:gd fmla="*/ 11 h 14" name="T25"/>
                <a:gd fmla="*/ 1 w 9" name="T26"/>
                <a:gd fmla="*/ 9 h 14" name="T27"/>
                <a:gd fmla="*/ 4 w 9" name="T28"/>
                <a:gd fmla="*/ 10 h 14" name="T29"/>
                <a:gd fmla="*/ 5 w 9" name="T30"/>
                <a:gd fmla="*/ 10 h 14" name="T31"/>
                <a:gd fmla="*/ 5 w 9" name="T32"/>
                <a:gd fmla="*/ 8 h 14" name="T33"/>
                <a:gd fmla="*/ 2 w 9" name="T34"/>
                <a:gd fmla="*/ 4 h 14" name="T35"/>
                <a:gd fmla="*/ 4 w 9" name="T36"/>
                <a:gd fmla="*/ 3 h 14" name="T37"/>
                <a:gd fmla="*/ 5 w 9" name="T38"/>
                <a:gd fmla="*/ 3 h 14" name="T39"/>
                <a:gd fmla="*/ 5 w 9" name="T40"/>
                <a:gd fmla="*/ 1 h 14" name="T41"/>
                <a:gd fmla="*/ 5 w 9" name="T42"/>
                <a:gd fmla="*/ 2 h 14" name="T43"/>
                <a:gd fmla="*/ 3 w 9" name="T44"/>
                <a:gd fmla="*/ 2 h 14" name="T45"/>
                <a:gd fmla="*/ 3 w 9" name="T46"/>
                <a:gd fmla="*/ 7 h 14" name="T47"/>
                <a:gd fmla="*/ 5 w 9" name="T48"/>
                <a:gd fmla="*/ 9 h 14" name="T49"/>
                <a:gd fmla="*/ 4 w 9" name="T50"/>
                <a:gd fmla="*/ 10 h 14" name="T51"/>
                <a:gd fmla="*/ 3 w 9" name="T52"/>
                <a:gd fmla="*/ 8 h 14" name="T53"/>
                <a:gd fmla="*/ 1 w 9" name="T54"/>
                <a:gd fmla="*/ 8 h 14" name="T55"/>
                <a:gd fmla="*/ 2 w 9" name="T56"/>
                <a:gd fmla="*/ 13 h 14" name="T57"/>
                <a:gd fmla="*/ 3 w 9" name="T58"/>
                <a:gd fmla="*/ 13 h 14" name="T59"/>
                <a:gd fmla="*/ 3 w 9" name="T60"/>
                <a:gd fmla="*/ 14 h 14" name="T61"/>
                <a:gd fmla="*/ 4 w 9" name="T62"/>
                <a:gd fmla="*/ 14 h 14" name="T63"/>
                <a:gd fmla="*/ 7 w 9" name="T64"/>
                <a:gd fmla="*/ 11 h 14" name="T65"/>
                <a:gd fmla="*/ 5 w 9" name="T66"/>
                <a:gd fmla="*/ 6 h 14" name="T67"/>
                <a:gd fmla="*/ 4 w 9" name="T68"/>
                <a:gd fmla="*/ 5 h 14" name="T69"/>
                <a:gd fmla="*/ 5 w 9" name="T70"/>
                <a:gd fmla="*/ 4 h 14" name="T71"/>
                <a:gd fmla="*/ 6 w 9" name="T72"/>
                <a:gd fmla="*/ 6 h 14" name="T73"/>
                <a:gd fmla="*/ 8 w 9" name="T74"/>
                <a:gd fmla="*/ 6 h 14" name="T75"/>
                <a:gd fmla="*/ 9 w 9" name="T76"/>
                <a:gd fmla="*/ 6 h 14" name="T77"/>
                <a:gd fmla="*/ 7 w 9" name="T78"/>
                <a:gd fmla="*/ 2 h 14" name="T79"/>
                <a:gd fmla="*/ 6 w 9" name="T80"/>
                <a:gd fmla="*/ 1 h 14" name="T81"/>
                <a:gd fmla="*/ 5 w 9" name="T82"/>
                <a:gd fmla="*/ 0 h 14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4" w="9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gdLst>
                <a:gd fmla="*/ 13 w 26" name="T0"/>
                <a:gd fmla="*/ 11 h 15" name="T1"/>
                <a:gd fmla="*/ 12 w 26" name="T2"/>
                <a:gd fmla="*/ 14 h 15" name="T3"/>
                <a:gd fmla="*/ 10 w 26" name="T4"/>
                <a:gd fmla="*/ 11 h 15" name="T5"/>
                <a:gd fmla="*/ 14 w 26" name="T6"/>
                <a:gd fmla="*/ 14 h 15" name="T7"/>
                <a:gd fmla="*/ 15 w 26" name="T8"/>
                <a:gd fmla="*/ 11 h 15" name="T9"/>
                <a:gd fmla="*/ 15 w 26" name="T10"/>
                <a:gd fmla="*/ 14 h 15" name="T11"/>
                <a:gd fmla="*/ 15 w 26" name="T12"/>
                <a:gd fmla="*/ 11 h 15" name="T13"/>
                <a:gd fmla="*/ 15 w 26" name="T14"/>
                <a:gd fmla="*/ 14 h 15" name="T15"/>
                <a:gd fmla="*/ 8 w 26" name="T16"/>
                <a:gd fmla="*/ 11 h 15" name="T17"/>
                <a:gd fmla="*/ 10 w 26" name="T18"/>
                <a:gd fmla="*/ 14 h 15" name="T19"/>
                <a:gd fmla="*/ 16 w 26" name="T20"/>
                <a:gd fmla="*/ 11 h 15" name="T21"/>
                <a:gd fmla="*/ 16 w 26" name="T22"/>
                <a:gd fmla="*/ 13 h 15" name="T23"/>
                <a:gd fmla="*/ 18 w 26" name="T24"/>
                <a:gd fmla="*/ 10 h 15" name="T25"/>
                <a:gd fmla="*/ 17 w 26" name="T26"/>
                <a:gd fmla="*/ 13 h 15" name="T27"/>
                <a:gd fmla="*/ 6 w 26" name="T28"/>
                <a:gd fmla="*/ 10 h 15" name="T29"/>
                <a:gd fmla="*/ 18 w 26" name="T30"/>
                <a:gd fmla="*/ 13 h 15" name="T31"/>
                <a:gd fmla="*/ 18 w 26" name="T32"/>
                <a:gd fmla="*/ 10 h 15" name="T33"/>
                <a:gd fmla="*/ 18 w 26" name="T34"/>
                <a:gd fmla="*/ 13 h 15" name="T35"/>
                <a:gd fmla="*/ 21 w 26" name="T36"/>
                <a:gd fmla="*/ 10 h 15" name="T37"/>
                <a:gd fmla="*/ 6 w 26" name="T38"/>
                <a:gd fmla="*/ 13 h 15" name="T39"/>
                <a:gd fmla="*/ 6 w 26" name="T40"/>
                <a:gd fmla="*/ 10 h 15" name="T41"/>
                <a:gd fmla="*/ 21 w 26" name="T42"/>
                <a:gd fmla="*/ 10 h 15" name="T43"/>
                <a:gd fmla="*/ 21 w 26" name="T44"/>
                <a:gd fmla="*/ 12 h 15" name="T45"/>
                <a:gd fmla="*/ 3 w 26" name="T46"/>
                <a:gd fmla="*/ 9 h 15" name="T47"/>
                <a:gd fmla="*/ 3 w 26" name="T48"/>
                <a:gd fmla="*/ 12 h 15" name="T49"/>
                <a:gd fmla="*/ 24 w 26" name="T50"/>
                <a:gd fmla="*/ 8 h 15" name="T51"/>
                <a:gd fmla="*/ 2 w 26" name="T52"/>
                <a:gd fmla="*/ 11 h 15" name="T53"/>
                <a:gd fmla="*/ 2 w 26" name="T54"/>
                <a:gd fmla="*/ 8 h 15" name="T55"/>
                <a:gd fmla="*/ 2 w 26" name="T56"/>
                <a:gd fmla="*/ 9 h 15" name="T57"/>
                <a:gd fmla="*/ 2 w 26" name="T58"/>
                <a:gd fmla="*/ 8 h 15" name="T59"/>
                <a:gd fmla="*/ 24 w 26" name="T60"/>
                <a:gd fmla="*/ 8 h 15" name="T61"/>
                <a:gd fmla="*/ 25 w 26" name="T62"/>
                <a:gd fmla="*/ 9 h 15" name="T63"/>
                <a:gd fmla="*/ 3 w 26" name="T64"/>
                <a:gd fmla="*/ 7 h 15" name="T65"/>
                <a:gd fmla="*/ 14 w 26" name="T66"/>
                <a:gd fmla="*/ 1 h 15" name="T67"/>
                <a:gd fmla="*/ 25 w 26" name="T68"/>
                <a:gd fmla="*/ 6 h 15" name="T69"/>
                <a:gd fmla="*/ 3 w 26" name="T70"/>
                <a:gd fmla="*/ 2 h 15" name="T71"/>
                <a:gd fmla="*/ 1 w 26" name="T72"/>
                <a:gd fmla="*/ 6 h 15" name="T73"/>
                <a:gd fmla="*/ 2 w 26" name="T74"/>
                <a:gd fmla="*/ 12 h 15" name="T75"/>
                <a:gd fmla="*/ 22 w 26" name="T76"/>
                <a:gd fmla="*/ 13 h 15" name="T77"/>
                <a:gd fmla="*/ 24 w 26" name="T78"/>
                <a:gd fmla="*/ 12 h 15" name="T79"/>
                <a:gd fmla="*/ 24 w 26" name="T80"/>
                <a:gd fmla="*/ 12 h 15" name="T81"/>
                <a:gd fmla="*/ 26 w 26" name="T82"/>
                <a:gd fmla="*/ 9 h 15" name="T83"/>
                <a:gd fmla="*/ 25 w 26" name="T84"/>
                <a:gd fmla="*/ 3 h 15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5" w="26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gdLst>
                <a:gd fmla="*/ 10 w 21" name="T0"/>
                <a:gd fmla="*/ 7 h 8" name="T1"/>
                <a:gd fmla="*/ 10 w 21" name="T2"/>
                <a:gd fmla="*/ 7 h 8" name="T3"/>
                <a:gd fmla="*/ 16 w 21" name="T4"/>
                <a:gd fmla="*/ 4 h 8" name="T5"/>
                <a:gd fmla="*/ 18 w 21" name="T6"/>
                <a:gd fmla="*/ 5 h 8" name="T7"/>
                <a:gd fmla="*/ 13 w 21" name="T8"/>
                <a:gd fmla="*/ 7 h 8" name="T9"/>
                <a:gd fmla="*/ 14 w 21" name="T10"/>
                <a:gd fmla="*/ 6 h 8" name="T11"/>
                <a:gd fmla="*/ 12 w 21" name="T12"/>
                <a:gd fmla="*/ 4 h 8" name="T13"/>
                <a:gd fmla="*/ 12 w 21" name="T14"/>
                <a:gd fmla="*/ 4 h 8" name="T15"/>
                <a:gd fmla="*/ 14 w 21" name="T16"/>
                <a:gd fmla="*/ 5 h 8" name="T17"/>
                <a:gd fmla="*/ 2 w 21" name="T18"/>
                <a:gd fmla="*/ 5 h 8" name="T19"/>
                <a:gd fmla="*/ 3 w 21" name="T20"/>
                <a:gd fmla="*/ 4 h 8" name="T21"/>
                <a:gd fmla="*/ 8 w 21" name="T22"/>
                <a:gd fmla="*/ 4 h 8" name="T23"/>
                <a:gd fmla="*/ 7 w 21" name="T24"/>
                <a:gd fmla="*/ 4 h 8" name="T25"/>
                <a:gd fmla="*/ 5 w 21" name="T26"/>
                <a:gd fmla="*/ 5 h 8" name="T27"/>
                <a:gd fmla="*/ 5 w 21" name="T28"/>
                <a:gd fmla="*/ 5 h 8" name="T29"/>
                <a:gd fmla="*/ 7 w 21" name="T30"/>
                <a:gd fmla="*/ 7 h 8" name="T31"/>
                <a:gd fmla="*/ 11 w 21" name="T32"/>
                <a:gd fmla="*/ 3 h 8" name="T33"/>
                <a:gd fmla="*/ 12 w 21" name="T34"/>
                <a:gd fmla="*/ 2 h 8" name="T35"/>
                <a:gd fmla="*/ 13 w 21" name="T36"/>
                <a:gd fmla="*/ 2 h 8" name="T37"/>
                <a:gd fmla="*/ 13 w 21" name="T38"/>
                <a:gd fmla="*/ 3 h 8" name="T39"/>
                <a:gd fmla="*/ 15 w 21" name="T40"/>
                <a:gd fmla="*/ 4 h 8" name="T41"/>
                <a:gd fmla="*/ 13 w 21" name="T42"/>
                <a:gd fmla="*/ 4 h 8" name="T43"/>
                <a:gd fmla="*/ 11 w 21" name="T44"/>
                <a:gd fmla="*/ 3 h 8" name="T45"/>
                <a:gd fmla="*/ 10 w 21" name="T46"/>
                <a:gd fmla="*/ 4 h 8" name="T47"/>
                <a:gd fmla="*/ 13 w 21" name="T48"/>
                <a:gd fmla="*/ 5 h 8" name="T49"/>
                <a:gd fmla="*/ 13 w 21" name="T50"/>
                <a:gd fmla="*/ 6 h 8" name="T51"/>
                <a:gd fmla="*/ 10 w 21" name="T52"/>
                <a:gd fmla="*/ 6 h 8" name="T53"/>
                <a:gd fmla="*/ 10 w 21" name="T54"/>
                <a:gd fmla="*/ 6 h 8" name="T55"/>
                <a:gd fmla="*/ 9 w 21" name="T56"/>
                <a:gd fmla="*/ 7 h 8" name="T57"/>
                <a:gd fmla="*/ 8 w 21" name="T58"/>
                <a:gd fmla="*/ 7 h 8" name="T59"/>
                <a:gd fmla="*/ 8 w 21" name="T60"/>
                <a:gd fmla="*/ 6 h 8" name="T61"/>
                <a:gd fmla="*/ 6 w 21" name="T62"/>
                <a:gd fmla="*/ 5 h 8" name="T63"/>
                <a:gd fmla="*/ 10 w 21" name="T64"/>
                <a:gd fmla="*/ 6 h 8" name="T65"/>
                <a:gd fmla="*/ 11 w 21" name="T66"/>
                <a:gd fmla="*/ 5 h 8" name="T67"/>
                <a:gd fmla="*/ 9 w 21" name="T68"/>
                <a:gd fmla="*/ 4 h 8" name="T69"/>
                <a:gd fmla="*/ 9 w 21" name="T70"/>
                <a:gd fmla="*/ 3 h 8" name="T71"/>
                <a:gd fmla="*/ 9 w 21" name="T72"/>
                <a:gd fmla="*/ 3 h 8" name="T73"/>
                <a:gd fmla="*/ 11 w 21" name="T74"/>
                <a:gd fmla="*/ 3 h 8" name="T75"/>
                <a:gd fmla="*/ 1 w 21" name="T76"/>
                <a:gd fmla="*/ 4 h 8" name="T77"/>
                <a:gd fmla="*/ 11 w 21" name="T78"/>
                <a:gd fmla="*/ 1 h 8" name="T79"/>
                <a:gd fmla="*/ 19 w 21" name="T80"/>
                <a:gd fmla="*/ 3 h 8" name="T81"/>
                <a:gd fmla="*/ 19 w 21" name="T82"/>
                <a:gd fmla="*/ 5 h 8" name="T83"/>
                <a:gd fmla="*/ 17 w 21" name="T84"/>
                <a:gd fmla="*/ 3 h 8" name="T85"/>
                <a:gd fmla="*/ 14 w 21" name="T86"/>
                <a:gd fmla="*/ 2 h 8" name="T87"/>
                <a:gd fmla="*/ 14 w 21" name="T88"/>
                <a:gd fmla="*/ 2 h 8" name="T89"/>
                <a:gd fmla="*/ 12 w 21" name="T90"/>
                <a:gd fmla="*/ 2 h 8" name="T91"/>
                <a:gd fmla="*/ 11 w 21" name="T92"/>
                <a:gd fmla="*/ 2 h 8" name="T93"/>
                <a:gd fmla="*/ 9 w 21" name="T94"/>
                <a:gd fmla="*/ 2 h 8" name="T95"/>
                <a:gd fmla="*/ 3 w 21" name="T96"/>
                <a:gd fmla="*/ 4 h 8" name="T97"/>
                <a:gd fmla="*/ 3 w 21" name="T98"/>
                <a:gd fmla="*/ 4 h 8" name="T99"/>
                <a:gd fmla="*/ 2 w 21" name="T100"/>
                <a:gd fmla="*/ 5 h 8" name="T101"/>
                <a:gd fmla="*/ 2 w 21" name="T102"/>
                <a:gd fmla="*/ 2 h 8" name="T103"/>
                <a:gd fmla="*/ 1 w 21" name="T104"/>
                <a:gd fmla="*/ 6 h 8" name="T105"/>
                <a:gd fmla="*/ 20 w 21" name="T106"/>
                <a:gd fmla="*/ 4 h 8" name="T107"/>
                <a:gd fmla="*/ 18 w 21" name="T108"/>
                <a:gd fmla="*/ 1 h 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8" w="21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gdLst>
                <a:gd fmla="*/ 13 w 26" name="T0"/>
                <a:gd fmla="*/ 6 h 10" name="T1"/>
                <a:gd fmla="*/ 12 w 26" name="T2"/>
                <a:gd fmla="*/ 6 h 10" name="T3"/>
                <a:gd fmla="*/ 10 w 26" name="T4"/>
                <a:gd fmla="*/ 9 h 10" name="T5"/>
                <a:gd fmla="*/ 12 w 26" name="T6"/>
                <a:gd fmla="*/ 6 h 10" name="T7"/>
                <a:gd fmla="*/ 14 w 26" name="T8"/>
                <a:gd fmla="*/ 6 h 10" name="T9"/>
                <a:gd fmla="*/ 15 w 26" name="T10"/>
                <a:gd fmla="*/ 6 h 10" name="T11"/>
                <a:gd fmla="*/ 15 w 26" name="T12"/>
                <a:gd fmla="*/ 9 h 10" name="T13"/>
                <a:gd fmla="*/ 15 w 26" name="T14"/>
                <a:gd fmla="*/ 6 h 10" name="T15"/>
                <a:gd fmla="*/ 15 w 26" name="T16"/>
                <a:gd fmla="*/ 9 h 10" name="T17"/>
                <a:gd fmla="*/ 16 w 26" name="T18"/>
                <a:gd fmla="*/ 6 h 10" name="T19"/>
                <a:gd fmla="*/ 16 w 26" name="T20"/>
                <a:gd fmla="*/ 9 h 10" name="T21"/>
                <a:gd fmla="*/ 8 w 26" name="T22"/>
                <a:gd fmla="*/ 6 h 10" name="T23"/>
                <a:gd fmla="*/ 10 w 26" name="T24"/>
                <a:gd fmla="*/ 9 h 10" name="T25"/>
                <a:gd fmla="*/ 17 w 26" name="T26"/>
                <a:gd fmla="*/ 6 h 10" name="T27"/>
                <a:gd fmla="*/ 18 w 26" name="T28"/>
                <a:gd fmla="*/ 8 h 10" name="T29"/>
                <a:gd fmla="*/ 8 w 26" name="T30"/>
                <a:gd fmla="*/ 9 h 10" name="T31"/>
                <a:gd fmla="*/ 8 w 26" name="T32"/>
                <a:gd fmla="*/ 6 h 10" name="T33"/>
                <a:gd fmla="*/ 18 w 26" name="T34"/>
                <a:gd fmla="*/ 8 h 10" name="T35"/>
                <a:gd fmla="*/ 18 w 26" name="T36"/>
                <a:gd fmla="*/ 6 h 10" name="T37"/>
                <a:gd fmla="*/ 18 w 26" name="T38"/>
                <a:gd fmla="*/ 8 h 10" name="T39"/>
                <a:gd fmla="*/ 21 w 26" name="T40"/>
                <a:gd fmla="*/ 5 h 10" name="T41"/>
                <a:gd fmla="*/ 6 w 26" name="T42"/>
                <a:gd fmla="*/ 8 h 10" name="T43"/>
                <a:gd fmla="*/ 6 w 26" name="T44"/>
                <a:gd fmla="*/ 5 h 10" name="T45"/>
                <a:gd fmla="*/ 21 w 26" name="T46"/>
                <a:gd fmla="*/ 5 h 10" name="T47"/>
                <a:gd fmla="*/ 21 w 26" name="T48"/>
                <a:gd fmla="*/ 8 h 10" name="T49"/>
                <a:gd fmla="*/ 3 w 26" name="T50"/>
                <a:gd fmla="*/ 4 h 10" name="T51"/>
                <a:gd fmla="*/ 2 w 26" name="T52"/>
                <a:gd fmla="*/ 6 h 10" name="T53"/>
                <a:gd fmla="*/ 2 w 26" name="T54"/>
                <a:gd fmla="*/ 4 h 10" name="T55"/>
                <a:gd fmla="*/ 22 w 26" name="T56"/>
                <a:gd fmla="*/ 7 h 10" name="T57"/>
                <a:gd fmla="*/ 24 w 26" name="T58"/>
                <a:gd fmla="*/ 3 h 10" name="T59"/>
                <a:gd fmla="*/ 2 w 26" name="T60"/>
                <a:gd fmla="*/ 4 h 10" name="T61"/>
                <a:gd fmla="*/ 2 w 26" name="T62"/>
                <a:gd fmla="*/ 3 h 10" name="T63"/>
                <a:gd fmla="*/ 24 w 26" name="T64"/>
                <a:gd fmla="*/ 3 h 10" name="T65"/>
                <a:gd fmla="*/ 25 w 26" name="T66"/>
                <a:gd fmla="*/ 5 h 10" name="T67"/>
                <a:gd fmla="*/ 25 w 26" name="T68"/>
                <a:gd fmla="*/ 0 h 10" name="T69"/>
                <a:gd fmla="*/ 12 w 26" name="T70"/>
                <a:gd fmla="*/ 5 h 10" name="T71"/>
                <a:gd fmla="*/ 1 w 26" name="T72"/>
                <a:gd fmla="*/ 2 h 10" name="T73"/>
                <a:gd fmla="*/ 1 w 26" name="T74"/>
                <a:gd fmla="*/ 1 h 10" name="T75"/>
                <a:gd fmla="*/ 1 w 26" name="T76"/>
                <a:gd fmla="*/ 5 h 10" name="T77"/>
                <a:gd fmla="*/ 12 w 26" name="T78"/>
                <a:gd fmla="*/ 10 h 10" name="T79"/>
                <a:gd fmla="*/ 23 w 26" name="T80"/>
                <a:gd fmla="*/ 8 h 10" name="T81"/>
                <a:gd fmla="*/ 24 w 26" name="T82"/>
                <a:gd fmla="*/ 7 h 10" name="T83"/>
                <a:gd fmla="*/ 26 w 26" name="T84"/>
                <a:gd fmla="*/ 5 h 10" name="T85"/>
                <a:gd fmla="*/ 26 w 26" name="T86"/>
                <a:gd fmla="*/ 0 h 1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" w="26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gdLst>
                <a:gd fmla="*/ 13 w 26" name="T0"/>
                <a:gd fmla="*/ 6 h 10" name="T1"/>
                <a:gd fmla="*/ 12 w 26" name="T2"/>
                <a:gd fmla="*/ 6 h 10" name="T3"/>
                <a:gd fmla="*/ 10 w 26" name="T4"/>
                <a:gd fmla="*/ 9 h 10" name="T5"/>
                <a:gd fmla="*/ 12 w 26" name="T6"/>
                <a:gd fmla="*/ 6 h 10" name="T7"/>
                <a:gd fmla="*/ 14 w 26" name="T8"/>
                <a:gd fmla="*/ 6 h 10" name="T9"/>
                <a:gd fmla="*/ 15 w 26" name="T10"/>
                <a:gd fmla="*/ 6 h 10" name="T11"/>
                <a:gd fmla="*/ 15 w 26" name="T12"/>
                <a:gd fmla="*/ 9 h 10" name="T13"/>
                <a:gd fmla="*/ 15 w 26" name="T14"/>
                <a:gd fmla="*/ 6 h 10" name="T15"/>
                <a:gd fmla="*/ 15 w 26" name="T16"/>
                <a:gd fmla="*/ 9 h 10" name="T17"/>
                <a:gd fmla="*/ 16 w 26" name="T18"/>
                <a:gd fmla="*/ 6 h 10" name="T19"/>
                <a:gd fmla="*/ 16 w 26" name="T20"/>
                <a:gd fmla="*/ 9 h 10" name="T21"/>
                <a:gd fmla="*/ 8 w 26" name="T22"/>
                <a:gd fmla="*/ 6 h 10" name="T23"/>
                <a:gd fmla="*/ 10 w 26" name="T24"/>
                <a:gd fmla="*/ 9 h 10" name="T25"/>
                <a:gd fmla="*/ 17 w 26" name="T26"/>
                <a:gd fmla="*/ 6 h 10" name="T27"/>
                <a:gd fmla="*/ 18 w 26" name="T28"/>
                <a:gd fmla="*/ 8 h 10" name="T29"/>
                <a:gd fmla="*/ 8 w 26" name="T30"/>
                <a:gd fmla="*/ 9 h 10" name="T31"/>
                <a:gd fmla="*/ 8 w 26" name="T32"/>
                <a:gd fmla="*/ 6 h 10" name="T33"/>
                <a:gd fmla="*/ 18 w 26" name="T34"/>
                <a:gd fmla="*/ 8 h 10" name="T35"/>
                <a:gd fmla="*/ 18 w 26" name="T36"/>
                <a:gd fmla="*/ 6 h 10" name="T37"/>
                <a:gd fmla="*/ 18 w 26" name="T38"/>
                <a:gd fmla="*/ 8 h 10" name="T39"/>
                <a:gd fmla="*/ 21 w 26" name="T40"/>
                <a:gd fmla="*/ 5 h 10" name="T41"/>
                <a:gd fmla="*/ 6 w 26" name="T42"/>
                <a:gd fmla="*/ 8 h 10" name="T43"/>
                <a:gd fmla="*/ 6 w 26" name="T44"/>
                <a:gd fmla="*/ 6 h 10" name="T45"/>
                <a:gd fmla="*/ 21 w 26" name="T46"/>
                <a:gd fmla="*/ 5 h 10" name="T47"/>
                <a:gd fmla="*/ 21 w 26" name="T48"/>
                <a:gd fmla="*/ 8 h 10" name="T49"/>
                <a:gd fmla="*/ 3 w 26" name="T50"/>
                <a:gd fmla="*/ 4 h 10" name="T51"/>
                <a:gd fmla="*/ 2 w 26" name="T52"/>
                <a:gd fmla="*/ 6 h 10" name="T53"/>
                <a:gd fmla="*/ 2 w 26" name="T54"/>
                <a:gd fmla="*/ 4 h 10" name="T55"/>
                <a:gd fmla="*/ 22 w 26" name="T56"/>
                <a:gd fmla="*/ 7 h 10" name="T57"/>
                <a:gd fmla="*/ 24 w 26" name="T58"/>
                <a:gd fmla="*/ 4 h 10" name="T59"/>
                <a:gd fmla="*/ 2 w 26" name="T60"/>
                <a:gd fmla="*/ 4 h 10" name="T61"/>
                <a:gd fmla="*/ 2 w 26" name="T62"/>
                <a:gd fmla="*/ 3 h 10" name="T63"/>
                <a:gd fmla="*/ 24 w 26" name="T64"/>
                <a:gd fmla="*/ 3 h 10" name="T65"/>
                <a:gd fmla="*/ 25 w 26" name="T66"/>
                <a:gd fmla="*/ 5 h 10" name="T67"/>
                <a:gd fmla="*/ 25 w 26" name="T68"/>
                <a:gd fmla="*/ 0 h 10" name="T69"/>
                <a:gd fmla="*/ 12 w 26" name="T70"/>
                <a:gd fmla="*/ 5 h 10" name="T71"/>
                <a:gd fmla="*/ 1 w 26" name="T72"/>
                <a:gd fmla="*/ 2 h 10" name="T73"/>
                <a:gd fmla="*/ 1 w 26" name="T74"/>
                <a:gd fmla="*/ 1 h 10" name="T75"/>
                <a:gd fmla="*/ 1 w 26" name="T76"/>
                <a:gd fmla="*/ 5 h 10" name="T77"/>
                <a:gd fmla="*/ 12 w 26" name="T78"/>
                <a:gd fmla="*/ 10 h 10" name="T79"/>
                <a:gd fmla="*/ 23 w 26" name="T80"/>
                <a:gd fmla="*/ 8 h 10" name="T81"/>
                <a:gd fmla="*/ 24 w 26" name="T82"/>
                <a:gd fmla="*/ 7 h 10" name="T83"/>
                <a:gd fmla="*/ 26 w 26" name="T84"/>
                <a:gd fmla="*/ 5 h 10" name="T85"/>
                <a:gd fmla="*/ 26 w 26" name="T86"/>
                <a:gd fmla="*/ 0 h 1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" w="26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gdLst>
                <a:gd fmla="*/ 13 w 26" name="T0"/>
                <a:gd fmla="*/ 7 h 10" name="T1"/>
                <a:gd fmla="*/ 12 w 26" name="T2"/>
                <a:gd fmla="*/ 6 h 10" name="T3"/>
                <a:gd fmla="*/ 10 w 26" name="T4"/>
                <a:gd fmla="*/ 9 h 10" name="T5"/>
                <a:gd fmla="*/ 12 w 26" name="T6"/>
                <a:gd fmla="*/ 6 h 10" name="T7"/>
                <a:gd fmla="*/ 14 w 26" name="T8"/>
                <a:gd fmla="*/ 7 h 10" name="T9"/>
                <a:gd fmla="*/ 15 w 26" name="T10"/>
                <a:gd fmla="*/ 6 h 10" name="T11"/>
                <a:gd fmla="*/ 15 w 26" name="T12"/>
                <a:gd fmla="*/ 9 h 10" name="T13"/>
                <a:gd fmla="*/ 15 w 26" name="T14"/>
                <a:gd fmla="*/ 6 h 10" name="T15"/>
                <a:gd fmla="*/ 15 w 26" name="T16"/>
                <a:gd fmla="*/ 9 h 10" name="T17"/>
                <a:gd fmla="*/ 16 w 26" name="T18"/>
                <a:gd fmla="*/ 6 h 10" name="T19"/>
                <a:gd fmla="*/ 16 w 26" name="T20"/>
                <a:gd fmla="*/ 9 h 10" name="T21"/>
                <a:gd fmla="*/ 8 w 26" name="T22"/>
                <a:gd fmla="*/ 6 h 10" name="T23"/>
                <a:gd fmla="*/ 10 w 26" name="T24"/>
                <a:gd fmla="*/ 9 h 10" name="T25"/>
                <a:gd fmla="*/ 17 w 26" name="T26"/>
                <a:gd fmla="*/ 6 h 10" name="T27"/>
                <a:gd fmla="*/ 18 w 26" name="T28"/>
                <a:gd fmla="*/ 8 h 10" name="T29"/>
                <a:gd fmla="*/ 8 w 26" name="T30"/>
                <a:gd fmla="*/ 9 h 10" name="T31"/>
                <a:gd fmla="*/ 8 w 26" name="T32"/>
                <a:gd fmla="*/ 6 h 10" name="T33"/>
                <a:gd fmla="*/ 18 w 26" name="T34"/>
                <a:gd fmla="*/ 8 h 10" name="T35"/>
                <a:gd fmla="*/ 18 w 26" name="T36"/>
                <a:gd fmla="*/ 6 h 10" name="T37"/>
                <a:gd fmla="*/ 18 w 26" name="T38"/>
                <a:gd fmla="*/ 9 h 10" name="T39"/>
                <a:gd fmla="*/ 21 w 26" name="T40"/>
                <a:gd fmla="*/ 5 h 10" name="T41"/>
                <a:gd fmla="*/ 6 w 26" name="T42"/>
                <a:gd fmla="*/ 8 h 10" name="T43"/>
                <a:gd fmla="*/ 6 w 26" name="T44"/>
                <a:gd fmla="*/ 6 h 10" name="T45"/>
                <a:gd fmla="*/ 21 w 26" name="T46"/>
                <a:gd fmla="*/ 5 h 10" name="T47"/>
                <a:gd fmla="*/ 21 w 26" name="T48"/>
                <a:gd fmla="*/ 8 h 10" name="T49"/>
                <a:gd fmla="*/ 3 w 26" name="T50"/>
                <a:gd fmla="*/ 4 h 10" name="T51"/>
                <a:gd fmla="*/ 2 w 26" name="T52"/>
                <a:gd fmla="*/ 6 h 10" name="T53"/>
                <a:gd fmla="*/ 2 w 26" name="T54"/>
                <a:gd fmla="*/ 4 h 10" name="T55"/>
                <a:gd fmla="*/ 22 w 26" name="T56"/>
                <a:gd fmla="*/ 7 h 10" name="T57"/>
                <a:gd fmla="*/ 24 w 26" name="T58"/>
                <a:gd fmla="*/ 4 h 10" name="T59"/>
                <a:gd fmla="*/ 2 w 26" name="T60"/>
                <a:gd fmla="*/ 4 h 10" name="T61"/>
                <a:gd fmla="*/ 2 w 26" name="T62"/>
                <a:gd fmla="*/ 4 h 10" name="T63"/>
                <a:gd fmla="*/ 24 w 26" name="T64"/>
                <a:gd fmla="*/ 3 h 10" name="T65"/>
                <a:gd fmla="*/ 25 w 26" name="T66"/>
                <a:gd fmla="*/ 5 h 10" name="T67"/>
                <a:gd fmla="*/ 25 w 26" name="T68"/>
                <a:gd fmla="*/ 0 h 10" name="T69"/>
                <a:gd fmla="*/ 12 w 26" name="T70"/>
                <a:gd fmla="*/ 6 h 10" name="T71"/>
                <a:gd fmla="*/ 1 w 26" name="T72"/>
                <a:gd fmla="*/ 2 h 10" name="T73"/>
                <a:gd fmla="*/ 1 w 26" name="T74"/>
                <a:gd fmla="*/ 1 h 10" name="T75"/>
                <a:gd fmla="*/ 1 w 26" name="T76"/>
                <a:gd fmla="*/ 5 h 10" name="T77"/>
                <a:gd fmla="*/ 12 w 26" name="T78"/>
                <a:gd fmla="*/ 10 h 10" name="T79"/>
                <a:gd fmla="*/ 23 w 26" name="T80"/>
                <a:gd fmla="*/ 8 h 10" name="T81"/>
                <a:gd fmla="*/ 24 w 26" name="T82"/>
                <a:gd fmla="*/ 7 h 10" name="T83"/>
                <a:gd fmla="*/ 26 w 26" name="T84"/>
                <a:gd fmla="*/ 5 h 10" name="T85"/>
                <a:gd fmla="*/ 26 w 26" name="T86"/>
                <a:gd fmla="*/ 0 h 1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" w="26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gdLst>
                <a:gd fmla="*/ 13 w 26" name="T0"/>
                <a:gd fmla="*/ 7 h 10" name="T1"/>
                <a:gd fmla="*/ 12 w 26" name="T2"/>
                <a:gd fmla="*/ 7 h 10" name="T3"/>
                <a:gd fmla="*/ 10 w 26" name="T4"/>
                <a:gd fmla="*/ 9 h 10" name="T5"/>
                <a:gd fmla="*/ 12 w 26" name="T6"/>
                <a:gd fmla="*/ 7 h 10" name="T7"/>
                <a:gd fmla="*/ 14 w 26" name="T8"/>
                <a:gd fmla="*/ 7 h 10" name="T9"/>
                <a:gd fmla="*/ 15 w 26" name="T10"/>
                <a:gd fmla="*/ 6 h 10" name="T11"/>
                <a:gd fmla="*/ 15 w 26" name="T12"/>
                <a:gd fmla="*/ 9 h 10" name="T13"/>
                <a:gd fmla="*/ 15 w 26" name="T14"/>
                <a:gd fmla="*/ 6 h 10" name="T15"/>
                <a:gd fmla="*/ 15 w 26" name="T16"/>
                <a:gd fmla="*/ 9 h 10" name="T17"/>
                <a:gd fmla="*/ 16 w 26" name="T18"/>
                <a:gd fmla="*/ 6 h 10" name="T19"/>
                <a:gd fmla="*/ 16 w 26" name="T20"/>
                <a:gd fmla="*/ 9 h 10" name="T21"/>
                <a:gd fmla="*/ 8 w 26" name="T22"/>
                <a:gd fmla="*/ 6 h 10" name="T23"/>
                <a:gd fmla="*/ 10 w 26" name="T24"/>
                <a:gd fmla="*/ 9 h 10" name="T25"/>
                <a:gd fmla="*/ 17 w 26" name="T26"/>
                <a:gd fmla="*/ 6 h 10" name="T27"/>
                <a:gd fmla="*/ 18 w 26" name="T28"/>
                <a:gd fmla="*/ 9 h 10" name="T29"/>
                <a:gd fmla="*/ 8 w 26" name="T30"/>
                <a:gd fmla="*/ 9 h 10" name="T31"/>
                <a:gd fmla="*/ 8 w 26" name="T32"/>
                <a:gd fmla="*/ 6 h 10" name="T33"/>
                <a:gd fmla="*/ 18 w 26" name="T34"/>
                <a:gd fmla="*/ 8 h 10" name="T35"/>
                <a:gd fmla="*/ 18 w 26" name="T36"/>
                <a:gd fmla="*/ 6 h 10" name="T37"/>
                <a:gd fmla="*/ 18 w 26" name="T38"/>
                <a:gd fmla="*/ 9 h 10" name="T39"/>
                <a:gd fmla="*/ 21 w 26" name="T40"/>
                <a:gd fmla="*/ 5 h 10" name="T41"/>
                <a:gd fmla="*/ 6 w 26" name="T42"/>
                <a:gd fmla="*/ 8 h 10" name="T43"/>
                <a:gd fmla="*/ 6 w 26" name="T44"/>
                <a:gd fmla="*/ 6 h 10" name="T45"/>
                <a:gd fmla="*/ 21 w 26" name="T46"/>
                <a:gd fmla="*/ 5 h 10" name="T47"/>
                <a:gd fmla="*/ 21 w 26" name="T48"/>
                <a:gd fmla="*/ 8 h 10" name="T49"/>
                <a:gd fmla="*/ 3 w 26" name="T50"/>
                <a:gd fmla="*/ 5 h 10" name="T51"/>
                <a:gd fmla="*/ 2 w 26" name="T52"/>
                <a:gd fmla="*/ 7 h 10" name="T53"/>
                <a:gd fmla="*/ 2 w 26" name="T54"/>
                <a:gd fmla="*/ 4 h 10" name="T55"/>
                <a:gd fmla="*/ 22 w 26" name="T56"/>
                <a:gd fmla="*/ 7 h 10" name="T57"/>
                <a:gd fmla="*/ 24 w 26" name="T58"/>
                <a:gd fmla="*/ 4 h 10" name="T59"/>
                <a:gd fmla="*/ 2 w 26" name="T60"/>
                <a:gd fmla="*/ 4 h 10" name="T61"/>
                <a:gd fmla="*/ 2 w 26" name="T62"/>
                <a:gd fmla="*/ 4 h 10" name="T63"/>
                <a:gd fmla="*/ 24 w 26" name="T64"/>
                <a:gd fmla="*/ 3 h 10" name="T65"/>
                <a:gd fmla="*/ 25 w 26" name="T66"/>
                <a:gd fmla="*/ 5 h 10" name="T67"/>
                <a:gd fmla="*/ 25 w 26" name="T68"/>
                <a:gd fmla="*/ 1 h 10" name="T69"/>
                <a:gd fmla="*/ 12 w 26" name="T70"/>
                <a:gd fmla="*/ 6 h 10" name="T71"/>
                <a:gd fmla="*/ 1 w 26" name="T72"/>
                <a:gd fmla="*/ 2 h 10" name="T73"/>
                <a:gd fmla="*/ 1 w 26" name="T74"/>
                <a:gd fmla="*/ 1 h 10" name="T75"/>
                <a:gd fmla="*/ 1 w 26" name="T76"/>
                <a:gd fmla="*/ 5 h 10" name="T77"/>
                <a:gd fmla="*/ 12 w 26" name="T78"/>
                <a:gd fmla="*/ 10 h 10" name="T79"/>
                <a:gd fmla="*/ 23 w 26" name="T80"/>
                <a:gd fmla="*/ 8 h 10" name="T81"/>
                <a:gd fmla="*/ 24 w 26" name="T82"/>
                <a:gd fmla="*/ 7 h 10" name="T83"/>
                <a:gd fmla="*/ 26 w 26" name="T84"/>
                <a:gd fmla="*/ 5 h 10" name="T85"/>
                <a:gd fmla="*/ 26 w 26" name="T86"/>
                <a:gd fmla="*/ 1 h 1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" w="26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gdLst>
                <a:gd fmla="*/ 22 w 31" name="T0"/>
                <a:gd fmla="*/ 26 h 27" name="T1"/>
                <a:gd fmla="*/ 20 w 31" name="T2"/>
                <a:gd fmla="*/ 23 h 27" name="T3"/>
                <a:gd fmla="*/ 17 w 31" name="T4"/>
                <a:gd fmla="*/ 21 h 27" name="T5"/>
                <a:gd fmla="*/ 21 w 31" name="T6"/>
                <a:gd fmla="*/ 18 h 27" name="T7"/>
                <a:gd fmla="*/ 22 w 31" name="T8"/>
                <a:gd fmla="*/ 25 h 27" name="T9"/>
                <a:gd fmla="*/ 22 w 31" name="T10"/>
                <a:gd fmla="*/ 26 h 27" name="T11"/>
                <a:gd fmla="*/ 22 w 31" name="T12"/>
                <a:gd fmla="*/ 24 h 27" name="T13"/>
                <a:gd fmla="*/ 21 w 31" name="T14"/>
                <a:gd fmla="*/ 18 h 27" name="T15"/>
                <a:gd fmla="*/ 21 w 31" name="T16"/>
                <a:gd fmla="*/ 18 h 27" name="T17"/>
                <a:gd fmla="*/ 21 w 31" name="T18"/>
                <a:gd fmla="*/ 17 h 27" name="T19"/>
                <a:gd fmla="*/ 15 w 31" name="T20"/>
                <a:gd fmla="*/ 12 h 27" name="T21"/>
                <a:gd fmla="*/ 6 w 31" name="T22"/>
                <a:gd fmla="*/ 4 h 27" name="T23"/>
                <a:gd fmla="*/ 8 w 31" name="T24"/>
                <a:gd fmla="*/ 6 h 27" name="T25"/>
                <a:gd fmla="*/ 16 w 31" name="T26"/>
                <a:gd fmla="*/ 11 h 27" name="T27"/>
                <a:gd fmla="*/ 24 w 31" name="T28"/>
                <a:gd fmla="*/ 16 h 27" name="T29"/>
                <a:gd fmla="*/ 22 w 31" name="T30"/>
                <a:gd fmla="*/ 24 h 27" name="T31"/>
                <a:gd fmla="*/ 13 w 31" name="T32"/>
                <a:gd fmla="*/ 23 h 27" name="T33"/>
                <a:gd fmla="*/ 2 w 31" name="T34"/>
                <a:gd fmla="*/ 2 h 27" name="T35"/>
                <a:gd fmla="*/ 15 w 31" name="T36"/>
                <a:gd fmla="*/ 13 h 27" name="T37"/>
                <a:gd fmla="*/ 20 w 31" name="T38"/>
                <a:gd fmla="*/ 18 h 27" name="T39"/>
                <a:gd fmla="*/ 17 w 31" name="T40"/>
                <a:gd fmla="*/ 20 h 27" name="T41"/>
                <a:gd fmla="*/ 13 w 31" name="T42"/>
                <a:gd fmla="*/ 23 h 27" name="T43"/>
                <a:gd fmla="*/ 24 w 31" name="T44"/>
                <a:gd fmla="*/ 15 h 27" name="T45"/>
                <a:gd fmla="*/ 16 w 31" name="T46"/>
                <a:gd fmla="*/ 10 h 27" name="T47"/>
                <a:gd fmla="*/ 9 w 31" name="T48"/>
                <a:gd fmla="*/ 5 h 27" name="T49"/>
                <a:gd fmla="*/ 3 w 31" name="T50"/>
                <a:gd fmla="*/ 2 h 27" name="T51"/>
                <a:gd fmla="*/ 8 w 31" name="T52"/>
                <a:gd fmla="*/ 3 h 27" name="T53"/>
                <a:gd fmla="*/ 10 w 31" name="T54"/>
                <a:gd fmla="*/ 4 h 27" name="T55"/>
                <a:gd fmla="*/ 30 w 31" name="T56"/>
                <a:gd fmla="*/ 12 h 27" name="T57"/>
                <a:gd fmla="*/ 24 w 31" name="T58"/>
                <a:gd fmla="*/ 15 h 27" name="T59"/>
                <a:gd fmla="*/ 1 w 31" name="T60"/>
                <a:gd fmla="*/ 0 h 27" name="T61"/>
                <a:gd fmla="*/ 1 w 31" name="T62"/>
                <a:gd fmla="*/ 1 h 27" name="T63"/>
                <a:gd fmla="*/ 1 w 31" name="T64"/>
                <a:gd fmla="*/ 1 h 27" name="T65"/>
                <a:gd fmla="*/ 1 w 31" name="T66"/>
                <a:gd fmla="*/ 1 h 27" name="T67"/>
                <a:gd fmla="*/ 5 w 31" name="T68"/>
                <a:gd fmla="*/ 11 h 27" name="T69"/>
                <a:gd fmla="*/ 12 w 31" name="T70"/>
                <a:gd fmla="*/ 24 h 27" name="T71"/>
                <a:gd fmla="*/ 12 w 31" name="T72"/>
                <a:gd fmla="*/ 24 h 27" name="T73"/>
                <a:gd fmla="*/ 17 w 31" name="T74"/>
                <a:gd fmla="*/ 21 h 27" name="T75"/>
                <a:gd fmla="*/ 19 w 31" name="T76"/>
                <a:gd fmla="*/ 24 h 27" name="T77"/>
                <a:gd fmla="*/ 22 w 31" name="T78"/>
                <a:gd fmla="*/ 27 h 27" name="T79"/>
                <a:gd fmla="*/ 22 w 31" name="T80"/>
                <a:gd fmla="*/ 27 h 27" name="T81"/>
                <a:gd fmla="*/ 22 w 31" name="T82"/>
                <a:gd fmla="*/ 27 h 27" name="T83"/>
                <a:gd fmla="*/ 22 w 31" name="T84"/>
                <a:gd fmla="*/ 27 h 27" name="T85"/>
                <a:gd fmla="*/ 23 w 31" name="T86"/>
                <a:gd fmla="*/ 27 h 27" name="T87"/>
                <a:gd fmla="*/ 23 w 31" name="T88"/>
                <a:gd fmla="*/ 26 h 27" name="T89"/>
                <a:gd fmla="*/ 24 w 31" name="T90"/>
                <a:gd fmla="*/ 16 h 27" name="T91"/>
                <a:gd fmla="*/ 30 w 31" name="T92"/>
                <a:gd fmla="*/ 13 h 27" name="T93"/>
                <a:gd fmla="*/ 31 w 31" name="T94"/>
                <a:gd fmla="*/ 13 h 27" name="T95"/>
                <a:gd fmla="*/ 31 w 31" name="T96"/>
                <a:gd fmla="*/ 12 h 27" name="T97"/>
                <a:gd fmla="*/ 31 w 31" name="T98"/>
                <a:gd fmla="*/ 12 h 27" name="T99"/>
                <a:gd fmla="*/ 11 w 31" name="T100"/>
                <a:gd fmla="*/ 4 h 27" name="T101"/>
                <a:gd fmla="*/ 8 w 31" name="T102"/>
                <a:gd fmla="*/ 3 h 27" name="T103"/>
                <a:gd fmla="*/ 1 w 31" name="T104"/>
                <a:gd fmla="*/ 0 h 2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7" w="31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gdLst>
                <a:gd fmla="*/ 22 w 31" name="T0"/>
                <a:gd fmla="*/ 25 h 27" name="T1"/>
                <a:gd fmla="*/ 20 w 31" name="T2"/>
                <a:gd fmla="*/ 23 h 27" name="T3"/>
                <a:gd fmla="*/ 17 w 31" name="T4"/>
                <a:gd fmla="*/ 21 h 27" name="T5"/>
                <a:gd fmla="*/ 21 w 31" name="T6"/>
                <a:gd fmla="*/ 18 h 27" name="T7"/>
                <a:gd fmla="*/ 22 w 31" name="T8"/>
                <a:gd fmla="*/ 25 h 27" name="T9"/>
                <a:gd fmla="*/ 22 w 31" name="T10"/>
                <a:gd fmla="*/ 25 h 27" name="T11"/>
                <a:gd fmla="*/ 23 w 31" name="T12"/>
                <a:gd fmla="*/ 23 h 27" name="T13"/>
                <a:gd fmla="*/ 21 w 31" name="T14"/>
                <a:gd fmla="*/ 18 h 27" name="T15"/>
                <a:gd fmla="*/ 22 w 31" name="T16"/>
                <a:gd fmla="*/ 18 h 27" name="T17"/>
                <a:gd fmla="*/ 21 w 31" name="T18"/>
                <a:gd fmla="*/ 17 h 27" name="T19"/>
                <a:gd fmla="*/ 15 w 31" name="T20"/>
                <a:gd fmla="*/ 12 h 27" name="T21"/>
                <a:gd fmla="*/ 9 w 31" name="T22"/>
                <a:gd fmla="*/ 6 h 27" name="T23"/>
                <a:gd fmla="*/ 16 w 31" name="T24"/>
                <a:gd fmla="*/ 11 h 27" name="T25"/>
                <a:gd fmla="*/ 24 w 31" name="T26"/>
                <a:gd fmla="*/ 16 h 27" name="T27"/>
                <a:gd fmla="*/ 23 w 31" name="T28"/>
                <a:gd fmla="*/ 23 h 27" name="T29"/>
                <a:gd fmla="*/ 13 w 31" name="T30"/>
                <a:gd fmla="*/ 23 h 27" name="T31"/>
                <a:gd fmla="*/ 2 w 31" name="T32"/>
                <a:gd fmla="*/ 2 h 27" name="T33"/>
                <a:gd fmla="*/ 15 w 31" name="T34"/>
                <a:gd fmla="*/ 13 h 27" name="T35"/>
                <a:gd fmla="*/ 20 w 31" name="T36"/>
                <a:gd fmla="*/ 17 h 27" name="T37"/>
                <a:gd fmla="*/ 17 w 31" name="T38"/>
                <a:gd fmla="*/ 20 h 27" name="T39"/>
                <a:gd fmla="*/ 13 w 31" name="T40"/>
                <a:gd fmla="*/ 23 h 27" name="T41"/>
                <a:gd fmla="*/ 24 w 31" name="T42"/>
                <a:gd fmla="*/ 15 h 27" name="T43"/>
                <a:gd fmla="*/ 16 w 31" name="T44"/>
                <a:gd fmla="*/ 10 h 27" name="T45"/>
                <a:gd fmla="*/ 9 w 31" name="T46"/>
                <a:gd fmla="*/ 5 h 27" name="T47"/>
                <a:gd fmla="*/ 4 w 31" name="T48"/>
                <a:gd fmla="*/ 2 h 27" name="T49"/>
                <a:gd fmla="*/ 8 w 31" name="T50"/>
                <a:gd fmla="*/ 4 h 27" name="T51"/>
                <a:gd fmla="*/ 10 w 31" name="T52"/>
                <a:gd fmla="*/ 4 h 27" name="T53"/>
                <a:gd fmla="*/ 29 w 31" name="T54"/>
                <a:gd fmla="*/ 12 h 27" name="T55"/>
                <a:gd fmla="*/ 24 w 31" name="T56"/>
                <a:gd fmla="*/ 15 h 27" name="T57"/>
                <a:gd fmla="*/ 1 w 31" name="T58"/>
                <a:gd fmla="*/ 0 h 27" name="T59"/>
                <a:gd fmla="*/ 1 w 31" name="T60"/>
                <a:gd fmla="*/ 1 h 27" name="T61"/>
                <a:gd fmla="*/ 1 w 31" name="T62"/>
                <a:gd fmla="*/ 1 h 27" name="T63"/>
                <a:gd fmla="*/ 1 w 31" name="T64"/>
                <a:gd fmla="*/ 1 h 27" name="T65"/>
                <a:gd fmla="*/ 5 w 31" name="T66"/>
                <a:gd fmla="*/ 11 h 27" name="T67"/>
                <a:gd fmla="*/ 12 w 31" name="T68"/>
                <a:gd fmla="*/ 24 h 27" name="T69"/>
                <a:gd fmla="*/ 12 w 31" name="T70"/>
                <a:gd fmla="*/ 24 h 27" name="T71"/>
                <a:gd fmla="*/ 17 w 31" name="T72"/>
                <a:gd fmla="*/ 22 h 27" name="T73"/>
                <a:gd fmla="*/ 19 w 31" name="T74"/>
                <a:gd fmla="*/ 24 h 27" name="T75"/>
                <a:gd fmla="*/ 22 w 31" name="T76"/>
                <a:gd fmla="*/ 27 h 27" name="T77"/>
                <a:gd fmla="*/ 22 w 31" name="T78"/>
                <a:gd fmla="*/ 27 h 27" name="T79"/>
                <a:gd fmla="*/ 22 w 31" name="T80"/>
                <a:gd fmla="*/ 27 h 27" name="T81"/>
                <a:gd fmla="*/ 22 w 31" name="T82"/>
                <a:gd fmla="*/ 27 h 27" name="T83"/>
                <a:gd fmla="*/ 23 w 31" name="T84"/>
                <a:gd fmla="*/ 27 h 27" name="T85"/>
                <a:gd fmla="*/ 23 w 31" name="T86"/>
                <a:gd fmla="*/ 26 h 27" name="T87"/>
                <a:gd fmla="*/ 25 w 31" name="T88"/>
                <a:gd fmla="*/ 16 h 27" name="T89"/>
                <a:gd fmla="*/ 30 w 31" name="T90"/>
                <a:gd fmla="*/ 13 h 27" name="T91"/>
                <a:gd fmla="*/ 31 w 31" name="T92"/>
                <a:gd fmla="*/ 13 h 27" name="T93"/>
                <a:gd fmla="*/ 31 w 31" name="T94"/>
                <a:gd fmla="*/ 12 h 27" name="T95"/>
                <a:gd fmla="*/ 31 w 31" name="T96"/>
                <a:gd fmla="*/ 12 h 27" name="T97"/>
                <a:gd fmla="*/ 11 w 31" name="T98"/>
                <a:gd fmla="*/ 3 h 27" name="T99"/>
                <a:gd fmla="*/ 9 w 31" name="T100"/>
                <a:gd fmla="*/ 3 h 27" name="T101"/>
                <a:gd fmla="*/ 1 w 31" name="T102"/>
                <a:gd fmla="*/ 0 h 2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7" w="31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gdLst>
                <a:gd fmla="*/ 14 w 50" name="T0"/>
                <a:gd fmla="*/ 46 h 47" name="T1"/>
                <a:gd fmla="*/ 16 w 50" name="T2"/>
                <a:gd fmla="*/ 46 h 47" name="T3"/>
                <a:gd fmla="*/ 19 w 50" name="T4"/>
                <a:gd fmla="*/ 46 h 47" name="T5"/>
                <a:gd fmla="*/ 20 w 50" name="T6"/>
                <a:gd fmla="*/ 46 h 47" name="T7"/>
                <a:gd fmla="*/ 22 w 50" name="T8"/>
                <a:gd fmla="*/ 46 h 47" name="T9"/>
                <a:gd fmla="*/ 24 w 50" name="T10"/>
                <a:gd fmla="*/ 46 h 47" name="T11"/>
                <a:gd fmla="*/ 27 w 50" name="T12"/>
                <a:gd fmla="*/ 46 h 47" name="T13"/>
                <a:gd fmla="*/ 28 w 50" name="T14"/>
                <a:gd fmla="*/ 46 h 47" name="T15"/>
                <a:gd fmla="*/ 33 w 50" name="T16"/>
                <a:gd fmla="*/ 46 h 47" name="T17"/>
                <a:gd fmla="*/ 34 w 50" name="T18"/>
                <a:gd fmla="*/ 46 h 47" name="T19"/>
                <a:gd fmla="*/ 37 w 50" name="T20"/>
                <a:gd fmla="*/ 45 h 47" name="T21"/>
                <a:gd fmla="*/ 38 w 50" name="T22"/>
                <a:gd fmla="*/ 45 h 47" name="T23"/>
                <a:gd fmla="*/ 13 w 50" name="T24"/>
                <a:gd fmla="*/ 45 h 47" name="T25"/>
                <a:gd fmla="*/ 19 w 50" name="T26"/>
                <a:gd fmla="*/ 42 h 47" name="T27"/>
                <a:gd fmla="*/ 31 w 50" name="T28"/>
                <a:gd fmla="*/ 40 h 47" name="T29"/>
                <a:gd fmla="*/ 38 w 50" name="T30"/>
                <a:gd fmla="*/ 44 h 47" name="T31"/>
                <a:gd fmla="*/ 13 w 50" name="T32"/>
                <a:gd fmla="*/ 43 h 47" name="T33"/>
                <a:gd fmla="*/ 6 w 50" name="T34"/>
                <a:gd fmla="*/ 37 h 47" name="T35"/>
                <a:gd fmla="*/ 4 w 50" name="T36"/>
                <a:gd fmla="*/ 37 h 47" name="T37"/>
                <a:gd fmla="*/ 42 w 50" name="T38"/>
                <a:gd fmla="*/ 36 h 47" name="T39"/>
                <a:gd fmla="*/ 8 w 50" name="T40"/>
                <a:gd fmla="*/ 37 h 47" name="T41"/>
                <a:gd fmla="*/ 39 w 50" name="T42"/>
                <a:gd fmla="*/ 36 h 47" name="T43"/>
                <a:gd fmla="*/ 36 w 50" name="T44"/>
                <a:gd fmla="*/ 37 h 47" name="T45"/>
                <a:gd fmla="*/ 43 w 50" name="T46"/>
                <a:gd fmla="*/ 36 h 47" name="T47"/>
                <a:gd fmla="*/ 35 w 50" name="T48"/>
                <a:gd fmla="*/ 35 h 47" name="T49"/>
                <a:gd fmla="*/ 34 w 50" name="T50"/>
                <a:gd fmla="*/ 35 h 47" name="T51"/>
                <a:gd fmla="*/ 31 w 50" name="T52"/>
                <a:gd fmla="*/ 35 h 47" name="T53"/>
                <a:gd fmla="*/ 30 w 50" name="T54"/>
                <a:gd fmla="*/ 35 h 47" name="T55"/>
                <a:gd fmla="*/ 28 w 50" name="T56"/>
                <a:gd fmla="*/ 35 h 47" name="T57"/>
                <a:gd fmla="*/ 26 w 50" name="T58"/>
                <a:gd fmla="*/ 35 h 47" name="T59"/>
                <a:gd fmla="*/ 25 w 50" name="T60"/>
                <a:gd fmla="*/ 35 h 47" name="T61"/>
                <a:gd fmla="*/ 24 w 50" name="T62"/>
                <a:gd fmla="*/ 35 h 47" name="T63"/>
                <a:gd fmla="*/ 11 w 50" name="T64"/>
                <a:gd fmla="*/ 35 h 47" name="T65"/>
                <a:gd fmla="*/ 20 w 50" name="T66"/>
                <a:gd fmla="*/ 35 h 47" name="T67"/>
                <a:gd fmla="*/ 18 w 50" name="T68"/>
                <a:gd fmla="*/ 35 h 47" name="T69"/>
                <a:gd fmla="*/ 17 w 50" name="T70"/>
                <a:gd fmla="*/ 35 h 47" name="T71"/>
                <a:gd fmla="*/ 15 w 50" name="T72"/>
                <a:gd fmla="*/ 35 h 47" name="T73"/>
                <a:gd fmla="*/ 47 w 50" name="T74"/>
                <a:gd fmla="*/ 35 h 47" name="T75"/>
                <a:gd fmla="*/ 4 w 50" name="T76"/>
                <a:gd fmla="*/ 35 h 47" name="T77"/>
                <a:gd fmla="*/ 47 w 50" name="T78"/>
                <a:gd fmla="*/ 36 h 47" name="T79"/>
                <a:gd fmla="*/ 2 w 50" name="T80"/>
                <a:gd fmla="*/ 31 h 47" name="T81"/>
                <a:gd fmla="*/ 7 w 50" name="T82"/>
                <a:gd fmla="*/ 1 h 47" name="T83"/>
                <a:gd fmla="*/ 49 w 50" name="T84"/>
                <a:gd fmla="*/ 9 h 47" name="T85"/>
                <a:gd fmla="*/ 41 w 50" name="T86"/>
                <a:gd fmla="*/ 35 h 47" name="T87"/>
                <a:gd fmla="*/ 7 w 50" name="T88"/>
                <a:gd fmla="*/ 0 h 47" name="T89"/>
                <a:gd fmla="*/ 1 w 50" name="T90"/>
                <a:gd fmla="*/ 32 h 47" name="T91"/>
                <a:gd fmla="*/ 18 w 50" name="T92"/>
                <a:gd fmla="*/ 41 h 47" name="T93"/>
                <a:gd fmla="*/ 12 w 50" name="T94"/>
                <a:gd fmla="*/ 42 h 47" name="T95"/>
                <a:gd fmla="*/ 14 w 50" name="T96"/>
                <a:gd fmla="*/ 47 h 47" name="T97"/>
                <a:gd fmla="*/ 39 w 50" name="T98"/>
                <a:gd fmla="*/ 46 h 47" name="T99"/>
                <a:gd fmla="*/ 32 w 50" name="T100"/>
                <a:gd fmla="*/ 42 h 47" name="T101"/>
                <a:gd fmla="*/ 49 w 50" name="T102"/>
                <a:gd fmla="*/ 37 h 47" name="T103"/>
                <a:gd fmla="*/ 50 w 50" name="T104"/>
                <a:gd fmla="*/ 9 h 47" name="T105"/>
                <a:gd fmla="*/ 7 w 50" name="T106"/>
                <a:gd fmla="*/ 0 h 4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7" w="50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gdLst>
                <a:gd fmla="*/ 15 w 25" name="T0"/>
                <a:gd fmla="*/ 18 h 21" name="T1"/>
                <a:gd fmla="*/ 8 w 25" name="T2"/>
                <a:gd fmla="*/ 13 h 21" name="T3"/>
                <a:gd fmla="*/ 2 w 25" name="T4"/>
                <a:gd fmla="*/ 8 h 21" name="T5"/>
                <a:gd fmla="*/ 4 w 25" name="T6"/>
                <a:gd fmla="*/ 9 h 21" name="T7"/>
                <a:gd fmla="*/ 12 w 25" name="T8"/>
                <a:gd fmla="*/ 15 h 21" name="T9"/>
                <a:gd fmla="*/ 19 w 25" name="T10"/>
                <a:gd fmla="*/ 19 h 21" name="T11"/>
                <a:gd fmla="*/ 22 w 25" name="T12"/>
                <a:gd fmla="*/ 18 h 21" name="T13"/>
                <a:gd fmla="*/ 19 w 25" name="T14"/>
                <a:gd fmla="*/ 18 h 21" name="T15"/>
                <a:gd fmla="*/ 13 w 25" name="T16"/>
                <a:gd fmla="*/ 15 h 21" name="T17"/>
                <a:gd fmla="*/ 7 w 25" name="T18"/>
                <a:gd fmla="*/ 10 h 21" name="T19"/>
                <a:gd fmla="*/ 8 w 25" name="T20"/>
                <a:gd fmla="*/ 7 h 21" name="T21"/>
                <a:gd fmla="*/ 13 w 25" name="T22"/>
                <a:gd fmla="*/ 5 h 21" name="T23"/>
                <a:gd fmla="*/ 18 w 25" name="T24"/>
                <a:gd fmla="*/ 3 h 21" name="T25"/>
                <a:gd fmla="*/ 24 w 25" name="T26"/>
                <a:gd fmla="*/ 14 h 21" name="T27"/>
                <a:gd fmla="*/ 24 w 25" name="T28"/>
                <a:gd fmla="*/ 16 h 21" name="T29"/>
                <a:gd fmla="*/ 6 w 25" name="T30"/>
                <a:gd fmla="*/ 9 h 21" name="T31"/>
                <a:gd fmla="*/ 4 w 25" name="T32"/>
                <a:gd fmla="*/ 8 h 21" name="T33"/>
                <a:gd fmla="*/ 2 w 25" name="T34"/>
                <a:gd fmla="*/ 6 h 21" name="T35"/>
                <a:gd fmla="*/ 11 w 25" name="T36"/>
                <a:gd fmla="*/ 5 h 21" name="T37"/>
                <a:gd fmla="*/ 11 w 25" name="T38"/>
                <a:gd fmla="*/ 5 h 21" name="T39"/>
                <a:gd fmla="*/ 6 w 25" name="T40"/>
                <a:gd fmla="*/ 9 h 21" name="T41"/>
                <a:gd fmla="*/ 11 w 25" name="T42"/>
                <a:gd fmla="*/ 4 h 21" name="T43"/>
                <a:gd fmla="*/ 7 w 25" name="T44"/>
                <a:gd fmla="*/ 1 h 21" name="T45"/>
                <a:gd fmla="*/ 16 w 25" name="T46"/>
                <a:gd fmla="*/ 2 h 21" name="T47"/>
                <a:gd fmla="*/ 12 w 25" name="T48"/>
                <a:gd fmla="*/ 4 h 21" name="T49"/>
                <a:gd fmla="*/ 7 w 25" name="T50"/>
                <a:gd fmla="*/ 0 h 21" name="T51"/>
                <a:gd fmla="*/ 5 w 25" name="T52"/>
                <a:gd fmla="*/ 1 h 21" name="T53"/>
                <a:gd fmla="*/ 1 w 25" name="T54"/>
                <a:gd fmla="*/ 4 h 21" name="T55"/>
                <a:gd fmla="*/ 1 w 25" name="T56"/>
                <a:gd fmla="*/ 8 h 21" name="T57"/>
                <a:gd fmla="*/ 8 w 25" name="T58"/>
                <a:gd fmla="*/ 14 h 21" name="T59"/>
                <a:gd fmla="*/ 14 w 25" name="T60"/>
                <a:gd fmla="*/ 19 h 21" name="T61"/>
                <a:gd fmla="*/ 23 w 25" name="T62"/>
                <a:gd fmla="*/ 19 h 21" name="T63"/>
                <a:gd fmla="*/ 19 w 25" name="T64"/>
                <a:gd fmla="*/ 3 h 2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1" w="25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gdLst>
                <a:gd fmla="*/ 10 w 56" name="T0"/>
                <a:gd fmla="*/ 12 h 14" name="T1"/>
                <a:gd fmla="*/ 8 w 56" name="T2"/>
                <a:gd fmla="*/ 12 h 14" name="T3"/>
                <a:gd fmla="*/ 11 w 56" name="T4"/>
                <a:gd fmla="*/ 12 h 14" name="T5"/>
                <a:gd fmla="*/ 11 w 56" name="T6"/>
                <a:gd fmla="*/ 12 h 14" name="T7"/>
                <a:gd fmla="*/ 16 w 56" name="T8"/>
                <a:gd fmla="*/ 12 h 14" name="T9"/>
                <a:gd fmla="*/ 17 w 56" name="T10"/>
                <a:gd fmla="*/ 12 h 14" name="T11"/>
                <a:gd fmla="*/ 19 w 56" name="T12"/>
                <a:gd fmla="*/ 12 h 14" name="T13"/>
                <a:gd fmla="*/ 6 w 56" name="T14"/>
                <a:gd fmla="*/ 12 h 14" name="T15"/>
                <a:gd fmla="*/ 7 w 56" name="T16"/>
                <a:gd fmla="*/ 12 h 14" name="T17"/>
                <a:gd fmla="*/ 20 w 56" name="T18"/>
                <a:gd fmla="*/ 12 h 14" name="T19"/>
                <a:gd fmla="*/ 23 w 56" name="T20"/>
                <a:gd fmla="*/ 12 h 14" name="T21"/>
                <a:gd fmla="*/ 24 w 56" name="T22"/>
                <a:gd fmla="*/ 12 h 14" name="T23"/>
                <a:gd fmla="*/ 24 w 56" name="T24"/>
                <a:gd fmla="*/ 12 h 14" name="T25"/>
                <a:gd fmla="*/ 29 w 56" name="T26"/>
                <a:gd fmla="*/ 11 h 14" name="T27"/>
                <a:gd fmla="*/ 29 w 56" name="T28"/>
                <a:gd fmla="*/ 12 h 14" name="T29"/>
                <a:gd fmla="*/ 29 w 56" name="T30"/>
                <a:gd fmla="*/ 11 h 14" name="T31"/>
                <a:gd fmla="*/ 29 w 56" name="T32"/>
                <a:gd fmla="*/ 12 h 14" name="T33"/>
                <a:gd fmla="*/ 33 w 56" name="T34"/>
                <a:gd fmla="*/ 11 h 14" name="T35"/>
                <a:gd fmla="*/ 34 w 56" name="T36"/>
                <a:gd fmla="*/ 12 h 14" name="T37"/>
                <a:gd fmla="*/ 35 w 56" name="T38"/>
                <a:gd fmla="*/ 12 h 14" name="T39"/>
                <a:gd fmla="*/ 37 w 56" name="T40"/>
                <a:gd fmla="*/ 12 h 14" name="T41"/>
                <a:gd fmla="*/ 38 w 56" name="T42"/>
                <a:gd fmla="*/ 12 h 14" name="T43"/>
                <a:gd fmla="*/ 39 w 56" name="T44"/>
                <a:gd fmla="*/ 12 h 14" name="T45"/>
                <a:gd fmla="*/ 41 w 56" name="T46"/>
                <a:gd fmla="*/ 12 h 14" name="T47"/>
                <a:gd fmla="*/ 42 w 56" name="T48"/>
                <a:gd fmla="*/ 11 h 14" name="T49"/>
                <a:gd fmla="*/ 42 w 56" name="T50"/>
                <a:gd fmla="*/ 12 h 14" name="T51"/>
                <a:gd fmla="*/ 46 w 56" name="T52"/>
                <a:gd fmla="*/ 11 h 14" name="T53"/>
                <a:gd fmla="*/ 46 w 56" name="T54"/>
                <a:gd fmla="*/ 12 h 14" name="T55"/>
                <a:gd fmla="*/ 48 w 56" name="T56"/>
                <a:gd fmla="*/ 12 h 14" name="T57"/>
                <a:gd fmla="*/ 49 w 56" name="T58"/>
                <a:gd fmla="*/ 12 h 14" name="T59"/>
                <a:gd fmla="*/ 50 w 56" name="T60"/>
                <a:gd fmla="*/ 12 h 14" name="T61"/>
                <a:gd fmla="*/ 4 w 56" name="T62"/>
                <a:gd fmla="*/ 11 h 14" name="T63"/>
                <a:gd fmla="*/ 3 w 56" name="T64"/>
                <a:gd fmla="*/ 12 h 14" name="T65"/>
                <a:gd fmla="*/ 53 w 56" name="T66"/>
                <a:gd fmla="*/ 11 h 14" name="T67"/>
                <a:gd fmla="*/ 53 w 56" name="T68"/>
                <a:gd fmla="*/ 12 h 14" name="T69"/>
                <a:gd fmla="*/ 55 w 56" name="T70"/>
                <a:gd fmla="*/ 12 h 14" name="T71"/>
                <a:gd fmla="*/ 1 w 56" name="T72"/>
                <a:gd fmla="*/ 11 h 14" name="T73"/>
                <a:gd fmla="*/ 2 w 56" name="T74"/>
                <a:gd fmla="*/ 12 h 14" name="T75"/>
                <a:gd fmla="*/ 9 w 56" name="T76"/>
                <a:gd fmla="*/ 2 h 14" name="T77"/>
                <a:gd fmla="*/ 51 w 56" name="T78"/>
                <a:gd fmla="*/ 1 h 14" name="T79"/>
                <a:gd fmla="*/ 10 w 56" name="T80"/>
                <a:gd fmla="*/ 11 h 14" name="T81"/>
                <a:gd fmla="*/ 8 w 56" name="T82"/>
                <a:gd fmla="*/ 1 h 14" name="T83"/>
                <a:gd fmla="*/ 1 w 56" name="T84"/>
                <a:gd fmla="*/ 10 h 14" name="T85"/>
                <a:gd fmla="*/ 0 w 56" name="T86"/>
                <a:gd fmla="*/ 13 h 14" name="T87"/>
                <a:gd fmla="*/ 1 w 56" name="T88"/>
                <a:gd fmla="*/ 14 h 14" name="T89"/>
                <a:gd fmla="*/ 13 w 56" name="T90"/>
                <a:gd fmla="*/ 13 h 14" name="T91"/>
                <a:gd fmla="*/ 13 w 56" name="T92"/>
                <a:gd fmla="*/ 13 h 14" name="T93"/>
                <a:gd fmla="*/ 16 w 56" name="T94"/>
                <a:gd fmla="*/ 13 h 14" name="T95"/>
                <a:gd fmla="*/ 19 w 56" name="T96"/>
                <a:gd fmla="*/ 13 h 14" name="T97"/>
                <a:gd fmla="*/ 20 w 56" name="T98"/>
                <a:gd fmla="*/ 13 h 14" name="T99"/>
                <a:gd fmla="*/ 23 w 56" name="T100"/>
                <a:gd fmla="*/ 13 h 14" name="T101"/>
                <a:gd fmla="*/ 28 w 56" name="T102"/>
                <a:gd fmla="*/ 13 h 14" name="T103"/>
                <a:gd fmla="*/ 33 w 56" name="T104"/>
                <a:gd fmla="*/ 13 h 14" name="T105"/>
                <a:gd fmla="*/ 33 w 56" name="T106"/>
                <a:gd fmla="*/ 13 h 14" name="T107"/>
                <a:gd fmla="*/ 55 w 56" name="T108"/>
                <a:gd fmla="*/ 13 h 14" name="T109"/>
                <a:gd fmla="*/ 56 w 56" name="T110"/>
                <a:gd fmla="*/ 13 h 14" name="T111"/>
                <a:gd fmla="*/ 56 w 56" name="T112"/>
                <a:gd fmla="*/ 11 h 14" name="T113"/>
                <a:gd fmla="*/ 50 w 56" name="T114"/>
                <a:gd fmla="*/ 0 h 1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4" w="56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gdLst>
                <a:gd fmla="*/ 1 w 23" name="T0"/>
                <a:gd fmla="*/ 2 h 3" name="T1"/>
                <a:gd fmla="*/ 1 w 23" name="T2"/>
                <a:gd fmla="*/ 2 h 3" name="T3"/>
                <a:gd fmla="*/ 1 w 23" name="T4"/>
                <a:gd fmla="*/ 1 h 3" name="T5"/>
                <a:gd fmla="*/ 13 w 23" name="T6"/>
                <a:gd fmla="*/ 1 h 3" name="T7"/>
                <a:gd fmla="*/ 22 w 23" name="T8"/>
                <a:gd fmla="*/ 1 h 3" name="T9"/>
                <a:gd fmla="*/ 22 w 23" name="T10"/>
                <a:gd fmla="*/ 2 h 3" name="T11"/>
                <a:gd fmla="*/ 11 w 23" name="T12"/>
                <a:gd fmla="*/ 2 h 3" name="T13"/>
                <a:gd fmla="*/ 1 w 23" name="T14"/>
                <a:gd fmla="*/ 2 h 3" name="T15"/>
                <a:gd fmla="*/ 13 w 23" name="T16"/>
                <a:gd fmla="*/ 0 h 3" name="T17"/>
                <a:gd fmla="*/ 0 w 23" name="T18"/>
                <a:gd fmla="*/ 0 h 3" name="T19"/>
                <a:gd fmla="*/ 0 w 23" name="T20"/>
                <a:gd fmla="*/ 1 h 3" name="T21"/>
                <a:gd fmla="*/ 0 w 23" name="T22"/>
                <a:gd fmla="*/ 1 h 3" name="T23"/>
                <a:gd fmla="*/ 0 w 23" name="T24"/>
                <a:gd fmla="*/ 2 h 3" name="T25"/>
                <a:gd fmla="*/ 0 w 23" name="T26"/>
                <a:gd fmla="*/ 3 h 3" name="T27"/>
                <a:gd fmla="*/ 0 w 23" name="T28"/>
                <a:gd fmla="*/ 3 h 3" name="T29"/>
                <a:gd fmla="*/ 11 w 23" name="T30"/>
                <a:gd fmla="*/ 3 h 3" name="T31"/>
                <a:gd fmla="*/ 23 w 23" name="T32"/>
                <a:gd fmla="*/ 3 h 3" name="T33"/>
                <a:gd fmla="*/ 23 w 23" name="T34"/>
                <a:gd fmla="*/ 3 h 3" name="T35"/>
                <a:gd fmla="*/ 23 w 23" name="T36"/>
                <a:gd fmla="*/ 3 h 3" name="T37"/>
                <a:gd fmla="*/ 23 w 23" name="T38"/>
                <a:gd fmla="*/ 1 h 3" name="T39"/>
                <a:gd fmla="*/ 23 w 23" name="T40"/>
                <a:gd fmla="*/ 0 h 3" name="T41"/>
                <a:gd fmla="*/ 13 w 23" name="T42"/>
                <a:gd fmla="*/ 0 h 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" w="2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gdLst>
                <a:gd fmla="*/ 1 w 8" name="T0"/>
                <a:gd fmla="*/ 2 h 3" name="T1"/>
                <a:gd fmla="*/ 2 w 8" name="T2"/>
                <a:gd fmla="*/ 1 h 3" name="T3"/>
                <a:gd fmla="*/ 7 w 8" name="T4"/>
                <a:gd fmla="*/ 1 h 3" name="T5"/>
                <a:gd fmla="*/ 6 w 8" name="T6"/>
                <a:gd fmla="*/ 2 h 3" name="T7"/>
                <a:gd fmla="*/ 6 w 8" name="T8"/>
                <a:gd fmla="*/ 2 h 3" name="T9"/>
                <a:gd fmla="*/ 1 w 8" name="T10"/>
                <a:gd fmla="*/ 2 h 3" name="T11"/>
                <a:gd fmla="*/ 7 w 8" name="T12"/>
                <a:gd fmla="*/ 0 h 3" name="T13"/>
                <a:gd fmla="*/ 2 w 8" name="T14"/>
                <a:gd fmla="*/ 0 h 3" name="T15"/>
                <a:gd fmla="*/ 1 w 8" name="T16"/>
                <a:gd fmla="*/ 1 h 3" name="T17"/>
                <a:gd fmla="*/ 1 w 8" name="T18"/>
                <a:gd fmla="*/ 1 h 3" name="T19"/>
                <a:gd fmla="*/ 1 w 8" name="T20"/>
                <a:gd fmla="*/ 1 h 3" name="T21"/>
                <a:gd fmla="*/ 0 w 8" name="T22"/>
                <a:gd fmla="*/ 2 h 3" name="T23"/>
                <a:gd fmla="*/ 0 w 8" name="T24"/>
                <a:gd fmla="*/ 3 h 3" name="T25"/>
                <a:gd fmla="*/ 7 w 8" name="T26"/>
                <a:gd fmla="*/ 3 h 3" name="T27"/>
                <a:gd fmla="*/ 7 w 8" name="T28"/>
                <a:gd fmla="*/ 2 h 3" name="T29"/>
                <a:gd fmla="*/ 7 w 8" name="T30"/>
                <a:gd fmla="*/ 2 h 3" name="T31"/>
                <a:gd fmla="*/ 8 w 8" name="T32"/>
                <a:gd fmla="*/ 1 h 3" name="T33"/>
                <a:gd fmla="*/ 8 w 8" name="T34"/>
                <a:gd fmla="*/ 0 h 3" name="T35"/>
                <a:gd fmla="*/ 7 w 8" name="T36"/>
                <a:gd fmla="*/ 0 h 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" w="8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gdLst>
                <a:gd fmla="*/ 2 w 8" name="T0"/>
                <a:gd fmla="*/ 2 h 3" name="T1"/>
                <a:gd fmla="*/ 2 w 8" name="T2"/>
                <a:gd fmla="*/ 2 h 3" name="T3"/>
                <a:gd fmla="*/ 7 w 8" name="T4"/>
                <a:gd fmla="*/ 1 h 3" name="T5"/>
                <a:gd fmla="*/ 7 w 8" name="T6"/>
                <a:gd fmla="*/ 2 h 3" name="T7"/>
                <a:gd fmla="*/ 6 w 8" name="T8"/>
                <a:gd fmla="*/ 2 h 3" name="T9"/>
                <a:gd fmla="*/ 2 w 8" name="T10"/>
                <a:gd fmla="*/ 2 h 3" name="T11"/>
                <a:gd fmla="*/ 8 w 8" name="T12"/>
                <a:gd fmla="*/ 0 h 3" name="T13"/>
                <a:gd fmla="*/ 2 w 8" name="T14"/>
                <a:gd fmla="*/ 1 h 3" name="T15"/>
                <a:gd fmla="*/ 1 w 8" name="T16"/>
                <a:gd fmla="*/ 1 h 3" name="T17"/>
                <a:gd fmla="*/ 1 w 8" name="T18"/>
                <a:gd fmla="*/ 1 h 3" name="T19"/>
                <a:gd fmla="*/ 1 w 8" name="T20"/>
                <a:gd fmla="*/ 1 h 3" name="T21"/>
                <a:gd fmla="*/ 0 w 8" name="T22"/>
                <a:gd fmla="*/ 3 h 3" name="T23"/>
                <a:gd fmla="*/ 0 w 8" name="T24"/>
                <a:gd fmla="*/ 3 h 3" name="T25"/>
                <a:gd fmla="*/ 7 w 8" name="T26"/>
                <a:gd fmla="*/ 3 h 3" name="T27"/>
                <a:gd fmla="*/ 7 w 8" name="T28"/>
                <a:gd fmla="*/ 2 h 3" name="T29"/>
                <a:gd fmla="*/ 7 w 8" name="T30"/>
                <a:gd fmla="*/ 2 h 3" name="T31"/>
                <a:gd fmla="*/ 8 w 8" name="T32"/>
                <a:gd fmla="*/ 1 h 3" name="T33"/>
                <a:gd fmla="*/ 8 w 8" name="T34"/>
                <a:gd fmla="*/ 1 h 3" name="T35"/>
                <a:gd fmla="*/ 8 w 8" name="T36"/>
                <a:gd fmla="*/ 0 h 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" w="8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gdLst>
                <a:gd fmla="*/ 1 w 5" name="T0"/>
                <a:gd fmla="*/ 2 h 3" name="T1"/>
                <a:gd fmla="*/ 1 w 5" name="T2"/>
                <a:gd fmla="*/ 1 h 3" name="T3"/>
                <a:gd fmla="*/ 4 w 5" name="T4"/>
                <a:gd fmla="*/ 1 h 3" name="T5"/>
                <a:gd fmla="*/ 4 w 5" name="T6"/>
                <a:gd fmla="*/ 2 h 3" name="T7"/>
                <a:gd fmla="*/ 1 w 5" name="T8"/>
                <a:gd fmla="*/ 2 h 3" name="T9"/>
                <a:gd fmla="*/ 1 w 5" name="T10"/>
                <a:gd fmla="*/ 0 h 3" name="T11"/>
                <a:gd fmla="*/ 0 w 5" name="T12"/>
                <a:gd fmla="*/ 0 h 3" name="T13"/>
                <a:gd fmla="*/ 0 w 5" name="T14"/>
                <a:gd fmla="*/ 2 h 3" name="T15"/>
                <a:gd fmla="*/ 0 w 5" name="T16"/>
                <a:gd fmla="*/ 2 h 3" name="T17"/>
                <a:gd fmla="*/ 0 w 5" name="T18"/>
                <a:gd fmla="*/ 3 h 3" name="T19"/>
                <a:gd fmla="*/ 5 w 5" name="T20"/>
                <a:gd fmla="*/ 3 h 3" name="T21"/>
                <a:gd fmla="*/ 5 w 5" name="T22"/>
                <a:gd fmla="*/ 2 h 3" name="T23"/>
                <a:gd fmla="*/ 5 w 5" name="T24"/>
                <a:gd fmla="*/ 2 h 3" name="T25"/>
                <a:gd fmla="*/ 5 w 5" name="T26"/>
                <a:gd fmla="*/ 0 h 3" name="T27"/>
                <a:gd fmla="*/ 5 w 5" name="T28"/>
                <a:gd fmla="*/ 0 h 3" name="T29"/>
                <a:gd fmla="*/ 1 w 5" name="T30"/>
                <a:gd fmla="*/ 0 h 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" w="5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gdLst>
                <a:gd fmla="*/ 1 w 7" name="T0"/>
                <a:gd fmla="*/ 1 h 2" name="T1"/>
                <a:gd fmla="*/ 1 w 7" name="T2"/>
                <a:gd fmla="*/ 1 h 2" name="T3"/>
                <a:gd fmla="*/ 5 w 7" name="T4"/>
                <a:gd fmla="*/ 1 h 2" name="T5"/>
                <a:gd fmla="*/ 6 w 7" name="T6"/>
                <a:gd fmla="*/ 1 h 2" name="T7"/>
                <a:gd fmla="*/ 6 w 7" name="T8"/>
                <a:gd fmla="*/ 1 h 2" name="T9"/>
                <a:gd fmla="*/ 1 w 7" name="T10"/>
                <a:gd fmla="*/ 1 h 2" name="T11"/>
                <a:gd fmla="*/ 0 w 7" name="T12"/>
                <a:gd fmla="*/ 0 h 2" name="T13"/>
                <a:gd fmla="*/ 0 w 7" name="T14"/>
                <a:gd fmla="*/ 0 h 2" name="T15"/>
                <a:gd fmla="*/ 0 w 7" name="T16"/>
                <a:gd fmla="*/ 1 h 2" name="T17"/>
                <a:gd fmla="*/ 0 w 7" name="T18"/>
                <a:gd fmla="*/ 2 h 2" name="T19"/>
                <a:gd fmla="*/ 1 w 7" name="T20"/>
                <a:gd fmla="*/ 2 h 2" name="T21"/>
                <a:gd fmla="*/ 7 w 7" name="T22"/>
                <a:gd fmla="*/ 2 h 2" name="T23"/>
                <a:gd fmla="*/ 7 w 7" name="T24"/>
                <a:gd fmla="*/ 2 h 2" name="T25"/>
                <a:gd fmla="*/ 7 w 7" name="T26"/>
                <a:gd fmla="*/ 2 h 2" name="T27"/>
                <a:gd fmla="*/ 7 w 7" name="T28"/>
                <a:gd fmla="*/ 1 h 2" name="T29"/>
                <a:gd fmla="*/ 5 w 7" name="T30"/>
                <a:gd fmla="*/ 0 h 2" name="T31"/>
                <a:gd fmla="*/ 0 w 7" name="T32"/>
                <a:gd fmla="*/ 0 h 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" w="7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gdLst>
                <a:gd fmla="*/ 2 w 8" name="T0"/>
                <a:gd fmla="*/ 2 h 3" name="T1"/>
                <a:gd fmla="*/ 2 w 8" name="T2"/>
                <a:gd fmla="*/ 1 h 3" name="T3"/>
                <a:gd fmla="*/ 6 w 8" name="T4"/>
                <a:gd fmla="*/ 1 h 3" name="T5"/>
                <a:gd fmla="*/ 7 w 8" name="T6"/>
                <a:gd fmla="*/ 2 h 3" name="T7"/>
                <a:gd fmla="*/ 7 w 8" name="T8"/>
                <a:gd fmla="*/ 2 h 3" name="T9"/>
                <a:gd fmla="*/ 2 w 8" name="T10"/>
                <a:gd fmla="*/ 2 h 3" name="T11"/>
                <a:gd fmla="*/ 1 w 8" name="T12"/>
                <a:gd fmla="*/ 0 h 3" name="T13"/>
                <a:gd fmla="*/ 0 w 8" name="T14"/>
                <a:gd fmla="*/ 1 h 3" name="T15"/>
                <a:gd fmla="*/ 0 w 8" name="T16"/>
                <a:gd fmla="*/ 1 h 3" name="T17"/>
                <a:gd fmla="*/ 1 w 8" name="T18"/>
                <a:gd fmla="*/ 3 h 3" name="T19"/>
                <a:gd fmla="*/ 1 w 8" name="T20"/>
                <a:gd fmla="*/ 3 h 3" name="T21"/>
                <a:gd fmla="*/ 7 w 8" name="T22"/>
                <a:gd fmla="*/ 3 h 3" name="T23"/>
                <a:gd fmla="*/ 8 w 8" name="T24"/>
                <a:gd fmla="*/ 2 h 3" name="T25"/>
                <a:gd fmla="*/ 8 w 8" name="T26"/>
                <a:gd fmla="*/ 2 h 3" name="T27"/>
                <a:gd fmla="*/ 8 w 8" name="T28"/>
                <a:gd fmla="*/ 1 h 3" name="T29"/>
                <a:gd fmla="*/ 6 w 8" name="T30"/>
                <a:gd fmla="*/ 0 h 3" name="T31"/>
                <a:gd fmla="*/ 1 w 8" name="T32"/>
                <a:gd fmla="*/ 0 h 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" w="8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gdLst>
                <a:gd fmla="*/ 1 w 6" name="T0"/>
                <a:gd fmla="*/ 2 h 3" name="T1"/>
                <a:gd fmla="*/ 1 w 6" name="T2"/>
                <a:gd fmla="*/ 1 h 3" name="T3"/>
                <a:gd fmla="*/ 5 w 6" name="T4"/>
                <a:gd fmla="*/ 1 h 3" name="T5"/>
                <a:gd fmla="*/ 5 w 6" name="T6"/>
                <a:gd fmla="*/ 1 h 3" name="T7"/>
                <a:gd fmla="*/ 5 w 6" name="T8"/>
                <a:gd fmla="*/ 1 h 3" name="T9"/>
                <a:gd fmla="*/ 5 w 6" name="T10"/>
                <a:gd fmla="*/ 2 h 3" name="T11"/>
                <a:gd fmla="*/ 1 w 6" name="T12"/>
                <a:gd fmla="*/ 2 h 3" name="T13"/>
                <a:gd fmla="*/ 1 w 6" name="T14"/>
                <a:gd fmla="*/ 0 h 3" name="T15"/>
                <a:gd fmla="*/ 0 w 6" name="T16"/>
                <a:gd fmla="*/ 0 h 3" name="T17"/>
                <a:gd fmla="*/ 0 w 6" name="T18"/>
                <a:gd fmla="*/ 1 h 3" name="T19"/>
                <a:gd fmla="*/ 0 w 6" name="T20"/>
                <a:gd fmla="*/ 2 h 3" name="T21"/>
                <a:gd fmla="*/ 1 w 6" name="T22"/>
                <a:gd fmla="*/ 3 h 3" name="T23"/>
                <a:gd fmla="*/ 6 w 6" name="T24"/>
                <a:gd fmla="*/ 3 h 3" name="T25"/>
                <a:gd fmla="*/ 6 w 6" name="T26"/>
                <a:gd fmla="*/ 2 h 3" name="T27"/>
                <a:gd fmla="*/ 6 w 6" name="T28"/>
                <a:gd fmla="*/ 2 h 3" name="T29"/>
                <a:gd fmla="*/ 6 w 6" name="T30"/>
                <a:gd fmla="*/ 1 h 3" name="T31"/>
                <a:gd fmla="*/ 6 w 6" name="T32"/>
                <a:gd fmla="*/ 1 h 3" name="T33"/>
                <a:gd fmla="*/ 6 w 6" name="T34"/>
                <a:gd fmla="*/ 0 h 3" name="T35"/>
                <a:gd fmla="*/ 5 w 6" name="T36"/>
                <a:gd fmla="*/ 0 h 3" name="T37"/>
                <a:gd fmla="*/ 1 w 6" name="T38"/>
                <a:gd fmla="*/ 0 h 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" w="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gdLst>
                <a:gd fmla="*/ 1 w 6" name="T0"/>
                <a:gd fmla="*/ 2 h 3" name="T1"/>
                <a:gd fmla="*/ 1 w 6" name="T2"/>
                <a:gd fmla="*/ 1 h 3" name="T3"/>
                <a:gd fmla="*/ 4 w 6" name="T4"/>
                <a:gd fmla="*/ 1 h 3" name="T5"/>
                <a:gd fmla="*/ 4 w 6" name="T6"/>
                <a:gd fmla="*/ 2 h 3" name="T7"/>
                <a:gd fmla="*/ 5 w 6" name="T8"/>
                <a:gd fmla="*/ 2 h 3" name="T9"/>
                <a:gd fmla="*/ 5 w 6" name="T10"/>
                <a:gd fmla="*/ 2 h 3" name="T11"/>
                <a:gd fmla="*/ 1 w 6" name="T12"/>
                <a:gd fmla="*/ 2 h 3" name="T13"/>
                <a:gd fmla="*/ 0 w 6" name="T14"/>
                <a:gd fmla="*/ 0 h 3" name="T15"/>
                <a:gd fmla="*/ 0 w 6" name="T16"/>
                <a:gd fmla="*/ 0 h 3" name="T17"/>
                <a:gd fmla="*/ 0 w 6" name="T18"/>
                <a:gd fmla="*/ 1 h 3" name="T19"/>
                <a:gd fmla="*/ 0 w 6" name="T20"/>
                <a:gd fmla="*/ 2 h 3" name="T21"/>
                <a:gd fmla="*/ 0 w 6" name="T22"/>
                <a:gd fmla="*/ 3 h 3" name="T23"/>
                <a:gd fmla="*/ 5 w 6" name="T24"/>
                <a:gd fmla="*/ 3 h 3" name="T25"/>
                <a:gd fmla="*/ 6 w 6" name="T26"/>
                <a:gd fmla="*/ 2 h 3" name="T27"/>
                <a:gd fmla="*/ 6 w 6" name="T28"/>
                <a:gd fmla="*/ 2 h 3" name="T29"/>
                <a:gd fmla="*/ 5 w 6" name="T30"/>
                <a:gd fmla="*/ 1 h 3" name="T31"/>
                <a:gd fmla="*/ 5 w 6" name="T32"/>
                <a:gd fmla="*/ 1 h 3" name="T33"/>
                <a:gd fmla="*/ 5 w 6" name="T34"/>
                <a:gd fmla="*/ 1 h 3" name="T35"/>
                <a:gd fmla="*/ 5 w 6" name="T36"/>
                <a:gd fmla="*/ 0 h 3" name="T37"/>
                <a:gd fmla="*/ 0 w 6" name="T38"/>
                <a:gd fmla="*/ 0 h 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" w="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gdLst>
                <a:gd fmla="*/ 1 w 6" name="T0"/>
                <a:gd fmla="*/ 2 h 3" name="T1"/>
                <a:gd fmla="*/ 2 w 6" name="T2"/>
                <a:gd fmla="*/ 1 h 3" name="T3"/>
                <a:gd fmla="*/ 5 w 6" name="T4"/>
                <a:gd fmla="*/ 1 h 3" name="T5"/>
                <a:gd fmla="*/ 5 w 6" name="T6"/>
                <a:gd fmla="*/ 2 h 3" name="T7"/>
                <a:gd fmla="*/ 1 w 6" name="T8"/>
                <a:gd fmla="*/ 2 h 3" name="T9"/>
                <a:gd fmla="*/ 6 w 6" name="T10"/>
                <a:gd fmla="*/ 0 h 3" name="T11"/>
                <a:gd fmla="*/ 1 w 6" name="T12"/>
                <a:gd fmla="*/ 0 h 3" name="T13"/>
                <a:gd fmla="*/ 1 w 6" name="T14"/>
                <a:gd fmla="*/ 0 h 3" name="T15"/>
                <a:gd fmla="*/ 0 w 6" name="T16"/>
                <a:gd fmla="*/ 2 h 3" name="T17"/>
                <a:gd fmla="*/ 0 w 6" name="T18"/>
                <a:gd fmla="*/ 2 h 3" name="T19"/>
                <a:gd fmla="*/ 1 w 6" name="T20"/>
                <a:gd fmla="*/ 3 h 3" name="T21"/>
                <a:gd fmla="*/ 5 w 6" name="T22"/>
                <a:gd fmla="*/ 3 h 3" name="T23"/>
                <a:gd fmla="*/ 6 w 6" name="T24"/>
                <a:gd fmla="*/ 2 h 3" name="T25"/>
                <a:gd fmla="*/ 6 w 6" name="T26"/>
                <a:gd fmla="*/ 2 h 3" name="T27"/>
                <a:gd fmla="*/ 6 w 6" name="T28"/>
                <a:gd fmla="*/ 2 h 3" name="T29"/>
                <a:gd fmla="*/ 6 w 6" name="T30"/>
                <a:gd fmla="*/ 1 h 3" name="T31"/>
                <a:gd fmla="*/ 6 w 6" name="T32"/>
                <a:gd fmla="*/ 0 h 3" name="T33"/>
                <a:gd fmla="*/ 6 w 6" name="T34"/>
                <a:gd fmla="*/ 0 h 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" w="6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gdLst>
                <a:gd fmla="*/ 2 w 7" name="T0"/>
                <a:gd fmla="*/ 2 h 3" name="T1"/>
                <a:gd fmla="*/ 2 w 7" name="T2"/>
                <a:gd fmla="*/ 1 h 3" name="T3"/>
                <a:gd fmla="*/ 5 w 7" name="T4"/>
                <a:gd fmla="*/ 1 h 3" name="T5"/>
                <a:gd fmla="*/ 5 w 7" name="T6"/>
                <a:gd fmla="*/ 1 h 3" name="T7"/>
                <a:gd fmla="*/ 5 w 7" name="T8"/>
                <a:gd fmla="*/ 2 h 3" name="T9"/>
                <a:gd fmla="*/ 2 w 7" name="T10"/>
                <a:gd fmla="*/ 2 h 3" name="T11"/>
                <a:gd fmla="*/ 6 w 7" name="T12"/>
                <a:gd fmla="*/ 0 h 3" name="T13"/>
                <a:gd fmla="*/ 1 w 7" name="T14"/>
                <a:gd fmla="*/ 0 h 3" name="T15"/>
                <a:gd fmla="*/ 1 w 7" name="T16"/>
                <a:gd fmla="*/ 0 h 3" name="T17"/>
                <a:gd fmla="*/ 0 w 7" name="T18"/>
                <a:gd fmla="*/ 2 h 3" name="T19"/>
                <a:gd fmla="*/ 0 w 7" name="T20"/>
                <a:gd fmla="*/ 3 h 3" name="T21"/>
                <a:gd fmla="*/ 1 w 7" name="T22"/>
                <a:gd fmla="*/ 3 h 3" name="T23"/>
                <a:gd fmla="*/ 6 w 7" name="T24"/>
                <a:gd fmla="*/ 3 h 3" name="T25"/>
                <a:gd fmla="*/ 6 w 7" name="T26"/>
                <a:gd fmla="*/ 2 h 3" name="T27"/>
                <a:gd fmla="*/ 6 w 7" name="T28"/>
                <a:gd fmla="*/ 2 h 3" name="T29"/>
                <a:gd fmla="*/ 6 w 7" name="T30"/>
                <a:gd fmla="*/ 2 h 3" name="T31"/>
                <a:gd fmla="*/ 7 w 7" name="T32"/>
                <a:gd fmla="*/ 1 h 3" name="T33"/>
                <a:gd fmla="*/ 7 w 7" name="T34"/>
                <a:gd fmla="*/ 0 h 3" name="T35"/>
                <a:gd fmla="*/ 6 w 7" name="T36"/>
                <a:gd fmla="*/ 0 h 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" w="7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84"/>
            <p:cNvSpPr/>
            <p:nvPr/>
          </p:nvSpPr>
          <p:spPr bwMode="auto">
            <a:xfrm>
              <a:off x="3558" y="2298"/>
              <a:ext cx="10" cy="12"/>
            </a:xfrm>
            <a:custGeom>
              <a:gdLst>
                <a:gd fmla="*/ 10 w 10" name="T0"/>
                <a:gd fmla="*/ 0 h 12" name="T1"/>
                <a:gd fmla="*/ 7 w 10" name="T2"/>
                <a:gd fmla="*/ 0 h 12" name="T3"/>
                <a:gd fmla="*/ 0 w 10" name="T4"/>
                <a:gd fmla="*/ 12 h 12" name="T5"/>
                <a:gd fmla="*/ 0 w 10" name="T6"/>
                <a:gd fmla="*/ 12 h 12" name="T7"/>
                <a:gd fmla="*/ 0 w 10" name="T8"/>
                <a:gd fmla="*/ 12 h 12" name="T9"/>
                <a:gd fmla="*/ 0 w 10" name="T10"/>
                <a:gd fmla="*/ 12 h 12" name="T11"/>
                <a:gd fmla="*/ 10 w 10" name="T12"/>
                <a:gd fmla="*/ 0 h 12" name="T13"/>
                <a:gd fmla="*/ 10 w 10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0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Freeform 85"/>
            <p:cNvSpPr/>
            <p:nvPr/>
          </p:nvSpPr>
          <p:spPr bwMode="auto">
            <a:xfrm>
              <a:off x="3558" y="2298"/>
              <a:ext cx="10" cy="12"/>
            </a:xfrm>
            <a:custGeom>
              <a:gdLst>
                <a:gd fmla="*/ 10 w 10" name="T0"/>
                <a:gd fmla="*/ 0 h 12" name="T1"/>
                <a:gd fmla="*/ 7 w 10" name="T2"/>
                <a:gd fmla="*/ 0 h 12" name="T3"/>
                <a:gd fmla="*/ 0 w 10" name="T4"/>
                <a:gd fmla="*/ 12 h 12" name="T5"/>
                <a:gd fmla="*/ 0 w 10" name="T6"/>
                <a:gd fmla="*/ 12 h 12" name="T7"/>
                <a:gd fmla="*/ 0 w 10" name="T8"/>
                <a:gd fmla="*/ 12 h 12" name="T9"/>
                <a:gd fmla="*/ 0 w 10" name="T10"/>
                <a:gd fmla="*/ 12 h 12" name="T11"/>
                <a:gd fmla="*/ 10 w 10" name="T12"/>
                <a:gd fmla="*/ 0 h 12" name="T13"/>
                <a:gd fmla="*/ 10 w 10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0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Freeform 86"/>
            <p:cNvSpPr/>
            <p:nvPr/>
          </p:nvSpPr>
          <p:spPr bwMode="auto">
            <a:xfrm>
              <a:off x="3558" y="2327"/>
              <a:ext cx="7" cy="9"/>
            </a:xfrm>
            <a:custGeom>
              <a:gdLst>
                <a:gd fmla="*/ 7 w 7" name="T0"/>
                <a:gd fmla="*/ 0 h 9" name="T1"/>
                <a:gd fmla="*/ 7 w 7" name="T2"/>
                <a:gd fmla="*/ 0 h 9" name="T3"/>
                <a:gd fmla="*/ 0 w 7" name="T4"/>
                <a:gd fmla="*/ 9 h 9" name="T5"/>
                <a:gd fmla="*/ 0 w 7" name="T6"/>
                <a:gd fmla="*/ 9 h 9" name="T7"/>
                <a:gd fmla="*/ 0 w 7" name="T8"/>
                <a:gd fmla="*/ 9 h 9" name="T9"/>
                <a:gd fmla="*/ 0 w 7" name="T10"/>
                <a:gd fmla="*/ 9 h 9" name="T11"/>
                <a:gd fmla="*/ 7 w 7" name="T12"/>
                <a:gd fmla="*/ 0 h 9" name="T13"/>
                <a:gd fmla="*/ 7 w 7" name="T14"/>
                <a:gd fmla="*/ 0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7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1" name="Freeform 87"/>
            <p:cNvSpPr/>
            <p:nvPr/>
          </p:nvSpPr>
          <p:spPr bwMode="auto">
            <a:xfrm>
              <a:off x="3558" y="2327"/>
              <a:ext cx="7" cy="9"/>
            </a:xfrm>
            <a:custGeom>
              <a:gdLst>
                <a:gd fmla="*/ 7 w 7" name="T0"/>
                <a:gd fmla="*/ 0 h 9" name="T1"/>
                <a:gd fmla="*/ 7 w 7" name="T2"/>
                <a:gd fmla="*/ 0 h 9" name="T3"/>
                <a:gd fmla="*/ 0 w 7" name="T4"/>
                <a:gd fmla="*/ 9 h 9" name="T5"/>
                <a:gd fmla="*/ 0 w 7" name="T6"/>
                <a:gd fmla="*/ 9 h 9" name="T7"/>
                <a:gd fmla="*/ 0 w 7" name="T8"/>
                <a:gd fmla="*/ 9 h 9" name="T9"/>
                <a:gd fmla="*/ 0 w 7" name="T10"/>
                <a:gd fmla="*/ 9 h 9" name="T11"/>
                <a:gd fmla="*/ 7 w 7" name="T12"/>
                <a:gd fmla="*/ 0 h 9" name="T13"/>
                <a:gd fmla="*/ 7 w 7" name="T14"/>
                <a:gd fmla="*/ 0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7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88"/>
            <p:cNvSpPr/>
            <p:nvPr/>
          </p:nvSpPr>
          <p:spPr bwMode="auto">
            <a:xfrm>
              <a:off x="3556" y="2334"/>
              <a:ext cx="9" cy="12"/>
            </a:xfrm>
            <a:custGeom>
              <a:gdLst>
                <a:gd fmla="*/ 9 w 9" name="T0"/>
                <a:gd fmla="*/ 0 h 12" name="T1"/>
                <a:gd fmla="*/ 9 w 9" name="T2"/>
                <a:gd fmla="*/ 0 h 12" name="T3"/>
                <a:gd fmla="*/ 0 w 9" name="T4"/>
                <a:gd fmla="*/ 12 h 12" name="T5"/>
                <a:gd fmla="*/ 0 w 9" name="T6"/>
                <a:gd fmla="*/ 12 h 12" name="T7"/>
                <a:gd fmla="*/ 0 w 9" name="T8"/>
                <a:gd fmla="*/ 12 h 12" name="T9"/>
                <a:gd fmla="*/ 0 w 9" name="T10"/>
                <a:gd fmla="*/ 12 h 12" name="T11"/>
                <a:gd fmla="*/ 9 w 9" name="T12"/>
                <a:gd fmla="*/ 2 h 12" name="T13"/>
                <a:gd fmla="*/ 9 w 9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9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89"/>
            <p:cNvSpPr/>
            <p:nvPr/>
          </p:nvSpPr>
          <p:spPr bwMode="auto">
            <a:xfrm>
              <a:off x="3556" y="2334"/>
              <a:ext cx="9" cy="12"/>
            </a:xfrm>
            <a:custGeom>
              <a:gdLst>
                <a:gd fmla="*/ 9 w 9" name="T0"/>
                <a:gd fmla="*/ 0 h 12" name="T1"/>
                <a:gd fmla="*/ 9 w 9" name="T2"/>
                <a:gd fmla="*/ 0 h 12" name="T3"/>
                <a:gd fmla="*/ 0 w 9" name="T4"/>
                <a:gd fmla="*/ 12 h 12" name="T5"/>
                <a:gd fmla="*/ 0 w 9" name="T6"/>
                <a:gd fmla="*/ 12 h 12" name="T7"/>
                <a:gd fmla="*/ 0 w 9" name="T8"/>
                <a:gd fmla="*/ 12 h 12" name="T9"/>
                <a:gd fmla="*/ 0 w 9" name="T10"/>
                <a:gd fmla="*/ 12 h 12" name="T11"/>
                <a:gd fmla="*/ 9 w 9" name="T12"/>
                <a:gd fmla="*/ 2 h 12" name="T13"/>
                <a:gd fmla="*/ 9 w 9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9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gdLst>
                <a:gd fmla="*/ 3 w 7" name="T0"/>
                <a:gd fmla="*/ 3 h 4" name="T1"/>
                <a:gd fmla="*/ 2 w 7" name="T2"/>
                <a:gd fmla="*/ 3 h 4" name="T3"/>
                <a:gd fmla="*/ 2 w 7" name="T4"/>
                <a:gd fmla="*/ 3 h 4" name="T5"/>
                <a:gd fmla="*/ 2 w 7" name="T6"/>
                <a:gd fmla="*/ 2 h 4" name="T7"/>
                <a:gd fmla="*/ 2 w 7" name="T8"/>
                <a:gd fmla="*/ 1 h 4" name="T9"/>
                <a:gd fmla="*/ 2 w 7" name="T10"/>
                <a:gd fmla="*/ 1 h 4" name="T11"/>
                <a:gd fmla="*/ 2 w 7" name="T12"/>
                <a:gd fmla="*/ 3 h 4" name="T13"/>
                <a:gd fmla="*/ 2 w 7" name="T14"/>
                <a:gd fmla="*/ 3 h 4" name="T15"/>
                <a:gd fmla="*/ 2 w 7" name="T16"/>
                <a:gd fmla="*/ 3 h 4" name="T17"/>
                <a:gd fmla="*/ 5 w 7" name="T18"/>
                <a:gd fmla="*/ 3 h 4" name="T19"/>
                <a:gd fmla="*/ 5 w 7" name="T20"/>
                <a:gd fmla="*/ 2 h 4" name="T21"/>
                <a:gd fmla="*/ 5 w 7" name="T22"/>
                <a:gd fmla="*/ 3 h 4" name="T23"/>
                <a:gd fmla="*/ 3 w 7" name="T24"/>
                <a:gd fmla="*/ 3 h 4" name="T25"/>
                <a:gd fmla="*/ 2 w 7" name="T26"/>
                <a:gd fmla="*/ 2 h 4" name="T27"/>
                <a:gd fmla="*/ 2 w 7" name="T28"/>
                <a:gd fmla="*/ 1 h 4" name="T29"/>
                <a:gd fmla="*/ 2 w 7" name="T30"/>
                <a:gd fmla="*/ 1 h 4" name="T31"/>
                <a:gd fmla="*/ 3 w 7" name="T32"/>
                <a:gd fmla="*/ 1 h 4" name="T33"/>
                <a:gd fmla="*/ 5 w 7" name="T34"/>
                <a:gd fmla="*/ 1 h 4" name="T35"/>
                <a:gd fmla="*/ 5 w 7" name="T36"/>
                <a:gd fmla="*/ 1 h 4" name="T37"/>
                <a:gd fmla="*/ 5 w 7" name="T38"/>
                <a:gd fmla="*/ 2 h 4" name="T39"/>
                <a:gd fmla="*/ 5 w 7" name="T40"/>
                <a:gd fmla="*/ 2 h 4" name="T41"/>
                <a:gd fmla="*/ 5 w 7" name="T42"/>
                <a:gd fmla="*/ 2 h 4" name="T43"/>
                <a:gd fmla="*/ 2 w 7" name="T44"/>
                <a:gd fmla="*/ 2 h 4" name="T45"/>
                <a:gd fmla="*/ 3 w 7" name="T46"/>
                <a:gd fmla="*/ 0 h 4" name="T47"/>
                <a:gd fmla="*/ 1 w 7" name="T48"/>
                <a:gd fmla="*/ 1 h 4" name="T49"/>
                <a:gd fmla="*/ 1 w 7" name="T50"/>
                <a:gd fmla="*/ 2 h 4" name="T51"/>
                <a:gd fmla="*/ 1 w 7" name="T52"/>
                <a:gd fmla="*/ 4 h 4" name="T53"/>
                <a:gd fmla="*/ 2 w 7" name="T54"/>
                <a:gd fmla="*/ 4 h 4" name="T55"/>
                <a:gd fmla="*/ 3 w 7" name="T56"/>
                <a:gd fmla="*/ 4 h 4" name="T57"/>
                <a:gd fmla="*/ 6 w 7" name="T58"/>
                <a:gd fmla="*/ 4 h 4" name="T59"/>
                <a:gd fmla="*/ 6 w 7" name="T60"/>
                <a:gd fmla="*/ 4 h 4" name="T61"/>
                <a:gd fmla="*/ 6 w 7" name="T62"/>
                <a:gd fmla="*/ 0 h 4" name="T63"/>
                <a:gd fmla="*/ 5 w 7" name="T64"/>
                <a:gd fmla="*/ 0 h 4" name="T65"/>
                <a:gd fmla="*/ 5 w 7" name="T66"/>
                <a:gd fmla="*/ 0 h 4" name="T67"/>
                <a:gd fmla="*/ 3 w 7" name="T68"/>
                <a:gd fmla="*/ 0 h 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" w="7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gdLst>
                <a:gd fmla="*/ 3 w 7" name="T0"/>
                <a:gd fmla="*/ 2 h 4" name="T1"/>
                <a:gd fmla="*/ 2 w 7" name="T2"/>
                <a:gd fmla="*/ 2 h 4" name="T3"/>
                <a:gd fmla="*/ 2 w 7" name="T4"/>
                <a:gd fmla="*/ 1 h 4" name="T5"/>
                <a:gd fmla="*/ 3 w 7" name="T6"/>
                <a:gd fmla="*/ 1 h 4" name="T7"/>
                <a:gd fmla="*/ 5 w 7" name="T8"/>
                <a:gd fmla="*/ 1 h 4" name="T9"/>
                <a:gd fmla="*/ 5 w 7" name="T10"/>
                <a:gd fmla="*/ 1 h 4" name="T11"/>
                <a:gd fmla="*/ 5 w 7" name="T12"/>
                <a:gd fmla="*/ 3 h 4" name="T13"/>
                <a:gd fmla="*/ 3 w 7" name="T14"/>
                <a:gd fmla="*/ 3 h 4" name="T15"/>
                <a:gd fmla="*/ 2 w 7" name="T16"/>
                <a:gd fmla="*/ 3 h 4" name="T17"/>
                <a:gd fmla="*/ 2 w 7" name="T18"/>
                <a:gd fmla="*/ 3 h 4" name="T19"/>
                <a:gd fmla="*/ 2 w 7" name="T20"/>
                <a:gd fmla="*/ 1 h 4" name="T21"/>
                <a:gd fmla="*/ 2 w 7" name="T22"/>
                <a:gd fmla="*/ 1 h 4" name="T23"/>
                <a:gd fmla="*/ 2 w 7" name="T24"/>
                <a:gd fmla="*/ 1 h 4" name="T25"/>
                <a:gd fmla="*/ 2 w 7" name="T26"/>
                <a:gd fmla="*/ 2 h 4" name="T27"/>
                <a:gd fmla="*/ 2 w 7" name="T28"/>
                <a:gd fmla="*/ 3 h 4" name="T29"/>
                <a:gd fmla="*/ 3 w 7" name="T30"/>
                <a:gd fmla="*/ 3 h 4" name="T31"/>
                <a:gd fmla="*/ 5 w 7" name="T32"/>
                <a:gd fmla="*/ 2 h 4" name="T33"/>
                <a:gd fmla="*/ 5 w 7" name="T34"/>
                <a:gd fmla="*/ 2 h 4" name="T35"/>
                <a:gd fmla="*/ 5 w 7" name="T36"/>
                <a:gd fmla="*/ 2 h 4" name="T37"/>
                <a:gd fmla="*/ 3 w 7" name="T38"/>
                <a:gd fmla="*/ 2 h 4" name="T39"/>
                <a:gd fmla="*/ 3 w 7" name="T40"/>
                <a:gd fmla="*/ 0 h 4" name="T41"/>
                <a:gd fmla="*/ 1 w 7" name="T42"/>
                <a:gd fmla="*/ 1 h 4" name="T43"/>
                <a:gd fmla="*/ 1 w 7" name="T44"/>
                <a:gd fmla="*/ 1 h 4" name="T45"/>
                <a:gd fmla="*/ 1 w 7" name="T46"/>
                <a:gd fmla="*/ 4 h 4" name="T47"/>
                <a:gd fmla="*/ 2 w 7" name="T48"/>
                <a:gd fmla="*/ 4 h 4" name="T49"/>
                <a:gd fmla="*/ 3 w 7" name="T50"/>
                <a:gd fmla="*/ 4 h 4" name="T51"/>
                <a:gd fmla="*/ 6 w 7" name="T52"/>
                <a:gd fmla="*/ 4 h 4" name="T53"/>
                <a:gd fmla="*/ 6 w 7" name="T54"/>
                <a:gd fmla="*/ 4 h 4" name="T55"/>
                <a:gd fmla="*/ 6 w 7" name="T56"/>
                <a:gd fmla="*/ 0 h 4" name="T57"/>
                <a:gd fmla="*/ 5 w 7" name="T58"/>
                <a:gd fmla="*/ 0 h 4" name="T59"/>
                <a:gd fmla="*/ 5 w 7" name="T60"/>
                <a:gd fmla="*/ 0 h 4" name="T61"/>
                <a:gd fmla="*/ 3 w 7" name="T62"/>
                <a:gd fmla="*/ 0 h 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" w="7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gdLst>
                <a:gd fmla="*/ 9 w 16" name="T0"/>
                <a:gd fmla="*/ 4 h 5" name="T1"/>
                <a:gd fmla="*/ 2 w 16" name="T2"/>
                <a:gd fmla="*/ 4 h 5" name="T3"/>
                <a:gd fmla="*/ 1 w 16" name="T4"/>
                <a:gd fmla="*/ 4 h 5" name="T5"/>
                <a:gd fmla="*/ 1 w 16" name="T6"/>
                <a:gd fmla="*/ 1 h 5" name="T7"/>
                <a:gd fmla="*/ 2 w 16" name="T8"/>
                <a:gd fmla="*/ 1 h 5" name="T9"/>
                <a:gd fmla="*/ 2 w 16" name="T10"/>
                <a:gd fmla="*/ 3 h 5" name="T11"/>
                <a:gd fmla="*/ 3 w 16" name="T12"/>
                <a:gd fmla="*/ 4 h 5" name="T13"/>
                <a:gd fmla="*/ 4 w 16" name="T14"/>
                <a:gd fmla="*/ 4 h 5" name="T15"/>
                <a:gd fmla="*/ 7 w 16" name="T16"/>
                <a:gd fmla="*/ 3 h 5" name="T17"/>
                <a:gd fmla="*/ 14 w 16" name="T18"/>
                <a:gd fmla="*/ 3 h 5" name="T19"/>
                <a:gd fmla="*/ 14 w 16" name="T20"/>
                <a:gd fmla="*/ 3 h 5" name="T21"/>
                <a:gd fmla="*/ 14 w 16" name="T22"/>
                <a:gd fmla="*/ 4 h 5" name="T23"/>
                <a:gd fmla="*/ 9 w 16" name="T24"/>
                <a:gd fmla="*/ 4 h 5" name="T25"/>
                <a:gd fmla="*/ 3 w 16" name="T26"/>
                <a:gd fmla="*/ 3 h 5" name="T27"/>
                <a:gd fmla="*/ 2 w 16" name="T28"/>
                <a:gd fmla="*/ 3 h 5" name="T29"/>
                <a:gd fmla="*/ 2 w 16" name="T30"/>
                <a:gd fmla="*/ 1 h 5" name="T31"/>
                <a:gd fmla="*/ 2 w 16" name="T32"/>
                <a:gd fmla="*/ 1 h 5" name="T33"/>
                <a:gd fmla="*/ 8 w 16" name="T34"/>
                <a:gd fmla="*/ 1 h 5" name="T35"/>
                <a:gd fmla="*/ 14 w 16" name="T36"/>
                <a:gd fmla="*/ 1 h 5" name="T37"/>
                <a:gd fmla="*/ 14 w 16" name="T38"/>
                <a:gd fmla="*/ 1 h 5" name="T39"/>
                <a:gd fmla="*/ 14 w 16" name="T40"/>
                <a:gd fmla="*/ 3 h 5" name="T41"/>
                <a:gd fmla="*/ 14 w 16" name="T42"/>
                <a:gd fmla="*/ 3 h 5" name="T43"/>
                <a:gd fmla="*/ 7 w 16" name="T44"/>
                <a:gd fmla="*/ 3 h 5" name="T45"/>
                <a:gd fmla="*/ 4 w 16" name="T46"/>
                <a:gd fmla="*/ 3 h 5" name="T47"/>
                <a:gd fmla="*/ 3 w 16" name="T48"/>
                <a:gd fmla="*/ 3 h 5" name="T49"/>
                <a:gd fmla="*/ 8 w 16" name="T50"/>
                <a:gd fmla="*/ 0 h 5" name="T51"/>
                <a:gd fmla="*/ 0 w 16" name="T52"/>
                <a:gd fmla="*/ 1 h 5" name="T53"/>
                <a:gd fmla="*/ 1 w 16" name="T54"/>
                <a:gd fmla="*/ 4 h 5" name="T55"/>
                <a:gd fmla="*/ 1 w 16" name="T56"/>
                <a:gd fmla="*/ 5 h 5" name="T57"/>
                <a:gd fmla="*/ 9 w 16" name="T58"/>
                <a:gd fmla="*/ 5 h 5" name="T59"/>
                <a:gd fmla="*/ 15 w 16" name="T60"/>
                <a:gd fmla="*/ 4 h 5" name="T61"/>
                <a:gd fmla="*/ 15 w 16" name="T62"/>
                <a:gd fmla="*/ 0 h 5" name="T63"/>
                <a:gd fmla="*/ 14 w 16" name="T64"/>
                <a:gd fmla="*/ 0 h 5" name="T65"/>
                <a:gd fmla="*/ 8 w 16" name="T66"/>
                <a:gd fmla="*/ 0 h 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5" w="16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gdLst>
                <a:gd fmla="*/ 3 w 7" name="T0"/>
                <a:gd fmla="*/ 4 h 5" name="T1"/>
                <a:gd fmla="*/ 2 w 7" name="T2"/>
                <a:gd fmla="*/ 4 h 5" name="T3"/>
                <a:gd fmla="*/ 2 w 7" name="T4"/>
                <a:gd fmla="*/ 4 h 5" name="T5"/>
                <a:gd fmla="*/ 2 w 7" name="T6"/>
                <a:gd fmla="*/ 2 h 5" name="T7"/>
                <a:gd fmla="*/ 2 w 7" name="T8"/>
                <a:gd fmla="*/ 2 h 5" name="T9"/>
                <a:gd fmla="*/ 2 w 7" name="T10"/>
                <a:gd fmla="*/ 1 h 5" name="T11"/>
                <a:gd fmla="*/ 2 w 7" name="T12"/>
                <a:gd fmla="*/ 3 h 5" name="T13"/>
                <a:gd fmla="*/ 2 w 7" name="T14"/>
                <a:gd fmla="*/ 3 h 5" name="T15"/>
                <a:gd fmla="*/ 3 w 7" name="T16"/>
                <a:gd fmla="*/ 3 h 5" name="T17"/>
                <a:gd fmla="*/ 5 w 7" name="T18"/>
                <a:gd fmla="*/ 3 h 5" name="T19"/>
                <a:gd fmla="*/ 5 w 7" name="T20"/>
                <a:gd fmla="*/ 4 h 5" name="T21"/>
                <a:gd fmla="*/ 3 w 7" name="T22"/>
                <a:gd fmla="*/ 4 h 5" name="T23"/>
                <a:gd fmla="*/ 3 w 7" name="T24"/>
                <a:gd fmla="*/ 3 h 5" name="T25"/>
                <a:gd fmla="*/ 3 w 7" name="T26"/>
                <a:gd fmla="*/ 1 h 5" name="T27"/>
                <a:gd fmla="*/ 3 w 7" name="T28"/>
                <a:gd fmla="*/ 1 h 5" name="T29"/>
                <a:gd fmla="*/ 5 w 7" name="T30"/>
                <a:gd fmla="*/ 1 h 5" name="T31"/>
                <a:gd fmla="*/ 5 w 7" name="T32"/>
                <a:gd fmla="*/ 1 h 5" name="T33"/>
                <a:gd fmla="*/ 5 w 7" name="T34"/>
                <a:gd fmla="*/ 3 h 5" name="T35"/>
                <a:gd fmla="*/ 3 w 7" name="T36"/>
                <a:gd fmla="*/ 3 h 5" name="T37"/>
                <a:gd fmla="*/ 3 w 7" name="T38"/>
                <a:gd fmla="*/ 0 h 5" name="T39"/>
                <a:gd fmla="*/ 1 w 7" name="T40"/>
                <a:gd fmla="*/ 2 h 5" name="T41"/>
                <a:gd fmla="*/ 1 w 7" name="T42"/>
                <a:gd fmla="*/ 2 h 5" name="T43"/>
                <a:gd fmla="*/ 1 w 7" name="T44"/>
                <a:gd fmla="*/ 4 h 5" name="T45"/>
                <a:gd fmla="*/ 2 w 7" name="T46"/>
                <a:gd fmla="*/ 5 h 5" name="T47"/>
                <a:gd fmla="*/ 3 w 7" name="T48"/>
                <a:gd fmla="*/ 5 h 5" name="T49"/>
                <a:gd fmla="*/ 6 w 7" name="T50"/>
                <a:gd fmla="*/ 4 h 5" name="T51"/>
                <a:gd fmla="*/ 6 w 7" name="T52"/>
                <a:gd fmla="*/ 4 h 5" name="T53"/>
                <a:gd fmla="*/ 6 w 7" name="T54"/>
                <a:gd fmla="*/ 1 h 5" name="T55"/>
                <a:gd fmla="*/ 5 w 7" name="T56"/>
                <a:gd fmla="*/ 1 h 5" name="T57"/>
                <a:gd fmla="*/ 5 w 7" name="T58"/>
                <a:gd fmla="*/ 0 h 5" name="T59"/>
                <a:gd fmla="*/ 3 w 7" name="T60"/>
                <a:gd fmla="*/ 0 h 5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5" w="7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gdLst>
                <a:gd fmla="*/ 3 w 6" name="T0"/>
                <a:gd fmla="*/ 3 h 4" name="T1"/>
                <a:gd fmla="*/ 1 w 6" name="T2"/>
                <a:gd fmla="*/ 3 h 4" name="T3"/>
                <a:gd fmla="*/ 1 w 6" name="T4"/>
                <a:gd fmla="*/ 3 h 4" name="T5"/>
                <a:gd fmla="*/ 1 w 6" name="T6"/>
                <a:gd fmla="*/ 1 h 4" name="T7"/>
                <a:gd fmla="*/ 1 w 6" name="T8"/>
                <a:gd fmla="*/ 1 h 4" name="T9"/>
                <a:gd fmla="*/ 1 w 6" name="T10"/>
                <a:gd fmla="*/ 1 h 4" name="T11"/>
                <a:gd fmla="*/ 1 w 6" name="T12"/>
                <a:gd fmla="*/ 2 h 4" name="T13"/>
                <a:gd fmla="*/ 1 w 6" name="T14"/>
                <a:gd fmla="*/ 3 h 4" name="T15"/>
                <a:gd fmla="*/ 1 w 6" name="T16"/>
                <a:gd fmla="*/ 3 h 4" name="T17"/>
                <a:gd fmla="*/ 4 w 6" name="T18"/>
                <a:gd fmla="*/ 3 h 4" name="T19"/>
                <a:gd fmla="*/ 4 w 6" name="T20"/>
                <a:gd fmla="*/ 3 h 4" name="T21"/>
                <a:gd fmla="*/ 3 w 6" name="T22"/>
                <a:gd fmla="*/ 3 h 4" name="T23"/>
                <a:gd fmla="*/ 1 w 6" name="T24"/>
                <a:gd fmla="*/ 2 h 4" name="T25"/>
                <a:gd fmla="*/ 1 w 6" name="T26"/>
                <a:gd fmla="*/ 1 h 4" name="T27"/>
                <a:gd fmla="*/ 1 w 6" name="T28"/>
                <a:gd fmla="*/ 1 h 4" name="T29"/>
                <a:gd fmla="*/ 2 w 6" name="T30"/>
                <a:gd fmla="*/ 1 h 4" name="T31"/>
                <a:gd fmla="*/ 4 w 6" name="T32"/>
                <a:gd fmla="*/ 1 h 4" name="T33"/>
                <a:gd fmla="*/ 4 w 6" name="T34"/>
                <a:gd fmla="*/ 1 h 4" name="T35"/>
                <a:gd fmla="*/ 4 w 6" name="T36"/>
                <a:gd fmla="*/ 2 h 4" name="T37"/>
                <a:gd fmla="*/ 4 w 6" name="T38"/>
                <a:gd fmla="*/ 2 h 4" name="T39"/>
                <a:gd fmla="*/ 1 w 6" name="T40"/>
                <a:gd fmla="*/ 2 h 4" name="T41"/>
                <a:gd fmla="*/ 2 w 6" name="T42"/>
                <a:gd fmla="*/ 0 h 4" name="T43"/>
                <a:gd fmla="*/ 0 w 6" name="T44"/>
                <a:gd fmla="*/ 1 h 4" name="T45"/>
                <a:gd fmla="*/ 0 w 6" name="T46"/>
                <a:gd fmla="*/ 1 h 4" name="T47"/>
                <a:gd fmla="*/ 0 w 6" name="T48"/>
                <a:gd fmla="*/ 4 h 4" name="T49"/>
                <a:gd fmla="*/ 1 w 6" name="T50"/>
                <a:gd fmla="*/ 4 h 4" name="T51"/>
                <a:gd fmla="*/ 3 w 6" name="T52"/>
                <a:gd fmla="*/ 4 h 4" name="T53"/>
                <a:gd fmla="*/ 5 w 6" name="T54"/>
                <a:gd fmla="*/ 4 h 4" name="T55"/>
                <a:gd fmla="*/ 5 w 6" name="T56"/>
                <a:gd fmla="*/ 4 h 4" name="T57"/>
                <a:gd fmla="*/ 5 w 6" name="T58"/>
                <a:gd fmla="*/ 0 h 4" name="T59"/>
                <a:gd fmla="*/ 4 w 6" name="T60"/>
                <a:gd fmla="*/ 0 h 4" name="T61"/>
                <a:gd fmla="*/ 4 w 6" name="T62"/>
                <a:gd fmla="*/ 0 h 4" name="T63"/>
                <a:gd fmla="*/ 2 w 6" name="T64"/>
                <a:gd fmla="*/ 0 h 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" w="6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gdLst>
                <a:gd fmla="*/ 3 w 5" name="T0"/>
                <a:gd fmla="*/ 9 h 10" name="T1"/>
                <a:gd fmla="*/ 1 w 5" name="T2"/>
                <a:gd fmla="*/ 8 h 10" name="T3"/>
                <a:gd fmla="*/ 1 w 5" name="T4"/>
                <a:gd fmla="*/ 6 h 10" name="T5"/>
                <a:gd fmla="*/ 1 w 5" name="T6"/>
                <a:gd fmla="*/ 1 h 10" name="T7"/>
                <a:gd fmla="*/ 1 w 5" name="T8"/>
                <a:gd fmla="*/ 1 h 10" name="T9"/>
                <a:gd fmla="*/ 1 w 5" name="T10"/>
                <a:gd fmla="*/ 7 h 10" name="T11"/>
                <a:gd fmla="*/ 1 w 5" name="T12"/>
                <a:gd fmla="*/ 8 h 10" name="T13"/>
                <a:gd fmla="*/ 3 w 5" name="T14"/>
                <a:gd fmla="*/ 8 h 10" name="T15"/>
                <a:gd fmla="*/ 3 w 5" name="T16"/>
                <a:gd fmla="*/ 8 h 10" name="T17"/>
                <a:gd fmla="*/ 4 w 5" name="T18"/>
                <a:gd fmla="*/ 8 h 10" name="T19"/>
                <a:gd fmla="*/ 4 w 5" name="T20"/>
                <a:gd fmla="*/ 9 h 10" name="T21"/>
                <a:gd fmla="*/ 3 w 5" name="T22"/>
                <a:gd fmla="*/ 9 h 10" name="T23"/>
                <a:gd fmla="*/ 3 w 5" name="T24"/>
                <a:gd fmla="*/ 8 h 10" name="T25"/>
                <a:gd fmla="*/ 2 w 5" name="T26"/>
                <a:gd fmla="*/ 7 h 10" name="T27"/>
                <a:gd fmla="*/ 2 w 5" name="T28"/>
                <a:gd fmla="*/ 7 h 10" name="T29"/>
                <a:gd fmla="*/ 2 w 5" name="T30"/>
                <a:gd fmla="*/ 1 h 10" name="T31"/>
                <a:gd fmla="*/ 2 w 5" name="T32"/>
                <a:gd fmla="*/ 1 h 10" name="T33"/>
                <a:gd fmla="*/ 2 w 5" name="T34"/>
                <a:gd fmla="*/ 1 h 10" name="T35"/>
                <a:gd fmla="*/ 4 w 5" name="T36"/>
                <a:gd fmla="*/ 1 h 10" name="T37"/>
                <a:gd fmla="*/ 4 w 5" name="T38"/>
                <a:gd fmla="*/ 1 h 10" name="T39"/>
                <a:gd fmla="*/ 4 w 5" name="T40"/>
                <a:gd fmla="*/ 6 h 10" name="T41"/>
                <a:gd fmla="*/ 4 w 5" name="T42"/>
                <a:gd fmla="*/ 8 h 10" name="T43"/>
                <a:gd fmla="*/ 3 w 5" name="T44"/>
                <a:gd fmla="*/ 8 h 10" name="T45"/>
                <a:gd fmla="*/ 3 w 5" name="T46"/>
                <a:gd fmla="*/ 8 h 10" name="T47"/>
                <a:gd fmla="*/ 2 w 5" name="T48"/>
                <a:gd fmla="*/ 0 h 10" name="T49"/>
                <a:gd fmla="*/ 0 w 5" name="T50"/>
                <a:gd fmla="*/ 1 h 10" name="T51"/>
                <a:gd fmla="*/ 0 w 5" name="T52"/>
                <a:gd fmla="*/ 6 h 10" name="T53"/>
                <a:gd fmla="*/ 0 w 5" name="T54"/>
                <a:gd fmla="*/ 8 h 10" name="T55"/>
                <a:gd fmla="*/ 3 w 5" name="T56"/>
                <a:gd fmla="*/ 10 h 10" name="T57"/>
                <a:gd fmla="*/ 5 w 5" name="T58"/>
                <a:gd fmla="*/ 9 h 10" name="T59"/>
                <a:gd fmla="*/ 5 w 5" name="T60"/>
                <a:gd fmla="*/ 6 h 10" name="T61"/>
                <a:gd fmla="*/ 5 w 5" name="T62"/>
                <a:gd fmla="*/ 1 h 10" name="T63"/>
                <a:gd fmla="*/ 5 w 5" name="T64"/>
                <a:gd fmla="*/ 1 h 10" name="T65"/>
                <a:gd fmla="*/ 2 w 5" name="T66"/>
                <a:gd fmla="*/ 0 h 1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0" w="5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gdLst>
                <a:gd fmla="*/ 22 w 23" name="T0"/>
                <a:gd fmla="*/ 5 h 10" name="T1"/>
                <a:gd fmla="*/ 19 w 23" name="T2"/>
                <a:gd fmla="*/ 8 h 10" name="T3"/>
                <a:gd fmla="*/ 13 w 23" name="T4"/>
                <a:gd fmla="*/ 9 h 10" name="T5"/>
                <a:gd fmla="*/ 20 w 23" name="T6"/>
                <a:gd fmla="*/ 2 h 10" name="T7"/>
                <a:gd fmla="*/ 22 w 23" name="T8"/>
                <a:gd fmla="*/ 3 h 10" name="T9"/>
                <a:gd fmla="*/ 18 w 23" name="T10"/>
                <a:gd fmla="*/ 8 h 10" name="T11"/>
                <a:gd fmla="*/ 15 w 23" name="T12"/>
                <a:gd fmla="*/ 9 h 10" name="T13"/>
                <a:gd fmla="*/ 8 w 23" name="T14"/>
                <a:gd fmla="*/ 8 h 10" name="T15"/>
                <a:gd fmla="*/ 16 w 23" name="T16"/>
                <a:gd fmla="*/ 2 h 10" name="T17"/>
                <a:gd fmla="*/ 1 w 23" name="T18"/>
                <a:gd fmla="*/ 4 h 10" name="T19"/>
                <a:gd fmla="*/ 2 w 23" name="T20"/>
                <a:gd fmla="*/ 4 h 10" name="T21"/>
                <a:gd fmla="*/ 4 w 23" name="T22"/>
                <a:gd fmla="*/ 2 h 10" name="T23"/>
                <a:gd fmla="*/ 12 w 23" name="T24"/>
                <a:gd fmla="*/ 2 h 10" name="T25"/>
                <a:gd fmla="*/ 7 w 23" name="T26"/>
                <a:gd fmla="*/ 8 h 10" name="T27"/>
                <a:gd fmla="*/ 5 w 23" name="T28"/>
                <a:gd fmla="*/ 8 h 10" name="T29"/>
                <a:gd fmla="*/ 3 w 23" name="T30"/>
                <a:gd fmla="*/ 8 h 10" name="T31"/>
                <a:gd fmla="*/ 1 w 23" name="T32"/>
                <a:gd fmla="*/ 7 h 10" name="T33"/>
                <a:gd fmla="*/ 1 w 23" name="T34"/>
                <a:gd fmla="*/ 4 h 10" name="T35"/>
                <a:gd fmla="*/ 22 w 23" name="T36"/>
                <a:gd fmla="*/ 2 h 10" name="T37"/>
                <a:gd fmla="*/ 20 w 23" name="T38"/>
                <a:gd fmla="*/ 2 h 10" name="T39"/>
                <a:gd fmla="*/ 18 w 23" name="T40"/>
                <a:gd fmla="*/ 1 h 10" name="T41"/>
                <a:gd fmla="*/ 20 w 23" name="T42"/>
                <a:gd fmla="*/ 1 h 10" name="T43"/>
                <a:gd fmla="*/ 17 w 23" name="T44"/>
                <a:gd fmla="*/ 2 h 10" name="T45"/>
                <a:gd fmla="*/ 14 w 23" name="T46"/>
                <a:gd fmla="*/ 1 h 10" name="T47"/>
                <a:gd fmla="*/ 17 w 23" name="T48"/>
                <a:gd fmla="*/ 1 h 10" name="T49"/>
                <a:gd fmla="*/ 1 w 23" name="T50"/>
                <a:gd fmla="*/ 3 h 10" name="T51"/>
                <a:gd fmla="*/ 1 w 23" name="T52"/>
                <a:gd fmla="*/ 2 h 10" name="T53"/>
                <a:gd fmla="*/ 10 w 23" name="T54"/>
                <a:gd fmla="*/ 1 h 10" name="T55"/>
                <a:gd fmla="*/ 13 w 23" name="T56"/>
                <a:gd fmla="*/ 2 h 10" name="T57"/>
                <a:gd fmla="*/ 4 w 23" name="T58"/>
                <a:gd fmla="*/ 2 h 10" name="T59"/>
                <a:gd fmla="*/ 1 w 23" name="T60"/>
                <a:gd fmla="*/ 3 h 10" name="T61"/>
                <a:gd fmla="*/ 1 w 23" name="T62"/>
                <a:gd fmla="*/ 1 h 10" name="T63"/>
                <a:gd fmla="*/ 0 w 23" name="T64"/>
                <a:gd fmla="*/ 2 h 10" name="T65"/>
                <a:gd fmla="*/ 0 w 23" name="T66"/>
                <a:gd fmla="*/ 2 h 10" name="T67"/>
                <a:gd fmla="*/ 0 w 23" name="T68"/>
                <a:gd fmla="*/ 7 h 10" name="T69"/>
                <a:gd fmla="*/ 3 w 23" name="T70"/>
                <a:gd fmla="*/ 9 h 10" name="T71"/>
                <a:gd fmla="*/ 5 w 23" name="T72"/>
                <a:gd fmla="*/ 9 h 10" name="T73"/>
                <a:gd fmla="*/ 15 w 23" name="T74"/>
                <a:gd fmla="*/ 10 h 10" name="T75"/>
                <a:gd fmla="*/ 23 w 23" name="T76"/>
                <a:gd fmla="*/ 3 h 10" name="T77"/>
                <a:gd fmla="*/ 19 w 23" name="T78"/>
                <a:gd fmla="*/ 0 h 10" name="T79"/>
                <a:gd fmla="*/ 18 w 23" name="T80"/>
                <a:gd fmla="*/ 0 h 1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0" w="23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gdLst>
                <a:gd fmla="*/ 12 w 31" name="T0"/>
                <a:gd fmla="*/ 39 h 40" name="T1"/>
                <a:gd fmla="*/ 10 w 31" name="T2"/>
                <a:gd fmla="*/ 38 h 40" name="T3"/>
                <a:gd fmla="*/ 12 w 31" name="T4"/>
                <a:gd fmla="*/ 38 h 40" name="T5"/>
                <a:gd fmla="*/ 13 w 31" name="T6"/>
                <a:gd fmla="*/ 39 h 40" name="T7"/>
                <a:gd fmla="*/ 14 w 31" name="T8"/>
                <a:gd fmla="*/ 39 h 40" name="T9"/>
                <a:gd fmla="*/ 16 w 31" name="T10"/>
                <a:gd fmla="*/ 38 h 40" name="T11"/>
                <a:gd fmla="*/ 9 w 31" name="T12"/>
                <a:gd fmla="*/ 39 h 40" name="T13"/>
                <a:gd fmla="*/ 8 w 31" name="T14"/>
                <a:gd fmla="*/ 38 h 40" name="T15"/>
                <a:gd fmla="*/ 9 w 31" name="T16"/>
                <a:gd fmla="*/ 39 h 40" name="T17"/>
                <a:gd fmla="*/ 16 w 31" name="T18"/>
                <a:gd fmla="*/ 39 h 40" name="T19"/>
                <a:gd fmla="*/ 19 w 31" name="T20"/>
                <a:gd fmla="*/ 38 h 40" name="T21"/>
                <a:gd fmla="*/ 18 w 31" name="T22"/>
                <a:gd fmla="*/ 39 h 40" name="T23"/>
                <a:gd fmla="*/ 6 w 31" name="T24"/>
                <a:gd fmla="*/ 39 h 40" name="T25"/>
                <a:gd fmla="*/ 8 w 31" name="T26"/>
                <a:gd fmla="*/ 38 h 40" name="T27"/>
                <a:gd fmla="*/ 19 w 31" name="T28"/>
                <a:gd fmla="*/ 39 h 40" name="T29"/>
                <a:gd fmla="*/ 21 w 31" name="T30"/>
                <a:gd fmla="*/ 38 h 40" name="T31"/>
                <a:gd fmla="*/ 20 w 31" name="T32"/>
                <a:gd fmla="*/ 39 h 40" name="T33"/>
                <a:gd fmla="*/ 19 w 31" name="T34"/>
                <a:gd fmla="*/ 39 h 40" name="T35"/>
                <a:gd fmla="*/ 21 w 31" name="T36"/>
                <a:gd fmla="*/ 39 h 40" name="T37"/>
                <a:gd fmla="*/ 23 w 31" name="T38"/>
                <a:gd fmla="*/ 38 h 40" name="T39"/>
                <a:gd fmla="*/ 23 w 31" name="T40"/>
                <a:gd fmla="*/ 39 h 40" name="T41"/>
                <a:gd fmla="*/ 24 w 31" name="T42"/>
                <a:gd fmla="*/ 39 h 40" name="T43"/>
                <a:gd fmla="*/ 26 w 31" name="T44"/>
                <a:gd fmla="*/ 38 h 40" name="T45"/>
                <a:gd fmla="*/ 25 w 31" name="T46"/>
                <a:gd fmla="*/ 39 h 40" name="T47"/>
                <a:gd fmla="*/ 26 w 31" name="T48"/>
                <a:gd fmla="*/ 39 h 40" name="T49"/>
                <a:gd fmla="*/ 27 w 31" name="T50"/>
                <a:gd fmla="*/ 38 h 40" name="T51"/>
                <a:gd fmla="*/ 27 w 31" name="T52"/>
                <a:gd fmla="*/ 39 h 40" name="T53"/>
                <a:gd fmla="*/ 6 w 31" name="T54"/>
                <a:gd fmla="*/ 39 h 40" name="T55"/>
                <a:gd fmla="*/ 4 w 31" name="T56"/>
                <a:gd fmla="*/ 38 h 40" name="T57"/>
                <a:gd fmla="*/ 6 w 31" name="T58"/>
                <a:gd fmla="*/ 39 h 40" name="T59"/>
                <a:gd fmla="*/ 28 w 31" name="T60"/>
                <a:gd fmla="*/ 38 h 40" name="T61"/>
                <a:gd fmla="*/ 29 w 31" name="T62"/>
                <a:gd fmla="*/ 37 h 40" name="T63"/>
                <a:gd fmla="*/ 28 w 31" name="T64"/>
                <a:gd fmla="*/ 39 h 40" name="T65"/>
                <a:gd fmla="*/ 3 w 31" name="T66"/>
                <a:gd fmla="*/ 39 h 40" name="T67"/>
                <a:gd fmla="*/ 1 w 31" name="T68"/>
                <a:gd fmla="*/ 37 h 40" name="T69"/>
                <a:gd fmla="*/ 3 w 31" name="T70"/>
                <a:gd fmla="*/ 39 h 40" name="T71"/>
                <a:gd fmla="*/ 2 w 31" name="T72"/>
                <a:gd fmla="*/ 36 h 40" name="T73"/>
                <a:gd fmla="*/ 2 w 31" name="T74"/>
                <a:gd fmla="*/ 31 h 40" name="T75"/>
                <a:gd fmla="*/ 2 w 31" name="T76"/>
                <a:gd fmla="*/ 4 h 40" name="T77"/>
                <a:gd fmla="*/ 14 w 31" name="T78"/>
                <a:gd fmla="*/ 1 h 40" name="T79"/>
                <a:gd fmla="*/ 28 w 31" name="T80"/>
                <a:gd fmla="*/ 1 h 40" name="T81"/>
                <a:gd fmla="*/ 29 w 31" name="T82"/>
                <a:gd fmla="*/ 19 h 40" name="T83"/>
                <a:gd fmla="*/ 29 w 31" name="T84"/>
                <a:gd fmla="*/ 35 h 40" name="T85"/>
                <a:gd fmla="*/ 26 w 31" name="T86"/>
                <a:gd fmla="*/ 37 h 40" name="T87"/>
                <a:gd fmla="*/ 23 w 31" name="T88"/>
                <a:gd fmla="*/ 37 h 40" name="T89"/>
                <a:gd fmla="*/ 24 w 31" name="T90"/>
                <a:gd fmla="*/ 0 h 40" name="T91"/>
                <a:gd fmla="*/ 4 w 31" name="T92"/>
                <a:gd fmla="*/ 0 h 40" name="T93"/>
                <a:gd fmla="*/ 1 w 31" name="T94"/>
                <a:gd fmla="*/ 29 h 40" name="T95"/>
                <a:gd fmla="*/ 1 w 31" name="T96"/>
                <a:gd fmla="*/ 35 h 40" name="T97"/>
                <a:gd fmla="*/ 0 w 31" name="T98"/>
                <a:gd fmla="*/ 36 h 40" name="T99"/>
                <a:gd fmla="*/ 9 w 31" name="T100"/>
                <a:gd fmla="*/ 40 h 40" name="T101"/>
                <a:gd fmla="*/ 18 w 31" name="T102"/>
                <a:gd fmla="*/ 40 h 40" name="T103"/>
                <a:gd fmla="*/ 30 w 31" name="T104"/>
                <a:gd fmla="*/ 39 h 40" name="T105"/>
                <a:gd fmla="*/ 30 w 31" name="T106"/>
                <a:gd fmla="*/ 21 h 40" name="T107"/>
                <a:gd fmla="*/ 29 w 31" name="T108"/>
                <a:gd fmla="*/ 1 h 40" name="T109"/>
                <a:gd fmla="*/ 24 w 31" name="T110"/>
                <a:gd fmla="*/ 0 h 4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0" w="31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gdLst>
                <a:gd fmla="*/ 3 w 7" name="T0"/>
                <a:gd fmla="*/ 3 h 4" name="T1"/>
                <a:gd fmla="*/ 2 w 7" name="T2"/>
                <a:gd fmla="*/ 3 h 4" name="T3"/>
                <a:gd fmla="*/ 2 w 7" name="T4"/>
                <a:gd fmla="*/ 3 h 4" name="T5"/>
                <a:gd fmla="*/ 2 w 7" name="T6"/>
                <a:gd fmla="*/ 2 h 4" name="T7"/>
                <a:gd fmla="*/ 2 w 7" name="T8"/>
                <a:gd fmla="*/ 1 h 4" name="T9"/>
                <a:gd fmla="*/ 2 w 7" name="T10"/>
                <a:gd fmla="*/ 1 h 4" name="T11"/>
                <a:gd fmla="*/ 2 w 7" name="T12"/>
                <a:gd fmla="*/ 2 h 4" name="T13"/>
                <a:gd fmla="*/ 2 w 7" name="T14"/>
                <a:gd fmla="*/ 3 h 4" name="T15"/>
                <a:gd fmla="*/ 5 w 7" name="T16"/>
                <a:gd fmla="*/ 3 h 4" name="T17"/>
                <a:gd fmla="*/ 5 w 7" name="T18"/>
                <a:gd fmla="*/ 3 h 4" name="T19"/>
                <a:gd fmla="*/ 5 w 7" name="T20"/>
                <a:gd fmla="*/ 3 h 4" name="T21"/>
                <a:gd fmla="*/ 3 w 7" name="T22"/>
                <a:gd fmla="*/ 3 h 4" name="T23"/>
                <a:gd fmla="*/ 5 w 7" name="T24"/>
                <a:gd fmla="*/ 2 h 4" name="T25"/>
                <a:gd fmla="*/ 2 w 7" name="T26"/>
                <a:gd fmla="*/ 2 h 4" name="T27"/>
                <a:gd fmla="*/ 2 w 7" name="T28"/>
                <a:gd fmla="*/ 1 h 4" name="T29"/>
                <a:gd fmla="*/ 3 w 7" name="T30"/>
                <a:gd fmla="*/ 1 h 4" name="T31"/>
                <a:gd fmla="*/ 5 w 7" name="T32"/>
                <a:gd fmla="*/ 1 h 4" name="T33"/>
                <a:gd fmla="*/ 5 w 7" name="T34"/>
                <a:gd fmla="*/ 1 h 4" name="T35"/>
                <a:gd fmla="*/ 5 w 7" name="T36"/>
                <a:gd fmla="*/ 2 h 4" name="T37"/>
                <a:gd fmla="*/ 5 w 7" name="T38"/>
                <a:gd fmla="*/ 2 h 4" name="T39"/>
                <a:gd fmla="*/ 3 w 7" name="T40"/>
                <a:gd fmla="*/ 0 h 4" name="T41"/>
                <a:gd fmla="*/ 1 w 7" name="T42"/>
                <a:gd fmla="*/ 1 h 4" name="T43"/>
                <a:gd fmla="*/ 1 w 7" name="T44"/>
                <a:gd fmla="*/ 2 h 4" name="T45"/>
                <a:gd fmla="*/ 1 w 7" name="T46"/>
                <a:gd fmla="*/ 4 h 4" name="T47"/>
                <a:gd fmla="*/ 1 w 7" name="T48"/>
                <a:gd fmla="*/ 4 h 4" name="T49"/>
                <a:gd fmla="*/ 3 w 7" name="T50"/>
                <a:gd fmla="*/ 4 h 4" name="T51"/>
                <a:gd fmla="*/ 6 w 7" name="T52"/>
                <a:gd fmla="*/ 4 h 4" name="T53"/>
                <a:gd fmla="*/ 6 w 7" name="T54"/>
                <a:gd fmla="*/ 4 h 4" name="T55"/>
                <a:gd fmla="*/ 6 w 7" name="T56"/>
                <a:gd fmla="*/ 0 h 4" name="T57"/>
                <a:gd fmla="*/ 5 w 7" name="T58"/>
                <a:gd fmla="*/ 0 h 4" name="T59"/>
                <a:gd fmla="*/ 5 w 7" name="T60"/>
                <a:gd fmla="*/ 0 h 4" name="T61"/>
                <a:gd fmla="*/ 3 w 7" name="T62"/>
                <a:gd fmla="*/ 0 h 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" w="7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gdLst>
                <a:gd fmla="*/ 3 w 7" name="T0"/>
                <a:gd fmla="*/ 3 h 4" name="T1"/>
                <a:gd fmla="*/ 2 w 7" name="T2"/>
                <a:gd fmla="*/ 3 h 4" name="T3"/>
                <a:gd fmla="*/ 2 w 7" name="T4"/>
                <a:gd fmla="*/ 3 h 4" name="T5"/>
                <a:gd fmla="*/ 2 w 7" name="T6"/>
                <a:gd fmla="*/ 1 h 4" name="T7"/>
                <a:gd fmla="*/ 2 w 7" name="T8"/>
                <a:gd fmla="*/ 1 h 4" name="T9"/>
                <a:gd fmla="*/ 2 w 7" name="T10"/>
                <a:gd fmla="*/ 1 h 4" name="T11"/>
                <a:gd fmla="*/ 2 w 7" name="T12"/>
                <a:gd fmla="*/ 2 h 4" name="T13"/>
                <a:gd fmla="*/ 2 w 7" name="T14"/>
                <a:gd fmla="*/ 2 h 4" name="T15"/>
                <a:gd fmla="*/ 4 w 7" name="T16"/>
                <a:gd fmla="*/ 3 h 4" name="T17"/>
                <a:gd fmla="*/ 5 w 7" name="T18"/>
                <a:gd fmla="*/ 3 h 4" name="T19"/>
                <a:gd fmla="*/ 5 w 7" name="T20"/>
                <a:gd fmla="*/ 2 h 4" name="T21"/>
                <a:gd fmla="*/ 5 w 7" name="T22"/>
                <a:gd fmla="*/ 3 h 4" name="T23"/>
                <a:gd fmla="*/ 3 w 7" name="T24"/>
                <a:gd fmla="*/ 3 h 4" name="T25"/>
                <a:gd fmla="*/ 4 w 7" name="T26"/>
                <a:gd fmla="*/ 2 h 4" name="T27"/>
                <a:gd fmla="*/ 2 w 7" name="T28"/>
                <a:gd fmla="*/ 2 h 4" name="T29"/>
                <a:gd fmla="*/ 2 w 7" name="T30"/>
                <a:gd fmla="*/ 1 h 4" name="T31"/>
                <a:gd fmla="*/ 2 w 7" name="T32"/>
                <a:gd fmla="*/ 1 h 4" name="T33"/>
                <a:gd fmla="*/ 3 w 7" name="T34"/>
                <a:gd fmla="*/ 1 h 4" name="T35"/>
                <a:gd fmla="*/ 5 w 7" name="T36"/>
                <a:gd fmla="*/ 1 h 4" name="T37"/>
                <a:gd fmla="*/ 5 w 7" name="T38"/>
                <a:gd fmla="*/ 1 h 4" name="T39"/>
                <a:gd fmla="*/ 5 w 7" name="T40"/>
                <a:gd fmla="*/ 2 h 4" name="T41"/>
                <a:gd fmla="*/ 5 w 7" name="T42"/>
                <a:gd fmla="*/ 2 h 4" name="T43"/>
                <a:gd fmla="*/ 4 w 7" name="T44"/>
                <a:gd fmla="*/ 2 h 4" name="T45"/>
                <a:gd fmla="*/ 3 w 7" name="T46"/>
                <a:gd fmla="*/ 0 h 4" name="T47"/>
                <a:gd fmla="*/ 1 w 7" name="T48"/>
                <a:gd fmla="*/ 1 h 4" name="T49"/>
                <a:gd fmla="*/ 1 w 7" name="T50"/>
                <a:gd fmla="*/ 1 h 4" name="T51"/>
                <a:gd fmla="*/ 1 w 7" name="T52"/>
                <a:gd fmla="*/ 4 h 4" name="T53"/>
                <a:gd fmla="*/ 1 w 7" name="T54"/>
                <a:gd fmla="*/ 4 h 4" name="T55"/>
                <a:gd fmla="*/ 3 w 7" name="T56"/>
                <a:gd fmla="*/ 4 h 4" name="T57"/>
                <a:gd fmla="*/ 6 w 7" name="T58"/>
                <a:gd fmla="*/ 4 h 4" name="T59"/>
                <a:gd fmla="*/ 6 w 7" name="T60"/>
                <a:gd fmla="*/ 4 h 4" name="T61"/>
                <a:gd fmla="*/ 6 w 7" name="T62"/>
                <a:gd fmla="*/ 0 h 4" name="T63"/>
                <a:gd fmla="*/ 5 w 7" name="T64"/>
                <a:gd fmla="*/ 0 h 4" name="T65"/>
                <a:gd fmla="*/ 5 w 7" name="T66"/>
                <a:gd fmla="*/ 0 h 4" name="T67"/>
                <a:gd fmla="*/ 3 w 7" name="T68"/>
                <a:gd fmla="*/ 0 h 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" w="7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gdLst>
                <a:gd fmla="*/ 3 w 7" name="T0"/>
                <a:gd fmla="*/ 4 h 5" name="T1"/>
                <a:gd fmla="*/ 2 w 7" name="T2"/>
                <a:gd fmla="*/ 4 h 5" name="T3"/>
                <a:gd fmla="*/ 2 w 7" name="T4"/>
                <a:gd fmla="*/ 4 h 5" name="T5"/>
                <a:gd fmla="*/ 2 w 7" name="T6"/>
                <a:gd fmla="*/ 2 h 5" name="T7"/>
                <a:gd fmla="*/ 2 w 7" name="T8"/>
                <a:gd fmla="*/ 2 h 5" name="T9"/>
                <a:gd fmla="*/ 2 w 7" name="T10"/>
                <a:gd fmla="*/ 2 h 5" name="T11"/>
                <a:gd fmla="*/ 2 w 7" name="T12"/>
                <a:gd fmla="*/ 3 h 5" name="T13"/>
                <a:gd fmla="*/ 2 w 7" name="T14"/>
                <a:gd fmla="*/ 3 h 5" name="T15"/>
                <a:gd fmla="*/ 3 w 7" name="T16"/>
                <a:gd fmla="*/ 3 h 5" name="T17"/>
                <a:gd fmla="*/ 5 w 7" name="T18"/>
                <a:gd fmla="*/ 3 h 5" name="T19"/>
                <a:gd fmla="*/ 5 w 7" name="T20"/>
                <a:gd fmla="*/ 3 h 5" name="T21"/>
                <a:gd fmla="*/ 5 w 7" name="T22"/>
                <a:gd fmla="*/ 4 h 5" name="T23"/>
                <a:gd fmla="*/ 3 w 7" name="T24"/>
                <a:gd fmla="*/ 4 h 5" name="T25"/>
                <a:gd fmla="*/ 3 w 7" name="T26"/>
                <a:gd fmla="*/ 3 h 5" name="T27"/>
                <a:gd fmla="*/ 2 w 7" name="T28"/>
                <a:gd fmla="*/ 3 h 5" name="T29"/>
                <a:gd fmla="*/ 2 w 7" name="T30"/>
                <a:gd fmla="*/ 1 h 5" name="T31"/>
                <a:gd fmla="*/ 2 w 7" name="T32"/>
                <a:gd fmla="*/ 1 h 5" name="T33"/>
                <a:gd fmla="*/ 3 w 7" name="T34"/>
                <a:gd fmla="*/ 1 h 5" name="T35"/>
                <a:gd fmla="*/ 5 w 7" name="T36"/>
                <a:gd fmla="*/ 1 h 5" name="T37"/>
                <a:gd fmla="*/ 5 w 7" name="T38"/>
                <a:gd fmla="*/ 1 h 5" name="T39"/>
                <a:gd fmla="*/ 5 w 7" name="T40"/>
                <a:gd fmla="*/ 2 h 5" name="T41"/>
                <a:gd fmla="*/ 5 w 7" name="T42"/>
                <a:gd fmla="*/ 2 h 5" name="T43"/>
                <a:gd fmla="*/ 5 w 7" name="T44"/>
                <a:gd fmla="*/ 3 h 5" name="T45"/>
                <a:gd fmla="*/ 3 w 7" name="T46"/>
                <a:gd fmla="*/ 3 h 5" name="T47"/>
                <a:gd fmla="*/ 3 w 7" name="T48"/>
                <a:gd fmla="*/ 0 h 5" name="T49"/>
                <a:gd fmla="*/ 1 w 7" name="T50"/>
                <a:gd fmla="*/ 2 h 5" name="T51"/>
                <a:gd fmla="*/ 1 w 7" name="T52"/>
                <a:gd fmla="*/ 2 h 5" name="T53"/>
                <a:gd fmla="*/ 1 w 7" name="T54"/>
                <a:gd fmla="*/ 4 h 5" name="T55"/>
                <a:gd fmla="*/ 1 w 7" name="T56"/>
                <a:gd fmla="*/ 5 h 5" name="T57"/>
                <a:gd fmla="*/ 3 w 7" name="T58"/>
                <a:gd fmla="*/ 5 h 5" name="T59"/>
                <a:gd fmla="*/ 6 w 7" name="T60"/>
                <a:gd fmla="*/ 4 h 5" name="T61"/>
                <a:gd fmla="*/ 6 w 7" name="T62"/>
                <a:gd fmla="*/ 4 h 5" name="T63"/>
                <a:gd fmla="*/ 6 w 7" name="T64"/>
                <a:gd fmla="*/ 1 h 5" name="T65"/>
                <a:gd fmla="*/ 5 w 7" name="T66"/>
                <a:gd fmla="*/ 1 h 5" name="T67"/>
                <a:gd fmla="*/ 5 w 7" name="T68"/>
                <a:gd fmla="*/ 0 h 5" name="T69"/>
                <a:gd fmla="*/ 3 w 7" name="T70"/>
                <a:gd fmla="*/ 0 h 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" w="7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gdLst>
                <a:gd fmla="*/ 3 w 6" name="T0"/>
                <a:gd fmla="*/ 3 h 4" name="T1"/>
                <a:gd fmla="*/ 1 w 6" name="T2"/>
                <a:gd fmla="*/ 3 h 4" name="T3"/>
                <a:gd fmla="*/ 1 w 6" name="T4"/>
                <a:gd fmla="*/ 3 h 4" name="T5"/>
                <a:gd fmla="*/ 1 w 6" name="T6"/>
                <a:gd fmla="*/ 2 h 4" name="T7"/>
                <a:gd fmla="*/ 1 w 6" name="T8"/>
                <a:gd fmla="*/ 1 h 4" name="T9"/>
                <a:gd fmla="*/ 1 w 6" name="T10"/>
                <a:gd fmla="*/ 1 h 4" name="T11"/>
                <a:gd fmla="*/ 1 w 6" name="T12"/>
                <a:gd fmla="*/ 2 h 4" name="T13"/>
                <a:gd fmla="*/ 1 w 6" name="T14"/>
                <a:gd fmla="*/ 2 h 4" name="T15"/>
                <a:gd fmla="*/ 3 w 6" name="T16"/>
                <a:gd fmla="*/ 3 h 4" name="T17"/>
                <a:gd fmla="*/ 4 w 6" name="T18"/>
                <a:gd fmla="*/ 2 h 4" name="T19"/>
                <a:gd fmla="*/ 4 w 6" name="T20"/>
                <a:gd fmla="*/ 3 h 4" name="T21"/>
                <a:gd fmla="*/ 3 w 6" name="T22"/>
                <a:gd fmla="*/ 3 h 4" name="T23"/>
                <a:gd fmla="*/ 3 w 6" name="T24"/>
                <a:gd fmla="*/ 2 h 4" name="T25"/>
                <a:gd fmla="*/ 1 w 6" name="T26"/>
                <a:gd fmla="*/ 2 h 4" name="T27"/>
                <a:gd fmla="*/ 2 w 6" name="T28"/>
                <a:gd fmla="*/ 1 h 4" name="T29"/>
                <a:gd fmla="*/ 2 w 6" name="T30"/>
                <a:gd fmla="*/ 1 h 4" name="T31"/>
                <a:gd fmla="*/ 4 w 6" name="T32"/>
                <a:gd fmla="*/ 1 h 4" name="T33"/>
                <a:gd fmla="*/ 4 w 6" name="T34"/>
                <a:gd fmla="*/ 1 h 4" name="T35"/>
                <a:gd fmla="*/ 4 w 6" name="T36"/>
                <a:gd fmla="*/ 2 h 4" name="T37"/>
                <a:gd fmla="*/ 3 w 6" name="T38"/>
                <a:gd fmla="*/ 2 h 4" name="T39"/>
                <a:gd fmla="*/ 2 w 6" name="T40"/>
                <a:gd fmla="*/ 0 h 4" name="T41"/>
                <a:gd fmla="*/ 0 w 6" name="T42"/>
                <a:gd fmla="*/ 1 h 4" name="T43"/>
                <a:gd fmla="*/ 0 w 6" name="T44"/>
                <a:gd fmla="*/ 2 h 4" name="T45"/>
                <a:gd fmla="*/ 0 w 6" name="T46"/>
                <a:gd fmla="*/ 4 h 4" name="T47"/>
                <a:gd fmla="*/ 1 w 6" name="T48"/>
                <a:gd fmla="*/ 4 h 4" name="T49"/>
                <a:gd fmla="*/ 3 w 6" name="T50"/>
                <a:gd fmla="*/ 4 h 4" name="T51"/>
                <a:gd fmla="*/ 5 w 6" name="T52"/>
                <a:gd fmla="*/ 4 h 4" name="T53"/>
                <a:gd fmla="*/ 5 w 6" name="T54"/>
                <a:gd fmla="*/ 4 h 4" name="T55"/>
                <a:gd fmla="*/ 5 w 6" name="T56"/>
                <a:gd fmla="*/ 2 h 4" name="T57"/>
                <a:gd fmla="*/ 6 w 6" name="T58"/>
                <a:gd fmla="*/ 2 h 4" name="T59"/>
                <a:gd fmla="*/ 5 w 6" name="T60"/>
                <a:gd fmla="*/ 2 h 4" name="T61"/>
                <a:gd fmla="*/ 5 w 6" name="T62"/>
                <a:gd fmla="*/ 0 h 4" name="T63"/>
                <a:gd fmla="*/ 4 w 6" name="T64"/>
                <a:gd fmla="*/ 0 h 4" name="T65"/>
                <a:gd fmla="*/ 4 w 6" name="T66"/>
                <a:gd fmla="*/ 0 h 4" name="T67"/>
                <a:gd fmla="*/ 2 w 6" name="T68"/>
                <a:gd fmla="*/ 0 h 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" w="6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gdLst>
                <a:gd fmla="*/ 29 w 32" name="T0"/>
                <a:gd fmla="*/ 83 h 96" name="T1"/>
                <a:gd fmla="*/ 21 w 32" name="T2"/>
                <a:gd fmla="*/ 84 h 96" name="T3"/>
                <a:gd fmla="*/ 15 w 32" name="T4"/>
                <a:gd fmla="*/ 58 h 96" name="T5"/>
                <a:gd fmla="*/ 16 w 32" name="T6"/>
                <a:gd fmla="*/ 58 h 96" name="T7"/>
                <a:gd fmla="*/ 19 w 32" name="T8"/>
                <a:gd fmla="*/ 57 h 96" name="T9"/>
                <a:gd fmla="*/ 12 w 32" name="T10"/>
                <a:gd fmla="*/ 55 h 96" name="T11"/>
                <a:gd fmla="*/ 14 w 32" name="T12"/>
                <a:gd fmla="*/ 56 h 96" name="T13"/>
                <a:gd fmla="*/ 17 w 32" name="T14"/>
                <a:gd fmla="*/ 52 h 96" name="T15"/>
                <a:gd fmla="*/ 14 w 32" name="T16"/>
                <a:gd fmla="*/ 42 h 96" name="T17"/>
                <a:gd fmla="*/ 11 w 32" name="T18"/>
                <a:gd fmla="*/ 40 h 96" name="T19"/>
                <a:gd fmla="*/ 18 w 32" name="T20"/>
                <a:gd fmla="*/ 48 h 96" name="T21"/>
                <a:gd fmla="*/ 9 w 32" name="T22"/>
                <a:gd fmla="*/ 53 h 96" name="T23"/>
                <a:gd fmla="*/ 13 w 32" name="T24"/>
                <a:gd fmla="*/ 46 h 96" name="T25"/>
                <a:gd fmla="*/ 9 w 32" name="T26"/>
                <a:gd fmla="*/ 50 h 96" name="T27"/>
                <a:gd fmla="*/ 22 w 32" name="T28"/>
                <a:gd fmla="*/ 39 h 96" name="T29"/>
                <a:gd fmla="*/ 12 w 32" name="T30"/>
                <a:gd fmla="*/ 39 h 96" name="T31"/>
                <a:gd fmla="*/ 2 w 32" name="T32"/>
                <a:gd fmla="*/ 49 h 96" name="T33"/>
                <a:gd fmla="*/ 7 w 32" name="T34"/>
                <a:gd fmla="*/ 49 h 96" name="T35"/>
                <a:gd fmla="*/ 15 w 32" name="T36"/>
                <a:gd fmla="*/ 59 h 96" name="T37"/>
                <a:gd fmla="*/ 24 w 32" name="T38"/>
                <a:gd fmla="*/ 44 h 96" name="T39"/>
                <a:gd fmla="*/ 26 w 32" name="T40"/>
                <a:gd fmla="*/ 78 h 96" name="T41"/>
                <a:gd fmla="*/ 21 w 32" name="T42"/>
                <a:gd fmla="*/ 83 h 96" name="T43"/>
                <a:gd fmla="*/ 12 w 32" name="T44"/>
                <a:gd fmla="*/ 78 h 96" name="T45"/>
                <a:gd fmla="*/ 6 w 32" name="T46"/>
                <a:gd fmla="*/ 64 h 96" name="T47"/>
                <a:gd fmla="*/ 4 w 32" name="T48"/>
                <a:gd fmla="*/ 59 h 96" name="T49"/>
                <a:gd fmla="*/ 18 w 32" name="T50"/>
                <a:gd fmla="*/ 37 h 96" name="T51"/>
                <a:gd fmla="*/ 14 w 32" name="T52"/>
                <a:gd fmla="*/ 34 h 96" name="T53"/>
                <a:gd fmla="*/ 12 w 32" name="T54"/>
                <a:gd fmla="*/ 35 h 96" name="T55"/>
                <a:gd fmla="*/ 14 w 32" name="T56"/>
                <a:gd fmla="*/ 33 h 96" name="T57"/>
                <a:gd fmla="*/ 15 w 32" name="T58"/>
                <a:gd fmla="*/ 31 h 96" name="T59"/>
                <a:gd fmla="*/ 20 w 32" name="T60"/>
                <a:gd fmla="*/ 31 h 96" name="T61"/>
                <a:gd fmla="*/ 17 w 32" name="T62"/>
                <a:gd fmla="*/ 31 h 96" name="T63"/>
                <a:gd fmla="*/ 16 w 32" name="T64"/>
                <a:gd fmla="*/ 21 h 96" name="T65"/>
                <a:gd fmla="*/ 22 w 32" name="T66"/>
                <a:gd fmla="*/ 13 h 96" name="T67"/>
                <a:gd fmla="*/ 14 w 32" name="T68"/>
                <a:gd fmla="*/ 19 h 96" name="T69"/>
                <a:gd fmla="*/ 18 w 32" name="T70"/>
                <a:gd fmla="*/ 17 h 96" name="T71"/>
                <a:gd fmla="*/ 11 w 32" name="T72"/>
                <a:gd fmla="*/ 31 h 96" name="T73"/>
                <a:gd fmla="*/ 8 w 32" name="T74"/>
                <a:gd fmla="*/ 6 h 96" name="T75"/>
                <a:gd fmla="*/ 24 w 32" name="T76"/>
                <a:gd fmla="*/ 29 h 96" name="T77"/>
                <a:gd fmla="*/ 24 w 32" name="T78"/>
                <a:gd fmla="*/ 11 h 96" name="T79"/>
                <a:gd fmla="*/ 20 w 32" name="T80"/>
                <a:gd fmla="*/ 13 h 96" name="T81"/>
                <a:gd fmla="*/ 16 w 32" name="T82"/>
                <a:gd fmla="*/ 20 h 96" name="T83"/>
                <a:gd fmla="*/ 15 w 32" name="T84"/>
                <a:gd fmla="*/ 21 h 96" name="T85"/>
                <a:gd fmla="*/ 7 w 32" name="T86"/>
                <a:gd fmla="*/ 23 h 96" name="T87"/>
                <a:gd fmla="*/ 11 w 32" name="T88"/>
                <a:gd fmla="*/ 34 h 96" name="T89"/>
                <a:gd fmla="*/ 6 w 32" name="T90"/>
                <a:gd fmla="*/ 38 h 96" name="T91"/>
                <a:gd fmla="*/ 4 w 32" name="T92"/>
                <a:gd fmla="*/ 61 h 96" name="T93"/>
                <a:gd fmla="*/ 9 w 32" name="T94"/>
                <a:gd fmla="*/ 80 h 96" name="T95"/>
                <a:gd fmla="*/ 8 w 32" name="T96"/>
                <a:gd fmla="*/ 93 h 96" name="T97"/>
                <a:gd fmla="*/ 21 w 32" name="T98"/>
                <a:gd fmla="*/ 87 h 96" name="T99"/>
                <a:gd fmla="*/ 24 w 32" name="T100"/>
                <a:gd fmla="*/ 86 h 96" name="T101"/>
                <a:gd fmla="*/ 29 w 32" name="T102"/>
                <a:gd fmla="*/ 84 h 96" name="T103"/>
                <a:gd fmla="*/ 24 w 32" name="T104"/>
                <a:gd fmla="*/ 91 h 96" name="T105"/>
                <a:gd fmla="*/ 29 w 32" name="T106"/>
                <a:gd fmla="*/ 94 h 96" name="T107"/>
                <a:gd fmla="*/ 29 w 32" name="T108"/>
                <a:gd fmla="*/ 80 h 96" name="T109"/>
                <a:gd fmla="*/ 26 w 32" name="T110"/>
                <a:gd fmla="*/ 54 h 96" name="T111"/>
                <a:gd fmla="*/ 23 w 32" name="T112"/>
                <a:gd fmla="*/ 38 h 96" name="T113"/>
                <a:gd fmla="*/ 23 w 32" name="T114"/>
                <a:gd fmla="*/ 36 h 96" name="T115"/>
                <a:gd fmla="*/ 25 w 32" name="T116"/>
                <a:gd fmla="*/ 29 h 9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96" w="32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3958" y="1687"/>
              <a:ext cx="5" cy="26"/>
            </a:xfrm>
            <a:custGeom>
              <a:gdLst>
                <a:gd fmla="*/ 1 w 2" name="T0"/>
                <a:gd fmla="*/ 0 h 11" name="T1"/>
                <a:gd fmla="*/ 0 w 2" name="T2"/>
                <a:gd fmla="*/ 0 h 11" name="T3"/>
                <a:gd fmla="*/ 1 w 2" name="T4"/>
                <a:gd fmla="*/ 10 h 11" name="T5"/>
                <a:gd fmla="*/ 2 w 2" name="T6"/>
                <a:gd fmla="*/ 11 h 11" name="T7"/>
                <a:gd fmla="*/ 2 w 2" name="T8"/>
                <a:gd fmla="*/ 11 h 11" name="T9"/>
                <a:gd fmla="*/ 2 w 2" name="T10"/>
                <a:gd fmla="*/ 10 h 11" name="T11"/>
                <a:gd fmla="*/ 1 w 2" name="T12"/>
                <a:gd fmla="*/ 0 h 11" name="T13"/>
                <a:gd fmla="*/ 1 w 2" name="T14"/>
                <a:gd fmla="*/ 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3991" y="1703"/>
              <a:ext cx="19" cy="15"/>
            </a:xfrm>
            <a:custGeom>
              <a:gdLst>
                <a:gd fmla="*/ 17 w 19" name="T0"/>
                <a:gd fmla="*/ 0 h 15" name="T1"/>
                <a:gd fmla="*/ 2 w 19" name="T2"/>
                <a:gd fmla="*/ 12 h 15" name="T3"/>
                <a:gd fmla="*/ 0 w 19" name="T4"/>
                <a:gd fmla="*/ 15 h 15" name="T5"/>
                <a:gd fmla="*/ 2 w 19" name="T6"/>
                <a:gd fmla="*/ 15 h 15" name="T7"/>
                <a:gd fmla="*/ 2 w 19" name="T8"/>
                <a:gd fmla="*/ 15 h 15" name="T9"/>
                <a:gd fmla="*/ 17 w 19" name="T10"/>
                <a:gd fmla="*/ 3 h 15" name="T11"/>
                <a:gd fmla="*/ 19 w 19" name="T12"/>
                <a:gd fmla="*/ 0 h 15" name="T13"/>
                <a:gd fmla="*/ 17 w 19" name="T14"/>
                <a:gd fmla="*/ 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19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3991" y="1703"/>
              <a:ext cx="19" cy="15"/>
            </a:xfrm>
            <a:custGeom>
              <a:gdLst>
                <a:gd fmla="*/ 17 w 19" name="T0"/>
                <a:gd fmla="*/ 0 h 15" name="T1"/>
                <a:gd fmla="*/ 2 w 19" name="T2"/>
                <a:gd fmla="*/ 12 h 15" name="T3"/>
                <a:gd fmla="*/ 0 w 19" name="T4"/>
                <a:gd fmla="*/ 15 h 15" name="T5"/>
                <a:gd fmla="*/ 2 w 19" name="T6"/>
                <a:gd fmla="*/ 15 h 15" name="T7"/>
                <a:gd fmla="*/ 2 w 19" name="T8"/>
                <a:gd fmla="*/ 15 h 15" name="T9"/>
                <a:gd fmla="*/ 17 w 19" name="T10"/>
                <a:gd fmla="*/ 3 h 15" name="T11"/>
                <a:gd fmla="*/ 19 w 19" name="T12"/>
                <a:gd fmla="*/ 0 h 15" name="T13"/>
                <a:gd fmla="*/ 17 w 19" name="T14"/>
                <a:gd fmla="*/ 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19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4003" y="1739"/>
              <a:ext cx="19" cy="7"/>
            </a:xfrm>
            <a:custGeom>
              <a:gdLst>
                <a:gd fmla="*/ 7 w 8" name="T0"/>
                <a:gd fmla="*/ 0 h 3" name="T1"/>
                <a:gd fmla="*/ 0 w 8" name="T2"/>
                <a:gd fmla="*/ 2 h 3" name="T3"/>
                <a:gd fmla="*/ 0 w 8" name="T4"/>
                <a:gd fmla="*/ 2 h 3" name="T5"/>
                <a:gd fmla="*/ 1 w 8" name="T6"/>
                <a:gd fmla="*/ 3 h 3" name="T7"/>
                <a:gd fmla="*/ 8 w 8" name="T8"/>
                <a:gd fmla="*/ 1 h 3" name="T9"/>
                <a:gd fmla="*/ 8 w 8" name="T10"/>
                <a:gd fmla="*/ 0 h 3" name="T11"/>
                <a:gd fmla="*/ 7 w 8" name="T12"/>
                <a:gd fmla="*/ 0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8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4001" y="1768"/>
              <a:ext cx="14" cy="14"/>
            </a:xfrm>
            <a:custGeom>
              <a:gdLst>
                <a:gd fmla="*/ 2 w 14" name="T0"/>
                <a:gd fmla="*/ 0 h 14" name="T1"/>
                <a:gd fmla="*/ 0 w 14" name="T2"/>
                <a:gd fmla="*/ 0 h 14" name="T3"/>
                <a:gd fmla="*/ 0 w 14" name="T4"/>
                <a:gd fmla="*/ 2 h 14" name="T5"/>
                <a:gd fmla="*/ 11 w 14" name="T6"/>
                <a:gd fmla="*/ 12 h 14" name="T7"/>
                <a:gd fmla="*/ 14 w 14" name="T8"/>
                <a:gd fmla="*/ 14 h 14" name="T9"/>
                <a:gd fmla="*/ 14 w 14" name="T10"/>
                <a:gd fmla="*/ 12 h 14" name="T11"/>
                <a:gd fmla="*/ 14 w 14" name="T12"/>
                <a:gd fmla="*/ 12 h 14" name="T13"/>
                <a:gd fmla="*/ 2 w 14" name="T14"/>
                <a:gd fmla="*/ 0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4001" y="1768"/>
              <a:ext cx="14" cy="14"/>
            </a:xfrm>
            <a:custGeom>
              <a:gdLst>
                <a:gd fmla="*/ 2 w 14" name="T0"/>
                <a:gd fmla="*/ 0 h 14" name="T1"/>
                <a:gd fmla="*/ 0 w 14" name="T2"/>
                <a:gd fmla="*/ 0 h 14" name="T3"/>
                <a:gd fmla="*/ 0 w 14" name="T4"/>
                <a:gd fmla="*/ 2 h 14" name="T5"/>
                <a:gd fmla="*/ 11 w 14" name="T6"/>
                <a:gd fmla="*/ 12 h 14" name="T7"/>
                <a:gd fmla="*/ 14 w 14" name="T8"/>
                <a:gd fmla="*/ 14 h 14" name="T9"/>
                <a:gd fmla="*/ 14 w 14" name="T10"/>
                <a:gd fmla="*/ 12 h 14" name="T11"/>
                <a:gd fmla="*/ 14 w 14" name="T12"/>
                <a:gd fmla="*/ 12 h 14" name="T13"/>
                <a:gd fmla="*/ 2 w 14" name="T14"/>
                <a:gd fmla="*/ 0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3" name="Freeform 109"/>
            <p:cNvSpPr/>
            <p:nvPr/>
          </p:nvSpPr>
          <p:spPr bwMode="auto">
            <a:xfrm>
              <a:off x="3917" y="1703"/>
              <a:ext cx="15" cy="15"/>
            </a:xfrm>
            <a:custGeom>
              <a:gdLst>
                <a:gd fmla="*/ 1 w 6" name="T0"/>
                <a:gd fmla="*/ 0 h 6" name="T1"/>
                <a:gd fmla="*/ 0 w 6" name="T2"/>
                <a:gd fmla="*/ 0 h 6" name="T3"/>
                <a:gd fmla="*/ 1 w 6" name="T4"/>
                <a:gd fmla="*/ 1 h 6" name="T5"/>
                <a:gd fmla="*/ 5 w 6" name="T6"/>
                <a:gd fmla="*/ 6 h 6" name="T7"/>
                <a:gd fmla="*/ 6 w 6" name="T8"/>
                <a:gd fmla="*/ 6 h 6" name="T9"/>
                <a:gd fmla="*/ 6 w 6" name="T10"/>
                <a:gd fmla="*/ 6 h 6" name="T11"/>
                <a:gd fmla="*/ 6 w 6" name="T12"/>
                <a:gd fmla="*/ 5 h 6" name="T13"/>
                <a:gd fmla="*/ 1 w 6" name="T14"/>
                <a:gd fmla="*/ 0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4" name="Freeform 110"/>
            <p:cNvSpPr/>
            <p:nvPr/>
          </p:nvSpPr>
          <p:spPr bwMode="auto">
            <a:xfrm>
              <a:off x="3908" y="1739"/>
              <a:ext cx="16" cy="7"/>
            </a:xfrm>
            <a:custGeom>
              <a:gdLst>
                <a:gd fmla="*/ 0 w 7" name="T0"/>
                <a:gd fmla="*/ 0 h 3" name="T1"/>
                <a:gd fmla="*/ 0 w 7" name="T2"/>
                <a:gd fmla="*/ 1 h 3" name="T3"/>
                <a:gd fmla="*/ 0 w 7" name="T4"/>
                <a:gd fmla="*/ 1 h 3" name="T5"/>
                <a:gd fmla="*/ 6 w 7" name="T6"/>
                <a:gd fmla="*/ 3 h 3" name="T7"/>
                <a:gd fmla="*/ 6 w 7" name="T8"/>
                <a:gd fmla="*/ 3 h 3" name="T9"/>
                <a:gd fmla="*/ 7 w 7" name="T10"/>
                <a:gd fmla="*/ 3 h 3" name="T11"/>
                <a:gd fmla="*/ 7 w 7" name="T12"/>
                <a:gd fmla="*/ 2 h 3" name="T13"/>
                <a:gd fmla="*/ 0 w 7" name="T14"/>
                <a:gd fmla="*/ 0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5" name="Freeform 111"/>
            <p:cNvSpPr/>
            <p:nvPr/>
          </p:nvSpPr>
          <p:spPr bwMode="auto">
            <a:xfrm>
              <a:off x="3913" y="1772"/>
              <a:ext cx="14" cy="15"/>
            </a:xfrm>
            <a:custGeom>
              <a:gdLst>
                <a:gd fmla="*/ 6 w 6" name="T0"/>
                <a:gd fmla="*/ 0 h 6" name="T1"/>
                <a:gd fmla="*/ 6 w 6" name="T2"/>
                <a:gd fmla="*/ 0 h 6" name="T3"/>
                <a:gd fmla="*/ 3 w 6" name="T4"/>
                <a:gd fmla="*/ 3 h 6" name="T5"/>
                <a:gd fmla="*/ 0 w 6" name="T6"/>
                <a:gd fmla="*/ 5 h 6" name="T7"/>
                <a:gd fmla="*/ 0 w 6" name="T8"/>
                <a:gd fmla="*/ 6 h 6" name="T9"/>
                <a:gd fmla="*/ 0 w 6" name="T10"/>
                <a:gd fmla="*/ 6 h 6" name="T11"/>
                <a:gd fmla="*/ 1 w 6" name="T12"/>
                <a:gd fmla="*/ 6 h 6" name="T13"/>
                <a:gd fmla="*/ 4 w 6" name="T14"/>
                <a:gd fmla="*/ 4 h 6" name="T15"/>
                <a:gd fmla="*/ 6 w 6" name="T16"/>
                <a:gd fmla="*/ 1 h 6" name="T17"/>
                <a:gd fmla="*/ 6 w 6" name="T18"/>
                <a:gd fmla="*/ 0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gdLst>
                <a:gd fmla="*/ 14 w 23" name="T0"/>
                <a:gd fmla="*/ 35 h 36" name="T1"/>
                <a:gd fmla="*/ 11 w 23" name="T2"/>
                <a:gd fmla="*/ 33 h 36" name="T3"/>
                <a:gd fmla="*/ 18 w 23" name="T4"/>
                <a:gd fmla="*/ 31 h 36" name="T5"/>
                <a:gd fmla="*/ 13 w 23" name="T6"/>
                <a:gd fmla="*/ 32 h 36" name="T7"/>
                <a:gd fmla="*/ 17 w 23" name="T8"/>
                <a:gd fmla="*/ 30 h 36" name="T9"/>
                <a:gd fmla="*/ 10 w 23" name="T10"/>
                <a:gd fmla="*/ 31 h 36" name="T11"/>
                <a:gd fmla="*/ 17 w 23" name="T12"/>
                <a:gd fmla="*/ 28 h 36" name="T13"/>
                <a:gd fmla="*/ 14 w 23" name="T14"/>
                <a:gd fmla="*/ 30 h 36" name="T15"/>
                <a:gd fmla="*/ 9 w 23" name="T16"/>
                <a:gd fmla="*/ 30 h 36" name="T17"/>
                <a:gd fmla="*/ 17 w 23" name="T18"/>
                <a:gd fmla="*/ 27 h 36" name="T19"/>
                <a:gd fmla="*/ 10 w 23" name="T20"/>
                <a:gd fmla="*/ 29 h 36" name="T21"/>
                <a:gd fmla="*/ 9 w 23" name="T22"/>
                <a:gd fmla="*/ 28 h 36" name="T23"/>
                <a:gd fmla="*/ 17 w 23" name="T24"/>
                <a:gd fmla="*/ 26 h 36" name="T25"/>
                <a:gd fmla="*/ 10 w 23" name="T26"/>
                <a:gd fmla="*/ 27 h 36" name="T27"/>
                <a:gd fmla="*/ 9 w 23" name="T28"/>
                <a:gd fmla="*/ 26 h 36" name="T29"/>
                <a:gd fmla="*/ 12 w 23" name="T30"/>
                <a:gd fmla="*/ 25 h 36" name="T31"/>
                <a:gd fmla="*/ 13 w 23" name="T32"/>
                <a:gd fmla="*/ 26 h 36" name="T33"/>
                <a:gd fmla="*/ 14 w 23" name="T34"/>
                <a:gd fmla="*/ 25 h 36" name="T35"/>
                <a:gd fmla="*/ 15 w 23" name="T36"/>
                <a:gd fmla="*/ 25 h 36" name="T37"/>
                <a:gd fmla="*/ 15 w 23" name="T38"/>
                <a:gd fmla="*/ 25 h 36" name="T39"/>
                <a:gd fmla="*/ 11 w 23" name="T40"/>
                <a:gd fmla="*/ 17 h 36" name="T41"/>
                <a:gd fmla="*/ 14 w 23" name="T42"/>
                <a:gd fmla="*/ 24 h 36" name="T43"/>
                <a:gd fmla="*/ 6 w 23" name="T44"/>
                <a:gd fmla="*/ 12 h 36" name="T45"/>
                <a:gd fmla="*/ 7 w 23" name="T46"/>
                <a:gd fmla="*/ 10 h 36" name="T47"/>
                <a:gd fmla="*/ 16 w 23" name="T48"/>
                <a:gd fmla="*/ 10 h 36" name="T49"/>
                <a:gd fmla="*/ 16 w 23" name="T50"/>
                <a:gd fmla="*/ 9 h 36" name="T51"/>
                <a:gd fmla="*/ 12 w 23" name="T52"/>
                <a:gd fmla="*/ 9 h 36" name="T53"/>
                <a:gd fmla="*/ 13 w 23" name="T54"/>
                <a:gd fmla="*/ 10 h 36" name="T55"/>
                <a:gd fmla="*/ 8 w 23" name="T56"/>
                <a:gd fmla="*/ 25 h 36" name="T57"/>
                <a:gd fmla="*/ 5 w 23" name="T58"/>
                <a:gd fmla="*/ 20 h 36" name="T59"/>
                <a:gd fmla="*/ 11 w 23" name="T60"/>
                <a:gd fmla="*/ 0 h 36" name="T61"/>
                <a:gd fmla="*/ 19 w 23" name="T62"/>
                <a:gd fmla="*/ 20 h 36" name="T63"/>
                <a:gd fmla="*/ 18 w 23" name="T64"/>
                <a:gd fmla="*/ 24 h 36" name="T65"/>
                <a:gd fmla="*/ 15 w 23" name="T66"/>
                <a:gd fmla="*/ 16 h 36" name="T67"/>
                <a:gd fmla="*/ 17 w 23" name="T68"/>
                <a:gd fmla="*/ 9 h 36" name="T69"/>
                <a:gd fmla="*/ 14 w 23" name="T70"/>
                <a:gd fmla="*/ 15 h 36" name="T71"/>
                <a:gd fmla="*/ 14 w 23" name="T72"/>
                <a:gd fmla="*/ 8 h 36" name="T73"/>
                <a:gd fmla="*/ 12 w 23" name="T74"/>
                <a:gd fmla="*/ 15 h 36" name="T75"/>
                <a:gd fmla="*/ 9 w 23" name="T76"/>
                <a:gd fmla="*/ 11 h 36" name="T77"/>
                <a:gd fmla="*/ 5 w 23" name="T78"/>
                <a:gd fmla="*/ 11 h 36" name="T79"/>
                <a:gd fmla="*/ 12 w 23" name="T80"/>
                <a:gd fmla="*/ 25 h 36" name="T81"/>
                <a:gd fmla="*/ 12 w 23" name="T82"/>
                <a:gd fmla="*/ 0 h 36" name="T83"/>
                <a:gd fmla="*/ 4 w 23" name="T84"/>
                <a:gd fmla="*/ 19 h 36" name="T85"/>
                <a:gd fmla="*/ 6 w 23" name="T86"/>
                <a:gd fmla="*/ 24 h 36" name="T87"/>
                <a:gd fmla="*/ 8 w 23" name="T88"/>
                <a:gd fmla="*/ 28 h 36" name="T89"/>
                <a:gd fmla="*/ 9 w 23" name="T90"/>
                <a:gd fmla="*/ 31 h 36" name="T91"/>
                <a:gd fmla="*/ 11 w 23" name="T92"/>
                <a:gd fmla="*/ 35 h 36" name="T93"/>
                <a:gd fmla="*/ 19 w 23" name="T94"/>
                <a:gd fmla="*/ 31 h 36" name="T95"/>
                <a:gd fmla="*/ 18 w 23" name="T96"/>
                <a:gd fmla="*/ 30 h 36" name="T97"/>
                <a:gd fmla="*/ 18 w 23" name="T98"/>
                <a:gd fmla="*/ 29 h 36" name="T99"/>
                <a:gd fmla="*/ 18 w 23" name="T100"/>
                <a:gd fmla="*/ 28 h 36" name="T101"/>
                <a:gd fmla="*/ 18 w 23" name="T102"/>
                <a:gd fmla="*/ 26 h 36" name="T103"/>
                <a:gd fmla="*/ 19 w 23" name="T104"/>
                <a:gd fmla="*/ 21 h 36" name="T105"/>
                <a:gd fmla="*/ 12 w 23" name="T106"/>
                <a:gd fmla="*/ 0 h 36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6" w="23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7" name="Freeform 113"/>
            <p:cNvSpPr/>
            <p:nvPr/>
          </p:nvSpPr>
          <p:spPr bwMode="auto">
            <a:xfrm>
              <a:off x="4253" y="2198"/>
              <a:ext cx="5" cy="22"/>
            </a:xfrm>
            <a:custGeom>
              <a:gdLst>
                <a:gd fmla="*/ 0 w 2" name="T0"/>
                <a:gd fmla="*/ 0 h 9" name="T1"/>
                <a:gd fmla="*/ 0 w 2" name="T2"/>
                <a:gd fmla="*/ 1 h 9" name="T3"/>
                <a:gd fmla="*/ 1 w 2" name="T4"/>
                <a:gd fmla="*/ 9 h 9" name="T5"/>
                <a:gd fmla="*/ 2 w 2" name="T6"/>
                <a:gd fmla="*/ 9 h 9" name="T7"/>
                <a:gd fmla="*/ 2 w 2" name="T8"/>
                <a:gd fmla="*/ 9 h 9" name="T9"/>
                <a:gd fmla="*/ 2 w 2" name="T10"/>
                <a:gd fmla="*/ 9 h 9" name="T11"/>
                <a:gd fmla="*/ 1 w 2" name="T12"/>
                <a:gd fmla="*/ 1 h 9" name="T13"/>
                <a:gd fmla="*/ 0 w 2" name="T14"/>
                <a:gd fmla="*/ 0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4281" y="2210"/>
              <a:ext cx="15" cy="12"/>
            </a:xfrm>
            <a:custGeom>
              <a:gdLst>
                <a:gd fmla="*/ 12 w 15" name="T0"/>
                <a:gd fmla="*/ 0 h 12" name="T1"/>
                <a:gd fmla="*/ 0 w 15" name="T2"/>
                <a:gd fmla="*/ 10 h 12" name="T3"/>
                <a:gd fmla="*/ 0 w 15" name="T4"/>
                <a:gd fmla="*/ 12 h 12" name="T5"/>
                <a:gd fmla="*/ 3 w 15" name="T6"/>
                <a:gd fmla="*/ 12 h 12" name="T7"/>
                <a:gd fmla="*/ 3 w 15" name="T8"/>
                <a:gd fmla="*/ 12 h 12" name="T9"/>
                <a:gd fmla="*/ 15 w 15" name="T10"/>
                <a:gd fmla="*/ 3 h 12" name="T11"/>
                <a:gd fmla="*/ 15 w 15" name="T12"/>
                <a:gd fmla="*/ 0 h 12" name="T13"/>
                <a:gd fmla="*/ 12 w 15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5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9" name="Freeform 115"/>
            <p:cNvSpPr/>
            <p:nvPr/>
          </p:nvSpPr>
          <p:spPr bwMode="auto">
            <a:xfrm>
              <a:off x="4281" y="2210"/>
              <a:ext cx="15" cy="12"/>
            </a:xfrm>
            <a:custGeom>
              <a:gdLst>
                <a:gd fmla="*/ 12 w 15" name="T0"/>
                <a:gd fmla="*/ 0 h 12" name="T1"/>
                <a:gd fmla="*/ 0 w 15" name="T2"/>
                <a:gd fmla="*/ 10 h 12" name="T3"/>
                <a:gd fmla="*/ 0 w 15" name="T4"/>
                <a:gd fmla="*/ 12 h 12" name="T5"/>
                <a:gd fmla="*/ 3 w 15" name="T6"/>
                <a:gd fmla="*/ 12 h 12" name="T7"/>
                <a:gd fmla="*/ 3 w 15" name="T8"/>
                <a:gd fmla="*/ 12 h 12" name="T9"/>
                <a:gd fmla="*/ 15 w 15" name="T10"/>
                <a:gd fmla="*/ 3 h 12" name="T11"/>
                <a:gd fmla="*/ 15 w 15" name="T12"/>
                <a:gd fmla="*/ 0 h 12" name="T13"/>
                <a:gd fmla="*/ 12 w 15" name="T14"/>
                <a:gd fmla="*/ 0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5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0" name="Freeform 116"/>
            <p:cNvSpPr/>
            <p:nvPr/>
          </p:nvSpPr>
          <p:spPr bwMode="auto">
            <a:xfrm>
              <a:off x="4293" y="2239"/>
              <a:ext cx="14" cy="4"/>
            </a:xfrm>
            <a:custGeom>
              <a:gdLst>
                <a:gd fmla="*/ 6 w 6" name="T0"/>
                <a:gd fmla="*/ 0 h 2" name="T1"/>
                <a:gd fmla="*/ 0 w 6" name="T2"/>
                <a:gd fmla="*/ 1 h 2" name="T3"/>
                <a:gd fmla="*/ 0 w 6" name="T4"/>
                <a:gd fmla="*/ 2 h 2" name="T5"/>
                <a:gd fmla="*/ 0 w 6" name="T6"/>
                <a:gd fmla="*/ 2 h 2" name="T7"/>
                <a:gd fmla="*/ 6 w 6" name="T8"/>
                <a:gd fmla="*/ 0 h 2" name="T9"/>
                <a:gd fmla="*/ 6 w 6" name="T10"/>
                <a:gd fmla="*/ 0 h 2" name="T11"/>
                <a:gd fmla="*/ 6 w 6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6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1" name="Freeform 117"/>
            <p:cNvSpPr/>
            <p:nvPr/>
          </p:nvSpPr>
          <p:spPr bwMode="auto">
            <a:xfrm>
              <a:off x="4293" y="2262"/>
              <a:ext cx="12" cy="10"/>
            </a:xfrm>
            <a:custGeom>
              <a:gdLst>
                <a:gd fmla="*/ 3 w 12" name="T0"/>
                <a:gd fmla="*/ 0 h 10" name="T1"/>
                <a:gd fmla="*/ 0 w 12" name="T2"/>
                <a:gd fmla="*/ 0 h 10" name="T3"/>
                <a:gd fmla="*/ 0 w 12" name="T4"/>
                <a:gd fmla="*/ 3 h 10" name="T5"/>
                <a:gd fmla="*/ 12 w 12" name="T6"/>
                <a:gd fmla="*/ 10 h 10" name="T7"/>
                <a:gd fmla="*/ 12 w 12" name="T8"/>
                <a:gd fmla="*/ 10 h 10" name="T9"/>
                <a:gd fmla="*/ 12 w 12" name="T10"/>
                <a:gd fmla="*/ 10 h 10" name="T11"/>
                <a:gd fmla="*/ 12 w 12" name="T12"/>
                <a:gd fmla="*/ 8 h 10" name="T13"/>
                <a:gd fmla="*/ 3 w 12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12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2" name="Freeform 118"/>
            <p:cNvSpPr/>
            <p:nvPr/>
          </p:nvSpPr>
          <p:spPr bwMode="auto">
            <a:xfrm>
              <a:off x="4293" y="2262"/>
              <a:ext cx="12" cy="10"/>
            </a:xfrm>
            <a:custGeom>
              <a:gdLst>
                <a:gd fmla="*/ 3 w 12" name="T0"/>
                <a:gd fmla="*/ 0 h 10" name="T1"/>
                <a:gd fmla="*/ 0 w 12" name="T2"/>
                <a:gd fmla="*/ 0 h 10" name="T3"/>
                <a:gd fmla="*/ 0 w 12" name="T4"/>
                <a:gd fmla="*/ 3 h 10" name="T5"/>
                <a:gd fmla="*/ 12 w 12" name="T6"/>
                <a:gd fmla="*/ 10 h 10" name="T7"/>
                <a:gd fmla="*/ 12 w 12" name="T8"/>
                <a:gd fmla="*/ 10 h 10" name="T9"/>
                <a:gd fmla="*/ 12 w 12" name="T10"/>
                <a:gd fmla="*/ 10 h 10" name="T11"/>
                <a:gd fmla="*/ 12 w 12" name="T12"/>
                <a:gd fmla="*/ 8 h 10" name="T13"/>
                <a:gd fmla="*/ 3 w 12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12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3" name="Freeform 119"/>
            <p:cNvSpPr/>
            <p:nvPr/>
          </p:nvSpPr>
          <p:spPr bwMode="auto">
            <a:xfrm>
              <a:off x="4222" y="2217"/>
              <a:ext cx="12" cy="10"/>
            </a:xfrm>
            <a:custGeom>
              <a:gdLst>
                <a:gd fmla="*/ 0 w 5" name="T0"/>
                <a:gd fmla="*/ 0 h 4" name="T1"/>
                <a:gd fmla="*/ 0 w 5" name="T2"/>
                <a:gd fmla="*/ 0 h 4" name="T3"/>
                <a:gd fmla="*/ 0 w 5" name="T4"/>
                <a:gd fmla="*/ 1 h 4" name="T5"/>
                <a:gd fmla="*/ 4 w 5" name="T6"/>
                <a:gd fmla="*/ 4 h 4" name="T7"/>
                <a:gd fmla="*/ 4 w 5" name="T8"/>
                <a:gd fmla="*/ 4 h 4" name="T9"/>
                <a:gd fmla="*/ 5 w 5" name="T10"/>
                <a:gd fmla="*/ 4 h 4" name="T11"/>
                <a:gd fmla="*/ 5 w 5" name="T12"/>
                <a:gd fmla="*/ 4 h 4" name="T13"/>
                <a:gd fmla="*/ 0 w 5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4" name="Freeform 120"/>
            <p:cNvSpPr/>
            <p:nvPr/>
          </p:nvSpPr>
          <p:spPr bwMode="auto">
            <a:xfrm>
              <a:off x="4215" y="2248"/>
              <a:ext cx="14" cy="3"/>
            </a:xfrm>
            <a:custGeom>
              <a:gdLst>
                <a:gd fmla="*/ 0 w 6" name="T0"/>
                <a:gd fmla="*/ 0 h 1" name="T1"/>
                <a:gd fmla="*/ 0 w 6" name="T2"/>
                <a:gd fmla="*/ 0 h 1" name="T3"/>
                <a:gd fmla="*/ 0 w 6" name="T4"/>
                <a:gd fmla="*/ 0 h 1" name="T5"/>
                <a:gd fmla="*/ 6 w 6" name="T6"/>
                <a:gd fmla="*/ 1 h 1" name="T7"/>
                <a:gd fmla="*/ 6 w 6" name="T8"/>
                <a:gd fmla="*/ 1 h 1" name="T9"/>
                <a:gd fmla="*/ 6 w 6" name="T10"/>
                <a:gd fmla="*/ 1 h 1" name="T11"/>
                <a:gd fmla="*/ 6 w 6" name="T12"/>
                <a:gd fmla="*/ 0 h 1" name="T13"/>
                <a:gd fmla="*/ 0 w 6" name="T14"/>
                <a:gd fmla="*/ 0 h 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"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5" name="Freeform 121"/>
            <p:cNvSpPr/>
            <p:nvPr/>
          </p:nvSpPr>
          <p:spPr bwMode="auto">
            <a:xfrm>
              <a:off x="4224" y="2272"/>
              <a:ext cx="10" cy="14"/>
            </a:xfrm>
            <a:custGeom>
              <a:gdLst>
                <a:gd fmla="*/ 4 w 4" name="T0"/>
                <a:gd fmla="*/ 0 h 6" name="T1"/>
                <a:gd fmla="*/ 4 w 4" name="T2"/>
                <a:gd fmla="*/ 0 h 6" name="T3"/>
                <a:gd fmla="*/ 2 w 4" name="T4"/>
                <a:gd fmla="*/ 3 h 6" name="T5"/>
                <a:gd fmla="*/ 0 w 4" name="T6"/>
                <a:gd fmla="*/ 5 h 6" name="T7"/>
                <a:gd fmla="*/ 0 w 4" name="T8"/>
                <a:gd fmla="*/ 5 h 6" name="T9"/>
                <a:gd fmla="*/ 0 w 4" name="T10"/>
                <a:gd fmla="*/ 6 h 6" name="T11"/>
                <a:gd fmla="*/ 0 w 4" name="T12"/>
                <a:gd fmla="*/ 5 h 6" name="T13"/>
                <a:gd fmla="*/ 2 w 4" name="T14"/>
                <a:gd fmla="*/ 3 h 6" name="T15"/>
                <a:gd fmla="*/ 4 w 4" name="T16"/>
                <a:gd fmla="*/ 1 h 6" name="T17"/>
                <a:gd fmla="*/ 4 w 4" name="T18"/>
                <a:gd fmla="*/ 0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6" name="Freeform 122"/>
            <p:cNvSpPr/>
            <p:nvPr/>
          </p:nvSpPr>
          <p:spPr bwMode="auto">
            <a:xfrm>
              <a:off x="3825" y="2082"/>
              <a:ext cx="107" cy="85"/>
            </a:xfrm>
            <a:custGeom>
              <a:gdLst>
                <a:gd fmla="*/ 9 w 107" name="T0"/>
                <a:gd fmla="*/ 0 h 85" name="T1"/>
                <a:gd fmla="*/ 7 w 107" name="T2"/>
                <a:gd fmla="*/ 0 h 85" name="T3"/>
                <a:gd fmla="*/ 7 w 107" name="T4"/>
                <a:gd fmla="*/ 9 h 85" name="T5"/>
                <a:gd fmla="*/ 4 w 107" name="T6"/>
                <a:gd fmla="*/ 9 h 85" name="T7"/>
                <a:gd fmla="*/ 4 w 107" name="T8"/>
                <a:gd fmla="*/ 9 h 85" name="T9"/>
                <a:gd fmla="*/ 4 w 107" name="T10"/>
                <a:gd fmla="*/ 12 h 85" name="T11"/>
                <a:gd fmla="*/ 7 w 107" name="T12"/>
                <a:gd fmla="*/ 12 h 85" name="T13"/>
                <a:gd fmla="*/ 7 w 107" name="T14"/>
                <a:gd fmla="*/ 19 h 85" name="T15"/>
                <a:gd fmla="*/ 4 w 107" name="T16"/>
                <a:gd fmla="*/ 19 h 85" name="T17"/>
                <a:gd fmla="*/ 4 w 107" name="T18"/>
                <a:gd fmla="*/ 19 h 85" name="T19"/>
                <a:gd fmla="*/ 4 w 107" name="T20"/>
                <a:gd fmla="*/ 21 h 85" name="T21"/>
                <a:gd fmla="*/ 7 w 107" name="T22"/>
                <a:gd fmla="*/ 21 h 85" name="T23"/>
                <a:gd fmla="*/ 7 w 107" name="T24"/>
                <a:gd fmla="*/ 28 h 85" name="T25"/>
                <a:gd fmla="*/ 4 w 107" name="T26"/>
                <a:gd fmla="*/ 28 h 85" name="T27"/>
                <a:gd fmla="*/ 4 w 107" name="T28"/>
                <a:gd fmla="*/ 31 h 85" name="T29"/>
                <a:gd fmla="*/ 4 w 107" name="T30"/>
                <a:gd fmla="*/ 31 h 85" name="T31"/>
                <a:gd fmla="*/ 7 w 107" name="T32"/>
                <a:gd fmla="*/ 31 h 85" name="T33"/>
                <a:gd fmla="*/ 7 w 107" name="T34"/>
                <a:gd fmla="*/ 40 h 85" name="T35"/>
                <a:gd fmla="*/ 4 w 107" name="T36"/>
                <a:gd fmla="*/ 40 h 85" name="T37"/>
                <a:gd fmla="*/ 4 w 107" name="T38"/>
                <a:gd fmla="*/ 43 h 85" name="T39"/>
                <a:gd fmla="*/ 4 w 107" name="T40"/>
                <a:gd fmla="*/ 43 h 85" name="T41"/>
                <a:gd fmla="*/ 7 w 107" name="T42"/>
                <a:gd fmla="*/ 43 h 85" name="T43"/>
                <a:gd fmla="*/ 7 w 107" name="T44"/>
                <a:gd fmla="*/ 52 h 85" name="T45"/>
                <a:gd fmla="*/ 4 w 107" name="T46"/>
                <a:gd fmla="*/ 52 h 85" name="T47"/>
                <a:gd fmla="*/ 4 w 107" name="T48"/>
                <a:gd fmla="*/ 52 h 85" name="T49"/>
                <a:gd fmla="*/ 4 w 107" name="T50"/>
                <a:gd fmla="*/ 54 h 85" name="T51"/>
                <a:gd fmla="*/ 7 w 107" name="T52"/>
                <a:gd fmla="*/ 54 h 85" name="T53"/>
                <a:gd fmla="*/ 7 w 107" name="T54"/>
                <a:gd fmla="*/ 64 h 85" name="T55"/>
                <a:gd fmla="*/ 4 w 107" name="T56"/>
                <a:gd fmla="*/ 64 h 85" name="T57"/>
                <a:gd fmla="*/ 4 w 107" name="T58"/>
                <a:gd fmla="*/ 64 h 85" name="T59"/>
                <a:gd fmla="*/ 4 w 107" name="T60"/>
                <a:gd fmla="*/ 66 h 85" name="T61"/>
                <a:gd fmla="*/ 7 w 107" name="T62"/>
                <a:gd fmla="*/ 66 h 85" name="T63"/>
                <a:gd fmla="*/ 7 w 107" name="T64"/>
                <a:gd fmla="*/ 73 h 85" name="T65"/>
                <a:gd fmla="*/ 0 w 107" name="T66"/>
                <a:gd fmla="*/ 73 h 85" name="T67"/>
                <a:gd fmla="*/ 0 w 107" name="T68"/>
                <a:gd fmla="*/ 76 h 85" name="T69"/>
                <a:gd fmla="*/ 0 w 107" name="T70"/>
                <a:gd fmla="*/ 76 h 85" name="T71"/>
                <a:gd fmla="*/ 7 w 107" name="T72"/>
                <a:gd fmla="*/ 76 h 85" name="T73"/>
                <a:gd fmla="*/ 7 w 107" name="T74"/>
                <a:gd fmla="*/ 85 h 85" name="T75"/>
                <a:gd fmla="*/ 9 w 107" name="T76"/>
                <a:gd fmla="*/ 85 h 85" name="T77"/>
                <a:gd fmla="*/ 9 w 107" name="T78"/>
                <a:gd fmla="*/ 85 h 85" name="T79"/>
                <a:gd fmla="*/ 9 w 107" name="T80"/>
                <a:gd fmla="*/ 76 h 85" name="T81"/>
                <a:gd fmla="*/ 107 w 107" name="T82"/>
                <a:gd fmla="*/ 76 h 85" name="T83"/>
                <a:gd fmla="*/ 107 w 107" name="T84"/>
                <a:gd fmla="*/ 76 h 85" name="T85"/>
                <a:gd fmla="*/ 107 w 107" name="T86"/>
                <a:gd fmla="*/ 73 h 85" name="T87"/>
                <a:gd fmla="*/ 9 w 107" name="T88"/>
                <a:gd fmla="*/ 73 h 85" name="T89"/>
                <a:gd fmla="*/ 9 w 107" name="T90"/>
                <a:gd fmla="*/ 0 h 85" name="T91"/>
                <a:gd fmla="*/ 9 w 107" name="T92"/>
                <a:gd fmla="*/ 0 h 8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5" w="107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7" name="Freeform 123"/>
            <p:cNvSpPr/>
            <p:nvPr/>
          </p:nvSpPr>
          <p:spPr bwMode="auto">
            <a:xfrm>
              <a:off x="3825" y="2082"/>
              <a:ext cx="107" cy="85"/>
            </a:xfrm>
            <a:custGeom>
              <a:gdLst>
                <a:gd fmla="*/ 9 w 107" name="T0"/>
                <a:gd fmla="*/ 0 h 85" name="T1"/>
                <a:gd fmla="*/ 7 w 107" name="T2"/>
                <a:gd fmla="*/ 0 h 85" name="T3"/>
                <a:gd fmla="*/ 7 w 107" name="T4"/>
                <a:gd fmla="*/ 9 h 85" name="T5"/>
                <a:gd fmla="*/ 4 w 107" name="T6"/>
                <a:gd fmla="*/ 9 h 85" name="T7"/>
                <a:gd fmla="*/ 4 w 107" name="T8"/>
                <a:gd fmla="*/ 9 h 85" name="T9"/>
                <a:gd fmla="*/ 4 w 107" name="T10"/>
                <a:gd fmla="*/ 12 h 85" name="T11"/>
                <a:gd fmla="*/ 7 w 107" name="T12"/>
                <a:gd fmla="*/ 12 h 85" name="T13"/>
                <a:gd fmla="*/ 7 w 107" name="T14"/>
                <a:gd fmla="*/ 19 h 85" name="T15"/>
                <a:gd fmla="*/ 4 w 107" name="T16"/>
                <a:gd fmla="*/ 19 h 85" name="T17"/>
                <a:gd fmla="*/ 4 w 107" name="T18"/>
                <a:gd fmla="*/ 19 h 85" name="T19"/>
                <a:gd fmla="*/ 4 w 107" name="T20"/>
                <a:gd fmla="*/ 21 h 85" name="T21"/>
                <a:gd fmla="*/ 7 w 107" name="T22"/>
                <a:gd fmla="*/ 21 h 85" name="T23"/>
                <a:gd fmla="*/ 7 w 107" name="T24"/>
                <a:gd fmla="*/ 28 h 85" name="T25"/>
                <a:gd fmla="*/ 4 w 107" name="T26"/>
                <a:gd fmla="*/ 28 h 85" name="T27"/>
                <a:gd fmla="*/ 4 w 107" name="T28"/>
                <a:gd fmla="*/ 31 h 85" name="T29"/>
                <a:gd fmla="*/ 4 w 107" name="T30"/>
                <a:gd fmla="*/ 31 h 85" name="T31"/>
                <a:gd fmla="*/ 7 w 107" name="T32"/>
                <a:gd fmla="*/ 31 h 85" name="T33"/>
                <a:gd fmla="*/ 7 w 107" name="T34"/>
                <a:gd fmla="*/ 40 h 85" name="T35"/>
                <a:gd fmla="*/ 4 w 107" name="T36"/>
                <a:gd fmla="*/ 40 h 85" name="T37"/>
                <a:gd fmla="*/ 4 w 107" name="T38"/>
                <a:gd fmla="*/ 43 h 85" name="T39"/>
                <a:gd fmla="*/ 4 w 107" name="T40"/>
                <a:gd fmla="*/ 43 h 85" name="T41"/>
                <a:gd fmla="*/ 7 w 107" name="T42"/>
                <a:gd fmla="*/ 43 h 85" name="T43"/>
                <a:gd fmla="*/ 7 w 107" name="T44"/>
                <a:gd fmla="*/ 52 h 85" name="T45"/>
                <a:gd fmla="*/ 4 w 107" name="T46"/>
                <a:gd fmla="*/ 52 h 85" name="T47"/>
                <a:gd fmla="*/ 4 w 107" name="T48"/>
                <a:gd fmla="*/ 52 h 85" name="T49"/>
                <a:gd fmla="*/ 4 w 107" name="T50"/>
                <a:gd fmla="*/ 54 h 85" name="T51"/>
                <a:gd fmla="*/ 7 w 107" name="T52"/>
                <a:gd fmla="*/ 54 h 85" name="T53"/>
                <a:gd fmla="*/ 7 w 107" name="T54"/>
                <a:gd fmla="*/ 64 h 85" name="T55"/>
                <a:gd fmla="*/ 4 w 107" name="T56"/>
                <a:gd fmla="*/ 64 h 85" name="T57"/>
                <a:gd fmla="*/ 4 w 107" name="T58"/>
                <a:gd fmla="*/ 64 h 85" name="T59"/>
                <a:gd fmla="*/ 4 w 107" name="T60"/>
                <a:gd fmla="*/ 66 h 85" name="T61"/>
                <a:gd fmla="*/ 7 w 107" name="T62"/>
                <a:gd fmla="*/ 66 h 85" name="T63"/>
                <a:gd fmla="*/ 7 w 107" name="T64"/>
                <a:gd fmla="*/ 73 h 85" name="T65"/>
                <a:gd fmla="*/ 0 w 107" name="T66"/>
                <a:gd fmla="*/ 73 h 85" name="T67"/>
                <a:gd fmla="*/ 0 w 107" name="T68"/>
                <a:gd fmla="*/ 76 h 85" name="T69"/>
                <a:gd fmla="*/ 0 w 107" name="T70"/>
                <a:gd fmla="*/ 76 h 85" name="T71"/>
                <a:gd fmla="*/ 7 w 107" name="T72"/>
                <a:gd fmla="*/ 76 h 85" name="T73"/>
                <a:gd fmla="*/ 7 w 107" name="T74"/>
                <a:gd fmla="*/ 85 h 85" name="T75"/>
                <a:gd fmla="*/ 9 w 107" name="T76"/>
                <a:gd fmla="*/ 85 h 85" name="T77"/>
                <a:gd fmla="*/ 9 w 107" name="T78"/>
                <a:gd fmla="*/ 85 h 85" name="T79"/>
                <a:gd fmla="*/ 9 w 107" name="T80"/>
                <a:gd fmla="*/ 76 h 85" name="T81"/>
                <a:gd fmla="*/ 107 w 107" name="T82"/>
                <a:gd fmla="*/ 76 h 85" name="T83"/>
                <a:gd fmla="*/ 107 w 107" name="T84"/>
                <a:gd fmla="*/ 76 h 85" name="T85"/>
                <a:gd fmla="*/ 107 w 107" name="T86"/>
                <a:gd fmla="*/ 73 h 85" name="T87"/>
                <a:gd fmla="*/ 9 w 107" name="T88"/>
                <a:gd fmla="*/ 73 h 85" name="T89"/>
                <a:gd fmla="*/ 9 w 107" name="T90"/>
                <a:gd fmla="*/ 0 h 85" name="T91"/>
                <a:gd fmla="*/ 9 w 107" name="T92"/>
                <a:gd fmla="*/ 0 h 8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5" w="107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gdLst>
                <a:gd fmla="*/ 8 w 9" name="T0"/>
                <a:gd fmla="*/ 24 h 27" name="T1"/>
                <a:gd fmla="*/ 8 w 9" name="T2"/>
                <a:gd fmla="*/ 24 h 27" name="T3"/>
                <a:gd fmla="*/ 6 w 9" name="T4"/>
                <a:gd fmla="*/ 24 h 27" name="T5"/>
                <a:gd fmla="*/ 8 w 9" name="T6"/>
                <a:gd fmla="*/ 23 h 27" name="T7"/>
                <a:gd fmla="*/ 7 w 9" name="T8"/>
                <a:gd fmla="*/ 25 h 27" name="T9"/>
                <a:gd fmla="*/ 6 w 9" name="T10"/>
                <a:gd fmla="*/ 23 h 27" name="T11"/>
                <a:gd fmla="*/ 6 w 9" name="T12"/>
                <a:gd fmla="*/ 22 h 27" name="T13"/>
                <a:gd fmla="*/ 8 w 9" name="T14"/>
                <a:gd fmla="*/ 21 h 27" name="T15"/>
                <a:gd fmla="*/ 6 w 9" name="T16"/>
                <a:gd fmla="*/ 21 h 27" name="T17"/>
                <a:gd fmla="*/ 8 w 9" name="T18"/>
                <a:gd fmla="*/ 17 h 27" name="T19"/>
                <a:gd fmla="*/ 8 w 9" name="T20"/>
                <a:gd fmla="*/ 19 h 27" name="T21"/>
                <a:gd fmla="*/ 6 w 9" name="T22"/>
                <a:gd fmla="*/ 19 h 27" name="T23"/>
                <a:gd fmla="*/ 6 w 9" name="T24"/>
                <a:gd fmla="*/ 18 h 27" name="T25"/>
                <a:gd fmla="*/ 8 w 9" name="T26"/>
                <a:gd fmla="*/ 16 h 27" name="T27"/>
                <a:gd fmla="*/ 6 w 9" name="T28"/>
                <a:gd fmla="*/ 19 h 27" name="T29"/>
                <a:gd fmla="*/ 6 w 9" name="T30"/>
                <a:gd fmla="*/ 15 h 27" name="T31"/>
                <a:gd fmla="*/ 8 w 9" name="T32"/>
                <a:gd fmla="*/ 14 h 27" name="T33"/>
                <a:gd fmla="*/ 6 w 9" name="T34"/>
                <a:gd fmla="*/ 14 h 27" name="T35"/>
                <a:gd fmla="*/ 8 w 9" name="T36"/>
                <a:gd fmla="*/ 9 h 27" name="T37"/>
                <a:gd fmla="*/ 8 w 9" name="T38"/>
                <a:gd fmla="*/ 11 h 27" name="T39"/>
                <a:gd fmla="*/ 6 w 9" name="T40"/>
                <a:gd fmla="*/ 11 h 27" name="T41"/>
                <a:gd fmla="*/ 6 w 9" name="T42"/>
                <a:gd fmla="*/ 10 h 27" name="T43"/>
                <a:gd fmla="*/ 6 w 9" name="T44"/>
                <a:gd fmla="*/ 10 h 27" name="T45"/>
                <a:gd fmla="*/ 8 w 9" name="T46"/>
                <a:gd fmla="*/ 9 h 27" name="T47"/>
                <a:gd fmla="*/ 6 w 9" name="T48"/>
                <a:gd fmla="*/ 11 h 27" name="T49"/>
                <a:gd fmla="*/ 3 w 9" name="T50"/>
                <a:gd fmla="*/ 25 h 27" name="T51"/>
                <a:gd fmla="*/ 1 w 9" name="T52"/>
                <a:gd fmla="*/ 4 h 27" name="T53"/>
                <a:gd fmla="*/ 5 w 9" name="T54"/>
                <a:gd fmla="*/ 25 h 27" name="T55"/>
                <a:gd fmla="*/ 6 w 9" name="T56"/>
                <a:gd fmla="*/ 7 h 27" name="T57"/>
                <a:gd fmla="*/ 8 w 9" name="T58"/>
                <a:gd fmla="*/ 6 h 27" name="T59"/>
                <a:gd fmla="*/ 6 w 9" name="T60"/>
                <a:gd fmla="*/ 6 h 27" name="T61"/>
                <a:gd fmla="*/ 7 w 9" name="T62"/>
                <a:gd fmla="*/ 2 h 27" name="T63"/>
                <a:gd fmla="*/ 8 w 9" name="T64"/>
                <a:gd fmla="*/ 3 h 27" name="T65"/>
                <a:gd fmla="*/ 6 w 9" name="T66"/>
                <a:gd fmla="*/ 6 h 27" name="T67"/>
                <a:gd fmla="*/ 2 w 9" name="T68"/>
                <a:gd fmla="*/ 3 h 27" name="T69"/>
                <a:gd fmla="*/ 7 w 9" name="T70"/>
                <a:gd fmla="*/ 1 h 27" name="T71"/>
                <a:gd fmla="*/ 7 w 9" name="T72"/>
                <a:gd fmla="*/ 2 h 27" name="T73"/>
                <a:gd fmla="*/ 7 w 9" name="T74"/>
                <a:gd fmla="*/ 0 h 27" name="T75"/>
                <a:gd fmla="*/ 4 w 9" name="T76"/>
                <a:gd fmla="*/ 0 h 27" name="T77"/>
                <a:gd fmla="*/ 1 w 9" name="T78"/>
                <a:gd fmla="*/ 3 h 27" name="T79"/>
                <a:gd fmla="*/ 1 w 9" name="T80"/>
                <a:gd fmla="*/ 3 h 27" name="T81"/>
                <a:gd fmla="*/ 0 w 9" name="T82"/>
                <a:gd fmla="*/ 3 h 27" name="T83"/>
                <a:gd fmla="*/ 1 w 9" name="T84"/>
                <a:gd fmla="*/ 26 h 27" name="T85"/>
                <a:gd fmla="*/ 3 w 9" name="T86"/>
                <a:gd fmla="*/ 26 h 27" name="T87"/>
                <a:gd fmla="*/ 6 w 9" name="T88"/>
                <a:gd fmla="*/ 27 h 27" name="T89"/>
                <a:gd fmla="*/ 9 w 9" name="T90"/>
                <a:gd fmla="*/ 25 h 27" name="T91"/>
                <a:gd fmla="*/ 9 w 9" name="T92"/>
                <a:gd fmla="*/ 24 h 27" name="T93"/>
                <a:gd fmla="*/ 9 w 9" name="T94"/>
                <a:gd fmla="*/ 24 h 27" name="T95"/>
                <a:gd fmla="*/ 9 w 9" name="T96"/>
                <a:gd fmla="*/ 0 h 27" name="T97"/>
                <a:gd fmla="*/ 9 w 9" name="T98"/>
                <a:gd fmla="*/ 0 h 27" name="T99"/>
                <a:gd fmla="*/ 8 w 9" name="T100"/>
                <a:gd fmla="*/ 0 h 27" name="T101"/>
                <a:gd fmla="*/ 7 w 9" name="T102"/>
                <a:gd fmla="*/ 0 h 2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7" w="9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gdLst>
                <a:gd fmla="*/ 7 w 8" name="T0"/>
                <a:gd fmla="*/ 31 h 35" name="T1"/>
                <a:gd fmla="*/ 6 w 8" name="T2"/>
                <a:gd fmla="*/ 33 h 35" name="T3"/>
                <a:gd fmla="*/ 6 w 8" name="T4"/>
                <a:gd fmla="*/ 31 h 35" name="T5"/>
                <a:gd fmla="*/ 7 w 8" name="T6"/>
                <a:gd fmla="*/ 29 h 35" name="T7"/>
                <a:gd fmla="*/ 6 w 8" name="T8"/>
                <a:gd fmla="*/ 33 h 35" name="T9"/>
                <a:gd fmla="*/ 6 w 8" name="T10"/>
                <a:gd fmla="*/ 29 h 35" name="T11"/>
                <a:gd fmla="*/ 7 w 8" name="T12"/>
                <a:gd fmla="*/ 28 h 35" name="T13"/>
                <a:gd fmla="*/ 6 w 8" name="T14"/>
                <a:gd fmla="*/ 28 h 35" name="T15"/>
                <a:gd fmla="*/ 7 w 8" name="T16"/>
                <a:gd fmla="*/ 24 h 35" name="T17"/>
                <a:gd fmla="*/ 6 w 8" name="T18"/>
                <a:gd fmla="*/ 28 h 35" name="T19"/>
                <a:gd fmla="*/ 6 w 8" name="T20"/>
                <a:gd fmla="*/ 25 h 35" name="T21"/>
                <a:gd fmla="*/ 7 w 8" name="T22"/>
                <a:gd fmla="*/ 24 h 35" name="T23"/>
                <a:gd fmla="*/ 6 w 8" name="T24"/>
                <a:gd fmla="*/ 26 h 35" name="T25"/>
                <a:gd fmla="*/ 6 w 8" name="T26"/>
                <a:gd fmla="*/ 23 h 35" name="T27"/>
                <a:gd fmla="*/ 7 w 8" name="T28"/>
                <a:gd fmla="*/ 21 h 35" name="T29"/>
                <a:gd fmla="*/ 6 w 8" name="T30"/>
                <a:gd fmla="*/ 24 h 35" name="T31"/>
                <a:gd fmla="*/ 6 w 8" name="T32"/>
                <a:gd fmla="*/ 20 h 35" name="T33"/>
                <a:gd fmla="*/ 7 w 8" name="T34"/>
                <a:gd fmla="*/ 19 h 35" name="T35"/>
                <a:gd fmla="*/ 6 w 8" name="T36"/>
                <a:gd fmla="*/ 19 h 35" name="T37"/>
                <a:gd fmla="*/ 6 w 8" name="T38"/>
                <a:gd fmla="*/ 17 h 35" name="T39"/>
                <a:gd fmla="*/ 7 w 8" name="T40"/>
                <a:gd fmla="*/ 14 h 35" name="T41"/>
                <a:gd fmla="*/ 6 w 8" name="T42"/>
                <a:gd fmla="*/ 19 h 35" name="T43"/>
                <a:gd fmla="*/ 5 w 8" name="T44"/>
                <a:gd fmla="*/ 15 h 35" name="T45"/>
                <a:gd fmla="*/ 7 w 8" name="T46"/>
                <a:gd fmla="*/ 13 h 35" name="T47"/>
                <a:gd fmla="*/ 5 w 8" name="T48"/>
                <a:gd fmla="*/ 13 h 35" name="T49"/>
                <a:gd fmla="*/ 6 w 8" name="T50"/>
                <a:gd fmla="*/ 10 h 35" name="T51"/>
                <a:gd fmla="*/ 7 w 8" name="T52"/>
                <a:gd fmla="*/ 10 h 35" name="T53"/>
                <a:gd fmla="*/ 5 w 8" name="T54"/>
                <a:gd fmla="*/ 10 h 35" name="T55"/>
                <a:gd fmla="*/ 7 w 8" name="T56"/>
                <a:gd fmla="*/ 4 h 35" name="T57"/>
                <a:gd fmla="*/ 7 w 8" name="T58"/>
                <a:gd fmla="*/ 7 h 35" name="T59"/>
                <a:gd fmla="*/ 5 w 8" name="T60"/>
                <a:gd fmla="*/ 10 h 35" name="T61"/>
                <a:gd fmla="*/ 3 w 8" name="T62"/>
                <a:gd fmla="*/ 33 h 35" name="T63"/>
                <a:gd fmla="*/ 1 w 8" name="T64"/>
                <a:gd fmla="*/ 4 h 35" name="T65"/>
                <a:gd fmla="*/ 5 w 8" name="T66"/>
                <a:gd fmla="*/ 33 h 35" name="T67"/>
                <a:gd fmla="*/ 5 w 8" name="T68"/>
                <a:gd fmla="*/ 4 h 35" name="T69"/>
                <a:gd fmla="*/ 7 w 8" name="T70"/>
                <a:gd fmla="*/ 3 h 35" name="T71"/>
                <a:gd fmla="*/ 7 w 8" name="T72"/>
                <a:gd fmla="*/ 4 h 35" name="T73"/>
                <a:gd fmla="*/ 5 w 8" name="T74"/>
                <a:gd fmla="*/ 3 h 35" name="T75"/>
                <a:gd fmla="*/ 4 w 8" name="T76"/>
                <a:gd fmla="*/ 1 h 35" name="T77"/>
                <a:gd fmla="*/ 7 w 8" name="T78"/>
                <a:gd fmla="*/ 1 h 35" name="T79"/>
                <a:gd fmla="*/ 5 w 8" name="T80"/>
                <a:gd fmla="*/ 3 h 35" name="T81"/>
                <a:gd fmla="*/ 8 w 8" name="T82"/>
                <a:gd fmla="*/ 0 h 35" name="T83"/>
                <a:gd fmla="*/ 3 w 8" name="T84"/>
                <a:gd fmla="*/ 0 h 35" name="T85"/>
                <a:gd fmla="*/ 0 w 8" name="T86"/>
                <a:gd fmla="*/ 3 h 35" name="T87"/>
                <a:gd fmla="*/ 0 w 8" name="T88"/>
                <a:gd fmla="*/ 3 h 35" name="T89"/>
                <a:gd fmla="*/ 0 w 8" name="T90"/>
                <a:gd fmla="*/ 4 h 35" name="T91"/>
                <a:gd fmla="*/ 0 w 8" name="T92"/>
                <a:gd fmla="*/ 34 h 35" name="T93"/>
                <a:gd fmla="*/ 0 w 8" name="T94"/>
                <a:gd fmla="*/ 34 h 35" name="T95"/>
                <a:gd fmla="*/ 5 w 8" name="T96"/>
                <a:gd fmla="*/ 34 h 35" name="T97"/>
                <a:gd fmla="*/ 5 w 8" name="T98"/>
                <a:gd fmla="*/ 34 h 35" name="T99"/>
                <a:gd fmla="*/ 8 w 8" name="T100"/>
                <a:gd fmla="*/ 33 h 35" name="T101"/>
                <a:gd fmla="*/ 8 w 8" name="T102"/>
                <a:gd fmla="*/ 32 h 35" name="T103"/>
                <a:gd fmla="*/ 8 w 8" name="T104"/>
                <a:gd fmla="*/ 5 h 35" name="T105"/>
                <a:gd fmla="*/ 8 w 8" name="T106"/>
                <a:gd fmla="*/ 1 h 35" name="T107"/>
                <a:gd fmla="*/ 8 w 8" name="T108"/>
                <a:gd fmla="*/ 1 h 35" name="T109"/>
                <a:gd fmla="*/ 8 w 8" name="T110"/>
                <a:gd fmla="*/ 0 h 35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5" w="8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gdLst>
                <a:gd fmla="*/ 6 w 9" name="T0"/>
                <a:gd fmla="*/ 17 h 19" name="T1"/>
                <a:gd fmla="*/ 8 w 9" name="T2"/>
                <a:gd fmla="*/ 15 h 19" name="T3"/>
                <a:gd fmla="*/ 6 w 9" name="T4"/>
                <a:gd fmla="*/ 17 h 19" name="T5"/>
                <a:gd fmla="*/ 6 w 9" name="T6"/>
                <a:gd fmla="*/ 15 h 19" name="T7"/>
                <a:gd fmla="*/ 8 w 9" name="T8"/>
                <a:gd fmla="*/ 13 h 19" name="T9"/>
                <a:gd fmla="*/ 6 w 9" name="T10"/>
                <a:gd fmla="*/ 16 h 19" name="T11"/>
                <a:gd fmla="*/ 6 w 9" name="T12"/>
                <a:gd fmla="*/ 12 h 19" name="T13"/>
                <a:gd fmla="*/ 8 w 9" name="T14"/>
                <a:gd fmla="*/ 11 h 19" name="T15"/>
                <a:gd fmla="*/ 8 w 9" name="T16"/>
                <a:gd fmla="*/ 11 h 19" name="T17"/>
                <a:gd fmla="*/ 6 w 9" name="T18"/>
                <a:gd fmla="*/ 11 h 19" name="T19"/>
                <a:gd fmla="*/ 8 w 9" name="T20"/>
                <a:gd fmla="*/ 6 h 19" name="T21"/>
                <a:gd fmla="*/ 7 w 9" name="T22"/>
                <a:gd fmla="*/ 9 h 19" name="T23"/>
                <a:gd fmla="*/ 6 w 9" name="T24"/>
                <a:gd fmla="*/ 8 h 19" name="T25"/>
                <a:gd fmla="*/ 8 w 9" name="T26"/>
                <a:gd fmla="*/ 4 h 19" name="T27"/>
                <a:gd fmla="*/ 8 w 9" name="T28"/>
                <a:gd fmla="*/ 5 h 19" name="T29"/>
                <a:gd fmla="*/ 5 w 9" name="T30"/>
                <a:gd fmla="*/ 17 h 19" name="T31"/>
                <a:gd fmla="*/ 1 w 9" name="T32"/>
                <a:gd fmla="*/ 17 h 19" name="T33"/>
                <a:gd fmla="*/ 5 w 9" name="T34"/>
                <a:gd fmla="*/ 3 h 19" name="T35"/>
                <a:gd fmla="*/ 6 w 9" name="T36"/>
                <a:gd fmla="*/ 6 h 19" name="T37"/>
                <a:gd fmla="*/ 8 w 9" name="T38"/>
                <a:gd fmla="*/ 2 h 19" name="T39"/>
                <a:gd fmla="*/ 8 w 9" name="T40"/>
                <a:gd fmla="*/ 3 h 19" name="T41"/>
                <a:gd fmla="*/ 6 w 9" name="T42"/>
                <a:gd fmla="*/ 4 h 19" name="T43"/>
                <a:gd fmla="*/ 7 w 9" name="T44"/>
                <a:gd fmla="*/ 2 h 19" name="T45"/>
                <a:gd fmla="*/ 8 w 9" name="T46"/>
                <a:gd fmla="*/ 2 h 19" name="T47"/>
                <a:gd fmla="*/ 5 w 9" name="T48"/>
                <a:gd fmla="*/ 2 h 19" name="T49"/>
                <a:gd fmla="*/ 4 w 9" name="T50"/>
                <a:gd fmla="*/ 1 h 19" name="T51"/>
                <a:gd fmla="*/ 7 w 9" name="T52"/>
                <a:gd fmla="*/ 1 h 19" name="T53"/>
                <a:gd fmla="*/ 5 w 9" name="T54"/>
                <a:gd fmla="*/ 2 h 19" name="T55"/>
                <a:gd fmla="*/ 4 w 9" name="T56"/>
                <a:gd fmla="*/ 0 h 19" name="T57"/>
                <a:gd fmla="*/ 1 w 9" name="T58"/>
                <a:gd fmla="*/ 2 h 19" name="T59"/>
                <a:gd fmla="*/ 0 w 9" name="T60"/>
                <a:gd fmla="*/ 2 h 19" name="T61"/>
                <a:gd fmla="*/ 0 w 9" name="T62"/>
                <a:gd fmla="*/ 3 h 19" name="T63"/>
                <a:gd fmla="*/ 0 w 9" name="T64"/>
                <a:gd fmla="*/ 18 h 19" name="T65"/>
                <a:gd fmla="*/ 1 w 9" name="T66"/>
                <a:gd fmla="*/ 18 h 19" name="T67"/>
                <a:gd fmla="*/ 5 w 9" name="T68"/>
                <a:gd fmla="*/ 18 h 19" name="T69"/>
                <a:gd fmla="*/ 6 w 9" name="T70"/>
                <a:gd fmla="*/ 18 h 19" name="T71"/>
                <a:gd fmla="*/ 7 w 9" name="T72"/>
                <a:gd fmla="*/ 18 h 19" name="T73"/>
                <a:gd fmla="*/ 7 w 9" name="T74"/>
                <a:gd fmla="*/ 18 h 19" name="T75"/>
                <a:gd fmla="*/ 9 w 9" name="T76"/>
                <a:gd fmla="*/ 17 h 19" name="T77"/>
                <a:gd fmla="*/ 9 w 9" name="T78"/>
                <a:gd fmla="*/ 16 h 19" name="T79"/>
                <a:gd fmla="*/ 9 w 9" name="T80"/>
                <a:gd fmla="*/ 0 h 19" name="T81"/>
                <a:gd fmla="*/ 9 w 9" name="T82"/>
                <a:gd fmla="*/ 0 h 19" name="T83"/>
                <a:gd fmla="*/ 8 w 9" name="T84"/>
                <a:gd fmla="*/ 0 h 19" name="T85"/>
                <a:gd fmla="*/ 8 w 9" name="T86"/>
                <a:gd fmla="*/ 0 h 1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9" w="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gdLst>
                <a:gd fmla="*/ 8 w 9" name="T0"/>
                <a:gd fmla="*/ 19 h 23" name="T1"/>
                <a:gd fmla="*/ 7 w 9" name="T2"/>
                <a:gd fmla="*/ 21 h 23" name="T3"/>
                <a:gd fmla="*/ 6 w 9" name="T4"/>
                <a:gd fmla="*/ 19 h 23" name="T5"/>
                <a:gd fmla="*/ 8 w 9" name="T6"/>
                <a:gd fmla="*/ 17 h 23" name="T7"/>
                <a:gd fmla="*/ 6 w 9" name="T8"/>
                <a:gd fmla="*/ 21 h 23" name="T9"/>
                <a:gd fmla="*/ 6 w 9" name="T10"/>
                <a:gd fmla="*/ 17 h 23" name="T11"/>
                <a:gd fmla="*/ 8 w 9" name="T12"/>
                <a:gd fmla="*/ 14 h 23" name="T13"/>
                <a:gd fmla="*/ 8 w 9" name="T14"/>
                <a:gd fmla="*/ 16 h 23" name="T15"/>
                <a:gd fmla="*/ 6 w 9" name="T16"/>
                <a:gd fmla="*/ 16 h 23" name="T17"/>
                <a:gd fmla="*/ 6 w 9" name="T18"/>
                <a:gd fmla="*/ 14 h 23" name="T19"/>
                <a:gd fmla="*/ 8 w 9" name="T20"/>
                <a:gd fmla="*/ 14 h 23" name="T21"/>
                <a:gd fmla="*/ 6 w 9" name="T22"/>
                <a:gd fmla="*/ 16 h 23" name="T23"/>
                <a:gd fmla="*/ 6 w 9" name="T24"/>
                <a:gd fmla="*/ 12 h 23" name="T25"/>
                <a:gd fmla="*/ 8 w 9" name="T26"/>
                <a:gd fmla="*/ 12 h 23" name="T27"/>
                <a:gd fmla="*/ 6 w 9" name="T28"/>
                <a:gd fmla="*/ 14 h 23" name="T29"/>
                <a:gd fmla="*/ 6 w 9" name="T30"/>
                <a:gd fmla="*/ 10 h 23" name="T31"/>
                <a:gd fmla="*/ 8 w 9" name="T32"/>
                <a:gd fmla="*/ 9 h 23" name="T33"/>
                <a:gd fmla="*/ 6 w 9" name="T34"/>
                <a:gd fmla="*/ 11 h 23" name="T35"/>
                <a:gd fmla="*/ 6 w 9" name="T36"/>
                <a:gd fmla="*/ 10 h 23" name="T37"/>
                <a:gd fmla="*/ 6 w 9" name="T38"/>
                <a:gd fmla="*/ 8 h 23" name="T39"/>
                <a:gd fmla="*/ 7 w 9" name="T40"/>
                <a:gd fmla="*/ 8 h 23" name="T41"/>
                <a:gd fmla="*/ 8 w 9" name="T42"/>
                <a:gd fmla="*/ 6 h 23" name="T43"/>
                <a:gd fmla="*/ 8 w 9" name="T44"/>
                <a:gd fmla="*/ 7 h 23" name="T45"/>
                <a:gd fmla="*/ 6 w 9" name="T46"/>
                <a:gd fmla="*/ 9 h 23" name="T47"/>
                <a:gd fmla="*/ 3 w 9" name="T48"/>
                <a:gd fmla="*/ 21 h 23" name="T49"/>
                <a:gd fmla="*/ 1 w 9" name="T50"/>
                <a:gd fmla="*/ 4 h 23" name="T51"/>
                <a:gd fmla="*/ 5 w 9" name="T52"/>
                <a:gd fmla="*/ 21 h 23" name="T53"/>
                <a:gd fmla="*/ 6 w 9" name="T54"/>
                <a:gd fmla="*/ 6 h 23" name="T55"/>
                <a:gd fmla="*/ 8 w 9" name="T56"/>
                <a:gd fmla="*/ 5 h 23" name="T57"/>
                <a:gd fmla="*/ 6 w 9" name="T58"/>
                <a:gd fmla="*/ 7 h 23" name="T59"/>
                <a:gd fmla="*/ 6 w 9" name="T60"/>
                <a:gd fmla="*/ 4 h 23" name="T61"/>
                <a:gd fmla="*/ 8 w 9" name="T62"/>
                <a:gd fmla="*/ 2 h 23" name="T63"/>
                <a:gd fmla="*/ 8 w 9" name="T64"/>
                <a:gd fmla="*/ 3 h 23" name="T65"/>
                <a:gd fmla="*/ 5 w 9" name="T66"/>
                <a:gd fmla="*/ 3 h 23" name="T67"/>
                <a:gd fmla="*/ 4 w 9" name="T68"/>
                <a:gd fmla="*/ 1 h 23" name="T69"/>
                <a:gd fmla="*/ 7 w 9" name="T70"/>
                <a:gd fmla="*/ 1 h 23" name="T71"/>
                <a:gd fmla="*/ 5 w 9" name="T72"/>
                <a:gd fmla="*/ 3 h 23" name="T73"/>
                <a:gd fmla="*/ 4 w 9" name="T74"/>
                <a:gd fmla="*/ 0 h 23" name="T75"/>
                <a:gd fmla="*/ 1 w 9" name="T76"/>
                <a:gd fmla="*/ 3 h 23" name="T77"/>
                <a:gd fmla="*/ 1 w 9" name="T78"/>
                <a:gd fmla="*/ 3 h 23" name="T79"/>
                <a:gd fmla="*/ 0 w 9" name="T80"/>
                <a:gd fmla="*/ 4 h 23" name="T81"/>
                <a:gd fmla="*/ 0 w 9" name="T82"/>
                <a:gd fmla="*/ 22 h 23" name="T83"/>
                <a:gd fmla="*/ 1 w 9" name="T84"/>
                <a:gd fmla="*/ 22 h 23" name="T85"/>
                <a:gd fmla="*/ 6 w 9" name="T86"/>
                <a:gd fmla="*/ 22 h 23" name="T87"/>
                <a:gd fmla="*/ 6 w 9" name="T88"/>
                <a:gd fmla="*/ 22 h 23" name="T89"/>
                <a:gd fmla="*/ 9 w 9" name="T90"/>
                <a:gd fmla="*/ 21 h 23" name="T91"/>
                <a:gd fmla="*/ 9 w 9" name="T92"/>
                <a:gd fmla="*/ 20 h 23" name="T93"/>
                <a:gd fmla="*/ 9 w 9" name="T94"/>
                <a:gd fmla="*/ 1 h 23" name="T95"/>
                <a:gd fmla="*/ 9 w 9" name="T96"/>
                <a:gd fmla="*/ 1 h 23" name="T97"/>
                <a:gd fmla="*/ 9 w 9" name="T98"/>
                <a:gd fmla="*/ 0 h 23" name="T99"/>
                <a:gd fmla="*/ 8 w 9" name="T100"/>
                <a:gd fmla="*/ 0 h 2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3" w="9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gdLst>
                <a:gd fmla="*/ 15 w 58" name="T0"/>
                <a:gd fmla="*/ 50 h 62" name="T1"/>
                <a:gd fmla="*/ 20 w 58" name="T2"/>
                <a:gd fmla="*/ 50 h 62" name="T3"/>
                <a:gd fmla="*/ 34 w 58" name="T4"/>
                <a:gd fmla="*/ 58 h 62" name="T5"/>
                <a:gd fmla="*/ 19 w 58" name="T6"/>
                <a:gd fmla="*/ 11 h 62" name="T7"/>
                <a:gd fmla="*/ 20 w 58" name="T8"/>
                <a:gd fmla="*/ 8 h 62" name="T9"/>
                <a:gd fmla="*/ 24 w 58" name="T10"/>
                <a:gd fmla="*/ 2 h 62" name="T11"/>
                <a:gd fmla="*/ 22 w 58" name="T12"/>
                <a:gd fmla="*/ 9 h 62" name="T13"/>
                <a:gd fmla="*/ 23 w 58" name="T14"/>
                <a:gd fmla="*/ 10 h 62" name="T15"/>
                <a:gd fmla="*/ 20 w 58" name="T16"/>
                <a:gd fmla="*/ 12 h 62" name="T17"/>
                <a:gd fmla="*/ 19 w 58" name="T18"/>
                <a:gd fmla="*/ 15 h 62" name="T19"/>
                <a:gd fmla="*/ 18 w 58" name="T20"/>
                <a:gd fmla="*/ 17 h 62" name="T21"/>
                <a:gd fmla="*/ 15 w 58" name="T22"/>
                <a:gd fmla="*/ 22 h 62" name="T23"/>
                <a:gd fmla="*/ 15 w 58" name="T24"/>
                <a:gd fmla="*/ 24 h 62" name="T25"/>
                <a:gd fmla="*/ 11 w 58" name="T26"/>
                <a:gd fmla="*/ 28 h 62" name="T27"/>
                <a:gd fmla="*/ 13 w 58" name="T28"/>
                <a:gd fmla="*/ 31 h 62" name="T29"/>
                <a:gd fmla="*/ 10 w 58" name="T30"/>
                <a:gd fmla="*/ 31 h 62" name="T31"/>
                <a:gd fmla="*/ 5 w 58" name="T32"/>
                <a:gd fmla="*/ 38 h 62" name="T33"/>
                <a:gd fmla="*/ 35 w 58" name="T34"/>
                <a:gd fmla="*/ 54 h 62" name="T35"/>
                <a:gd fmla="*/ 14 w 58" name="T36"/>
                <a:gd fmla="*/ 46 h 62" name="T37"/>
                <a:gd fmla="*/ 7 w 58" name="T38"/>
                <a:gd fmla="*/ 32 h 62" name="T39"/>
                <a:gd fmla="*/ 9 w 58" name="T40"/>
                <a:gd fmla="*/ 26 h 62" name="T41"/>
                <a:gd fmla="*/ 13 w 58" name="T42"/>
                <a:gd fmla="*/ 24 h 62" name="T43"/>
                <a:gd fmla="*/ 15 w 58" name="T44"/>
                <a:gd fmla="*/ 19 h 62" name="T45"/>
                <a:gd fmla="*/ 17 w 58" name="T46"/>
                <a:gd fmla="*/ 13 h 62" name="T47"/>
                <a:gd fmla="*/ 25 w 58" name="T48"/>
                <a:gd fmla="*/ 10 h 62" name="T49"/>
                <a:gd fmla="*/ 26 w 58" name="T50"/>
                <a:gd fmla="*/ 3 h 62" name="T51"/>
                <a:gd fmla="*/ 57 w 58" name="T52"/>
                <a:gd fmla="*/ 16 h 62" name="T53"/>
                <a:gd fmla="*/ 30 w 58" name="T54"/>
                <a:gd fmla="*/ 51 h 62" name="T55"/>
                <a:gd fmla="*/ 10 w 58" name="T56"/>
                <a:gd fmla="*/ 32 h 62" name="T57"/>
                <a:gd fmla="*/ 13 w 58" name="T58"/>
                <a:gd fmla="*/ 29 h 62" name="T59"/>
                <a:gd fmla="*/ 15 w 58" name="T60"/>
                <a:gd fmla="*/ 25 h 62" name="T61"/>
                <a:gd fmla="*/ 18 w 58" name="T62"/>
                <a:gd fmla="*/ 18 h 62" name="T63"/>
                <a:gd fmla="*/ 20 w 58" name="T64"/>
                <a:gd fmla="*/ 14 h 62" name="T65"/>
                <a:gd fmla="*/ 27 w 58" name="T66"/>
                <a:gd fmla="*/ 0 h 62" name="T67"/>
                <a:gd fmla="*/ 23 w 58" name="T68"/>
                <a:gd fmla="*/ 1 h 62" name="T69"/>
                <a:gd fmla="*/ 19 w 58" name="T70"/>
                <a:gd fmla="*/ 9 h 62" name="T71"/>
                <a:gd fmla="*/ 20 w 58" name="T72"/>
                <a:gd fmla="*/ 11 h 62" name="T73"/>
                <a:gd fmla="*/ 18 w 58" name="T74"/>
                <a:gd fmla="*/ 10 h 62" name="T75"/>
                <a:gd fmla="*/ 15 w 58" name="T76"/>
                <a:gd fmla="*/ 15 h 62" name="T77"/>
                <a:gd fmla="*/ 15 w 58" name="T78"/>
                <a:gd fmla="*/ 18 h 62" name="T79"/>
                <a:gd fmla="*/ 11 w 58" name="T80"/>
                <a:gd fmla="*/ 22 h 62" name="T81"/>
                <a:gd fmla="*/ 12 w 58" name="T82"/>
                <a:gd fmla="*/ 23 h 62" name="T83"/>
                <a:gd fmla="*/ 10 w 58" name="T84"/>
                <a:gd fmla="*/ 24 h 62" name="T85"/>
                <a:gd fmla="*/ 7 w 58" name="T86"/>
                <a:gd fmla="*/ 28 h 62" name="T87"/>
                <a:gd fmla="*/ 7 w 58" name="T88"/>
                <a:gd fmla="*/ 31 h 62" name="T89"/>
                <a:gd fmla="*/ 4 w 58" name="T90"/>
                <a:gd fmla="*/ 32 h 62" name="T91"/>
                <a:gd fmla="*/ 3 w 58" name="T92"/>
                <a:gd fmla="*/ 40 h 62" name="T93"/>
                <a:gd fmla="*/ 15 w 58" name="T94"/>
                <a:gd fmla="*/ 51 h 62" name="T95"/>
                <a:gd fmla="*/ 34 w 58" name="T96"/>
                <a:gd fmla="*/ 62 h 62" name="T97"/>
                <a:gd fmla="*/ 39 w 58" name="T98"/>
                <a:gd fmla="*/ 57 h 62" name="T99"/>
                <a:gd fmla="*/ 56 w 58" name="T100"/>
                <a:gd fmla="*/ 21 h 62" name="T101"/>
                <a:gd fmla="*/ 27 w 58" name="T102"/>
                <a:gd fmla="*/ 0 h 62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62" w="57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3" name="Freeform 129"/>
            <p:cNvSpPr/>
            <p:nvPr/>
          </p:nvSpPr>
          <p:spPr bwMode="auto">
            <a:xfrm>
              <a:off x="3510" y="2436"/>
              <a:ext cx="50" cy="29"/>
            </a:xfrm>
            <a:custGeom>
              <a:gdLst>
                <a:gd fmla="*/ 1 w 21" name="T0"/>
                <a:gd fmla="*/ 0 h 12" name="T1"/>
                <a:gd fmla="*/ 0 w 21" name="T2"/>
                <a:gd fmla="*/ 0 h 12" name="T3"/>
                <a:gd fmla="*/ 1 w 21" name="T4"/>
                <a:gd fmla="*/ 1 h 12" name="T5"/>
                <a:gd fmla="*/ 6 w 21" name="T6"/>
                <a:gd fmla="*/ 4 h 12" name="T7"/>
                <a:gd fmla="*/ 21 w 21" name="T8"/>
                <a:gd fmla="*/ 12 h 12" name="T9"/>
                <a:gd fmla="*/ 21 w 21" name="T10"/>
                <a:gd fmla="*/ 12 h 12" name="T11"/>
                <a:gd fmla="*/ 21 w 21" name="T12"/>
                <a:gd fmla="*/ 12 h 12" name="T13"/>
                <a:gd fmla="*/ 21 w 21" name="T14"/>
                <a:gd fmla="*/ 12 h 12" name="T15"/>
                <a:gd fmla="*/ 7 w 21" name="T16"/>
                <a:gd fmla="*/ 3 h 12" name="T17"/>
                <a:gd fmla="*/ 1 w 21" name="T18"/>
                <a:gd fmla="*/ 0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4" name="Freeform 130"/>
            <p:cNvSpPr/>
            <p:nvPr/>
          </p:nvSpPr>
          <p:spPr bwMode="auto">
            <a:xfrm>
              <a:off x="3506" y="2448"/>
              <a:ext cx="47" cy="26"/>
            </a:xfrm>
            <a:custGeom>
              <a:gdLst>
                <a:gd fmla="*/ 1 w 20" name="T0"/>
                <a:gd fmla="*/ 0 h 11" name="T1"/>
                <a:gd fmla="*/ 0 w 20" name="T2"/>
                <a:gd fmla="*/ 0 h 11" name="T3"/>
                <a:gd fmla="*/ 1 w 20" name="T4"/>
                <a:gd fmla="*/ 1 h 11" name="T5"/>
                <a:gd fmla="*/ 19 w 20" name="T6"/>
                <a:gd fmla="*/ 11 h 11" name="T7"/>
                <a:gd fmla="*/ 19 w 20" name="T8"/>
                <a:gd fmla="*/ 11 h 11" name="T9"/>
                <a:gd fmla="*/ 20 w 20" name="T10"/>
                <a:gd fmla="*/ 11 h 11" name="T11"/>
                <a:gd fmla="*/ 19 w 20" name="T12"/>
                <a:gd fmla="*/ 11 h 11" name="T13"/>
                <a:gd fmla="*/ 1 w 20" name="T14"/>
                <a:gd fmla="*/ 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2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5" name="Freeform 131"/>
            <p:cNvSpPr/>
            <p:nvPr/>
          </p:nvSpPr>
          <p:spPr bwMode="auto">
            <a:xfrm>
              <a:off x="3501" y="2460"/>
              <a:ext cx="50" cy="26"/>
            </a:xfrm>
            <a:custGeom>
              <a:gdLst>
                <a:gd fmla="*/ 0 w 21" name="T0"/>
                <a:gd fmla="*/ 0 h 11" name="T1"/>
                <a:gd fmla="*/ 0 w 21" name="T2"/>
                <a:gd fmla="*/ 0 h 11" name="T3"/>
                <a:gd fmla="*/ 0 w 21" name="T4"/>
                <a:gd fmla="*/ 0 h 11" name="T5"/>
                <a:gd fmla="*/ 13 w 21" name="T6"/>
                <a:gd fmla="*/ 8 h 11" name="T7"/>
                <a:gd fmla="*/ 20 w 21" name="T8"/>
                <a:gd fmla="*/ 11 h 11" name="T9"/>
                <a:gd fmla="*/ 20 w 21" name="T10"/>
                <a:gd fmla="*/ 11 h 11" name="T11"/>
                <a:gd fmla="*/ 21 w 21" name="T12"/>
                <a:gd fmla="*/ 11 h 11" name="T13"/>
                <a:gd fmla="*/ 20 w 21" name="T14"/>
                <a:gd fmla="*/ 10 h 11" name="T15"/>
                <a:gd fmla="*/ 14 w 21" name="T16"/>
                <a:gd fmla="*/ 7 h 11" name="T17"/>
                <a:gd fmla="*/ 0 w 21" name="T18"/>
                <a:gd fmla="*/ 0 h 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" w="2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6" name="Freeform 132"/>
            <p:cNvSpPr/>
            <p:nvPr/>
          </p:nvSpPr>
          <p:spPr bwMode="auto">
            <a:xfrm>
              <a:off x="3491" y="2474"/>
              <a:ext cx="50" cy="24"/>
            </a:xfrm>
            <a:custGeom>
              <a:gdLst>
                <a:gd fmla="*/ 3 w 50" name="T0"/>
                <a:gd fmla="*/ 0 h 24" name="T1"/>
                <a:gd fmla="*/ 0 w 50" name="T2"/>
                <a:gd fmla="*/ 0 h 24" name="T3"/>
                <a:gd fmla="*/ 3 w 50" name="T4"/>
                <a:gd fmla="*/ 3 h 24" name="T5"/>
                <a:gd fmla="*/ 50 w 50" name="T6"/>
                <a:gd fmla="*/ 24 h 24" name="T7"/>
                <a:gd fmla="*/ 50 w 50" name="T8"/>
                <a:gd fmla="*/ 24 h 24" name="T9"/>
                <a:gd fmla="*/ 50 w 50" name="T10"/>
                <a:gd fmla="*/ 24 h 24" name="T11"/>
                <a:gd fmla="*/ 50 w 50" name="T12"/>
                <a:gd fmla="*/ 22 h 24" name="T13"/>
                <a:gd fmla="*/ 3 w 50" name="T14"/>
                <a:gd fmla="*/ 0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50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7" name="Freeform 133"/>
            <p:cNvSpPr/>
            <p:nvPr/>
          </p:nvSpPr>
          <p:spPr bwMode="auto">
            <a:xfrm>
              <a:off x="3491" y="2474"/>
              <a:ext cx="50" cy="24"/>
            </a:xfrm>
            <a:custGeom>
              <a:gdLst>
                <a:gd fmla="*/ 3 w 50" name="T0"/>
                <a:gd fmla="*/ 0 h 24" name="T1"/>
                <a:gd fmla="*/ 0 w 50" name="T2"/>
                <a:gd fmla="*/ 0 h 24" name="T3"/>
                <a:gd fmla="*/ 3 w 50" name="T4"/>
                <a:gd fmla="*/ 3 h 24" name="T5"/>
                <a:gd fmla="*/ 50 w 50" name="T6"/>
                <a:gd fmla="*/ 24 h 24" name="T7"/>
                <a:gd fmla="*/ 50 w 50" name="T8"/>
                <a:gd fmla="*/ 24 h 24" name="T9"/>
                <a:gd fmla="*/ 50 w 50" name="T10"/>
                <a:gd fmla="*/ 24 h 24" name="T11"/>
                <a:gd fmla="*/ 50 w 50" name="T12"/>
                <a:gd fmla="*/ 22 h 24" name="T13"/>
                <a:gd fmla="*/ 3 w 50" name="T14"/>
                <a:gd fmla="*/ 0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50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8" name="Freeform 134"/>
            <p:cNvSpPr/>
            <p:nvPr/>
          </p:nvSpPr>
          <p:spPr bwMode="auto">
            <a:xfrm>
              <a:off x="3487" y="2484"/>
              <a:ext cx="50" cy="26"/>
            </a:xfrm>
            <a:custGeom>
              <a:gdLst>
                <a:gd fmla="*/ 0 w 50" name="T0"/>
                <a:gd fmla="*/ 0 h 26" name="T1"/>
                <a:gd fmla="*/ 0 w 50" name="T2"/>
                <a:gd fmla="*/ 2 h 26" name="T3"/>
                <a:gd fmla="*/ 0 w 50" name="T4"/>
                <a:gd fmla="*/ 2 h 26" name="T5"/>
                <a:gd fmla="*/ 50 w 50" name="T6"/>
                <a:gd fmla="*/ 26 h 26" name="T7"/>
                <a:gd fmla="*/ 50 w 50" name="T8"/>
                <a:gd fmla="*/ 26 h 26" name="T9"/>
                <a:gd fmla="*/ 50 w 50" name="T10"/>
                <a:gd fmla="*/ 26 h 26" name="T11"/>
                <a:gd fmla="*/ 50 w 50" name="T12"/>
                <a:gd fmla="*/ 23 h 26" name="T13"/>
                <a:gd fmla="*/ 0 w 50" name="T14"/>
                <a:gd fmla="*/ 0 h 2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6" w="5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9" name="Freeform 135"/>
            <p:cNvSpPr/>
            <p:nvPr/>
          </p:nvSpPr>
          <p:spPr bwMode="auto">
            <a:xfrm>
              <a:off x="3487" y="2484"/>
              <a:ext cx="50" cy="26"/>
            </a:xfrm>
            <a:custGeom>
              <a:gdLst>
                <a:gd fmla="*/ 0 w 50" name="T0"/>
                <a:gd fmla="*/ 0 h 26" name="T1"/>
                <a:gd fmla="*/ 0 w 50" name="T2"/>
                <a:gd fmla="*/ 2 h 26" name="T3"/>
                <a:gd fmla="*/ 0 w 50" name="T4"/>
                <a:gd fmla="*/ 2 h 26" name="T5"/>
                <a:gd fmla="*/ 50 w 50" name="T6"/>
                <a:gd fmla="*/ 26 h 26" name="T7"/>
                <a:gd fmla="*/ 50 w 50" name="T8"/>
                <a:gd fmla="*/ 26 h 26" name="T9"/>
                <a:gd fmla="*/ 50 w 50" name="T10"/>
                <a:gd fmla="*/ 26 h 26" name="T11"/>
                <a:gd fmla="*/ 50 w 50" name="T12"/>
                <a:gd fmla="*/ 23 h 26" name="T13"/>
                <a:gd fmla="*/ 0 w 50" name="T14"/>
                <a:gd fmla="*/ 0 h 2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6" w="5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0" name="Freeform 136"/>
            <p:cNvSpPr/>
            <p:nvPr/>
          </p:nvSpPr>
          <p:spPr bwMode="auto">
            <a:xfrm>
              <a:off x="3482" y="2496"/>
              <a:ext cx="50" cy="26"/>
            </a:xfrm>
            <a:custGeom>
              <a:gdLst>
                <a:gd fmla="*/ 0 w 50" name="T0"/>
                <a:gd fmla="*/ 0 h 26" name="T1"/>
                <a:gd fmla="*/ 0 w 50" name="T2"/>
                <a:gd fmla="*/ 0 h 26" name="T3"/>
                <a:gd fmla="*/ 0 w 50" name="T4"/>
                <a:gd fmla="*/ 2 h 26" name="T5"/>
                <a:gd fmla="*/ 48 w 50" name="T6"/>
                <a:gd fmla="*/ 23 h 26" name="T7"/>
                <a:gd fmla="*/ 48 w 50" name="T8"/>
                <a:gd fmla="*/ 26 h 26" name="T9"/>
                <a:gd fmla="*/ 50 w 50" name="T10"/>
                <a:gd fmla="*/ 23 h 26" name="T11"/>
                <a:gd fmla="*/ 48 w 50" name="T12"/>
                <a:gd fmla="*/ 23 h 26" name="T13"/>
                <a:gd fmla="*/ 0 w 50" name="T14"/>
                <a:gd fmla="*/ 0 h 2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6" w="5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1" name="Freeform 137"/>
            <p:cNvSpPr/>
            <p:nvPr/>
          </p:nvSpPr>
          <p:spPr bwMode="auto">
            <a:xfrm>
              <a:off x="3482" y="2496"/>
              <a:ext cx="50" cy="26"/>
            </a:xfrm>
            <a:custGeom>
              <a:gdLst>
                <a:gd fmla="*/ 0 w 50" name="T0"/>
                <a:gd fmla="*/ 0 h 26" name="T1"/>
                <a:gd fmla="*/ 0 w 50" name="T2"/>
                <a:gd fmla="*/ 0 h 26" name="T3"/>
                <a:gd fmla="*/ 0 w 50" name="T4"/>
                <a:gd fmla="*/ 2 h 26" name="T5"/>
                <a:gd fmla="*/ 48 w 50" name="T6"/>
                <a:gd fmla="*/ 23 h 26" name="T7"/>
                <a:gd fmla="*/ 48 w 50" name="T8"/>
                <a:gd fmla="*/ 26 h 26" name="T9"/>
                <a:gd fmla="*/ 50 w 50" name="T10"/>
                <a:gd fmla="*/ 23 h 26" name="T11"/>
                <a:gd fmla="*/ 48 w 50" name="T12"/>
                <a:gd fmla="*/ 23 h 26" name="T13"/>
                <a:gd fmla="*/ 0 w 50" name="T14"/>
                <a:gd fmla="*/ 0 h 2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6" w="5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gdLst>
                <a:gd fmla="*/ 2 w 22" name="T0"/>
                <a:gd fmla="*/ 19 h 22" name="T1"/>
                <a:gd fmla="*/ 6 w 22" name="T2"/>
                <a:gd fmla="*/ 5 h 22" name="T3"/>
                <a:gd fmla="*/ 6 w 22" name="T4"/>
                <a:gd fmla="*/ 3 h 22" name="T5"/>
                <a:gd fmla="*/ 11 w 22" name="T6"/>
                <a:gd fmla="*/ 4 h 22" name="T7"/>
                <a:gd fmla="*/ 10 w 22" name="T8"/>
                <a:gd fmla="*/ 6 h 22" name="T9"/>
                <a:gd fmla="*/ 10 w 22" name="T10"/>
                <a:gd fmla="*/ 7 h 22" name="T11"/>
                <a:gd fmla="*/ 10 w 22" name="T12"/>
                <a:gd fmla="*/ 7 h 22" name="T13"/>
                <a:gd fmla="*/ 13 w 22" name="T14"/>
                <a:gd fmla="*/ 7 h 22" name="T15"/>
                <a:gd fmla="*/ 14 w 22" name="T16"/>
                <a:gd fmla="*/ 7 h 22" name="T17"/>
                <a:gd fmla="*/ 14 w 22" name="T18"/>
                <a:gd fmla="*/ 7 h 22" name="T19"/>
                <a:gd fmla="*/ 15 w 22" name="T20"/>
                <a:gd fmla="*/ 7 h 22" name="T21"/>
                <a:gd fmla="*/ 16 w 22" name="T22"/>
                <a:gd fmla="*/ 4 h 22" name="T23"/>
                <a:gd fmla="*/ 21 w 22" name="T24"/>
                <a:gd fmla="*/ 5 h 22" name="T25"/>
                <a:gd fmla="*/ 21 w 22" name="T26"/>
                <a:gd fmla="*/ 9 h 22" name="T27"/>
                <a:gd fmla="*/ 17 w 22" name="T28"/>
                <a:gd fmla="*/ 20 h 22" name="T29"/>
                <a:gd fmla="*/ 17 w 22" name="T30"/>
                <a:gd fmla="*/ 20 h 22" name="T31"/>
                <a:gd fmla="*/ 17 w 22" name="T32"/>
                <a:gd fmla="*/ 21 h 22" name="T33"/>
                <a:gd fmla="*/ 17 w 22" name="T34"/>
                <a:gd fmla="*/ 21 h 22" name="T35"/>
                <a:gd fmla="*/ 7 w 22" name="T36"/>
                <a:gd fmla="*/ 19 h 22" name="T37"/>
                <a:gd fmla="*/ 2 w 22" name="T38"/>
                <a:gd fmla="*/ 19 h 22" name="T39"/>
                <a:gd fmla="*/ 2 w 22" name="T40"/>
                <a:gd fmla="*/ 19 h 22" name="T41"/>
                <a:gd fmla="*/ 14 w 22" name="T42"/>
                <a:gd fmla="*/ 6 h 22" name="T43"/>
                <a:gd fmla="*/ 14 w 22" name="T44"/>
                <a:gd fmla="*/ 6 h 22" name="T45"/>
                <a:gd fmla="*/ 11 w 22" name="T46"/>
                <a:gd fmla="*/ 6 h 22" name="T47"/>
                <a:gd fmla="*/ 13 w 22" name="T48"/>
                <a:gd fmla="*/ 1 h 22" name="T49"/>
                <a:gd fmla="*/ 16 w 22" name="T50"/>
                <a:gd fmla="*/ 1 h 22" name="T51"/>
                <a:gd fmla="*/ 14 w 22" name="T52"/>
                <a:gd fmla="*/ 6 h 22" name="T53"/>
                <a:gd fmla="*/ 14 w 22" name="T54"/>
                <a:gd fmla="*/ 6 h 22" name="T55"/>
                <a:gd fmla="*/ 13 w 22" name="T56"/>
                <a:gd fmla="*/ 0 h 22" name="T57"/>
                <a:gd fmla="*/ 13 w 22" name="T58"/>
                <a:gd fmla="*/ 0 h 22" name="T59"/>
                <a:gd fmla="*/ 11 w 22" name="T60"/>
                <a:gd fmla="*/ 3 h 22" name="T61"/>
                <a:gd fmla="*/ 6 w 22" name="T62"/>
                <a:gd fmla="*/ 2 h 22" name="T63"/>
                <a:gd fmla="*/ 5 w 22" name="T64"/>
                <a:gd fmla="*/ 2 h 22" name="T65"/>
                <a:gd fmla="*/ 5 w 22" name="T66"/>
                <a:gd fmla="*/ 3 h 22" name="T67"/>
                <a:gd fmla="*/ 5 w 22" name="T68"/>
                <a:gd fmla="*/ 5 h 22" name="T69"/>
                <a:gd fmla="*/ 0 w 22" name="T70"/>
                <a:gd fmla="*/ 19 h 22" name="T71"/>
                <a:gd fmla="*/ 0 w 22" name="T72"/>
                <a:gd fmla="*/ 20 h 22" name="T73"/>
                <a:gd fmla="*/ 1 w 22" name="T74"/>
                <a:gd fmla="*/ 20 h 22" name="T75"/>
                <a:gd fmla="*/ 2 w 22" name="T76"/>
                <a:gd fmla="*/ 20 h 22" name="T77"/>
                <a:gd fmla="*/ 7 w 22" name="T78"/>
                <a:gd fmla="*/ 20 h 22" name="T79"/>
                <a:gd fmla="*/ 17 w 22" name="T80"/>
                <a:gd fmla="*/ 22 h 22" name="T81"/>
                <a:gd fmla="*/ 17 w 22" name="T82"/>
                <a:gd fmla="*/ 22 h 22" name="T83"/>
                <a:gd fmla="*/ 17 w 22" name="T84"/>
                <a:gd fmla="*/ 22 h 22" name="T85"/>
                <a:gd fmla="*/ 18 w 22" name="T86"/>
                <a:gd fmla="*/ 21 h 22" name="T87"/>
                <a:gd fmla="*/ 18 w 22" name="T88"/>
                <a:gd fmla="*/ 20 h 22" name="T89"/>
                <a:gd fmla="*/ 22 w 22" name="T90"/>
                <a:gd fmla="*/ 9 h 22" name="T91"/>
                <a:gd fmla="*/ 22 w 22" name="T92"/>
                <a:gd fmla="*/ 4 h 22" name="T93"/>
                <a:gd fmla="*/ 22 w 22" name="T94"/>
                <a:gd fmla="*/ 4 h 22" name="T95"/>
                <a:gd fmla="*/ 22 w 22" name="T96"/>
                <a:gd fmla="*/ 4 h 22" name="T97"/>
                <a:gd fmla="*/ 16 w 22" name="T98"/>
                <a:gd fmla="*/ 3 h 22" name="T99"/>
                <a:gd fmla="*/ 17 w 22" name="T100"/>
                <a:gd fmla="*/ 1 h 22" name="T101"/>
                <a:gd fmla="*/ 17 w 22" name="T102"/>
                <a:gd fmla="*/ 1 h 22" name="T103"/>
                <a:gd fmla="*/ 17 w 22" name="T104"/>
                <a:gd fmla="*/ 0 h 22" name="T105"/>
                <a:gd fmla="*/ 13 w 22" name="T106"/>
                <a:gd fmla="*/ 0 h 2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" w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3" name="Freeform 139"/>
            <p:cNvSpPr/>
            <p:nvPr/>
          </p:nvSpPr>
          <p:spPr bwMode="auto">
            <a:xfrm>
              <a:off x="3601" y="2044"/>
              <a:ext cx="26" cy="4"/>
            </a:xfrm>
            <a:custGeom>
              <a:gdLst>
                <a:gd fmla="*/ 1 w 11" name="T0"/>
                <a:gd fmla="*/ 0 h 2" name="T1"/>
                <a:gd fmla="*/ 0 w 11" name="T2"/>
                <a:gd fmla="*/ 0 h 2" name="T3"/>
                <a:gd fmla="*/ 1 w 11" name="T4"/>
                <a:gd fmla="*/ 1 h 2" name="T5"/>
                <a:gd fmla="*/ 10 w 11" name="T6"/>
                <a:gd fmla="*/ 2 h 2" name="T7"/>
                <a:gd fmla="*/ 11 w 11" name="T8"/>
                <a:gd fmla="*/ 1 h 2" name="T9"/>
                <a:gd fmla="*/ 10 w 11" name="T10"/>
                <a:gd fmla="*/ 1 h 2" name="T11"/>
                <a:gd fmla="*/ 1 w 11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4" name="Freeform 140"/>
            <p:cNvSpPr/>
            <p:nvPr/>
          </p:nvSpPr>
          <p:spPr bwMode="auto">
            <a:xfrm>
              <a:off x="3599" y="2051"/>
              <a:ext cx="26" cy="5"/>
            </a:xfrm>
            <a:custGeom>
              <a:gdLst>
                <a:gd fmla="*/ 1 w 11" name="T0"/>
                <a:gd fmla="*/ 0 h 2" name="T1"/>
                <a:gd fmla="*/ 0 w 11" name="T2"/>
                <a:gd fmla="*/ 0 h 2" name="T3"/>
                <a:gd fmla="*/ 0 w 11" name="T4"/>
                <a:gd fmla="*/ 1 h 2" name="T5"/>
                <a:gd fmla="*/ 10 w 11" name="T6"/>
                <a:gd fmla="*/ 2 h 2" name="T7"/>
                <a:gd fmla="*/ 11 w 11" name="T8"/>
                <a:gd fmla="*/ 2 h 2" name="T9"/>
                <a:gd fmla="*/ 10 w 11" name="T10"/>
                <a:gd fmla="*/ 1 h 2" name="T11"/>
                <a:gd fmla="*/ 1 w 11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5" name="Freeform 141"/>
            <p:cNvSpPr/>
            <p:nvPr/>
          </p:nvSpPr>
          <p:spPr bwMode="auto">
            <a:xfrm>
              <a:off x="3599" y="2058"/>
              <a:ext cx="7" cy="2"/>
            </a:xfrm>
            <a:custGeom>
              <a:gdLst>
                <a:gd fmla="*/ 1 w 3" name="T0"/>
                <a:gd fmla="*/ 0 h 1" name="T1"/>
                <a:gd fmla="*/ 0 w 3" name="T2"/>
                <a:gd fmla="*/ 0 h 1" name="T3"/>
                <a:gd fmla="*/ 0 w 3" name="T4"/>
                <a:gd fmla="*/ 0 h 1" name="T5"/>
                <a:gd fmla="*/ 0 w 3" name="T6"/>
                <a:gd fmla="*/ 1 h 1" name="T7"/>
                <a:gd fmla="*/ 1 w 3" name="T8"/>
                <a:gd fmla="*/ 1 h 1" name="T9"/>
                <a:gd fmla="*/ 3 w 3" name="T10"/>
                <a:gd fmla="*/ 1 h 1" name="T11"/>
                <a:gd fmla="*/ 3 w 3" name="T12"/>
                <a:gd fmla="*/ 1 h 1" name="T13"/>
                <a:gd fmla="*/ 3 w 3" name="T14"/>
                <a:gd fmla="*/ 1 h 1" name="T15"/>
                <a:gd fmla="*/ 3 w 3" name="T16"/>
                <a:gd fmla="*/ 0 h 1" name="T17"/>
                <a:gd fmla="*/ 1 w 3" name="T18"/>
                <a:gd fmla="*/ 0 h 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" w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6" name="Freeform 142"/>
            <p:cNvSpPr/>
            <p:nvPr/>
          </p:nvSpPr>
          <p:spPr bwMode="auto">
            <a:xfrm>
              <a:off x="3520" y="2044"/>
              <a:ext cx="33" cy="12"/>
            </a:xfrm>
            <a:custGeom>
              <a:gdLst>
                <a:gd fmla="*/ 13 w 14" name="T0"/>
                <a:gd fmla="*/ 0 h 5" name="T1"/>
                <a:gd fmla="*/ 0 w 14" name="T2"/>
                <a:gd fmla="*/ 4 h 5" name="T3"/>
                <a:gd fmla="*/ 0 w 14" name="T4"/>
                <a:gd fmla="*/ 5 h 5" name="T5"/>
                <a:gd fmla="*/ 1 w 14" name="T6"/>
                <a:gd fmla="*/ 5 h 5" name="T7"/>
                <a:gd fmla="*/ 13 w 14" name="T8"/>
                <a:gd fmla="*/ 1 h 5" name="T9"/>
                <a:gd fmla="*/ 14 w 14" name="T10"/>
                <a:gd fmla="*/ 0 h 5" name="T11"/>
                <a:gd fmla="*/ 13 w 14" name="T12"/>
                <a:gd fmla="*/ 0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14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7" name="Freeform 143"/>
            <p:cNvSpPr/>
            <p:nvPr/>
          </p:nvSpPr>
          <p:spPr bwMode="auto">
            <a:xfrm>
              <a:off x="3522" y="2053"/>
              <a:ext cx="31" cy="10"/>
            </a:xfrm>
            <a:custGeom>
              <a:gdLst>
                <a:gd fmla="*/ 12 w 13" name="T0"/>
                <a:gd fmla="*/ 0 h 4" name="T1"/>
                <a:gd fmla="*/ 5 w 13" name="T2"/>
                <a:gd fmla="*/ 2 h 4" name="T3"/>
                <a:gd fmla="*/ 0 w 13" name="T4"/>
                <a:gd fmla="*/ 3 h 4" name="T5"/>
                <a:gd fmla="*/ 0 w 13" name="T6"/>
                <a:gd fmla="*/ 4 h 4" name="T7"/>
                <a:gd fmla="*/ 0 w 13" name="T8"/>
                <a:gd fmla="*/ 4 h 4" name="T9"/>
                <a:gd fmla="*/ 1 w 13" name="T10"/>
                <a:gd fmla="*/ 4 h 4" name="T11"/>
                <a:gd fmla="*/ 6 w 13" name="T12"/>
                <a:gd fmla="*/ 3 h 4" name="T13"/>
                <a:gd fmla="*/ 12 w 13" name="T14"/>
                <a:gd fmla="*/ 1 h 4" name="T15"/>
                <a:gd fmla="*/ 13 w 13" name="T16"/>
                <a:gd fmla="*/ 0 h 4" name="T17"/>
                <a:gd fmla="*/ 12 w 13" name="T18"/>
                <a:gd fmla="*/ 0 h 4" name="T19"/>
                <a:gd fmla="*/ 12 w 13" name="T20"/>
                <a:gd fmla="*/ 0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13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8" name="Freeform 144"/>
            <p:cNvSpPr/>
            <p:nvPr/>
          </p:nvSpPr>
          <p:spPr bwMode="auto">
            <a:xfrm>
              <a:off x="3522" y="2065"/>
              <a:ext cx="10" cy="5"/>
            </a:xfrm>
            <a:custGeom>
              <a:gdLst>
                <a:gd fmla="*/ 3 w 4" name="T0"/>
                <a:gd fmla="*/ 0 h 2" name="T1"/>
                <a:gd fmla="*/ 2 w 4" name="T2"/>
                <a:gd fmla="*/ 1 h 2" name="T3"/>
                <a:gd fmla="*/ 1 w 4" name="T4"/>
                <a:gd fmla="*/ 1 h 2" name="T5"/>
                <a:gd fmla="*/ 1 w 4" name="T6"/>
                <a:gd fmla="*/ 1 h 2" name="T7"/>
                <a:gd fmla="*/ 0 w 4" name="T8"/>
                <a:gd fmla="*/ 1 h 2" name="T9"/>
                <a:gd fmla="*/ 1 w 4" name="T10"/>
                <a:gd fmla="*/ 2 h 2" name="T11"/>
                <a:gd fmla="*/ 1 w 4" name="T12"/>
                <a:gd fmla="*/ 2 h 2" name="T13"/>
                <a:gd fmla="*/ 2 w 4" name="T14"/>
                <a:gd fmla="*/ 1 h 2" name="T15"/>
                <a:gd fmla="*/ 3 w 4" name="T16"/>
                <a:gd fmla="*/ 1 h 2" name="T17"/>
                <a:gd fmla="*/ 3 w 4" name="T18"/>
                <a:gd fmla="*/ 1 h 2" name="T19"/>
                <a:gd fmla="*/ 4 w 4" name="T20"/>
                <a:gd fmla="*/ 1 h 2" name="T21"/>
                <a:gd fmla="*/ 4 w 4" name="T22"/>
                <a:gd fmla="*/ 0 h 2" name="T23"/>
                <a:gd fmla="*/ 3 w 4" name="T24"/>
                <a:gd fmla="*/ 0 h 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" w="4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gdLst>
                <a:gd fmla="*/ 7 w 26" name="T0"/>
                <a:gd fmla="*/ 27 h 31" name="T1"/>
                <a:gd fmla="*/ 25 w 26" name="T2"/>
                <a:gd fmla="*/ 25 h 31" name="T3"/>
                <a:gd fmla="*/ 24 w 26" name="T4"/>
                <a:gd fmla="*/ 25 h 31" name="T5"/>
                <a:gd fmla="*/ 24 w 26" name="T6"/>
                <a:gd fmla="*/ 25 h 31" name="T7"/>
                <a:gd fmla="*/ 23 w 26" name="T8"/>
                <a:gd fmla="*/ 26 h 31" name="T9"/>
                <a:gd fmla="*/ 7 w 26" name="T10"/>
                <a:gd fmla="*/ 29 h 31" name="T11"/>
                <a:gd fmla="*/ 21 w 26" name="T12"/>
                <a:gd fmla="*/ 4 h 31" name="T13"/>
                <a:gd fmla="*/ 23 w 26" name="T14"/>
                <a:gd fmla="*/ 10 h 31" name="T15"/>
                <a:gd fmla="*/ 8 w 26" name="T16"/>
                <a:gd fmla="*/ 9 h 31" name="T17"/>
                <a:gd fmla="*/ 7 w 26" name="T18"/>
                <a:gd fmla="*/ 3 h 31" name="T19"/>
                <a:gd fmla="*/ 10 w 26" name="T20"/>
                <a:gd fmla="*/ 1 h 31" name="T21"/>
                <a:gd fmla="*/ 12 w 26" name="T22"/>
                <a:gd fmla="*/ 7 h 31" name="T23"/>
                <a:gd fmla="*/ 8 w 26" name="T24"/>
                <a:gd fmla="*/ 10 h 31" name="T25"/>
                <a:gd fmla="*/ 12 w 26" name="T26"/>
                <a:gd fmla="*/ 4 h 31" name="T27"/>
                <a:gd fmla="*/ 19 w 26" name="T28"/>
                <a:gd fmla="*/ 1 h 31" name="T29"/>
                <a:gd fmla="*/ 7 w 26" name="T30"/>
                <a:gd fmla="*/ 26 h 31" name="T31"/>
                <a:gd fmla="*/ 6 w 26" name="T32"/>
                <a:gd fmla="*/ 26 h 31" name="T33"/>
                <a:gd fmla="*/ 1 w 26" name="T34"/>
                <a:gd fmla="*/ 8 h 31" name="T35"/>
                <a:gd fmla="*/ 6 w 26" name="T36"/>
                <a:gd fmla="*/ 6 h 31" name="T37"/>
                <a:gd fmla="*/ 7 w 26" name="T38"/>
                <a:gd fmla="*/ 10 h 31" name="T39"/>
                <a:gd fmla="*/ 20 w 26" name="T40"/>
                <a:gd fmla="*/ 0 h 31" name="T41"/>
                <a:gd fmla="*/ 19 w 26" name="T42"/>
                <a:gd fmla="*/ 0 h 31" name="T43"/>
                <a:gd fmla="*/ 18 w 26" name="T44"/>
                <a:gd fmla="*/ 0 h 31" name="T45"/>
                <a:gd fmla="*/ 11 w 26" name="T46"/>
                <a:gd fmla="*/ 0 h 31" name="T47"/>
                <a:gd fmla="*/ 10 w 26" name="T48"/>
                <a:gd fmla="*/ 0 h 31" name="T49"/>
                <a:gd fmla="*/ 6 w 26" name="T50"/>
                <a:gd fmla="*/ 2 h 31" name="T51"/>
                <a:gd fmla="*/ 6 w 26" name="T52"/>
                <a:gd fmla="*/ 5 h 31" name="T53"/>
                <a:gd fmla="*/ 1 w 26" name="T54"/>
                <a:gd fmla="*/ 7 h 31" name="T55"/>
                <a:gd fmla="*/ 0 w 26" name="T56"/>
                <a:gd fmla="*/ 7 h 31" name="T57"/>
                <a:gd fmla="*/ 2 w 26" name="T58"/>
                <a:gd fmla="*/ 29 h 31" name="T59"/>
                <a:gd fmla="*/ 2 w 26" name="T60"/>
                <a:gd fmla="*/ 29 h 31" name="T61"/>
                <a:gd fmla="*/ 6 w 26" name="T62"/>
                <a:gd fmla="*/ 30 h 31" name="T63"/>
                <a:gd fmla="*/ 6 w 26" name="T64"/>
                <a:gd fmla="*/ 31 h 31" name="T65"/>
                <a:gd fmla="*/ 11 w 26" name="T66"/>
                <a:gd fmla="*/ 29 h 31" name="T67"/>
                <a:gd fmla="*/ 24 w 26" name="T68"/>
                <a:gd fmla="*/ 27 h 31" name="T69"/>
                <a:gd fmla="*/ 26 w 26" name="T70"/>
                <a:gd fmla="*/ 26 h 31" name="T71"/>
                <a:gd fmla="*/ 24 w 26" name="T72"/>
                <a:gd fmla="*/ 3 h 31" name="T73"/>
                <a:gd fmla="*/ 23 w 26" name="T74"/>
                <a:gd fmla="*/ 2 h 31" name="T75"/>
                <a:gd fmla="*/ 20 w 26" name="T76"/>
                <a:gd fmla="*/ 1 h 31" name="T77"/>
                <a:gd fmla="*/ 20 w 26" name="T78"/>
                <a:gd fmla="*/ 0 h 3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31" w="26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gdLst>
                <a:gd fmla="*/ 7 w 35" name="T0"/>
                <a:gd fmla="*/ 22 h 32" name="T1"/>
                <a:gd fmla="*/ 5 w 35" name="T2"/>
                <a:gd fmla="*/ 19 h 32" name="T3"/>
                <a:gd fmla="*/ 19 w 35" name="T4"/>
                <a:gd fmla="*/ 31 h 32" name="T5"/>
                <a:gd fmla="*/ 18 w 35" name="T6"/>
                <a:gd fmla="*/ 30 h 32" name="T7"/>
                <a:gd fmla="*/ 18 w 35" name="T8"/>
                <a:gd fmla="*/ 30 h 32" name="T9"/>
                <a:gd fmla="*/ 17 w 35" name="T10"/>
                <a:gd fmla="*/ 30 h 32" name="T11"/>
                <a:gd fmla="*/ 32 w 35" name="T12"/>
                <a:gd fmla="*/ 13 h 32" name="T13"/>
                <a:gd fmla="*/ 29 w 35" name="T14"/>
                <a:gd fmla="*/ 19 h 32" name="T15"/>
                <a:gd fmla="*/ 23 w 35" name="T16"/>
                <a:gd fmla="*/ 9 h 32" name="T17"/>
                <a:gd fmla="*/ 23 w 35" name="T18"/>
                <a:gd fmla="*/ 2 h 32" name="T19"/>
                <a:gd fmla="*/ 24 w 35" name="T20"/>
                <a:gd fmla="*/ 2 h 32" name="T21"/>
                <a:gd fmla="*/ 25 w 35" name="T22"/>
                <a:gd fmla="*/ 6 h 32" name="T23"/>
                <a:gd fmla="*/ 23 w 35" name="T24"/>
                <a:gd fmla="*/ 9 h 32" name="T25"/>
                <a:gd fmla="*/ 6 w 35" name="T26"/>
                <a:gd fmla="*/ 18 h 32" name="T27"/>
                <a:gd fmla="*/ 5 w 35" name="T28"/>
                <a:gd fmla="*/ 18 h 32" name="T29"/>
                <a:gd fmla="*/ 15 w 35" name="T30"/>
                <a:gd fmla="*/ 2 h 32" name="T31"/>
                <a:gd fmla="*/ 20 w 35" name="T32"/>
                <a:gd fmla="*/ 4 h 32" name="T33"/>
                <a:gd fmla="*/ 18 w 35" name="T34"/>
                <a:gd fmla="*/ 7 h 32" name="T35"/>
                <a:gd fmla="*/ 24 w 35" name="T36"/>
                <a:gd fmla="*/ 10 h 32" name="T37"/>
                <a:gd fmla="*/ 32 w 35" name="T38"/>
                <a:gd fmla="*/ 10 h 32" name="T39"/>
                <a:gd fmla="*/ 21 w 35" name="T40"/>
                <a:gd fmla="*/ 28 h 32" name="T41"/>
                <a:gd fmla="*/ 15 w 35" name="T42"/>
                <a:gd fmla="*/ 0 h 32" name="T43"/>
                <a:gd fmla="*/ 0 w 35" name="T44"/>
                <a:gd fmla="*/ 16 h 32" name="T45"/>
                <a:gd fmla="*/ 4 w 35" name="T46"/>
                <a:gd fmla="*/ 18 h 32" name="T47"/>
                <a:gd fmla="*/ 2 w 35" name="T48"/>
                <a:gd fmla="*/ 21 h 32" name="T49"/>
                <a:gd fmla="*/ 6 w 35" name="T50"/>
                <a:gd fmla="*/ 23 h 32" name="T51"/>
                <a:gd fmla="*/ 19 w 35" name="T52"/>
                <a:gd fmla="*/ 32 h 32" name="T53"/>
                <a:gd fmla="*/ 19 w 35" name="T54"/>
                <a:gd fmla="*/ 32 h 32" name="T55"/>
                <a:gd fmla="*/ 35 w 35" name="T56"/>
                <a:gd fmla="*/ 15 h 32" name="T57"/>
                <a:gd fmla="*/ 35 w 35" name="T58"/>
                <a:gd fmla="*/ 14 h 32" name="T59"/>
                <a:gd fmla="*/ 33 w 35" name="T60"/>
                <a:gd fmla="*/ 11 h 32" name="T61"/>
                <a:gd fmla="*/ 34 w 35" name="T62"/>
                <a:gd fmla="*/ 10 h 32" name="T63"/>
                <a:gd fmla="*/ 34 w 35" name="T64"/>
                <a:gd fmla="*/ 10 h 32" name="T65"/>
                <a:gd fmla="*/ 33 w 35" name="T66"/>
                <a:gd fmla="*/ 9 h 32" name="T67"/>
                <a:gd fmla="*/ 33 w 35" name="T68"/>
                <a:gd fmla="*/ 9 h 32" name="T69"/>
                <a:gd fmla="*/ 27 w 35" name="T70"/>
                <a:gd fmla="*/ 4 h 32" name="T71"/>
                <a:gd fmla="*/ 27 w 35" name="T72"/>
                <a:gd fmla="*/ 3 h 32" name="T73"/>
                <a:gd fmla="*/ 23 w 35" name="T74"/>
                <a:gd fmla="*/ 1 h 32" name="T75"/>
                <a:gd fmla="*/ 22 w 35" name="T76"/>
                <a:gd fmla="*/ 2 h 32" name="T77"/>
                <a:gd fmla="*/ 16 w 35" name="T78"/>
                <a:gd fmla="*/ 1 h 32" name="T79"/>
                <a:gd fmla="*/ 16 w 35" name="T80"/>
                <a:gd fmla="*/ 0 h 3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2" w="35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1" name="Freeform 147"/>
            <p:cNvSpPr/>
            <p:nvPr/>
          </p:nvSpPr>
          <p:spPr bwMode="auto">
            <a:xfrm>
              <a:off x="4217" y="1944"/>
              <a:ext cx="31" cy="16"/>
            </a:xfrm>
            <a:custGeom>
              <a:gdLst>
                <a:gd fmla="*/ 0 w 13" name="T0"/>
                <a:gd fmla="*/ 0 h 7" name="T1"/>
                <a:gd fmla="*/ 0 w 13" name="T2"/>
                <a:gd fmla="*/ 1 h 7" name="T3"/>
                <a:gd fmla="*/ 12 w 13" name="T4"/>
                <a:gd fmla="*/ 7 h 7" name="T5"/>
                <a:gd fmla="*/ 13 w 13" name="T6"/>
                <a:gd fmla="*/ 7 h 7" name="T7"/>
                <a:gd fmla="*/ 13 w 13" name="T8"/>
                <a:gd fmla="*/ 7 h 7" name="T9"/>
                <a:gd fmla="*/ 13 w 13" name="T10"/>
                <a:gd fmla="*/ 6 h 7" name="T11"/>
                <a:gd fmla="*/ 1 w 13" name="T12"/>
                <a:gd fmla="*/ 0 h 7" name="T13"/>
                <a:gd fmla="*/ 0 w 13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2" name="Freeform 148"/>
            <p:cNvSpPr/>
            <p:nvPr/>
          </p:nvSpPr>
          <p:spPr bwMode="auto">
            <a:xfrm>
              <a:off x="4215" y="1951"/>
              <a:ext cx="26" cy="17"/>
            </a:xfrm>
            <a:custGeom>
              <a:gdLst>
                <a:gd fmla="*/ 1 w 11" name="T0"/>
                <a:gd fmla="*/ 0 h 7" name="T1"/>
                <a:gd fmla="*/ 0 w 11" name="T2"/>
                <a:gd fmla="*/ 0 h 7" name="T3"/>
                <a:gd fmla="*/ 0 w 11" name="T4"/>
                <a:gd fmla="*/ 0 h 7" name="T5"/>
                <a:gd fmla="*/ 5 w 11" name="T6"/>
                <a:gd fmla="*/ 3 h 7" name="T7"/>
                <a:gd fmla="*/ 10 w 11" name="T8"/>
                <a:gd fmla="*/ 6 h 7" name="T9"/>
                <a:gd fmla="*/ 11 w 11" name="T10"/>
                <a:gd fmla="*/ 7 h 7" name="T11"/>
                <a:gd fmla="*/ 11 w 11" name="T12"/>
                <a:gd fmla="*/ 7 h 7" name="T13"/>
                <a:gd fmla="*/ 11 w 11" name="T14"/>
                <a:gd fmla="*/ 6 h 7" name="T15"/>
                <a:gd fmla="*/ 5 w 11" name="T16"/>
                <a:gd fmla="*/ 2 h 7" name="T17"/>
                <a:gd fmla="*/ 1 w 11" name="T18"/>
                <a:gd fmla="*/ 0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3" name="Freeform 149"/>
            <p:cNvSpPr/>
            <p:nvPr/>
          </p:nvSpPr>
          <p:spPr bwMode="auto">
            <a:xfrm>
              <a:off x="4210" y="1956"/>
              <a:ext cx="7" cy="4"/>
            </a:xfrm>
            <a:custGeom>
              <a:gdLst>
                <a:gd fmla="*/ 1 w 3" name="T0"/>
                <a:gd fmla="*/ 0 h 2" name="T1"/>
                <a:gd fmla="*/ 0 w 3" name="T2"/>
                <a:gd fmla="*/ 0 h 2" name="T3"/>
                <a:gd fmla="*/ 2 w 3" name="T4"/>
                <a:gd fmla="*/ 1 h 2" name="T5"/>
                <a:gd fmla="*/ 2 w 3" name="T6"/>
                <a:gd fmla="*/ 2 h 2" name="T7"/>
                <a:gd fmla="*/ 3 w 3" name="T8"/>
                <a:gd fmla="*/ 2 h 2" name="T9"/>
                <a:gd fmla="*/ 3 w 3" name="T10"/>
                <a:gd fmla="*/ 2 h 2" name="T11"/>
                <a:gd fmla="*/ 3 w 3" name="T12"/>
                <a:gd fmla="*/ 2 h 2" name="T13"/>
                <a:gd fmla="*/ 2 w 3" name="T14"/>
                <a:gd fmla="*/ 0 h 2" name="T15"/>
                <a:gd fmla="*/ 1 w 3" name="T16"/>
                <a:gd fmla="*/ 0 h 2" name="T17"/>
                <a:gd fmla="*/ 1 w 3" name="T18"/>
                <a:gd fmla="*/ 0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4" name="Freeform 150"/>
            <p:cNvSpPr/>
            <p:nvPr/>
          </p:nvSpPr>
          <p:spPr bwMode="auto">
            <a:xfrm>
              <a:off x="4153" y="2491"/>
              <a:ext cx="40" cy="9"/>
            </a:xfrm>
            <a:custGeom>
              <a:gdLst>
                <a:gd fmla="*/ 1 w 17" name="T0"/>
                <a:gd fmla="*/ 0 h 4" name="T1"/>
                <a:gd fmla="*/ 0 w 17" name="T2"/>
                <a:gd fmla="*/ 1 h 4" name="T3"/>
                <a:gd fmla="*/ 1 w 17" name="T4"/>
                <a:gd fmla="*/ 1 h 4" name="T5"/>
                <a:gd fmla="*/ 16 w 17" name="T6"/>
                <a:gd fmla="*/ 4 h 4" name="T7"/>
                <a:gd fmla="*/ 17 w 17" name="T8"/>
                <a:gd fmla="*/ 4 h 4" name="T9"/>
                <a:gd fmla="*/ 16 w 17" name="T10"/>
                <a:gd fmla="*/ 3 h 4" name="T11"/>
                <a:gd fmla="*/ 16 w 17" name="T12"/>
                <a:gd fmla="*/ 3 h 4" name="T13"/>
                <a:gd fmla="*/ 1 w 17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1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5" name="Freeform 151"/>
            <p:cNvSpPr/>
            <p:nvPr/>
          </p:nvSpPr>
          <p:spPr bwMode="auto">
            <a:xfrm>
              <a:off x="4153" y="2500"/>
              <a:ext cx="33" cy="10"/>
            </a:xfrm>
            <a:custGeom>
              <a:gdLst>
                <a:gd fmla="*/ 1 w 14" name="T0"/>
                <a:gd fmla="*/ 0 h 4" name="T1"/>
                <a:gd fmla="*/ 0 w 14" name="T2"/>
                <a:gd fmla="*/ 0 h 4" name="T3"/>
                <a:gd fmla="*/ 0 w 14" name="T4"/>
                <a:gd fmla="*/ 1 h 4" name="T5"/>
                <a:gd fmla="*/ 6 w 14" name="T6"/>
                <a:gd fmla="*/ 2 h 4" name="T7"/>
                <a:gd fmla="*/ 13 w 14" name="T8"/>
                <a:gd fmla="*/ 4 h 4" name="T9"/>
                <a:gd fmla="*/ 14 w 14" name="T10"/>
                <a:gd fmla="*/ 4 h 4" name="T11"/>
                <a:gd fmla="*/ 14 w 14" name="T12"/>
                <a:gd fmla="*/ 4 h 4" name="T13"/>
                <a:gd fmla="*/ 14 w 14" name="T14"/>
                <a:gd fmla="*/ 3 h 4" name="T15"/>
                <a:gd fmla="*/ 6 w 14" name="T16"/>
                <a:gd fmla="*/ 1 h 4" name="T17"/>
                <a:gd fmla="*/ 1 w 14" name="T18"/>
                <a:gd fmla="*/ 0 h 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" w="1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6" name="Freeform 152"/>
            <p:cNvSpPr/>
            <p:nvPr/>
          </p:nvSpPr>
          <p:spPr bwMode="auto">
            <a:xfrm>
              <a:off x="4150" y="2505"/>
              <a:ext cx="10" cy="7"/>
            </a:xfrm>
            <a:custGeom>
              <a:gdLst>
                <a:gd fmla="*/ 0 w 4" name="T0"/>
                <a:gd fmla="*/ 0 h 3" name="T1"/>
                <a:gd fmla="*/ 0 w 4" name="T2"/>
                <a:gd fmla="*/ 1 h 3" name="T3"/>
                <a:gd fmla="*/ 2 w 4" name="T4"/>
                <a:gd fmla="*/ 2 h 3" name="T5"/>
                <a:gd fmla="*/ 3 w 4" name="T6"/>
                <a:gd fmla="*/ 2 h 3" name="T7"/>
                <a:gd fmla="*/ 3 w 4" name="T8"/>
                <a:gd fmla="*/ 3 h 3" name="T9"/>
                <a:gd fmla="*/ 3 w 4" name="T10"/>
                <a:gd fmla="*/ 2 h 3" name="T11"/>
                <a:gd fmla="*/ 4 w 4" name="T12"/>
                <a:gd fmla="*/ 2 h 3" name="T13"/>
                <a:gd fmla="*/ 2 w 4" name="T14"/>
                <a:gd fmla="*/ 1 h 3" name="T15"/>
                <a:gd fmla="*/ 1 w 4" name="T16"/>
                <a:gd fmla="*/ 1 h 3" name="T17"/>
                <a:gd fmla="*/ 0 w 4" name="T18"/>
                <a:gd fmla="*/ 0 h 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" w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gdLst>
                <a:gd fmla="*/ 9 w 37" name="T0"/>
                <a:gd fmla="*/ 28 h 36" name="T1"/>
                <a:gd fmla="*/ 6 w 37" name="T2"/>
                <a:gd fmla="*/ 25 h 36" name="T3"/>
                <a:gd fmla="*/ 25 w 37" name="T4"/>
                <a:gd fmla="*/ 34 h 36" name="T5"/>
                <a:gd fmla="*/ 24 w 37" name="T6"/>
                <a:gd fmla="*/ 34 h 36" name="T7"/>
                <a:gd fmla="*/ 24 w 37" name="T8"/>
                <a:gd fmla="*/ 34 h 36" name="T9"/>
                <a:gd fmla="*/ 23 w 37" name="T10"/>
                <a:gd fmla="*/ 33 h 36" name="T11"/>
                <a:gd fmla="*/ 33 w 37" name="T12"/>
                <a:gd fmla="*/ 10 h 36" name="T13"/>
                <a:gd fmla="*/ 32 w 37" name="T14"/>
                <a:gd fmla="*/ 18 h 36" name="T15"/>
                <a:gd fmla="*/ 5 w 37" name="T16"/>
                <a:gd fmla="*/ 24 h 36" name="T17"/>
                <a:gd fmla="*/ 11 w 37" name="T18"/>
                <a:gd fmla="*/ 3 h 36" name="T19"/>
                <a:gd fmla="*/ 17 w 37" name="T20"/>
                <a:gd fmla="*/ 5 h 36" name="T21"/>
                <a:gd fmla="*/ 16 w 37" name="T22"/>
                <a:gd fmla="*/ 9 h 36" name="T23"/>
                <a:gd fmla="*/ 23 w 37" name="T24"/>
                <a:gd fmla="*/ 9 h 36" name="T25"/>
                <a:gd fmla="*/ 33 w 37" name="T26"/>
                <a:gd fmla="*/ 7 h 36" name="T27"/>
                <a:gd fmla="*/ 26 w 37" name="T28"/>
                <a:gd fmla="*/ 30 h 36" name="T29"/>
                <a:gd fmla="*/ 6 w 37" name="T30"/>
                <a:gd fmla="*/ 24 h 36" name="T31"/>
                <a:gd fmla="*/ 21 w 37" name="T32"/>
                <a:gd fmla="*/ 9 h 36" name="T33"/>
                <a:gd fmla="*/ 19 w 37" name="T34"/>
                <a:gd fmla="*/ 1 h 36" name="T35"/>
                <a:gd fmla="*/ 21 w 37" name="T36"/>
                <a:gd fmla="*/ 1 h 36" name="T37"/>
                <a:gd fmla="*/ 23 w 37" name="T38"/>
                <a:gd fmla="*/ 5 h 36" name="T39"/>
                <a:gd fmla="*/ 21 w 37" name="T40"/>
                <a:gd fmla="*/ 9 h 36" name="T41"/>
                <a:gd fmla="*/ 19 w 37" name="T42"/>
                <a:gd fmla="*/ 0 h 36" name="T43"/>
                <a:gd fmla="*/ 18 w 37" name="T44"/>
                <a:gd fmla="*/ 4 h 36" name="T45"/>
                <a:gd fmla="*/ 12 w 37" name="T46"/>
                <a:gd fmla="*/ 2 h 36" name="T47"/>
                <a:gd fmla="*/ 11 w 37" name="T48"/>
                <a:gd fmla="*/ 2 h 36" name="T49"/>
                <a:gd fmla="*/ 0 w 37" name="T50"/>
                <a:gd fmla="*/ 24 h 36" name="T51"/>
                <a:gd fmla="*/ 5 w 37" name="T52"/>
                <a:gd fmla="*/ 25 h 36" name="T53"/>
                <a:gd fmla="*/ 3 w 37" name="T54"/>
                <a:gd fmla="*/ 28 h 36" name="T55"/>
                <a:gd fmla="*/ 5 w 37" name="T56"/>
                <a:gd fmla="*/ 29 h 36" name="T57"/>
                <a:gd fmla="*/ 23 w 37" name="T58"/>
                <a:gd fmla="*/ 35 h 36" name="T59"/>
                <a:gd fmla="*/ 25 w 37" name="T60"/>
                <a:gd fmla="*/ 36 h 36" name="T61"/>
                <a:gd fmla="*/ 33 w 37" name="T62"/>
                <a:gd fmla="*/ 18 h 36" name="T63"/>
                <a:gd fmla="*/ 37 w 37" name="T64"/>
                <a:gd fmla="*/ 11 h 36" name="T65"/>
                <a:gd fmla="*/ 33 w 37" name="T66"/>
                <a:gd fmla="*/ 9 h 36" name="T67"/>
                <a:gd fmla="*/ 34 w 37" name="T68"/>
                <a:gd fmla="*/ 7 h 36" name="T69"/>
                <a:gd fmla="*/ 35 w 37" name="T70"/>
                <a:gd fmla="*/ 6 h 36" name="T71"/>
                <a:gd fmla="*/ 34 w 37" name="T72"/>
                <a:gd fmla="*/ 6 h 36" name="T73"/>
                <a:gd fmla="*/ 33 w 37" name="T74"/>
                <a:gd fmla="*/ 5 h 36" name="T75"/>
                <a:gd fmla="*/ 25 w 37" name="T76"/>
                <a:gd fmla="*/ 1 h 36" name="T77"/>
                <a:gd fmla="*/ 25 w 37" name="T78"/>
                <a:gd fmla="*/ 1 h 36" name="T79"/>
                <a:gd fmla="*/ 20 w 37" name="T80"/>
                <a:gd fmla="*/ 0 h 3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6" w="37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gdLst>
                <a:gd fmla="*/ 47 w 48" name="T0"/>
                <a:gd fmla="*/ 29 h 44" name="T1"/>
                <a:gd fmla="*/ 42 w 48" name="T2"/>
                <a:gd fmla="*/ 42 h 44" name="T3"/>
                <a:gd fmla="*/ 41 w 48" name="T4"/>
                <a:gd fmla="*/ 32 h 44" name="T5"/>
                <a:gd fmla="*/ 39 w 48" name="T6"/>
                <a:gd fmla="*/ 28 h 44" name="T7"/>
                <a:gd fmla="*/ 34 w 48" name="T8"/>
                <a:gd fmla="*/ 32 h 44" name="T9"/>
                <a:gd fmla="*/ 39 w 48" name="T10"/>
                <a:gd fmla="*/ 22 h 44" name="T11"/>
                <a:gd fmla="*/ 39 w 48" name="T12"/>
                <a:gd fmla="*/ 28 h 44" name="T13"/>
                <a:gd fmla="*/ 30 w 48" name="T14"/>
                <a:gd fmla="*/ 23 h 44" name="T15"/>
                <a:gd fmla="*/ 35 w 48" name="T16"/>
                <a:gd fmla="*/ 24 h 44" name="T17"/>
                <a:gd fmla="*/ 26 w 48" name="T18"/>
                <a:gd fmla="*/ 25 h 44" name="T19"/>
                <a:gd fmla="*/ 31 w 48" name="T20"/>
                <a:gd fmla="*/ 14 h 44" name="T21"/>
                <a:gd fmla="*/ 26 w 48" name="T22"/>
                <a:gd fmla="*/ 25 h 44" name="T23"/>
                <a:gd fmla="*/ 28 w 48" name="T24"/>
                <a:gd fmla="*/ 14 h 44" name="T25"/>
                <a:gd fmla="*/ 22 w 48" name="T26"/>
                <a:gd fmla="*/ 18 h 44" name="T27"/>
                <a:gd fmla="*/ 18 w 48" name="T28"/>
                <a:gd fmla="*/ 13 h 44" name="T29"/>
                <a:gd fmla="*/ 23 w 48" name="T30"/>
                <a:gd fmla="*/ 14 h 44" name="T31"/>
                <a:gd fmla="*/ 22 w 48" name="T32"/>
                <a:gd fmla="*/ 8 h 44" name="T33"/>
                <a:gd fmla="*/ 17 w 48" name="T34"/>
                <a:gd fmla="*/ 12 h 44" name="T35"/>
                <a:gd fmla="*/ 16 w 48" name="T36"/>
                <a:gd fmla="*/ 8 h 44" name="T37"/>
                <a:gd fmla="*/ 2 w 48" name="T38"/>
                <a:gd fmla="*/ 6 h 44" name="T39"/>
                <a:gd fmla="*/ 9 w 48" name="T40"/>
                <a:gd fmla="*/ 8 h 44" name="T41"/>
                <a:gd fmla="*/ 10 w 48" name="T42"/>
                <a:gd fmla="*/ 13 h 44" name="T43"/>
                <a:gd fmla="*/ 17 w 48" name="T44"/>
                <a:gd fmla="*/ 18 h 44" name="T45"/>
                <a:gd fmla="*/ 17 w 48" name="T46"/>
                <a:gd fmla="*/ 19 h 44" name="T47"/>
                <a:gd fmla="*/ 18 w 48" name="T48"/>
                <a:gd fmla="*/ 19 h 44" name="T49"/>
                <a:gd fmla="*/ 25 w 48" name="T50"/>
                <a:gd fmla="*/ 22 h 44" name="T51"/>
                <a:gd fmla="*/ 30 w 48" name="T52"/>
                <a:gd fmla="*/ 26 h 44" name="T53"/>
                <a:gd fmla="*/ 33 w 48" name="T54"/>
                <a:gd fmla="*/ 33 h 44" name="T55"/>
                <a:gd fmla="*/ 41 w 48" name="T56"/>
                <a:gd fmla="*/ 33 h 44" name="T57"/>
                <a:gd fmla="*/ 10 w 48" name="T58"/>
                <a:gd fmla="*/ 11 h 44" name="T59"/>
                <a:gd fmla="*/ 16 w 48" name="T60"/>
                <a:gd fmla="*/ 4 h 44" name="T61"/>
                <a:gd fmla="*/ 2 w 48" name="T62"/>
                <a:gd fmla="*/ 5 h 44" name="T63"/>
                <a:gd fmla="*/ 14 w 48" name="T64"/>
                <a:gd fmla="*/ 1 h 44" name="T65"/>
                <a:gd fmla="*/ 2 w 48" name="T66"/>
                <a:gd fmla="*/ 5 h 44" name="T67"/>
                <a:gd fmla="*/ 13 w 48" name="T68"/>
                <a:gd fmla="*/ 0 h 44" name="T69"/>
                <a:gd fmla="*/ 1 w 48" name="T70"/>
                <a:gd fmla="*/ 5 h 44" name="T71"/>
                <a:gd fmla="*/ 1 w 48" name="T72"/>
                <a:gd fmla="*/ 24 h 44" name="T73"/>
                <a:gd fmla="*/ 23 w 48" name="T74"/>
                <a:gd fmla="*/ 43 h 44" name="T75"/>
                <a:gd fmla="*/ 42 w 48" name="T76"/>
                <a:gd fmla="*/ 44 h 44" name="T77"/>
                <a:gd fmla="*/ 43 w 48" name="T78"/>
                <a:gd fmla="*/ 43 h 44" name="T79"/>
                <a:gd fmla="*/ 48 w 48" name="T80"/>
                <a:gd fmla="*/ 36 h 44" name="T81"/>
                <a:gd fmla="*/ 48 w 48" name="T82"/>
                <a:gd fmla="*/ 27 h 44" name="T83"/>
                <a:gd fmla="*/ 47 w 48" name="T84"/>
                <a:gd fmla="*/ 27 h 44" name="T85"/>
                <a:gd fmla="*/ 40 w 48" name="T86"/>
                <a:gd fmla="*/ 27 h 44" name="T87"/>
                <a:gd fmla="*/ 40 w 48" name="T88"/>
                <a:gd fmla="*/ 20 h 44" name="T89"/>
                <a:gd fmla="*/ 39 w 48" name="T90"/>
                <a:gd fmla="*/ 20 h 44" name="T91"/>
                <a:gd fmla="*/ 32 w 48" name="T92"/>
                <a:gd fmla="*/ 13 h 44" name="T93"/>
                <a:gd fmla="*/ 31 w 48" name="T94"/>
                <a:gd fmla="*/ 13 h 44" name="T95"/>
                <a:gd fmla="*/ 24 w 48" name="T96"/>
                <a:gd fmla="*/ 13 h 44" name="T97"/>
                <a:gd fmla="*/ 24 w 48" name="T98"/>
                <a:gd fmla="*/ 7 h 44" name="T99"/>
                <a:gd fmla="*/ 24 w 48" name="T100"/>
                <a:gd fmla="*/ 7 h 44" name="T101"/>
                <a:gd fmla="*/ 17 w 48" name="T102"/>
                <a:gd fmla="*/ 7 h 44" name="T103"/>
                <a:gd fmla="*/ 17 w 48" name="T104"/>
                <a:gd fmla="*/ 0 h 4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4" w="48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gdLst>
                <a:gd fmla="*/ 2 w 6" name="T0"/>
                <a:gd fmla="*/ 4 h 8" name="T1"/>
                <a:gd fmla="*/ 2 w 6" name="T2"/>
                <a:gd fmla="*/ 1 h 8" name="T3"/>
                <a:gd fmla="*/ 3 w 6" name="T4"/>
                <a:gd fmla="*/ 1 h 8" name="T5"/>
                <a:gd fmla="*/ 4 w 6" name="T6"/>
                <a:gd fmla="*/ 1 h 8" name="T7"/>
                <a:gd fmla="*/ 5 w 6" name="T8"/>
                <a:gd fmla="*/ 1 h 8" name="T9"/>
                <a:gd fmla="*/ 5 w 6" name="T10"/>
                <a:gd fmla="*/ 1 h 8" name="T11"/>
                <a:gd fmla="*/ 5 w 6" name="T12"/>
                <a:gd fmla="*/ 2 h 8" name="T13"/>
                <a:gd fmla="*/ 3 w 6" name="T14"/>
                <a:gd fmla="*/ 2 h 8" name="T15"/>
                <a:gd fmla="*/ 3 w 6" name="T16"/>
                <a:gd fmla="*/ 3 h 8" name="T17"/>
                <a:gd fmla="*/ 3 w 6" name="T18"/>
                <a:gd fmla="*/ 3 h 8" name="T19"/>
                <a:gd fmla="*/ 4 w 6" name="T20"/>
                <a:gd fmla="*/ 7 h 8" name="T21"/>
                <a:gd fmla="*/ 3 w 6" name="T22"/>
                <a:gd fmla="*/ 7 h 8" name="T23"/>
                <a:gd fmla="*/ 1 w 6" name="T24"/>
                <a:gd fmla="*/ 7 h 8" name="T25"/>
                <a:gd fmla="*/ 1 w 6" name="T26"/>
                <a:gd fmla="*/ 6 h 8" name="T27"/>
                <a:gd fmla="*/ 2 w 6" name="T28"/>
                <a:gd fmla="*/ 6 h 8" name="T29"/>
                <a:gd fmla="*/ 3 w 6" name="T30"/>
                <a:gd fmla="*/ 6 h 8" name="T31"/>
                <a:gd fmla="*/ 4 w 6" name="T32"/>
                <a:gd fmla="*/ 4 h 8" name="T33"/>
                <a:gd fmla="*/ 2 w 6" name="T34"/>
                <a:gd fmla="*/ 4 h 8" name="T35"/>
                <a:gd fmla="*/ 2 w 6" name="T36"/>
                <a:gd fmla="*/ 4 h 8" name="T37"/>
                <a:gd fmla="*/ 3 w 6" name="T38"/>
                <a:gd fmla="*/ 0 h 8" name="T39"/>
                <a:gd fmla="*/ 1 w 6" name="T40"/>
                <a:gd fmla="*/ 1 h 8" name="T41"/>
                <a:gd fmla="*/ 1 w 6" name="T42"/>
                <a:gd fmla="*/ 4 h 8" name="T43"/>
                <a:gd fmla="*/ 1 w 6" name="T44"/>
                <a:gd fmla="*/ 5 h 8" name="T45"/>
                <a:gd fmla="*/ 2 w 6" name="T46"/>
                <a:gd fmla="*/ 5 h 8" name="T47"/>
                <a:gd fmla="*/ 2 w 6" name="T48"/>
                <a:gd fmla="*/ 5 h 8" name="T49"/>
                <a:gd fmla="*/ 3 w 6" name="T50"/>
                <a:gd fmla="*/ 5 h 8" name="T51"/>
                <a:gd fmla="*/ 3 w 6" name="T52"/>
                <a:gd fmla="*/ 5 h 8" name="T53"/>
                <a:gd fmla="*/ 2 w 6" name="T54"/>
                <a:gd fmla="*/ 5 h 8" name="T55"/>
                <a:gd fmla="*/ 2 w 6" name="T56"/>
                <a:gd fmla="*/ 5 h 8" name="T57"/>
                <a:gd fmla="*/ 1 w 6" name="T58"/>
                <a:gd fmla="*/ 6 h 8" name="T59"/>
                <a:gd fmla="*/ 1 w 6" name="T60"/>
                <a:gd fmla="*/ 6 h 8" name="T61"/>
                <a:gd fmla="*/ 0 w 6" name="T62"/>
                <a:gd fmla="*/ 7 h 8" name="T63"/>
                <a:gd fmla="*/ 1 w 6" name="T64"/>
                <a:gd fmla="*/ 7 h 8" name="T65"/>
                <a:gd fmla="*/ 3 w 6" name="T66"/>
                <a:gd fmla="*/ 8 h 8" name="T67"/>
                <a:gd fmla="*/ 4 w 6" name="T68"/>
                <a:gd fmla="*/ 7 h 8" name="T69"/>
                <a:gd fmla="*/ 6 w 6" name="T70"/>
                <a:gd fmla="*/ 4 h 8" name="T71"/>
                <a:gd fmla="*/ 5 w 6" name="T72"/>
                <a:gd fmla="*/ 3 h 8" name="T73"/>
                <a:gd fmla="*/ 6 w 6" name="T74"/>
                <a:gd fmla="*/ 2 h 8" name="T75"/>
                <a:gd fmla="*/ 6 w 6" name="T76"/>
                <a:gd fmla="*/ 2 h 8" name="T77"/>
                <a:gd fmla="*/ 6 w 6" name="T78"/>
                <a:gd fmla="*/ 1 h 8" name="T79"/>
                <a:gd fmla="*/ 5 w 6" name="T80"/>
                <a:gd fmla="*/ 0 h 8" name="T81"/>
                <a:gd fmla="*/ 5 w 6" name="T82"/>
                <a:gd fmla="*/ 0 h 8" name="T83"/>
                <a:gd fmla="*/ 4 w 6" name="T84"/>
                <a:gd fmla="*/ 0 h 8" name="T85"/>
                <a:gd fmla="*/ 4 w 6" name="T86"/>
                <a:gd fmla="*/ 0 h 8" name="T87"/>
                <a:gd fmla="*/ 3 w 6" name="T88"/>
                <a:gd fmla="*/ 0 h 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8" w="6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gdLst>
                <a:gd fmla="*/ 1 w 7" name="T0"/>
                <a:gd fmla="*/ 3 h 8" name="T1"/>
                <a:gd fmla="*/ 1 w 7" name="T2"/>
                <a:gd fmla="*/ 3 h 8" name="T3"/>
                <a:gd fmla="*/ 1 w 7" name="T4"/>
                <a:gd fmla="*/ 2 h 8" name="T5"/>
                <a:gd fmla="*/ 4 w 7" name="T6"/>
                <a:gd fmla="*/ 0 h 8" name="T7"/>
                <a:gd fmla="*/ 4 w 7" name="T8"/>
                <a:gd fmla="*/ 0 h 8" name="T9"/>
                <a:gd fmla="*/ 4 w 7" name="T10"/>
                <a:gd fmla="*/ 1 h 8" name="T11"/>
                <a:gd fmla="*/ 4 w 7" name="T12"/>
                <a:gd fmla="*/ 6 h 8" name="T13"/>
                <a:gd fmla="*/ 5 w 7" name="T14"/>
                <a:gd fmla="*/ 6 h 8" name="T15"/>
                <a:gd fmla="*/ 6 w 7" name="T16"/>
                <a:gd fmla="*/ 6 h 8" name="T17"/>
                <a:gd fmla="*/ 6 w 7" name="T18"/>
                <a:gd fmla="*/ 7 h 8" name="T19"/>
                <a:gd fmla="*/ 6 w 7" name="T20"/>
                <a:gd fmla="*/ 7 h 8" name="T21"/>
                <a:gd fmla="*/ 6 w 7" name="T22"/>
                <a:gd fmla="*/ 8 h 8" name="T23"/>
                <a:gd fmla="*/ 1 w 7" name="T24"/>
                <a:gd fmla="*/ 7 h 8" name="T25"/>
                <a:gd fmla="*/ 1 w 7" name="T26"/>
                <a:gd fmla="*/ 6 h 8" name="T27"/>
                <a:gd fmla="*/ 1 w 7" name="T28"/>
                <a:gd fmla="*/ 6 h 8" name="T29"/>
                <a:gd fmla="*/ 3 w 7" name="T30"/>
                <a:gd fmla="*/ 6 h 8" name="T31"/>
                <a:gd fmla="*/ 3 w 7" name="T32"/>
                <a:gd fmla="*/ 2 h 8" name="T33"/>
                <a:gd fmla="*/ 1 w 7" name="T34"/>
                <a:gd fmla="*/ 3 h 8" name="T35"/>
                <a:gd fmla="*/ 1 w 7" name="T36"/>
                <a:gd fmla="*/ 3 h 8" name="T37"/>
                <a:gd fmla="*/ 4 w 7" name="T38"/>
                <a:gd fmla="*/ 0 h 8" name="T39"/>
                <a:gd fmla="*/ 3 w 7" name="T40"/>
                <a:gd fmla="*/ 0 h 8" name="T41"/>
                <a:gd fmla="*/ 0 w 7" name="T42"/>
                <a:gd fmla="*/ 1 h 8" name="T43"/>
                <a:gd fmla="*/ 0 w 7" name="T44"/>
                <a:gd fmla="*/ 2 h 8" name="T45"/>
                <a:gd fmla="*/ 0 w 7" name="T46"/>
                <a:gd fmla="*/ 2 h 8" name="T47"/>
                <a:gd fmla="*/ 1 w 7" name="T48"/>
                <a:gd fmla="*/ 4 h 8" name="T49"/>
                <a:gd fmla="*/ 1 w 7" name="T50"/>
                <a:gd fmla="*/ 4 h 8" name="T51"/>
                <a:gd fmla="*/ 1 w 7" name="T52"/>
                <a:gd fmla="*/ 4 h 8" name="T53"/>
                <a:gd fmla="*/ 2 w 7" name="T54"/>
                <a:gd fmla="*/ 4 h 8" name="T55"/>
                <a:gd fmla="*/ 2 w 7" name="T56"/>
                <a:gd fmla="*/ 4 h 8" name="T57"/>
                <a:gd fmla="*/ 2 w 7" name="T58"/>
                <a:gd fmla="*/ 4 h 8" name="T59"/>
                <a:gd fmla="*/ 2 w 7" name="T60"/>
                <a:gd fmla="*/ 5 h 8" name="T61"/>
                <a:gd fmla="*/ 1 w 7" name="T62"/>
                <a:gd fmla="*/ 5 h 8" name="T63"/>
                <a:gd fmla="*/ 1 w 7" name="T64"/>
                <a:gd fmla="*/ 5 h 8" name="T65"/>
                <a:gd fmla="*/ 0 w 7" name="T66"/>
                <a:gd fmla="*/ 6 h 8" name="T67"/>
                <a:gd fmla="*/ 0 w 7" name="T68"/>
                <a:gd fmla="*/ 7 h 8" name="T69"/>
                <a:gd fmla="*/ 1 w 7" name="T70"/>
                <a:gd fmla="*/ 8 h 8" name="T71"/>
                <a:gd fmla="*/ 3 w 7" name="T72"/>
                <a:gd fmla="*/ 8 h 8" name="T73"/>
                <a:gd fmla="*/ 6 w 7" name="T74"/>
                <a:gd fmla="*/ 8 h 8" name="T75"/>
                <a:gd fmla="*/ 6 w 7" name="T76"/>
                <a:gd fmla="*/ 8 h 8" name="T77"/>
                <a:gd fmla="*/ 7 w 7" name="T78"/>
                <a:gd fmla="*/ 7 h 8" name="T79"/>
                <a:gd fmla="*/ 7 w 7" name="T80"/>
                <a:gd fmla="*/ 7 h 8" name="T81"/>
                <a:gd fmla="*/ 7 w 7" name="T82"/>
                <a:gd fmla="*/ 6 h 8" name="T83"/>
                <a:gd fmla="*/ 6 w 7" name="T84"/>
                <a:gd fmla="*/ 5 h 8" name="T85"/>
                <a:gd fmla="*/ 5 w 7" name="T86"/>
                <a:gd fmla="*/ 5 h 8" name="T87"/>
                <a:gd fmla="*/ 5 w 7" name="T88"/>
                <a:gd fmla="*/ 1 h 8" name="T89"/>
                <a:gd fmla="*/ 5 w 7" name="T90"/>
                <a:gd fmla="*/ 0 h 8" name="T91"/>
                <a:gd fmla="*/ 4 w 7" name="T92"/>
                <a:gd fmla="*/ 0 h 8" name="T93"/>
                <a:gd fmla="*/ 4 w 7" name="T94"/>
                <a:gd fmla="*/ 0 h 8" name="T95"/>
                <a:gd fmla="*/ 4 w 7" name="T96"/>
                <a:gd fmla="*/ 0 h 8" name="T97"/>
                <a:gd fmla="*/ 4 w 7" name="T98"/>
                <a:gd fmla="*/ 0 h 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8" w="7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gdLst>
                <a:gd fmla="*/ 1 w 7" name="T0"/>
                <a:gd fmla="*/ 2 h 8" name="T1"/>
                <a:gd fmla="*/ 1 w 7" name="T2"/>
                <a:gd fmla="*/ 1 h 8" name="T3"/>
                <a:gd fmla="*/ 3 w 7" name="T4"/>
                <a:gd fmla="*/ 1 h 8" name="T5"/>
                <a:gd fmla="*/ 5 w 7" name="T6"/>
                <a:gd fmla="*/ 2 h 8" name="T7"/>
                <a:gd fmla="*/ 3 w 7" name="T8"/>
                <a:gd fmla="*/ 6 h 8" name="T9"/>
                <a:gd fmla="*/ 3 w 7" name="T10"/>
                <a:gd fmla="*/ 6 h 8" name="T11"/>
                <a:gd fmla="*/ 4 w 7" name="T12"/>
                <a:gd fmla="*/ 7 h 8" name="T13"/>
                <a:gd fmla="*/ 6 w 7" name="T14"/>
                <a:gd fmla="*/ 7 h 8" name="T15"/>
                <a:gd fmla="*/ 6 w 7" name="T16"/>
                <a:gd fmla="*/ 8 h 8" name="T17"/>
                <a:gd fmla="*/ 3 w 7" name="T18"/>
                <a:gd fmla="*/ 8 h 8" name="T19"/>
                <a:gd fmla="*/ 2 w 7" name="T20"/>
                <a:gd fmla="*/ 8 h 8" name="T21"/>
                <a:gd fmla="*/ 2 w 7" name="T22"/>
                <a:gd fmla="*/ 7 h 8" name="T23"/>
                <a:gd fmla="*/ 2 w 7" name="T24"/>
                <a:gd fmla="*/ 7 h 8" name="T25"/>
                <a:gd fmla="*/ 2 w 7" name="T26"/>
                <a:gd fmla="*/ 6 h 8" name="T27"/>
                <a:gd fmla="*/ 4 w 7" name="T28"/>
                <a:gd fmla="*/ 4 h 8" name="T29"/>
                <a:gd fmla="*/ 4 w 7" name="T30"/>
                <a:gd fmla="*/ 3 h 8" name="T31"/>
                <a:gd fmla="*/ 3 w 7" name="T32"/>
                <a:gd fmla="*/ 2 h 8" name="T33"/>
                <a:gd fmla="*/ 3 w 7" name="T34"/>
                <a:gd fmla="*/ 2 h 8" name="T35"/>
                <a:gd fmla="*/ 1 w 7" name="T36"/>
                <a:gd fmla="*/ 2 h 8" name="T37"/>
                <a:gd fmla="*/ 3 w 7" name="T38"/>
                <a:gd fmla="*/ 0 h 8" name="T39"/>
                <a:gd fmla="*/ 1 w 7" name="T40"/>
                <a:gd fmla="*/ 1 h 8" name="T41"/>
                <a:gd fmla="*/ 0 w 7" name="T42"/>
                <a:gd fmla="*/ 1 h 8" name="T43"/>
                <a:gd fmla="*/ 1 w 7" name="T44"/>
                <a:gd fmla="*/ 3 h 8" name="T45"/>
                <a:gd fmla="*/ 1 w 7" name="T46"/>
                <a:gd fmla="*/ 3 h 8" name="T47"/>
                <a:gd fmla="*/ 1 w 7" name="T48"/>
                <a:gd fmla="*/ 3 h 8" name="T49"/>
                <a:gd fmla="*/ 3 w 7" name="T50"/>
                <a:gd fmla="*/ 3 h 8" name="T51"/>
                <a:gd fmla="*/ 3 w 7" name="T52"/>
                <a:gd fmla="*/ 3 h 8" name="T53"/>
                <a:gd fmla="*/ 3 w 7" name="T54"/>
                <a:gd fmla="*/ 3 h 8" name="T55"/>
                <a:gd fmla="*/ 3 w 7" name="T56"/>
                <a:gd fmla="*/ 4 h 8" name="T57"/>
                <a:gd fmla="*/ 1 w 7" name="T58"/>
                <a:gd fmla="*/ 6 h 8" name="T59"/>
                <a:gd fmla="*/ 1 w 7" name="T60"/>
                <a:gd fmla="*/ 6 h 8" name="T61"/>
                <a:gd fmla="*/ 1 w 7" name="T62"/>
                <a:gd fmla="*/ 7 h 8" name="T63"/>
                <a:gd fmla="*/ 1 w 7" name="T64"/>
                <a:gd fmla="*/ 8 h 8" name="T65"/>
                <a:gd fmla="*/ 1 w 7" name="T66"/>
                <a:gd fmla="*/ 8 h 8" name="T67"/>
                <a:gd fmla="*/ 1 w 7" name="T68"/>
                <a:gd fmla="*/ 8 h 8" name="T69"/>
                <a:gd fmla="*/ 3 w 7" name="T70"/>
                <a:gd fmla="*/ 8 h 8" name="T71"/>
                <a:gd fmla="*/ 6 w 7" name="T72"/>
                <a:gd fmla="*/ 8 h 8" name="T73"/>
                <a:gd fmla="*/ 7 w 7" name="T74"/>
                <a:gd fmla="*/ 8 h 8" name="T75"/>
                <a:gd fmla="*/ 7 w 7" name="T76"/>
                <a:gd fmla="*/ 8 h 8" name="T77"/>
                <a:gd fmla="*/ 7 w 7" name="T78"/>
                <a:gd fmla="*/ 6 h 8" name="T79"/>
                <a:gd fmla="*/ 6 w 7" name="T80"/>
                <a:gd fmla="*/ 6 h 8" name="T81"/>
                <a:gd fmla="*/ 6 w 7" name="T82"/>
                <a:gd fmla="*/ 6 h 8" name="T83"/>
                <a:gd fmla="*/ 4 w 7" name="T84"/>
                <a:gd fmla="*/ 6 h 8" name="T85"/>
                <a:gd fmla="*/ 6 w 7" name="T86"/>
                <a:gd fmla="*/ 1 h 8" name="T87"/>
                <a:gd fmla="*/ 3 w 7" name="T88"/>
                <a:gd fmla="*/ 0 h 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8" w="7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gdLst>
                <a:gd fmla="*/ 1 w 6" name="T0"/>
                <a:gd fmla="*/ 2 h 9" name="T1"/>
                <a:gd fmla="*/ 1 w 6" name="T2"/>
                <a:gd fmla="*/ 1 h 9" name="T3"/>
                <a:gd fmla="*/ 2 w 6" name="T4"/>
                <a:gd fmla="*/ 1 h 9" name="T5"/>
                <a:gd fmla="*/ 3 w 6" name="T6"/>
                <a:gd fmla="*/ 1 h 9" name="T7"/>
                <a:gd fmla="*/ 5 w 6" name="T8"/>
                <a:gd fmla="*/ 1 h 9" name="T9"/>
                <a:gd fmla="*/ 5 w 6" name="T10"/>
                <a:gd fmla="*/ 2 h 9" name="T11"/>
                <a:gd fmla="*/ 4 w 6" name="T12"/>
                <a:gd fmla="*/ 4 h 9" name="T13"/>
                <a:gd fmla="*/ 4 w 6" name="T14"/>
                <a:gd fmla="*/ 4 h 9" name="T15"/>
                <a:gd fmla="*/ 4 w 6" name="T16"/>
                <a:gd fmla="*/ 4 h 9" name="T17"/>
                <a:gd fmla="*/ 6 w 6" name="T18"/>
                <a:gd fmla="*/ 6 h 9" name="T19"/>
                <a:gd fmla="*/ 4 w 6" name="T20"/>
                <a:gd fmla="*/ 8 h 9" name="T21"/>
                <a:gd fmla="*/ 3 w 6" name="T22"/>
                <a:gd fmla="*/ 8 h 9" name="T23"/>
                <a:gd fmla="*/ 1 w 6" name="T24"/>
                <a:gd fmla="*/ 8 h 9" name="T25"/>
                <a:gd fmla="*/ 1 w 6" name="T26"/>
                <a:gd fmla="*/ 7 h 9" name="T27"/>
                <a:gd fmla="*/ 3 w 6" name="T28"/>
                <a:gd fmla="*/ 7 h 9" name="T29"/>
                <a:gd fmla="*/ 3 w 6" name="T30"/>
                <a:gd fmla="*/ 7 h 9" name="T31"/>
                <a:gd fmla="*/ 4 w 6" name="T32"/>
                <a:gd fmla="*/ 7 h 9" name="T33"/>
                <a:gd fmla="*/ 4 w 6" name="T34"/>
                <a:gd fmla="*/ 6 h 9" name="T35"/>
                <a:gd fmla="*/ 4 w 6" name="T36"/>
                <a:gd fmla="*/ 5 h 9" name="T37"/>
                <a:gd fmla="*/ 3 w 6" name="T38"/>
                <a:gd fmla="*/ 5 h 9" name="T39"/>
                <a:gd fmla="*/ 2 w 6" name="T40"/>
                <a:gd fmla="*/ 5 h 9" name="T41"/>
                <a:gd fmla="*/ 2 w 6" name="T42"/>
                <a:gd fmla="*/ 4 h 9" name="T43"/>
                <a:gd fmla="*/ 2 w 6" name="T44"/>
                <a:gd fmla="*/ 4 h 9" name="T45"/>
                <a:gd fmla="*/ 4 w 6" name="T46"/>
                <a:gd fmla="*/ 4 h 9" name="T47"/>
                <a:gd fmla="*/ 4 w 6" name="T48"/>
                <a:gd fmla="*/ 3 h 9" name="T49"/>
                <a:gd fmla="*/ 2 w 6" name="T50"/>
                <a:gd fmla="*/ 2 h 9" name="T51"/>
                <a:gd fmla="*/ 1 w 6" name="T52"/>
                <a:gd fmla="*/ 2 h 9" name="T53"/>
                <a:gd fmla="*/ 3 w 6" name="T54"/>
                <a:gd fmla="*/ 0 h 9" name="T55"/>
                <a:gd fmla="*/ 1 w 6" name="T56"/>
                <a:gd fmla="*/ 0 h 9" name="T57"/>
                <a:gd fmla="*/ 1 w 6" name="T58"/>
                <a:gd fmla="*/ 1 h 9" name="T59"/>
                <a:gd fmla="*/ 1 w 6" name="T60"/>
                <a:gd fmla="*/ 1 h 9" name="T61"/>
                <a:gd fmla="*/ 1 w 6" name="T62"/>
                <a:gd fmla="*/ 2 h 9" name="T63"/>
                <a:gd fmla="*/ 1 w 6" name="T64"/>
                <a:gd fmla="*/ 3 h 9" name="T65"/>
                <a:gd fmla="*/ 1 w 6" name="T66"/>
                <a:gd fmla="*/ 3 h 9" name="T67"/>
                <a:gd fmla="*/ 1 w 6" name="T68"/>
                <a:gd fmla="*/ 3 h 9" name="T69"/>
                <a:gd fmla="*/ 2 w 6" name="T70"/>
                <a:gd fmla="*/ 2 h 9" name="T71"/>
                <a:gd fmla="*/ 3 w 6" name="T72"/>
                <a:gd fmla="*/ 3 h 9" name="T73"/>
                <a:gd fmla="*/ 3 w 6" name="T74"/>
                <a:gd fmla="*/ 3 h 9" name="T75"/>
                <a:gd fmla="*/ 2 w 6" name="T76"/>
                <a:gd fmla="*/ 3 h 9" name="T77"/>
                <a:gd fmla="*/ 2 w 6" name="T78"/>
                <a:gd fmla="*/ 3 h 9" name="T79"/>
                <a:gd fmla="*/ 2 w 6" name="T80"/>
                <a:gd fmla="*/ 3 h 9" name="T81"/>
                <a:gd fmla="*/ 1 w 6" name="T82"/>
                <a:gd fmla="*/ 4 h 9" name="T83"/>
                <a:gd fmla="*/ 1 w 6" name="T84"/>
                <a:gd fmla="*/ 4 h 9" name="T85"/>
                <a:gd fmla="*/ 1 w 6" name="T86"/>
                <a:gd fmla="*/ 5 h 9" name="T87"/>
                <a:gd fmla="*/ 2 w 6" name="T88"/>
                <a:gd fmla="*/ 5 h 9" name="T89"/>
                <a:gd fmla="*/ 2 w 6" name="T90"/>
                <a:gd fmla="*/ 6 h 9" name="T91"/>
                <a:gd fmla="*/ 3 w 6" name="T92"/>
                <a:gd fmla="*/ 5 h 9" name="T93"/>
                <a:gd fmla="*/ 3 w 6" name="T94"/>
                <a:gd fmla="*/ 6 h 9" name="T95"/>
                <a:gd fmla="*/ 4 w 6" name="T96"/>
                <a:gd fmla="*/ 6 h 9" name="T97"/>
                <a:gd fmla="*/ 4 w 6" name="T98"/>
                <a:gd fmla="*/ 6 h 9" name="T99"/>
                <a:gd fmla="*/ 3 w 6" name="T100"/>
                <a:gd fmla="*/ 6 h 9" name="T101"/>
                <a:gd fmla="*/ 3 w 6" name="T102"/>
                <a:gd fmla="*/ 6 h 9" name="T103"/>
                <a:gd fmla="*/ 2 w 6" name="T104"/>
                <a:gd fmla="*/ 6 h 9" name="T105"/>
                <a:gd fmla="*/ 1 w 6" name="T106"/>
                <a:gd fmla="*/ 6 h 9" name="T107"/>
                <a:gd fmla="*/ 0 w 6" name="T108"/>
                <a:gd fmla="*/ 8 h 9" name="T109"/>
                <a:gd fmla="*/ 0 w 6" name="T110"/>
                <a:gd fmla="*/ 8 h 9" name="T111"/>
                <a:gd fmla="*/ 3 w 6" name="T112"/>
                <a:gd fmla="*/ 9 h 9" name="T113"/>
                <a:gd fmla="*/ 4 w 6" name="T114"/>
                <a:gd fmla="*/ 9 h 9" name="T115"/>
                <a:gd fmla="*/ 6 w 6" name="T116"/>
                <a:gd fmla="*/ 6 h 9" name="T117"/>
                <a:gd fmla="*/ 5 w 6" name="T118"/>
                <a:gd fmla="*/ 4 h 9" name="T119"/>
                <a:gd fmla="*/ 6 w 6" name="T120"/>
                <a:gd fmla="*/ 2 h 9" name="T121"/>
                <a:gd fmla="*/ 5 w 6" name="T122"/>
                <a:gd fmla="*/ 1 h 9" name="T123"/>
                <a:gd fmla="*/ 3 w 6" name="T124"/>
                <a:gd fmla="*/ 0 h 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9" w="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gdLst>
                <a:gd fmla="*/ 2 w 3" name="T0"/>
                <a:gd fmla="*/ 2 h 3" name="T1"/>
                <a:gd fmla="*/ 1 w 3" name="T2"/>
                <a:gd fmla="*/ 2 h 3" name="T3"/>
                <a:gd fmla="*/ 2 w 3" name="T4"/>
                <a:gd fmla="*/ 2 h 3" name="T5"/>
                <a:gd fmla="*/ 2 w 3" name="T6"/>
                <a:gd fmla="*/ 2 h 3" name="T7"/>
                <a:gd fmla="*/ 3 w 3" name="T8"/>
                <a:gd fmla="*/ 0 h 3" name="T9"/>
                <a:gd fmla="*/ 2 w 3" name="T10"/>
                <a:gd fmla="*/ 1 h 3" name="T11"/>
                <a:gd fmla="*/ 0 w 3" name="T12"/>
                <a:gd fmla="*/ 3 h 3" name="T13"/>
                <a:gd fmla="*/ 0 w 3" name="T14"/>
                <a:gd fmla="*/ 3 h 3" name="T15"/>
                <a:gd fmla="*/ 0 w 3" name="T16"/>
                <a:gd fmla="*/ 3 h 3" name="T17"/>
                <a:gd fmla="*/ 1 w 3" name="T18"/>
                <a:gd fmla="*/ 3 h 3" name="T19"/>
                <a:gd fmla="*/ 2 w 3" name="T20"/>
                <a:gd fmla="*/ 3 h 3" name="T21"/>
                <a:gd fmla="*/ 3 w 3" name="T22"/>
                <a:gd fmla="*/ 3 h 3" name="T23"/>
                <a:gd fmla="*/ 3 w 3" name="T24"/>
                <a:gd fmla="*/ 2 h 3" name="T25"/>
                <a:gd fmla="*/ 3 w 3" name="T26"/>
                <a:gd fmla="*/ 1 h 3" name="T27"/>
                <a:gd fmla="*/ 3 w 3" name="T28"/>
                <a:gd fmla="*/ 0 h 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" w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gdLst>
                <a:gd fmla="*/ 5 w 8" name="T0"/>
                <a:gd fmla="*/ 1 h 9" name="T1"/>
                <a:gd fmla="*/ 6 w 8" name="T2"/>
                <a:gd fmla="*/ 1 h 9" name="T3"/>
                <a:gd fmla="*/ 5 w 8" name="T4"/>
                <a:gd fmla="*/ 2 h 9" name="T5"/>
                <a:gd fmla="*/ 5 w 8" name="T6"/>
                <a:gd fmla="*/ 5 h 9" name="T7"/>
                <a:gd fmla="*/ 6 w 8" name="T8"/>
                <a:gd fmla="*/ 5 h 9" name="T9"/>
                <a:gd fmla="*/ 6 w 8" name="T10"/>
                <a:gd fmla="*/ 5 h 9" name="T11"/>
                <a:gd fmla="*/ 7 w 8" name="T12"/>
                <a:gd fmla="*/ 5 h 9" name="T13"/>
                <a:gd fmla="*/ 7 w 8" name="T14"/>
                <a:gd fmla="*/ 6 h 9" name="T15"/>
                <a:gd fmla="*/ 7 w 8" name="T16"/>
                <a:gd fmla="*/ 6 h 9" name="T17"/>
                <a:gd fmla="*/ 6 w 8" name="T18"/>
                <a:gd fmla="*/ 6 h 9" name="T19"/>
                <a:gd fmla="*/ 5 w 8" name="T20"/>
                <a:gd fmla="*/ 6 h 9" name="T21"/>
                <a:gd fmla="*/ 5 w 8" name="T22"/>
                <a:gd fmla="*/ 6 h 9" name="T23"/>
                <a:gd fmla="*/ 5 w 8" name="T24"/>
                <a:gd fmla="*/ 8 h 9" name="T25"/>
                <a:gd fmla="*/ 5 w 8" name="T26"/>
                <a:gd fmla="*/ 9 h 9" name="T27"/>
                <a:gd fmla="*/ 5 w 8" name="T28"/>
                <a:gd fmla="*/ 9 h 9" name="T29"/>
                <a:gd fmla="*/ 5 w 8" name="T30"/>
                <a:gd fmla="*/ 7 h 9" name="T31"/>
                <a:gd fmla="*/ 5 w 8" name="T32"/>
                <a:gd fmla="*/ 7 h 9" name="T33"/>
                <a:gd fmla="*/ 5 w 8" name="T34"/>
                <a:gd fmla="*/ 6 h 9" name="T35"/>
                <a:gd fmla="*/ 4 w 8" name="T36"/>
                <a:gd fmla="*/ 6 h 9" name="T37"/>
                <a:gd fmla="*/ 4 w 8" name="T38"/>
                <a:gd fmla="*/ 6 h 9" name="T39"/>
                <a:gd fmla="*/ 4 w 8" name="T40"/>
                <a:gd fmla="*/ 6 h 9" name="T41"/>
                <a:gd fmla="*/ 3 w 8" name="T42"/>
                <a:gd fmla="*/ 6 h 9" name="T43"/>
                <a:gd fmla="*/ 2 w 8" name="T44"/>
                <a:gd fmla="*/ 6 h 9" name="T45"/>
                <a:gd fmla="*/ 1 w 8" name="T46"/>
                <a:gd fmla="*/ 6 h 9" name="T47"/>
                <a:gd fmla="*/ 1 w 8" name="T48"/>
                <a:gd fmla="*/ 5 h 9" name="T49"/>
                <a:gd fmla="*/ 4 w 8" name="T50"/>
                <a:gd fmla="*/ 1 h 9" name="T51"/>
                <a:gd fmla="*/ 4 w 8" name="T52"/>
                <a:gd fmla="*/ 1 h 9" name="T53"/>
                <a:gd fmla="*/ 5 w 8" name="T54"/>
                <a:gd fmla="*/ 1 h 9" name="T55"/>
                <a:gd fmla="*/ 6 w 8" name="T56"/>
                <a:gd fmla="*/ 0 h 9" name="T57"/>
                <a:gd fmla="*/ 5 w 8" name="T58"/>
                <a:gd fmla="*/ 1 h 9" name="T59"/>
                <a:gd fmla="*/ 4 w 8" name="T60"/>
                <a:gd fmla="*/ 1 h 9" name="T61"/>
                <a:gd fmla="*/ 4 w 8" name="T62"/>
                <a:gd fmla="*/ 1 h 9" name="T63"/>
                <a:gd fmla="*/ 0 w 8" name="T64"/>
                <a:gd fmla="*/ 5 h 9" name="T65"/>
                <a:gd fmla="*/ 0 w 8" name="T66"/>
                <a:gd fmla="*/ 7 h 9" name="T67"/>
                <a:gd fmla="*/ 1 w 8" name="T68"/>
                <a:gd fmla="*/ 7 h 9" name="T69"/>
                <a:gd fmla="*/ 2 w 8" name="T70"/>
                <a:gd fmla="*/ 7 h 9" name="T71"/>
                <a:gd fmla="*/ 3 w 8" name="T72"/>
                <a:gd fmla="*/ 7 h 9" name="T73"/>
                <a:gd fmla="*/ 4 w 8" name="T74"/>
                <a:gd fmla="*/ 7 h 9" name="T75"/>
                <a:gd fmla="*/ 4 w 8" name="T76"/>
                <a:gd fmla="*/ 7 h 9" name="T77"/>
                <a:gd fmla="*/ 4 w 8" name="T78"/>
                <a:gd fmla="*/ 9 h 9" name="T79"/>
                <a:gd fmla="*/ 4 w 8" name="T80"/>
                <a:gd fmla="*/ 9 h 9" name="T81"/>
                <a:gd fmla="*/ 4 w 8" name="T82"/>
                <a:gd fmla="*/ 9 h 9" name="T83"/>
                <a:gd fmla="*/ 6 w 8" name="T84"/>
                <a:gd fmla="*/ 9 h 9" name="T85"/>
                <a:gd fmla="*/ 6 w 8" name="T86"/>
                <a:gd fmla="*/ 9 h 9" name="T87"/>
                <a:gd fmla="*/ 6 w 8" name="T88"/>
                <a:gd fmla="*/ 8 h 9" name="T89"/>
                <a:gd fmla="*/ 6 w 8" name="T90"/>
                <a:gd fmla="*/ 7 h 9" name="T91"/>
                <a:gd fmla="*/ 7 w 8" name="T92"/>
                <a:gd fmla="*/ 7 h 9" name="T93"/>
                <a:gd fmla="*/ 7 w 8" name="T94"/>
                <a:gd fmla="*/ 7 h 9" name="T95"/>
                <a:gd fmla="*/ 8 w 8" name="T96"/>
                <a:gd fmla="*/ 6 h 9" name="T97"/>
                <a:gd fmla="*/ 8 w 8" name="T98"/>
                <a:gd fmla="*/ 5 h 9" name="T99"/>
                <a:gd fmla="*/ 8 w 8" name="T100"/>
                <a:gd fmla="*/ 5 h 9" name="T101"/>
                <a:gd fmla="*/ 7 w 8" name="T102"/>
                <a:gd fmla="*/ 5 h 9" name="T103"/>
                <a:gd fmla="*/ 7 w 8" name="T104"/>
                <a:gd fmla="*/ 5 h 9" name="T105"/>
                <a:gd fmla="*/ 6 w 8" name="T106"/>
                <a:gd fmla="*/ 5 h 9" name="T107"/>
                <a:gd fmla="*/ 6 w 8" name="T108"/>
                <a:gd fmla="*/ 2 h 9" name="T109"/>
                <a:gd fmla="*/ 6 w 8" name="T110"/>
                <a:gd fmla="*/ 1 h 9" name="T111"/>
                <a:gd fmla="*/ 6 w 8" name="T112"/>
                <a:gd fmla="*/ 1 h 9" name="T113"/>
                <a:gd fmla="*/ 6 w 8" name="T114"/>
                <a:gd fmla="*/ 0 h 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" w="8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gdLst>
                <a:gd fmla="*/ 26 w 59" name="T0"/>
                <a:gd fmla="*/ 28 h 33" name="T1"/>
                <a:gd fmla="*/ 23 w 59" name="T2"/>
                <a:gd fmla="*/ 30 h 33" name="T3"/>
                <a:gd fmla="*/ 24 w 59" name="T4"/>
                <a:gd fmla="*/ 25 h 33" name="T5"/>
                <a:gd fmla="*/ 23 w 59" name="T6"/>
                <a:gd fmla="*/ 30 h 33" name="T7"/>
                <a:gd fmla="*/ 20 w 59" name="T8"/>
                <a:gd fmla="*/ 23 h 33" name="T9"/>
                <a:gd fmla="*/ 17 w 59" name="T10"/>
                <a:gd fmla="*/ 26 h 33" name="T11"/>
                <a:gd fmla="*/ 19 w 59" name="T12"/>
                <a:gd fmla="*/ 23 h 33" name="T13"/>
                <a:gd fmla="*/ 9 w 59" name="T14"/>
                <a:gd fmla="*/ 20 h 33" name="T15"/>
                <a:gd fmla="*/ 8 w 59" name="T16"/>
                <a:gd fmla="*/ 21 h 33" name="T17"/>
                <a:gd fmla="*/ 48 w 59" name="T18"/>
                <a:gd fmla="*/ 20 h 33" name="T19"/>
                <a:gd fmla="*/ 7 w 59" name="T20"/>
                <a:gd fmla="*/ 20 h 33" name="T21"/>
                <a:gd fmla="*/ 7 w 59" name="T22"/>
                <a:gd fmla="*/ 20 h 33" name="T23"/>
                <a:gd fmla="*/ 10 w 59" name="T24"/>
                <a:gd fmla="*/ 18 h 33" name="T25"/>
                <a:gd fmla="*/ 17 w 59" name="T26"/>
                <a:gd fmla="*/ 13 h 33" name="T27"/>
                <a:gd fmla="*/ 29 w 59" name="T28"/>
                <a:gd fmla="*/ 10 h 33" name="T29"/>
                <a:gd fmla="*/ 44 w 59" name="T30"/>
                <a:gd fmla="*/ 24 h 33" name="T31"/>
                <a:gd fmla="*/ 41 w 59" name="T32"/>
                <a:gd fmla="*/ 27 h 33" name="T33"/>
                <a:gd fmla="*/ 32 w 59" name="T34"/>
                <a:gd fmla="*/ 23 h 33" name="T35"/>
                <a:gd fmla="*/ 35 w 59" name="T36"/>
                <a:gd fmla="*/ 30 h 33" name="T37"/>
                <a:gd fmla="*/ 33 w 59" name="T38"/>
                <a:gd fmla="*/ 30 h 33" name="T39"/>
                <a:gd fmla="*/ 29 w 59" name="T40"/>
                <a:gd fmla="*/ 28 h 33" name="T41"/>
                <a:gd fmla="*/ 24 w 59" name="T42"/>
                <a:gd fmla="*/ 23 h 33" name="T43"/>
                <a:gd fmla="*/ 16 w 59" name="T44"/>
                <a:gd fmla="*/ 22 h 33" name="T45"/>
                <a:gd fmla="*/ 14 w 59" name="T46"/>
                <a:gd fmla="*/ 6 h 33" name="T47"/>
                <a:gd fmla="*/ 9 w 59" name="T48"/>
                <a:gd fmla="*/ 19 h 33" name="T49"/>
                <a:gd fmla="*/ 21 w 59" name="T50"/>
                <a:gd fmla="*/ 7 h 33" name="T51"/>
                <a:gd fmla="*/ 43 w 59" name="T52"/>
                <a:gd fmla="*/ 7 h 33" name="T53"/>
                <a:gd fmla="*/ 32 w 59" name="T54"/>
                <a:gd fmla="*/ 12 h 33" name="T55"/>
                <a:gd fmla="*/ 19 w 59" name="T56"/>
                <a:gd fmla="*/ 12 h 33" name="T57"/>
                <a:gd fmla="*/ 49 w 59" name="T58"/>
                <a:gd fmla="*/ 18 h 33" name="T59"/>
                <a:gd fmla="*/ 44 w 59" name="T60"/>
                <a:gd fmla="*/ 6 h 33" name="T61"/>
                <a:gd fmla="*/ 43 w 59" name="T62"/>
                <a:gd fmla="*/ 3 h 33" name="T63"/>
                <a:gd fmla="*/ 36 w 59" name="T64"/>
                <a:gd fmla="*/ 6 h 33" name="T65"/>
                <a:gd fmla="*/ 19 w 59" name="T66"/>
                <a:gd fmla="*/ 7 h 33" name="T67"/>
                <a:gd fmla="*/ 8 w 59" name="T68"/>
                <a:gd fmla="*/ 1 h 33" name="T69"/>
                <a:gd fmla="*/ 7 w 59" name="T70"/>
                <a:gd fmla="*/ 18 h 33" name="T71"/>
                <a:gd fmla="*/ 4 w 59" name="T72"/>
                <a:gd fmla="*/ 19 h 33" name="T73"/>
                <a:gd fmla="*/ 5 w 59" name="T74"/>
                <a:gd fmla="*/ 16 h 33" name="T75"/>
                <a:gd fmla="*/ 5 w 59" name="T76"/>
                <a:gd fmla="*/ 15 h 33" name="T77"/>
                <a:gd fmla="*/ 4 w 59" name="T78"/>
                <a:gd fmla="*/ 14 h 33" name="T79"/>
                <a:gd fmla="*/ 1 w 59" name="T80"/>
                <a:gd fmla="*/ 16 h 33" name="T81"/>
                <a:gd fmla="*/ 0 w 59" name="T82"/>
                <a:gd fmla="*/ 17 h 33" name="T83"/>
                <a:gd fmla="*/ 6 w 59" name="T84"/>
                <a:gd fmla="*/ 21 h 33" name="T85"/>
                <a:gd fmla="*/ 17 w 59" name="T86"/>
                <a:gd fmla="*/ 27 h 33" name="T87"/>
                <a:gd fmla="*/ 21 w 59" name="T88"/>
                <a:gd fmla="*/ 29 h 33" name="T89"/>
                <a:gd fmla="*/ 28 w 59" name="T90"/>
                <a:gd fmla="*/ 32 h 33" name="T91"/>
                <a:gd fmla="*/ 35 w 59" name="T92"/>
                <a:gd fmla="*/ 31 h 33" name="T93"/>
                <a:gd fmla="*/ 43 w 59" name="T94"/>
                <a:gd fmla="*/ 25 h 33" name="T95"/>
                <a:gd fmla="*/ 49 w 59" name="T96"/>
                <a:gd fmla="*/ 21 h 33" name="T97"/>
                <a:gd fmla="*/ 57 w 59" name="T98"/>
                <a:gd fmla="*/ 17 h 33" name="T99"/>
                <a:gd fmla="*/ 56 w 59" name="T100"/>
                <a:gd fmla="*/ 16 h 33" name="T101"/>
                <a:gd fmla="*/ 57 w 59" name="T102"/>
                <a:gd fmla="*/ 13 h 33" name="T103"/>
                <a:gd fmla="*/ 52 w 59" name="T104"/>
                <a:gd fmla="*/ 18 h 33" name="T105"/>
                <a:gd fmla="*/ 51 w 59" name="T106"/>
                <a:gd fmla="*/ 19 h 33" name="T107"/>
                <a:gd fmla="*/ 49 w 59" name="T108"/>
                <a:gd fmla="*/ 20 h 33" name="T109"/>
                <a:gd fmla="*/ 51 w 59" name="T110"/>
                <a:gd fmla="*/ 15 h 33" name="T111"/>
                <a:gd fmla="*/ 50 w 59" name="T112"/>
                <a:gd fmla="*/ 1 h 3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3" w="59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gdLst>
                <a:gd fmla="*/ 19 w 46" name="T0"/>
                <a:gd fmla="*/ 56 h 63" name="T1"/>
                <a:gd fmla="*/ 11 w 46" name="T2"/>
                <a:gd fmla="*/ 24 h 63" name="T3"/>
                <a:gd fmla="*/ 16 w 46" name="T4"/>
                <a:gd fmla="*/ 39 h 63" name="T5"/>
                <a:gd fmla="*/ 17 w 46" name="T6"/>
                <a:gd fmla="*/ 59 h 63" name="T7"/>
                <a:gd fmla="*/ 5 w 46" name="T8"/>
                <a:gd fmla="*/ 60 h 63" name="T9"/>
                <a:gd fmla="*/ 26 w 46" name="T10"/>
                <a:gd fmla="*/ 24 h 63" name="T11"/>
                <a:gd fmla="*/ 32 w 46" name="T12"/>
                <a:gd fmla="*/ 58 h 63" name="T13"/>
                <a:gd fmla="*/ 31 w 46" name="T14"/>
                <a:gd fmla="*/ 59 h 63" name="T15"/>
                <a:gd fmla="*/ 17 w 46" name="T16"/>
                <a:gd fmla="*/ 23 h 63" name="T17"/>
                <a:gd fmla="*/ 31 w 46" name="T18"/>
                <a:gd fmla="*/ 20 h 63" name="T19"/>
                <a:gd fmla="*/ 33 w 46" name="T20"/>
                <a:gd fmla="*/ 56 h 63" name="T21"/>
                <a:gd fmla="*/ 18 w 46" name="T22"/>
                <a:gd fmla="*/ 22 h 63" name="T23"/>
                <a:gd fmla="*/ 19 w 46" name="T24"/>
                <a:gd fmla="*/ 23 h 63" name="T25"/>
                <a:gd fmla="*/ 4 w 46" name="T26"/>
                <a:gd fmla="*/ 21 h 63" name="T27"/>
                <a:gd fmla="*/ 11 w 46" name="T28"/>
                <a:gd fmla="*/ 12 h 63" name="T29"/>
                <a:gd fmla="*/ 26 w 46" name="T30"/>
                <a:gd fmla="*/ 12 h 63" name="T31"/>
                <a:gd fmla="*/ 20 w 46" name="T32"/>
                <a:gd fmla="*/ 23 h 63" name="T33"/>
                <a:gd fmla="*/ 22 w 46" name="T34"/>
                <a:gd fmla="*/ 21 h 63" name="T35"/>
                <a:gd fmla="*/ 36 w 46" name="T36"/>
                <a:gd fmla="*/ 6 h 63" name="T37"/>
                <a:gd fmla="*/ 26 w 46" name="T38"/>
                <a:gd fmla="*/ 21 h 63" name="T39"/>
                <a:gd fmla="*/ 39 w 46" name="T40"/>
                <a:gd fmla="*/ 6 h 63" name="T41"/>
                <a:gd fmla="*/ 30 w 46" name="T42"/>
                <a:gd fmla="*/ 19 h 63" name="T43"/>
                <a:gd fmla="*/ 11 w 46" name="T44"/>
                <a:gd fmla="*/ 21 h 63" name="T45"/>
                <a:gd fmla="*/ 25 w 46" name="T46"/>
                <a:gd fmla="*/ 5 h 63" name="T47"/>
                <a:gd fmla="*/ 16 w 46" name="T48"/>
                <a:gd fmla="*/ 19 h 63" name="T49"/>
                <a:gd fmla="*/ 11 w 46" name="T50"/>
                <a:gd fmla="*/ 23 h 63" name="T51"/>
                <a:gd fmla="*/ 6 w 46" name="T52"/>
                <a:gd fmla="*/ 21 h 63" name="T53"/>
                <a:gd fmla="*/ 8 w 46" name="T54"/>
                <a:gd fmla="*/ 21 h 63" name="T55"/>
                <a:gd fmla="*/ 22 w 46" name="T56"/>
                <a:gd fmla="*/ 6 h 63" name="T57"/>
                <a:gd fmla="*/ 12 w 46" name="T58"/>
                <a:gd fmla="*/ 12 h 63" name="T59"/>
                <a:gd fmla="*/ 12 w 46" name="T60"/>
                <a:gd fmla="*/ 12 h 63" name="T61"/>
                <a:gd fmla="*/ 34 w 46" name="T62"/>
                <a:gd fmla="*/ 5 h 63" name="T63"/>
                <a:gd fmla="*/ 27 w 46" name="T64"/>
                <a:gd fmla="*/ 6 h 63" name="T65"/>
                <a:gd fmla="*/ 32 w 46" name="T66"/>
                <a:gd fmla="*/ 19 h 63" name="T67"/>
                <a:gd fmla="*/ 45 w 46" name="T68"/>
                <a:gd fmla="*/ 42 h 63" name="T69"/>
                <a:gd fmla="*/ 3 w 46" name="T70"/>
                <a:gd fmla="*/ 22 h 63" name="T71"/>
                <a:gd fmla="*/ 19 w 46" name="T72"/>
                <a:gd fmla="*/ 4 h 63" name="T73"/>
                <a:gd fmla="*/ 18 w 46" name="T74"/>
                <a:gd fmla="*/ 22 h 63" name="T75"/>
                <a:gd fmla="*/ 16 w 46" name="T76"/>
                <a:gd fmla="*/ 21 h 63" name="T77"/>
                <a:gd fmla="*/ 33 w 46" name="T78"/>
                <a:gd fmla="*/ 2 h 63" name="T79"/>
                <a:gd fmla="*/ 18 w 46" name="T80"/>
                <a:gd fmla="*/ 22 h 63" name="T81"/>
                <a:gd fmla="*/ 28 w 46" name="T82"/>
                <a:gd fmla="*/ 2 h 63" name="T83"/>
                <a:gd fmla="*/ 25 w 46" name="T84"/>
                <a:gd fmla="*/ 4 h 63" name="T85"/>
                <a:gd fmla="*/ 21 w 46" name="T86"/>
                <a:gd fmla="*/ 5 h 63" name="T87"/>
                <a:gd fmla="*/ 19 w 46" name="T88"/>
                <a:gd fmla="*/ 0 h 63" name="T89"/>
                <a:gd fmla="*/ 1 w 46" name="T90"/>
                <a:gd fmla="*/ 23 h 63" name="T91"/>
                <a:gd fmla="*/ 4 w 46" name="T92"/>
                <a:gd fmla="*/ 60 h 63" name="T93"/>
                <a:gd fmla="*/ 11 w 46" name="T94"/>
                <a:gd fmla="*/ 63 h 63" name="T95"/>
                <a:gd fmla="*/ 17 w 46" name="T96"/>
                <a:gd fmla="*/ 60 h 63" name="T97"/>
                <a:gd fmla="*/ 19 w 46" name="T98"/>
                <a:gd fmla="*/ 60 h 63" name="T99"/>
                <a:gd fmla="*/ 19 w 46" name="T100"/>
                <a:gd fmla="*/ 60 h 63" name="T101"/>
                <a:gd fmla="*/ 32 w 46" name="T102"/>
                <a:gd fmla="*/ 60 h 63" name="T103"/>
                <a:gd fmla="*/ 46 w 46" name="T104"/>
                <a:gd fmla="*/ 43 h 63" name="T105"/>
                <a:gd fmla="*/ 42 w 46" name="T106"/>
                <a:gd fmla="*/ 2 h 63" name="T107"/>
                <a:gd fmla="*/ 37 w 46" name="T108"/>
                <a:gd fmla="*/ 5 h 63" name="T109"/>
                <a:gd fmla="*/ 35 w 46" name="T110"/>
                <a:gd fmla="*/ 4 h 63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62" w="46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gdLst>
                <a:gd fmla="*/ 2 w 10" name="T0"/>
                <a:gd fmla="*/ 17 h 19" name="T1"/>
                <a:gd fmla="*/ 1 w 10" name="T2"/>
                <a:gd fmla="*/ 10 h 19" name="T3"/>
                <a:gd fmla="*/ 2 w 10" name="T4"/>
                <a:gd fmla="*/ 8 h 19" name="T5"/>
                <a:gd fmla="*/ 3 w 10" name="T6"/>
                <a:gd fmla="*/ 7 h 19" name="T7"/>
                <a:gd fmla="*/ 8 w 10" name="T8"/>
                <a:gd fmla="*/ 2 h 19" name="T9"/>
                <a:gd fmla="*/ 9 w 10" name="T10"/>
                <a:gd fmla="*/ 9 h 19" name="T11"/>
                <a:gd fmla="*/ 2 w 10" name="T12"/>
                <a:gd fmla="*/ 17 h 19" name="T13"/>
                <a:gd fmla="*/ 8 w 10" name="T14"/>
                <a:gd fmla="*/ 0 h 19" name="T15"/>
                <a:gd fmla="*/ 8 w 10" name="T16"/>
                <a:gd fmla="*/ 0 h 19" name="T17"/>
                <a:gd fmla="*/ 2 w 10" name="T18"/>
                <a:gd fmla="*/ 6 h 19" name="T19"/>
                <a:gd fmla="*/ 1 w 10" name="T20"/>
                <a:gd fmla="*/ 8 h 19" name="T21"/>
                <a:gd fmla="*/ 0 w 10" name="T22"/>
                <a:gd fmla="*/ 10 h 19" name="T23"/>
                <a:gd fmla="*/ 1 w 10" name="T24"/>
                <a:gd fmla="*/ 18 h 19" name="T25"/>
                <a:gd fmla="*/ 1 w 10" name="T26"/>
                <a:gd fmla="*/ 19 h 19" name="T27"/>
                <a:gd fmla="*/ 1 w 10" name="T28"/>
                <a:gd fmla="*/ 19 h 19" name="T29"/>
                <a:gd fmla="*/ 2 w 10" name="T30"/>
                <a:gd fmla="*/ 19 h 19" name="T31"/>
                <a:gd fmla="*/ 10 w 10" name="T32"/>
                <a:gd fmla="*/ 10 h 19" name="T33"/>
                <a:gd fmla="*/ 10 w 10" name="T34"/>
                <a:gd fmla="*/ 10 h 19" name="T35"/>
                <a:gd fmla="*/ 9 w 10" name="T36"/>
                <a:gd fmla="*/ 1 h 19" name="T37"/>
                <a:gd fmla="*/ 8 w 10" name="T38"/>
                <a:gd fmla="*/ 0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10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4191" y="2384"/>
              <a:ext cx="17" cy="45"/>
            </a:xfrm>
            <a:custGeom>
              <a:gdLst>
                <a:gd fmla="*/ 3 w 7" name="T0"/>
                <a:gd fmla="*/ 0 h 19" name="T1"/>
                <a:gd fmla="*/ 2 w 7" name="T2"/>
                <a:gd fmla="*/ 0 h 19" name="T3"/>
                <a:gd fmla="*/ 0 w 7" name="T4"/>
                <a:gd fmla="*/ 3 h 19" name="T5"/>
                <a:gd fmla="*/ 1 w 7" name="T6"/>
                <a:gd fmla="*/ 6 h 19" name="T7"/>
                <a:gd fmla="*/ 2 w 7" name="T8"/>
                <a:gd fmla="*/ 6 h 19" name="T9"/>
                <a:gd fmla="*/ 2 w 7" name="T10"/>
                <a:gd fmla="*/ 6 h 19" name="T11"/>
                <a:gd fmla="*/ 3 w 7" name="T12"/>
                <a:gd fmla="*/ 6 h 19" name="T13"/>
                <a:gd fmla="*/ 4 w 7" name="T14"/>
                <a:gd fmla="*/ 5 h 19" name="T15"/>
                <a:gd fmla="*/ 2 w 7" name="T16"/>
                <a:gd fmla="*/ 8 h 19" name="T17"/>
                <a:gd fmla="*/ 1 w 7" name="T18"/>
                <a:gd fmla="*/ 10 h 19" name="T19"/>
                <a:gd fmla="*/ 3 w 7" name="T20"/>
                <a:gd fmla="*/ 11 h 19" name="T21"/>
                <a:gd fmla="*/ 2 w 7" name="T22"/>
                <a:gd fmla="*/ 13 h 19" name="T23"/>
                <a:gd fmla="*/ 2 w 7" name="T24"/>
                <a:gd fmla="*/ 13 h 19" name="T25"/>
                <a:gd fmla="*/ 4 w 7" name="T26"/>
                <a:gd fmla="*/ 14 h 19" name="T27"/>
                <a:gd fmla="*/ 5 w 7" name="T28"/>
                <a:gd fmla="*/ 13 h 19" name="T29"/>
                <a:gd fmla="*/ 3 w 7" name="T30"/>
                <a:gd fmla="*/ 16 h 19" name="T31"/>
                <a:gd fmla="*/ 3 w 7" name="T32"/>
                <a:gd fmla="*/ 17 h 19" name="T33"/>
                <a:gd fmla="*/ 3 w 7" name="T34"/>
                <a:gd fmla="*/ 18 h 19" name="T35"/>
                <a:gd fmla="*/ 4 w 7" name="T36"/>
                <a:gd fmla="*/ 19 h 19" name="T37"/>
                <a:gd fmla="*/ 5 w 7" name="T38"/>
                <a:gd fmla="*/ 19 h 19" name="T39"/>
                <a:gd fmla="*/ 5 w 7" name="T40"/>
                <a:gd fmla="*/ 18 h 19" name="T41"/>
                <a:gd fmla="*/ 6 w 7" name="T42"/>
                <a:gd fmla="*/ 18 h 19" name="T43"/>
                <a:gd fmla="*/ 7 w 7" name="T44"/>
                <a:gd fmla="*/ 18 h 19" name="T45"/>
                <a:gd fmla="*/ 6 w 7" name="T46"/>
                <a:gd fmla="*/ 17 h 19" name="T47"/>
                <a:gd fmla="*/ 6 w 7" name="T48"/>
                <a:gd fmla="*/ 17 h 19" name="T49"/>
                <a:gd fmla="*/ 5 w 7" name="T50"/>
                <a:gd fmla="*/ 17 h 19" name="T51"/>
                <a:gd fmla="*/ 4 w 7" name="T52"/>
                <a:gd fmla="*/ 17 h 19" name="T53"/>
                <a:gd fmla="*/ 4 w 7" name="T54"/>
                <a:gd fmla="*/ 17 h 19" name="T55"/>
                <a:gd fmla="*/ 4 w 7" name="T56"/>
                <a:gd fmla="*/ 17 h 19" name="T57"/>
                <a:gd fmla="*/ 7 w 7" name="T58"/>
                <a:gd fmla="*/ 13 h 19" name="T59"/>
                <a:gd fmla="*/ 7 w 7" name="T60"/>
                <a:gd fmla="*/ 12 h 19" name="T61"/>
                <a:gd fmla="*/ 6 w 7" name="T62"/>
                <a:gd fmla="*/ 12 h 19" name="T63"/>
                <a:gd fmla="*/ 4 w 7" name="T64"/>
                <a:gd fmla="*/ 13 h 19" name="T65"/>
                <a:gd fmla="*/ 3 w 7" name="T66"/>
                <a:gd fmla="*/ 13 h 19" name="T67"/>
                <a:gd fmla="*/ 4 w 7" name="T68"/>
                <a:gd fmla="*/ 11 h 19" name="T69"/>
                <a:gd fmla="*/ 7 w 7" name="T70"/>
                <a:gd fmla="*/ 9 h 19" name="T71"/>
                <a:gd fmla="*/ 7 w 7" name="T72"/>
                <a:gd fmla="*/ 9 h 19" name="T73"/>
                <a:gd fmla="*/ 6 w 7" name="T74"/>
                <a:gd fmla="*/ 8 h 19" name="T75"/>
                <a:gd fmla="*/ 4 w 7" name="T76"/>
                <a:gd fmla="*/ 10 h 19" name="T77"/>
                <a:gd fmla="*/ 3 w 7" name="T78"/>
                <a:gd fmla="*/ 10 h 19" name="T79"/>
                <a:gd fmla="*/ 2 w 7" name="T80"/>
                <a:gd fmla="*/ 9 h 19" name="T81"/>
                <a:gd fmla="*/ 3 w 7" name="T82"/>
                <a:gd fmla="*/ 9 h 19" name="T83"/>
                <a:gd fmla="*/ 7 w 7" name="T84"/>
                <a:gd fmla="*/ 4 h 19" name="T85"/>
                <a:gd fmla="*/ 6 w 7" name="T86"/>
                <a:gd fmla="*/ 3 h 19" name="T87"/>
                <a:gd fmla="*/ 6 w 7" name="T88"/>
                <a:gd fmla="*/ 3 h 19" name="T89"/>
                <a:gd fmla="*/ 3 w 7" name="T90"/>
                <a:gd fmla="*/ 5 h 19" name="T91"/>
                <a:gd fmla="*/ 2 w 7" name="T92"/>
                <a:gd fmla="*/ 5 h 19" name="T93"/>
                <a:gd fmla="*/ 2 w 7" name="T94"/>
                <a:gd fmla="*/ 5 h 19" name="T95"/>
                <a:gd fmla="*/ 2 w 7" name="T96"/>
                <a:gd fmla="*/ 4 h 19" name="T97"/>
                <a:gd fmla="*/ 3 w 7" name="T98"/>
                <a:gd fmla="*/ 1 h 19" name="T99"/>
                <a:gd fmla="*/ 3 w 7" name="T100"/>
                <a:gd fmla="*/ 0 h 1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" w="7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9" name="Freeform 165"/>
            <p:cNvSpPr/>
            <p:nvPr/>
          </p:nvSpPr>
          <p:spPr bwMode="auto">
            <a:xfrm>
              <a:off x="4155" y="2384"/>
              <a:ext cx="17" cy="45"/>
            </a:xfrm>
            <a:custGeom>
              <a:gdLst>
                <a:gd fmla="*/ 3 w 7" name="T0"/>
                <a:gd fmla="*/ 0 h 19" name="T1"/>
                <a:gd fmla="*/ 3 w 7" name="T2"/>
                <a:gd fmla="*/ 0 h 19" name="T3"/>
                <a:gd fmla="*/ 1 w 7" name="T4"/>
                <a:gd fmla="*/ 3 h 19" name="T5"/>
                <a:gd fmla="*/ 1 w 7" name="T6"/>
                <a:gd fmla="*/ 6 h 19" name="T7"/>
                <a:gd fmla="*/ 2 w 7" name="T8"/>
                <a:gd fmla="*/ 6 h 19" name="T9"/>
                <a:gd fmla="*/ 2 w 7" name="T10"/>
                <a:gd fmla="*/ 6 h 19" name="T11"/>
                <a:gd fmla="*/ 3 w 7" name="T12"/>
                <a:gd fmla="*/ 6 h 19" name="T13"/>
                <a:gd fmla="*/ 4 w 7" name="T14"/>
                <a:gd fmla="*/ 5 h 19" name="T15"/>
                <a:gd fmla="*/ 2 w 7" name="T16"/>
                <a:gd fmla="*/ 8 h 19" name="T17"/>
                <a:gd fmla="*/ 2 w 7" name="T18"/>
                <a:gd fmla="*/ 10 h 19" name="T19"/>
                <a:gd fmla="*/ 3 w 7" name="T20"/>
                <a:gd fmla="*/ 11 h 19" name="T21"/>
                <a:gd fmla="*/ 2 w 7" name="T22"/>
                <a:gd fmla="*/ 13 h 19" name="T23"/>
                <a:gd fmla="*/ 2 w 7" name="T24"/>
                <a:gd fmla="*/ 13 h 19" name="T25"/>
                <a:gd fmla="*/ 4 w 7" name="T26"/>
                <a:gd fmla="*/ 14 h 19" name="T27"/>
                <a:gd fmla="*/ 5 w 7" name="T28"/>
                <a:gd fmla="*/ 13 h 19" name="T29"/>
                <a:gd fmla="*/ 3 w 7" name="T30"/>
                <a:gd fmla="*/ 16 h 19" name="T31"/>
                <a:gd fmla="*/ 3 w 7" name="T32"/>
                <a:gd fmla="*/ 17 h 19" name="T33"/>
                <a:gd fmla="*/ 3 w 7" name="T34"/>
                <a:gd fmla="*/ 18 h 19" name="T35"/>
                <a:gd fmla="*/ 5 w 7" name="T36"/>
                <a:gd fmla="*/ 19 h 19" name="T37"/>
                <a:gd fmla="*/ 5 w 7" name="T38"/>
                <a:gd fmla="*/ 19 h 19" name="T39"/>
                <a:gd fmla="*/ 5 w 7" name="T40"/>
                <a:gd fmla="*/ 18 h 19" name="T41"/>
                <a:gd fmla="*/ 6 w 7" name="T42"/>
                <a:gd fmla="*/ 18 h 19" name="T43"/>
                <a:gd fmla="*/ 7 w 7" name="T44"/>
                <a:gd fmla="*/ 18 h 19" name="T45"/>
                <a:gd fmla="*/ 6 w 7" name="T46"/>
                <a:gd fmla="*/ 17 h 19" name="T47"/>
                <a:gd fmla="*/ 6 w 7" name="T48"/>
                <a:gd fmla="*/ 17 h 19" name="T49"/>
                <a:gd fmla="*/ 5 w 7" name="T50"/>
                <a:gd fmla="*/ 17 h 19" name="T51"/>
                <a:gd fmla="*/ 5 w 7" name="T52"/>
                <a:gd fmla="*/ 17 h 19" name="T53"/>
                <a:gd fmla="*/ 4 w 7" name="T54"/>
                <a:gd fmla="*/ 17 h 19" name="T55"/>
                <a:gd fmla="*/ 4 w 7" name="T56"/>
                <a:gd fmla="*/ 17 h 19" name="T57"/>
                <a:gd fmla="*/ 7 w 7" name="T58"/>
                <a:gd fmla="*/ 13 h 19" name="T59"/>
                <a:gd fmla="*/ 7 w 7" name="T60"/>
                <a:gd fmla="*/ 12 h 19" name="T61"/>
                <a:gd fmla="*/ 7 w 7" name="T62"/>
                <a:gd fmla="*/ 12 h 19" name="T63"/>
                <a:gd fmla="*/ 4 w 7" name="T64"/>
                <a:gd fmla="*/ 13 h 19" name="T65"/>
                <a:gd fmla="*/ 3 w 7" name="T66"/>
                <a:gd fmla="*/ 13 h 19" name="T67"/>
                <a:gd fmla="*/ 4 w 7" name="T68"/>
                <a:gd fmla="*/ 11 h 19" name="T69"/>
                <a:gd fmla="*/ 7 w 7" name="T70"/>
                <a:gd fmla="*/ 9 h 19" name="T71"/>
                <a:gd fmla="*/ 7 w 7" name="T72"/>
                <a:gd fmla="*/ 9 h 19" name="T73"/>
                <a:gd fmla="*/ 6 w 7" name="T74"/>
                <a:gd fmla="*/ 8 h 19" name="T75"/>
                <a:gd fmla="*/ 4 w 7" name="T76"/>
                <a:gd fmla="*/ 10 h 19" name="T77"/>
                <a:gd fmla="*/ 3 w 7" name="T78"/>
                <a:gd fmla="*/ 10 h 19" name="T79"/>
                <a:gd fmla="*/ 3 w 7" name="T80"/>
                <a:gd fmla="*/ 9 h 19" name="T81"/>
                <a:gd fmla="*/ 3 w 7" name="T82"/>
                <a:gd fmla="*/ 9 h 19" name="T83"/>
                <a:gd fmla="*/ 7 w 7" name="T84"/>
                <a:gd fmla="*/ 4 h 19" name="T85"/>
                <a:gd fmla="*/ 7 w 7" name="T86"/>
                <a:gd fmla="*/ 3 h 19" name="T87"/>
                <a:gd fmla="*/ 6 w 7" name="T88"/>
                <a:gd fmla="*/ 3 h 19" name="T89"/>
                <a:gd fmla="*/ 3 w 7" name="T90"/>
                <a:gd fmla="*/ 5 h 19" name="T91"/>
                <a:gd fmla="*/ 2 w 7" name="T92"/>
                <a:gd fmla="*/ 5 h 19" name="T93"/>
                <a:gd fmla="*/ 2 w 7" name="T94"/>
                <a:gd fmla="*/ 5 h 19" name="T95"/>
                <a:gd fmla="*/ 2 w 7" name="T96"/>
                <a:gd fmla="*/ 4 h 19" name="T97"/>
                <a:gd fmla="*/ 3 w 7" name="T98"/>
                <a:gd fmla="*/ 1 h 19" name="T99"/>
                <a:gd fmla="*/ 3 w 7" name="T100"/>
                <a:gd fmla="*/ 0 h 1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" w="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gdLst>
                <a:gd fmla="*/ 16 w 25" name="T0"/>
                <a:gd fmla="*/ 24 h 27" name="T1"/>
                <a:gd fmla="*/ 21 w 25" name="T2"/>
                <a:gd fmla="*/ 13 h 27" name="T3"/>
                <a:gd fmla="*/ 22 w 25" name="T4"/>
                <a:gd fmla="*/ 17 h 27" name="T5"/>
                <a:gd fmla="*/ 23 w 25" name="T6"/>
                <a:gd fmla="*/ 19 h 27" name="T7"/>
                <a:gd fmla="*/ 24 w 25" name="T8"/>
                <a:gd fmla="*/ 21 h 27" name="T9"/>
                <a:gd fmla="*/ 21 w 25" name="T10"/>
                <a:gd fmla="*/ 22 h 27" name="T11"/>
                <a:gd fmla="*/ 16 w 25" name="T12"/>
                <a:gd fmla="*/ 24 h 27" name="T13"/>
                <a:gd fmla="*/ 3 w 25" name="T14"/>
                <a:gd fmla="*/ 12 h 27" name="T15"/>
                <a:gd fmla="*/ 2 w 25" name="T16"/>
                <a:gd fmla="*/ 10 h 27" name="T17"/>
                <a:gd fmla="*/ 2 w 25" name="T18"/>
                <a:gd fmla="*/ 8 h 27" name="T19"/>
                <a:gd fmla="*/ 1 w 25" name="T20"/>
                <a:gd fmla="*/ 6 h 27" name="T21"/>
                <a:gd fmla="*/ 3 w 25" name="T22"/>
                <a:gd fmla="*/ 5 h 27" name="T23"/>
                <a:gd fmla="*/ 7 w 25" name="T24"/>
                <a:gd fmla="*/ 4 h 27" name="T25"/>
                <a:gd fmla="*/ 3 w 25" name="T26"/>
                <a:gd fmla="*/ 12 h 27" name="T27"/>
                <a:gd fmla="*/ 6 w 25" name="T28"/>
                <a:gd fmla="*/ 19 h 27" name="T29"/>
                <a:gd fmla="*/ 4 w 25" name="T30"/>
                <a:gd fmla="*/ 13 h 27" name="T31"/>
                <a:gd fmla="*/ 8 w 25" name="T32"/>
                <a:gd fmla="*/ 3 h 27" name="T33"/>
                <a:gd fmla="*/ 13 w 25" name="T34"/>
                <a:gd fmla="*/ 1 h 27" name="T35"/>
                <a:gd fmla="*/ 6 w 25" name="T36"/>
                <a:gd fmla="*/ 19 h 27" name="T37"/>
                <a:gd fmla="*/ 10 w 25" name="T38"/>
                <a:gd fmla="*/ 26 h 27" name="T39"/>
                <a:gd fmla="*/ 8 w 25" name="T40"/>
                <a:gd fmla="*/ 25 h 27" name="T41"/>
                <a:gd fmla="*/ 7 w 25" name="T42"/>
                <a:gd fmla="*/ 21 h 27" name="T43"/>
                <a:gd fmla="*/ 7 w 25" name="T44"/>
                <a:gd fmla="*/ 21 h 27" name="T45"/>
                <a:gd fmla="*/ 14 w 25" name="T46"/>
                <a:gd fmla="*/ 1 h 27" name="T47"/>
                <a:gd fmla="*/ 14 w 25" name="T48"/>
                <a:gd fmla="*/ 1 h 27" name="T49"/>
                <a:gd fmla="*/ 15 w 25" name="T50"/>
                <a:gd fmla="*/ 1 h 27" name="T51"/>
                <a:gd fmla="*/ 16 w 25" name="T52"/>
                <a:gd fmla="*/ 2 h 27" name="T53"/>
                <a:gd fmla="*/ 20 w 25" name="T54"/>
                <a:gd fmla="*/ 12 h 27" name="T55"/>
                <a:gd fmla="*/ 20 w 25" name="T56"/>
                <a:gd fmla="*/ 12 h 27" name="T57"/>
                <a:gd fmla="*/ 15 w 25" name="T58"/>
                <a:gd fmla="*/ 24 h 27" name="T59"/>
                <a:gd fmla="*/ 15 w 25" name="T60"/>
                <a:gd fmla="*/ 25 h 27" name="T61"/>
                <a:gd fmla="*/ 10 w 25" name="T62"/>
                <a:gd fmla="*/ 26 h 27" name="T63"/>
                <a:gd fmla="*/ 10 w 25" name="T64"/>
                <a:gd fmla="*/ 26 h 27" name="T65"/>
                <a:gd fmla="*/ 15 w 25" name="T66"/>
                <a:gd fmla="*/ 0 h 27" name="T67"/>
                <a:gd fmla="*/ 14 w 25" name="T68"/>
                <a:gd fmla="*/ 0 h 27" name="T69"/>
                <a:gd fmla="*/ 14 w 25" name="T70"/>
                <a:gd fmla="*/ 0 h 27" name="T71"/>
                <a:gd fmla="*/ 14 w 25" name="T72"/>
                <a:gd fmla="*/ 0 h 27" name="T73"/>
                <a:gd fmla="*/ 8 w 25" name="T74"/>
                <a:gd fmla="*/ 2 h 27" name="T75"/>
                <a:gd fmla="*/ 8 w 25" name="T76"/>
                <a:gd fmla="*/ 2 h 27" name="T77"/>
                <a:gd fmla="*/ 7 w 25" name="T78"/>
                <a:gd fmla="*/ 2 h 27" name="T79"/>
                <a:gd fmla="*/ 7 w 25" name="T80"/>
                <a:gd fmla="*/ 2 h 27" name="T81"/>
                <a:gd fmla="*/ 3 w 25" name="T82"/>
                <a:gd fmla="*/ 4 h 27" name="T83"/>
                <a:gd fmla="*/ 0 w 25" name="T84"/>
                <a:gd fmla="*/ 6 h 27" name="T85"/>
                <a:gd fmla="*/ 1 w 25" name="T86"/>
                <a:gd fmla="*/ 8 h 27" name="T87"/>
                <a:gd fmla="*/ 2 w 25" name="T88"/>
                <a:gd fmla="*/ 10 h 27" name="T89"/>
                <a:gd fmla="*/ 8 w 25" name="T90"/>
                <a:gd fmla="*/ 26 h 27" name="T91"/>
                <a:gd fmla="*/ 10 w 25" name="T92"/>
                <a:gd fmla="*/ 27 h 27" name="T93"/>
                <a:gd fmla="*/ 11 w 25" name="T94"/>
                <a:gd fmla="*/ 27 h 27" name="T95"/>
                <a:gd fmla="*/ 22 w 25" name="T96"/>
                <a:gd fmla="*/ 23 h 27" name="T97"/>
                <a:gd fmla="*/ 24 w 25" name="T98"/>
                <a:gd fmla="*/ 21 h 27" name="T99"/>
                <a:gd fmla="*/ 24 w 25" name="T100"/>
                <a:gd fmla="*/ 19 h 27" name="T101"/>
                <a:gd fmla="*/ 23 w 25" name="T102"/>
                <a:gd fmla="*/ 17 h 27" name="T103"/>
                <a:gd fmla="*/ 17 w 25" name="T104"/>
                <a:gd fmla="*/ 1 h 27" name="T105"/>
                <a:gd fmla="*/ 15 w 25" name="T106"/>
                <a:gd fmla="*/ 0 h 2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7" w="25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gdLst>
                <a:gd fmla="*/ 0 w 6" name="T0"/>
                <a:gd fmla="*/ 2 h 3" name="T1"/>
                <a:gd fmla="*/ 0 w 6" name="T2"/>
                <a:gd fmla="*/ 2 h 3" name="T3"/>
                <a:gd fmla="*/ 1 w 6" name="T4"/>
                <a:gd fmla="*/ 2 h 3" name="T5"/>
                <a:gd fmla="*/ 2 w 6" name="T6"/>
                <a:gd fmla="*/ 1 h 3" name="T7"/>
                <a:gd fmla="*/ 5 w 6" name="T8"/>
                <a:gd fmla="*/ 0 h 3" name="T9"/>
                <a:gd fmla="*/ 5 w 6" name="T10"/>
                <a:gd fmla="*/ 1 h 3" name="T11"/>
                <a:gd fmla="*/ 0 w 6" name="T12"/>
                <a:gd fmla="*/ 2 h 3" name="T13"/>
                <a:gd fmla="*/ 5 w 6" name="T14"/>
                <a:gd fmla="*/ 0 h 3" name="T15"/>
                <a:gd fmla="*/ 2 w 6" name="T16"/>
                <a:gd fmla="*/ 1 h 3" name="T17"/>
                <a:gd fmla="*/ 0 w 6" name="T18"/>
                <a:gd fmla="*/ 1 h 3" name="T19"/>
                <a:gd fmla="*/ 0 w 6" name="T20"/>
                <a:gd fmla="*/ 2 h 3" name="T21"/>
                <a:gd fmla="*/ 0 w 6" name="T22"/>
                <a:gd fmla="*/ 3 h 3" name="T23"/>
                <a:gd fmla="*/ 0 w 6" name="T24"/>
                <a:gd fmla="*/ 3 h 3" name="T25"/>
                <a:gd fmla="*/ 0 w 6" name="T26"/>
                <a:gd fmla="*/ 3 h 3" name="T27"/>
                <a:gd fmla="*/ 0 w 6" name="T28"/>
                <a:gd fmla="*/ 3 h 3" name="T29"/>
                <a:gd fmla="*/ 5 w 6" name="T30"/>
                <a:gd fmla="*/ 1 h 3" name="T31"/>
                <a:gd fmla="*/ 6 w 6" name="T32"/>
                <a:gd fmla="*/ 1 h 3" name="T33"/>
                <a:gd fmla="*/ 6 w 6" name="T34"/>
                <a:gd fmla="*/ 0 h 3" name="T35"/>
                <a:gd fmla="*/ 5 w 6" name="T36"/>
                <a:gd fmla="*/ 0 h 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" w="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gdLst>
                <a:gd fmla="*/ 2 w 5" name="T0"/>
                <a:gd fmla="*/ 4 h 5" name="T1"/>
                <a:gd fmla="*/ 1 w 5" name="T2"/>
                <a:gd fmla="*/ 4 h 5" name="T3"/>
                <a:gd fmla="*/ 1 w 5" name="T4"/>
                <a:gd fmla="*/ 3 h 5" name="T5"/>
                <a:gd fmla="*/ 1 w 5" name="T6"/>
                <a:gd fmla="*/ 2 h 5" name="T7"/>
                <a:gd fmla="*/ 2 w 5" name="T8"/>
                <a:gd fmla="*/ 1 h 5" name="T9"/>
                <a:gd fmla="*/ 3 w 5" name="T10"/>
                <a:gd fmla="*/ 1 h 5" name="T11"/>
                <a:gd fmla="*/ 3 w 5" name="T12"/>
                <a:gd fmla="*/ 1 h 5" name="T13"/>
                <a:gd fmla="*/ 4 w 5" name="T14"/>
                <a:gd fmla="*/ 2 h 5" name="T15"/>
                <a:gd fmla="*/ 4 w 5" name="T16"/>
                <a:gd fmla="*/ 3 h 5" name="T17"/>
                <a:gd fmla="*/ 2 w 5" name="T18"/>
                <a:gd fmla="*/ 4 h 5" name="T19"/>
                <a:gd fmla="*/ 2 w 5" name="T20"/>
                <a:gd fmla="*/ 4 h 5" name="T21"/>
                <a:gd fmla="*/ 3 w 5" name="T22"/>
                <a:gd fmla="*/ 0 h 5" name="T23"/>
                <a:gd fmla="*/ 2 w 5" name="T24"/>
                <a:gd fmla="*/ 0 h 5" name="T25"/>
                <a:gd fmla="*/ 0 w 5" name="T26"/>
                <a:gd fmla="*/ 2 h 5" name="T27"/>
                <a:gd fmla="*/ 0 w 5" name="T28"/>
                <a:gd fmla="*/ 3 h 5" name="T29"/>
                <a:gd fmla="*/ 1 w 5" name="T30"/>
                <a:gd fmla="*/ 4 h 5" name="T31"/>
                <a:gd fmla="*/ 2 w 5" name="T32"/>
                <a:gd fmla="*/ 5 h 5" name="T33"/>
                <a:gd fmla="*/ 2 w 5" name="T34"/>
                <a:gd fmla="*/ 5 h 5" name="T35"/>
                <a:gd fmla="*/ 4 w 5" name="T36"/>
                <a:gd fmla="*/ 4 h 5" name="T37"/>
                <a:gd fmla="*/ 4 w 5" name="T38"/>
                <a:gd fmla="*/ 1 h 5" name="T39"/>
                <a:gd fmla="*/ 4 w 5" name="T40"/>
                <a:gd fmla="*/ 1 h 5" name="T41"/>
                <a:gd fmla="*/ 3 w 5" name="T42"/>
                <a:gd fmla="*/ 0 h 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" w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gdLst>
                <a:gd fmla="*/ 14 w 34" name="T0"/>
                <a:gd fmla="*/ 42 h 43" name="T1"/>
                <a:gd fmla="*/ 15 w 34" name="T2"/>
                <a:gd fmla="*/ 42 h 43" name="T3"/>
                <a:gd fmla="*/ 15 w 34" name="T4"/>
                <a:gd fmla="*/ 42 h 43" name="T5"/>
                <a:gd fmla="*/ 16 w 34" name="T6"/>
                <a:gd fmla="*/ 42 h 43" name="T7"/>
                <a:gd fmla="*/ 18 w 34" name="T8"/>
                <a:gd fmla="*/ 41 h 43" name="T9"/>
                <a:gd fmla="*/ 17 w 34" name="T10"/>
                <a:gd fmla="*/ 42 h 43" name="T11"/>
                <a:gd fmla="*/ 18 w 34" name="T12"/>
                <a:gd fmla="*/ 42 h 43" name="T13"/>
                <a:gd fmla="*/ 19 w 34" name="T14"/>
                <a:gd fmla="*/ 40 h 43" name="T15"/>
                <a:gd fmla="*/ 19 w 34" name="T16"/>
                <a:gd fmla="*/ 41 h 43" name="T17"/>
                <a:gd fmla="*/ 20 w 34" name="T18"/>
                <a:gd fmla="*/ 41 h 43" name="T19"/>
                <a:gd fmla="*/ 20 w 34" name="T20"/>
                <a:gd fmla="*/ 40 h 43" name="T21"/>
                <a:gd fmla="*/ 21 w 34" name="T22"/>
                <a:gd fmla="*/ 39 h 43" name="T23"/>
                <a:gd fmla="*/ 20 w 34" name="T24"/>
                <a:gd fmla="*/ 41 h 43" name="T25"/>
                <a:gd fmla="*/ 22 w 34" name="T26"/>
                <a:gd fmla="*/ 39 h 43" name="T27"/>
                <a:gd fmla="*/ 24 w 34" name="T28"/>
                <a:gd fmla="*/ 38 h 43" name="T29"/>
                <a:gd fmla="*/ 21 w 34" name="T30"/>
                <a:gd fmla="*/ 40 h 43" name="T31"/>
                <a:gd fmla="*/ 25 w 34" name="T32"/>
                <a:gd fmla="*/ 38 h 43" name="T33"/>
                <a:gd fmla="*/ 27 w 34" name="T34"/>
                <a:gd fmla="*/ 38 h 43" name="T35"/>
                <a:gd fmla="*/ 28 w 34" name="T36"/>
                <a:gd fmla="*/ 38 h 43" name="T37"/>
                <a:gd fmla="*/ 30 w 34" name="T38"/>
                <a:gd fmla="*/ 36 h 43" name="T39"/>
                <a:gd fmla="*/ 28 w 34" name="T40"/>
                <a:gd fmla="*/ 38 h 43" name="T41"/>
                <a:gd fmla="*/ 30 w 34" name="T42"/>
                <a:gd fmla="*/ 36 h 43" name="T43"/>
                <a:gd fmla="*/ 31 w 34" name="T44"/>
                <a:gd fmla="*/ 36 h 43" name="T45"/>
                <a:gd fmla="*/ 30 w 34" name="T46"/>
                <a:gd fmla="*/ 37 h 43" name="T47"/>
                <a:gd fmla="*/ 32 w 34" name="T48"/>
                <a:gd fmla="*/ 35 h 43" name="T49"/>
                <a:gd fmla="*/ 32 w 34" name="T50"/>
                <a:gd fmla="*/ 35 h 43" name="T51"/>
                <a:gd fmla="*/ 33 w 34" name="T52"/>
                <a:gd fmla="*/ 35 h 43" name="T53"/>
                <a:gd fmla="*/ 15 w 34" name="T54"/>
                <a:gd fmla="*/ 41 h 43" name="T55"/>
                <a:gd fmla="*/ 11 w 34" name="T56"/>
                <a:gd fmla="*/ 36 h 43" name="T57"/>
                <a:gd fmla="*/ 2 w 34" name="T58"/>
                <a:gd fmla="*/ 13 h 43" name="T59"/>
                <a:gd fmla="*/ 4 w 34" name="T60"/>
                <a:gd fmla="*/ 7 h 43" name="T61"/>
                <a:gd fmla="*/ 19 w 34" name="T62"/>
                <a:gd fmla="*/ 1 h 43" name="T63"/>
                <a:gd fmla="*/ 31 w 34" name="T64"/>
                <a:gd fmla="*/ 28 h 43" name="T65"/>
                <a:gd fmla="*/ 32 w 34" name="T66"/>
                <a:gd fmla="*/ 31 h 43" name="T67"/>
                <a:gd fmla="*/ 32 w 34" name="T68"/>
                <a:gd fmla="*/ 31 h 43" name="T69"/>
                <a:gd fmla="*/ 29 w 34" name="T70"/>
                <a:gd fmla="*/ 35 h 43" name="T71"/>
                <a:gd fmla="*/ 15 w 34" name="T72"/>
                <a:gd fmla="*/ 41 h 43" name="T73"/>
                <a:gd fmla="*/ 19 w 34" name="T74"/>
                <a:gd fmla="*/ 0 h 43" name="T75"/>
                <a:gd fmla="*/ 4 w 34" name="T76"/>
                <a:gd fmla="*/ 6 h 43" name="T77"/>
                <a:gd fmla="*/ 2 w 34" name="T78"/>
                <a:gd fmla="*/ 14 h 43" name="T79"/>
                <a:gd fmla="*/ 11 w 34" name="T80"/>
                <a:gd fmla="*/ 37 h 43" name="T81"/>
                <a:gd fmla="*/ 14 w 34" name="T82"/>
                <a:gd fmla="*/ 43 h 43" name="T83"/>
                <a:gd fmla="*/ 15 w 34" name="T84"/>
                <a:gd fmla="*/ 43 h 43" name="T85"/>
                <a:gd fmla="*/ 15 w 34" name="T86"/>
                <a:gd fmla="*/ 43 h 43" name="T87"/>
                <a:gd fmla="*/ 31 w 34" name="T88"/>
                <a:gd fmla="*/ 37 h 43" name="T89"/>
                <a:gd fmla="*/ 33 w 34" name="T90"/>
                <a:gd fmla="*/ 32 h 43" name="T91"/>
                <a:gd fmla="*/ 32 w 34" name="T92"/>
                <a:gd fmla="*/ 28 h 43" name="T93"/>
                <a:gd fmla="*/ 19 w 34" name="T94"/>
                <a:gd fmla="*/ 0 h 43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3" w="34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gdLst>
                <a:gd fmla="*/ 7 w 10" name="T0"/>
                <a:gd fmla="*/ 11 h 14" name="T1"/>
                <a:gd fmla="*/ 6 w 10" name="T2"/>
                <a:gd fmla="*/ 8 h 14" name="T3"/>
                <a:gd fmla="*/ 7 w 10" name="T4"/>
                <a:gd fmla="*/ 9 h 14" name="T5"/>
                <a:gd fmla="*/ 8 w 10" name="T6"/>
                <a:gd fmla="*/ 10 h 14" name="T7"/>
                <a:gd fmla="*/ 8 w 10" name="T8"/>
                <a:gd fmla="*/ 11 h 14" name="T9"/>
                <a:gd fmla="*/ 7 w 10" name="T10"/>
                <a:gd fmla="*/ 11 h 14" name="T11"/>
                <a:gd fmla="*/ 4 w 10" name="T12"/>
                <a:gd fmla="*/ 6 h 14" name="T13"/>
                <a:gd fmla="*/ 3 w 10" name="T14"/>
                <a:gd fmla="*/ 6 h 14" name="T15"/>
                <a:gd fmla="*/ 2 w 10" name="T16"/>
                <a:gd fmla="*/ 5 h 14" name="T17"/>
                <a:gd fmla="*/ 3 w 10" name="T18"/>
                <a:gd fmla="*/ 3 h 14" name="T19"/>
                <a:gd fmla="*/ 4 w 10" name="T20"/>
                <a:gd fmla="*/ 6 h 14" name="T21"/>
                <a:gd fmla="*/ 3 w 10" name="T22"/>
                <a:gd fmla="*/ 0 h 14" name="T23"/>
                <a:gd fmla="*/ 2 w 10" name="T24"/>
                <a:gd fmla="*/ 1 h 14" name="T25"/>
                <a:gd fmla="*/ 2 w 10" name="T26"/>
                <a:gd fmla="*/ 2 h 14" name="T27"/>
                <a:gd fmla="*/ 1 w 10" name="T28"/>
                <a:gd fmla="*/ 4 h 14" name="T29"/>
                <a:gd fmla="*/ 4 w 10" name="T30"/>
                <a:gd fmla="*/ 8 h 14" name="T31"/>
                <a:gd fmla="*/ 6 w 10" name="T32"/>
                <a:gd fmla="*/ 11 h 14" name="T33"/>
                <a:gd fmla="*/ 5 w 10" name="T34"/>
                <a:gd fmla="*/ 12 h 14" name="T35"/>
                <a:gd fmla="*/ 2 w 10" name="T36"/>
                <a:gd fmla="*/ 11 h 14" name="T37"/>
                <a:gd fmla="*/ 2 w 10" name="T38"/>
                <a:gd fmla="*/ 13 h 14" name="T39"/>
                <a:gd fmla="*/ 4 w 10" name="T40"/>
                <a:gd fmla="*/ 13 h 14" name="T41"/>
                <a:gd fmla="*/ 6 w 10" name="T42"/>
                <a:gd fmla="*/ 13 h 14" name="T43"/>
                <a:gd fmla="*/ 7 w 10" name="T44"/>
                <a:gd fmla="*/ 14 h 14" name="T45"/>
                <a:gd fmla="*/ 8 w 10" name="T46"/>
                <a:gd fmla="*/ 14 h 14" name="T47"/>
                <a:gd fmla="*/ 8 w 10" name="T48"/>
                <a:gd fmla="*/ 13 h 14" name="T49"/>
                <a:gd fmla="*/ 8 w 10" name="T50"/>
                <a:gd fmla="*/ 12 h 14" name="T51"/>
                <a:gd fmla="*/ 10 w 10" name="T52"/>
                <a:gd fmla="*/ 10 h 14" name="T53"/>
                <a:gd fmla="*/ 10 w 10" name="T54"/>
                <a:gd fmla="*/ 8 h 14" name="T55"/>
                <a:gd fmla="*/ 8 w 10" name="T56"/>
                <a:gd fmla="*/ 7 h 14" name="T57"/>
                <a:gd fmla="*/ 6 w 10" name="T58"/>
                <a:gd fmla="*/ 6 h 14" name="T59"/>
                <a:gd fmla="*/ 5 w 10" name="T60"/>
                <a:gd fmla="*/ 6 h 14" name="T61"/>
                <a:gd fmla="*/ 4 w 10" name="T62"/>
                <a:gd fmla="*/ 3 h 14" name="T63"/>
                <a:gd fmla="*/ 4 w 10" name="T64"/>
                <a:gd fmla="*/ 3 h 14" name="T65"/>
                <a:gd fmla="*/ 7 w 10" name="T66"/>
                <a:gd fmla="*/ 4 h 14" name="T67"/>
                <a:gd fmla="*/ 7 w 10" name="T68"/>
                <a:gd fmla="*/ 4 h 14" name="T69"/>
                <a:gd fmla="*/ 7 w 10" name="T70"/>
                <a:gd fmla="*/ 3 h 14" name="T71"/>
                <a:gd fmla="*/ 8 w 10" name="T72"/>
                <a:gd fmla="*/ 2 h 14" name="T73"/>
                <a:gd fmla="*/ 8 w 10" name="T74"/>
                <a:gd fmla="*/ 2 h 14" name="T75"/>
                <a:gd fmla="*/ 5 w 10" name="T76"/>
                <a:gd fmla="*/ 1 h 14" name="T77"/>
                <a:gd fmla="*/ 4 w 10" name="T78"/>
                <a:gd fmla="*/ 1 h 14" name="T79"/>
                <a:gd fmla="*/ 3 w 10" name="T80"/>
                <a:gd fmla="*/ 0 h 1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" w="10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gdLst>
                <a:gd fmla="*/ 3 w 8" name="T0"/>
                <a:gd fmla="*/ 4 h 5" name="T1"/>
                <a:gd fmla="*/ 2 w 8" name="T2"/>
                <a:gd fmla="*/ 3 h 5" name="T3"/>
                <a:gd fmla="*/ 3 w 8" name="T4"/>
                <a:gd fmla="*/ 3 h 5" name="T5"/>
                <a:gd fmla="*/ 4 w 8" name="T6"/>
                <a:gd fmla="*/ 4 h 5" name="T7"/>
                <a:gd fmla="*/ 5 w 8" name="T8"/>
                <a:gd fmla="*/ 4 h 5" name="T9"/>
                <a:gd fmla="*/ 5 w 8" name="T10"/>
                <a:gd fmla="*/ 4 h 5" name="T11"/>
                <a:gd fmla="*/ 6 w 8" name="T12"/>
                <a:gd fmla="*/ 3 h 5" name="T13"/>
                <a:gd fmla="*/ 5 w 8" name="T14"/>
                <a:gd fmla="*/ 4 h 5" name="T15"/>
                <a:gd fmla="*/ 7 w 8" name="T16"/>
                <a:gd fmla="*/ 2 h 5" name="T17"/>
                <a:gd fmla="*/ 7 w 8" name="T18"/>
                <a:gd fmla="*/ 4 h 5" name="T19"/>
                <a:gd fmla="*/ 6 w 8" name="T20"/>
                <a:gd fmla="*/ 4 h 5" name="T21"/>
                <a:gd fmla="*/ 7 w 8" name="T22"/>
                <a:gd fmla="*/ 2 h 5" name="T23"/>
                <a:gd fmla="*/ 8 w 8" name="T24"/>
                <a:gd fmla="*/ 3 h 5" name="T25"/>
                <a:gd fmla="*/ 7 w 8" name="T26"/>
                <a:gd fmla="*/ 0 h 5" name="T27"/>
                <a:gd fmla="*/ 7 w 8" name="T28"/>
                <a:gd fmla="*/ 0 h 5" name="T29"/>
                <a:gd fmla="*/ 6 w 8" name="T30"/>
                <a:gd fmla="*/ 2 h 5" name="T31"/>
                <a:gd fmla="*/ 4 w 8" name="T32"/>
                <a:gd fmla="*/ 3 h 5" name="T33"/>
                <a:gd fmla="*/ 2 w 8" name="T34"/>
                <a:gd fmla="*/ 2 h 5" name="T35"/>
                <a:gd fmla="*/ 1 w 8" name="T36"/>
                <a:gd fmla="*/ 2 h 5" name="T37"/>
                <a:gd fmla="*/ 1 w 8" name="T38"/>
                <a:gd fmla="*/ 3 h 5" name="T39"/>
                <a:gd fmla="*/ 1 w 8" name="T40"/>
                <a:gd fmla="*/ 4 h 5" name="T41"/>
                <a:gd fmla="*/ 1 w 8" name="T42"/>
                <a:gd fmla="*/ 4 h 5" name="T43"/>
                <a:gd fmla="*/ 1 w 8" name="T44"/>
                <a:gd fmla="*/ 4 h 5" name="T45"/>
                <a:gd fmla="*/ 1 w 8" name="T46"/>
                <a:gd fmla="*/ 4 h 5" name="T47"/>
                <a:gd fmla="*/ 2 w 8" name="T48"/>
                <a:gd fmla="*/ 3 h 5" name="T49"/>
                <a:gd fmla="*/ 3 w 8" name="T50"/>
                <a:gd fmla="*/ 4 h 5" name="T51"/>
                <a:gd fmla="*/ 5 w 8" name="T52"/>
                <a:gd fmla="*/ 4 h 5" name="T53"/>
                <a:gd fmla="*/ 5 w 8" name="T54"/>
                <a:gd fmla="*/ 4 h 5" name="T55"/>
                <a:gd fmla="*/ 6 w 8" name="T56"/>
                <a:gd fmla="*/ 4 h 5" name="T57"/>
                <a:gd fmla="*/ 6 w 8" name="T58"/>
                <a:gd fmla="*/ 4 h 5" name="T59"/>
                <a:gd fmla="*/ 6 w 8" name="T60"/>
                <a:gd fmla="*/ 4 h 5" name="T61"/>
                <a:gd fmla="*/ 7 w 8" name="T62"/>
                <a:gd fmla="*/ 4 h 5" name="T63"/>
                <a:gd fmla="*/ 7 w 8" name="T64"/>
                <a:gd fmla="*/ 4 h 5" name="T65"/>
                <a:gd fmla="*/ 7 w 8" name="T66"/>
                <a:gd fmla="*/ 4 h 5" name="T67"/>
                <a:gd fmla="*/ 8 w 8" name="T68"/>
                <a:gd fmla="*/ 3 h 5" name="T69"/>
                <a:gd fmla="*/ 8 w 8" name="T70"/>
                <a:gd fmla="*/ 3 h 5" name="T71"/>
                <a:gd fmla="*/ 8 w 8" name="T72"/>
                <a:gd fmla="*/ 0 h 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5" w="8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6" name="Freeform 172"/>
            <p:cNvSpPr/>
            <p:nvPr/>
          </p:nvSpPr>
          <p:spPr bwMode="auto">
            <a:xfrm flipH="1">
              <a:off x="4136" y="2210"/>
              <a:ext cx="0" cy="3"/>
            </a:xfrm>
            <a:custGeom>
              <a:gdLst>
                <a:gd fmla="*/ 0 h 3" name="T0"/>
                <a:gd fmla="*/ 3 h 3" name="T1"/>
                <a:gd fmla="*/ 3 h 3" name="T2"/>
                <a:gd fmla="*/ 3 h 3" name="T3"/>
                <a:gd fmla="*/ 3 h 3" name="T4"/>
                <a:gd fmla="*/ 3 h 3" name="T5"/>
                <a:gd fmla="*/ 0 h 3" name="T6"/>
                <a:gd fmla="*/ 0 h 3" name="T7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b="b" l="0" r="r" t="0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7" name="Freeform 173"/>
            <p:cNvSpPr/>
            <p:nvPr/>
          </p:nvSpPr>
          <p:spPr bwMode="auto">
            <a:xfrm flipH="1">
              <a:off x="4136" y="2210"/>
              <a:ext cx="0" cy="3"/>
            </a:xfrm>
            <a:custGeom>
              <a:gdLst>
                <a:gd fmla="*/ 0 h 3" name="T0"/>
                <a:gd fmla="*/ 3 h 3" name="T1"/>
                <a:gd fmla="*/ 3 h 3" name="T2"/>
                <a:gd fmla="*/ 3 h 3" name="T3"/>
                <a:gd fmla="*/ 3 h 3" name="T4"/>
                <a:gd fmla="*/ 3 h 3" name="T5"/>
                <a:gd fmla="*/ 0 h 3" name="T6"/>
                <a:gd fmla="*/ 0 h 3" name="T7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b="b" l="0" r="r" t="0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gdLst>
                <a:gd fmla="*/ 2 w 8" name="T0"/>
                <a:gd fmla="*/ 4 h 5" name="T1"/>
                <a:gd fmla="*/ 3 w 8" name="T2"/>
                <a:gd fmla="*/ 3 h 5" name="T3"/>
                <a:gd fmla="*/ 4 w 8" name="T4"/>
                <a:gd fmla="*/ 4 h 5" name="T5"/>
                <a:gd fmla="*/ 5 w 8" name="T6"/>
                <a:gd fmla="*/ 3 h 5" name="T7"/>
                <a:gd fmla="*/ 6 w 8" name="T8"/>
                <a:gd fmla="*/ 3 h 5" name="T9"/>
                <a:gd fmla="*/ 5 w 8" name="T10"/>
                <a:gd fmla="*/ 4 h 5" name="T11"/>
                <a:gd fmla="*/ 3 w 8" name="T12"/>
                <a:gd fmla="*/ 4 h 5" name="T13"/>
                <a:gd fmla="*/ 4 w 8" name="T14"/>
                <a:gd fmla="*/ 4 h 5" name="T15"/>
                <a:gd fmla="*/ 2 w 8" name="T16"/>
                <a:gd fmla="*/ 4 h 5" name="T17"/>
                <a:gd fmla="*/ 2 w 8" name="T18"/>
                <a:gd fmla="*/ 2 h 5" name="T19"/>
                <a:gd fmla="*/ 2 w 8" name="T20"/>
                <a:gd fmla="*/ 4 h 5" name="T21"/>
                <a:gd fmla="*/ 1 w 8" name="T22"/>
                <a:gd fmla="*/ 3 h 5" name="T23"/>
                <a:gd fmla="*/ 1 w 8" name="T24"/>
                <a:gd fmla="*/ 2 h 5" name="T25"/>
                <a:gd fmla="*/ 1 w 8" name="T26"/>
                <a:gd fmla="*/ 0 h 5" name="T27"/>
                <a:gd fmla="*/ 0 w 8" name="T28"/>
                <a:gd fmla="*/ 3 h 5" name="T29"/>
                <a:gd fmla="*/ 0 w 8" name="T30"/>
                <a:gd fmla="*/ 3 h 5" name="T31"/>
                <a:gd fmla="*/ 1 w 8" name="T32"/>
                <a:gd fmla="*/ 3 h 5" name="T33"/>
                <a:gd fmla="*/ 1 w 8" name="T34"/>
                <a:gd fmla="*/ 4 h 5" name="T35"/>
                <a:gd fmla="*/ 2 w 8" name="T36"/>
                <a:gd fmla="*/ 4 h 5" name="T37"/>
                <a:gd fmla="*/ 2 w 8" name="T38"/>
                <a:gd fmla="*/ 4 h 5" name="T39"/>
                <a:gd fmla="*/ 2 w 8" name="T40"/>
                <a:gd fmla="*/ 4 h 5" name="T41"/>
                <a:gd fmla="*/ 2 w 8" name="T42"/>
                <a:gd fmla="*/ 4 h 5" name="T43"/>
                <a:gd fmla="*/ 3 w 8" name="T44"/>
                <a:gd fmla="*/ 4 h 5" name="T45"/>
                <a:gd fmla="*/ 3 w 8" name="T46"/>
                <a:gd fmla="*/ 5 h 5" name="T47"/>
                <a:gd fmla="*/ 4 w 8" name="T48"/>
                <a:gd fmla="*/ 4 h 5" name="T49"/>
                <a:gd fmla="*/ 6 w 8" name="T50"/>
                <a:gd fmla="*/ 4 h 5" name="T51"/>
                <a:gd fmla="*/ 7 w 8" name="T52"/>
                <a:gd fmla="*/ 4 h 5" name="T53"/>
                <a:gd fmla="*/ 7 w 8" name="T54"/>
                <a:gd fmla="*/ 4 h 5" name="T55"/>
                <a:gd fmla="*/ 8 w 8" name="T56"/>
                <a:gd fmla="*/ 4 h 5" name="T57"/>
                <a:gd fmla="*/ 8 w 8" name="T58"/>
                <a:gd fmla="*/ 4 h 5" name="T59"/>
                <a:gd fmla="*/ 8 w 8" name="T60"/>
                <a:gd fmla="*/ 3 h 5" name="T61"/>
                <a:gd fmla="*/ 7 w 8" name="T62"/>
                <a:gd fmla="*/ 3 h 5" name="T63"/>
                <a:gd fmla="*/ 6 w 8" name="T64"/>
                <a:gd fmla="*/ 2 h 5" name="T65"/>
                <a:gd fmla="*/ 5 w 8" name="T66"/>
                <a:gd fmla="*/ 2 h 5" name="T67"/>
                <a:gd fmla="*/ 4 w 8" name="T68"/>
                <a:gd fmla="*/ 3 h 5" name="T69"/>
                <a:gd fmla="*/ 2 w 8" name="T70"/>
                <a:gd fmla="*/ 0 h 5" name="T71"/>
                <a:gd fmla="*/ 1 w 8" name="T72"/>
                <a:gd fmla="*/ 0 h 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5" w="8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9" name="Freeform 175"/>
            <p:cNvSpPr/>
            <p:nvPr/>
          </p:nvSpPr>
          <p:spPr bwMode="auto">
            <a:xfrm>
              <a:off x="4170" y="2210"/>
              <a:ext cx="2" cy="3"/>
            </a:xfrm>
            <a:custGeom>
              <a:gdLst>
                <a:gd fmla="*/ 2 w 2" name="T0"/>
                <a:gd fmla="*/ 0 h 3" name="T1"/>
                <a:gd fmla="*/ 0 w 2" name="T2"/>
                <a:gd fmla="*/ 0 h 3" name="T3"/>
                <a:gd fmla="*/ 0 w 2" name="T4"/>
                <a:gd fmla="*/ 3 h 3" name="T5"/>
                <a:gd fmla="*/ 2 w 2" name="T6"/>
                <a:gd fmla="*/ 3 h 3" name="T7"/>
                <a:gd fmla="*/ 2 w 2" name="T8"/>
                <a:gd fmla="*/ 3 h 3" name="T9"/>
                <a:gd fmla="*/ 2 w 2" name="T10"/>
                <a:gd fmla="*/ 3 h 3" name="T11"/>
                <a:gd fmla="*/ 2 w 2" name="T12"/>
                <a:gd fmla="*/ 3 h 3" name="T13"/>
                <a:gd fmla="*/ 2 w 2" name="T14"/>
                <a:gd fmla="*/ 0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0" name="Freeform 176"/>
            <p:cNvSpPr/>
            <p:nvPr/>
          </p:nvSpPr>
          <p:spPr bwMode="auto">
            <a:xfrm>
              <a:off x="4170" y="2210"/>
              <a:ext cx="2" cy="3"/>
            </a:xfrm>
            <a:custGeom>
              <a:gdLst>
                <a:gd fmla="*/ 2 w 2" name="T0"/>
                <a:gd fmla="*/ 0 h 3" name="T1"/>
                <a:gd fmla="*/ 0 w 2" name="T2"/>
                <a:gd fmla="*/ 0 h 3" name="T3"/>
                <a:gd fmla="*/ 0 w 2" name="T4"/>
                <a:gd fmla="*/ 3 h 3" name="T5"/>
                <a:gd fmla="*/ 2 w 2" name="T6"/>
                <a:gd fmla="*/ 3 h 3" name="T7"/>
                <a:gd fmla="*/ 2 w 2" name="T8"/>
                <a:gd fmla="*/ 3 h 3" name="T9"/>
                <a:gd fmla="*/ 2 w 2" name="T10"/>
                <a:gd fmla="*/ 3 h 3" name="T11"/>
                <a:gd fmla="*/ 2 w 2" name="T12"/>
                <a:gd fmla="*/ 3 h 3" name="T13"/>
                <a:gd fmla="*/ 2 w 2" name="T14"/>
                <a:gd fmla="*/ 0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gdLst>
                <a:gd fmla="*/ 30 w 44" name="T0"/>
                <a:gd fmla="*/ 50 h 52" name="T1"/>
                <a:gd fmla="*/ 25 w 44" name="T2"/>
                <a:gd fmla="*/ 50 h 52" name="T3"/>
                <a:gd fmla="*/ 11 w 44" name="T4"/>
                <a:gd fmla="*/ 48 h 52" name="T5"/>
                <a:gd fmla="*/ 9 w 44" name="T6"/>
                <a:gd fmla="*/ 47 h 52" name="T7"/>
                <a:gd fmla="*/ 32 w 44" name="T8"/>
                <a:gd fmla="*/ 45 h 52" name="T9"/>
                <a:gd fmla="*/ 38 w 44" name="T10"/>
                <a:gd fmla="*/ 42 h 52" name="T11"/>
                <a:gd fmla="*/ 22 w 44" name="T12"/>
                <a:gd fmla="*/ 46 h 52" name="T13"/>
                <a:gd fmla="*/ 4 w 44" name="T14"/>
                <a:gd fmla="*/ 37 h 52" name="T15"/>
                <a:gd fmla="*/ 5 w 44" name="T16"/>
                <a:gd fmla="*/ 36 h 52" name="T17"/>
                <a:gd fmla="*/ 23 w 44" name="T18"/>
                <a:gd fmla="*/ 36 h 52" name="T19"/>
                <a:gd fmla="*/ 12 w 44" name="T20"/>
                <a:gd fmla="*/ 32 h 52" name="T21"/>
                <a:gd fmla="*/ 24 w 44" name="T22"/>
                <a:gd fmla="*/ 32 h 52" name="T23"/>
                <a:gd fmla="*/ 5 w 44" name="T24"/>
                <a:gd fmla="*/ 31 h 52" name="T25"/>
                <a:gd fmla="*/ 8 w 44" name="T26"/>
                <a:gd fmla="*/ 30 h 52" name="T27"/>
                <a:gd fmla="*/ 39 w 44" name="T28"/>
                <a:gd fmla="*/ 29 h 52" name="T29"/>
                <a:gd fmla="*/ 6 w 44" name="T30"/>
                <a:gd fmla="*/ 29 h 52" name="T31"/>
                <a:gd fmla="*/ 18 w 44" name="T32"/>
                <a:gd fmla="*/ 28 h 52" name="T33"/>
                <a:gd fmla="*/ 20 w 44" name="T34"/>
                <a:gd fmla="*/ 27 h 52" name="T35"/>
                <a:gd fmla="*/ 14 w 44" name="T36"/>
                <a:gd fmla="*/ 26 h 52" name="T37"/>
                <a:gd fmla="*/ 38 w 44" name="T38"/>
                <a:gd fmla="*/ 25 h 52" name="T39"/>
                <a:gd fmla="*/ 39 w 44" name="T40"/>
                <a:gd fmla="*/ 24 h 52" name="T41"/>
                <a:gd fmla="*/ 4 w 44" name="T42"/>
                <a:gd fmla="*/ 23 h 52" name="T43"/>
                <a:gd fmla="*/ 5 w 44" name="T44"/>
                <a:gd fmla="*/ 21 h 52" name="T45"/>
                <a:gd fmla="*/ 6 w 44" name="T46"/>
                <a:gd fmla="*/ 13 h 52" name="T47"/>
                <a:gd fmla="*/ 12 w 44" name="T48"/>
                <a:gd fmla="*/ 14 h 52" name="T49"/>
                <a:gd fmla="*/ 30 w 44" name="T50"/>
                <a:gd fmla="*/ 12 h 52" name="T51"/>
                <a:gd fmla="*/ 28 w 44" name="T52"/>
                <a:gd fmla="*/ 12 h 52" name="T53"/>
                <a:gd fmla="*/ 20 w 44" name="T54"/>
                <a:gd fmla="*/ 6 h 52" name="T55"/>
                <a:gd fmla="*/ 11 w 44" name="T56"/>
                <a:gd fmla="*/ 6 h 52" name="T57"/>
                <a:gd fmla="*/ 19 w 44" name="T58"/>
                <a:gd fmla="*/ 12 h 52" name="T59"/>
                <a:gd fmla="*/ 19 w 44" name="T60"/>
                <a:gd fmla="*/ 30 h 52" name="T61"/>
                <a:gd fmla="*/ 10 w 44" name="T62"/>
                <a:gd fmla="*/ 25 h 52" name="T63"/>
                <a:gd fmla="*/ 21 w 44" name="T64"/>
                <a:gd fmla="*/ 34 h 52" name="T65"/>
                <a:gd fmla="*/ 18 w 44" name="T66"/>
                <a:gd fmla="*/ 43 h 52" name="T67"/>
                <a:gd fmla="*/ 15 w 44" name="T68"/>
                <a:gd fmla="*/ 44 h 52" name="T69"/>
                <a:gd fmla="*/ 12 w 44" name="T70"/>
                <a:gd fmla="*/ 44 h 52" name="T71"/>
                <a:gd fmla="*/ 6 w 44" name="T72"/>
                <a:gd fmla="*/ 41 h 52" name="T73"/>
                <a:gd fmla="*/ 4 w 44" name="T74"/>
                <a:gd fmla="*/ 36 h 52" name="T75"/>
                <a:gd fmla="*/ 10 w 44" name="T76"/>
                <a:gd fmla="*/ 31 h 52" name="T77"/>
                <a:gd fmla="*/ 6 w 44" name="T78"/>
                <a:gd fmla="*/ 26 h 52" name="T79"/>
                <a:gd fmla="*/ 7 w 44" name="T80"/>
                <a:gd fmla="*/ 24 h 52" name="T81"/>
                <a:gd fmla="*/ 7 w 44" name="T82"/>
                <a:gd fmla="*/ 19 h 52" name="T83"/>
                <a:gd fmla="*/ 17 w 44" name="T84"/>
                <a:gd fmla="*/ 13 h 52" name="T85"/>
                <a:gd fmla="*/ 17 w 44" name="T86"/>
                <a:gd fmla="*/ 9 h 52" name="T87"/>
                <a:gd fmla="*/ 27 w 44" name="T88"/>
                <a:gd fmla="*/ 8 h 52" name="T89"/>
                <a:gd fmla="*/ 27 w 44" name="T90"/>
                <a:gd fmla="*/ 11 h 52" name="T91"/>
                <a:gd fmla="*/ 40 w 44" name="T92"/>
                <a:gd fmla="*/ 20 h 52" name="T93"/>
                <a:gd fmla="*/ 37 w 44" name="T94"/>
                <a:gd fmla="*/ 20 h 52" name="T95"/>
                <a:gd fmla="*/ 38 w 44" name="T96"/>
                <a:gd fmla="*/ 25 h 52" name="T97"/>
                <a:gd fmla="*/ 36 w 44" name="T98"/>
                <a:gd fmla="*/ 30 h 52" name="T99"/>
                <a:gd fmla="*/ 41 w 44" name="T100"/>
                <a:gd fmla="*/ 35 h 52" name="T101"/>
                <a:gd fmla="*/ 39 w 44" name="T102"/>
                <a:gd fmla="*/ 40 h 52" name="T103"/>
                <a:gd fmla="*/ 32 w 44" name="T104"/>
                <a:gd fmla="*/ 44 h 52" name="T105"/>
                <a:gd fmla="*/ 30 w 44" name="T106"/>
                <a:gd fmla="*/ 44 h 52" name="T107"/>
                <a:gd fmla="*/ 24 w 44" name="T108"/>
                <a:gd fmla="*/ 42 h 52" name="T109"/>
                <a:gd fmla="*/ 25 w 44" name="T110"/>
                <a:gd fmla="*/ 32 h 52" name="T111"/>
                <a:gd fmla="*/ 30 w 44" name="T112"/>
                <a:gd fmla="*/ 25 h 52" name="T113"/>
                <a:gd fmla="*/ 23 w 44" name="T114"/>
                <a:gd fmla="*/ 25 h 52" name="T115"/>
                <a:gd fmla="*/ 27 w 44" name="T116"/>
                <a:gd fmla="*/ 7 h 52" name="T117"/>
                <a:gd fmla="*/ 20 w 44" name="T118"/>
                <a:gd fmla="*/ 5 h 52" name="T119"/>
                <a:gd fmla="*/ 24 w 44" name="T120"/>
                <a:gd fmla="*/ 1 h 52" name="T121"/>
                <a:gd fmla="*/ 2 w 44" name="T122"/>
                <a:gd fmla="*/ 33 h 52" name="T123"/>
                <a:gd fmla="*/ 43 w 44" name="T124"/>
                <a:gd fmla="*/ 37 h 5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2" w="44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gdLst>
                <a:gd fmla="*/ 6 w 35" name="T0"/>
                <a:gd fmla="*/ 16 h 23" name="T1"/>
                <a:gd fmla="*/ 8 w 35" name="T2"/>
                <a:gd fmla="*/ 21 h 23" name="T3"/>
                <a:gd fmla="*/ 15 w 35" name="T4"/>
                <a:gd fmla="*/ 13 h 23" name="T5"/>
                <a:gd fmla="*/ 13 w 35" name="T6"/>
                <a:gd fmla="*/ 21 h 23" name="T7"/>
                <a:gd fmla="*/ 8 w 35" name="T8"/>
                <a:gd fmla="*/ 22 h 23" name="T9"/>
                <a:gd fmla="*/ 11 w 35" name="T10"/>
                <a:gd fmla="*/ 14 h 23" name="T11"/>
                <a:gd fmla="*/ 14 w 35" name="T12"/>
                <a:gd fmla="*/ 13 h 23" name="T13"/>
                <a:gd fmla="*/ 15 w 35" name="T14"/>
                <a:gd fmla="*/ 13 h 23" name="T15"/>
                <a:gd fmla="*/ 9 w 35" name="T16"/>
                <a:gd fmla="*/ 22 h 23" name="T17"/>
                <a:gd fmla="*/ 27 w 35" name="T18"/>
                <a:gd fmla="*/ 7 h 23" name="T19"/>
                <a:gd fmla="*/ 29 w 35" name="T20"/>
                <a:gd fmla="*/ 6 h 23" name="T21"/>
                <a:gd fmla="*/ 28 w 35" name="T22"/>
                <a:gd fmla="*/ 14 h 23" name="T23"/>
                <a:gd fmla="*/ 30 w 35" name="T24"/>
                <a:gd fmla="*/ 6 h 23" name="T25"/>
                <a:gd fmla="*/ 24 w 35" name="T26"/>
                <a:gd fmla="*/ 15 h 23" name="T27"/>
                <a:gd fmla="*/ 21 w 35" name="T28"/>
                <a:gd fmla="*/ 10 h 23" name="T29"/>
                <a:gd fmla="*/ 25 w 35" name="T30"/>
                <a:gd fmla="*/ 15 h 23" name="T31"/>
                <a:gd fmla="*/ 23 w 35" name="T32"/>
                <a:gd fmla="*/ 0 h 23" name="T33"/>
                <a:gd fmla="*/ 23 w 35" name="T34"/>
                <a:gd fmla="*/ 5 h 23" name="T35"/>
                <a:gd fmla="*/ 23 w 35" name="T36"/>
                <a:gd fmla="*/ 3 h 23" name="T37"/>
                <a:gd fmla="*/ 25 w 35" name="T38"/>
                <a:gd fmla="*/ 2 h 23" name="T39"/>
                <a:gd fmla="*/ 30 w 35" name="T40"/>
                <a:gd fmla="*/ 5 h 23" name="T41"/>
                <a:gd fmla="*/ 20 w 35" name="T42"/>
                <a:gd fmla="*/ 8 h 23" name="T43"/>
                <a:gd fmla="*/ 17 w 35" name="T44"/>
                <a:gd fmla="*/ 11 h 23" name="T45"/>
                <a:gd fmla="*/ 14 w 35" name="T46"/>
                <a:gd fmla="*/ 11 h 23" name="T47"/>
                <a:gd fmla="*/ 9 w 35" name="T48"/>
                <a:gd fmla="*/ 13 h 23" name="T49"/>
                <a:gd fmla="*/ 6 w 35" name="T50"/>
                <a:gd fmla="*/ 9 h 23" name="T51"/>
                <a:gd fmla="*/ 7 w 35" name="T52"/>
                <a:gd fmla="*/ 10 h 23" name="T53"/>
                <a:gd fmla="*/ 9 w 35" name="T54"/>
                <a:gd fmla="*/ 11 h 23" name="T55"/>
                <a:gd fmla="*/ 5 w 35" name="T56"/>
                <a:gd fmla="*/ 8 h 23" name="T57"/>
                <a:gd fmla="*/ 2 w 35" name="T58"/>
                <a:gd fmla="*/ 17 h 23" name="T59"/>
                <a:gd fmla="*/ 2 w 35" name="T60"/>
                <a:gd fmla="*/ 19 h 23" name="T61"/>
                <a:gd fmla="*/ 3 w 35" name="T62"/>
                <a:gd fmla="*/ 19 h 23" name="T63"/>
                <a:gd fmla="*/ 5 w 35" name="T64"/>
                <a:gd fmla="*/ 22 h 23" name="T65"/>
                <a:gd fmla="*/ 16 w 35" name="T66"/>
                <a:gd fmla="*/ 21 h 23" name="T67"/>
                <a:gd fmla="*/ 18 w 35" name="T68"/>
                <a:gd fmla="*/ 12 h 23" name="T69"/>
                <a:gd fmla="*/ 21 w 35" name="T70"/>
                <a:gd fmla="*/ 15 h 23" name="T71"/>
                <a:gd fmla="*/ 31 w 35" name="T72"/>
                <a:gd fmla="*/ 14 h 23" name="T73"/>
                <a:gd fmla="*/ 33 w 35" name="T74"/>
                <a:gd fmla="*/ 6 h 23" name="T75"/>
                <a:gd fmla="*/ 27 w 35" name="T76"/>
                <a:gd fmla="*/ 1 h 2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3" w="35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3" name="Freeform 179"/>
            <p:cNvSpPr/>
            <p:nvPr/>
          </p:nvSpPr>
          <p:spPr bwMode="auto">
            <a:xfrm>
              <a:off x="3977" y="1927"/>
              <a:ext cx="14" cy="17"/>
            </a:xfrm>
            <a:custGeom>
              <a:gdLst>
                <a:gd fmla="*/ 12 w 14" name="T0"/>
                <a:gd fmla="*/ 0 h 17" name="T1"/>
                <a:gd fmla="*/ 0 w 14" name="T2"/>
                <a:gd fmla="*/ 17 h 17" name="T3"/>
                <a:gd fmla="*/ 2 w 14" name="T4"/>
                <a:gd fmla="*/ 17 h 17" name="T5"/>
                <a:gd fmla="*/ 14 w 14" name="T6"/>
                <a:gd fmla="*/ 0 h 17" name="T7"/>
                <a:gd fmla="*/ 12 w 14" name="T8"/>
                <a:gd fmla="*/ 0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4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4" name="Freeform 180"/>
            <p:cNvSpPr/>
            <p:nvPr/>
          </p:nvSpPr>
          <p:spPr bwMode="auto">
            <a:xfrm>
              <a:off x="3977" y="1927"/>
              <a:ext cx="14" cy="17"/>
            </a:xfrm>
            <a:custGeom>
              <a:gdLst>
                <a:gd fmla="*/ 12 w 14" name="T0"/>
                <a:gd fmla="*/ 0 h 17" name="T1"/>
                <a:gd fmla="*/ 0 w 14" name="T2"/>
                <a:gd fmla="*/ 17 h 17" name="T3"/>
                <a:gd fmla="*/ 2 w 14" name="T4"/>
                <a:gd fmla="*/ 17 h 17" name="T5"/>
                <a:gd fmla="*/ 14 w 14" name="T6"/>
                <a:gd fmla="*/ 0 h 17" name="T7"/>
                <a:gd fmla="*/ 12 w 14" name="T8"/>
                <a:gd fmla="*/ 0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4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5" name="Freeform 181"/>
            <p:cNvSpPr/>
            <p:nvPr/>
          </p:nvSpPr>
          <p:spPr bwMode="auto">
            <a:xfrm>
              <a:off x="3979" y="1934"/>
              <a:ext cx="12" cy="12"/>
            </a:xfrm>
            <a:custGeom>
              <a:gdLst>
                <a:gd fmla="*/ 10 w 12" name="T0"/>
                <a:gd fmla="*/ 0 h 12" name="T1"/>
                <a:gd fmla="*/ 0 w 12" name="T2"/>
                <a:gd fmla="*/ 12 h 12" name="T3"/>
                <a:gd fmla="*/ 3 w 12" name="T4"/>
                <a:gd fmla="*/ 12 h 12" name="T5"/>
                <a:gd fmla="*/ 12 w 12" name="T6"/>
                <a:gd fmla="*/ 0 h 12" name="T7"/>
                <a:gd fmla="*/ 10 w 12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6" name="Freeform 182"/>
            <p:cNvSpPr/>
            <p:nvPr/>
          </p:nvSpPr>
          <p:spPr bwMode="auto">
            <a:xfrm>
              <a:off x="3979" y="1934"/>
              <a:ext cx="12" cy="12"/>
            </a:xfrm>
            <a:custGeom>
              <a:gdLst>
                <a:gd fmla="*/ 10 w 12" name="T0"/>
                <a:gd fmla="*/ 0 h 12" name="T1"/>
                <a:gd fmla="*/ 0 w 12" name="T2"/>
                <a:gd fmla="*/ 12 h 12" name="T3"/>
                <a:gd fmla="*/ 3 w 12" name="T4"/>
                <a:gd fmla="*/ 12 h 12" name="T5"/>
                <a:gd fmla="*/ 12 w 12" name="T6"/>
                <a:gd fmla="*/ 0 h 12" name="T7"/>
                <a:gd fmla="*/ 10 w 12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7" name="Freeform 183"/>
            <p:cNvSpPr/>
            <p:nvPr/>
          </p:nvSpPr>
          <p:spPr bwMode="auto">
            <a:xfrm>
              <a:off x="3982" y="1939"/>
              <a:ext cx="7" cy="9"/>
            </a:xfrm>
            <a:custGeom>
              <a:gdLst>
                <a:gd fmla="*/ 3 w 3" name="T0"/>
                <a:gd fmla="*/ 0 h 4" name="T1"/>
                <a:gd fmla="*/ 1 w 3" name="T2"/>
                <a:gd fmla="*/ 3 h 4" name="T3"/>
                <a:gd fmla="*/ 0 w 3" name="T4"/>
                <a:gd fmla="*/ 4 h 4" name="T5"/>
                <a:gd fmla="*/ 1 w 3" name="T6"/>
                <a:gd fmla="*/ 4 h 4" name="T7"/>
                <a:gd fmla="*/ 1 w 3" name="T8"/>
                <a:gd fmla="*/ 4 h 4" name="T9"/>
                <a:gd fmla="*/ 1 w 3" name="T10"/>
                <a:gd fmla="*/ 4 h 4" name="T11"/>
                <a:gd fmla="*/ 1 w 3" name="T12"/>
                <a:gd fmla="*/ 3 h 4" name="T13"/>
                <a:gd fmla="*/ 3 w 3" name="T14"/>
                <a:gd fmla="*/ 0 h 4" name="T15"/>
                <a:gd fmla="*/ 3 w 3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3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gdLst>
                <a:gd fmla="*/ 27 w 45" name="T0"/>
                <a:gd fmla="*/ 31 h 42" name="T1"/>
                <a:gd fmla="*/ 34 w 45" name="T2"/>
                <a:gd fmla="*/ 32 h 42" name="T3"/>
                <a:gd fmla="*/ 24 w 45" name="T4"/>
                <a:gd fmla="*/ 28 h 42" name="T5"/>
                <a:gd fmla="*/ 32 w 45" name="T6"/>
                <a:gd fmla="*/ 32 h 42" name="T7"/>
                <a:gd fmla="*/ 38 w 45" name="T8"/>
                <a:gd fmla="*/ 28 h 42" name="T9"/>
                <a:gd fmla="*/ 31 w 45" name="T10"/>
                <a:gd fmla="*/ 33 h 42" name="T11"/>
                <a:gd fmla="*/ 20 w 45" name="T12"/>
                <a:gd fmla="*/ 29 h 42" name="T13"/>
                <a:gd fmla="*/ 14 w 45" name="T14"/>
                <a:gd fmla="*/ 33 h 42" name="T15"/>
                <a:gd fmla="*/ 14 w 45" name="T16"/>
                <a:gd fmla="*/ 27 h 42" name="T17"/>
                <a:gd fmla="*/ 15 w 45" name="T18"/>
                <a:gd fmla="*/ 26 h 42" name="T19"/>
                <a:gd fmla="*/ 30 w 45" name="T20"/>
                <a:gd fmla="*/ 22 h 42" name="T21"/>
                <a:gd fmla="*/ 27 w 45" name="T22"/>
                <a:gd fmla="*/ 20 h 42" name="T23"/>
                <a:gd fmla="*/ 28 w 45" name="T24"/>
                <a:gd fmla="*/ 18 h 42" name="T25"/>
                <a:gd fmla="*/ 24 w 45" name="T26"/>
                <a:gd fmla="*/ 19 h 42" name="T27"/>
                <a:gd fmla="*/ 13 w 45" name="T28"/>
                <a:gd fmla="*/ 23 h 42" name="T29"/>
                <a:gd fmla="*/ 19 w 45" name="T30"/>
                <a:gd fmla="*/ 20 h 42" name="T31"/>
                <a:gd fmla="*/ 33 w 45" name="T32"/>
                <a:gd fmla="*/ 23 h 42" name="T33"/>
                <a:gd fmla="*/ 21 w 45" name="T34"/>
                <a:gd fmla="*/ 20 h 42" name="T35"/>
                <a:gd fmla="*/ 16 w 45" name="T36"/>
                <a:gd fmla="*/ 16 h 42" name="T37"/>
                <a:gd fmla="*/ 14 w 45" name="T38"/>
                <a:gd fmla="*/ 15 h 42" name="T39"/>
                <a:gd fmla="*/ 9 w 45" name="T40"/>
                <a:gd fmla="*/ 16 h 42" name="T41"/>
                <a:gd fmla="*/ 7 w 45" name="T42"/>
                <a:gd fmla="*/ 15 h 42" name="T43"/>
                <a:gd fmla="*/ 7 w 45" name="T44"/>
                <a:gd fmla="*/ 14 h 42" name="T45"/>
                <a:gd fmla="*/ 6 w 45" name="T46"/>
                <a:gd fmla="*/ 14 h 42" name="T47"/>
                <a:gd fmla="*/ 22 w 45" name="T48"/>
                <a:gd fmla="*/ 12 h 42" name="T49"/>
                <a:gd fmla="*/ 28 w 45" name="T50"/>
                <a:gd fmla="*/ 10 h 42" name="T51"/>
                <a:gd fmla="*/ 34 w 45" name="T52"/>
                <a:gd fmla="*/ 10 h 42" name="T53"/>
                <a:gd fmla="*/ 28 w 45" name="T54"/>
                <a:gd fmla="*/ 9 h 42" name="T55"/>
                <a:gd fmla="*/ 29 w 45" name="T56"/>
                <a:gd fmla="*/ 7 h 42" name="T57"/>
                <a:gd fmla="*/ 14 w 45" name="T58"/>
                <a:gd fmla="*/ 3 h 42" name="T59"/>
                <a:gd fmla="*/ 28 w 45" name="T60"/>
                <a:gd fmla="*/ 6 h 42" name="T61"/>
                <a:gd fmla="*/ 10 w 45" name="T62"/>
                <a:gd fmla="*/ 7 h 42" name="T63"/>
                <a:gd fmla="*/ 15 w 45" name="T64"/>
                <a:gd fmla="*/ 6 h 42" name="T65"/>
                <a:gd fmla="*/ 11 w 45" name="T66"/>
                <a:gd fmla="*/ 6 h 42" name="T67"/>
                <a:gd fmla="*/ 44 w 45" name="T68"/>
                <a:gd fmla="*/ 1 h 42" name="T69"/>
                <a:gd fmla="*/ 37 w 45" name="T70"/>
                <a:gd fmla="*/ 11 h 42" name="T71"/>
                <a:gd fmla="*/ 15 w 45" name="T72"/>
                <a:gd fmla="*/ 2 h 42" name="T73"/>
                <a:gd fmla="*/ 11 w 45" name="T74"/>
                <a:gd fmla="*/ 9 h 42" name="T75"/>
                <a:gd fmla="*/ 16 w 45" name="T76"/>
                <a:gd fmla="*/ 10 h 42" name="T77"/>
                <a:gd fmla="*/ 21 w 45" name="T78"/>
                <a:gd fmla="*/ 11 h 42" name="T79"/>
                <a:gd fmla="*/ 23 w 45" name="T80"/>
                <a:gd fmla="*/ 0 h 42" name="T81"/>
                <a:gd fmla="*/ 3 w 45" name="T82"/>
                <a:gd fmla="*/ 9 h 42" name="T83"/>
                <a:gd fmla="*/ 3 w 45" name="T84"/>
                <a:gd fmla="*/ 12 h 42" name="T85"/>
                <a:gd fmla="*/ 0 w 45" name="T86"/>
                <a:gd fmla="*/ 15 h 42" name="T87"/>
                <a:gd fmla="*/ 0 w 45" name="T88"/>
                <a:gd fmla="*/ 18 h 42" name="T89"/>
                <a:gd fmla="*/ 12 w 45" name="T90"/>
                <a:gd fmla="*/ 23 h 42" name="T91"/>
                <a:gd fmla="*/ 14 w 45" name="T92"/>
                <a:gd fmla="*/ 28 h 42" name="T93"/>
                <a:gd fmla="*/ 2 w 45" name="T94"/>
                <a:gd fmla="*/ 25 h 42" name="T95"/>
                <a:gd fmla="*/ 12 w 45" name="T96"/>
                <a:gd fmla="*/ 32 h 42" name="T97"/>
                <a:gd fmla="*/ 33 w 45" name="T98"/>
                <a:gd fmla="*/ 41 h 42" name="T99"/>
                <a:gd fmla="*/ 37 w 45" name="T100"/>
                <a:gd fmla="*/ 38 h 42" name="T101"/>
                <a:gd fmla="*/ 33 w 45" name="T102"/>
                <a:gd fmla="*/ 38 h 42" name="T103"/>
                <a:gd fmla="*/ 34 w 45" name="T104"/>
                <a:gd fmla="*/ 37 h 42" name="T105"/>
                <a:gd fmla="*/ 39 w 45" name="T106"/>
                <a:gd fmla="*/ 26 h 42" name="T107"/>
                <a:gd fmla="*/ 44 w 45" name="T108"/>
                <a:gd fmla="*/ 21 h 42" name="T109"/>
                <a:gd fmla="*/ 27 w 45" name="T110"/>
                <a:gd fmla="*/ 25 h 42" name="T111"/>
                <a:gd fmla="*/ 24 w 45" name="T112"/>
                <a:gd fmla="*/ 23 h 42" name="T113"/>
                <a:gd fmla="*/ 45 w 45" name="T114"/>
                <a:gd fmla="*/ 7 h 42" name="T115"/>
                <a:gd fmla="*/ 34 w 45" name="T116"/>
                <a:gd fmla="*/ 16 h 42" name="T117"/>
                <a:gd fmla="*/ 37 w 45" name="T118"/>
                <a:gd fmla="*/ 15 h 42" name="T119"/>
                <a:gd fmla="*/ 24 w 45" name="T120"/>
                <a:gd fmla="*/ 0 h 4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42" w="45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3979" y="2101"/>
              <a:ext cx="12" cy="2"/>
            </a:xfrm>
            <a:custGeom>
              <a:gdLst>
                <a:gd fmla="*/ 3 w 12" name="T0"/>
                <a:gd fmla="*/ 0 h 2" name="T1"/>
                <a:gd fmla="*/ 0 w 12" name="T2"/>
                <a:gd fmla="*/ 0 h 2" name="T3"/>
                <a:gd fmla="*/ 3 w 12" name="T4"/>
                <a:gd fmla="*/ 0 h 2" name="T5"/>
                <a:gd fmla="*/ 10 w 12" name="T6"/>
                <a:gd fmla="*/ 2 h 2" name="T7"/>
                <a:gd fmla="*/ 12 w 12" name="T8"/>
                <a:gd fmla="*/ 2 h 2" name="T9"/>
                <a:gd fmla="*/ 10 w 12" name="T10"/>
                <a:gd fmla="*/ 0 h 2" name="T11"/>
                <a:gd fmla="*/ 3 w 12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1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3979" y="2101"/>
              <a:ext cx="12" cy="2"/>
            </a:xfrm>
            <a:custGeom>
              <a:gdLst>
                <a:gd fmla="*/ 3 w 12" name="T0"/>
                <a:gd fmla="*/ 0 h 2" name="T1"/>
                <a:gd fmla="*/ 0 w 12" name="T2"/>
                <a:gd fmla="*/ 0 h 2" name="T3"/>
                <a:gd fmla="*/ 3 w 12" name="T4"/>
                <a:gd fmla="*/ 0 h 2" name="T5"/>
                <a:gd fmla="*/ 10 w 12" name="T6"/>
                <a:gd fmla="*/ 2 h 2" name="T7"/>
                <a:gd fmla="*/ 12 w 12" name="T8"/>
                <a:gd fmla="*/ 2 h 2" name="T9"/>
                <a:gd fmla="*/ 10 w 12" name="T10"/>
                <a:gd fmla="*/ 0 h 2" name="T11"/>
                <a:gd fmla="*/ 3 w 12" name="T12"/>
                <a:gd fmla="*/ 0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1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3974" y="2120"/>
              <a:ext cx="10" cy="5"/>
            </a:xfrm>
            <a:custGeom>
              <a:gdLst>
                <a:gd fmla="*/ 0 w 10" name="T0"/>
                <a:gd fmla="*/ 0 h 5" name="T1"/>
                <a:gd fmla="*/ 0 w 10" name="T2"/>
                <a:gd fmla="*/ 2 h 5" name="T3"/>
                <a:gd fmla="*/ 0 w 10" name="T4"/>
                <a:gd fmla="*/ 2 h 5" name="T5"/>
                <a:gd fmla="*/ 10 w 10" name="T6"/>
                <a:gd fmla="*/ 5 h 5" name="T7"/>
                <a:gd fmla="*/ 10 w 10" name="T8"/>
                <a:gd fmla="*/ 5 h 5" name="T9"/>
                <a:gd fmla="*/ 10 w 10" name="T10"/>
                <a:gd fmla="*/ 5 h 5" name="T11"/>
                <a:gd fmla="*/ 10 w 10" name="T12"/>
                <a:gd fmla="*/ 5 h 5" name="T13"/>
                <a:gd fmla="*/ 0 w 10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1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3974" y="2120"/>
              <a:ext cx="10" cy="5"/>
            </a:xfrm>
            <a:custGeom>
              <a:gdLst>
                <a:gd fmla="*/ 0 w 10" name="T0"/>
                <a:gd fmla="*/ 0 h 5" name="T1"/>
                <a:gd fmla="*/ 0 w 10" name="T2"/>
                <a:gd fmla="*/ 2 h 5" name="T3"/>
                <a:gd fmla="*/ 0 w 10" name="T4"/>
                <a:gd fmla="*/ 2 h 5" name="T5"/>
                <a:gd fmla="*/ 10 w 10" name="T6"/>
                <a:gd fmla="*/ 5 h 5" name="T7"/>
                <a:gd fmla="*/ 10 w 10" name="T8"/>
                <a:gd fmla="*/ 5 h 5" name="T9"/>
                <a:gd fmla="*/ 10 w 10" name="T10"/>
                <a:gd fmla="*/ 5 h 5" name="T11"/>
                <a:gd fmla="*/ 10 w 10" name="T12"/>
                <a:gd fmla="*/ 5 h 5" name="T13"/>
                <a:gd fmla="*/ 0 w 10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1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3977" y="2141"/>
              <a:ext cx="9" cy="5"/>
            </a:xfrm>
            <a:custGeom>
              <a:gdLst>
                <a:gd fmla="*/ 0 w 9" name="T0"/>
                <a:gd fmla="*/ 0 h 5" name="T1"/>
                <a:gd fmla="*/ 0 w 9" name="T2"/>
                <a:gd fmla="*/ 0 h 5" name="T3"/>
                <a:gd fmla="*/ 0 w 9" name="T4"/>
                <a:gd fmla="*/ 0 h 5" name="T5"/>
                <a:gd fmla="*/ 9 w 9" name="T6"/>
                <a:gd fmla="*/ 5 h 5" name="T7"/>
                <a:gd fmla="*/ 9 w 9" name="T8"/>
                <a:gd fmla="*/ 5 h 5" name="T9"/>
                <a:gd fmla="*/ 9 w 9" name="T10"/>
                <a:gd fmla="*/ 5 h 5" name="T11"/>
                <a:gd fmla="*/ 9 w 9" name="T12"/>
                <a:gd fmla="*/ 5 h 5" name="T13"/>
                <a:gd fmla="*/ 0 w 9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3977" y="2141"/>
              <a:ext cx="9" cy="5"/>
            </a:xfrm>
            <a:custGeom>
              <a:gdLst>
                <a:gd fmla="*/ 0 w 9" name="T0"/>
                <a:gd fmla="*/ 0 h 5" name="T1"/>
                <a:gd fmla="*/ 0 w 9" name="T2"/>
                <a:gd fmla="*/ 0 h 5" name="T3"/>
                <a:gd fmla="*/ 0 w 9" name="T4"/>
                <a:gd fmla="*/ 0 h 5" name="T5"/>
                <a:gd fmla="*/ 9 w 9" name="T6"/>
                <a:gd fmla="*/ 5 h 5" name="T7"/>
                <a:gd fmla="*/ 9 w 9" name="T8"/>
                <a:gd fmla="*/ 5 h 5" name="T9"/>
                <a:gd fmla="*/ 9 w 9" name="T10"/>
                <a:gd fmla="*/ 5 h 5" name="T11"/>
                <a:gd fmla="*/ 9 w 9" name="T12"/>
                <a:gd fmla="*/ 5 h 5" name="T13"/>
                <a:gd fmla="*/ 0 w 9" name="T14"/>
                <a:gd fmla="*/ 0 h 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"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gdLst>
                <a:gd fmla="*/ 30 w 37" name="T0"/>
                <a:gd fmla="*/ 41 h 48" name="T1"/>
                <a:gd fmla="*/ 26 w 37" name="T2"/>
                <a:gd fmla="*/ 46 h 48" name="T3"/>
                <a:gd fmla="*/ 28 w 37" name="T4"/>
                <a:gd fmla="*/ 41 h 48" name="T5"/>
                <a:gd fmla="*/ 14 w 37" name="T6"/>
                <a:gd fmla="*/ 41 h 48" name="T7"/>
                <a:gd fmla="*/ 15 w 37" name="T8"/>
                <a:gd fmla="*/ 41 h 48" name="T9"/>
                <a:gd fmla="*/ 17 w 37" name="T10"/>
                <a:gd fmla="*/ 40 h 48" name="T11"/>
                <a:gd fmla="*/ 19 w 37" name="T12"/>
                <a:gd fmla="*/ 39 h 48" name="T13"/>
                <a:gd fmla="*/ 22 w 37" name="T14"/>
                <a:gd fmla="*/ 39 h 48" name="T15"/>
                <a:gd fmla="*/ 29 w 37" name="T16"/>
                <a:gd fmla="*/ 36 h 48" name="T17"/>
                <a:gd fmla="*/ 30 w 37" name="T18"/>
                <a:gd fmla="*/ 35 h 48" name="T19"/>
                <a:gd fmla="*/ 32 w 37" name="T20"/>
                <a:gd fmla="*/ 35 h 48" name="T21"/>
                <a:gd fmla="*/ 8 w 37" name="T22"/>
                <a:gd fmla="*/ 29 h 48" name="T23"/>
                <a:gd fmla="*/ 9 w 37" name="T24"/>
                <a:gd fmla="*/ 30 h 48" name="T25"/>
                <a:gd fmla="*/ 11 w 37" name="T26"/>
                <a:gd fmla="*/ 30 h 48" name="T27"/>
                <a:gd fmla="*/ 18 w 37" name="T28"/>
                <a:gd fmla="*/ 29 h 48" name="T29"/>
                <a:gd fmla="*/ 14 w 37" name="T30"/>
                <a:gd fmla="*/ 29 h 48" name="T31"/>
                <a:gd fmla="*/ 16 w 37" name="T32"/>
                <a:gd fmla="*/ 27 h 48" name="T33"/>
                <a:gd fmla="*/ 25 w 37" name="T34"/>
                <a:gd fmla="*/ 23 h 48" name="T35"/>
                <a:gd fmla="*/ 26 w 37" name="T36"/>
                <a:gd fmla="*/ 24 h 48" name="T37"/>
                <a:gd fmla="*/ 11 w 37" name="T38"/>
                <a:gd fmla="*/ 22 h 48" name="T39"/>
                <a:gd fmla="*/ 28 w 37" name="T40"/>
                <a:gd fmla="*/ 24 h 48" name="T41"/>
                <a:gd fmla="*/ 31 w 37" name="T42"/>
                <a:gd fmla="*/ 23 h 48" name="T43"/>
                <a:gd fmla="*/ 10 w 37" name="T44"/>
                <a:gd fmla="*/ 20 h 48" name="T45"/>
                <a:gd fmla="*/ 8 w 37" name="T46"/>
                <a:gd fmla="*/ 18 h 48" name="T47"/>
                <a:gd fmla="*/ 6 w 37" name="T48"/>
                <a:gd fmla="*/ 17 h 48" name="T49"/>
                <a:gd fmla="*/ 5 w 37" name="T50"/>
                <a:gd fmla="*/ 16 h 48" name="T51"/>
                <a:gd fmla="*/ 3 w 37" name="T52"/>
                <a:gd fmla="*/ 16 h 48" name="T53"/>
                <a:gd fmla="*/ 27 w 37" name="T54"/>
                <a:gd fmla="*/ 13 h 48" name="T55"/>
                <a:gd fmla="*/ 29 w 37" name="T56"/>
                <a:gd fmla="*/ 6 h 48" name="T57"/>
                <a:gd fmla="*/ 29 w 37" name="T58"/>
                <a:gd fmla="*/ 7 h 48" name="T59"/>
                <a:gd fmla="*/ 25 w 37" name="T60"/>
                <a:gd fmla="*/ 17 h 48" name="T61"/>
                <a:gd fmla="*/ 26 w 37" name="T62"/>
                <a:gd fmla="*/ 17 h 48" name="T63"/>
                <a:gd fmla="*/ 24 w 37" name="T64"/>
                <a:gd fmla="*/ 22 h 48" name="T65"/>
                <a:gd fmla="*/ 25 w 37" name="T66"/>
                <a:gd fmla="*/ 27 h 48" name="T67"/>
                <a:gd fmla="*/ 25 w 37" name="T68"/>
                <a:gd fmla="*/ 27 h 48" name="T69"/>
                <a:gd fmla="*/ 27 w 37" name="T70"/>
                <a:gd fmla="*/ 33 h 48" name="T71"/>
                <a:gd fmla="*/ 21 w 37" name="T72"/>
                <a:gd fmla="*/ 35 h 48" name="T73"/>
                <a:gd fmla="*/ 19 w 37" name="T74"/>
                <a:gd fmla="*/ 30 h 48" name="T75"/>
                <a:gd fmla="*/ 17 w 37" name="T76"/>
                <a:gd fmla="*/ 26 h 48" name="T77"/>
                <a:gd fmla="*/ 7 w 37" name="T78"/>
                <a:gd fmla="*/ 24 h 48" name="T79"/>
                <a:gd fmla="*/ 13 w 37" name="T80"/>
                <a:gd fmla="*/ 23 h 48" name="T81"/>
                <a:gd fmla="*/ 19 w 37" name="T82"/>
                <a:gd fmla="*/ 20 h 48" name="T83"/>
                <a:gd fmla="*/ 1 w 37" name="T84"/>
                <a:gd fmla="*/ 11 h 48" name="T85"/>
                <a:gd fmla="*/ 7 w 37" name="T86"/>
                <a:gd fmla="*/ 21 h 48" name="T87"/>
                <a:gd fmla="*/ 7 w 37" name="T88"/>
                <a:gd fmla="*/ 29 h 48" name="T89"/>
                <a:gd fmla="*/ 14 w 37" name="T90"/>
                <a:gd fmla="*/ 30 h 48" name="T91"/>
                <a:gd fmla="*/ 11 w 37" name="T92"/>
                <a:gd fmla="*/ 38 h 48" name="T93"/>
                <a:gd fmla="*/ 24 w 37" name="T94"/>
                <a:gd fmla="*/ 45 h 48" name="T95"/>
                <a:gd fmla="*/ 26 w 37" name="T96"/>
                <a:gd fmla="*/ 48 h 48" name="T97"/>
                <a:gd fmla="*/ 30 w 37" name="T98"/>
                <a:gd fmla="*/ 46 h 48" name="T99"/>
                <a:gd fmla="*/ 31 w 37" name="T100"/>
                <a:gd fmla="*/ 40 h 48" name="T101"/>
                <a:gd fmla="*/ 36 w 37" name="T102"/>
                <a:gd fmla="*/ 30 h 48" name="T103"/>
                <a:gd fmla="*/ 26 w 37" name="T104"/>
                <a:gd fmla="*/ 25 h 48" name="T105"/>
                <a:gd fmla="*/ 31 w 37" name="T106"/>
                <a:gd fmla="*/ 24 h 48" name="T107"/>
                <a:gd fmla="*/ 31 w 37" name="T108"/>
                <a:gd fmla="*/ 14 h 48" name="T109"/>
                <a:gd fmla="*/ 30 w 37" name="T110"/>
                <a:gd fmla="*/ 0 h 4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8" w="37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gdLst>
                <a:gd fmla="*/ 24 w 32" name="T0"/>
                <a:gd fmla="*/ 50 h 51" name="T1"/>
                <a:gd fmla="*/ 22 w 32" name="T2"/>
                <a:gd fmla="*/ 49 h 51" name="T3"/>
                <a:gd fmla="*/ 20 w 32" name="T4"/>
                <a:gd fmla="*/ 49 h 51" name="T5"/>
                <a:gd fmla="*/ 28 w 32" name="T6"/>
                <a:gd fmla="*/ 46 h 51" name="T7"/>
                <a:gd fmla="*/ 16 w 32" name="T8"/>
                <a:gd fmla="*/ 48 h 51" name="T9"/>
                <a:gd fmla="*/ 27 w 32" name="T10"/>
                <a:gd fmla="*/ 49 h 51" name="T11"/>
                <a:gd fmla="*/ 29 w 32" name="T12"/>
                <a:gd fmla="*/ 49 h 51" name="T13"/>
                <a:gd fmla="*/ 16 w 32" name="T14"/>
                <a:gd fmla="*/ 48 h 51" name="T15"/>
                <a:gd fmla="*/ 3 w 32" name="T16"/>
                <a:gd fmla="*/ 46 h 51" name="T17"/>
                <a:gd fmla="*/ 12 w 32" name="T18"/>
                <a:gd fmla="*/ 47 h 51" name="T19"/>
                <a:gd fmla="*/ 5 w 32" name="T20"/>
                <a:gd fmla="*/ 45 h 51" name="T21"/>
                <a:gd fmla="*/ 11 w 32" name="T22"/>
                <a:gd fmla="*/ 44 h 51" name="T23"/>
                <a:gd fmla="*/ 9 w 32" name="T24"/>
                <a:gd fmla="*/ 43 h 51" name="T25"/>
                <a:gd fmla="*/ 9 w 32" name="T26"/>
                <a:gd fmla="*/ 47 h 51" name="T27"/>
                <a:gd fmla="*/ 4 w 32" name="T28"/>
                <a:gd fmla="*/ 43 h 51" name="T29"/>
                <a:gd fmla="*/ 2 w 32" name="T30"/>
                <a:gd fmla="*/ 41 h 51" name="T31"/>
                <a:gd fmla="*/ 1 w 32" name="T32"/>
                <a:gd fmla="*/ 39 h 51" name="T33"/>
                <a:gd fmla="*/ 23 w 32" name="T34"/>
                <a:gd fmla="*/ 29 h 51" name="T35"/>
                <a:gd fmla="*/ 22 w 32" name="T36"/>
                <a:gd fmla="*/ 31 h 51" name="T37"/>
                <a:gd fmla="*/ 20 w 32" name="T38"/>
                <a:gd fmla="*/ 31 h 51" name="T39"/>
                <a:gd fmla="*/ 18 w 32" name="T40"/>
                <a:gd fmla="*/ 31 h 51" name="T41"/>
                <a:gd fmla="*/ 16 w 32" name="T42"/>
                <a:gd fmla="*/ 30 h 51" name="T43"/>
                <a:gd fmla="*/ 4 w 32" name="T44"/>
                <a:gd fmla="*/ 28 h 51" name="T45"/>
                <a:gd fmla="*/ 5 w 32" name="T46"/>
                <a:gd fmla="*/ 31 h 51" name="T47"/>
                <a:gd fmla="*/ 7 w 32" name="T48"/>
                <a:gd fmla="*/ 31 h 51" name="T49"/>
                <a:gd fmla="*/ 28 w 32" name="T50"/>
                <a:gd fmla="*/ 15 h 51" name="T51"/>
                <a:gd fmla="*/ 22 w 32" name="T52"/>
                <a:gd fmla="*/ 18 h 51" name="T53"/>
                <a:gd fmla="*/ 20 w 32" name="T54"/>
                <a:gd fmla="*/ 14 h 51" name="T55"/>
                <a:gd fmla="*/ 28 w 32" name="T56"/>
                <a:gd fmla="*/ 14 h 51" name="T57"/>
                <a:gd fmla="*/ 24 w 32" name="T58"/>
                <a:gd fmla="*/ 17 h 51" name="T59"/>
                <a:gd fmla="*/ 26 w 32" name="T60"/>
                <a:gd fmla="*/ 14 h 51" name="T61"/>
                <a:gd fmla="*/ 21 w 32" name="T62"/>
                <a:gd fmla="*/ 11 h 51" name="T63"/>
                <a:gd fmla="*/ 14 w 32" name="T64"/>
                <a:gd fmla="*/ 14 h 51" name="T65"/>
                <a:gd fmla="*/ 21 w 32" name="T66"/>
                <a:gd fmla="*/ 11 h 51" name="T67"/>
                <a:gd fmla="*/ 16 w 32" name="T68"/>
                <a:gd fmla="*/ 11 h 51" name="T69"/>
                <a:gd fmla="*/ 18 w 32" name="T70"/>
                <a:gd fmla="*/ 10 h 51" name="T71"/>
                <a:gd fmla="*/ 7 w 32" name="T72"/>
                <a:gd fmla="*/ 8 h 51" name="T73"/>
                <a:gd fmla="*/ 19 w 32" name="T74"/>
                <a:gd fmla="*/ 9 h 51" name="T75"/>
                <a:gd fmla="*/ 14 w 32" name="T76"/>
                <a:gd fmla="*/ 17 h 51" name="T77"/>
                <a:gd fmla="*/ 16 w 32" name="T78"/>
                <a:gd fmla="*/ 27 h 51" name="T79"/>
                <a:gd fmla="*/ 29 w 32" name="T80"/>
                <a:gd fmla="*/ 38 h 51" name="T81"/>
                <a:gd fmla="*/ 3 w 32" name="T82"/>
                <a:gd fmla="*/ 40 h 51" name="T83"/>
                <a:gd fmla="*/ 9 w 32" name="T84"/>
                <a:gd fmla="*/ 27 h 51" name="T85"/>
                <a:gd fmla="*/ 8 w 32" name="T86"/>
                <a:gd fmla="*/ 27 h 51" name="T87"/>
                <a:gd fmla="*/ 12 w 32" name="T88"/>
                <a:gd fmla="*/ 1 h 51" name="T89"/>
                <a:gd fmla="*/ 1 w 32" name="T90"/>
                <a:gd fmla="*/ 27 h 51" name="T91"/>
                <a:gd fmla="*/ 5 w 32" name="T92"/>
                <a:gd fmla="*/ 32 h 51" name="T93"/>
                <a:gd fmla="*/ 0 w 32" name="T94"/>
                <a:gd fmla="*/ 41 h 51" name="T95"/>
                <a:gd fmla="*/ 4 w 32" name="T96"/>
                <a:gd fmla="*/ 50 h 51" name="T97"/>
                <a:gd fmla="*/ 30 w 32" name="T98"/>
                <a:gd fmla="*/ 50 h 51" name="T99"/>
                <a:gd fmla="*/ 32 w 32" name="T100"/>
                <a:gd fmla="*/ 44 h 51" name="T101"/>
                <a:gd fmla="*/ 30 w 32" name="T102"/>
                <a:gd fmla="*/ 37 h 51" name="T103"/>
                <a:gd fmla="*/ 24 w 32" name="T104"/>
                <a:gd fmla="*/ 32 h 51" name="T105"/>
                <a:gd fmla="*/ 16 w 32" name="T106"/>
                <a:gd fmla="*/ 21 h 51" name="T107"/>
                <a:gd fmla="*/ 20 w 32" name="T108"/>
                <a:gd fmla="*/ 17 h 51" name="T109"/>
                <a:gd fmla="*/ 29 w 32" name="T110"/>
                <a:gd fmla="*/ 16 h 5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51" w="32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gdLst>
                <a:gd fmla="*/ 35 w 44" name="T0"/>
                <a:gd fmla="*/ 26 h 27" name="T1"/>
                <a:gd fmla="*/ 43 w 44" name="T2"/>
                <a:gd fmla="*/ 14 h 27" name="T3"/>
                <a:gd fmla="*/ 43 w 44" name="T4"/>
                <a:gd fmla="*/ 26 h 27" name="T5"/>
                <a:gd fmla="*/ 35 w 44" name="T6"/>
                <a:gd fmla="*/ 26 h 27" name="T7"/>
                <a:gd fmla="*/ 5 w 44" name="T8"/>
                <a:gd fmla="*/ 26 h 27" name="T9"/>
                <a:gd fmla="*/ 2 w 44" name="T10"/>
                <a:gd fmla="*/ 26 h 27" name="T11"/>
                <a:gd fmla="*/ 2 w 44" name="T12"/>
                <a:gd fmla="*/ 10 h 27" name="T13"/>
                <a:gd fmla="*/ 1 w 44" name="T14"/>
                <a:gd fmla="*/ 8 h 27" name="T15"/>
                <a:gd fmla="*/ 2 w 44" name="T16"/>
                <a:gd fmla="*/ 2 h 27" name="T17"/>
                <a:gd fmla="*/ 2 w 44" name="T18"/>
                <a:gd fmla="*/ 1 h 27" name="T19"/>
                <a:gd fmla="*/ 21 w 44" name="T20"/>
                <a:gd fmla="*/ 1 h 27" name="T21"/>
                <a:gd fmla="*/ 4 w 44" name="T22"/>
                <a:gd fmla="*/ 25 h 27" name="T23"/>
                <a:gd fmla="*/ 5 w 44" name="T24"/>
                <a:gd fmla="*/ 26 h 27" name="T25"/>
                <a:gd fmla="*/ 5 w 44" name="T26"/>
                <a:gd fmla="*/ 26 h 27" name="T27"/>
                <a:gd fmla="*/ 22 w 44" name="T28"/>
                <a:gd fmla="*/ 1 h 27" name="T29"/>
                <a:gd fmla="*/ 30 w 44" name="T30"/>
                <a:gd fmla="*/ 1 h 27" name="T31"/>
                <a:gd fmla="*/ 13 w 44" name="T32"/>
                <a:gd fmla="*/ 25 h 27" name="T33"/>
                <a:gd fmla="*/ 13 w 44" name="T34"/>
                <a:gd fmla="*/ 26 h 27" name="T35"/>
                <a:gd fmla="*/ 11 w 44" name="T36"/>
                <a:gd fmla="*/ 26 h 27" name="T37"/>
                <a:gd fmla="*/ 10 w 44" name="T38"/>
                <a:gd fmla="*/ 26 h 27" name="T39"/>
                <a:gd fmla="*/ 6 w 44" name="T40"/>
                <a:gd fmla="*/ 26 h 27" name="T41"/>
                <a:gd fmla="*/ 5 w 44" name="T42"/>
                <a:gd fmla="*/ 26 h 27" name="T43"/>
                <a:gd fmla="*/ 14 w 44" name="T44"/>
                <a:gd fmla="*/ 26 h 27" name="T45"/>
                <a:gd fmla="*/ 31 w 44" name="T46"/>
                <a:gd fmla="*/ 1 h 27" name="T47"/>
                <a:gd fmla="*/ 38 w 44" name="T48"/>
                <a:gd fmla="*/ 1 h 27" name="T49"/>
                <a:gd fmla="*/ 43 w 44" name="T50"/>
                <a:gd fmla="*/ 1 h 27" name="T51"/>
                <a:gd fmla="*/ 43 w 44" name="T52"/>
                <a:gd fmla="*/ 3 h 27" name="T53"/>
                <a:gd fmla="*/ 43 w 44" name="T54"/>
                <a:gd fmla="*/ 3 h 27" name="T55"/>
                <a:gd fmla="*/ 43 w 44" name="T56"/>
                <a:gd fmla="*/ 13 h 27" name="T57"/>
                <a:gd fmla="*/ 43 w 44" name="T58"/>
                <a:gd fmla="*/ 13 h 27" name="T59"/>
                <a:gd fmla="*/ 34 w 44" name="T60"/>
                <a:gd fmla="*/ 25 h 27" name="T61"/>
                <a:gd fmla="*/ 35 w 44" name="T62"/>
                <a:gd fmla="*/ 26 h 27" name="T63"/>
                <a:gd fmla="*/ 14 w 44" name="T64"/>
                <a:gd fmla="*/ 26 h 27" name="T65"/>
                <a:gd fmla="*/ 22 w 44" name="T66"/>
                <a:gd fmla="*/ 0 h 27" name="T67"/>
                <a:gd fmla="*/ 22 w 44" name="T68"/>
                <a:gd fmla="*/ 0 h 27" name="T69"/>
                <a:gd fmla="*/ 2 w 44" name="T70"/>
                <a:gd fmla="*/ 0 h 27" name="T71"/>
                <a:gd fmla="*/ 1 w 44" name="T72"/>
                <a:gd fmla="*/ 1 h 27" name="T73"/>
                <a:gd fmla="*/ 0 w 44" name="T74"/>
                <a:gd fmla="*/ 8 h 27" name="T75"/>
                <a:gd fmla="*/ 1 w 44" name="T76"/>
                <a:gd fmla="*/ 10 h 27" name="T77"/>
                <a:gd fmla="*/ 1 w 44" name="T78"/>
                <a:gd fmla="*/ 26 h 27" name="T79"/>
                <a:gd fmla="*/ 2 w 44" name="T80"/>
                <a:gd fmla="*/ 27 h 27" name="T81"/>
                <a:gd fmla="*/ 6 w 44" name="T82"/>
                <a:gd fmla="*/ 27 h 27" name="T83"/>
                <a:gd fmla="*/ 10 w 44" name="T84"/>
                <a:gd fmla="*/ 27 h 27" name="T85"/>
                <a:gd fmla="*/ 43 w 44" name="T86"/>
                <a:gd fmla="*/ 27 h 27" name="T87"/>
                <a:gd fmla="*/ 44 w 44" name="T88"/>
                <a:gd fmla="*/ 26 h 27" name="T89"/>
                <a:gd fmla="*/ 44 w 44" name="T90"/>
                <a:gd fmla="*/ 3 h 27" name="T91"/>
                <a:gd fmla="*/ 44 w 44" name="T92"/>
                <a:gd fmla="*/ 3 h 27" name="T93"/>
                <a:gd fmla="*/ 44 w 44" name="T94"/>
                <a:gd fmla="*/ 1 h 27" name="T95"/>
                <a:gd fmla="*/ 43 w 44" name="T96"/>
                <a:gd fmla="*/ 0 h 27" name="T97"/>
                <a:gd fmla="*/ 22 w 44" name="T98"/>
                <a:gd fmla="*/ 0 h 27" name="T99"/>
                <a:gd fmla="*/ 22 w 44" name="T100"/>
                <a:gd fmla="*/ 0 h 2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7" w="44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gdLst>
                <a:gd fmla="*/ 4 w 44" name="T0"/>
                <a:gd fmla="*/ 36 h 40" name="T1"/>
                <a:gd fmla="*/ 16 w 44" name="T2"/>
                <a:gd fmla="*/ 39 h 40" name="T3"/>
                <a:gd fmla="*/ 16 w 44" name="T4"/>
                <a:gd fmla="*/ 39 h 40" name="T5"/>
                <a:gd fmla="*/ 28 w 44" name="T6"/>
                <a:gd fmla="*/ 34 h 40" name="T7"/>
                <a:gd fmla="*/ 30 w 44" name="T8"/>
                <a:gd fmla="*/ 15 h 40" name="T9"/>
                <a:gd fmla="*/ 35 w 44" name="T10"/>
                <a:gd fmla="*/ 12 h 40" name="T11"/>
                <a:gd fmla="*/ 37 w 44" name="T12"/>
                <a:gd fmla="*/ 20 h 40" name="T13"/>
                <a:gd fmla="*/ 30 w 44" name="T14"/>
                <a:gd fmla="*/ 20 h 40" name="T15"/>
                <a:gd fmla="*/ 35 w 44" name="T16"/>
                <a:gd fmla="*/ 8 h 40" name="T17"/>
                <a:gd fmla="*/ 33 w 44" name="T18"/>
                <a:gd fmla="*/ 26 h 40" name="T19"/>
                <a:gd fmla="*/ 30 w 44" name="T20"/>
                <a:gd fmla="*/ 22 h 40" name="T21"/>
                <a:gd fmla="*/ 39 w 44" name="T22"/>
                <a:gd fmla="*/ 13 h 40" name="T23"/>
                <a:gd fmla="*/ 31 w 44" name="T24"/>
                <a:gd fmla="*/ 12 h 40" name="T25"/>
                <a:gd fmla="*/ 30 w 44" name="T26"/>
                <a:gd fmla="*/ 11 h 40" name="T27"/>
                <a:gd fmla="*/ 29 w 44" name="T28"/>
                <a:gd fmla="*/ 8 h 40" name="T29"/>
                <a:gd fmla="*/ 24 w 44" name="T30"/>
                <a:gd fmla="*/ 15 h 40" name="T31"/>
                <a:gd fmla="*/ 24 w 44" name="T32"/>
                <a:gd fmla="*/ 15 h 40" name="T33"/>
                <a:gd fmla="*/ 29 w 44" name="T34"/>
                <a:gd fmla="*/ 10 h 40" name="T35"/>
                <a:gd fmla="*/ 25 w 44" name="T36"/>
                <a:gd fmla="*/ 22 h 40" name="T37"/>
                <a:gd fmla="*/ 25 w 44" name="T38"/>
                <a:gd fmla="*/ 22 h 40" name="T39"/>
                <a:gd fmla="*/ 28 w 44" name="T40"/>
                <a:gd fmla="*/ 20 h 40" name="T41"/>
                <a:gd fmla="*/ 25 w 44" name="T42"/>
                <a:gd fmla="*/ 26 h 40" name="T43"/>
                <a:gd fmla="*/ 28 w 44" name="T44"/>
                <a:gd fmla="*/ 31 h 40" name="T45"/>
                <a:gd fmla="*/ 24 w 44" name="T46"/>
                <a:gd fmla="*/ 36 h 40" name="T47"/>
                <a:gd fmla="*/ 3 w 44" name="T48"/>
                <a:gd fmla="*/ 32 h 40" name="T49"/>
                <a:gd fmla="*/ 5 w 44" name="T50"/>
                <a:gd fmla="*/ 9 h 40" name="T51"/>
                <a:gd fmla="*/ 27 w 44" name="T52"/>
                <a:gd fmla="*/ 9 h 40" name="T53"/>
                <a:gd fmla="*/ 24 w 44" name="T54"/>
                <a:gd fmla="*/ 12 h 40" name="T55"/>
                <a:gd fmla="*/ 8 w 44" name="T56"/>
                <a:gd fmla="*/ 8 h 40" name="T57"/>
                <a:gd fmla="*/ 16 w 44" name="T58"/>
                <a:gd fmla="*/ 5 h 40" name="T59"/>
                <a:gd fmla="*/ 24 w 44" name="T60"/>
                <a:gd fmla="*/ 7 h 40" name="T61"/>
                <a:gd fmla="*/ 23 w 44" name="T62"/>
                <a:gd fmla="*/ 7 h 40" name="T63"/>
                <a:gd fmla="*/ 9 w 44" name="T64"/>
                <a:gd fmla="*/ 7 h 40" name="T65"/>
                <a:gd fmla="*/ 9 w 44" name="T66"/>
                <a:gd fmla="*/ 8 h 40" name="T67"/>
                <a:gd fmla="*/ 22 w 44" name="T68"/>
                <a:gd fmla="*/ 8 h 40" name="T69"/>
                <a:gd fmla="*/ 13 w 44" name="T70"/>
                <a:gd fmla="*/ 7 h 40" name="T71"/>
                <a:gd fmla="*/ 16 w 44" name="T72"/>
                <a:gd fmla="*/ 8 h 40" name="T73"/>
                <a:gd fmla="*/ 15 w 44" name="T74"/>
                <a:gd fmla="*/ 7 h 40" name="T75"/>
                <a:gd fmla="*/ 18 w 44" name="T76"/>
                <a:gd fmla="*/ 8 h 40" name="T77"/>
                <a:gd fmla="*/ 15 w 44" name="T78"/>
                <a:gd fmla="*/ 6 h 40" name="T79"/>
                <a:gd fmla="*/ 21 w 44" name="T80"/>
                <a:gd fmla="*/ 9 h 40" name="T81"/>
                <a:gd fmla="*/ 2 w 44" name="T82"/>
                <a:gd fmla="*/ 6 h 40" name="T83"/>
                <a:gd fmla="*/ 16 w 44" name="T84"/>
                <a:gd fmla="*/ 1 h 40" name="T85"/>
                <a:gd fmla="*/ 27 w 44" name="T86"/>
                <a:gd fmla="*/ 8 h 40" name="T87"/>
                <a:gd fmla="*/ 4 w 44" name="T88"/>
                <a:gd fmla="*/ 8 h 40" name="T89"/>
                <a:gd fmla="*/ 1 w 44" name="T90"/>
                <a:gd fmla="*/ 5 h 40" name="T91"/>
                <a:gd fmla="*/ 1 w 44" name="T92"/>
                <a:gd fmla="*/ 23 h 40" name="T93"/>
                <a:gd fmla="*/ 3 w 44" name="T94"/>
                <a:gd fmla="*/ 34 h 40" name="T95"/>
                <a:gd fmla="*/ 3 w 44" name="T96"/>
                <a:gd fmla="*/ 36 h 40" name="T97"/>
                <a:gd fmla="*/ 3 w 44" name="T98"/>
                <a:gd fmla="*/ 37 h 40" name="T99"/>
                <a:gd fmla="*/ 28 w 44" name="T100"/>
                <a:gd fmla="*/ 37 h 40" name="T101"/>
                <a:gd fmla="*/ 28 w 44" name="T102"/>
                <a:gd fmla="*/ 35 h 40" name="T103"/>
                <a:gd fmla="*/ 29 w 44" name="T104"/>
                <a:gd fmla="*/ 34 h 40" name="T105"/>
                <a:gd fmla="*/ 29 w 44" name="T106"/>
                <a:gd fmla="*/ 25 h 40" name="T107"/>
                <a:gd fmla="*/ 42 w 44" name="T108"/>
                <a:gd fmla="*/ 11 h 40" name="T109"/>
                <a:gd fmla="*/ 30 w 44" name="T110"/>
                <a:gd fmla="*/ 9 h 40" name="T111"/>
                <a:gd fmla="*/ 30 w 44" name="T112"/>
                <a:gd fmla="*/ 5 h 40" name="T113"/>
                <a:gd fmla="*/ 16 w 44" name="T114"/>
                <a:gd fmla="*/ 0 h 4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0" w="44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gdLst>
                <a:gd fmla="*/ 18 w 47" name="T0"/>
                <a:gd fmla="*/ 22 h 33" name="T1"/>
                <a:gd fmla="*/ 17 w 47" name="T2"/>
                <a:gd fmla="*/ 22 h 33" name="T3"/>
                <a:gd fmla="*/ 3 w 47" name="T4"/>
                <a:gd fmla="*/ 19 h 33" name="T5"/>
                <a:gd fmla="*/ 1 w 47" name="T6"/>
                <a:gd fmla="*/ 11 h 33" name="T7"/>
                <a:gd fmla="*/ 16 w 47" name="T8"/>
                <a:gd fmla="*/ 2 h 33" name="T9"/>
                <a:gd fmla="*/ 19 w 47" name="T10"/>
                <a:gd fmla="*/ 2 h 33" name="T11"/>
                <a:gd fmla="*/ 24 w 47" name="T12"/>
                <a:gd fmla="*/ 1 h 33" name="T13"/>
                <a:gd fmla="*/ 32 w 47" name="T14"/>
                <a:gd fmla="*/ 1 h 33" name="T15"/>
                <a:gd fmla="*/ 44 w 47" name="T16"/>
                <a:gd fmla="*/ 7 h 33" name="T17"/>
                <a:gd fmla="*/ 44 w 47" name="T18"/>
                <a:gd fmla="*/ 7 h 33" name="T19"/>
                <a:gd fmla="*/ 41 w 47" name="T20"/>
                <a:gd fmla="*/ 20 h 33" name="T21"/>
                <a:gd fmla="*/ 35 w 47" name="T22"/>
                <a:gd fmla="*/ 27 h 33" name="T23"/>
                <a:gd fmla="*/ 33 w 47" name="T24"/>
                <a:gd fmla="*/ 31 h 33" name="T25"/>
                <a:gd fmla="*/ 34 w 47" name="T26"/>
                <a:gd fmla="*/ 27 h 33" name="T27"/>
                <a:gd fmla="*/ 35 w 47" name="T28"/>
                <a:gd fmla="*/ 22 h 33" name="T29"/>
                <a:gd fmla="*/ 33 w 47" name="T30"/>
                <a:gd fmla="*/ 21 h 33" name="T31"/>
                <a:gd fmla="*/ 31 w 47" name="T32"/>
                <a:gd fmla="*/ 21 h 33" name="T33"/>
                <a:gd fmla="*/ 25 w 47" name="T34"/>
                <a:gd fmla="*/ 22 h 33" name="T35"/>
                <a:gd fmla="*/ 18 w 47" name="T36"/>
                <a:gd fmla="*/ 22 h 33" name="T37"/>
                <a:gd fmla="*/ 32 w 47" name="T38"/>
                <a:gd fmla="*/ 0 h 33" name="T39"/>
                <a:gd fmla="*/ 24 w 47" name="T40"/>
                <a:gd fmla="*/ 0 h 33" name="T41"/>
                <a:gd fmla="*/ 19 w 47" name="T42"/>
                <a:gd fmla="*/ 1 h 33" name="T43"/>
                <a:gd fmla="*/ 16 w 47" name="T44"/>
                <a:gd fmla="*/ 1 h 33" name="T45"/>
                <a:gd fmla="*/ 0 w 47" name="T46"/>
                <a:gd fmla="*/ 11 h 33" name="T47"/>
                <a:gd fmla="*/ 3 w 47" name="T48"/>
                <a:gd fmla="*/ 19 h 33" name="T49"/>
                <a:gd fmla="*/ 17 w 47" name="T50"/>
                <a:gd fmla="*/ 23 h 33" name="T51"/>
                <a:gd fmla="*/ 18 w 47" name="T52"/>
                <a:gd fmla="*/ 23 h 33" name="T53"/>
                <a:gd fmla="*/ 25 w 47" name="T54"/>
                <a:gd fmla="*/ 22 h 33" name="T55"/>
                <a:gd fmla="*/ 31 w 47" name="T56"/>
                <a:gd fmla="*/ 22 h 33" name="T57"/>
                <a:gd fmla="*/ 33 w 47" name="T58"/>
                <a:gd fmla="*/ 22 h 33" name="T59"/>
                <a:gd fmla="*/ 34 w 47" name="T60"/>
                <a:gd fmla="*/ 22 h 33" name="T61"/>
                <a:gd fmla="*/ 33 w 47" name="T62"/>
                <a:gd fmla="*/ 27 h 33" name="T63"/>
                <a:gd fmla="*/ 31 w 47" name="T64"/>
                <a:gd fmla="*/ 32 h 33" name="T65"/>
                <a:gd fmla="*/ 31 w 47" name="T66"/>
                <a:gd fmla="*/ 33 h 33" name="T67"/>
                <a:gd fmla="*/ 32 w 47" name="T68"/>
                <a:gd fmla="*/ 33 h 33" name="T69"/>
                <a:gd fmla="*/ 32 w 47" name="T70"/>
                <a:gd fmla="*/ 33 h 33" name="T71"/>
                <a:gd fmla="*/ 36 w 47" name="T72"/>
                <a:gd fmla="*/ 28 h 33" name="T73"/>
                <a:gd fmla="*/ 41 w 47" name="T74"/>
                <a:gd fmla="*/ 21 h 33" name="T75"/>
                <a:gd fmla="*/ 45 w 47" name="T76"/>
                <a:gd fmla="*/ 7 h 33" name="T77"/>
                <a:gd fmla="*/ 45 w 47" name="T78"/>
                <a:gd fmla="*/ 6 h 33" name="T79"/>
                <a:gd fmla="*/ 45 w 47" name="T80"/>
                <a:gd fmla="*/ 6 h 33" name="T81"/>
                <a:gd fmla="*/ 44 w 47" name="T82"/>
                <a:gd fmla="*/ 5 h 33" name="T83"/>
                <a:gd fmla="*/ 44 w 47" name="T84"/>
                <a:gd fmla="*/ 5 h 33" name="T85"/>
                <a:gd fmla="*/ 32 w 47" name="T86"/>
                <a:gd fmla="*/ 0 h 3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3" w="47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gdLst>
                <a:gd fmla="*/ 3 w 5" name="T0"/>
                <a:gd fmla="*/ 5 h 6" name="T1"/>
                <a:gd fmla="*/ 2 w 5" name="T2"/>
                <a:gd fmla="*/ 4 h 6" name="T3"/>
                <a:gd fmla="*/ 2 w 5" name="T4"/>
                <a:gd fmla="*/ 1 h 6" name="T5"/>
                <a:gd fmla="*/ 3 w 5" name="T6"/>
                <a:gd fmla="*/ 1 h 6" name="T7"/>
                <a:gd fmla="*/ 4 w 5" name="T8"/>
                <a:gd fmla="*/ 1 h 6" name="T9"/>
                <a:gd fmla="*/ 4 w 5" name="T10"/>
                <a:gd fmla="*/ 2 h 6" name="T11"/>
                <a:gd fmla="*/ 4 w 5" name="T12"/>
                <a:gd fmla="*/ 3 h 6" name="T13"/>
                <a:gd fmla="*/ 4 w 5" name="T14"/>
                <a:gd fmla="*/ 4 h 6" name="T15"/>
                <a:gd fmla="*/ 3 w 5" name="T16"/>
                <a:gd fmla="*/ 5 h 6" name="T17"/>
                <a:gd fmla="*/ 3 w 5" name="T18"/>
                <a:gd fmla="*/ 0 h 6" name="T19"/>
                <a:gd fmla="*/ 1 w 5" name="T20"/>
                <a:gd fmla="*/ 1 h 6" name="T21"/>
                <a:gd fmla="*/ 1 w 5" name="T22"/>
                <a:gd fmla="*/ 4 h 6" name="T23"/>
                <a:gd fmla="*/ 3 w 5" name="T24"/>
                <a:gd fmla="*/ 6 h 6" name="T25"/>
                <a:gd fmla="*/ 4 w 5" name="T26"/>
                <a:gd fmla="*/ 5 h 6" name="T27"/>
                <a:gd fmla="*/ 5 w 5" name="T28"/>
                <a:gd fmla="*/ 4 h 6" name="T29"/>
                <a:gd fmla="*/ 5 w 5" name="T30"/>
                <a:gd fmla="*/ 2 h 6" name="T31"/>
                <a:gd fmla="*/ 5 w 5" name="T32"/>
                <a:gd fmla="*/ 1 h 6" name="T33"/>
                <a:gd fmla="*/ 3 w 5" name="T34"/>
                <a:gd fmla="*/ 0 h 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" w="5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gdLst>
                <a:gd fmla="*/ 1 w 7" name="T0"/>
                <a:gd fmla="*/ 8 h 9" name="T1"/>
                <a:gd fmla="*/ 1 w 7" name="T2"/>
                <a:gd fmla="*/ 2 h 9" name="T3"/>
                <a:gd fmla="*/ 1 w 7" name="T4"/>
                <a:gd fmla="*/ 2 h 9" name="T5"/>
                <a:gd fmla="*/ 1 w 7" name="T6"/>
                <a:gd fmla="*/ 1 h 9" name="T7"/>
                <a:gd fmla="*/ 6 w 7" name="T8"/>
                <a:gd fmla="*/ 7 h 9" name="T9"/>
                <a:gd fmla="*/ 1 w 7" name="T10"/>
                <a:gd fmla="*/ 8 h 9" name="T11"/>
                <a:gd fmla="*/ 1 w 7" name="T12"/>
                <a:gd fmla="*/ 0 h 9" name="T13"/>
                <a:gd fmla="*/ 1 w 7" name="T14"/>
                <a:gd fmla="*/ 1 h 9" name="T15"/>
                <a:gd fmla="*/ 0 w 7" name="T16"/>
                <a:gd fmla="*/ 1 h 9" name="T17"/>
                <a:gd fmla="*/ 0 w 7" name="T18"/>
                <a:gd fmla="*/ 2 h 9" name="T19"/>
                <a:gd fmla="*/ 0 w 7" name="T20"/>
                <a:gd fmla="*/ 9 h 9" name="T21"/>
                <a:gd fmla="*/ 1 w 7" name="T22"/>
                <a:gd fmla="*/ 9 h 9" name="T23"/>
                <a:gd fmla="*/ 7 w 7" name="T24"/>
                <a:gd fmla="*/ 7 h 9" name="T25"/>
                <a:gd fmla="*/ 7 w 7" name="T26"/>
                <a:gd fmla="*/ 7 h 9" name="T27"/>
                <a:gd fmla="*/ 1 w 7" name="T28"/>
                <a:gd fmla="*/ 0 h 9" name="T29"/>
                <a:gd fmla="*/ 1 w 7" name="T30"/>
                <a:gd fmla="*/ 0 h 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" w="7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gdLst>
                <a:gd fmla="*/ 29 w 37" name="T0"/>
                <a:gd fmla="*/ 29 h 33" name="T1"/>
                <a:gd fmla="*/ 27 w 37" name="T2"/>
                <a:gd fmla="*/ 30 h 33" name="T3"/>
                <a:gd fmla="*/ 27 w 37" name="T4"/>
                <a:gd fmla="*/ 29 h 33" name="T5"/>
                <a:gd fmla="*/ 9 w 37" name="T6"/>
                <a:gd fmla="*/ 27 h 33" name="T7"/>
                <a:gd fmla="*/ 11 w 37" name="T8"/>
                <a:gd fmla="*/ 26 h 33" name="T9"/>
                <a:gd fmla="*/ 7 w 37" name="T10"/>
                <a:gd fmla="*/ 26 h 33" name="T11"/>
                <a:gd fmla="*/ 33 w 37" name="T12"/>
                <a:gd fmla="*/ 19 h 33" name="T13"/>
                <a:gd fmla="*/ 11 w 37" name="T14"/>
                <a:gd fmla="*/ 19 h 33" name="T15"/>
                <a:gd fmla="*/ 8 w 37" name="T16"/>
                <a:gd fmla="*/ 20 h 33" name="T17"/>
                <a:gd fmla="*/ 13 w 37" name="T18"/>
                <a:gd fmla="*/ 24 h 33" name="T19"/>
                <a:gd fmla="*/ 16 w 37" name="T20"/>
                <a:gd fmla="*/ 31 h 33" name="T21"/>
                <a:gd fmla="*/ 15 w 37" name="T22"/>
                <a:gd fmla="*/ 22 h 33" name="T23"/>
                <a:gd fmla="*/ 14 w 37" name="T24"/>
                <a:gd fmla="*/ 19 h 33" name="T25"/>
                <a:gd fmla="*/ 22 w 37" name="T26"/>
                <a:gd fmla="*/ 28 h 33" name="T27"/>
                <a:gd fmla="*/ 13 w 37" name="T28"/>
                <a:gd fmla="*/ 28 h 33" name="T29"/>
                <a:gd fmla="*/ 12 w 37" name="T30"/>
                <a:gd fmla="*/ 18 h 33" name="T31"/>
                <a:gd fmla="*/ 11 w 37" name="T32"/>
                <a:gd fmla="*/ 17 h 33" name="T33"/>
                <a:gd fmla="*/ 7 w 37" name="T34"/>
                <a:gd fmla="*/ 17 h 33" name="T35"/>
                <a:gd fmla="*/ 9 w 37" name="T36"/>
                <a:gd fmla="*/ 19 h 33" name="T37"/>
                <a:gd fmla="*/ 12 w 37" name="T38"/>
                <a:gd fmla="*/ 17 h 33" name="T39"/>
                <a:gd fmla="*/ 6 w 37" name="T40"/>
                <a:gd fmla="*/ 17 h 33" name="T41"/>
                <a:gd fmla="*/ 33 w 37" name="T42"/>
                <a:gd fmla="*/ 19 h 33" name="T43"/>
                <a:gd fmla="*/ 29 w 37" name="T44"/>
                <a:gd fmla="*/ 15 h 33" name="T45"/>
                <a:gd fmla="*/ 30 w 37" name="T46"/>
                <a:gd fmla="*/ 17 h 33" name="T47"/>
                <a:gd fmla="*/ 31 w 37" name="T48"/>
                <a:gd fmla="*/ 15 h 33" name="T49"/>
                <a:gd fmla="*/ 33 w 37" name="T50"/>
                <a:gd fmla="*/ 15 h 33" name="T51"/>
                <a:gd fmla="*/ 33 w 37" name="T52"/>
                <a:gd fmla="*/ 19 h 33" name="T53"/>
                <a:gd fmla="*/ 18 w 37" name="T54"/>
                <a:gd fmla="*/ 12 h 33" name="T55"/>
                <a:gd fmla="*/ 17 w 37" name="T56"/>
                <a:gd fmla="*/ 11 h 33" name="T57"/>
                <a:gd fmla="*/ 15 w 37" name="T58"/>
                <a:gd fmla="*/ 12 h 33" name="T59"/>
                <a:gd fmla="*/ 22 w 37" name="T60"/>
                <a:gd fmla="*/ 9 h 33" name="T61"/>
                <a:gd fmla="*/ 10 w 37" name="T62"/>
                <a:gd fmla="*/ 9 h 33" name="T63"/>
                <a:gd fmla="*/ 11 w 37" name="T64"/>
                <a:gd fmla="*/ 4 h 33" name="T65"/>
                <a:gd fmla="*/ 19 w 37" name="T66"/>
                <a:gd fmla="*/ 7 h 33" name="T67"/>
                <a:gd fmla="*/ 18 w 37" name="T68"/>
                <a:gd fmla="*/ 7 h 33" name="T69"/>
                <a:gd fmla="*/ 18 w 37" name="T70"/>
                <a:gd fmla="*/ 10 h 33" name="T71"/>
                <a:gd fmla="*/ 13 w 37" name="T72"/>
                <a:gd fmla="*/ 7 h 33" name="T73"/>
                <a:gd fmla="*/ 26 w 37" name="T74"/>
                <a:gd fmla="*/ 12 h 33" name="T75"/>
                <a:gd fmla="*/ 32 w 37" name="T76"/>
                <a:gd fmla="*/ 8 h 33" name="T77"/>
                <a:gd fmla="*/ 22 w 37" name="T78"/>
                <a:gd fmla="*/ 24 h 33" name="T79"/>
                <a:gd fmla="*/ 19 w 37" name="T80"/>
                <a:gd fmla="*/ 16 h 33" name="T81"/>
                <a:gd fmla="*/ 22 w 37" name="T82"/>
                <a:gd fmla="*/ 2 h 33" name="T83"/>
                <a:gd fmla="*/ 27 w 37" name="T84"/>
                <a:gd fmla="*/ 16 h 33" name="T85"/>
                <a:gd fmla="*/ 33 w 37" name="T86"/>
                <a:gd fmla="*/ 21 h 33" name="T87"/>
                <a:gd fmla="*/ 23 w 37" name="T88"/>
                <a:gd fmla="*/ 28 h 33" name="T89"/>
                <a:gd fmla="*/ 13 w 37" name="T90"/>
                <a:gd fmla="*/ 16 h 33" name="T91"/>
                <a:gd fmla="*/ 6 w 37" name="T92"/>
                <a:gd fmla="*/ 12 h 33" name="T93"/>
                <a:gd fmla="*/ 14 w 37" name="T94"/>
                <a:gd fmla="*/ 13 h 33" name="T95"/>
                <a:gd fmla="*/ 19 w 37" name="T96"/>
                <a:gd fmla="*/ 18 h 33" name="T97"/>
                <a:gd fmla="*/ 22 w 37" name="T98"/>
                <a:gd fmla="*/ 1 h 33" name="T99"/>
                <a:gd fmla="*/ 7 w 37" name="T100"/>
                <a:gd fmla="*/ 8 h 33" name="T101"/>
                <a:gd fmla="*/ 6 w 37" name="T102"/>
                <a:gd fmla="*/ 25 h 33" name="T103"/>
                <a:gd fmla="*/ 15 w 37" name="T104"/>
                <a:gd fmla="*/ 33 h 33" name="T105"/>
                <a:gd fmla="*/ 26 w 37" name="T106"/>
                <a:gd fmla="*/ 31 h 33" name="T107"/>
                <a:gd fmla="*/ 29 w 37" name="T108"/>
                <a:gd fmla="*/ 30 h 33" name="T109"/>
                <a:gd fmla="*/ 36 w 37" name="T110"/>
                <a:gd fmla="*/ 22 h 33" name="T111"/>
                <a:gd fmla="*/ 33 w 37" name="T112"/>
                <a:gd fmla="*/ 7 h 3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3" w="37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gdLst>
                <a:gd fmla="*/ 26 w 40" name="T0"/>
                <a:gd fmla="*/ 40 h 44" name="T1"/>
                <a:gd fmla="*/ 22 w 40" name="T2"/>
                <a:gd fmla="*/ 38 h 44" name="T3"/>
                <a:gd fmla="*/ 26 w 40" name="T4"/>
                <a:gd fmla="*/ 38 h 44" name="T5"/>
                <a:gd fmla="*/ 23 w 40" name="T6"/>
                <a:gd fmla="*/ 39 h 44" name="T7"/>
                <a:gd fmla="*/ 22 w 40" name="T8"/>
                <a:gd fmla="*/ 36 h 44" name="T9"/>
                <a:gd fmla="*/ 7 w 40" name="T10"/>
                <a:gd fmla="*/ 35 h 44" name="T11"/>
                <a:gd fmla="*/ 25 w 40" name="T12"/>
                <a:gd fmla="*/ 34 h 44" name="T13"/>
                <a:gd fmla="*/ 8 w 40" name="T14"/>
                <a:gd fmla="*/ 33 h 44" name="T15"/>
                <a:gd fmla="*/ 23 w 40" name="T16"/>
                <a:gd fmla="*/ 33 h 44" name="T17"/>
                <a:gd fmla="*/ 7 w 40" name="T18"/>
                <a:gd fmla="*/ 32 h 44" name="T19"/>
                <a:gd fmla="*/ 28 w 40" name="T20"/>
                <a:gd fmla="*/ 37 h 44" name="T21"/>
                <a:gd fmla="*/ 30 w 40" name="T22"/>
                <a:gd fmla="*/ 27 h 44" name="T23"/>
                <a:gd fmla="*/ 33 w 40" name="T24"/>
                <a:gd fmla="*/ 36 h 44" name="T25"/>
                <a:gd fmla="*/ 25 w 40" name="T26"/>
                <a:gd fmla="*/ 19 h 44" name="T27"/>
                <a:gd fmla="*/ 26 w 40" name="T28"/>
                <a:gd fmla="*/ 18 h 44" name="T29"/>
                <a:gd fmla="*/ 15 w 40" name="T30"/>
                <a:gd fmla="*/ 19 h 44" name="T31"/>
                <a:gd fmla="*/ 16 w 40" name="T32"/>
                <a:gd fmla="*/ 15 h 44" name="T33"/>
                <a:gd fmla="*/ 18 w 40" name="T34"/>
                <a:gd fmla="*/ 15 h 44" name="T35"/>
                <a:gd fmla="*/ 24 w 40" name="T36"/>
                <a:gd fmla="*/ 15 h 44" name="T37"/>
                <a:gd fmla="*/ 7 w 40" name="T38"/>
                <a:gd fmla="*/ 15 h 44" name="T39"/>
                <a:gd fmla="*/ 17 w 40" name="T40"/>
                <a:gd fmla="*/ 14 h 44" name="T41"/>
                <a:gd fmla="*/ 16 w 40" name="T42"/>
                <a:gd fmla="*/ 12 h 44" name="T43"/>
                <a:gd fmla="*/ 17 w 40" name="T44"/>
                <a:gd fmla="*/ 12 h 44" name="T45"/>
                <a:gd fmla="*/ 5 w 40" name="T46"/>
                <a:gd fmla="*/ 11 h 44" name="T47"/>
                <a:gd fmla="*/ 6 w 40" name="T48"/>
                <a:gd fmla="*/ 11 h 44" name="T49"/>
                <a:gd fmla="*/ 27 w 40" name="T50"/>
                <a:gd fmla="*/ 10 h 44" name="T51"/>
                <a:gd fmla="*/ 17 w 40" name="T52"/>
                <a:gd fmla="*/ 11 h 44" name="T53"/>
                <a:gd fmla="*/ 14 w 40" name="T54"/>
                <a:gd fmla="*/ 11 h 44" name="T55"/>
                <a:gd fmla="*/ 29 w 40" name="T56"/>
                <a:gd fmla="*/ 13 h 44" name="T57"/>
                <a:gd fmla="*/ 29 w 40" name="T58"/>
                <a:gd fmla="*/ 11 h 44" name="T59"/>
                <a:gd fmla="*/ 33 w 40" name="T60"/>
                <a:gd fmla="*/ 20 h 44" name="T61"/>
                <a:gd fmla="*/ 26 w 40" name="T62"/>
                <a:gd fmla="*/ 21 h 44" name="T63"/>
                <a:gd fmla="*/ 27 w 40" name="T64"/>
                <a:gd fmla="*/ 20 h 44" name="T65"/>
                <a:gd fmla="*/ 27 w 40" name="T66"/>
                <a:gd fmla="*/ 9 h 44" name="T67"/>
                <a:gd fmla="*/ 16 w 40" name="T68"/>
                <a:gd fmla="*/ 7 h 44" name="T69"/>
                <a:gd fmla="*/ 17 w 40" name="T70"/>
                <a:gd fmla="*/ 7 h 44" name="T71"/>
                <a:gd fmla="*/ 21 w 40" name="T72"/>
                <a:gd fmla="*/ 8 h 44" name="T73"/>
                <a:gd fmla="*/ 25 w 40" name="T74"/>
                <a:gd fmla="*/ 13 h 44" name="T75"/>
                <a:gd fmla="*/ 22 w 40" name="T76"/>
                <a:gd fmla="*/ 18 h 44" name="T77"/>
                <a:gd fmla="*/ 14 w 40" name="T78"/>
                <a:gd fmla="*/ 24 h 44" name="T79"/>
                <a:gd fmla="*/ 18 w 40" name="T80"/>
                <a:gd fmla="*/ 24 h 44" name="T81"/>
                <a:gd fmla="*/ 25 w 40" name="T82"/>
                <a:gd fmla="*/ 22 h 44" name="T83"/>
                <a:gd fmla="*/ 34 w 40" name="T84"/>
                <a:gd fmla="*/ 25 h 44" name="T85"/>
                <a:gd fmla="*/ 21 w 40" name="T86"/>
                <a:gd fmla="*/ 33 h 44" name="T87"/>
                <a:gd fmla="*/ 19 w 40" name="T88"/>
                <a:gd fmla="*/ 40 h 44" name="T89"/>
                <a:gd fmla="*/ 14 w 40" name="T90"/>
                <a:gd fmla="*/ 23 h 44" name="T91"/>
                <a:gd fmla="*/ 18 w 40" name="T92"/>
                <a:gd fmla="*/ 13 h 44" name="T93"/>
                <a:gd fmla="*/ 2 w 40" name="T94"/>
                <a:gd fmla="*/ 21 h 44" name="T95"/>
                <a:gd fmla="*/ 13 w 40" name="T96"/>
                <a:gd fmla="*/ 2 h 44" name="T97"/>
                <a:gd fmla="*/ 13 w 40" name="T98"/>
                <a:gd fmla="*/ 11 h 44" name="T99"/>
                <a:gd fmla="*/ 6 w 40" name="T100"/>
                <a:gd fmla="*/ 19 h 44" name="T101"/>
                <a:gd fmla="*/ 6 w 40" name="T102"/>
                <a:gd fmla="*/ 20 h 44" name="T103"/>
                <a:gd fmla="*/ 13 w 40" name="T104"/>
                <a:gd fmla="*/ 18 h 44" name="T105"/>
                <a:gd fmla="*/ 16 w 40" name="T106"/>
                <a:gd fmla="*/ 16 h 44" name="T107"/>
                <a:gd fmla="*/ 7 w 40" name="T108"/>
                <a:gd fmla="*/ 29 h 44" name="T109"/>
                <a:gd fmla="*/ 1 w 40" name="T110"/>
                <a:gd fmla="*/ 16 h 44" name="T111"/>
                <a:gd fmla="*/ 6 w 40" name="T112"/>
                <a:gd fmla="*/ 32 h 44" name="T113"/>
                <a:gd fmla="*/ 8 w 40" name="T114"/>
                <a:gd fmla="*/ 37 h 44" name="T115"/>
                <a:gd fmla="*/ 9 w 40" name="T116"/>
                <a:gd fmla="*/ 40 h 44" name="T117"/>
                <a:gd fmla="*/ 27 w 40" name="T118"/>
                <a:gd fmla="*/ 41 h 44" name="T119"/>
                <a:gd fmla="*/ 34 w 40" name="T120"/>
                <a:gd fmla="*/ 35 h 44" name="T121"/>
                <a:gd fmla="*/ 33 w 40" name="T122"/>
                <a:gd fmla="*/ 8 h 44" name="T123"/>
                <a:gd fmla="*/ 17 w 40" name="T124"/>
                <a:gd fmla="*/ 6 h 4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4" w="40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gdLst>
                <a:gd fmla="*/ 16 w 22" name="T0"/>
                <a:gd fmla="*/ 15 h 25" name="T1"/>
                <a:gd fmla="*/ 14 w 22" name="T2"/>
                <a:gd fmla="*/ 16 h 25" name="T3"/>
                <a:gd fmla="*/ 8 w 22" name="T4"/>
                <a:gd fmla="*/ 14 h 25" name="T5"/>
                <a:gd fmla="*/ 1 w 22" name="T6"/>
                <a:gd fmla="*/ 24 h 25" name="T7"/>
                <a:gd fmla="*/ 18 w 22" name="T8"/>
                <a:gd fmla="*/ 11 h 25" name="T9"/>
                <a:gd fmla="*/ 17 w 22" name="T10"/>
                <a:gd fmla="*/ 11 h 25" name="T11"/>
                <a:gd fmla="*/ 17 w 22" name="T12"/>
                <a:gd fmla="*/ 11 h 25" name="T13"/>
                <a:gd fmla="*/ 8 w 22" name="T14"/>
                <a:gd fmla="*/ 13 h 25" name="T15"/>
                <a:gd fmla="*/ 10 w 22" name="T16"/>
                <a:gd fmla="*/ 5 h 25" name="T17"/>
                <a:gd fmla="*/ 10 w 22" name="T18"/>
                <a:gd fmla="*/ 6 h 25" name="T19"/>
                <a:gd fmla="*/ 10 w 22" name="T20"/>
                <a:gd fmla="*/ 7 h 25" name="T21"/>
                <a:gd fmla="*/ 15 w 22" name="T22"/>
                <a:gd fmla="*/ 13 h 25" name="T23"/>
                <a:gd fmla="*/ 16 w 22" name="T24"/>
                <a:gd fmla="*/ 13 h 25" name="T25"/>
                <a:gd fmla="*/ 18 w 22" name="T26"/>
                <a:gd fmla="*/ 12 h 25" name="T27"/>
                <a:gd fmla="*/ 15 w 22" name="T28"/>
                <a:gd fmla="*/ 14 h 25" name="T29"/>
                <a:gd fmla="*/ 18 w 22" name="T30"/>
                <a:gd fmla="*/ 14 h 25" name="T31"/>
                <a:gd fmla="*/ 14 w 22" name="T32"/>
                <a:gd fmla="*/ 14 h 25" name="T33"/>
                <a:gd fmla="*/ 17 w 22" name="T34"/>
                <a:gd fmla="*/ 15 h 25" name="T35"/>
                <a:gd fmla="*/ 16 w 22" name="T36"/>
                <a:gd fmla="*/ 15 h 25" name="T37"/>
                <a:gd fmla="*/ 13 w 22" name="T38"/>
                <a:gd fmla="*/ 16 h 25" name="T39"/>
                <a:gd fmla="*/ 11 w 22" name="T40"/>
                <a:gd fmla="*/ 11 h 25" name="T41"/>
                <a:gd fmla="*/ 14 w 22" name="T42"/>
                <a:gd fmla="*/ 3 h 25" name="T43"/>
                <a:gd fmla="*/ 19 w 22" name="T44"/>
                <a:gd fmla="*/ 6 h 25" name="T45"/>
                <a:gd fmla="*/ 19 w 22" name="T46"/>
                <a:gd fmla="*/ 7 h 25" name="T47"/>
                <a:gd fmla="*/ 17 w 22" name="T48"/>
                <a:gd fmla="*/ 7 h 25" name="T49"/>
                <a:gd fmla="*/ 19 w 22" name="T50"/>
                <a:gd fmla="*/ 7 h 25" name="T51"/>
                <a:gd fmla="*/ 16 w 22" name="T52"/>
                <a:gd fmla="*/ 7 h 25" name="T53"/>
                <a:gd fmla="*/ 18 w 22" name="T54"/>
                <a:gd fmla="*/ 9 h 25" name="T55"/>
                <a:gd fmla="*/ 16 w 22" name="T56"/>
                <a:gd fmla="*/ 8 h 25" name="T57"/>
                <a:gd fmla="*/ 17 w 22" name="T58"/>
                <a:gd fmla="*/ 9 h 25" name="T59"/>
                <a:gd fmla="*/ 15 w 22" name="T60"/>
                <a:gd fmla="*/ 9 h 25" name="T61"/>
                <a:gd fmla="*/ 17 w 22" name="T62"/>
                <a:gd fmla="*/ 10 h 25" name="T63"/>
                <a:gd fmla="*/ 15 w 22" name="T64"/>
                <a:gd fmla="*/ 10 h 25" name="T65"/>
                <a:gd fmla="*/ 14 w 22" name="T66"/>
                <a:gd fmla="*/ 11 h 25" name="T67"/>
                <a:gd fmla="*/ 16 w 22" name="T68"/>
                <a:gd fmla="*/ 11 h 25" name="T69"/>
                <a:gd fmla="*/ 14 w 22" name="T70"/>
                <a:gd fmla="*/ 11 h 25" name="T71"/>
                <a:gd fmla="*/ 14 w 22" name="T72"/>
                <a:gd fmla="*/ 12 h 25" name="T73"/>
                <a:gd fmla="*/ 15 w 22" name="T74"/>
                <a:gd fmla="*/ 3 h 25" name="T75"/>
                <a:gd fmla="*/ 20 w 22" name="T76"/>
                <a:gd fmla="*/ 2 h 25" name="T77"/>
                <a:gd fmla="*/ 19 w 22" name="T78"/>
                <a:gd fmla="*/ 5 h 25" name="T79"/>
                <a:gd fmla="*/ 14 w 22" name="T80"/>
                <a:gd fmla="*/ 0 h 25" name="T81"/>
                <a:gd fmla="*/ 11 w 22" name="T82"/>
                <a:gd fmla="*/ 4 h 25" name="T83"/>
                <a:gd fmla="*/ 6 w 22" name="T84"/>
                <a:gd fmla="*/ 9 h 25" name="T85"/>
                <a:gd fmla="*/ 1 w 22" name="T86"/>
                <a:gd fmla="*/ 21 h 25" name="T87"/>
                <a:gd fmla="*/ 0 w 22" name="T88"/>
                <a:gd fmla="*/ 25 h 25" name="T89"/>
                <a:gd fmla="*/ 4 w 22" name="T90"/>
                <a:gd fmla="*/ 23 h 25" name="T91"/>
                <a:gd fmla="*/ 12 w 22" name="T92"/>
                <a:gd fmla="*/ 17 h 25" name="T93"/>
                <a:gd fmla="*/ 19 w 22" name="T94"/>
                <a:gd fmla="*/ 9 h 25" name="T95"/>
                <a:gd fmla="*/ 21 w 22" name="T96"/>
                <a:gd fmla="*/ 5 h 25" name="T97"/>
                <a:gd fmla="*/ 16 w 22" name="T98"/>
                <a:gd fmla="*/ 0 h 25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5" w="22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gdLst>
                <a:gd fmla="*/ 27 w 35" name="T0"/>
                <a:gd fmla="*/ 48 h 49" name="T1"/>
                <a:gd fmla="*/ 24 w 35" name="T2"/>
                <a:gd fmla="*/ 44 h 49" name="T3"/>
                <a:gd fmla="*/ 29 w 35" name="T4"/>
                <a:gd fmla="*/ 48 h 49" name="T5"/>
                <a:gd fmla="*/ 22 w 35" name="T6"/>
                <a:gd fmla="*/ 47 h 49" name="T7"/>
                <a:gd fmla="*/ 30 w 35" name="T8"/>
                <a:gd fmla="*/ 48 h 49" name="T9"/>
                <a:gd fmla="*/ 17 w 35" name="T10"/>
                <a:gd fmla="*/ 46 h 49" name="T11"/>
                <a:gd fmla="*/ 14 w 35" name="T12"/>
                <a:gd fmla="*/ 44 h 49" name="T13"/>
                <a:gd fmla="*/ 13 w 35" name="T14"/>
                <a:gd fmla="*/ 40 h 49" name="T15"/>
                <a:gd fmla="*/ 15 w 35" name="T16"/>
                <a:gd fmla="*/ 41 h 49" name="T17"/>
                <a:gd fmla="*/ 12 w 35" name="T18"/>
                <a:gd fmla="*/ 39 h 49" name="T19"/>
                <a:gd fmla="*/ 11 w 35" name="T20"/>
                <a:gd fmla="*/ 38 h 49" name="T21"/>
                <a:gd fmla="*/ 8 w 35" name="T22"/>
                <a:gd fmla="*/ 36 h 49" name="T23"/>
                <a:gd fmla="*/ 7 w 35" name="T24"/>
                <a:gd fmla="*/ 33 h 49" name="T25"/>
                <a:gd fmla="*/ 3 w 35" name="T26"/>
                <a:gd fmla="*/ 29 h 49" name="T27"/>
                <a:gd fmla="*/ 4 w 35" name="T28"/>
                <a:gd fmla="*/ 29 h 49" name="T29"/>
                <a:gd fmla="*/ 5 w 35" name="T30"/>
                <a:gd fmla="*/ 29 h 49" name="T31"/>
                <a:gd fmla="*/ 20 w 35" name="T32"/>
                <a:gd fmla="*/ 29 h 49" name="T33"/>
                <a:gd fmla="*/ 18 w 35" name="T34"/>
                <a:gd fmla="*/ 29 h 49" name="T35"/>
                <a:gd fmla="*/ 24 w 35" name="T36"/>
                <a:gd fmla="*/ 29 h 49" name="T37"/>
                <a:gd fmla="*/ 23 w 35" name="T38"/>
                <a:gd fmla="*/ 32 h 49" name="T39"/>
                <a:gd fmla="*/ 27 w 35" name="T40"/>
                <a:gd fmla="*/ 29 h 49" name="T41"/>
                <a:gd fmla="*/ 29 w 35" name="T42"/>
                <a:gd fmla="*/ 29 h 49" name="T43"/>
                <a:gd fmla="*/ 1 w 35" name="T44"/>
                <a:gd fmla="*/ 29 h 49" name="T45"/>
                <a:gd fmla="*/ 1 w 35" name="T46"/>
                <a:gd fmla="*/ 23 h 49" name="T47"/>
                <a:gd fmla="*/ 3 w 35" name="T48"/>
                <a:gd fmla="*/ 23 h 49" name="T49"/>
                <a:gd fmla="*/ 22 w 35" name="T50"/>
                <a:gd fmla="*/ 21 h 49" name="T51"/>
                <a:gd fmla="*/ 20 w 35" name="T52"/>
                <a:gd fmla="*/ 23 h 49" name="T53"/>
                <a:gd fmla="*/ 23 w 35" name="T54"/>
                <a:gd fmla="*/ 23 h 49" name="T55"/>
                <a:gd fmla="*/ 16 w 35" name="T56"/>
                <a:gd fmla="*/ 23 h 49" name="T57"/>
                <a:gd fmla="*/ 18 w 35" name="T58"/>
                <a:gd fmla="*/ 23 h 49" name="T59"/>
                <a:gd fmla="*/ 26 w 35" name="T60"/>
                <a:gd fmla="*/ 21 h 49" name="T61"/>
                <a:gd fmla="*/ 28 w 35" name="T62"/>
                <a:gd fmla="*/ 21 h 49" name="T63"/>
                <a:gd fmla="*/ 5 w 35" name="T64"/>
                <a:gd fmla="*/ 21 h 49" name="T65"/>
                <a:gd fmla="*/ 1 w 35" name="T66"/>
                <a:gd fmla="*/ 21 h 49" name="T67"/>
                <a:gd fmla="*/ 18 w 35" name="T68"/>
                <a:gd fmla="*/ 15 h 49" name="T69"/>
                <a:gd fmla="*/ 18 w 35" name="T70"/>
                <a:gd fmla="*/ 14 h 49" name="T71"/>
                <a:gd fmla="*/ 30 w 35" name="T72"/>
                <a:gd fmla="*/ 12 h 49" name="T73"/>
                <a:gd fmla="*/ 22 w 35" name="T74"/>
                <a:gd fmla="*/ 10 h 49" name="T75"/>
                <a:gd fmla="*/ 30 w 35" name="T76"/>
                <a:gd fmla="*/ 10 h 49" name="T77"/>
                <a:gd fmla="*/ 23 w 35" name="T78"/>
                <a:gd fmla="*/ 11 h 49" name="T79"/>
                <a:gd fmla="*/ 28 w 35" name="T80"/>
                <a:gd fmla="*/ 9 h 49" name="T81"/>
                <a:gd fmla="*/ 24 w 35" name="T82"/>
                <a:gd fmla="*/ 11 h 49" name="T83"/>
                <a:gd fmla="*/ 33 w 35" name="T84"/>
                <a:gd fmla="*/ 10 h 49" name="T85"/>
                <a:gd fmla="*/ 16 w 35" name="T86"/>
                <a:gd fmla="*/ 15 h 49" name="T87"/>
                <a:gd fmla="*/ 18 w 35" name="T88"/>
                <a:gd fmla="*/ 20 h 49" name="T89"/>
                <a:gd fmla="*/ 14 w 35" name="T90"/>
                <a:gd fmla="*/ 24 h 49" name="T91"/>
                <a:gd fmla="*/ 19 w 35" name="T92"/>
                <a:gd fmla="*/ 28 h 49" name="T93"/>
                <a:gd fmla="*/ 17 w 35" name="T94"/>
                <a:gd fmla="*/ 32 h 49" name="T95"/>
                <a:gd fmla="*/ 8 w 35" name="T96"/>
                <a:gd fmla="*/ 28 h 49" name="T97"/>
                <a:gd fmla="*/ 3 w 35" name="T98"/>
                <a:gd fmla="*/ 25 h 49" name="T99"/>
                <a:gd fmla="*/ 4 w 35" name="T100"/>
                <a:gd fmla="*/ 20 h 49" name="T101"/>
                <a:gd fmla="*/ 26 w 35" name="T102"/>
                <a:gd fmla="*/ 0 h 49" name="T103"/>
                <a:gd fmla="*/ 2 w 35" name="T104"/>
                <a:gd fmla="*/ 15 h 49" name="T105"/>
                <a:gd fmla="*/ 0 w 35" name="T106"/>
                <a:gd fmla="*/ 24 h 49" name="T107"/>
                <a:gd fmla="*/ 2 w 35" name="T108"/>
                <a:gd fmla="*/ 24 h 49" name="T109"/>
                <a:gd fmla="*/ 1 w 35" name="T110"/>
                <a:gd fmla="*/ 34 h 49" name="T111"/>
                <a:gd fmla="*/ 28 w 35" name="T112"/>
                <a:gd fmla="*/ 49 h 49" name="T113"/>
                <a:gd fmla="*/ 35 w 35" name="T114"/>
                <a:gd fmla="*/ 43 h 49" name="T115"/>
                <a:gd fmla="*/ 28 w 35" name="T116"/>
                <a:gd fmla="*/ 33 h 49" name="T117"/>
                <a:gd fmla="*/ 29 w 35" name="T118"/>
                <a:gd fmla="*/ 23 h 49" name="T119"/>
                <a:gd fmla="*/ 21 w 35" name="T120"/>
                <a:gd fmla="*/ 15 h 49" name="T121"/>
                <a:gd fmla="*/ 34 w 35" name="T122"/>
                <a:gd fmla="*/ 12 h 4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9" w="35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gdLst>
                <a:gd fmla="*/ 24 w 32" name="T0"/>
                <a:gd fmla="*/ 69 h 71" name="T1"/>
                <a:gd fmla="*/ 26 w 32" name="T2"/>
                <a:gd fmla="*/ 70 h 71" name="T3"/>
                <a:gd fmla="*/ 27 w 32" name="T4"/>
                <a:gd fmla="*/ 69 h 71" name="T5"/>
                <a:gd fmla="*/ 29 w 32" name="T6"/>
                <a:gd fmla="*/ 67 h 71" name="T7"/>
                <a:gd fmla="*/ 29 w 32" name="T8"/>
                <a:gd fmla="*/ 67 h 71" name="T9"/>
                <a:gd fmla="*/ 27 w 32" name="T10"/>
                <a:gd fmla="*/ 66 h 71" name="T11"/>
                <a:gd fmla="*/ 28 w 32" name="T12"/>
                <a:gd fmla="*/ 68 h 71" name="T13"/>
                <a:gd fmla="*/ 27 w 32" name="T14"/>
                <a:gd fmla="*/ 65 h 71" name="T15"/>
                <a:gd fmla="*/ 25 w 32" name="T16"/>
                <a:gd fmla="*/ 61 h 71" name="T17"/>
                <a:gd fmla="*/ 19 w 32" name="T18"/>
                <a:gd fmla="*/ 52 h 71" name="T19"/>
                <a:gd fmla="*/ 20 w 32" name="T20"/>
                <a:gd fmla="*/ 52 h 71" name="T21"/>
                <a:gd fmla="*/ 20 w 32" name="T22"/>
                <a:gd fmla="*/ 50 h 71" name="T23"/>
                <a:gd fmla="*/ 16 w 32" name="T24"/>
                <a:gd fmla="*/ 40 h 71" name="T25"/>
                <a:gd fmla="*/ 19 w 32" name="T26"/>
                <a:gd fmla="*/ 47 h 71" name="T27"/>
                <a:gd fmla="*/ 18 w 32" name="T28"/>
                <a:gd fmla="*/ 45 h 71" name="T29"/>
                <a:gd fmla="*/ 18 w 32" name="T30"/>
                <a:gd fmla="*/ 40 h 71" name="T31"/>
                <a:gd fmla="*/ 17 w 32" name="T32"/>
                <a:gd fmla="*/ 34 h 71" name="T33"/>
                <a:gd fmla="*/ 18 w 32" name="T34"/>
                <a:gd fmla="*/ 39 h 71" name="T35"/>
                <a:gd fmla="*/ 19 w 32" name="T36"/>
                <a:gd fmla="*/ 26 h 71" name="T37"/>
                <a:gd fmla="*/ 19 w 32" name="T38"/>
                <a:gd fmla="*/ 28 h 71" name="T39"/>
                <a:gd fmla="*/ 20 w 32" name="T40"/>
                <a:gd fmla="*/ 32 h 71" name="T41"/>
                <a:gd fmla="*/ 21 w 32" name="T42"/>
                <a:gd fmla="*/ 28 h 71" name="T43"/>
                <a:gd fmla="*/ 21 w 32" name="T44"/>
                <a:gd fmla="*/ 28 h 71" name="T45"/>
                <a:gd fmla="*/ 20 w 32" name="T46"/>
                <a:gd fmla="*/ 28 h 71" name="T47"/>
                <a:gd fmla="*/ 19 w 32" name="T48"/>
                <a:gd fmla="*/ 25 h 71" name="T49"/>
                <a:gd fmla="*/ 21 w 32" name="T50"/>
                <a:gd fmla="*/ 29 h 71" name="T51"/>
                <a:gd fmla="*/ 21 w 32" name="T52"/>
                <a:gd fmla="*/ 21 h 71" name="T53"/>
                <a:gd fmla="*/ 24 w 32" name="T54"/>
                <a:gd fmla="*/ 25 h 71" name="T55"/>
                <a:gd fmla="*/ 25 w 32" name="T56"/>
                <a:gd fmla="*/ 25 h 71" name="T57"/>
                <a:gd fmla="*/ 25 w 32" name="T58"/>
                <a:gd fmla="*/ 21 h 71" name="T59"/>
                <a:gd fmla="*/ 26 w 32" name="T60"/>
                <a:gd fmla="*/ 25 h 71" name="T61"/>
                <a:gd fmla="*/ 27 w 32" name="T62"/>
                <a:gd fmla="*/ 21 h 71" name="T63"/>
                <a:gd fmla="*/ 29 w 32" name="T64"/>
                <a:gd fmla="*/ 24 h 71" name="T65"/>
                <a:gd fmla="*/ 29 w 32" name="T66"/>
                <a:gd fmla="*/ 21 h 71" name="T67"/>
                <a:gd fmla="*/ 31 w 32" name="T68"/>
                <a:gd fmla="*/ 24 h 71" name="T69"/>
                <a:gd fmla="*/ 8 w 32" name="T70"/>
                <a:gd fmla="*/ 23 h 71" name="T71"/>
                <a:gd fmla="*/ 9 w 32" name="T72"/>
                <a:gd fmla="*/ 23 h 71" name="T73"/>
                <a:gd fmla="*/ 7 w 32" name="T74"/>
                <a:gd fmla="*/ 21 h 71" name="T75"/>
                <a:gd fmla="*/ 7 w 32" name="T76"/>
                <a:gd fmla="*/ 23 h 71" name="T77"/>
                <a:gd fmla="*/ 6 w 32" name="T78"/>
                <a:gd fmla="*/ 20 h 71" name="T79"/>
                <a:gd fmla="*/ 25 w 32" name="T80"/>
                <a:gd fmla="*/ 4 h 71" name="T81"/>
                <a:gd fmla="*/ 23 w 32" name="T82"/>
                <a:gd fmla="*/ 69 h 71" name="T83"/>
                <a:gd fmla="*/ 11 w 32" name="T84"/>
                <a:gd fmla="*/ 20 h 71" name="T85"/>
                <a:gd fmla="*/ 16 w 32" name="T86"/>
                <a:gd fmla="*/ 8 h 71" name="T87"/>
                <a:gd fmla="*/ 25 w 32" name="T88"/>
                <a:gd fmla="*/ 20 h 71" name="T89"/>
                <a:gd fmla="*/ 23 w 32" name="T90"/>
                <a:gd fmla="*/ 69 h 71" name="T91"/>
                <a:gd fmla="*/ 15 w 32" name="T92"/>
                <a:gd fmla="*/ 7 h 71" name="T93"/>
                <a:gd fmla="*/ 3 w 32" name="T94"/>
                <a:gd fmla="*/ 20 h 71" name="T95"/>
                <a:gd fmla="*/ 8 w 32" name="T96"/>
                <a:gd fmla="*/ 24 h 71" name="T97"/>
                <a:gd fmla="*/ 23 w 32" name="T98"/>
                <a:gd fmla="*/ 70 h 71" name="T99"/>
                <a:gd fmla="*/ 26 w 32" name="T100"/>
                <a:gd fmla="*/ 71 h 71" name="T101"/>
                <a:gd fmla="*/ 30 w 32" name="T102"/>
                <a:gd fmla="*/ 66 h 71" name="T103"/>
                <a:gd fmla="*/ 23 w 32" name="T104"/>
                <a:gd fmla="*/ 26 h 71" name="T105"/>
                <a:gd fmla="*/ 32 w 32" name="T106"/>
                <a:gd fmla="*/ 25 h 71" name="T107"/>
                <a:gd fmla="*/ 32 w 32" name="T108"/>
                <a:gd fmla="*/ 25 h 71" name="T109"/>
                <a:gd fmla="*/ 32 w 32" name="T110"/>
                <a:gd fmla="*/ 25 h 71" name="T111"/>
                <a:gd fmla="*/ 27 w 32" name="T112"/>
                <a:gd fmla="*/ 6 h 71" name="T113"/>
                <a:gd fmla="*/ 24 w 32" name="T114"/>
                <a:gd fmla="*/ 0 h 7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1" w="32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gdLst>
                <a:gd fmla="*/ 14 w 28" name="T0"/>
                <a:gd fmla="*/ 27 h 28" name="T1"/>
                <a:gd fmla="*/ 12 w 28" name="T2"/>
                <a:gd fmla="*/ 27 h 28" name="T3"/>
                <a:gd fmla="*/ 11 w 28" name="T4"/>
                <a:gd fmla="*/ 27 h 28" name="T5"/>
                <a:gd fmla="*/ 3 w 28" name="T6"/>
                <a:gd fmla="*/ 24 h 28" name="T7"/>
                <a:gd fmla="*/ 2 w 28" name="T8"/>
                <a:gd fmla="*/ 19 h 28" name="T9"/>
                <a:gd fmla="*/ 2 w 28" name="T10"/>
                <a:gd fmla="*/ 16 h 28" name="T11"/>
                <a:gd fmla="*/ 3 w 28" name="T12"/>
                <a:gd fmla="*/ 7 h 28" name="T13"/>
                <a:gd fmla="*/ 13 w 28" name="T14"/>
                <a:gd fmla="*/ 4 h 28" name="T15"/>
                <a:gd fmla="*/ 16 w 28" name="T16"/>
                <a:gd fmla="*/ 4 h 28" name="T17"/>
                <a:gd fmla="*/ 16 w 28" name="T18"/>
                <a:gd fmla="*/ 4 h 28" name="T19"/>
                <a:gd fmla="*/ 21 w 28" name="T20"/>
                <a:gd fmla="*/ 5 h 28" name="T21"/>
                <a:gd fmla="*/ 16 w 28" name="T22"/>
                <a:gd fmla="*/ 13 h 28" name="T23"/>
                <a:gd fmla="*/ 13 w 28" name="T24"/>
                <a:gd fmla="*/ 17 h 28" name="T25"/>
                <a:gd fmla="*/ 12 w 28" name="T26"/>
                <a:gd fmla="*/ 13 h 28" name="T27"/>
                <a:gd fmla="*/ 10 w 28" name="T28"/>
                <a:gd fmla="*/ 9 h 28" name="T29"/>
                <a:gd fmla="*/ 9 w 28" name="T30"/>
                <a:gd fmla="*/ 9 h 28" name="T31"/>
                <a:gd fmla="*/ 9 w 28" name="T32"/>
                <a:gd fmla="*/ 9 h 28" name="T33"/>
                <a:gd fmla="*/ 6 w 28" name="T34"/>
                <a:gd fmla="*/ 12 h 28" name="T35"/>
                <a:gd fmla="*/ 6 w 28" name="T36"/>
                <a:gd fmla="*/ 12 h 28" name="T37"/>
                <a:gd fmla="*/ 6 w 28" name="T38"/>
                <a:gd fmla="*/ 13 h 28" name="T39"/>
                <a:gd fmla="*/ 13 w 28" name="T40"/>
                <a:gd fmla="*/ 22 h 28" name="T41"/>
                <a:gd fmla="*/ 13 w 28" name="T42"/>
                <a:gd fmla="*/ 23 h 28" name="T43"/>
                <a:gd fmla="*/ 14 w 28" name="T44"/>
                <a:gd fmla="*/ 22 h 28" name="T45"/>
                <a:gd fmla="*/ 25 w 28" name="T46"/>
                <a:gd fmla="*/ 8 h 28" name="T47"/>
                <a:gd fmla="*/ 25 w 28" name="T48"/>
                <a:gd fmla="*/ 9 h 28" name="T49"/>
                <a:gd fmla="*/ 25 w 28" name="T50"/>
                <a:gd fmla="*/ 10 h 28" name="T51"/>
                <a:gd fmla="*/ 25 w 28" name="T52"/>
                <a:gd fmla="*/ 21 h 28" name="T53"/>
                <a:gd fmla="*/ 22 w 28" name="T54"/>
                <a:gd fmla="*/ 25 h 28" name="T55"/>
                <a:gd fmla="*/ 14 w 28" name="T56"/>
                <a:gd fmla="*/ 27 h 28" name="T57"/>
                <a:gd fmla="*/ 13 w 28" name="T58"/>
                <a:gd fmla="*/ 18 h 28" name="T59"/>
                <a:gd fmla="*/ 14 w 28" name="T60"/>
                <a:gd fmla="*/ 18 h 28" name="T61"/>
                <a:gd fmla="*/ 17 w 28" name="T62"/>
                <a:gd fmla="*/ 13 h 28" name="T63"/>
                <a:gd fmla="*/ 25 w 28" name="T64"/>
                <a:gd fmla="*/ 2 h 28" name="T65"/>
                <a:gd fmla="*/ 27 w 28" name="T66"/>
                <a:gd fmla="*/ 4 h 28" name="T67"/>
                <a:gd fmla="*/ 13 w 28" name="T68"/>
                <a:gd fmla="*/ 21 h 28" name="T69"/>
                <a:gd fmla="*/ 7 w 28" name="T70"/>
                <a:gd fmla="*/ 13 h 28" name="T71"/>
                <a:gd fmla="*/ 9 w 28" name="T72"/>
                <a:gd fmla="*/ 10 h 28" name="T73"/>
                <a:gd fmla="*/ 11 w 28" name="T74"/>
                <a:gd fmla="*/ 14 h 28" name="T75"/>
                <a:gd fmla="*/ 13 w 28" name="T76"/>
                <a:gd fmla="*/ 18 h 28" name="T77"/>
                <a:gd fmla="*/ 13 w 28" name="T78"/>
                <a:gd fmla="*/ 18 h 28" name="T79"/>
                <a:gd fmla="*/ 25 w 28" name="T80"/>
                <a:gd fmla="*/ 0 h 28" name="T81"/>
                <a:gd fmla="*/ 25 w 28" name="T82"/>
                <a:gd fmla="*/ 1 h 28" name="T83"/>
                <a:gd fmla="*/ 22 w 28" name="T84"/>
                <a:gd fmla="*/ 4 h 28" name="T85"/>
                <a:gd fmla="*/ 16 w 28" name="T86"/>
                <a:gd fmla="*/ 3 h 28" name="T87"/>
                <a:gd fmla="*/ 16 w 28" name="T88"/>
                <a:gd fmla="*/ 3 h 28" name="T89"/>
                <a:gd fmla="*/ 13 w 28" name="T90"/>
                <a:gd fmla="*/ 3 h 28" name="T91"/>
                <a:gd fmla="*/ 2 w 28" name="T92"/>
                <a:gd fmla="*/ 7 h 28" name="T93"/>
                <a:gd fmla="*/ 1 w 28" name="T94"/>
                <a:gd fmla="*/ 16 h 28" name="T95"/>
                <a:gd fmla="*/ 1 w 28" name="T96"/>
                <a:gd fmla="*/ 19 h 28" name="T97"/>
                <a:gd fmla="*/ 2 w 28" name="T98"/>
                <a:gd fmla="*/ 25 h 28" name="T99"/>
                <a:gd fmla="*/ 11 w 28" name="T100"/>
                <a:gd fmla="*/ 28 h 28" name="T101"/>
                <a:gd fmla="*/ 12 w 28" name="T102"/>
                <a:gd fmla="*/ 28 h 28" name="T103"/>
                <a:gd fmla="*/ 14 w 28" name="T104"/>
                <a:gd fmla="*/ 28 h 28" name="T105"/>
                <a:gd fmla="*/ 23 w 28" name="T106"/>
                <a:gd fmla="*/ 26 h 28" name="T107"/>
                <a:gd fmla="*/ 26 w 28" name="T108"/>
                <a:gd fmla="*/ 21 h 28" name="T109"/>
                <a:gd fmla="*/ 26 w 28" name="T110"/>
                <a:gd fmla="*/ 10 h 28" name="T111"/>
                <a:gd fmla="*/ 26 w 28" name="T112"/>
                <a:gd fmla="*/ 9 h 28" name="T113"/>
                <a:gd fmla="*/ 25 w 28" name="T114"/>
                <a:gd fmla="*/ 7 h 28" name="T115"/>
                <a:gd fmla="*/ 28 w 28" name="T116"/>
                <a:gd fmla="*/ 4 h 28" name="T117"/>
                <a:gd fmla="*/ 28 w 28" name="T118"/>
                <a:gd fmla="*/ 4 h 28" name="T119"/>
                <a:gd fmla="*/ 27 w 28" name="T120"/>
                <a:gd fmla="*/ 3 h 28" name="T121"/>
                <a:gd fmla="*/ 26 w 28" name="T122"/>
                <a:gd fmla="*/ 1 h 28" name="T123"/>
                <a:gd fmla="*/ 25 w 28" name="T124"/>
                <a:gd fmla="*/ 0 h 2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8" w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5092774" y="1663592"/>
            <a:ext cx="2204074" cy="4583479"/>
            <a:chOff x="5276822" y="2263193"/>
            <a:chExt cx="2022845" cy="4206605"/>
          </a:xfrm>
          <a:effectLst>
            <a:outerShdw algn="t" blurRad="2667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gdLst>
                <a:gd fmla="*/ 10788 w 273185" name="connsiteX0"/>
                <a:gd fmla="*/ 0 h 377538" name="connsiteY0"/>
                <a:gd fmla="*/ 10788 w 273185" name="connsiteX1"/>
                <a:gd fmla="*/ 377538 h 377538" name="connsiteY1"/>
                <a:gd fmla="*/ 256115 w 273185" name="connsiteX2"/>
                <a:gd fmla="*/ 218564 h 377538" name="connsiteY2"/>
                <a:gd fmla="*/ 256115 w 273185" name="connsiteX3"/>
                <a:gd fmla="*/ 169499 h 377538" name="connsiteY3"/>
                <a:gd fmla="*/ 10788 w 273185" name="connsiteX4"/>
                <a:gd fmla="*/ 0 h 37753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77538" w="273185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5816447" y="4542587"/>
              <a:ext cx="492408" cy="1113726"/>
            </a:xfrm>
            <a:custGeom>
              <a:gdLst>
                <a:gd fmla="*/ 0 w 277" name="T0"/>
                <a:gd fmla="*/ 0 h 628" name="T1"/>
                <a:gd fmla="*/ 0 w 277" name="T2"/>
                <a:gd fmla="*/ 580 h 628" name="T3"/>
                <a:gd fmla="*/ 57 w 277" name="T4"/>
                <a:gd fmla="*/ 628 h 628" name="T5"/>
                <a:gd fmla="*/ 277 w 277" name="T6"/>
                <a:gd fmla="*/ 628 h 628" name="T7"/>
                <a:gd fmla="*/ 277 w 277" name="T8"/>
                <a:gd fmla="*/ 73 h 628" name="T9"/>
                <a:gd fmla="*/ 0 w 277" name="T10"/>
                <a:gd fmla="*/ 0 h 62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8" w="277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6384249" y="4720690"/>
              <a:ext cx="541874" cy="963080"/>
            </a:xfrm>
            <a:custGeom>
              <a:gdLst>
                <a:gd fmla="*/ 0 w 305" name="T0"/>
                <a:gd fmla="*/ 0 h 543" name="T1"/>
                <a:gd fmla="*/ 0 w 305" name="T2"/>
                <a:gd fmla="*/ 543 h 543" name="T3"/>
                <a:gd fmla="*/ 263 w 305" name="T4"/>
                <a:gd fmla="*/ 543 h 543" name="T5"/>
                <a:gd fmla="*/ 305 w 305" name="T6"/>
                <a:gd fmla="*/ 495 h 543" name="T7"/>
                <a:gd fmla="*/ 305 w 305" name="T8"/>
                <a:gd fmla="*/ 41 h 543" name="T9"/>
                <a:gd fmla="*/ 0 w 305" name="T10"/>
                <a:gd fmla="*/ 0 h 5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3" w="305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6093755" y="4617535"/>
              <a:ext cx="280305" cy="1066509"/>
            </a:xfrm>
            <a:custGeom>
              <a:gdLst>
                <a:gd fmla="*/ 0 w 158" name="T0"/>
                <a:gd fmla="*/ 0 h 602" name="T1"/>
                <a:gd fmla="*/ 0 w 158" name="T2"/>
                <a:gd fmla="*/ 602 h 602" name="T3"/>
                <a:gd fmla="*/ 158 w 158" name="T4"/>
                <a:gd fmla="*/ 602 h 602" name="T5"/>
                <a:gd fmla="*/ 158 w 158" name="T6"/>
                <a:gd fmla="*/ 40 h 602" name="T7"/>
                <a:gd fmla="*/ 0 w 158" name="T8"/>
                <a:gd fmla="*/ 0 h 6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2" w="158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6368814" y="4686487"/>
              <a:ext cx="282554" cy="997557"/>
            </a:xfrm>
            <a:custGeom>
              <a:gdLst>
                <a:gd fmla="*/ 0 w 159" name="T0"/>
                <a:gd fmla="*/ 0 h 563" name="T1"/>
                <a:gd fmla="*/ 0 w 159" name="T2"/>
                <a:gd fmla="*/ 563 h 563" name="T3"/>
                <a:gd fmla="*/ 159 w 159" name="T4"/>
                <a:gd fmla="*/ 563 h 563" name="T5"/>
                <a:gd fmla="*/ 159 w 159" name="T6"/>
                <a:gd fmla="*/ 30 h 563" name="T7"/>
                <a:gd fmla="*/ 0 w 159" name="T8"/>
                <a:gd fmla="*/ 0 h 5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3" w="159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5" name="Freeform 219"/>
            <p:cNvSpPr/>
            <p:nvPr/>
          </p:nvSpPr>
          <p:spPr bwMode="auto">
            <a:xfrm flipH="1">
              <a:off x="5816447" y="5570872"/>
              <a:ext cx="0" cy="8994"/>
            </a:xfrm>
            <a:custGeom>
              <a:gdLst>
                <a:gd fmla="*/ 0 h 5" name="T0"/>
                <a:gd fmla="*/ 5 h 5" name="T1"/>
                <a:gd fmla="*/ 5 h 5" name="T2"/>
                <a:gd fmla="*/ 0 h 5" name="T3"/>
                <a:gd fmla="*/ 0 h 5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6" name="Freeform 220"/>
            <p:cNvSpPr/>
            <p:nvPr/>
          </p:nvSpPr>
          <p:spPr bwMode="auto">
            <a:xfrm>
              <a:off x="5816447" y="5528152"/>
              <a:ext cx="2248" cy="42720"/>
            </a:xfrm>
            <a:custGeom>
              <a:gdLst>
                <a:gd fmla="*/ 0 w 1" name="T0"/>
                <a:gd fmla="*/ 0 h 24" name="T1"/>
                <a:gd fmla="*/ 0 w 1" name="T2"/>
                <a:gd fmla="*/ 24 h 24" name="T3"/>
                <a:gd fmla="*/ 0 w 1" name="T4"/>
                <a:gd fmla="*/ 24 h 24" name="T5"/>
                <a:gd fmla="*/ 1 w 1" name="T6"/>
                <a:gd fmla="*/ 16 h 24" name="T7"/>
                <a:gd fmla="*/ 0 w 1" name="T8"/>
                <a:gd fmla="*/ 8 h 24" name="T9"/>
                <a:gd fmla="*/ 0 w 1" name="T10"/>
                <a:gd fmla="*/ 8 h 24" name="T11"/>
                <a:gd fmla="*/ 0 w 1" name="T12"/>
                <a:gd fmla="*/ 0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1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7" name="Freeform 221"/>
            <p:cNvSpPr/>
            <p:nvPr/>
          </p:nvSpPr>
          <p:spPr bwMode="auto">
            <a:xfrm>
              <a:off x="6642374" y="4711220"/>
              <a:ext cx="10493" cy="28480"/>
            </a:xfrm>
            <a:custGeom>
              <a:gdLst>
                <a:gd fmla="*/ 6 w 6" name="T0"/>
                <a:gd fmla="*/ 0 h 16" name="T1"/>
                <a:gd fmla="*/ 0 w 6" name="T2"/>
                <a:gd fmla="*/ 0 h 16" name="T3"/>
                <a:gd fmla="*/ 0 w 6" name="T4"/>
                <a:gd fmla="*/ 15 h 16" name="T5"/>
                <a:gd fmla="*/ 6 w 6" name="T6"/>
                <a:gd fmla="*/ 16 h 16" name="T7"/>
                <a:gd fmla="*/ 6 w 6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8" name="Freeform 222"/>
            <p:cNvSpPr/>
            <p:nvPr/>
          </p:nvSpPr>
          <p:spPr bwMode="auto">
            <a:xfrm>
              <a:off x="6642374" y="4738201"/>
              <a:ext cx="10493" cy="759972"/>
            </a:xfrm>
            <a:custGeom>
              <a:gdLst>
                <a:gd fmla="*/ 0 w 6" name="T0"/>
                <a:gd fmla="*/ 0 h 429" name="T1"/>
                <a:gd fmla="*/ 0 w 6" name="T2"/>
                <a:gd fmla="*/ 0 h 429" name="T3"/>
                <a:gd fmla="*/ 5 w 6" name="T4"/>
                <a:gd fmla="*/ 1 h 429" name="T5"/>
                <a:gd fmla="*/ 5 w 6" name="T6"/>
                <a:gd fmla="*/ 428 h 429" name="T7"/>
                <a:gd fmla="*/ 6 w 6" name="T8"/>
                <a:gd fmla="*/ 429 h 429" name="T9"/>
                <a:gd fmla="*/ 6 w 6" name="T10"/>
                <a:gd fmla="*/ 1 h 429" name="T11"/>
                <a:gd fmla="*/ 0 w 6" name="T12"/>
                <a:gd fmla="*/ 0 h 4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9"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9" name="Freeform 224"/>
            <p:cNvSpPr/>
            <p:nvPr/>
          </p:nvSpPr>
          <p:spPr bwMode="auto">
            <a:xfrm>
              <a:off x="6367315" y="4711220"/>
              <a:ext cx="1499" cy="783206"/>
            </a:xfrm>
            <a:custGeom>
              <a:gdLst>
                <a:gd fmla="*/ 1 w 1" name="T0"/>
                <a:gd fmla="*/ 0 h 442" name="T1"/>
                <a:gd fmla="*/ 0 w 1" name="T2"/>
                <a:gd fmla="*/ 0 h 442" name="T3"/>
                <a:gd fmla="*/ 0 w 1" name="T4"/>
                <a:gd fmla="*/ 442 h 442" name="T5"/>
                <a:gd fmla="*/ 1 w 1" name="T6"/>
                <a:gd fmla="*/ 438 h 442" name="T7"/>
                <a:gd fmla="*/ 1 w 1" name="T8"/>
                <a:gd fmla="*/ 441 h 442" name="T9"/>
                <a:gd fmla="*/ 1 w 1" name="T10"/>
                <a:gd fmla="*/ 0 h 4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42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0" name="Freeform 226"/>
            <p:cNvSpPr/>
            <p:nvPr/>
          </p:nvSpPr>
          <p:spPr bwMode="auto">
            <a:xfrm>
              <a:off x="5816447" y="5499672"/>
              <a:ext cx="1127967" cy="803441"/>
            </a:xfrm>
            <a:custGeom>
              <a:gdLst>
                <a:gd fmla="*/ 76 w 635" name="T0"/>
                <a:gd fmla="*/ 55 h 453" name="T1"/>
                <a:gd fmla="*/ 156 w 635" name="T2"/>
                <a:gd fmla="*/ 1 h 453" name="T3"/>
                <a:gd fmla="*/ 230 w 635" name="T4"/>
                <a:gd fmla="*/ 60 h 453" name="T5"/>
                <a:gd fmla="*/ 311 w 635" name="T6"/>
                <a:gd fmla="*/ 0 h 453" name="T7"/>
                <a:gd fmla="*/ 390 w 635" name="T8"/>
                <a:gd fmla="*/ 59 h 453" name="T9"/>
                <a:gd fmla="*/ 469 w 635" name="T10"/>
                <a:gd fmla="*/ 1 h 453" name="T11"/>
                <a:gd fmla="*/ 557 w 635" name="T12"/>
                <a:gd fmla="*/ 53 h 453" name="T13"/>
                <a:gd fmla="*/ 635 w 635" name="T14"/>
                <a:gd fmla="*/ 19 h 453" name="T15"/>
                <a:gd fmla="*/ 635 w 635" name="T16"/>
                <a:gd fmla="*/ 44 h 453" name="T17"/>
                <a:gd fmla="*/ 432 w 635" name="T18"/>
                <a:gd fmla="*/ 394 h 453" name="T19"/>
                <a:gd fmla="*/ 317 w 635" name="T20"/>
                <a:gd fmla="*/ 453 h 453" name="T21"/>
                <a:gd fmla="*/ 208 w 635" name="T22"/>
                <a:gd fmla="*/ 408 h 453" name="T23"/>
                <a:gd fmla="*/ 0 w 635" name="T24"/>
                <a:gd fmla="*/ 47 h 453" name="T25"/>
                <a:gd fmla="*/ 0 w 635" name="T26"/>
                <a:gd fmla="*/ 16 h 453" name="T27"/>
                <a:gd fmla="*/ 76 w 635" name="T28"/>
                <a:gd fmla="*/ 55 h 4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52" w="635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1" name="Freeform 228"/>
            <p:cNvSpPr/>
            <p:nvPr/>
          </p:nvSpPr>
          <p:spPr bwMode="auto">
            <a:xfrm>
              <a:off x="6272880" y="3931762"/>
              <a:ext cx="334268" cy="65205"/>
            </a:xfrm>
            <a:custGeom>
              <a:gdLst>
                <a:gd fmla="*/ 0 w 188" name="T0"/>
                <a:gd fmla="*/ 0 h 37" name="T1"/>
                <a:gd fmla="*/ 188 w 188" name="T2"/>
                <a:gd fmla="*/ 4 h 37" name="T3"/>
                <a:gd fmla="*/ 50 w 188" name="T4"/>
                <a:gd fmla="*/ 37 h 37" name="T5"/>
                <a:gd fmla="*/ 0 w 188" name="T6"/>
                <a:gd fmla="*/ 36 h 37" name="T7"/>
                <a:gd fmla="*/ 0 w 188" name="T8"/>
                <a:gd fmla="*/ 0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188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2" name="Freeform 229"/>
            <p:cNvSpPr/>
            <p:nvPr/>
          </p:nvSpPr>
          <p:spPr bwMode="auto">
            <a:xfrm>
              <a:off x="6362068" y="3878549"/>
              <a:ext cx="534379" cy="63706"/>
            </a:xfrm>
            <a:custGeom>
              <a:gdLst>
                <a:gd fmla="*/ 138 w 301" name="T0"/>
                <a:gd fmla="*/ 0 h 36" name="T1"/>
                <a:gd fmla="*/ 301 w 301" name="T2"/>
                <a:gd fmla="*/ 11 h 36" name="T3"/>
                <a:gd fmla="*/ 42 w 301" name="T4"/>
                <a:gd fmla="*/ 36 h 36" name="T5"/>
                <a:gd fmla="*/ 0 w 301" name="T6"/>
                <a:gd fmla="*/ 34 h 36" name="T7"/>
                <a:gd fmla="*/ 138 w 301" name="T8"/>
                <a:gd fmla="*/ 0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01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3" name="Freeform 230"/>
            <p:cNvSpPr/>
            <p:nvPr/>
          </p:nvSpPr>
          <p:spPr bwMode="auto">
            <a:xfrm>
              <a:off x="6436267" y="3839576"/>
              <a:ext cx="646801" cy="50965"/>
            </a:xfrm>
            <a:custGeom>
              <a:gdLst>
                <a:gd fmla="*/ 258 w 364" name="T0"/>
                <a:gd fmla="*/ 0 h 29" name="T1"/>
                <a:gd fmla="*/ 364 w 364" name="T2"/>
                <a:gd fmla="*/ 15 h 29" name="T3"/>
                <a:gd fmla="*/ 28 w 364" name="T4"/>
                <a:gd fmla="*/ 29 h 29" name="T5"/>
                <a:gd fmla="*/ 0 w 364" name="T6"/>
                <a:gd fmla="*/ 25 h 29" name="T7"/>
                <a:gd fmla="*/ 258 w 36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364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4" name="Freeform 231"/>
            <p:cNvSpPr/>
            <p:nvPr/>
          </p:nvSpPr>
          <p:spPr bwMode="auto">
            <a:xfrm>
              <a:off x="5934115" y="3990221"/>
              <a:ext cx="338765" cy="65205"/>
            </a:xfrm>
            <a:custGeom>
              <a:gdLst>
                <a:gd fmla="*/ 0 w 191" name="T0"/>
                <a:gd fmla="*/ 4 h 37" name="T1"/>
                <a:gd fmla="*/ 141 w 191" name="T2"/>
                <a:gd fmla="*/ 37 h 37" name="T3"/>
                <a:gd fmla="*/ 191 w 191" name="T4"/>
                <a:gd fmla="*/ 36 h 37" name="T5"/>
                <a:gd fmla="*/ 191 w 191" name="T6"/>
                <a:gd fmla="*/ 0 h 37" name="T7"/>
                <a:gd fmla="*/ 0 w 191" name="T8"/>
                <a:gd fmla="*/ 4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191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5" name="Freeform 232"/>
            <p:cNvSpPr/>
            <p:nvPr/>
          </p:nvSpPr>
          <p:spPr bwMode="auto">
            <a:xfrm>
              <a:off x="5651562" y="4055426"/>
              <a:ext cx="532880" cy="63706"/>
            </a:xfrm>
            <a:custGeom>
              <a:gdLst>
                <a:gd fmla="*/ 159 w 300" name="T0"/>
                <a:gd fmla="*/ 0 h 36" name="T1"/>
                <a:gd fmla="*/ 300 w 300" name="T2"/>
                <a:gd fmla="*/ 33 h 36" name="T3"/>
                <a:gd fmla="*/ 258 w 300" name="T4"/>
                <a:gd fmla="*/ 36 h 36" name="T5"/>
                <a:gd fmla="*/ 0 w 300" name="T6"/>
                <a:gd fmla="*/ 11 h 36" name="T7"/>
                <a:gd fmla="*/ 159 w 300" name="T8"/>
                <a:gd fmla="*/ 0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00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6" name="Freeform 233"/>
            <p:cNvSpPr/>
            <p:nvPr/>
          </p:nvSpPr>
          <p:spPr bwMode="auto">
            <a:xfrm>
              <a:off x="5459695" y="4133371"/>
              <a:ext cx="649799" cy="51714"/>
            </a:xfrm>
            <a:custGeom>
              <a:gdLst>
                <a:gd fmla="*/ 108 w 366" name="T0"/>
                <a:gd fmla="*/ 0 h 29" name="T1"/>
                <a:gd fmla="*/ 366 w 366" name="T2"/>
                <a:gd fmla="*/ 25 h 29" name="T3"/>
                <a:gd fmla="*/ 338 w 366" name="T4"/>
                <a:gd fmla="*/ 29 h 29" name="T5"/>
                <a:gd fmla="*/ 0 w 366" name="T6"/>
                <a:gd fmla="*/ 16 h 29" name="T7"/>
                <a:gd fmla="*/ 108 w 366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366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7" name="Freeform 234"/>
            <p:cNvSpPr/>
            <p:nvPr/>
          </p:nvSpPr>
          <p:spPr bwMode="auto">
            <a:xfrm>
              <a:off x="5394490" y="4220311"/>
              <a:ext cx="665538" cy="33727"/>
            </a:xfrm>
            <a:custGeom>
              <a:gdLst>
                <a:gd fmla="*/ 37 w 375" name="T0"/>
                <a:gd fmla="*/ 0 h 19" name="T1"/>
                <a:gd fmla="*/ 375 w 375" name="T2"/>
                <a:gd fmla="*/ 14 h 19" name="T3"/>
                <a:gd fmla="*/ 365 w 375" name="T4"/>
                <a:gd fmla="*/ 19 h 19" name="T5"/>
                <a:gd fmla="*/ 0 w 375" name="T6"/>
                <a:gd fmla="*/ 19 h 19" name="T7"/>
                <a:gd fmla="*/ 37 w 375" name="T8"/>
                <a:gd fmla="*/ 0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375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9" name="Freeform 236"/>
            <p:cNvSpPr/>
            <p:nvPr/>
          </p:nvSpPr>
          <p:spPr bwMode="auto">
            <a:xfrm>
              <a:off x="5459695" y="4161852"/>
              <a:ext cx="600333" cy="81693"/>
            </a:xfrm>
            <a:custGeom>
              <a:gdLst>
                <a:gd fmla="*/ 801 w 801" name="T0"/>
                <a:gd fmla="*/ 109 h 109" name="T1"/>
                <a:gd fmla="*/ 0 w 801" name="T2"/>
                <a:gd fmla="*/ 78 h 109" name="T3"/>
                <a:gd fmla="*/ 0 w 801" name="T4"/>
                <a:gd fmla="*/ 0 h 109" name="T5"/>
                <a:gd fmla="*/ 801 w 801" name="T6"/>
                <a:gd fmla="*/ 31 h 109" name="T7"/>
                <a:gd fmla="*/ 801 w 801" name="T8"/>
                <a:gd fmla="*/ 109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801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0" name="Freeform 237"/>
            <p:cNvSpPr/>
            <p:nvPr/>
          </p:nvSpPr>
          <p:spPr bwMode="auto">
            <a:xfrm>
              <a:off x="5651562" y="4074912"/>
              <a:ext cx="457932" cy="104927"/>
            </a:xfrm>
            <a:custGeom>
              <a:gdLst>
                <a:gd fmla="*/ 611 w 611" name="T0"/>
                <a:gd fmla="*/ 140 h 140" name="T1"/>
                <a:gd fmla="*/ 0 w 611" name="T2"/>
                <a:gd fmla="*/ 78 h 140" name="T3"/>
                <a:gd fmla="*/ 0 w 611" name="T4"/>
                <a:gd fmla="*/ 0 h 140" name="T5"/>
                <a:gd fmla="*/ 611 w 611" name="T6"/>
                <a:gd fmla="*/ 59 h 140" name="T7"/>
                <a:gd fmla="*/ 611 w 611" name="T8"/>
                <a:gd fmla="*/ 140 h 1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" w="611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1" name="Freeform 238"/>
            <p:cNvSpPr/>
            <p:nvPr/>
          </p:nvSpPr>
          <p:spPr bwMode="auto">
            <a:xfrm>
              <a:off x="5934115" y="3996966"/>
              <a:ext cx="250326" cy="118418"/>
            </a:xfrm>
            <a:custGeom>
              <a:gdLst>
                <a:gd fmla="*/ 334 w 334" name="T0"/>
                <a:gd fmla="*/ 158 h 158" name="T1"/>
                <a:gd fmla="*/ 0 w 334" name="T2"/>
                <a:gd fmla="*/ 78 h 158" name="T3"/>
                <a:gd fmla="*/ 0 w 334" name="T4"/>
                <a:gd fmla="*/ 0 h 158" name="T5"/>
                <a:gd fmla="*/ 334 w 334" name="T6"/>
                <a:gd fmla="*/ 78 h 158" name="T7"/>
                <a:gd fmla="*/ 334 w 334" name="T8"/>
                <a:gd fmla="*/ 158 h 1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8" w="334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2" name="Freeform 239"/>
            <p:cNvSpPr/>
            <p:nvPr/>
          </p:nvSpPr>
          <p:spPr bwMode="auto">
            <a:xfrm>
              <a:off x="5650063" y="4386695"/>
              <a:ext cx="459431" cy="101180"/>
            </a:xfrm>
            <a:custGeom>
              <a:gdLst>
                <a:gd fmla="*/ 613 w 613" name="T0"/>
                <a:gd fmla="*/ 76 h 135" name="T1"/>
                <a:gd fmla="*/ 0 w 613" name="T2"/>
                <a:gd fmla="*/ 135 h 135" name="T3"/>
                <a:gd fmla="*/ 0 w 613" name="T4"/>
                <a:gd fmla="*/ 57 h 135" name="T5"/>
                <a:gd fmla="*/ 613 w 613" name="T6"/>
                <a:gd fmla="*/ 0 h 135" name="T7"/>
                <a:gd fmla="*/ 613 w 613" name="T8"/>
                <a:gd fmla="*/ 76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613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3" name="Freeform 240"/>
            <p:cNvSpPr/>
            <p:nvPr/>
          </p:nvSpPr>
          <p:spPr bwMode="auto">
            <a:xfrm>
              <a:off x="5939362" y="4448902"/>
              <a:ext cx="245080" cy="116919"/>
            </a:xfrm>
            <a:custGeom>
              <a:gdLst>
                <a:gd fmla="*/ 327 w 327" name="T0"/>
                <a:gd fmla="*/ 80 h 156" name="T1"/>
                <a:gd fmla="*/ 0 w 327" name="T2"/>
                <a:gd fmla="*/ 156 h 156" name="T3"/>
                <a:gd fmla="*/ 0 w 327" name="T4"/>
                <a:gd fmla="*/ 78 h 156" name="T5"/>
                <a:gd fmla="*/ 327 w 327" name="T6"/>
                <a:gd fmla="*/ 0 h 156" name="T7"/>
                <a:gd fmla="*/ 327 w 327" name="T8"/>
                <a:gd fmla="*/ 80 h 1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6" w="327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4" name="Freeform 241"/>
            <p:cNvSpPr/>
            <p:nvPr/>
          </p:nvSpPr>
          <p:spPr bwMode="auto">
            <a:xfrm>
              <a:off x="5463442" y="4379950"/>
              <a:ext cx="646051" cy="49466"/>
            </a:xfrm>
            <a:custGeom>
              <a:gdLst>
                <a:gd fmla="*/ 336 w 364" name="T0"/>
                <a:gd fmla="*/ 0 h 28" name="T1"/>
                <a:gd fmla="*/ 364 w 364" name="T2"/>
                <a:gd fmla="*/ 4 h 28" name="T3"/>
                <a:gd fmla="*/ 105 w 364" name="T4"/>
                <a:gd fmla="*/ 28 h 28" name="T5"/>
                <a:gd fmla="*/ 0 w 364" name="T6"/>
                <a:gd fmla="*/ 14 h 28" name="T7"/>
                <a:gd fmla="*/ 336 w 364" name="T8"/>
                <a:gd fmla="*/ 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364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5" name="Freeform 242"/>
            <p:cNvSpPr/>
            <p:nvPr/>
          </p:nvSpPr>
          <p:spPr bwMode="auto">
            <a:xfrm>
              <a:off x="5650063" y="4443656"/>
              <a:ext cx="534379" cy="63706"/>
            </a:xfrm>
            <a:custGeom>
              <a:gdLst>
                <a:gd fmla="*/ 258 w 301" name="T0"/>
                <a:gd fmla="*/ 0 h 36" name="T1"/>
                <a:gd fmla="*/ 301 w 301" name="T2"/>
                <a:gd fmla="*/ 3 h 36" name="T3"/>
                <a:gd fmla="*/ 163 w 301" name="T4"/>
                <a:gd fmla="*/ 36 h 36" name="T5"/>
                <a:gd fmla="*/ 0 w 301" name="T6"/>
                <a:gd fmla="*/ 25 h 36" name="T7"/>
                <a:gd fmla="*/ 258 w 301" name="T8"/>
                <a:gd fmla="*/ 0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01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6" name="Freeform 243"/>
            <p:cNvSpPr/>
            <p:nvPr/>
          </p:nvSpPr>
          <p:spPr bwMode="auto">
            <a:xfrm>
              <a:off x="5937863" y="4508860"/>
              <a:ext cx="333518" cy="65954"/>
            </a:xfrm>
            <a:custGeom>
              <a:gdLst>
                <a:gd fmla="*/ 139 w 188" name="T0"/>
                <a:gd fmla="*/ 0 h 37" name="T1"/>
                <a:gd fmla="*/ 188 w 188" name="T2"/>
                <a:gd fmla="*/ 1 h 37" name="T3"/>
                <a:gd fmla="*/ 188 w 188" name="T4"/>
                <a:gd fmla="*/ 37 h 37" name="T5"/>
                <a:gd fmla="*/ 0 w 188" name="T6"/>
                <a:gd fmla="*/ 32 h 37" name="T7"/>
                <a:gd fmla="*/ 139 w 188" name="T8"/>
                <a:gd fmla="*/ 0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188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6484233" y="4725460"/>
              <a:ext cx="667786" cy="32228"/>
            </a:xfrm>
            <a:custGeom>
              <a:gdLst>
                <a:gd fmla="*/ 10 w 376" name="T0"/>
                <a:gd fmla="*/ 0 h 18" name="T1"/>
                <a:gd fmla="*/ 376 w 376" name="T2"/>
                <a:gd fmla="*/ 0 h 18" name="T3"/>
                <a:gd fmla="*/ 338 w 376" name="T4"/>
                <a:gd fmla="*/ 18 h 18" name="T5"/>
                <a:gd fmla="*/ 0 w 376" name="T6"/>
                <a:gd fmla="*/ 5 h 18" name="T7"/>
                <a:gd fmla="*/ 10 w 376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376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6434768" y="4673746"/>
              <a:ext cx="649799" cy="53213"/>
            </a:xfrm>
            <a:custGeom>
              <a:gdLst>
                <a:gd fmla="*/ 28 w 366" name="T0"/>
                <a:gd fmla="*/ 0 h 30" name="T1"/>
                <a:gd fmla="*/ 366 w 366" name="T2"/>
                <a:gd fmla="*/ 14 h 30" name="T3"/>
                <a:gd fmla="*/ 258 w 366" name="T4"/>
                <a:gd fmla="*/ 30 h 30" name="T5"/>
                <a:gd fmla="*/ 0 w 366" name="T6"/>
                <a:gd fmla="*/ 5 h 30" name="T7"/>
                <a:gd fmla="*/ 28 w 366" name="T8"/>
                <a:gd fmla="*/ 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66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6359820" y="4622781"/>
              <a:ext cx="532880" cy="63706"/>
            </a:xfrm>
            <a:custGeom>
              <a:gdLst>
                <a:gd fmla="*/ 42 w 300" name="T0"/>
                <a:gd fmla="*/ 0 h 36" name="T1"/>
                <a:gd fmla="*/ 300 w 300" name="T2"/>
                <a:gd fmla="*/ 26 h 36" name="T3"/>
                <a:gd fmla="*/ 142 w 300" name="T4"/>
                <a:gd fmla="*/ 36 h 36" name="T5"/>
                <a:gd fmla="*/ 0 w 300" name="T6"/>
                <a:gd fmla="*/ 3 h 36" name="T7"/>
                <a:gd fmla="*/ 42 w 300" name="T8"/>
                <a:gd fmla="*/ 0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00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6271381" y="4569568"/>
              <a:ext cx="341013" cy="63706"/>
            </a:xfrm>
            <a:custGeom>
              <a:gdLst>
                <a:gd fmla="*/ 50 w 192" name="T0"/>
                <a:gd fmla="*/ 0 h 36" name="T1"/>
                <a:gd fmla="*/ 192 w 192" name="T2"/>
                <a:gd fmla="*/ 33 h 36" name="T3"/>
                <a:gd fmla="*/ 0 w 192" name="T4"/>
                <a:gd fmla="*/ 36 h 36" name="T5"/>
                <a:gd fmla="*/ 0 w 192" name="T6"/>
                <a:gd fmla="*/ 1 h 36" name="T7"/>
                <a:gd fmla="*/ 50 w 192" name="T8"/>
                <a:gd fmla="*/ 0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192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6039043" y="3883795"/>
              <a:ext cx="463178" cy="478168"/>
            </a:xfrm>
            <a:custGeom>
              <a:gdLst>
                <a:gd fmla="*/ 251 w 261" name="T0"/>
                <a:gd fmla="*/ 4 h 270" name="T1"/>
                <a:gd fmla="*/ 224 w 261" name="T2"/>
                <a:gd fmla="*/ 0 h 270" name="T3"/>
                <a:gd fmla="*/ 224 w 261" name="T4"/>
                <a:gd fmla="*/ 33 h 270" name="T5"/>
                <a:gd fmla="*/ 214 w 261" name="T6"/>
                <a:gd fmla="*/ 32 h 270" name="T7"/>
                <a:gd fmla="*/ 205 w 261" name="T8"/>
                <a:gd fmla="*/ 32 h 270" name="T9"/>
                <a:gd fmla="*/ 196 w 261" name="T10"/>
                <a:gd fmla="*/ 31 h 270" name="T11"/>
                <a:gd fmla="*/ 188 w 261" name="T12"/>
                <a:gd fmla="*/ 31 h 270" name="T13"/>
                <a:gd fmla="*/ 182 w 261" name="T14"/>
                <a:gd fmla="*/ 31 h 270" name="T15"/>
                <a:gd fmla="*/ 182 w 261" name="T16"/>
                <a:gd fmla="*/ 64 h 270" name="T17"/>
                <a:gd fmla="*/ 180 w 261" name="T18"/>
                <a:gd fmla="*/ 64 h 270" name="T19"/>
                <a:gd fmla="*/ 172 w 261" name="T20"/>
                <a:gd fmla="*/ 63 h 270" name="T21"/>
                <a:gd fmla="*/ 164 w 261" name="T22"/>
                <a:gd fmla="*/ 63 h 270" name="T23"/>
                <a:gd fmla="*/ 156 w 261" name="T24"/>
                <a:gd fmla="*/ 63 h 270" name="T25"/>
                <a:gd fmla="*/ 147 w 261" name="T26"/>
                <a:gd fmla="*/ 63 h 270" name="T27"/>
                <a:gd fmla="*/ 139 w 261" name="T28"/>
                <a:gd fmla="*/ 63 h 270" name="T29"/>
                <a:gd fmla="*/ 132 w 261" name="T30"/>
                <a:gd fmla="*/ 63 h 270" name="T31"/>
                <a:gd fmla="*/ 132 w 261" name="T32"/>
                <a:gd fmla="*/ 96 h 270" name="T33"/>
                <a:gd fmla="*/ 129 w 261" name="T34"/>
                <a:gd fmla="*/ 96 h 270" name="T35"/>
                <a:gd fmla="*/ 120 w 261" name="T36"/>
                <a:gd fmla="*/ 96 h 270" name="T37"/>
                <a:gd fmla="*/ 109 w 261" name="T38"/>
                <a:gd fmla="*/ 96 h 270" name="T39"/>
                <a:gd fmla="*/ 94 w 261" name="T40"/>
                <a:gd fmla="*/ 97 h 270" name="T41"/>
                <a:gd fmla="*/ 82 w 261" name="T42"/>
                <a:gd fmla="*/ 97 h 270" name="T43"/>
                <a:gd fmla="*/ 82 w 261" name="T44"/>
                <a:gd fmla="*/ 130 h 270" name="T45"/>
                <a:gd fmla="*/ 49 w 261" name="T46"/>
                <a:gd fmla="*/ 132 h 270" name="T47"/>
                <a:gd fmla="*/ 40 w 261" name="T48"/>
                <a:gd fmla="*/ 133 h 270" name="T49"/>
                <a:gd fmla="*/ 40 w 261" name="T50"/>
                <a:gd fmla="*/ 166 h 270" name="T51"/>
                <a:gd fmla="*/ 36 w 261" name="T52"/>
                <a:gd fmla="*/ 166 h 270" name="T53"/>
                <a:gd fmla="*/ 28 w 261" name="T54"/>
                <a:gd fmla="*/ 167 h 270" name="T55"/>
                <a:gd fmla="*/ 22 w 261" name="T56"/>
                <a:gd fmla="*/ 168 h 270" name="T57"/>
                <a:gd fmla="*/ 17 w 261" name="T58"/>
                <a:gd fmla="*/ 169 h 270" name="T59"/>
                <a:gd fmla="*/ 13 w 261" name="T60"/>
                <a:gd fmla="*/ 170 h 270" name="T61"/>
                <a:gd fmla="*/ 12 w 261" name="T62"/>
                <a:gd fmla="*/ 170 h 270" name="T63"/>
                <a:gd fmla="*/ 12 w 261" name="T64"/>
                <a:gd fmla="*/ 203 h 270" name="T65"/>
                <a:gd fmla="*/ 12 w 261" name="T66"/>
                <a:gd fmla="*/ 204 h 270" name="T67"/>
                <a:gd fmla="*/ 10 w 261" name="T68"/>
                <a:gd fmla="*/ 204 h 270" name="T69"/>
                <a:gd fmla="*/ 7 w 261" name="T70"/>
                <a:gd fmla="*/ 205 h 270" name="T71"/>
                <a:gd fmla="*/ 5 w 261" name="T72"/>
                <a:gd fmla="*/ 206 h 270" name="T73"/>
                <a:gd fmla="*/ 4 w 261" name="T74"/>
                <a:gd fmla="*/ 207 h 270" name="T75"/>
                <a:gd fmla="*/ 3 w 261" name="T76"/>
                <a:gd fmla="*/ 208 h 270" name="T77"/>
                <a:gd fmla="*/ 2 w 261" name="T78"/>
                <a:gd fmla="*/ 208 h 270" name="T79"/>
                <a:gd fmla="*/ 2 w 261" name="T80"/>
                <a:gd fmla="*/ 242 h 270" name="T81"/>
                <a:gd fmla="*/ 12 w 261" name="T82"/>
                <a:gd fmla="*/ 270 h 270" name="T83"/>
                <a:gd fmla="*/ 112 w 261" name="T84"/>
                <a:gd fmla="*/ 155 h 270" name="T85"/>
                <a:gd fmla="*/ 112 w 261" name="T86"/>
                <a:gd fmla="*/ 155 h 270" name="T87"/>
                <a:gd fmla="*/ 251 w 261" name="T88"/>
                <a:gd fmla="*/ 4 h 27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70" w="261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6237655" y="3773621"/>
              <a:ext cx="1026037" cy="384483"/>
            </a:xfrm>
            <a:custGeom>
              <a:gdLst>
                <a:gd fmla="*/ 272 w 578" name="T0"/>
                <a:gd fmla="*/ 38 h 217" name="T1"/>
                <a:gd fmla="*/ 274 w 578" name="T2"/>
                <a:gd fmla="*/ 32 h 217" name="T3"/>
                <a:gd fmla="*/ 145 w 578" name="T4"/>
                <a:gd fmla="*/ 0 h 217" name="T5"/>
                <a:gd fmla="*/ 14 w 578" name="T6"/>
                <a:gd fmla="*/ 13 h 217" name="T7"/>
                <a:gd fmla="*/ 139 w 578" name="T8"/>
                <a:gd fmla="*/ 66 h 217" name="T9"/>
                <a:gd fmla="*/ 140 w 578" name="T10"/>
                <a:gd fmla="*/ 69 h 217" name="T11"/>
                <a:gd fmla="*/ 140 w 578" name="T12"/>
                <a:gd fmla="*/ 70 h 217" name="T13"/>
                <a:gd fmla="*/ 140 w 578" name="T14"/>
                <a:gd fmla="*/ 73 h 217" name="T15"/>
                <a:gd fmla="*/ 141 w 578" name="T16"/>
                <a:gd fmla="*/ 74 h 217" name="T17"/>
                <a:gd fmla="*/ 141 w 578" name="T18"/>
                <a:gd fmla="*/ 77 h 217" name="T19"/>
                <a:gd fmla="*/ 141 w 578" name="T20"/>
                <a:gd fmla="*/ 78 h 217" name="T21"/>
                <a:gd fmla="*/ 141 w 578" name="T22"/>
                <a:gd fmla="*/ 81 h 217" name="T23"/>
                <a:gd fmla="*/ 140 w 578" name="T24"/>
                <a:gd fmla="*/ 82 h 217" name="T25"/>
                <a:gd fmla="*/ 140 w 578" name="T26"/>
                <a:gd fmla="*/ 85 h 217" name="T27"/>
                <a:gd fmla="*/ 140 w 578" name="T28"/>
                <a:gd fmla="*/ 87 h 217" name="T29"/>
                <a:gd fmla="*/ 139 w 578" name="T30"/>
                <a:gd fmla="*/ 90 h 217" name="T31"/>
                <a:gd fmla="*/ 139 w 578" name="T32"/>
                <a:gd fmla="*/ 91 h 217" name="T33"/>
                <a:gd fmla="*/ 137 w 578" name="T34"/>
                <a:gd fmla="*/ 95 h 217" name="T35"/>
                <a:gd fmla="*/ 137 w 578" name="T36"/>
                <a:gd fmla="*/ 96 h 217" name="T37"/>
                <a:gd fmla="*/ 135 w 578" name="T38"/>
                <a:gd fmla="*/ 100 h 217" name="T39"/>
                <a:gd fmla="*/ 134 w 578" name="T40"/>
                <a:gd fmla="*/ 101 h 217" name="T41"/>
                <a:gd fmla="*/ 133 w 578" name="T42"/>
                <a:gd fmla="*/ 105 h 217" name="T43"/>
                <a:gd fmla="*/ 132 w 578" name="T44"/>
                <a:gd fmla="*/ 106 h 217" name="T45"/>
                <a:gd fmla="*/ 130 w 578" name="T46"/>
                <a:gd fmla="*/ 110 h 217" name="T47"/>
                <a:gd fmla="*/ 129 w 578" name="T48"/>
                <a:gd fmla="*/ 111 h 217" name="T49"/>
                <a:gd fmla="*/ 125 w 578" name="T50"/>
                <a:gd fmla="*/ 116 h 217" name="T51"/>
                <a:gd fmla="*/ 125 w 578" name="T52"/>
                <a:gd fmla="*/ 117 h 217" name="T53"/>
                <a:gd fmla="*/ 121 w 578" name="T54"/>
                <a:gd fmla="*/ 122 h 217" name="T55"/>
                <a:gd fmla="*/ 120 w 578" name="T56"/>
                <a:gd fmla="*/ 123 h 217" name="T57"/>
                <a:gd fmla="*/ 117 w 578" name="T58"/>
                <a:gd fmla="*/ 127 h 217" name="T59"/>
                <a:gd fmla="*/ 115 w 578" name="T60"/>
                <a:gd fmla="*/ 129 h 217" name="T61"/>
                <a:gd fmla="*/ 111 w 578" name="T62"/>
                <a:gd fmla="*/ 133 h 217" name="T63"/>
                <a:gd fmla="*/ 110 w 578" name="T64"/>
                <a:gd fmla="*/ 135 h 217" name="T65"/>
                <a:gd fmla="*/ 104 w 578" name="T66"/>
                <a:gd fmla="*/ 140 h 217" name="T67"/>
                <a:gd fmla="*/ 103 w 578" name="T68"/>
                <a:gd fmla="*/ 142 h 217" name="T69"/>
                <a:gd fmla="*/ 98 w 578" name="T70"/>
                <a:gd fmla="*/ 146 h 217" name="T71"/>
                <a:gd fmla="*/ 96 w 578" name="T72"/>
                <a:gd fmla="*/ 149 h 217" name="T73"/>
                <a:gd fmla="*/ 91 w 578" name="T74"/>
                <a:gd fmla="*/ 153 h 217" name="T75"/>
                <a:gd fmla="*/ 89 w 578" name="T76"/>
                <a:gd fmla="*/ 155 h 217" name="T77"/>
                <a:gd fmla="*/ 81 w 578" name="T78"/>
                <a:gd fmla="*/ 161 h 217" name="T79"/>
                <a:gd fmla="*/ 80 w 578" name="T80"/>
                <a:gd fmla="*/ 162 h 217" name="T81"/>
                <a:gd fmla="*/ 73 w 578" name="T82"/>
                <a:gd fmla="*/ 168 h 217" name="T83"/>
                <a:gd fmla="*/ 70 w 578" name="T84"/>
                <a:gd fmla="*/ 170 h 217" name="T85"/>
                <a:gd fmla="*/ 64 w 578" name="T86"/>
                <a:gd fmla="*/ 175 h 217" name="T87"/>
                <a:gd fmla="*/ 61 w 578" name="T88"/>
                <a:gd fmla="*/ 177 h 217" name="T89"/>
                <a:gd fmla="*/ 53 w 578" name="T90"/>
                <a:gd fmla="*/ 183 h 217" name="T91"/>
                <a:gd fmla="*/ 51 w 578" name="T92"/>
                <a:gd fmla="*/ 184 h 217" name="T93"/>
                <a:gd fmla="*/ 40 w 578" name="T94"/>
                <a:gd fmla="*/ 191 h 217" name="T95"/>
                <a:gd fmla="*/ 38 w 578" name="T96"/>
                <a:gd fmla="*/ 193 h 217" name="T97"/>
                <a:gd fmla="*/ 29 w 578" name="T98"/>
                <a:gd fmla="*/ 199 h 217" name="T99"/>
                <a:gd fmla="*/ 25 w 578" name="T100"/>
                <a:gd fmla="*/ 202 h 217" name="T101"/>
                <a:gd fmla="*/ 17 w 578" name="T102"/>
                <a:gd fmla="*/ 207 h 217" name="T103"/>
                <a:gd fmla="*/ 13 w 578" name="T104"/>
                <a:gd fmla="*/ 209 h 217" name="T105"/>
                <a:gd fmla="*/ 0 w 578" name="T106"/>
                <a:gd fmla="*/ 217 h 217" name="T107"/>
                <a:gd fmla="*/ 578 w 578" name="T108"/>
                <a:gd fmla="*/ 151 h 217" name="T109"/>
                <a:gd fmla="*/ 514 w 578" name="T110"/>
                <a:gd fmla="*/ 38 h 217" name="T111"/>
                <a:gd fmla="*/ 272 w 578" name="T112"/>
                <a:gd fmla="*/ 38 h 21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16" w="578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5394490" y="4310998"/>
              <a:ext cx="1784511" cy="623567"/>
            </a:xfrm>
            <a:custGeom>
              <a:gdLst>
                <a:gd fmla="*/ 990 w 1005" name="T0"/>
                <a:gd fmla="*/ 352 h 352" name="T1"/>
                <a:gd fmla="*/ 990 w 1005" name="T2"/>
                <a:gd fmla="*/ 233 h 352" name="T3"/>
                <a:gd fmla="*/ 990 w 1005" name="T4"/>
                <a:gd fmla="*/ 233 h 352" name="T5"/>
                <a:gd fmla="*/ 988 w 1005" name="T6"/>
                <a:gd fmla="*/ 237 h 352" name="T7"/>
                <a:gd fmla="*/ 984 w 1005" name="T8"/>
                <a:gd fmla="*/ 240 h 352" name="T9"/>
                <a:gd fmla="*/ 978 w 1005" name="T10"/>
                <a:gd fmla="*/ 243 h 352" name="T11"/>
                <a:gd fmla="*/ 970 w 1005" name="T12"/>
                <a:gd fmla="*/ 246 h 352" name="T13"/>
                <a:gd fmla="*/ 960 w 1005" name="T14"/>
                <a:gd fmla="*/ 249 h 352" name="T15"/>
                <a:gd fmla="*/ 952 w 1005" name="T16"/>
                <a:gd fmla="*/ 251 h 352" name="T17"/>
                <a:gd fmla="*/ 952 w 1005" name="T18"/>
                <a:gd fmla="*/ 218 h 352" name="T19"/>
                <a:gd fmla="*/ 948 w 1005" name="T20"/>
                <a:gd fmla="*/ 219 h 352" name="T21"/>
                <a:gd fmla="*/ 933 w 1005" name="T22"/>
                <a:gd fmla="*/ 222 h 352" name="T23"/>
                <a:gd fmla="*/ 915 w 1005" name="T24"/>
                <a:gd fmla="*/ 225 h 352" name="T25"/>
                <a:gd fmla="*/ 892 w 1005" name="T26"/>
                <a:gd fmla="*/ 228 h 352" name="T27"/>
                <a:gd fmla="*/ 861 w 1005" name="T28"/>
                <a:gd fmla="*/ 232 h 352" name="T29"/>
                <a:gd fmla="*/ 844 w 1005" name="T30"/>
                <a:gd fmla="*/ 234 h 352" name="T31"/>
                <a:gd fmla="*/ 844 w 1005" name="T32"/>
                <a:gd fmla="*/ 200 h 352" name="T33"/>
                <a:gd fmla="*/ 813 w 1005" name="T34"/>
                <a:gd fmla="*/ 203 h 352" name="T35"/>
                <a:gd fmla="*/ 687 w 1005" name="T36"/>
                <a:gd fmla="*/ 211 h 352" name="T37"/>
                <a:gd fmla="*/ 686 w 1005" name="T38"/>
                <a:gd fmla="*/ 211 h 352" name="T39"/>
                <a:gd fmla="*/ 686 w 1005" name="T40"/>
                <a:gd fmla="*/ 177 h 352" name="T41"/>
                <a:gd fmla="*/ 640 w 1005" name="T42"/>
                <a:gd fmla="*/ 179 h 352" name="T43"/>
                <a:gd fmla="*/ 584 w 1005" name="T44"/>
                <a:gd fmla="*/ 180 h 352" name="T45"/>
                <a:gd fmla="*/ 543 w 1005" name="T46"/>
                <a:gd fmla="*/ 181 h 352" name="T47"/>
                <a:gd fmla="*/ 505 w 1005" name="T48"/>
                <a:gd fmla="*/ 181 h 352" name="T49"/>
                <a:gd fmla="*/ 494 w 1005" name="T50"/>
                <a:gd fmla="*/ 181 h 352" name="T51"/>
                <a:gd fmla="*/ 494 w 1005" name="T52"/>
                <a:gd fmla="*/ 148 h 352" name="T53"/>
                <a:gd fmla="*/ 470 w 1005" name="T54"/>
                <a:gd fmla="*/ 148 h 352" name="T55"/>
                <a:gd fmla="*/ 437 w 1005" name="T56"/>
                <a:gd fmla="*/ 148 h 352" name="T57"/>
                <a:gd fmla="*/ 405 w 1005" name="T58"/>
                <a:gd fmla="*/ 147 h 352" name="T59"/>
                <a:gd fmla="*/ 374 w 1005" name="T60"/>
                <a:gd fmla="*/ 146 h 352" name="T61"/>
                <a:gd fmla="*/ 344 w 1005" name="T62"/>
                <a:gd fmla="*/ 146 h 352" name="T63"/>
                <a:gd fmla="*/ 313 w 1005" name="T64"/>
                <a:gd fmla="*/ 145 h 352" name="T65"/>
                <a:gd fmla="*/ 307 w 1005" name="T66"/>
                <a:gd fmla="*/ 144 h 352" name="T67"/>
                <a:gd fmla="*/ 307 w 1005" name="T68"/>
                <a:gd fmla="*/ 111 h 352" name="T69"/>
                <a:gd fmla="*/ 282 w 1005" name="T70"/>
                <a:gd fmla="*/ 110 h 352" name="T71"/>
                <a:gd fmla="*/ 251 w 1005" name="T72"/>
                <a:gd fmla="*/ 108 h 352" name="T73"/>
                <a:gd fmla="*/ 218 w 1005" name="T74"/>
                <a:gd fmla="*/ 106 h 352" name="T75"/>
                <a:gd fmla="*/ 183 w 1005" name="T76"/>
                <a:gd fmla="*/ 104 h 352" name="T77"/>
                <a:gd fmla="*/ 144 w 1005" name="T78"/>
                <a:gd fmla="*/ 100 h 352" name="T79"/>
                <a:gd fmla="*/ 144 w 1005" name="T80"/>
                <a:gd fmla="*/ 67 h 352" name="T81"/>
                <a:gd fmla="*/ 39 w 1005" name="T82"/>
                <a:gd fmla="*/ 52 h 352" name="T83"/>
                <a:gd fmla="*/ 39 w 1005" name="T84"/>
                <a:gd fmla="*/ 18 h 352" name="T85"/>
                <a:gd fmla="*/ 0 w 1005" name="T86"/>
                <a:gd fmla="*/ 0 h 352" name="T87"/>
                <a:gd fmla="*/ 0 w 1005" name="T88"/>
                <a:gd fmla="*/ 87 h 352" name="T89"/>
                <a:gd fmla="*/ 640 w 1005" name="T90"/>
                <a:gd fmla="*/ 293 h 352" name="T91"/>
                <a:gd fmla="*/ 990 w 1005" name="T92"/>
                <a:gd fmla="*/ 352 h 35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52" w="1004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algn="t" blurRad="139700" dir="5400000" dist="38100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5394490" y="4312497"/>
              <a:ext cx="665538" cy="33727"/>
            </a:xfrm>
            <a:custGeom>
              <a:gdLst>
                <a:gd fmla="*/ 365 w 375" name="T0"/>
                <a:gd fmla="*/ 0 h 19" name="T1"/>
                <a:gd fmla="*/ 375 w 375" name="T2"/>
                <a:gd fmla="*/ 5 h 19" name="T3"/>
                <a:gd fmla="*/ 39 w 375" name="T4"/>
                <a:gd fmla="*/ 19 h 19" name="T5"/>
                <a:gd fmla="*/ 0 w 375" name="T6"/>
                <a:gd fmla="*/ 0 h 19" name="T7"/>
                <a:gd fmla="*/ 365 w 375" name="T8"/>
                <a:gd fmla="*/ 0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375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5463442" y="4321491"/>
              <a:ext cx="596586" cy="83192"/>
            </a:xfrm>
            <a:custGeom>
              <a:gdLst>
                <a:gd fmla="*/ 796 w 796" name="T0"/>
                <a:gd fmla="*/ 78 h 111" name="T1"/>
                <a:gd fmla="*/ 0 w 796" name="T2"/>
                <a:gd fmla="*/ 111 h 111" name="T3"/>
                <a:gd fmla="*/ 0 w 796" name="T4"/>
                <a:gd fmla="*/ 33 h 111" name="T5"/>
                <a:gd fmla="*/ 796 w 796" name="T6"/>
                <a:gd fmla="*/ 0 h 111" name="T7"/>
                <a:gd fmla="*/ 796 w 796" name="T8"/>
                <a:gd fmla="*/ 78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796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6272880" y="2917716"/>
              <a:ext cx="378487" cy="74198"/>
            </a:xfrm>
            <a:custGeom>
              <a:gdLst>
                <a:gd fmla="*/ 0 w 213" name="T0"/>
                <a:gd fmla="*/ 0 h 42" name="T1"/>
                <a:gd fmla="*/ 213 w 213" name="T2"/>
                <a:gd fmla="*/ 5 h 42" name="T3"/>
                <a:gd fmla="*/ 56 w 213" name="T4"/>
                <a:gd fmla="*/ 42 h 42" name="T5"/>
                <a:gd fmla="*/ 0 w 213" name="T6"/>
                <a:gd fmla="*/ 41 h 42" name="T7"/>
                <a:gd fmla="*/ 0 w 213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213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6372561" y="2859257"/>
              <a:ext cx="605579" cy="72699"/>
            </a:xfrm>
            <a:custGeom>
              <a:gdLst>
                <a:gd fmla="*/ 157 w 341" name="T0"/>
                <a:gd fmla="*/ 0 h 41" name="T1"/>
                <a:gd fmla="*/ 341 w 341" name="T2"/>
                <a:gd fmla="*/ 12 h 41" name="T3"/>
                <a:gd fmla="*/ 49 w 341" name="T4"/>
                <a:gd fmla="*/ 41 h 41" name="T5"/>
                <a:gd fmla="*/ 0 w 341" name="T6"/>
                <a:gd fmla="*/ 38 h 41" name="T7"/>
                <a:gd fmla="*/ 157 w 341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6458002" y="2812789"/>
              <a:ext cx="732991" cy="60708"/>
            </a:xfrm>
            <a:custGeom>
              <a:gdLst>
                <a:gd fmla="*/ 293 w 413" name="T0"/>
                <a:gd fmla="*/ 0 h 34" name="T1"/>
                <a:gd fmla="*/ 413 w 413" name="T2"/>
                <a:gd fmla="*/ 18 h 34" name="T3"/>
                <a:gd fmla="*/ 32 w 413" name="T4"/>
                <a:gd fmla="*/ 34 h 34" name="T5"/>
                <a:gd fmla="*/ 0 w 413" name="T6"/>
                <a:gd fmla="*/ 29 h 34" name="T7"/>
                <a:gd fmla="*/ 293 w 413" name="T8"/>
                <a:gd fmla="*/ 0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412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6514962" y="2777564"/>
              <a:ext cx="753976" cy="37474"/>
            </a:xfrm>
            <a:custGeom>
              <a:gdLst>
                <a:gd fmla="*/ 381 w 425" name="T0"/>
                <a:gd fmla="*/ 0 h 21" name="T1"/>
                <a:gd fmla="*/ 425 w 425" name="T2"/>
                <a:gd fmla="*/ 21 h 21" name="T3"/>
                <a:gd fmla="*/ 11 w 425" name="T4"/>
                <a:gd fmla="*/ 21 h 21" name="T5"/>
                <a:gd fmla="*/ 0 w 425" name="T6"/>
                <a:gd fmla="*/ 16 h 21" name="T7"/>
                <a:gd fmla="*/ 381 w 425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25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5887648" y="2985170"/>
              <a:ext cx="385232" cy="74198"/>
            </a:xfrm>
            <a:custGeom>
              <a:gdLst>
                <a:gd fmla="*/ 217 w 217" name="T0"/>
                <a:gd fmla="*/ 0 h 42" name="T1"/>
                <a:gd fmla="*/ 217 w 217" name="T2"/>
                <a:gd fmla="*/ 41 h 42" name="T3"/>
                <a:gd fmla="*/ 160 w 217" name="T4"/>
                <a:gd fmla="*/ 42 h 42" name="T5"/>
                <a:gd fmla="*/ 0 w 217" name="T6"/>
                <a:gd fmla="*/ 5 h 42" name="T7"/>
                <a:gd fmla="*/ 217 w 217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216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5569868" y="3059368"/>
              <a:ext cx="601832" cy="72699"/>
            </a:xfrm>
            <a:custGeom>
              <a:gdLst>
                <a:gd fmla="*/ 179 w 339" name="T0"/>
                <a:gd fmla="*/ 0 h 41" name="T1"/>
                <a:gd fmla="*/ 339 w 339" name="T2"/>
                <a:gd fmla="*/ 38 h 41" name="T3"/>
                <a:gd fmla="*/ 292 w 339" name="T4"/>
                <a:gd fmla="*/ 41 h 41" name="T5"/>
                <a:gd fmla="*/ 0 w 339" name="T6"/>
                <a:gd fmla="*/ 12 h 41" name="T7"/>
                <a:gd fmla="*/ 179 w 339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39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5351770" y="3146308"/>
              <a:ext cx="736738" cy="59958"/>
            </a:xfrm>
            <a:custGeom>
              <a:gdLst>
                <a:gd fmla="*/ 123 w 415" name="T0"/>
                <a:gd fmla="*/ 0 h 34" name="T1"/>
                <a:gd fmla="*/ 415 w 415" name="T2"/>
                <a:gd fmla="*/ 29 h 34" name="T3"/>
                <a:gd fmla="*/ 383 w 415" name="T4"/>
                <a:gd fmla="*/ 34 h 34" name="T5"/>
                <a:gd fmla="*/ 0 w 415" name="T6"/>
                <a:gd fmla="*/ 18 h 34" name="T7"/>
                <a:gd fmla="*/ 123 w 415" name="T8"/>
                <a:gd fmla="*/ 0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415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5276822" y="3245239"/>
              <a:ext cx="754726" cy="37474"/>
            </a:xfrm>
            <a:custGeom>
              <a:gdLst>
                <a:gd fmla="*/ 42 w 425" name="T0"/>
                <a:gd fmla="*/ 0 h 21" name="T1"/>
                <a:gd fmla="*/ 0 w 425" name="T2"/>
                <a:gd fmla="*/ 21 h 21" name="T3"/>
                <a:gd fmla="*/ 414 w 425" name="T4"/>
                <a:gd fmla="*/ 21 h 21" name="T5"/>
                <a:gd fmla="*/ 425 w 425" name="T6"/>
                <a:gd fmla="*/ 16 h 21" name="T7"/>
                <a:gd fmla="*/ 42 w 425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25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5351770" y="3180034"/>
              <a:ext cx="679778" cy="93685"/>
            </a:xfrm>
            <a:custGeom>
              <a:gdLst>
                <a:gd fmla="*/ 907 w 907" name="T0"/>
                <a:gd fmla="*/ 125 h 125" name="T1"/>
                <a:gd fmla="*/ 0 w 907" name="T2"/>
                <a:gd fmla="*/ 87 h 125" name="T3"/>
                <a:gd fmla="*/ 0 w 907" name="T4"/>
                <a:gd fmla="*/ 0 h 125" name="T5"/>
                <a:gd fmla="*/ 907 w 907" name="T6"/>
                <a:gd fmla="*/ 35 h 125" name="T7"/>
                <a:gd fmla="*/ 907 w 907" name="T8"/>
                <a:gd fmla="*/ 125 h 1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5" w="906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5569868" y="3080353"/>
              <a:ext cx="518640" cy="119167"/>
            </a:xfrm>
            <a:custGeom>
              <a:gdLst>
                <a:gd fmla="*/ 692 w 692" name="T0"/>
                <a:gd fmla="*/ 159 h 159" name="T1"/>
                <a:gd fmla="*/ 0 w 692" name="T2"/>
                <a:gd fmla="*/ 88 h 159" name="T3"/>
                <a:gd fmla="*/ 0 w 692" name="T4"/>
                <a:gd fmla="*/ 0 h 159" name="T5"/>
                <a:gd fmla="*/ 692 w 692" name="T6"/>
                <a:gd fmla="*/ 69 h 159" name="T7"/>
                <a:gd fmla="*/ 692 w 692" name="T8"/>
                <a:gd fmla="*/ 159 h 1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9" w="692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5887648" y="2991915"/>
              <a:ext cx="284053" cy="134906"/>
            </a:xfrm>
            <a:custGeom>
              <a:gdLst>
                <a:gd fmla="*/ 379 w 379" name="T0"/>
                <a:gd fmla="*/ 180 h 180" name="T1"/>
                <a:gd fmla="*/ 0 w 379" name="T2"/>
                <a:gd fmla="*/ 90 h 180" name="T3"/>
                <a:gd fmla="*/ 0 w 379" name="T4"/>
                <a:gd fmla="*/ 0 h 180" name="T5"/>
                <a:gd fmla="*/ 379 w 379" name="T6"/>
                <a:gd fmla="*/ 90 h 180" name="T7"/>
                <a:gd fmla="*/ 379 w 379" name="T8"/>
                <a:gd fmla="*/ 180 h 1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0" w="379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5566121" y="3434857"/>
              <a:ext cx="522387" cy="116919"/>
            </a:xfrm>
            <a:custGeom>
              <a:gdLst>
                <a:gd fmla="*/ 697 w 697" name="T0"/>
                <a:gd fmla="*/ 88 h 156" name="T1"/>
                <a:gd fmla="*/ 0 w 697" name="T2"/>
                <a:gd fmla="*/ 156 h 156" name="T3"/>
                <a:gd fmla="*/ 0 w 697" name="T4"/>
                <a:gd fmla="*/ 69 h 156" name="T5"/>
                <a:gd fmla="*/ 697 w 697" name="T6"/>
                <a:gd fmla="*/ 0 h 156" name="T7"/>
                <a:gd fmla="*/ 697 w 697" name="T8"/>
                <a:gd fmla="*/ 88 h 1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6" w="697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5895143" y="3507556"/>
              <a:ext cx="276558" cy="133407"/>
            </a:xfrm>
            <a:custGeom>
              <a:gdLst>
                <a:gd fmla="*/ 369 w 369" name="T0"/>
                <a:gd fmla="*/ 88 h 178" name="T1"/>
                <a:gd fmla="*/ 0 w 369" name="T2"/>
                <a:gd fmla="*/ 178 h 178" name="T3"/>
                <a:gd fmla="*/ 0 w 369" name="T4"/>
                <a:gd fmla="*/ 88 h 178" name="T5"/>
                <a:gd fmla="*/ 369 w 369" name="T6"/>
                <a:gd fmla="*/ 0 h 178" name="T7"/>
                <a:gd fmla="*/ 369 w 369" name="T8"/>
                <a:gd fmla="*/ 88 h 1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8" w="369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5354768" y="3426613"/>
              <a:ext cx="733740" cy="59958"/>
            </a:xfrm>
            <a:custGeom>
              <a:gdLst>
                <a:gd fmla="*/ 382 w 413" name="T0"/>
                <a:gd fmla="*/ 0 h 34" name="T1"/>
                <a:gd fmla="*/ 413 w 413" name="T2"/>
                <a:gd fmla="*/ 5 h 34" name="T3"/>
                <a:gd fmla="*/ 121 w 413" name="T4"/>
                <a:gd fmla="*/ 34 h 34" name="T5"/>
                <a:gd fmla="*/ 0 w 413" name="T6"/>
                <a:gd fmla="*/ 16 h 34" name="T7"/>
                <a:gd fmla="*/ 382 w 413" name="T8"/>
                <a:gd fmla="*/ 0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412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5566121" y="3500811"/>
              <a:ext cx="605579" cy="72699"/>
            </a:xfrm>
            <a:custGeom>
              <a:gdLst>
                <a:gd fmla="*/ 293 w 341" name="T0"/>
                <a:gd fmla="*/ 0 h 41" name="T1"/>
                <a:gd fmla="*/ 341 w 341" name="T2"/>
                <a:gd fmla="*/ 4 h 41" name="T3"/>
                <a:gd fmla="*/ 185 w 341" name="T4"/>
                <a:gd fmla="*/ 41 h 41" name="T5"/>
                <a:gd fmla="*/ 0 w 341" name="T6"/>
                <a:gd fmla="*/ 29 h 41" name="T7"/>
                <a:gd fmla="*/ 293 w 341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5895143" y="3573511"/>
              <a:ext cx="376239" cy="74198"/>
            </a:xfrm>
            <a:custGeom>
              <a:gdLst>
                <a:gd fmla="*/ 156 w 212" name="T0"/>
                <a:gd fmla="*/ 0 h 42" name="T1"/>
                <a:gd fmla="*/ 212 w 212" name="T2"/>
                <a:gd fmla="*/ 1 h 42" name="T3"/>
                <a:gd fmla="*/ 212 w 212" name="T4"/>
                <a:gd fmla="*/ 42 h 42" name="T5"/>
                <a:gd fmla="*/ 0 w 212" name="T6"/>
                <a:gd fmla="*/ 38 h 42" name="T7"/>
                <a:gd fmla="*/ 156 w 212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211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6512714" y="3817841"/>
              <a:ext cx="756225" cy="37474"/>
            </a:xfrm>
            <a:custGeom>
              <a:gdLst>
                <a:gd fmla="*/ 11 w 426" name="T0"/>
                <a:gd fmla="*/ 0 h 21" name="T1"/>
                <a:gd fmla="*/ 426 w 426" name="T2"/>
                <a:gd fmla="*/ 0 h 21" name="T3"/>
                <a:gd fmla="*/ 383 w 426" name="T4"/>
                <a:gd fmla="*/ 21 h 21" name="T5"/>
                <a:gd fmla="*/ 0 w 426" name="T6"/>
                <a:gd fmla="*/ 6 h 21" name="T7"/>
                <a:gd fmla="*/ 11 w 426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26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4" name="Freeform 271"/>
            <p:cNvSpPr/>
            <p:nvPr/>
          </p:nvSpPr>
          <p:spPr bwMode="auto">
            <a:xfrm>
              <a:off x="6455753" y="3761630"/>
              <a:ext cx="736738" cy="58459"/>
            </a:xfrm>
            <a:custGeom>
              <a:gdLst>
                <a:gd fmla="*/ 32 w 415" name="T0"/>
                <a:gd fmla="*/ 0 h 33" name="T1"/>
                <a:gd fmla="*/ 415 w 415" name="T2"/>
                <a:gd fmla="*/ 15 h 33" name="T3"/>
                <a:gd fmla="*/ 293 w 415" name="T4"/>
                <a:gd fmla="*/ 33 h 33" name="T5"/>
                <a:gd fmla="*/ 0 w 415" name="T6"/>
                <a:gd fmla="*/ 5 h 33" name="T7"/>
                <a:gd fmla="*/ 32 w 415" name="T8"/>
                <a:gd fmla="*/ 0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415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6372561" y="3702421"/>
              <a:ext cx="603331" cy="72699"/>
            </a:xfrm>
            <a:custGeom>
              <a:gdLst>
                <a:gd fmla="*/ 47 w 340" name="T0"/>
                <a:gd fmla="*/ 0 h 41" name="T1"/>
                <a:gd fmla="*/ 340 w 340" name="T2"/>
                <a:gd fmla="*/ 29 h 41" name="T3"/>
                <a:gd fmla="*/ 160 w 340" name="T4"/>
                <a:gd fmla="*/ 41 h 41" name="T5"/>
                <a:gd fmla="*/ 0 w 340" name="T6"/>
                <a:gd fmla="*/ 3 h 41" name="T7"/>
                <a:gd fmla="*/ 47 w 340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6" name="Freeform 273"/>
            <p:cNvSpPr/>
            <p:nvPr/>
          </p:nvSpPr>
          <p:spPr bwMode="auto">
            <a:xfrm>
              <a:off x="6271381" y="3640964"/>
              <a:ext cx="385232" cy="74198"/>
            </a:xfrm>
            <a:custGeom>
              <a:gdLst>
                <a:gd fmla="*/ 57 w 217" name="T0"/>
                <a:gd fmla="*/ 0 h 42" name="T1"/>
                <a:gd fmla="*/ 217 w 217" name="T2"/>
                <a:gd fmla="*/ 38 h 42" name="T3"/>
                <a:gd fmla="*/ 0 w 217" name="T4"/>
                <a:gd fmla="*/ 42 h 42" name="T5"/>
                <a:gd fmla="*/ 0 w 217" name="T6"/>
                <a:gd fmla="*/ 1 h 42" name="T7"/>
                <a:gd fmla="*/ 57 w 217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216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7" name="Freeform 274"/>
            <p:cNvSpPr/>
            <p:nvPr/>
          </p:nvSpPr>
          <p:spPr bwMode="auto">
            <a:xfrm>
              <a:off x="5566121" y="2357856"/>
              <a:ext cx="522387" cy="116919"/>
            </a:xfrm>
            <a:custGeom>
              <a:gdLst>
                <a:gd fmla="*/ 697 w 697" name="T0"/>
                <a:gd fmla="*/ 87 h 156" name="T1"/>
                <a:gd fmla="*/ 0 w 697" name="T2"/>
                <a:gd fmla="*/ 156 h 156" name="T3"/>
                <a:gd fmla="*/ 0 w 697" name="T4"/>
                <a:gd fmla="*/ 68 h 156" name="T5"/>
                <a:gd fmla="*/ 697 w 697" name="T6"/>
                <a:gd fmla="*/ 0 h 156" name="T7"/>
                <a:gd fmla="*/ 697 w 697" name="T8"/>
                <a:gd fmla="*/ 87 h 1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6" w="697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8" name="Freeform 275"/>
            <p:cNvSpPr/>
            <p:nvPr/>
          </p:nvSpPr>
          <p:spPr bwMode="auto">
            <a:xfrm>
              <a:off x="5895143" y="2428307"/>
              <a:ext cx="276558" cy="134906"/>
            </a:xfrm>
            <a:custGeom>
              <a:gdLst>
                <a:gd fmla="*/ 369 w 369" name="T0"/>
                <a:gd fmla="*/ 90 h 180" name="T1"/>
                <a:gd fmla="*/ 0 w 369" name="T2"/>
                <a:gd fmla="*/ 180 h 180" name="T3"/>
                <a:gd fmla="*/ 0 w 369" name="T4"/>
                <a:gd fmla="*/ 90 h 180" name="T5"/>
                <a:gd fmla="*/ 369 w 369" name="T6"/>
                <a:gd fmla="*/ 0 h 180" name="T7"/>
                <a:gd fmla="*/ 369 w 369" name="T8"/>
                <a:gd fmla="*/ 90 h 1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0" w="369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5354768" y="2348862"/>
              <a:ext cx="733740" cy="59958"/>
            </a:xfrm>
            <a:custGeom>
              <a:gdLst>
                <a:gd fmla="*/ 382 w 413" name="T0"/>
                <a:gd fmla="*/ 0 h 34" name="T1"/>
                <a:gd fmla="*/ 413 w 413" name="T2"/>
                <a:gd fmla="*/ 5 h 34" name="T3"/>
                <a:gd fmla="*/ 121 w 413" name="T4"/>
                <a:gd fmla="*/ 34 h 34" name="T5"/>
                <a:gd fmla="*/ 0 w 413" name="T6"/>
                <a:gd fmla="*/ 16 h 34" name="T7"/>
                <a:gd fmla="*/ 382 w 413" name="T8"/>
                <a:gd fmla="*/ 0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412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5566121" y="2423060"/>
              <a:ext cx="605579" cy="72699"/>
            </a:xfrm>
            <a:custGeom>
              <a:gdLst>
                <a:gd fmla="*/ 293 w 341" name="T0"/>
                <a:gd fmla="*/ 0 h 41" name="T1"/>
                <a:gd fmla="*/ 341 w 341" name="T2"/>
                <a:gd fmla="*/ 4 h 41" name="T3"/>
                <a:gd fmla="*/ 185 w 341" name="T4"/>
                <a:gd fmla="*/ 41 h 41" name="T5"/>
                <a:gd fmla="*/ 0 w 341" name="T6"/>
                <a:gd fmla="*/ 29 h 41" name="T7"/>
                <a:gd fmla="*/ 293 w 341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5895143" y="2495760"/>
              <a:ext cx="376239" cy="74198"/>
            </a:xfrm>
            <a:custGeom>
              <a:gdLst>
                <a:gd fmla="*/ 156 w 212" name="T0"/>
                <a:gd fmla="*/ 0 h 42" name="T1"/>
                <a:gd fmla="*/ 212 w 212" name="T2"/>
                <a:gd fmla="*/ 1 h 42" name="T3"/>
                <a:gd fmla="*/ 212 w 212" name="T4"/>
                <a:gd fmla="*/ 42 h 42" name="T5"/>
                <a:gd fmla="*/ 0 w 212" name="T6"/>
                <a:gd fmla="*/ 38 h 42" name="T7"/>
                <a:gd fmla="*/ 156 w 212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211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6512714" y="2740090"/>
              <a:ext cx="756225" cy="37474"/>
            </a:xfrm>
            <a:custGeom>
              <a:gdLst>
                <a:gd fmla="*/ 11 w 426" name="T0"/>
                <a:gd fmla="*/ 0 h 21" name="T1"/>
                <a:gd fmla="*/ 426 w 426" name="T2"/>
                <a:gd fmla="*/ 0 h 21" name="T3"/>
                <a:gd fmla="*/ 383 w 426" name="T4"/>
                <a:gd fmla="*/ 21 h 21" name="T5"/>
                <a:gd fmla="*/ 0 w 426" name="T6"/>
                <a:gd fmla="*/ 6 h 21" name="T7"/>
                <a:gd fmla="*/ 11 w 426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26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6455753" y="2683879"/>
              <a:ext cx="736738" cy="58459"/>
            </a:xfrm>
            <a:custGeom>
              <a:gdLst>
                <a:gd fmla="*/ 32 w 415" name="T0"/>
                <a:gd fmla="*/ 0 h 33" name="T1"/>
                <a:gd fmla="*/ 415 w 415" name="T2"/>
                <a:gd fmla="*/ 15 h 33" name="T3"/>
                <a:gd fmla="*/ 293 w 415" name="T4"/>
                <a:gd fmla="*/ 33 h 33" name="T5"/>
                <a:gd fmla="*/ 0 w 415" name="T6"/>
                <a:gd fmla="*/ 4 h 33" name="T7"/>
                <a:gd fmla="*/ 32 w 415" name="T8"/>
                <a:gd fmla="*/ 0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415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6372561" y="2625420"/>
              <a:ext cx="603331" cy="70451"/>
            </a:xfrm>
            <a:custGeom>
              <a:gdLst>
                <a:gd fmla="*/ 47 w 340" name="T0"/>
                <a:gd fmla="*/ 0 h 40" name="T1"/>
                <a:gd fmla="*/ 340 w 340" name="T2"/>
                <a:gd fmla="*/ 29 h 40" name="T3"/>
                <a:gd fmla="*/ 160 w 340" name="T4"/>
                <a:gd fmla="*/ 40 h 40" name="T5"/>
                <a:gd fmla="*/ 0 w 340" name="T6"/>
                <a:gd fmla="*/ 3 h 40" name="T7"/>
                <a:gd fmla="*/ 47 w 340" name="T8"/>
                <a:gd fmla="*/ 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3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5" name="Freeform 282"/>
            <p:cNvSpPr/>
            <p:nvPr/>
          </p:nvSpPr>
          <p:spPr bwMode="auto">
            <a:xfrm>
              <a:off x="6271381" y="2563213"/>
              <a:ext cx="385232" cy="74198"/>
            </a:xfrm>
            <a:custGeom>
              <a:gdLst>
                <a:gd fmla="*/ 57 w 217" name="T0"/>
                <a:gd fmla="*/ 0 h 42" name="T1"/>
                <a:gd fmla="*/ 217 w 217" name="T2"/>
                <a:gd fmla="*/ 37 h 42" name="T3"/>
                <a:gd fmla="*/ 0 w 217" name="T4"/>
                <a:gd fmla="*/ 42 h 42" name="T5"/>
                <a:gd fmla="*/ 0 w 217" name="T6"/>
                <a:gd fmla="*/ 1 h 42" name="T7"/>
                <a:gd fmla="*/ 57 w 217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216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6" name="Freeform 283"/>
            <p:cNvSpPr/>
            <p:nvPr/>
          </p:nvSpPr>
          <p:spPr bwMode="auto">
            <a:xfrm>
              <a:off x="6008314" y="2864503"/>
              <a:ext cx="523886" cy="542623"/>
            </a:xfrm>
            <a:custGeom>
              <a:gdLst>
                <a:gd fmla="*/ 284 w 295" name="T0"/>
                <a:gd fmla="*/ 4 h 306" name="T1"/>
                <a:gd fmla="*/ 253 w 295" name="T2"/>
                <a:gd fmla="*/ 0 h 306" name="T3"/>
                <a:gd fmla="*/ 253 w 295" name="T4"/>
                <a:gd fmla="*/ 38 h 306" name="T5"/>
                <a:gd fmla="*/ 242 w 295" name="T6"/>
                <a:gd fmla="*/ 37 h 306" name="T7"/>
                <a:gd fmla="*/ 232 w 295" name="T8"/>
                <a:gd fmla="*/ 36 h 306" name="T9"/>
                <a:gd fmla="*/ 222 w 295" name="T10"/>
                <a:gd fmla="*/ 35 h 306" name="T11"/>
                <a:gd fmla="*/ 213 w 295" name="T12"/>
                <a:gd fmla="*/ 35 h 306" name="T13"/>
                <a:gd fmla="*/ 205 w 295" name="T14"/>
                <a:gd fmla="*/ 35 h 306" name="T15"/>
                <a:gd fmla="*/ 205 w 295" name="T16"/>
                <a:gd fmla="*/ 72 h 306" name="T17"/>
                <a:gd fmla="*/ 203 w 295" name="T18"/>
                <a:gd fmla="*/ 72 h 306" name="T19"/>
                <a:gd fmla="*/ 194 w 295" name="T20"/>
                <a:gd fmla="*/ 72 h 306" name="T21"/>
                <a:gd fmla="*/ 185 w 295" name="T22"/>
                <a:gd fmla="*/ 72 h 306" name="T23"/>
                <a:gd fmla="*/ 176 w 295" name="T24"/>
                <a:gd fmla="*/ 71 h 306" name="T25"/>
                <a:gd fmla="*/ 166 w 295" name="T26"/>
                <a:gd fmla="*/ 71 h 306" name="T27"/>
                <a:gd fmla="*/ 156 w 295" name="T28"/>
                <a:gd fmla="*/ 71 h 306" name="T29"/>
                <a:gd fmla="*/ 149 w 295" name="T30"/>
                <a:gd fmla="*/ 71 h 306" name="T31"/>
                <a:gd fmla="*/ 149 w 295" name="T32"/>
                <a:gd fmla="*/ 109 h 306" name="T33"/>
                <a:gd fmla="*/ 146 w 295" name="T34"/>
                <a:gd fmla="*/ 109 h 306" name="T35"/>
                <a:gd fmla="*/ 135 w 295" name="T36"/>
                <a:gd fmla="*/ 109 h 306" name="T37"/>
                <a:gd fmla="*/ 122 w 295" name="T38"/>
                <a:gd fmla="*/ 109 h 306" name="T39"/>
                <a:gd fmla="*/ 106 w 295" name="T40"/>
                <a:gd fmla="*/ 110 h 306" name="T41"/>
                <a:gd fmla="*/ 92 w 295" name="T42"/>
                <a:gd fmla="*/ 110 h 306" name="T43"/>
                <a:gd fmla="*/ 92 w 295" name="T44"/>
                <a:gd fmla="*/ 148 h 306" name="T45"/>
                <a:gd fmla="*/ 54 w 295" name="T46"/>
                <a:gd fmla="*/ 150 h 306" name="T47"/>
                <a:gd fmla="*/ 45 w 295" name="T48"/>
                <a:gd fmla="*/ 151 h 306" name="T49"/>
                <a:gd fmla="*/ 45 w 295" name="T50"/>
                <a:gd fmla="*/ 188 h 306" name="T51"/>
                <a:gd fmla="*/ 40 w 295" name="T52"/>
                <a:gd fmla="*/ 188 h 306" name="T53"/>
                <a:gd fmla="*/ 31 w 295" name="T54"/>
                <a:gd fmla="*/ 190 h 306" name="T55"/>
                <a:gd fmla="*/ 24 w 295" name="T56"/>
                <a:gd fmla="*/ 191 h 306" name="T57"/>
                <a:gd fmla="*/ 19 w 295" name="T58"/>
                <a:gd fmla="*/ 192 h 306" name="T59"/>
                <a:gd fmla="*/ 14 w 295" name="T60"/>
                <a:gd fmla="*/ 192 h 306" name="T61"/>
                <a:gd fmla="*/ 13 w 295" name="T62"/>
                <a:gd fmla="*/ 193 h 306" name="T63"/>
                <a:gd fmla="*/ 13 w 295" name="T64"/>
                <a:gd fmla="*/ 231 h 306" name="T65"/>
                <a:gd fmla="*/ 13 w 295" name="T66"/>
                <a:gd fmla="*/ 231 h 306" name="T67"/>
                <a:gd fmla="*/ 11 w 295" name="T68"/>
                <a:gd fmla="*/ 231 h 306" name="T69"/>
                <a:gd fmla="*/ 8 w 295" name="T70"/>
                <a:gd fmla="*/ 232 h 306" name="T71"/>
                <a:gd fmla="*/ 5 w 295" name="T72"/>
                <a:gd fmla="*/ 233 h 306" name="T73"/>
                <a:gd fmla="*/ 4 w 295" name="T74"/>
                <a:gd fmla="*/ 234 h 306" name="T75"/>
                <a:gd fmla="*/ 2 w 295" name="T76"/>
                <a:gd fmla="*/ 235 h 306" name="T77"/>
                <a:gd fmla="*/ 2 w 295" name="T78"/>
                <a:gd fmla="*/ 236 h 306" name="T79"/>
                <a:gd fmla="*/ 2 w 295" name="T80"/>
                <a:gd fmla="*/ 274 h 306" name="T81"/>
                <a:gd fmla="*/ 13 w 295" name="T82"/>
                <a:gd fmla="*/ 306 h 306" name="T83"/>
                <a:gd fmla="*/ 127 w 295" name="T84"/>
                <a:gd fmla="*/ 176 h 306" name="T85"/>
                <a:gd fmla="*/ 127 w 295" name="T86"/>
                <a:gd fmla="*/ 176 h 306" name="T87"/>
                <a:gd fmla="*/ 284 w 295" name="T88"/>
                <a:gd fmla="*/ 4 h 30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06" w="295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algn="t" blurRad="139700" dir="5400000" dist="38100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5276822" y="2272415"/>
              <a:ext cx="756225" cy="37474"/>
            </a:xfrm>
            <a:custGeom>
              <a:gdLst>
                <a:gd fmla="*/ 414 w 426" name="T0"/>
                <a:gd fmla="*/ 0 h 21" name="T1"/>
                <a:gd fmla="*/ 426 w 426" name="T2"/>
                <a:gd fmla="*/ 6 h 21" name="T3"/>
                <a:gd fmla="*/ 44 w 426" name="T4"/>
                <a:gd fmla="*/ 21 h 21" name="T5"/>
                <a:gd fmla="*/ 0 w 426" name="T6"/>
                <a:gd fmla="*/ 0 h 21" name="T7"/>
                <a:gd fmla="*/ 414 w 426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26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8" name="Freeform 285"/>
            <p:cNvSpPr/>
            <p:nvPr/>
          </p:nvSpPr>
          <p:spPr bwMode="auto">
            <a:xfrm>
              <a:off x="5354768" y="2281409"/>
              <a:ext cx="678279" cy="95933"/>
            </a:xfrm>
            <a:custGeom>
              <a:gdLst>
                <a:gd fmla="*/ 905 w 905" name="T0"/>
                <a:gd fmla="*/ 90 h 128" name="T1"/>
                <a:gd fmla="*/ 0 w 905" name="T2"/>
                <a:gd fmla="*/ 128 h 128" name="T3"/>
                <a:gd fmla="*/ 0 w 905" name="T4"/>
                <a:gd fmla="*/ 38 h 128" name="T5"/>
                <a:gd fmla="*/ 905 w 905" name="T6"/>
                <a:gd fmla="*/ 0 h 128" name="T7"/>
                <a:gd fmla="*/ 905 w 905" name="T8"/>
                <a:gd fmla="*/ 90 h 1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8" w="905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9" name="Freeform 286"/>
            <p:cNvSpPr/>
            <p:nvPr/>
          </p:nvSpPr>
          <p:spPr bwMode="auto">
            <a:xfrm>
              <a:off x="5276822" y="3350166"/>
              <a:ext cx="756225" cy="37474"/>
            </a:xfrm>
            <a:custGeom>
              <a:gdLst>
                <a:gd fmla="*/ 414 w 426" name="T0"/>
                <a:gd fmla="*/ 0 h 21" name="T1"/>
                <a:gd fmla="*/ 426 w 426" name="T2"/>
                <a:gd fmla="*/ 6 h 21" name="T3"/>
                <a:gd fmla="*/ 44 w 426" name="T4"/>
                <a:gd fmla="*/ 21 h 21" name="T5"/>
                <a:gd fmla="*/ 0 w 426" name="T6"/>
                <a:gd fmla="*/ 0 h 21" name="T7"/>
                <a:gd fmla="*/ 414 w 426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426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0" name="Freeform 287"/>
            <p:cNvSpPr/>
            <p:nvPr/>
          </p:nvSpPr>
          <p:spPr bwMode="auto">
            <a:xfrm>
              <a:off x="5354768" y="3358998"/>
              <a:ext cx="678279" cy="93685"/>
            </a:xfrm>
            <a:custGeom>
              <a:gdLst>
                <a:gd fmla="*/ 905 w 905" name="T0"/>
                <a:gd fmla="*/ 88 h 125" name="T1"/>
                <a:gd fmla="*/ 0 w 905" name="T2"/>
                <a:gd fmla="*/ 125 h 125" name="T3"/>
                <a:gd fmla="*/ 0 w 905" name="T4"/>
                <a:gd fmla="*/ 36 h 125" name="T5"/>
                <a:gd fmla="*/ 905 w 905" name="T6"/>
                <a:gd fmla="*/ 0 h 125" name="T7"/>
                <a:gd fmla="*/ 905 w 905" name="T8"/>
                <a:gd fmla="*/ 88 h 1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5" w="90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1" name="Freeform 288"/>
            <p:cNvSpPr/>
            <p:nvPr/>
          </p:nvSpPr>
          <p:spPr bwMode="auto">
            <a:xfrm>
              <a:off x="5276822" y="3339445"/>
              <a:ext cx="2022845" cy="706759"/>
            </a:xfrm>
            <a:custGeom>
              <a:gdLst>
                <a:gd fmla="*/ 1122 w 1139" name="T0"/>
                <a:gd fmla="*/ 399 h 399" name="T1"/>
                <a:gd fmla="*/ 1122 w 1139" name="T2"/>
                <a:gd fmla="*/ 265 h 399" name="T3"/>
                <a:gd fmla="*/ 1122 w 1139" name="T4"/>
                <a:gd fmla="*/ 265 h 399" name="T5"/>
                <a:gd fmla="*/ 1119 w 1139" name="T6"/>
                <a:gd fmla="*/ 269 h 399" name="T7"/>
                <a:gd fmla="*/ 1115 w 1139" name="T8"/>
                <a:gd fmla="*/ 273 h 399" name="T9"/>
                <a:gd fmla="*/ 1108 w 1139" name="T10"/>
                <a:gd fmla="*/ 276 h 399" name="T11"/>
                <a:gd fmla="*/ 1099 w 1139" name="T12"/>
                <a:gd fmla="*/ 280 h 399" name="T13"/>
                <a:gd fmla="*/ 1088 w 1139" name="T14"/>
                <a:gd fmla="*/ 283 h 399" name="T15"/>
                <a:gd fmla="*/ 1079 w 1139" name="T16"/>
                <a:gd fmla="*/ 285 h 399" name="T17"/>
                <a:gd fmla="*/ 1079 w 1139" name="T18"/>
                <a:gd fmla="*/ 248 h 399" name="T19"/>
                <a:gd fmla="*/ 1075 w 1139" name="T20"/>
                <a:gd fmla="*/ 249 h 399" name="T21"/>
                <a:gd fmla="*/ 1058 w 1139" name="T22"/>
                <a:gd fmla="*/ 252 h 399" name="T23"/>
                <a:gd fmla="*/ 1037 w 1139" name="T24"/>
                <a:gd fmla="*/ 256 h 399" name="T25"/>
                <a:gd fmla="*/ 1011 w 1139" name="T26"/>
                <a:gd fmla="*/ 259 h 399" name="T27"/>
                <a:gd fmla="*/ 976 w 1139" name="T28"/>
                <a:gd fmla="*/ 264 h 399" name="T29"/>
                <a:gd fmla="*/ 957 w 1139" name="T30"/>
                <a:gd fmla="*/ 266 h 399" name="T31"/>
                <a:gd fmla="*/ 957 w 1139" name="T32"/>
                <a:gd fmla="*/ 228 h 399" name="T33"/>
                <a:gd fmla="*/ 921 w 1139" name="T34"/>
                <a:gd fmla="*/ 231 h 399" name="T35"/>
                <a:gd fmla="*/ 778 w 1139" name="T36"/>
                <a:gd fmla="*/ 240 h 399" name="T37"/>
                <a:gd fmla="*/ 777 w 1139" name="T38"/>
                <a:gd fmla="*/ 240 h 399" name="T39"/>
                <a:gd fmla="*/ 777 w 1139" name="T40"/>
                <a:gd fmla="*/ 202 h 399" name="T41"/>
                <a:gd fmla="*/ 725 w 1139" name="T42"/>
                <a:gd fmla="*/ 204 h 399" name="T43"/>
                <a:gd fmla="*/ 662 w 1139" name="T44"/>
                <a:gd fmla="*/ 205 h 399" name="T45"/>
                <a:gd fmla="*/ 615 w 1139" name="T46"/>
                <a:gd fmla="*/ 206 h 399" name="T47"/>
                <a:gd fmla="*/ 573 w 1139" name="T48"/>
                <a:gd fmla="*/ 206 h 399" name="T49"/>
                <a:gd fmla="*/ 560 w 1139" name="T50"/>
                <a:gd fmla="*/ 206 h 399" name="T51"/>
                <a:gd fmla="*/ 560 w 1139" name="T52"/>
                <a:gd fmla="*/ 168 h 399" name="T53"/>
                <a:gd fmla="*/ 533 w 1139" name="T54"/>
                <a:gd fmla="*/ 168 h 399" name="T55"/>
                <a:gd fmla="*/ 495 w 1139" name="T56"/>
                <a:gd fmla="*/ 168 h 399" name="T57"/>
                <a:gd fmla="*/ 459 w 1139" name="T58"/>
                <a:gd fmla="*/ 168 h 399" name="T59"/>
                <a:gd fmla="*/ 424 w 1139" name="T60"/>
                <a:gd fmla="*/ 167 h 399" name="T61"/>
                <a:gd fmla="*/ 390 w 1139" name="T62"/>
                <a:gd fmla="*/ 166 h 399" name="T63"/>
                <a:gd fmla="*/ 355 w 1139" name="T64"/>
                <a:gd fmla="*/ 165 h 399" name="T65"/>
                <a:gd fmla="*/ 348 w 1139" name="T66"/>
                <a:gd fmla="*/ 164 h 399" name="T67"/>
                <a:gd fmla="*/ 348 w 1139" name="T68"/>
                <a:gd fmla="*/ 127 h 399" name="T69"/>
                <a:gd fmla="*/ 320 w 1139" name="T70"/>
                <a:gd fmla="*/ 125 h 399" name="T71"/>
                <a:gd fmla="*/ 284 w 1139" name="T72"/>
                <a:gd fmla="*/ 124 h 399" name="T73"/>
                <a:gd fmla="*/ 247 w 1139" name="T74"/>
                <a:gd fmla="*/ 121 h 399" name="T75"/>
                <a:gd fmla="*/ 207 w 1139" name="T76"/>
                <a:gd fmla="*/ 118 h 399" name="T77"/>
                <a:gd fmla="*/ 163 w 1139" name="T78"/>
                <a:gd fmla="*/ 115 h 399" name="T79"/>
                <a:gd fmla="*/ 163 w 1139" name="T80"/>
                <a:gd fmla="*/ 77 h 399" name="T81"/>
                <a:gd fmla="*/ 44 w 1139" name="T82"/>
                <a:gd fmla="*/ 59 h 399" name="T83"/>
                <a:gd fmla="*/ 44 w 1139" name="T84"/>
                <a:gd fmla="*/ 22 h 399" name="T85"/>
                <a:gd fmla="*/ 0 w 1139" name="T86"/>
                <a:gd fmla="*/ 0 h 399" name="T87"/>
                <a:gd fmla="*/ 0 w 1139" name="T88"/>
                <a:gd fmla="*/ 99 h 399" name="T89"/>
                <a:gd fmla="*/ 726 w 1139" name="T90"/>
                <a:gd fmla="*/ 333 h 399" name="T91"/>
                <a:gd fmla="*/ 1122 w 1139" name="T92"/>
                <a:gd fmla="*/ 399 h 39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99" w="113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algn="t" blurRad="139700" dir="5400000" dist="38100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292" name="Freeform 289"/>
            <p:cNvSpPr/>
            <p:nvPr/>
          </p:nvSpPr>
          <p:spPr bwMode="auto">
            <a:xfrm>
              <a:off x="6224685" y="2740090"/>
              <a:ext cx="1033532" cy="436197"/>
            </a:xfrm>
            <a:custGeom>
              <a:gdLst>
                <a:gd fmla="*/ 308 w 582" name="T0"/>
                <a:gd fmla="*/ 42 h 246" name="T1"/>
                <a:gd fmla="*/ 310 w 582" name="T2"/>
                <a:gd fmla="*/ 36 h 246" name="T3"/>
                <a:gd fmla="*/ 163 w 582" name="T4"/>
                <a:gd fmla="*/ 0 h 246" name="T5"/>
                <a:gd fmla="*/ 15 w 582" name="T6"/>
                <a:gd fmla="*/ 14 h 246" name="T7"/>
                <a:gd fmla="*/ 157 w 582" name="T8"/>
                <a:gd fmla="*/ 74 h 246" name="T9"/>
                <a:gd fmla="*/ 158 w 582" name="T10"/>
                <a:gd fmla="*/ 78 h 246" name="T11"/>
                <a:gd fmla="*/ 158 w 582" name="T12"/>
                <a:gd fmla="*/ 79 h 246" name="T13"/>
                <a:gd fmla="*/ 158 w 582" name="T14"/>
                <a:gd fmla="*/ 82 h 246" name="T15"/>
                <a:gd fmla="*/ 159 w 582" name="T16"/>
                <a:gd fmla="*/ 84 h 246" name="T17"/>
                <a:gd fmla="*/ 159 w 582" name="T18"/>
                <a:gd fmla="*/ 87 h 246" name="T19"/>
                <a:gd fmla="*/ 159 w 582" name="T20"/>
                <a:gd fmla="*/ 88 h 246" name="T21"/>
                <a:gd fmla="*/ 159 w 582" name="T22"/>
                <a:gd fmla="*/ 92 h 246" name="T23"/>
                <a:gd fmla="*/ 158 w 582" name="T24"/>
                <a:gd fmla="*/ 93 h 246" name="T25"/>
                <a:gd fmla="*/ 158 w 582" name="T26"/>
                <a:gd fmla="*/ 97 h 246" name="T27"/>
                <a:gd fmla="*/ 158 w 582" name="T28"/>
                <a:gd fmla="*/ 98 h 246" name="T29"/>
                <a:gd fmla="*/ 157 w 582" name="T30"/>
                <a:gd fmla="*/ 101 h 246" name="T31"/>
                <a:gd fmla="*/ 156 w 582" name="T32"/>
                <a:gd fmla="*/ 103 h 246" name="T33"/>
                <a:gd fmla="*/ 155 w 582" name="T34"/>
                <a:gd fmla="*/ 107 h 246" name="T35"/>
                <a:gd fmla="*/ 155 w 582" name="T36"/>
                <a:gd fmla="*/ 108 h 246" name="T37"/>
                <a:gd fmla="*/ 152 w 582" name="T38"/>
                <a:gd fmla="*/ 113 h 246" name="T39"/>
                <a:gd fmla="*/ 152 w 582" name="T40"/>
                <a:gd fmla="*/ 115 h 246" name="T41"/>
                <a:gd fmla="*/ 150 w 582" name="T42"/>
                <a:gd fmla="*/ 118 h 246" name="T43"/>
                <a:gd fmla="*/ 149 w 582" name="T44"/>
                <a:gd fmla="*/ 120 h 246" name="T45"/>
                <a:gd fmla="*/ 146 w 582" name="T46"/>
                <a:gd fmla="*/ 124 h 246" name="T47"/>
                <a:gd fmla="*/ 145 w 582" name="T48"/>
                <a:gd fmla="*/ 126 h 246" name="T49"/>
                <a:gd fmla="*/ 141 w 582" name="T50"/>
                <a:gd fmla="*/ 132 h 246" name="T51"/>
                <a:gd fmla="*/ 141 w 582" name="T52"/>
                <a:gd fmla="*/ 133 h 246" name="T53"/>
                <a:gd fmla="*/ 137 w 582" name="T54"/>
                <a:gd fmla="*/ 138 h 246" name="T55"/>
                <a:gd fmla="*/ 135 w 582" name="T56"/>
                <a:gd fmla="*/ 140 h 246" name="T57"/>
                <a:gd fmla="*/ 132 w 582" name="T58"/>
                <a:gd fmla="*/ 144 h 246" name="T59"/>
                <a:gd fmla="*/ 130 w 582" name="T60"/>
                <a:gd fmla="*/ 146 h 246" name="T61"/>
                <a:gd fmla="*/ 125 w 582" name="T62"/>
                <a:gd fmla="*/ 151 h 246" name="T63"/>
                <a:gd fmla="*/ 124 w 582" name="T64"/>
                <a:gd fmla="*/ 152 h 246" name="T65"/>
                <a:gd fmla="*/ 118 w 582" name="T66"/>
                <a:gd fmla="*/ 159 h 246" name="T67"/>
                <a:gd fmla="*/ 116 w 582" name="T68"/>
                <a:gd fmla="*/ 161 h 246" name="T69"/>
                <a:gd fmla="*/ 110 w 582" name="T70"/>
                <a:gd fmla="*/ 166 h 246" name="T71"/>
                <a:gd fmla="*/ 108 w 582" name="T72"/>
                <a:gd fmla="*/ 168 h 246" name="T73"/>
                <a:gd fmla="*/ 102 w 582" name="T74"/>
                <a:gd fmla="*/ 173 h 246" name="T75"/>
                <a:gd fmla="*/ 100 w 582" name="T76"/>
                <a:gd fmla="*/ 175 h 246" name="T77"/>
                <a:gd fmla="*/ 91 w 582" name="T78"/>
                <a:gd fmla="*/ 182 h 246" name="T79"/>
                <a:gd fmla="*/ 90 w 582" name="T80"/>
                <a:gd fmla="*/ 183 h 246" name="T81"/>
                <a:gd fmla="*/ 82 w 582" name="T82"/>
                <a:gd fmla="*/ 190 h 246" name="T83"/>
                <a:gd fmla="*/ 79 w 582" name="T84"/>
                <a:gd fmla="*/ 192 h 246" name="T85"/>
                <a:gd fmla="*/ 71 w 582" name="T86"/>
                <a:gd fmla="*/ 198 h 246" name="T87"/>
                <a:gd fmla="*/ 68 w 582" name="T88"/>
                <a:gd fmla="*/ 200 h 246" name="T89"/>
                <a:gd fmla="*/ 59 w 582" name="T90"/>
                <a:gd fmla="*/ 207 h 246" name="T91"/>
                <a:gd fmla="*/ 57 w 582" name="T92"/>
                <a:gd fmla="*/ 209 h 246" name="T93"/>
                <a:gd fmla="*/ 45 w 582" name="T94"/>
                <a:gd fmla="*/ 217 h 246" name="T95"/>
                <a:gd fmla="*/ 42 w 582" name="T96"/>
                <a:gd fmla="*/ 219 h 246" name="T97"/>
                <a:gd fmla="*/ 32 w 582" name="T98"/>
                <a:gd fmla="*/ 225 h 246" name="T99"/>
                <a:gd fmla="*/ 28 w 582" name="T100"/>
                <a:gd fmla="*/ 228 h 246" name="T101"/>
                <a:gd fmla="*/ 18 w 582" name="T102"/>
                <a:gd fmla="*/ 234 h 246" name="T103"/>
                <a:gd fmla="*/ 14 w 582" name="T104"/>
                <a:gd fmla="*/ 237 h 246" name="T105"/>
                <a:gd fmla="*/ 0 w 582" name="T106"/>
                <a:gd fmla="*/ 246 h 246" name="T107"/>
                <a:gd fmla="*/ 582 w 582" name="T108"/>
                <a:gd fmla="*/ 138 h 246" name="T109"/>
                <a:gd fmla="*/ 582 w 582" name="T110"/>
                <a:gd fmla="*/ 42 h 246" name="T111"/>
                <a:gd fmla="*/ 308 w 582" name="T112"/>
                <a:gd fmla="*/ 42 h 24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46" w="582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algn="t" blurRad="139700" dir="5400000" dist="38100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293" name="Freeform 290"/>
            <p:cNvSpPr/>
            <p:nvPr/>
          </p:nvSpPr>
          <p:spPr bwMode="auto">
            <a:xfrm>
              <a:off x="5276822" y="2263193"/>
              <a:ext cx="2022845" cy="707508"/>
            </a:xfrm>
            <a:custGeom>
              <a:gdLst>
                <a:gd fmla="*/ 1122 w 1139" name="T0"/>
                <a:gd fmla="*/ 399 h 399" name="T1"/>
                <a:gd fmla="*/ 1122 w 1139" name="T2"/>
                <a:gd fmla="*/ 264 h 399" name="T3"/>
                <a:gd fmla="*/ 1122 w 1139" name="T4"/>
                <a:gd fmla="*/ 265 h 399" name="T5"/>
                <a:gd fmla="*/ 1119 w 1139" name="T6"/>
                <a:gd fmla="*/ 269 h 399" name="T7"/>
                <a:gd fmla="*/ 1115 w 1139" name="T8"/>
                <a:gd fmla="*/ 272 h 399" name="T9"/>
                <a:gd fmla="*/ 1108 w 1139" name="T10"/>
                <a:gd fmla="*/ 276 h 399" name="T11"/>
                <a:gd fmla="*/ 1099 w 1139" name="T12"/>
                <a:gd fmla="*/ 279 h 399" name="T13"/>
                <a:gd fmla="*/ 1088 w 1139" name="T14"/>
                <a:gd fmla="*/ 283 h 399" name="T15"/>
                <a:gd fmla="*/ 1079 w 1139" name="T16"/>
                <a:gd fmla="*/ 285 h 399" name="T17"/>
                <a:gd fmla="*/ 1079 w 1139" name="T18"/>
                <a:gd fmla="*/ 247 h 399" name="T19"/>
                <a:gd fmla="*/ 1075 w 1139" name="T20"/>
                <a:gd fmla="*/ 248 h 399" name="T21"/>
                <a:gd fmla="*/ 1058 w 1139" name="T22"/>
                <a:gd fmla="*/ 252 h 399" name="T23"/>
                <a:gd fmla="*/ 1037 w 1139" name="T24"/>
                <a:gd fmla="*/ 255 h 399" name="T25"/>
                <a:gd fmla="*/ 1011 w 1139" name="T26"/>
                <a:gd fmla="*/ 259 h 399" name="T27"/>
                <a:gd fmla="*/ 976 w 1139" name="T28"/>
                <a:gd fmla="*/ 263 h 399" name="T29"/>
                <a:gd fmla="*/ 957 w 1139" name="T30"/>
                <a:gd fmla="*/ 265 h 399" name="T31"/>
                <a:gd fmla="*/ 957 w 1139" name="T32"/>
                <a:gd fmla="*/ 228 h 399" name="T33"/>
                <a:gd fmla="*/ 921 w 1139" name="T34"/>
                <a:gd fmla="*/ 231 h 399" name="T35"/>
                <a:gd fmla="*/ 778 w 1139" name="T36"/>
                <a:gd fmla="*/ 239 h 399" name="T37"/>
                <a:gd fmla="*/ 777 w 1139" name="T38"/>
                <a:gd fmla="*/ 239 h 399" name="T39"/>
                <a:gd fmla="*/ 777 w 1139" name="T40"/>
                <a:gd fmla="*/ 201 h 399" name="T41"/>
                <a:gd fmla="*/ 725 w 1139" name="T42"/>
                <a:gd fmla="*/ 203 h 399" name="T43"/>
                <a:gd fmla="*/ 662 w 1139" name="T44"/>
                <a:gd fmla="*/ 205 h 399" name="T45"/>
                <a:gd fmla="*/ 615 w 1139" name="T46"/>
                <a:gd fmla="*/ 205 h 399" name="T47"/>
                <a:gd fmla="*/ 573 w 1139" name="T48"/>
                <a:gd fmla="*/ 206 h 399" name="T49"/>
                <a:gd fmla="*/ 560 w 1139" name="T50"/>
                <a:gd fmla="*/ 206 h 399" name="T51"/>
                <a:gd fmla="*/ 560 w 1139" name="T52"/>
                <a:gd fmla="*/ 168 h 399" name="T53"/>
                <a:gd fmla="*/ 533 w 1139" name="T54"/>
                <a:gd fmla="*/ 168 h 399" name="T55"/>
                <a:gd fmla="*/ 495 w 1139" name="T56"/>
                <a:gd fmla="*/ 168 h 399" name="T57"/>
                <a:gd fmla="*/ 459 w 1139" name="T58"/>
                <a:gd fmla="*/ 167 h 399" name="T59"/>
                <a:gd fmla="*/ 424 w 1139" name="T60"/>
                <a:gd fmla="*/ 166 h 399" name="T61"/>
                <a:gd fmla="*/ 390 w 1139" name="T62"/>
                <a:gd fmla="*/ 165 h 399" name="T63"/>
                <a:gd fmla="*/ 355 w 1139" name="T64"/>
                <a:gd fmla="*/ 164 h 399" name="T65"/>
                <a:gd fmla="*/ 348 w 1139" name="T66"/>
                <a:gd fmla="*/ 164 h 399" name="T67"/>
                <a:gd fmla="*/ 348 w 1139" name="T68"/>
                <a:gd fmla="*/ 126 h 399" name="T69"/>
                <a:gd fmla="*/ 320 w 1139" name="T70"/>
                <a:gd fmla="*/ 125 h 399" name="T71"/>
                <a:gd fmla="*/ 284 w 1139" name="T72"/>
                <a:gd fmla="*/ 123 h 399" name="T73"/>
                <a:gd fmla="*/ 247 w 1139" name="T74"/>
                <a:gd fmla="*/ 121 h 399" name="T75"/>
                <a:gd fmla="*/ 207 w 1139" name="T76"/>
                <a:gd fmla="*/ 118 h 399" name="T77"/>
                <a:gd fmla="*/ 163 w 1139" name="T78"/>
                <a:gd fmla="*/ 114 h 399" name="T79"/>
                <a:gd fmla="*/ 163 w 1139" name="T80"/>
                <a:gd fmla="*/ 77 h 399" name="T81"/>
                <a:gd fmla="*/ 44 w 1139" name="T82"/>
                <a:gd fmla="*/ 59 h 399" name="T83"/>
                <a:gd fmla="*/ 44 w 1139" name="T84"/>
                <a:gd fmla="*/ 21 h 399" name="T85"/>
                <a:gd fmla="*/ 0 w 1139" name="T86"/>
                <a:gd fmla="*/ 0 h 399" name="T87"/>
                <a:gd fmla="*/ 0 w 1139" name="T88"/>
                <a:gd fmla="*/ 99 h 399" name="T89"/>
                <a:gd fmla="*/ 726 w 1139" name="T90"/>
                <a:gd fmla="*/ 333 h 399" name="T91"/>
                <a:gd fmla="*/ 1122 w 1139" name="T92"/>
                <a:gd fmla="*/ 399 h 39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99" w="113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algn="t" blurRad="139700" dir="5400000" dist="38100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294" name="Freeform 291"/>
            <p:cNvSpPr/>
            <p:nvPr/>
          </p:nvSpPr>
          <p:spPr bwMode="auto">
            <a:xfrm>
              <a:off x="5937863" y="5597104"/>
              <a:ext cx="5246" cy="0"/>
            </a:xfrm>
            <a:custGeom>
              <a:gdLst>
                <a:gd fmla="*/ 3 w 3" name="T0"/>
                <a:gd fmla="*/ 2 w 3" name="T1"/>
                <a:gd fmla="*/ 0 w 3" name="T2"/>
                <a:gd fmla="*/ 3 w 3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5" name="Freeform 292"/>
            <p:cNvSpPr/>
            <p:nvPr/>
          </p:nvSpPr>
          <p:spPr bwMode="auto">
            <a:xfrm flipH="1">
              <a:off x="5816447" y="552815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6" name="Freeform 293"/>
            <p:cNvSpPr/>
            <p:nvPr/>
          </p:nvSpPr>
          <p:spPr bwMode="auto">
            <a:xfrm flipH="1">
              <a:off x="5816447" y="5528152"/>
              <a:ext cx="0" cy="14240"/>
            </a:xfrm>
            <a:custGeom>
              <a:gdLst>
                <a:gd fmla="*/ 0 h 8" name="T0"/>
                <a:gd fmla="*/ 0 h 8" name="T1"/>
                <a:gd fmla="*/ 8 h 8" name="T2"/>
                <a:gd fmla="*/ 8 h 8" name="T3"/>
                <a:gd fmla="*/ 0 h 8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7" name="Freeform 294"/>
            <p:cNvSpPr/>
            <p:nvPr/>
          </p:nvSpPr>
          <p:spPr bwMode="auto">
            <a:xfrm flipH="1">
              <a:off x="6942165" y="5535647"/>
              <a:ext cx="0" cy="8994"/>
            </a:xfrm>
            <a:custGeom>
              <a:gdLst>
                <a:gd fmla="*/ 0 h 5" name="T0"/>
                <a:gd fmla="*/ 5 h 5" name="T1"/>
                <a:gd fmla="*/ 5 h 5" name="T2"/>
                <a:gd fmla="*/ 0 h 5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8" name="Freeform 296"/>
            <p:cNvSpPr/>
            <p:nvPr/>
          </p:nvSpPr>
          <p:spPr bwMode="auto">
            <a:xfrm flipH="1">
              <a:off x="5816447" y="551765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9" name="Freeform 303"/>
            <p:cNvSpPr/>
            <p:nvPr/>
          </p:nvSpPr>
          <p:spPr bwMode="auto">
            <a:xfrm>
              <a:off x="6651367" y="5496674"/>
              <a:ext cx="1499" cy="11992"/>
            </a:xfrm>
            <a:custGeom>
              <a:gdLst>
                <a:gd fmla="*/ 0 w 1" name="T0"/>
                <a:gd fmla="*/ 0 h 7" name="T1"/>
                <a:gd fmla="*/ 0 w 1" name="T2"/>
                <a:gd fmla="*/ 6 h 7" name="T3"/>
                <a:gd fmla="*/ 1 w 1" name="T4"/>
                <a:gd fmla="*/ 7 h 7" name="T5"/>
                <a:gd fmla="*/ 1 w 1" name="T6"/>
                <a:gd fmla="*/ 1 h 7" name="T7"/>
                <a:gd fmla="*/ 0 w 1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0" name="Freeform 304"/>
            <p:cNvSpPr/>
            <p:nvPr/>
          </p:nvSpPr>
          <p:spPr bwMode="auto">
            <a:xfrm>
              <a:off x="6642374" y="5489179"/>
              <a:ext cx="8994" cy="28480"/>
            </a:xfrm>
            <a:custGeom>
              <a:gdLst>
                <a:gd fmla="*/ 4 w 5" name="T0"/>
                <a:gd fmla="*/ 0 h 16" name="T1"/>
                <a:gd fmla="*/ 0 w 5" name="T2"/>
                <a:gd fmla="*/ 10 h 16" name="T3"/>
                <a:gd fmla="*/ 0 w 5" name="T4"/>
                <a:gd fmla="*/ 16 h 16" name="T5"/>
                <a:gd fmla="*/ 4 w 5" name="T6"/>
                <a:gd fmla="*/ 7 h 16" name="T7"/>
                <a:gd fmla="*/ 5 w 5" name="T8"/>
                <a:gd fmla="*/ 10 h 16" name="T9"/>
                <a:gd fmla="*/ 5 w 5" name="T10"/>
                <a:gd fmla="*/ 4 h 16" name="T11"/>
                <a:gd fmla="*/ 4 w 5" name="T12"/>
                <a:gd fmla="*/ 0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5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1" name="Freeform 305"/>
            <p:cNvSpPr/>
            <p:nvPr/>
          </p:nvSpPr>
          <p:spPr bwMode="auto">
            <a:xfrm>
              <a:off x="6367315" y="5487680"/>
              <a:ext cx="1499" cy="19486"/>
            </a:xfrm>
            <a:custGeom>
              <a:gdLst>
                <a:gd fmla="*/ 1 w 1" name="T0"/>
                <a:gd fmla="*/ 0 h 11" name="T1"/>
                <a:gd fmla="*/ 0 w 1" name="T2"/>
                <a:gd fmla="*/ 4 h 11" name="T3"/>
                <a:gd fmla="*/ 0 w 1" name="T4"/>
                <a:gd fmla="*/ 11 h 11" name="T5"/>
                <a:gd fmla="*/ 1 w 1" name="T6"/>
                <a:gd fmla="*/ 7 h 11" name="T7"/>
                <a:gd fmla="*/ 1 w 1" name="T8"/>
                <a:gd fmla="*/ 9 h 11" name="T9"/>
                <a:gd fmla="*/ 1 w 1" name="T10"/>
                <a:gd fmla="*/ 3 h 11" name="T11"/>
                <a:gd fmla="*/ 1 w 1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2" name="Freeform 307"/>
            <p:cNvSpPr/>
            <p:nvPr/>
          </p:nvSpPr>
          <p:spPr bwMode="auto">
            <a:xfrm>
              <a:off x="5940861" y="5597104"/>
              <a:ext cx="11242" cy="0"/>
            </a:xfrm>
            <a:custGeom>
              <a:gdLst>
                <a:gd fmla="*/ 6 w 6" name="T0"/>
                <a:gd fmla="*/ 0 w 6" name="T1"/>
                <a:gd fmla="*/ 1 w 6" name="T2"/>
                <a:gd fmla="*/ 6 w 6" name="T3"/>
                <a:gd fmla="*/ 6 w 6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5612269" y="6173012"/>
            <a:ext cx="140088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0435" y="1913471"/>
            <a:ext cx="491319" cy="491319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algn="tl" blurRad="1651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90956" y="1526586"/>
            <a:ext cx="491319" cy="491319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algn="tr" blurRad="203200" dir="81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52568" y="4290581"/>
            <a:ext cx="491319" cy="491319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algn="tl" blurRad="1651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30861" y="5233338"/>
            <a:ext cx="491319" cy="491319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algn="tl" blurRad="1651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19" name="Rectangle 89"/>
          <p:cNvSpPr/>
          <p:nvPr/>
        </p:nvSpPr>
        <p:spPr>
          <a:xfrm>
            <a:off x="8622891" y="1533993"/>
            <a:ext cx="2664033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20" name="Rectangle 89"/>
          <p:cNvSpPr/>
          <p:nvPr/>
        </p:nvSpPr>
        <p:spPr>
          <a:xfrm>
            <a:off x="754669" y="1530160"/>
            <a:ext cx="2751063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21" name="Rectangle 89"/>
          <p:cNvSpPr/>
          <p:nvPr/>
        </p:nvSpPr>
        <p:spPr>
          <a:xfrm>
            <a:off x="8622891" y="4712891"/>
            <a:ext cx="2664033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22" name="Rectangle 89"/>
          <p:cNvSpPr/>
          <p:nvPr/>
        </p:nvSpPr>
        <p:spPr>
          <a:xfrm>
            <a:off x="754669" y="4714692"/>
            <a:ext cx="2751063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313" name="矩形 31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6" name="矩形 31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23" name="组合 322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24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325" name="矩形 324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326" name="圆角矩形 325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132271459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58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6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4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7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3"/>
      <p:bldP grpId="0" spid="319"/>
      <p:bldP grpId="0" spid="320"/>
      <p:bldP grpId="0" spid="321"/>
      <p:bldP grpId="0" spid="322"/>
      <p:bldP grpId="0" spid="313"/>
      <p:bldP grpId="1" spid="313"/>
      <p:bldP grpId="0" spid="316"/>
      <p:bldP grpId="1" spid="316"/>
      <p:bldP grpId="0" spid="326"/>
      <p:bldP grpId="1" spid="326"/>
      <p:bldP grpId="0" spid="32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855694"/>
            <a:ext cx="12192000" cy="3778623"/>
          </a:xfrm>
          <a:prstGeom prst="rect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6260461" y="1528549"/>
            <a:ext cx="4550938" cy="5329451"/>
            <a:chOff x="6260461" y="1528549"/>
            <a:chExt cx="4550938" cy="5329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rcRect l="26809" r="25371"/>
            <a:stretch>
              <a:fillRect/>
            </a:stretch>
          </p:blipFill>
          <p:spPr>
            <a:xfrm>
              <a:off x="7201154" y="1904999"/>
              <a:ext cx="2628646" cy="3471455"/>
            </a:xfrm>
            <a:prstGeom prst="rect">
              <a:avLst/>
            </a:prstGeom>
          </p:spPr>
        </p:pic>
        <p:pic>
          <p:nvPicPr>
            <p:cNvPr id="11" name="H0006(Black_iPhone6)2.png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4998"/>
            <a:stretch>
              <a:fillRect/>
            </a:stretch>
          </p:blipFill>
          <p:spPr bwMode="auto">
            <a:xfrm>
              <a:off x="6260461" y="1528549"/>
              <a:ext cx="4550938" cy="532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12" name="Rectangle 89"/>
          <p:cNvSpPr/>
          <p:nvPr/>
        </p:nvSpPr>
        <p:spPr>
          <a:xfrm>
            <a:off x="848401" y="2461441"/>
            <a:ext cx="350573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13" name="Rectangle 89"/>
          <p:cNvSpPr/>
          <p:nvPr/>
        </p:nvSpPr>
        <p:spPr>
          <a:xfrm>
            <a:off x="848401" y="3834944"/>
            <a:ext cx="350573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19" name="Shape 1619"/>
          <p:cNvSpPr/>
          <p:nvPr/>
        </p:nvSpPr>
        <p:spPr bwMode="auto">
          <a:xfrm>
            <a:off x="5034754" y="3964480"/>
            <a:ext cx="918227" cy="919163"/>
          </a:xfrm>
          <a:custGeom>
            <a:gdLst>
              <a:gd fmla="*/ 779362 w 19679" name="T0"/>
              <a:gd fmla="*/ 779362 h 19679" name="T1"/>
              <a:gd fmla="*/ 779362 w 19679" name="T2"/>
              <a:gd fmla="*/ 779362 h 19679" name="T3"/>
              <a:gd fmla="*/ 779362 w 19679" name="T4"/>
              <a:gd fmla="*/ 779362 h 19679" name="T5"/>
              <a:gd fmla="*/ 779362 w 19679" name="T6"/>
              <a:gd fmla="*/ 779362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7" y="4193802"/>
            <a:ext cx="412781" cy="41278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0512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18478F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 algn="ctr" defTabSz="457200" fontAlgn="auto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ern="0" sz="3000"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/>
          <p:nvPr/>
        </p:nvSpPr>
        <p:spPr bwMode="auto">
          <a:xfrm>
            <a:off x="5033818" y="2587582"/>
            <a:ext cx="919163" cy="919163"/>
          </a:xfrm>
          <a:custGeom>
            <a:gdLst>
              <a:gd fmla="*/ 779362 w 19679" name="T0"/>
              <a:gd fmla="*/ 779362 h 19679" name="T1"/>
              <a:gd fmla="*/ 779362 w 19679" name="T2"/>
              <a:gd fmla="*/ 779362 h 19679" name="T3"/>
              <a:gd fmla="*/ 779362 w 19679" name="T4"/>
              <a:gd fmla="*/ 779362 h 19679" name="T5"/>
              <a:gd fmla="*/ 779362 w 19679" name="T6"/>
              <a:gd fmla="*/ 779362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2" name="Group 1649"/>
          <p:cNvGrpSpPr/>
          <p:nvPr/>
        </p:nvGrpSpPr>
        <p:grpSpPr>
          <a:xfrm>
            <a:off x="5313685" y="2864641"/>
            <a:ext cx="360365" cy="365980"/>
            <a:chExt cx="611749" cy="619876"/>
          </a:xfrm>
          <a:solidFill>
            <a:srgbClr val="18478F"/>
          </a:soli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rIns="38100" tIns="38100"/>
            <a:lstStyle/>
            <a:p>
              <a:pPr algn="ctr" defTabSz="457200" fontAlgn="auto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ern="0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ctr" bIns="38100" lIns="38100" rIns="38100" tIns="38100"/>
            <a:lstStyle/>
            <a:p>
              <a:pPr algn="ctr" defTabSz="457200" fontAlgn="auto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ern="0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2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34" name="圆角矩形 3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2675418860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  <p:bldP grpId="0" spid="13"/>
      <p:bldP grpId="0" spid="19"/>
      <p:bldP grpId="0" spid="21"/>
      <p:bldP grpId="0" spid="20"/>
      <p:bldP grpId="0" spid="29"/>
      <p:bldP grpId="1" spid="29"/>
      <p:bldP grpId="0" spid="30"/>
      <p:bldP grpId="1" spid="30"/>
      <p:bldP grpId="0" spid="34"/>
      <p:bldP grpId="1" spid="34"/>
      <p:bldP grpId="0" spid="35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 rot="2700000">
            <a:off x="5426917" y="1762551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5175474" y="2627734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21" name="矩形 20"/>
          <p:cNvSpPr/>
          <p:nvPr/>
        </p:nvSpPr>
        <p:spPr>
          <a:xfrm rot="8100000">
            <a:off x="6847822" y="3193934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5972162" y="3434901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5388503" y="4560463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137060" y="4177213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29" name="矩形 28"/>
          <p:cNvSpPr/>
          <p:nvPr/>
        </p:nvSpPr>
        <p:spPr>
          <a:xfrm rot="18900000">
            <a:off x="3990975" y="3187905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4363748" y="3428871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53916" y="2660698"/>
            <a:ext cx="65237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32" name="矩形 31"/>
          <p:cNvSpPr/>
          <p:nvPr/>
        </p:nvSpPr>
        <p:spPr>
          <a:xfrm>
            <a:off x="6734577" y="3670134"/>
            <a:ext cx="65237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33" name="矩形 32"/>
          <p:cNvSpPr/>
          <p:nvPr/>
        </p:nvSpPr>
        <p:spPr>
          <a:xfrm>
            <a:off x="5736211" y="4520962"/>
            <a:ext cx="65237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34" name="矩形 33"/>
          <p:cNvSpPr/>
          <p:nvPr/>
        </p:nvSpPr>
        <p:spPr>
          <a:xfrm>
            <a:off x="4838741" y="3577273"/>
            <a:ext cx="65237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7701428" y="3564360"/>
            <a:ext cx="389632" cy="577350"/>
            <a:chOff x="1788810" y="2276744"/>
            <a:chExt cx="392113" cy="581026"/>
          </a:xfrm>
          <a:solidFill>
            <a:srgbClr val="18478F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gdLst>
                <a:gd fmla="*/ 108 w 149" name="T0"/>
                <a:gd fmla="*/ 163 h 163" name="T1"/>
                <a:gd fmla="*/ 35 w 149" name="T2"/>
                <a:gd fmla="*/ 163 h 163" name="T3"/>
                <a:gd fmla="*/ 35 w 149" name="T4"/>
                <a:gd fmla="*/ 158 h 163" name="T5"/>
                <a:gd fmla="*/ 30 w 149" name="T6"/>
                <a:gd fmla="*/ 142 h 163" name="T7"/>
                <a:gd fmla="*/ 21 w 149" name="T8"/>
                <a:gd fmla="*/ 127 h 163" name="T9"/>
                <a:gd fmla="*/ 0 w 149" name="T10"/>
                <a:gd fmla="*/ 74 h 163" name="T11"/>
                <a:gd fmla="*/ 74 w 149" name="T12"/>
                <a:gd fmla="*/ 0 h 163" name="T13"/>
                <a:gd fmla="*/ 149 w 149" name="T14"/>
                <a:gd fmla="*/ 74 h 163" name="T15"/>
                <a:gd fmla="*/ 127 w 149" name="T16"/>
                <a:gd fmla="*/ 127 h 163" name="T17"/>
                <a:gd fmla="*/ 118 w 149" name="T18"/>
                <a:gd fmla="*/ 142 h 163" name="T19"/>
                <a:gd fmla="*/ 114 w 149" name="T20"/>
                <a:gd fmla="*/ 158 h 163" name="T21"/>
                <a:gd fmla="*/ 113 w 149" name="T22"/>
                <a:gd fmla="*/ 163 h 163" name="T23"/>
                <a:gd fmla="*/ 108 w 149" name="T24"/>
                <a:gd fmla="*/ 163 h 163" name="T25"/>
                <a:gd fmla="*/ 46 w 149" name="T26"/>
                <a:gd fmla="*/ 151 h 163" name="T27"/>
                <a:gd fmla="*/ 103 w 149" name="T28"/>
                <a:gd fmla="*/ 151 h 163" name="T29"/>
                <a:gd fmla="*/ 108 w 149" name="T30"/>
                <a:gd fmla="*/ 136 h 163" name="T31"/>
                <a:gd fmla="*/ 117 w 149" name="T32"/>
                <a:gd fmla="*/ 120 h 163" name="T33"/>
                <a:gd fmla="*/ 136 w 149" name="T34"/>
                <a:gd fmla="*/ 74 h 163" name="T35"/>
                <a:gd fmla="*/ 74 w 149" name="T36"/>
                <a:gd fmla="*/ 12 h 163" name="T37"/>
                <a:gd fmla="*/ 12 w 149" name="T38"/>
                <a:gd fmla="*/ 74 h 163" name="T39"/>
                <a:gd fmla="*/ 31 w 149" name="T40"/>
                <a:gd fmla="*/ 120 h 163" name="T41"/>
                <a:gd fmla="*/ 41 w 149" name="T42"/>
                <a:gd fmla="*/ 136 h 163" name="T43"/>
                <a:gd fmla="*/ 46 w 149" name="T44"/>
                <a:gd fmla="*/ 151 h 1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3" w="149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gdLst>
                <a:gd fmla="*/ 0 w 74" name="T0"/>
                <a:gd fmla="*/ 0 h 49" name="T1"/>
                <a:gd fmla="*/ 0 w 74" name="T2"/>
                <a:gd fmla="*/ 20 h 49" name="T3"/>
                <a:gd fmla="*/ 37 w 74" name="T4"/>
                <a:gd fmla="*/ 49 h 49" name="T5"/>
                <a:gd fmla="*/ 41 w 74" name="T6"/>
                <a:gd fmla="*/ 49 h 49" name="T7"/>
                <a:gd fmla="*/ 74 w 74" name="T8"/>
                <a:gd fmla="*/ 20 h 49" name="T9"/>
                <a:gd fmla="*/ 74 w 74" name="T10"/>
                <a:gd fmla="*/ 0 h 49" name="T11"/>
                <a:gd fmla="*/ 0 w 74" name="T12"/>
                <a:gd fmla="*/ 0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74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gdLst>
                <a:gd fmla="*/ 83 w 85" name="T0"/>
                <a:gd fmla="*/ 9 h 68" name="T1"/>
                <a:gd fmla="*/ 62 w 85" name="T2"/>
                <a:gd fmla="*/ 66 h 68" name="T3"/>
                <a:gd fmla="*/ 62 w 85" name="T4"/>
                <a:gd fmla="*/ 68 h 68" name="T5"/>
                <a:gd fmla="*/ 52 w 85" name="T6"/>
                <a:gd fmla="*/ 68 h 68" name="T7"/>
                <a:gd fmla="*/ 53 w 85" name="T8"/>
                <a:gd fmla="*/ 66 h 68" name="T9"/>
                <a:gd fmla="*/ 67 w 85" name="T10"/>
                <a:gd fmla="*/ 17 h 68" name="T11"/>
                <a:gd fmla="*/ 67 w 85" name="T12"/>
                <a:gd fmla="*/ 17 h 68" name="T13"/>
                <a:gd fmla="*/ 66 w 85" name="T14"/>
                <a:gd fmla="*/ 17 h 68" name="T15"/>
                <a:gd fmla="*/ 55 w 85" name="T16"/>
                <a:gd fmla="*/ 13 h 68" name="T17"/>
                <a:gd fmla="*/ 44 w 85" name="T18"/>
                <a:gd fmla="*/ 17 h 68" name="T19"/>
                <a:gd fmla="*/ 30 w 85" name="T20"/>
                <a:gd fmla="*/ 12 h 68" name="T21"/>
                <a:gd fmla="*/ 17 w 85" name="T22"/>
                <a:gd fmla="*/ 16 h 68" name="T23"/>
                <a:gd fmla="*/ 30 w 85" name="T24"/>
                <a:gd fmla="*/ 66 h 68" name="T25"/>
                <a:gd fmla="*/ 31 w 85" name="T26"/>
                <a:gd fmla="*/ 68 h 68" name="T27"/>
                <a:gd fmla="*/ 21 w 85" name="T28"/>
                <a:gd fmla="*/ 68 h 68" name="T29"/>
                <a:gd fmla="*/ 21 w 85" name="T30"/>
                <a:gd fmla="*/ 66 h 68" name="T31"/>
                <a:gd fmla="*/ 2 w 85" name="T32"/>
                <a:gd fmla="*/ 9 h 68" name="T33"/>
                <a:gd fmla="*/ 2 w 85" name="T34"/>
                <a:gd fmla="*/ 9 h 68" name="T35"/>
                <a:gd fmla="*/ 1 w 85" name="T36"/>
                <a:gd fmla="*/ 8 h 68" name="T37"/>
                <a:gd fmla="*/ 1 w 85" name="T38"/>
                <a:gd fmla="*/ 8 h 68" name="T39"/>
                <a:gd fmla="*/ 1 w 85" name="T40"/>
                <a:gd fmla="*/ 7 h 68" name="T41"/>
                <a:gd fmla="*/ 2 w 85" name="T42"/>
                <a:gd fmla="*/ 1 h 68" name="T43"/>
                <a:gd fmla="*/ 9 w 85" name="T44"/>
                <a:gd fmla="*/ 3 h 68" name="T45"/>
                <a:gd fmla="*/ 9 w 85" name="T46"/>
                <a:gd fmla="*/ 3 h 68" name="T47"/>
                <a:gd fmla="*/ 16 w 85" name="T48"/>
                <a:gd fmla="*/ 7 h 68" name="T49"/>
                <a:gd fmla="*/ 27 w 85" name="T50"/>
                <a:gd fmla="*/ 2 h 68" name="T51"/>
                <a:gd fmla="*/ 31 w 85" name="T52"/>
                <a:gd fmla="*/ 1 h 68" name="T53"/>
                <a:gd fmla="*/ 34 w 85" name="T54"/>
                <a:gd fmla="*/ 3 h 68" name="T55"/>
                <a:gd fmla="*/ 43 w 85" name="T56"/>
                <a:gd fmla="*/ 8 h 68" name="T57"/>
                <a:gd fmla="*/ 52 w 85" name="T58"/>
                <a:gd fmla="*/ 3 h 68" name="T59"/>
                <a:gd fmla="*/ 55 w 85" name="T60"/>
                <a:gd fmla="*/ 1 h 68" name="T61"/>
                <a:gd fmla="*/ 59 w 85" name="T62"/>
                <a:gd fmla="*/ 3 h 68" name="T63"/>
                <a:gd fmla="*/ 66 w 85" name="T64"/>
                <a:gd fmla="*/ 8 h 68" name="T65"/>
                <a:gd fmla="*/ 66 w 85" name="T66"/>
                <a:gd fmla="*/ 8 h 68" name="T67"/>
                <a:gd fmla="*/ 76 w 85" name="T68"/>
                <a:gd fmla="*/ 3 h 68" name="T69"/>
                <a:gd fmla="*/ 82 w 85" name="T70"/>
                <a:gd fmla="*/ 2 h 68" name="T71"/>
                <a:gd fmla="*/ 83 w 85" name="T72"/>
                <a:gd fmla="*/ 9 h 6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8" w="85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5913850" y="5312313"/>
            <a:ext cx="340731" cy="583660"/>
          </a:xfrm>
          <a:custGeom>
            <a:gdLst>
              <a:gd fmla="*/ 73 w 130" name="T0"/>
              <a:gd fmla="*/ 98 h 222" name="T1"/>
              <a:gd fmla="*/ 118 w 130" name="T2"/>
              <a:gd fmla="*/ 116 h 222" name="T3"/>
              <a:gd fmla="*/ 130 w 130" name="T4"/>
              <a:gd fmla="*/ 149 h 222" name="T5"/>
              <a:gd fmla="*/ 115 w 130" name="T6"/>
              <a:gd fmla="*/ 186 h 222" name="T7"/>
              <a:gd fmla="*/ 73 w 130" name="T8"/>
              <a:gd fmla="*/ 203 h 222" name="T9"/>
              <a:gd fmla="*/ 73 w 130" name="T10"/>
              <a:gd fmla="*/ 222 h 222" name="T11"/>
              <a:gd fmla="*/ 58 w 130" name="T12"/>
              <a:gd fmla="*/ 222 h 222" name="T13"/>
              <a:gd fmla="*/ 58 w 130" name="T14"/>
              <a:gd fmla="*/ 203 h 222" name="T15"/>
              <a:gd fmla="*/ 0 w 130" name="T16"/>
              <a:gd fmla="*/ 150 h 222" name="T17"/>
              <a:gd fmla="*/ 26 w 130" name="T18"/>
              <a:gd fmla="*/ 150 h 222" name="T19"/>
              <a:gd fmla="*/ 58 w 130" name="T20"/>
              <a:gd fmla="*/ 185 h 222" name="T21"/>
              <a:gd fmla="*/ 58 w 130" name="T22"/>
              <a:gd fmla="*/ 117 h 222" name="T23"/>
              <a:gd fmla="*/ 4 w 130" name="T24"/>
              <a:gd fmla="*/ 69 h 222" name="T25"/>
              <a:gd fmla="*/ 19 w 130" name="T26"/>
              <a:gd fmla="*/ 34 h 222" name="T27"/>
              <a:gd fmla="*/ 58 w 130" name="T28"/>
              <a:gd fmla="*/ 19 h 222" name="T29"/>
              <a:gd fmla="*/ 58 w 130" name="T30"/>
              <a:gd fmla="*/ 0 h 222" name="T31"/>
              <a:gd fmla="*/ 73 w 130" name="T32"/>
              <a:gd fmla="*/ 0 h 222" name="T33"/>
              <a:gd fmla="*/ 73 w 130" name="T34"/>
              <a:gd fmla="*/ 19 h 222" name="T35"/>
              <a:gd fmla="*/ 125 w 130" name="T36"/>
              <a:gd fmla="*/ 63 h 222" name="T37"/>
              <a:gd fmla="*/ 99 w 130" name="T38"/>
              <a:gd fmla="*/ 63 h 222" name="T39"/>
              <a:gd fmla="*/ 73 w 130" name="T40"/>
              <a:gd fmla="*/ 37 h 222" name="T41"/>
              <a:gd fmla="*/ 73 w 130" name="T42"/>
              <a:gd fmla="*/ 98 h 222" name="T43"/>
              <a:gd fmla="*/ 58 w 130" name="T44"/>
              <a:gd fmla="*/ 96 h 222" name="T45"/>
              <a:gd fmla="*/ 58 w 130" name="T46"/>
              <a:gd fmla="*/ 37 h 222" name="T47"/>
              <a:gd fmla="*/ 30 w 130" name="T48"/>
              <a:gd fmla="*/ 67 h 222" name="T49"/>
              <a:gd fmla="*/ 38 w 130" name="T50"/>
              <a:gd fmla="*/ 86 h 222" name="T51"/>
              <a:gd fmla="*/ 58 w 130" name="T52"/>
              <a:gd fmla="*/ 96 h 222" name="T53"/>
              <a:gd fmla="*/ 73 w 130" name="T54"/>
              <a:gd fmla="*/ 185 h 222" name="T55"/>
              <a:gd fmla="*/ 104 w 130" name="T56"/>
              <a:gd fmla="*/ 150 h 222" name="T57"/>
              <a:gd fmla="*/ 97 w 130" name="T58"/>
              <a:gd fmla="*/ 131 h 222" name="T59"/>
              <a:gd fmla="*/ 73 w 130" name="T60"/>
              <a:gd fmla="*/ 120 h 222" name="T61"/>
              <a:gd fmla="*/ 73 w 130" name="T62"/>
              <a:gd fmla="*/ 185 h 22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21" w="130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182318" y="3705377"/>
            <a:ext cx="480390" cy="481040"/>
          </a:xfrm>
          <a:custGeom>
            <a:gdLst>
              <a:gd fmla="*/ 281 w 311" name="T0"/>
              <a:gd fmla="*/ 130 h 312" name="T1"/>
              <a:gd fmla="*/ 311 w 311" name="T2"/>
              <a:gd fmla="*/ 116 h 312" name="T3"/>
              <a:gd fmla="*/ 294 w 311" name="T4"/>
              <a:gd fmla="*/ 75 h 312" name="T5"/>
              <a:gd fmla="*/ 263 w 311" name="T6"/>
              <a:gd fmla="*/ 86 h 312" name="T7"/>
              <a:gd fmla="*/ 226 w 311" name="T8"/>
              <a:gd fmla="*/ 48 h 312" name="T9"/>
              <a:gd fmla="*/ 237 w 311" name="T10"/>
              <a:gd fmla="*/ 17 h 312" name="T11"/>
              <a:gd fmla="*/ 197 w 311" name="T12"/>
              <a:gd fmla="*/ 0 h 312" name="T13"/>
              <a:gd fmla="*/ 183 w 311" name="T14"/>
              <a:gd fmla="*/ 30 h 312" name="T15"/>
              <a:gd fmla="*/ 129 w 311" name="T16"/>
              <a:gd fmla="*/ 30 h 312" name="T17"/>
              <a:gd fmla="*/ 115 w 311" name="T18"/>
              <a:gd fmla="*/ 0 h 312" name="T19"/>
              <a:gd fmla="*/ 75 w 311" name="T20"/>
              <a:gd fmla="*/ 17 h 312" name="T21"/>
              <a:gd fmla="*/ 86 w 311" name="T22"/>
              <a:gd fmla="*/ 48 h 312" name="T23"/>
              <a:gd fmla="*/ 48 w 311" name="T24"/>
              <a:gd fmla="*/ 85 h 312" name="T25"/>
              <a:gd fmla="*/ 17 w 311" name="T26"/>
              <a:gd fmla="*/ 74 h 312" name="T27"/>
              <a:gd fmla="*/ 0 w 311" name="T28"/>
              <a:gd fmla="*/ 114 h 312" name="T29"/>
              <a:gd fmla="*/ 30 w 311" name="T30"/>
              <a:gd fmla="*/ 129 h 312" name="T31"/>
              <a:gd fmla="*/ 30 w 311" name="T32"/>
              <a:gd fmla="*/ 182 h 312" name="T33"/>
              <a:gd fmla="*/ 0 w 311" name="T34"/>
              <a:gd fmla="*/ 196 h 312" name="T35"/>
              <a:gd fmla="*/ 16 w 311" name="T36"/>
              <a:gd fmla="*/ 236 h 312" name="T37"/>
              <a:gd fmla="*/ 47 w 311" name="T38"/>
              <a:gd fmla="*/ 225 h 312" name="T39"/>
              <a:gd fmla="*/ 85 w 311" name="T40"/>
              <a:gd fmla="*/ 263 h 312" name="T41"/>
              <a:gd fmla="*/ 73 w 311" name="T42"/>
              <a:gd fmla="*/ 294 h 312" name="T43"/>
              <a:gd fmla="*/ 114 w 311" name="T44"/>
              <a:gd fmla="*/ 311 h 312" name="T45"/>
              <a:gd fmla="*/ 128 w 311" name="T46"/>
              <a:gd fmla="*/ 281 h 312" name="T47"/>
              <a:gd fmla="*/ 181 w 311" name="T48"/>
              <a:gd fmla="*/ 282 h 312" name="T49"/>
              <a:gd fmla="*/ 195 w 311" name="T50"/>
              <a:gd fmla="*/ 312 h 312" name="T51"/>
              <a:gd fmla="*/ 236 w 311" name="T52"/>
              <a:gd fmla="*/ 295 h 312" name="T53"/>
              <a:gd fmla="*/ 225 w 311" name="T54"/>
              <a:gd fmla="*/ 264 h 312" name="T55"/>
              <a:gd fmla="*/ 263 w 311" name="T56"/>
              <a:gd fmla="*/ 226 h 312" name="T57"/>
              <a:gd fmla="*/ 294 w 311" name="T58"/>
              <a:gd fmla="*/ 238 h 312" name="T59"/>
              <a:gd fmla="*/ 311 w 311" name="T60"/>
              <a:gd fmla="*/ 197 h 312" name="T61"/>
              <a:gd fmla="*/ 281 w 311" name="T62"/>
              <a:gd fmla="*/ 183 h 312" name="T63"/>
              <a:gd fmla="*/ 281 w 311" name="T64"/>
              <a:gd fmla="*/ 130 h 312" name="T65"/>
              <a:gd fmla="*/ 155 w 311" name="T66"/>
              <a:gd fmla="*/ 254 h 312" name="T67"/>
              <a:gd fmla="*/ 57 w 311" name="T68"/>
              <a:gd fmla="*/ 156 h 312" name="T69"/>
              <a:gd fmla="*/ 155 w 311" name="T70"/>
              <a:gd fmla="*/ 57 h 312" name="T71"/>
              <a:gd fmla="*/ 254 w 311" name="T72"/>
              <a:gd fmla="*/ 156 h 312" name="T73"/>
              <a:gd fmla="*/ 155 w 311" name="T74"/>
              <a:gd fmla="*/ 254 h 31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12" w="311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882712" y="1925281"/>
            <a:ext cx="457381" cy="439854"/>
            <a:chOff x="2607983" y="4241292"/>
            <a:chExt cx="490600" cy="471805"/>
          </a:xfrm>
          <a:solidFill>
            <a:srgbClr val="18478F"/>
          </a:soli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40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gdLst>
                <a:gd fmla="*/ 35 w 200" name="T0"/>
                <a:gd fmla="*/ 87 h 87" name="T1"/>
                <a:gd fmla="*/ 35 w 200" name="T2"/>
                <a:gd fmla="*/ 72 h 87" name="T3"/>
                <a:gd fmla="*/ 46 w 200" name="T4"/>
                <a:gd fmla="*/ 72 h 87" name="T5"/>
                <a:gd fmla="*/ 46 w 200" name="T6"/>
                <a:gd fmla="*/ 87 h 87" name="T7"/>
                <a:gd fmla="*/ 155 w 200" name="T8"/>
                <a:gd fmla="*/ 87 h 87" name="T9"/>
                <a:gd fmla="*/ 155 w 200" name="T10"/>
                <a:gd fmla="*/ 72 h 87" name="T11"/>
                <a:gd fmla="*/ 166 w 200" name="T12"/>
                <a:gd fmla="*/ 72 h 87" name="T13"/>
                <a:gd fmla="*/ 166 w 200" name="T14"/>
                <a:gd fmla="*/ 87 h 87" name="T15"/>
                <a:gd fmla="*/ 199 w 200" name="T16"/>
                <a:gd fmla="*/ 87 h 87" name="T17"/>
                <a:gd fmla="*/ 200 w 200" name="T18"/>
                <a:gd fmla="*/ 43 h 87" name="T19"/>
                <a:gd fmla="*/ 156 w 200" name="T20"/>
                <a:gd fmla="*/ 0 h 87" name="T21"/>
                <a:gd fmla="*/ 156 w 200" name="T22"/>
                <a:gd fmla="*/ 0 h 87" name="T23"/>
                <a:gd fmla="*/ 156 w 200" name="T24"/>
                <a:gd fmla="*/ 0 h 87" name="T25"/>
                <a:gd fmla="*/ 140 w 200" name="T26"/>
                <a:gd fmla="*/ 0 h 87" name="T27"/>
                <a:gd fmla="*/ 100 w 200" name="T28"/>
                <a:gd fmla="*/ 80 h 87" name="T29"/>
                <a:gd fmla="*/ 60 w 200" name="T30"/>
                <a:gd fmla="*/ 0 h 87" name="T31"/>
                <a:gd fmla="*/ 45 w 200" name="T32"/>
                <a:gd fmla="*/ 0 h 87" name="T33"/>
                <a:gd fmla="*/ 45 w 200" name="T34"/>
                <a:gd fmla="*/ 0 h 87" name="T35"/>
                <a:gd fmla="*/ 44 w 200" name="T36"/>
                <a:gd fmla="*/ 0 h 87" name="T37"/>
                <a:gd fmla="*/ 1 w 200" name="T38"/>
                <a:gd fmla="*/ 43 h 87" name="T39"/>
                <a:gd fmla="*/ 0 w 200" name="T40"/>
                <a:gd fmla="*/ 87 h 87" name="T41"/>
                <a:gd fmla="*/ 35 w 200" name="T42"/>
                <a:gd fmla="*/ 87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4" name="Rectangle 89"/>
          <p:cNvSpPr/>
          <p:nvPr/>
        </p:nvSpPr>
        <p:spPr>
          <a:xfrm>
            <a:off x="8254980" y="1533993"/>
            <a:ext cx="3024866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5" name="Rectangle 89"/>
          <p:cNvSpPr/>
          <p:nvPr/>
        </p:nvSpPr>
        <p:spPr>
          <a:xfrm>
            <a:off x="684322" y="1530160"/>
            <a:ext cx="3123684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6" name="Rectangle 89"/>
          <p:cNvSpPr/>
          <p:nvPr/>
        </p:nvSpPr>
        <p:spPr>
          <a:xfrm>
            <a:off x="8254980" y="4712891"/>
            <a:ext cx="3024866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7" name="Rectangle 89"/>
          <p:cNvSpPr/>
          <p:nvPr/>
        </p:nvSpPr>
        <p:spPr>
          <a:xfrm>
            <a:off x="684322" y="4714692"/>
            <a:ext cx="3123684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48" name="矩形 4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1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53" name="圆角矩形 5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3582571121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6"/>
      <p:bldP grpId="0" spid="37"/>
      <p:bldP grpId="0" spid="44"/>
      <p:bldP grpId="0" spid="45"/>
      <p:bldP grpId="0" spid="46"/>
      <p:bldP grpId="0" spid="47"/>
      <p:bldP grpId="0" spid="48"/>
      <p:bldP grpId="1" spid="48"/>
      <p:bldP grpId="0" spid="49"/>
      <p:bldP grpId="1" spid="49"/>
      <p:bldP grpId="0" spid="53"/>
      <p:bldP grpId="1" spid="53"/>
      <p:bldP grpId="0" spid="54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五边形 18"/>
          <p:cNvSpPr/>
          <p:nvPr/>
        </p:nvSpPr>
        <p:spPr>
          <a:xfrm rot="5400000">
            <a:off x="5167544" y="4941241"/>
            <a:ext cx="1624198" cy="1619250"/>
          </a:xfrm>
          <a:prstGeom prst="homePlate">
            <a:avLst>
              <a:gd fmla="val 23462" name="adj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50742" y="1527071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 rot="5400000">
            <a:off x="7075839" y="2833732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 rot="10800000">
            <a:off x="3752590" y="4043407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 rot="16200000">
            <a:off x="7075839" y="5156164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五边形 28"/>
          <p:cNvSpPr/>
          <p:nvPr/>
        </p:nvSpPr>
        <p:spPr>
          <a:xfrm rot="5400000">
            <a:off x="5167544" y="3798334"/>
            <a:ext cx="1624198" cy="1619250"/>
          </a:xfrm>
          <a:prstGeom prst="homePlate">
            <a:avLst>
              <a:gd fmla="val 23462" name="adj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5167544" y="2588659"/>
            <a:ext cx="1624198" cy="1619250"/>
          </a:xfrm>
          <a:prstGeom prst="homePlate">
            <a:avLst>
              <a:gd fmla="val 23462" name="adj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5313845" y="1556533"/>
            <a:ext cx="1331596" cy="1619250"/>
          </a:xfrm>
          <a:prstGeom prst="homePlate">
            <a:avLst>
              <a:gd fmla="val 29933" name="adj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386054" y="3034509"/>
            <a:ext cx="486638" cy="72109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gdLst>
                <a:gd fmla="*/ 108 w 149" name="T0"/>
                <a:gd fmla="*/ 163 h 163" name="T1"/>
                <a:gd fmla="*/ 35 w 149" name="T2"/>
                <a:gd fmla="*/ 163 h 163" name="T3"/>
                <a:gd fmla="*/ 35 w 149" name="T4"/>
                <a:gd fmla="*/ 158 h 163" name="T5"/>
                <a:gd fmla="*/ 30 w 149" name="T6"/>
                <a:gd fmla="*/ 142 h 163" name="T7"/>
                <a:gd fmla="*/ 21 w 149" name="T8"/>
                <a:gd fmla="*/ 127 h 163" name="T9"/>
                <a:gd fmla="*/ 0 w 149" name="T10"/>
                <a:gd fmla="*/ 74 h 163" name="T11"/>
                <a:gd fmla="*/ 74 w 149" name="T12"/>
                <a:gd fmla="*/ 0 h 163" name="T13"/>
                <a:gd fmla="*/ 149 w 149" name="T14"/>
                <a:gd fmla="*/ 74 h 163" name="T15"/>
                <a:gd fmla="*/ 127 w 149" name="T16"/>
                <a:gd fmla="*/ 127 h 163" name="T17"/>
                <a:gd fmla="*/ 118 w 149" name="T18"/>
                <a:gd fmla="*/ 142 h 163" name="T19"/>
                <a:gd fmla="*/ 114 w 149" name="T20"/>
                <a:gd fmla="*/ 158 h 163" name="T21"/>
                <a:gd fmla="*/ 113 w 149" name="T22"/>
                <a:gd fmla="*/ 163 h 163" name="T23"/>
                <a:gd fmla="*/ 108 w 149" name="T24"/>
                <a:gd fmla="*/ 163 h 163" name="T25"/>
                <a:gd fmla="*/ 46 w 149" name="T26"/>
                <a:gd fmla="*/ 151 h 163" name="T27"/>
                <a:gd fmla="*/ 103 w 149" name="T28"/>
                <a:gd fmla="*/ 151 h 163" name="T29"/>
                <a:gd fmla="*/ 108 w 149" name="T30"/>
                <a:gd fmla="*/ 136 h 163" name="T31"/>
                <a:gd fmla="*/ 117 w 149" name="T32"/>
                <a:gd fmla="*/ 120 h 163" name="T33"/>
                <a:gd fmla="*/ 136 w 149" name="T34"/>
                <a:gd fmla="*/ 74 h 163" name="T35"/>
                <a:gd fmla="*/ 74 w 149" name="T36"/>
                <a:gd fmla="*/ 12 h 163" name="T37"/>
                <a:gd fmla="*/ 12 w 149" name="T38"/>
                <a:gd fmla="*/ 74 h 163" name="T39"/>
                <a:gd fmla="*/ 31 w 149" name="T40"/>
                <a:gd fmla="*/ 120 h 163" name="T41"/>
                <a:gd fmla="*/ 41 w 149" name="T42"/>
                <a:gd fmla="*/ 136 h 163" name="T43"/>
                <a:gd fmla="*/ 46 w 149" name="T44"/>
                <a:gd fmla="*/ 151 h 1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3" w="149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gdLst>
                <a:gd fmla="*/ 0 w 74" name="T0"/>
                <a:gd fmla="*/ 0 h 49" name="T1"/>
                <a:gd fmla="*/ 0 w 74" name="T2"/>
                <a:gd fmla="*/ 20 h 49" name="T3"/>
                <a:gd fmla="*/ 37 w 74" name="T4"/>
                <a:gd fmla="*/ 49 h 49" name="T5"/>
                <a:gd fmla="*/ 41 w 74" name="T6"/>
                <a:gd fmla="*/ 49 h 49" name="T7"/>
                <a:gd fmla="*/ 74 w 74" name="T8"/>
                <a:gd fmla="*/ 20 h 49" name="T9"/>
                <a:gd fmla="*/ 74 w 74" name="T10"/>
                <a:gd fmla="*/ 0 h 49" name="T11"/>
                <a:gd fmla="*/ 0 w 74" name="T12"/>
                <a:gd fmla="*/ 0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74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gdLst>
                <a:gd fmla="*/ 83 w 85" name="T0"/>
                <a:gd fmla="*/ 9 h 68" name="T1"/>
                <a:gd fmla="*/ 62 w 85" name="T2"/>
                <a:gd fmla="*/ 66 h 68" name="T3"/>
                <a:gd fmla="*/ 62 w 85" name="T4"/>
                <a:gd fmla="*/ 68 h 68" name="T5"/>
                <a:gd fmla="*/ 52 w 85" name="T6"/>
                <a:gd fmla="*/ 68 h 68" name="T7"/>
                <a:gd fmla="*/ 53 w 85" name="T8"/>
                <a:gd fmla="*/ 66 h 68" name="T9"/>
                <a:gd fmla="*/ 67 w 85" name="T10"/>
                <a:gd fmla="*/ 17 h 68" name="T11"/>
                <a:gd fmla="*/ 67 w 85" name="T12"/>
                <a:gd fmla="*/ 17 h 68" name="T13"/>
                <a:gd fmla="*/ 66 w 85" name="T14"/>
                <a:gd fmla="*/ 17 h 68" name="T15"/>
                <a:gd fmla="*/ 55 w 85" name="T16"/>
                <a:gd fmla="*/ 13 h 68" name="T17"/>
                <a:gd fmla="*/ 44 w 85" name="T18"/>
                <a:gd fmla="*/ 17 h 68" name="T19"/>
                <a:gd fmla="*/ 30 w 85" name="T20"/>
                <a:gd fmla="*/ 12 h 68" name="T21"/>
                <a:gd fmla="*/ 17 w 85" name="T22"/>
                <a:gd fmla="*/ 16 h 68" name="T23"/>
                <a:gd fmla="*/ 30 w 85" name="T24"/>
                <a:gd fmla="*/ 66 h 68" name="T25"/>
                <a:gd fmla="*/ 31 w 85" name="T26"/>
                <a:gd fmla="*/ 68 h 68" name="T27"/>
                <a:gd fmla="*/ 21 w 85" name="T28"/>
                <a:gd fmla="*/ 68 h 68" name="T29"/>
                <a:gd fmla="*/ 21 w 85" name="T30"/>
                <a:gd fmla="*/ 66 h 68" name="T31"/>
                <a:gd fmla="*/ 2 w 85" name="T32"/>
                <a:gd fmla="*/ 9 h 68" name="T33"/>
                <a:gd fmla="*/ 2 w 85" name="T34"/>
                <a:gd fmla="*/ 9 h 68" name="T35"/>
                <a:gd fmla="*/ 1 w 85" name="T36"/>
                <a:gd fmla="*/ 8 h 68" name="T37"/>
                <a:gd fmla="*/ 1 w 85" name="T38"/>
                <a:gd fmla="*/ 8 h 68" name="T39"/>
                <a:gd fmla="*/ 1 w 85" name="T40"/>
                <a:gd fmla="*/ 7 h 68" name="T41"/>
                <a:gd fmla="*/ 2 w 85" name="T42"/>
                <a:gd fmla="*/ 1 h 68" name="T43"/>
                <a:gd fmla="*/ 9 w 85" name="T44"/>
                <a:gd fmla="*/ 3 h 68" name="T45"/>
                <a:gd fmla="*/ 9 w 85" name="T46"/>
                <a:gd fmla="*/ 3 h 68" name="T47"/>
                <a:gd fmla="*/ 16 w 85" name="T48"/>
                <a:gd fmla="*/ 7 h 68" name="T49"/>
                <a:gd fmla="*/ 27 w 85" name="T50"/>
                <a:gd fmla="*/ 2 h 68" name="T51"/>
                <a:gd fmla="*/ 31 w 85" name="T52"/>
                <a:gd fmla="*/ 1 h 68" name="T53"/>
                <a:gd fmla="*/ 34 w 85" name="T54"/>
                <a:gd fmla="*/ 3 h 68" name="T55"/>
                <a:gd fmla="*/ 43 w 85" name="T56"/>
                <a:gd fmla="*/ 8 h 68" name="T57"/>
                <a:gd fmla="*/ 52 w 85" name="T58"/>
                <a:gd fmla="*/ 3 h 68" name="T59"/>
                <a:gd fmla="*/ 55 w 85" name="T60"/>
                <a:gd fmla="*/ 1 h 68" name="T61"/>
                <a:gd fmla="*/ 59 w 85" name="T62"/>
                <a:gd fmla="*/ 3 h 68" name="T63"/>
                <a:gd fmla="*/ 66 w 85" name="T64"/>
                <a:gd fmla="*/ 8 h 68" name="T65"/>
                <a:gd fmla="*/ 66 w 85" name="T66"/>
                <a:gd fmla="*/ 8 h 68" name="T67"/>
                <a:gd fmla="*/ 76 w 85" name="T68"/>
                <a:gd fmla="*/ 3 h 68" name="T69"/>
                <a:gd fmla="*/ 82 w 85" name="T70"/>
                <a:gd fmla="*/ 2 h 68" name="T71"/>
                <a:gd fmla="*/ 83 w 85" name="T72"/>
                <a:gd fmla="*/ 9 h 6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8" w="85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7406617" y="5342954"/>
            <a:ext cx="425562" cy="728974"/>
          </a:xfrm>
          <a:custGeom>
            <a:gdLst>
              <a:gd fmla="*/ 73 w 130" name="T0"/>
              <a:gd fmla="*/ 98 h 222" name="T1"/>
              <a:gd fmla="*/ 118 w 130" name="T2"/>
              <a:gd fmla="*/ 116 h 222" name="T3"/>
              <a:gd fmla="*/ 130 w 130" name="T4"/>
              <a:gd fmla="*/ 149 h 222" name="T5"/>
              <a:gd fmla="*/ 115 w 130" name="T6"/>
              <a:gd fmla="*/ 186 h 222" name="T7"/>
              <a:gd fmla="*/ 73 w 130" name="T8"/>
              <a:gd fmla="*/ 203 h 222" name="T9"/>
              <a:gd fmla="*/ 73 w 130" name="T10"/>
              <a:gd fmla="*/ 222 h 222" name="T11"/>
              <a:gd fmla="*/ 58 w 130" name="T12"/>
              <a:gd fmla="*/ 222 h 222" name="T13"/>
              <a:gd fmla="*/ 58 w 130" name="T14"/>
              <a:gd fmla="*/ 203 h 222" name="T15"/>
              <a:gd fmla="*/ 0 w 130" name="T16"/>
              <a:gd fmla="*/ 150 h 222" name="T17"/>
              <a:gd fmla="*/ 26 w 130" name="T18"/>
              <a:gd fmla="*/ 150 h 222" name="T19"/>
              <a:gd fmla="*/ 58 w 130" name="T20"/>
              <a:gd fmla="*/ 185 h 222" name="T21"/>
              <a:gd fmla="*/ 58 w 130" name="T22"/>
              <a:gd fmla="*/ 117 h 222" name="T23"/>
              <a:gd fmla="*/ 4 w 130" name="T24"/>
              <a:gd fmla="*/ 69 h 222" name="T25"/>
              <a:gd fmla="*/ 19 w 130" name="T26"/>
              <a:gd fmla="*/ 34 h 222" name="T27"/>
              <a:gd fmla="*/ 58 w 130" name="T28"/>
              <a:gd fmla="*/ 19 h 222" name="T29"/>
              <a:gd fmla="*/ 58 w 130" name="T30"/>
              <a:gd fmla="*/ 0 h 222" name="T31"/>
              <a:gd fmla="*/ 73 w 130" name="T32"/>
              <a:gd fmla="*/ 0 h 222" name="T33"/>
              <a:gd fmla="*/ 73 w 130" name="T34"/>
              <a:gd fmla="*/ 19 h 222" name="T35"/>
              <a:gd fmla="*/ 125 w 130" name="T36"/>
              <a:gd fmla="*/ 63 h 222" name="T37"/>
              <a:gd fmla="*/ 99 w 130" name="T38"/>
              <a:gd fmla="*/ 63 h 222" name="T39"/>
              <a:gd fmla="*/ 73 w 130" name="T40"/>
              <a:gd fmla="*/ 37 h 222" name="T41"/>
              <a:gd fmla="*/ 73 w 130" name="T42"/>
              <a:gd fmla="*/ 98 h 222" name="T43"/>
              <a:gd fmla="*/ 58 w 130" name="T44"/>
              <a:gd fmla="*/ 96 h 222" name="T45"/>
              <a:gd fmla="*/ 58 w 130" name="T46"/>
              <a:gd fmla="*/ 37 h 222" name="T47"/>
              <a:gd fmla="*/ 30 w 130" name="T48"/>
              <a:gd fmla="*/ 67 h 222" name="T49"/>
              <a:gd fmla="*/ 38 w 130" name="T50"/>
              <a:gd fmla="*/ 86 h 222" name="T51"/>
              <a:gd fmla="*/ 58 w 130" name="T52"/>
              <a:gd fmla="*/ 96 h 222" name="T53"/>
              <a:gd fmla="*/ 73 w 130" name="T54"/>
              <a:gd fmla="*/ 185 h 222" name="T55"/>
              <a:gd fmla="*/ 104 w 130" name="T56"/>
              <a:gd fmla="*/ 150 h 222" name="T57"/>
              <a:gd fmla="*/ 97 w 130" name="T58"/>
              <a:gd fmla="*/ 131 h 222" name="T59"/>
              <a:gd fmla="*/ 73 w 130" name="T60"/>
              <a:gd fmla="*/ 120 h 222" name="T61"/>
              <a:gd fmla="*/ 73 w 130" name="T62"/>
              <a:gd fmla="*/ 185 h 22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21" w="130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4004280" y="4297947"/>
            <a:ext cx="599992" cy="600802"/>
          </a:xfrm>
          <a:custGeom>
            <a:gdLst>
              <a:gd fmla="*/ 281 w 311" name="T0"/>
              <a:gd fmla="*/ 130 h 312" name="T1"/>
              <a:gd fmla="*/ 311 w 311" name="T2"/>
              <a:gd fmla="*/ 116 h 312" name="T3"/>
              <a:gd fmla="*/ 294 w 311" name="T4"/>
              <a:gd fmla="*/ 75 h 312" name="T5"/>
              <a:gd fmla="*/ 263 w 311" name="T6"/>
              <a:gd fmla="*/ 86 h 312" name="T7"/>
              <a:gd fmla="*/ 226 w 311" name="T8"/>
              <a:gd fmla="*/ 48 h 312" name="T9"/>
              <a:gd fmla="*/ 237 w 311" name="T10"/>
              <a:gd fmla="*/ 17 h 312" name="T11"/>
              <a:gd fmla="*/ 197 w 311" name="T12"/>
              <a:gd fmla="*/ 0 h 312" name="T13"/>
              <a:gd fmla="*/ 183 w 311" name="T14"/>
              <a:gd fmla="*/ 30 h 312" name="T15"/>
              <a:gd fmla="*/ 129 w 311" name="T16"/>
              <a:gd fmla="*/ 30 h 312" name="T17"/>
              <a:gd fmla="*/ 115 w 311" name="T18"/>
              <a:gd fmla="*/ 0 h 312" name="T19"/>
              <a:gd fmla="*/ 75 w 311" name="T20"/>
              <a:gd fmla="*/ 17 h 312" name="T21"/>
              <a:gd fmla="*/ 86 w 311" name="T22"/>
              <a:gd fmla="*/ 48 h 312" name="T23"/>
              <a:gd fmla="*/ 48 w 311" name="T24"/>
              <a:gd fmla="*/ 85 h 312" name="T25"/>
              <a:gd fmla="*/ 17 w 311" name="T26"/>
              <a:gd fmla="*/ 74 h 312" name="T27"/>
              <a:gd fmla="*/ 0 w 311" name="T28"/>
              <a:gd fmla="*/ 114 h 312" name="T29"/>
              <a:gd fmla="*/ 30 w 311" name="T30"/>
              <a:gd fmla="*/ 129 h 312" name="T31"/>
              <a:gd fmla="*/ 30 w 311" name="T32"/>
              <a:gd fmla="*/ 182 h 312" name="T33"/>
              <a:gd fmla="*/ 0 w 311" name="T34"/>
              <a:gd fmla="*/ 196 h 312" name="T35"/>
              <a:gd fmla="*/ 16 w 311" name="T36"/>
              <a:gd fmla="*/ 236 h 312" name="T37"/>
              <a:gd fmla="*/ 47 w 311" name="T38"/>
              <a:gd fmla="*/ 225 h 312" name="T39"/>
              <a:gd fmla="*/ 85 w 311" name="T40"/>
              <a:gd fmla="*/ 263 h 312" name="T41"/>
              <a:gd fmla="*/ 73 w 311" name="T42"/>
              <a:gd fmla="*/ 294 h 312" name="T43"/>
              <a:gd fmla="*/ 114 w 311" name="T44"/>
              <a:gd fmla="*/ 311 h 312" name="T45"/>
              <a:gd fmla="*/ 128 w 311" name="T46"/>
              <a:gd fmla="*/ 281 h 312" name="T47"/>
              <a:gd fmla="*/ 181 w 311" name="T48"/>
              <a:gd fmla="*/ 282 h 312" name="T49"/>
              <a:gd fmla="*/ 195 w 311" name="T50"/>
              <a:gd fmla="*/ 312 h 312" name="T51"/>
              <a:gd fmla="*/ 236 w 311" name="T52"/>
              <a:gd fmla="*/ 295 h 312" name="T53"/>
              <a:gd fmla="*/ 225 w 311" name="T54"/>
              <a:gd fmla="*/ 264 h 312" name="T55"/>
              <a:gd fmla="*/ 263 w 311" name="T56"/>
              <a:gd fmla="*/ 226 h 312" name="T57"/>
              <a:gd fmla="*/ 294 w 311" name="T58"/>
              <a:gd fmla="*/ 238 h 312" name="T59"/>
              <a:gd fmla="*/ 311 w 311" name="T60"/>
              <a:gd fmla="*/ 197 h 312" name="T61"/>
              <a:gd fmla="*/ 281 w 311" name="T62"/>
              <a:gd fmla="*/ 183 h 312" name="T63"/>
              <a:gd fmla="*/ 281 w 311" name="T64"/>
              <a:gd fmla="*/ 130 h 312" name="T65"/>
              <a:gd fmla="*/ 155 w 311" name="T66"/>
              <a:gd fmla="*/ 254 h 312" name="T67"/>
              <a:gd fmla="*/ 57 w 311" name="T68"/>
              <a:gd fmla="*/ 156 h 312" name="T69"/>
              <a:gd fmla="*/ 155 w 311" name="T70"/>
              <a:gd fmla="*/ 57 h 312" name="T71"/>
              <a:gd fmla="*/ 254 w 311" name="T72"/>
              <a:gd fmla="*/ 156 h 312" name="T73"/>
              <a:gd fmla="*/ 155 w 311" name="T74"/>
              <a:gd fmla="*/ 254 h 31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12" w="311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018649" y="1776691"/>
            <a:ext cx="571254" cy="549364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gdLst>
                <a:gd fmla="*/ 35 w 200" name="T0"/>
                <a:gd fmla="*/ 87 h 87" name="T1"/>
                <a:gd fmla="*/ 35 w 200" name="T2"/>
                <a:gd fmla="*/ 72 h 87" name="T3"/>
                <a:gd fmla="*/ 46 w 200" name="T4"/>
                <a:gd fmla="*/ 72 h 87" name="T5"/>
                <a:gd fmla="*/ 46 w 200" name="T6"/>
                <a:gd fmla="*/ 87 h 87" name="T7"/>
                <a:gd fmla="*/ 155 w 200" name="T8"/>
                <a:gd fmla="*/ 87 h 87" name="T9"/>
                <a:gd fmla="*/ 155 w 200" name="T10"/>
                <a:gd fmla="*/ 72 h 87" name="T11"/>
                <a:gd fmla="*/ 166 w 200" name="T12"/>
                <a:gd fmla="*/ 72 h 87" name="T13"/>
                <a:gd fmla="*/ 166 w 200" name="T14"/>
                <a:gd fmla="*/ 87 h 87" name="T15"/>
                <a:gd fmla="*/ 199 w 200" name="T16"/>
                <a:gd fmla="*/ 87 h 87" name="T17"/>
                <a:gd fmla="*/ 200 w 200" name="T18"/>
                <a:gd fmla="*/ 43 h 87" name="T19"/>
                <a:gd fmla="*/ 156 w 200" name="T20"/>
                <a:gd fmla="*/ 0 h 87" name="T21"/>
                <a:gd fmla="*/ 156 w 200" name="T22"/>
                <a:gd fmla="*/ 0 h 87" name="T23"/>
                <a:gd fmla="*/ 156 w 200" name="T24"/>
                <a:gd fmla="*/ 0 h 87" name="T25"/>
                <a:gd fmla="*/ 140 w 200" name="T26"/>
                <a:gd fmla="*/ 0 h 87" name="T27"/>
                <a:gd fmla="*/ 100 w 200" name="T28"/>
                <a:gd fmla="*/ 80 h 87" name="T29"/>
                <a:gd fmla="*/ 60 w 200" name="T30"/>
                <a:gd fmla="*/ 0 h 87" name="T31"/>
                <a:gd fmla="*/ 45 w 200" name="T32"/>
                <a:gd fmla="*/ 0 h 87" name="T33"/>
                <a:gd fmla="*/ 45 w 200" name="T34"/>
                <a:gd fmla="*/ 0 h 87" name="T35"/>
                <a:gd fmla="*/ 44 w 200" name="T36"/>
                <a:gd fmla="*/ 0 h 87" name="T37"/>
                <a:gd fmla="*/ 1 w 200" name="T38"/>
                <a:gd fmla="*/ 43 h 87" name="T39"/>
                <a:gd fmla="*/ 0 w 200" name="T40"/>
                <a:gd fmla="*/ 87 h 87" name="T41"/>
                <a:gd fmla="*/ 35 w 200" name="T42"/>
                <a:gd fmla="*/ 87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648110" y="2354682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44" name="矩形 43"/>
          <p:cNvSpPr/>
          <p:nvPr/>
        </p:nvSpPr>
        <p:spPr>
          <a:xfrm>
            <a:off x="5648110" y="3576432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45" name="矩形 44"/>
          <p:cNvSpPr/>
          <p:nvPr/>
        </p:nvSpPr>
        <p:spPr>
          <a:xfrm>
            <a:off x="5670196" y="4728753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46" name="矩形 45"/>
          <p:cNvSpPr/>
          <p:nvPr/>
        </p:nvSpPr>
        <p:spPr>
          <a:xfrm>
            <a:off x="5670196" y="5943230"/>
            <a:ext cx="61889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sp>
        <p:nvSpPr>
          <p:cNvPr id="47" name="矩形 46"/>
          <p:cNvSpPr/>
          <p:nvPr/>
        </p:nvSpPr>
        <p:spPr>
          <a:xfrm>
            <a:off x="5306221" y="1924314"/>
            <a:ext cx="1267142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Content title</a:t>
            </a:r>
          </a:p>
        </p:txBody>
      </p:sp>
      <p:sp>
        <p:nvSpPr>
          <p:cNvPr id="48" name="矩形 47"/>
          <p:cNvSpPr/>
          <p:nvPr/>
        </p:nvSpPr>
        <p:spPr>
          <a:xfrm>
            <a:off x="5306221" y="3230102"/>
            <a:ext cx="1267142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Content title</a:t>
            </a:r>
          </a:p>
        </p:txBody>
      </p:sp>
      <p:sp>
        <p:nvSpPr>
          <p:cNvPr id="49" name="矩形 48"/>
          <p:cNvSpPr/>
          <p:nvPr/>
        </p:nvSpPr>
        <p:spPr>
          <a:xfrm>
            <a:off x="5319021" y="4383158"/>
            <a:ext cx="1267142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Content title</a:t>
            </a:r>
          </a:p>
        </p:txBody>
      </p:sp>
      <p:sp>
        <p:nvSpPr>
          <p:cNvPr id="50" name="矩形 49"/>
          <p:cNvSpPr/>
          <p:nvPr/>
        </p:nvSpPr>
        <p:spPr>
          <a:xfrm>
            <a:off x="5319021" y="5688947"/>
            <a:ext cx="1267142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Content title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51" name="Rectangle 89"/>
          <p:cNvSpPr/>
          <p:nvPr/>
        </p:nvSpPr>
        <p:spPr>
          <a:xfrm>
            <a:off x="8725498" y="2680957"/>
            <a:ext cx="2191276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52" name="Rectangle 89"/>
          <p:cNvSpPr/>
          <p:nvPr/>
        </p:nvSpPr>
        <p:spPr>
          <a:xfrm>
            <a:off x="1249309" y="1508815"/>
            <a:ext cx="2262862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53" name="Rectangle 89"/>
          <p:cNvSpPr/>
          <p:nvPr/>
        </p:nvSpPr>
        <p:spPr>
          <a:xfrm>
            <a:off x="8725498" y="4966819"/>
            <a:ext cx="2191276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54" name="Rectangle 89"/>
          <p:cNvSpPr/>
          <p:nvPr/>
        </p:nvSpPr>
        <p:spPr>
          <a:xfrm>
            <a:off x="1249309" y="4013572"/>
            <a:ext cx="2262862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55" name="矩形 54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8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60" name="圆角矩形 59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3218219727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9"/>
      <p:bldP grpId="0" spid="31"/>
      <p:bldP grpId="0" spid="33"/>
      <p:bldP grpId="0" spid="38"/>
      <p:bldP grpId="0" spid="39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1" spid="55"/>
      <p:bldP grpId="0" spid="56"/>
      <p:bldP grpId="1" spid="56"/>
      <p:bldP grpId="0" spid="60"/>
      <p:bldP grpId="1" spid="60"/>
      <p:bldP grpId="0" spid="61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/>
          <p:nvPr/>
        </p:nvSpPr>
        <p:spPr>
          <a:xfrm>
            <a:off x="4493712" y="1767686"/>
            <a:ext cx="1272313" cy="1257421"/>
          </a:xfrm>
          <a:custGeom>
            <a:gdLst>
              <a:gd fmla="*/ 1171231 w 1194829" name="connsiteX0"/>
              <a:gd fmla="*/ 779400 h 1180844" name="connsiteY0"/>
              <a:gd fmla="*/ 585792 w 1194829" name="connsiteX1"/>
              <a:gd fmla="*/ 37844 h 1180844" name="connsiteY1"/>
              <a:gd fmla="*/ 390645 w 1194829" name="connsiteX2"/>
              <a:gd fmla="*/ 60146 h 1180844" name="connsiteY2"/>
              <a:gd fmla="*/ 353 w 1194829" name="connsiteX3"/>
              <a:gd fmla="*/ 1035878 h 1180844" name="connsiteY3"/>
              <a:gd fmla="*/ 117440 w 1194829" name="connsiteX4"/>
              <a:gd fmla="*/ 1180844 h 1180844" name="connsiteY4"/>
              <a:gd fmla="*/ 1020689 w 1194829" name="connsiteX5"/>
              <a:gd fmla="*/ 1180844 h 1180844" name="connsiteY5"/>
              <a:gd fmla="*/ 1137777 w 1194829" name="connsiteX6"/>
              <a:gd fmla="*/ 1080483 h 1180844" name="connsiteY6"/>
              <a:gd fmla="*/ 1176806 w 1194829" name="connsiteX7"/>
              <a:gd fmla="*/ 879761 h 1180844" name="connsiteY7"/>
              <a:gd fmla="*/ 1171231 w 1194829" name="connsiteX8"/>
              <a:gd fmla="*/ 779400 h 118084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180844" w="1194829">
                <a:moveTo>
                  <a:pt x="1171231" y="779400"/>
                </a:moveTo>
                <a:lnTo>
                  <a:pt x="585792" y="37844"/>
                </a:lnTo>
                <a:cubicBezTo>
                  <a:pt x="520743" y="-21629"/>
                  <a:pt x="455694" y="-8619"/>
                  <a:pt x="390645" y="60146"/>
                </a:cubicBezTo>
                <a:cubicBezTo>
                  <a:pt x="171338" y="262727"/>
                  <a:pt x="13363" y="643727"/>
                  <a:pt x="353" y="1035878"/>
                </a:cubicBezTo>
                <a:cubicBezTo>
                  <a:pt x="-5223" y="1145532"/>
                  <a:pt x="56108" y="1165976"/>
                  <a:pt x="117440" y="1180844"/>
                </a:cubicBezTo>
                <a:lnTo>
                  <a:pt x="1020689" y="1180844"/>
                </a:lnTo>
                <a:cubicBezTo>
                  <a:pt x="1082020" y="1169692"/>
                  <a:pt x="1109899" y="1125088"/>
                  <a:pt x="1137777" y="1080483"/>
                </a:cubicBezTo>
                <a:cubicBezTo>
                  <a:pt x="1122909" y="1013576"/>
                  <a:pt x="1130342" y="941092"/>
                  <a:pt x="1176806" y="879761"/>
                </a:cubicBezTo>
                <a:cubicBezTo>
                  <a:pt x="1219553" y="835155"/>
                  <a:pt x="1173089" y="812854"/>
                  <a:pt x="1171231" y="7794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219743" y="1321669"/>
            <a:ext cx="1857961" cy="1255150"/>
          </a:xfrm>
          <a:custGeom>
            <a:gdLst>
              <a:gd fmla="*/ 673409 w 1744811" name="connsiteX0"/>
              <a:gd fmla="*/ 1153650 h 1178711" name="connsiteY0"/>
              <a:gd fmla="*/ 26638 w 1744811" name="connsiteX1"/>
              <a:gd fmla="*/ 356338 h 1178711" name="connsiteY1"/>
              <a:gd fmla="*/ 54516 w 1744811" name="connsiteX2"/>
              <a:gd fmla="*/ 200221 h 1178711" name="connsiteY2"/>
              <a:gd fmla="*/ 1716048 w 1744811" name="connsiteX3"/>
              <a:gd fmla="*/ 300582 h 1178711" name="connsiteY3"/>
              <a:gd fmla="*/ 1710472 w 1744811" name="connsiteX4"/>
              <a:gd fmla="*/ 434396 h 1178711" name="connsiteY4"/>
              <a:gd fmla="*/ 1007945 w 1744811" name="connsiteX5"/>
              <a:gd fmla="*/ 1148074 h 1178711" name="connsiteY5"/>
              <a:gd fmla="*/ 874131 w 1744811" name="connsiteX6"/>
              <a:gd fmla="*/ 1170377 h 1178711" name="connsiteY6"/>
              <a:gd fmla="*/ 673409 w 1744811" name="connsiteX7"/>
              <a:gd fmla="*/ 1153650 h 117871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78711" w="1744810">
                <a:moveTo>
                  <a:pt x="673409" y="1153650"/>
                </a:moveTo>
                <a:lnTo>
                  <a:pt x="26638" y="356338"/>
                </a:lnTo>
                <a:cubicBezTo>
                  <a:pt x="-30976" y="293148"/>
                  <a:pt x="17345" y="235533"/>
                  <a:pt x="54516" y="200221"/>
                </a:cubicBezTo>
                <a:cubicBezTo>
                  <a:pt x="541453" y="-84135"/>
                  <a:pt x="1229112" y="-78559"/>
                  <a:pt x="1716048" y="300582"/>
                </a:cubicBezTo>
                <a:cubicBezTo>
                  <a:pt x="1758794" y="345187"/>
                  <a:pt x="1751360" y="395367"/>
                  <a:pt x="1710472" y="434396"/>
                </a:cubicBezTo>
                <a:lnTo>
                  <a:pt x="1007945" y="1148074"/>
                </a:lnTo>
                <a:cubicBezTo>
                  <a:pt x="952189" y="1205689"/>
                  <a:pt x="918736" y="1162943"/>
                  <a:pt x="874131" y="1170377"/>
                </a:cubicBezTo>
                <a:cubicBezTo>
                  <a:pt x="807224" y="1136923"/>
                  <a:pt x="740316" y="1159226"/>
                  <a:pt x="673409" y="115365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317346" y="1863548"/>
            <a:ext cx="1321362" cy="1996313"/>
          </a:xfrm>
          <a:custGeom>
            <a:gdLst>
              <a:gd fmla="*/ 807953 w 1240891" name="connsiteX0"/>
              <a:gd fmla="*/ 25879 h 1874738" name="connsiteY0"/>
              <a:gd fmla="*/ 16217 w 1240891" name="connsiteX1"/>
              <a:gd fmla="*/ 828767 h 1874738" name="connsiteY1"/>
              <a:gd fmla="*/ 21792 w 1240891" name="connsiteX2"/>
              <a:gd fmla="*/ 1124275 h 1874738" name="connsiteY2"/>
              <a:gd fmla="*/ 729895 w 1240891" name="connsiteX3"/>
              <a:gd fmla="*/ 1854679 h 1874738" name="connsiteY3"/>
              <a:gd fmla="*/ 852558 w 1240891" name="connsiteX4"/>
              <a:gd fmla="*/ 1832377 h 1874738" name="connsiteY4"/>
              <a:gd fmla="*/ 919465 w 1240891" name="connsiteX5"/>
              <a:gd fmla="*/ 31455 h 1874738" name="connsiteY5"/>
              <a:gd fmla="*/ 807953 w 1240891" name="connsiteX6"/>
              <a:gd fmla="*/ 25879 h 187473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74737" w="1240891">
                <a:moveTo>
                  <a:pt x="807953" y="25879"/>
                </a:moveTo>
                <a:lnTo>
                  <a:pt x="16217" y="828767"/>
                </a:lnTo>
                <a:cubicBezTo>
                  <a:pt x="57104" y="1016480"/>
                  <a:pt x="-41397" y="1064801"/>
                  <a:pt x="21792" y="1124275"/>
                </a:cubicBezTo>
                <a:lnTo>
                  <a:pt x="729895" y="1854679"/>
                </a:lnTo>
                <a:cubicBezTo>
                  <a:pt x="770783" y="1891850"/>
                  <a:pt x="806095" y="1873265"/>
                  <a:pt x="852558" y="1832377"/>
                </a:cubicBezTo>
                <a:cubicBezTo>
                  <a:pt x="1220548" y="1583333"/>
                  <a:pt x="1471451" y="592733"/>
                  <a:pt x="919465" y="31455"/>
                </a:cubicBezTo>
                <a:cubicBezTo>
                  <a:pt x="887869" y="7293"/>
                  <a:pt x="850700" y="-22442"/>
                  <a:pt x="807953" y="2587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379659" y="3163618"/>
            <a:ext cx="1535481" cy="1316100"/>
          </a:xfrm>
          <a:custGeom>
            <a:gdLst>
              <a:gd fmla="*/ 774134 w 1441970" name="connsiteX0"/>
              <a:gd fmla="*/ 20467 h 1235950" name="connsiteY0"/>
              <a:gd fmla="*/ 1420905 w 1441970" name="connsiteX1"/>
              <a:gd fmla="*/ 667238 h 1235950" name="connsiteY1"/>
              <a:gd fmla="*/ 1225759 w 1441970" name="connsiteX2"/>
              <a:gd fmla="*/ 1135589 h 1235950" name="connsiteY2"/>
              <a:gd fmla="*/ 1142124 w 1441970" name="connsiteX3"/>
              <a:gd fmla="*/ 1235950 h 1235950" name="connsiteY3"/>
              <a:gd fmla="*/ 116212 w 1441970" name="connsiteX4"/>
              <a:gd fmla="*/ 1235950 h 1235950" name="connsiteY4"/>
              <a:gd fmla="*/ 4700 w 1441970" name="connsiteX5"/>
              <a:gd fmla="*/ 1113287 h 1235950" name="connsiteY5"/>
              <a:gd fmla="*/ 618017 w 1441970" name="connsiteX6"/>
              <a:gd fmla="*/ 26043 h 1235950" name="connsiteY6"/>
              <a:gd fmla="*/ 774134 w 1441970" name="connsiteX7"/>
              <a:gd fmla="*/ 20467 h 123595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35950" w="1441970">
                <a:moveTo>
                  <a:pt x="774134" y="20467"/>
                </a:moveTo>
                <a:lnTo>
                  <a:pt x="1420905" y="667238"/>
                </a:lnTo>
                <a:cubicBezTo>
                  <a:pt x="1517549" y="762022"/>
                  <a:pt x="1251779" y="879111"/>
                  <a:pt x="1225759" y="1135589"/>
                </a:cubicBezTo>
                <a:cubicBezTo>
                  <a:pt x="1225759" y="1180194"/>
                  <a:pt x="1197880" y="1224798"/>
                  <a:pt x="1142124" y="1235950"/>
                </a:cubicBezTo>
                <a:lnTo>
                  <a:pt x="116212" y="1235950"/>
                </a:lnTo>
                <a:cubicBezTo>
                  <a:pt x="23284" y="1228516"/>
                  <a:pt x="8418" y="1182053"/>
                  <a:pt x="4700" y="1113287"/>
                </a:cubicBezTo>
                <a:cubicBezTo>
                  <a:pt x="-41764" y="315974"/>
                  <a:pt x="263036" y="187736"/>
                  <a:pt x="618017" y="26043"/>
                </a:cubicBezTo>
                <a:cubicBezTo>
                  <a:pt x="670056" y="-3694"/>
                  <a:pt x="727671" y="-11128"/>
                  <a:pt x="774134" y="2046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89281" y="4657834"/>
            <a:ext cx="1703429" cy="1703429"/>
          </a:xfrm>
          <a:prstGeom prst="ellipse">
            <a:avLst/>
          </a:pr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667533" y="5128161"/>
            <a:ext cx="746924" cy="728854"/>
          </a:xfrm>
          <a:custGeom>
            <a:gdLst>
              <a:gd fmla="*/ 19 w 209" name="T0"/>
              <a:gd fmla="*/ 205 h 205" name="T1"/>
              <a:gd fmla="*/ 0 w 209" name="T2"/>
              <a:gd fmla="*/ 106 h 205" name="T3"/>
              <a:gd fmla="*/ 41 w 209" name="T4"/>
              <a:gd fmla="*/ 94 h 205" name="T5"/>
              <a:gd fmla="*/ 81 w 209" name="T6"/>
              <a:gd fmla="*/ 37 h 205" name="T7"/>
              <a:gd fmla="*/ 86 w 209" name="T8"/>
              <a:gd fmla="*/ 4 h 205" name="T9"/>
              <a:gd fmla="*/ 125 w 209" name="T10"/>
              <a:gd fmla="*/ 34 h 205" name="T11"/>
              <a:gd fmla="*/ 186 w 209" name="T12"/>
              <a:gd fmla="*/ 73 h 205" name="T13"/>
              <a:gd fmla="*/ 199 w 209" name="T14"/>
              <a:gd fmla="*/ 114 h 205" name="T15"/>
              <a:gd fmla="*/ 188 w 209" name="T16"/>
              <a:gd fmla="*/ 144 h 205" name="T17"/>
              <a:gd fmla="*/ 180 w 209" name="T18"/>
              <a:gd fmla="*/ 174 h 205" name="T19"/>
              <a:gd fmla="*/ 181 w 209" name="T20"/>
              <a:gd fmla="*/ 180 h 205" name="T21"/>
              <a:gd fmla="*/ 72 w 209" name="T22"/>
              <a:gd fmla="*/ 200 h 205" name="T23"/>
              <a:gd fmla="*/ 48 w 209" name="T24"/>
              <a:gd fmla="*/ 205 h 205" name="T25"/>
              <a:gd fmla="*/ 8 w 209" name="T26"/>
              <a:gd fmla="*/ 105 h 205" name="T27"/>
              <a:gd fmla="*/ 19 w 209" name="T28"/>
              <a:gd fmla="*/ 197 h 205" name="T29"/>
              <a:gd fmla="*/ 56 w 209" name="T30"/>
              <a:gd fmla="*/ 194 h 205" name="T31"/>
              <a:gd fmla="*/ 63 w 209" name="T32"/>
              <a:gd fmla="*/ 187 h 205" name="T33"/>
              <a:gd fmla="*/ 160 w 209" name="T34"/>
              <a:gd fmla="*/ 192 h 205" name="T35"/>
              <a:gd fmla="*/ 173 w 209" name="T36"/>
              <a:gd fmla="*/ 179 h 205" name="T37"/>
              <a:gd fmla="*/ 170 w 209" name="T38"/>
              <a:gd fmla="*/ 169 h 205" name="T39"/>
              <a:gd fmla="*/ 183 w 209" name="T40"/>
              <a:gd fmla="*/ 156 h 205" name="T41"/>
              <a:gd fmla="*/ 171 w 209" name="T42"/>
              <a:gd fmla="*/ 138 h 205" name="T43"/>
              <a:gd fmla="*/ 193 w 209" name="T44"/>
              <a:gd fmla="*/ 125 h 205" name="T45"/>
              <a:gd fmla="*/ 185 w 209" name="T46"/>
              <a:gd fmla="*/ 110 h 205" name="T47"/>
              <a:gd fmla="*/ 201 w 209" name="T48"/>
              <a:gd fmla="*/ 96 h 205" name="T49"/>
              <a:gd fmla="*/ 112 w 209" name="T50"/>
              <a:gd fmla="*/ 81 h 205" name="T51"/>
              <a:gd fmla="*/ 117 w 209" name="T52"/>
              <a:gd fmla="*/ 34 h 205" name="T53"/>
              <a:gd fmla="*/ 92 w 209" name="T54"/>
              <a:gd fmla="*/ 10 h 205" name="T55"/>
              <a:gd fmla="*/ 89 w 209" name="T56"/>
              <a:gd fmla="*/ 37 h 205" name="T57"/>
              <a:gd fmla="*/ 54 w 209" name="T58"/>
              <a:gd fmla="*/ 109 h 205" name="T59"/>
              <a:gd fmla="*/ 48 w 209" name="T60"/>
              <a:gd fmla="*/ 105 h 205" name="T61"/>
              <a:gd fmla="*/ 15 w 209" name="T62"/>
              <a:gd fmla="*/ 102 h 205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05" w="209">
                <a:moveTo>
                  <a:pt x="48" y="205"/>
                </a:moveTo>
                <a:cubicBezTo>
                  <a:pt x="19" y="205"/>
                  <a:pt x="19" y="205"/>
                  <a:pt x="19" y="205"/>
                </a:cubicBezTo>
                <a:cubicBezTo>
                  <a:pt x="15" y="205"/>
                  <a:pt x="4" y="205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7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0"/>
                  <a:pt x="86" y="4"/>
                </a:cubicBezTo>
                <a:cubicBezTo>
                  <a:pt x="89" y="1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5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4"/>
                </a:cubicBezTo>
                <a:cubicBezTo>
                  <a:pt x="201" y="133"/>
                  <a:pt x="196" y="141"/>
                  <a:pt x="188" y="144"/>
                </a:cubicBezTo>
                <a:cubicBezTo>
                  <a:pt x="190" y="148"/>
                  <a:pt x="191" y="151"/>
                  <a:pt x="191" y="155"/>
                </a:cubicBezTo>
                <a:cubicBezTo>
                  <a:pt x="191" y="163"/>
                  <a:pt x="187" y="170"/>
                  <a:pt x="180" y="174"/>
                </a:cubicBezTo>
                <a:cubicBezTo>
                  <a:pt x="180" y="175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5"/>
                  <a:pt x="52" y="205"/>
                  <a:pt x="48" y="205"/>
                </a:cubicBezTo>
                <a:moveTo>
                  <a:pt x="15" y="102"/>
                </a:moveTo>
                <a:cubicBezTo>
                  <a:pt x="8" y="102"/>
                  <a:pt x="8" y="104"/>
                  <a:pt x="8" y="10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7"/>
                  <a:pt x="19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56" y="197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5" y="190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6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1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4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6"/>
                  <a:pt x="201" y="101"/>
                  <a:pt x="201" y="96"/>
                </a:cubicBezTo>
                <a:cubicBezTo>
                  <a:pt x="201" y="87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2"/>
                  <a:pt x="119" y="63"/>
                  <a:pt x="117" y="34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3"/>
                  <a:pt x="89" y="23"/>
                  <a:pt x="89" y="30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4597227" y="2188557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22" name="矩形 21"/>
          <p:cNvSpPr/>
          <p:nvPr/>
        </p:nvSpPr>
        <p:spPr>
          <a:xfrm>
            <a:off x="5702141" y="1540382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23" name="矩形 22"/>
          <p:cNvSpPr/>
          <p:nvPr/>
        </p:nvSpPr>
        <p:spPr>
          <a:xfrm>
            <a:off x="6613799" y="2538538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28" name="矩形 27"/>
          <p:cNvSpPr/>
          <p:nvPr/>
        </p:nvSpPr>
        <p:spPr>
          <a:xfrm>
            <a:off x="5599283" y="3566986"/>
            <a:ext cx="89051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29" name="Rectangle 89"/>
          <p:cNvSpPr/>
          <p:nvPr/>
        </p:nvSpPr>
        <p:spPr>
          <a:xfrm>
            <a:off x="8254980" y="1533993"/>
            <a:ext cx="3024866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0" name="Rectangle 89"/>
          <p:cNvSpPr/>
          <p:nvPr/>
        </p:nvSpPr>
        <p:spPr>
          <a:xfrm>
            <a:off x="684322" y="1530160"/>
            <a:ext cx="3123684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1" name="Rectangle 89"/>
          <p:cNvSpPr/>
          <p:nvPr/>
        </p:nvSpPr>
        <p:spPr>
          <a:xfrm>
            <a:off x="8254980" y="4712891"/>
            <a:ext cx="3024866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2" name="Rectangle 89"/>
          <p:cNvSpPr/>
          <p:nvPr/>
        </p:nvSpPr>
        <p:spPr>
          <a:xfrm>
            <a:off x="684322" y="4714692"/>
            <a:ext cx="3123684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33" name="矩形 3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6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38" name="圆角矩形 3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1248984997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6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1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6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6" nodeType="withEffect" presetClass="entr" presetID="5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8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9"/>
      <p:bldP grpId="0" spid="20"/>
      <p:bldP grpId="0" spid="21"/>
      <p:bldP grpId="0" spid="22"/>
      <p:bldP grpId="0" spid="23"/>
      <p:bldP grpId="0" spid="28"/>
      <p:bldP grpId="0" spid="29"/>
      <p:bldP grpId="0" spid="30"/>
      <p:bldP grpId="0" spid="31"/>
      <p:bldP grpId="0" spid="32"/>
      <p:bldP grpId="0" spid="33"/>
      <p:bldP grpId="1" spid="33"/>
      <p:bldP grpId="0" spid="34"/>
      <p:bldP grpId="1" spid="34"/>
      <p:bldP grpId="0" spid="38"/>
      <p:bldP grpId="1" spid="38"/>
      <p:bldP grpId="0" spid="3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44" name="椭圆 43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46" name="椭圆 45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817965" y="2983732"/>
            <a:ext cx="3210955" cy="51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SECTION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5055341" y="3521119"/>
            <a:ext cx="2830224" cy="3962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pt-BR" sz="1000">
                <a:solidFill>
                  <a:prstClr val="black">
                    <a:lumMod val="50000"/>
                    <a:lumOff val="50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Nullam eu tempor purus. Nunc a leo magna, sit amet consequat risus. </a:t>
            </a:r>
          </a:p>
        </p:txBody>
      </p:sp>
      <p:sp>
        <p:nvSpPr>
          <p:cNvPr id="22" name="矩形 21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66532" y="3033286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8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</p:spTree>
    <p:extLst>
      <p:ext uri="{BB962C8B-B14F-4D97-AF65-F5344CB8AC3E}">
        <p14:creationId val="2997005594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9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07 L -4.58333E-06 7.40741E-07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20"/>
      <p:bldP grpId="0" spid="21"/>
      <p:bldP grpId="0" spid="22"/>
      <p:bldP grpId="1" spid="22"/>
      <p:bldP grpId="0" spid="2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011238" y="3784397"/>
            <a:ext cx="1700213" cy="2060575"/>
            <a:chOff x="1011238" y="3784397"/>
            <a:chExt cx="1700213" cy="2060575"/>
          </a:xfrm>
        </p:grpSpPr>
        <p:sp>
          <p:nvSpPr>
            <p:cNvPr id="10" name="Freeform 6"/>
            <p:cNvSpPr/>
            <p:nvPr/>
          </p:nvSpPr>
          <p:spPr bwMode="auto">
            <a:xfrm>
              <a:off x="1304926" y="3784397"/>
              <a:ext cx="1147763" cy="434975"/>
            </a:xfrm>
            <a:custGeom>
              <a:gdLst>
                <a:gd fmla="*/ 115 w 230" name="T0"/>
                <a:gd fmla="*/ 61 h 87" name="T1"/>
                <a:gd fmla="*/ 20 w 230" name="T2"/>
                <a:gd fmla="*/ 87 h 87" name="T3"/>
                <a:gd fmla="*/ 0 w 230" name="T4"/>
                <a:gd fmla="*/ 53 h 87" name="T5"/>
                <a:gd fmla="*/ 84 w 230" name="T6"/>
                <a:gd fmla="*/ 24 h 87" name="T7"/>
                <a:gd fmla="*/ 115 w 230" name="T8"/>
                <a:gd fmla="*/ 0 h 87" name="T9"/>
                <a:gd fmla="*/ 146 w 230" name="T10"/>
                <a:gd fmla="*/ 24 h 87" name="T11"/>
                <a:gd fmla="*/ 230 w 230" name="T12"/>
                <a:gd fmla="*/ 53 h 87" name="T13"/>
                <a:gd fmla="*/ 210 w 230" name="T14"/>
                <a:gd fmla="*/ 87 h 87" name="T15"/>
                <a:gd fmla="*/ 115 w 230" name="T16"/>
                <a:gd fmla="*/ 61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230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18478F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18478F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279526" y="4424159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84963" y="1714297"/>
            <a:ext cx="1700213" cy="2060575"/>
            <a:chOff x="3784963" y="1714297"/>
            <a:chExt cx="1700213" cy="2060575"/>
          </a:xfrm>
        </p:grpSpPr>
        <p:sp>
          <p:nvSpPr>
            <p:cNvPr id="13" name="Freeform 6"/>
            <p:cNvSpPr/>
            <p:nvPr/>
          </p:nvSpPr>
          <p:spPr bwMode="auto">
            <a:xfrm rot="10800000">
              <a:off x="4043725" y="3339897"/>
              <a:ext cx="1147763" cy="434975"/>
            </a:xfrm>
            <a:custGeom>
              <a:gdLst>
                <a:gd fmla="*/ 115 w 230" name="T0"/>
                <a:gd fmla="*/ 61 h 87" name="T1"/>
                <a:gd fmla="*/ 20 w 230" name="T2"/>
                <a:gd fmla="*/ 87 h 87" name="T3"/>
                <a:gd fmla="*/ 0 w 230" name="T4"/>
                <a:gd fmla="*/ 53 h 87" name="T5"/>
                <a:gd fmla="*/ 84 w 230" name="T6"/>
                <a:gd fmla="*/ 24 h 87" name="T7"/>
                <a:gd fmla="*/ 115 w 230" name="T8"/>
                <a:gd fmla="*/ 0 h 87" name="T9"/>
                <a:gd fmla="*/ 146 w 230" name="T10"/>
                <a:gd fmla="*/ 24 h 87" name="T11"/>
                <a:gd fmla="*/ 230 w 230" name="T12"/>
                <a:gd fmla="*/ 53 h 87" name="T13"/>
                <a:gd fmla="*/ 210 w 230" name="T14"/>
                <a:gd fmla="*/ 87 h 87" name="T15"/>
                <a:gd fmla="*/ 115 w 230" name="T16"/>
                <a:gd fmla="*/ 61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230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18478F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18478F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4038963" y="1963535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8688" y="3784397"/>
            <a:ext cx="1700213" cy="2060575"/>
            <a:chOff x="6558688" y="3784397"/>
            <a:chExt cx="1700213" cy="2060575"/>
          </a:xfrm>
        </p:grpSpPr>
        <p:sp>
          <p:nvSpPr>
            <p:cNvPr id="20" name="Freeform 6"/>
            <p:cNvSpPr/>
            <p:nvPr/>
          </p:nvSpPr>
          <p:spPr bwMode="auto">
            <a:xfrm>
              <a:off x="6852376" y="3784397"/>
              <a:ext cx="1147763" cy="434975"/>
            </a:xfrm>
            <a:custGeom>
              <a:gdLst>
                <a:gd fmla="*/ 115 w 230" name="T0"/>
                <a:gd fmla="*/ 61 h 87" name="T1"/>
                <a:gd fmla="*/ 20 w 230" name="T2"/>
                <a:gd fmla="*/ 87 h 87" name="T3"/>
                <a:gd fmla="*/ 0 w 230" name="T4"/>
                <a:gd fmla="*/ 53 h 87" name="T5"/>
                <a:gd fmla="*/ 84 w 230" name="T6"/>
                <a:gd fmla="*/ 24 h 87" name="T7"/>
                <a:gd fmla="*/ 115 w 230" name="T8"/>
                <a:gd fmla="*/ 0 h 87" name="T9"/>
                <a:gd fmla="*/ 146 w 230" name="T10"/>
                <a:gd fmla="*/ 24 h 87" name="T11"/>
                <a:gd fmla="*/ 230 w 230" name="T12"/>
                <a:gd fmla="*/ 53 h 87" name="T13"/>
                <a:gd fmla="*/ 210 w 230" name="T14"/>
                <a:gd fmla="*/ 87 h 87" name="T15"/>
                <a:gd fmla="*/ 115 w 230" name="T16"/>
                <a:gd fmla="*/ 61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230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18478F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18478F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826976" y="4424159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2412" y="1714297"/>
            <a:ext cx="1700213" cy="2060575"/>
            <a:chOff x="9332412" y="1714297"/>
            <a:chExt cx="1700213" cy="2060575"/>
          </a:xfrm>
        </p:grpSpPr>
        <p:sp>
          <p:nvSpPr>
            <p:cNvPr id="23" name="Freeform 6"/>
            <p:cNvSpPr/>
            <p:nvPr/>
          </p:nvSpPr>
          <p:spPr bwMode="auto">
            <a:xfrm rot="10800000">
              <a:off x="9591174" y="3339897"/>
              <a:ext cx="1147763" cy="434975"/>
            </a:xfrm>
            <a:custGeom>
              <a:gdLst>
                <a:gd fmla="*/ 115 w 230" name="T0"/>
                <a:gd fmla="*/ 61 h 87" name="T1"/>
                <a:gd fmla="*/ 20 w 230" name="T2"/>
                <a:gd fmla="*/ 87 h 87" name="T3"/>
                <a:gd fmla="*/ 0 w 230" name="T4"/>
                <a:gd fmla="*/ 53 h 87" name="T5"/>
                <a:gd fmla="*/ 84 w 230" name="T6"/>
                <a:gd fmla="*/ 24 h 87" name="T7"/>
                <a:gd fmla="*/ 115 w 230" name="T8"/>
                <a:gd fmla="*/ 0 h 87" name="T9"/>
                <a:gd fmla="*/ 146 w 230" name="T10"/>
                <a:gd fmla="*/ 24 h 87" name="T11"/>
                <a:gd fmla="*/ 230 w 230" name="T12"/>
                <a:gd fmla="*/ 53 h 87" name="T13"/>
                <a:gd fmla="*/ 210 w 230" name="T14"/>
                <a:gd fmla="*/ 87 h 87" name="T15"/>
                <a:gd fmla="*/ 115 w 230" name="T16"/>
                <a:gd fmla="*/ 61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230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18478F"/>
                </a:solidFill>
                <a:latin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9586412" y="1963535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8478F"/>
              </a:solidFill>
              <a:latin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990600" y="3771900"/>
            <a:ext cx="10182225" cy="0"/>
          </a:xfrm>
          <a:custGeom>
            <a:gdLst>
              <a:gd fmla="*/ 0 w 10182225" name="connsiteX0"/>
              <a:gd fmla="*/ 0 h 0" name="connsiteY0"/>
              <a:gd fmla="*/ 10182225 w 10182225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1400458" y="4668045"/>
            <a:ext cx="890516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32" name="矩形 31"/>
          <p:cNvSpPr/>
          <p:nvPr/>
        </p:nvSpPr>
        <p:spPr>
          <a:xfrm>
            <a:off x="4172348" y="2259373"/>
            <a:ext cx="890516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33" name="矩形 32"/>
          <p:cNvSpPr/>
          <p:nvPr/>
        </p:nvSpPr>
        <p:spPr>
          <a:xfrm>
            <a:off x="6949152" y="4683606"/>
            <a:ext cx="890516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34" name="矩形 33"/>
          <p:cNvSpPr/>
          <p:nvPr/>
        </p:nvSpPr>
        <p:spPr>
          <a:xfrm>
            <a:off x="9719796" y="2250479"/>
            <a:ext cx="890516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5" name="Rectangle 89"/>
          <p:cNvSpPr/>
          <p:nvPr/>
        </p:nvSpPr>
        <p:spPr>
          <a:xfrm>
            <a:off x="3099454" y="4487226"/>
            <a:ext cx="2509358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6" name="Rectangle 89"/>
          <p:cNvSpPr/>
          <p:nvPr/>
        </p:nvSpPr>
        <p:spPr>
          <a:xfrm>
            <a:off x="819678" y="1913525"/>
            <a:ext cx="25913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7" name="Rectangle 89"/>
          <p:cNvSpPr/>
          <p:nvPr/>
        </p:nvSpPr>
        <p:spPr>
          <a:xfrm>
            <a:off x="8661938" y="4413680"/>
            <a:ext cx="2509358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8" name="Rectangle 89"/>
          <p:cNvSpPr/>
          <p:nvPr/>
        </p:nvSpPr>
        <p:spPr>
          <a:xfrm>
            <a:off x="6382162" y="1839979"/>
            <a:ext cx="25913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39" name="矩形 3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2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44" name="圆角矩形 4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</p:spTree>
    <p:extLst>
      <p:ext uri="{BB962C8B-B14F-4D97-AF65-F5344CB8AC3E}">
        <p14:creationId val="1199201390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4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1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9"/>
      <p:bldP grpId="0" spid="22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1" spid="39"/>
      <p:bldP grpId="0" spid="40"/>
      <p:bldP grpId="1" spid="40"/>
      <p:bldP grpId="0" spid="44"/>
      <p:bldP grpId="1" spid="44"/>
      <p:bldP grpId="0" spid="45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11595" y="3655218"/>
            <a:ext cx="2718116" cy="3962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pt-BR" sz="1000">
                <a:solidFill>
                  <a:prstClr val="black">
                    <a:lumMod val="50000"/>
                    <a:lumOff val="50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Nullam eu tempor purus. Nunc a leo magna, sit amet consequat risus. </a:t>
            </a:r>
          </a:p>
        </p:txBody>
      </p:sp>
      <p:sp>
        <p:nvSpPr>
          <p:cNvPr id="26" name="矩形 25"/>
          <p:cNvSpPr/>
          <p:nvPr/>
        </p:nvSpPr>
        <p:spPr>
          <a:xfrm>
            <a:off x="4311639" y="3162952"/>
            <a:ext cx="3384518" cy="457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2400">
                <a:solidFill>
                  <a:prstClr val="black">
                    <a:lumMod val="50000"/>
                    <a:lumOff val="50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MANY THANKS !</a:t>
            </a:r>
          </a:p>
        </p:txBody>
      </p:sp>
      <p:sp>
        <p:nvSpPr>
          <p:cNvPr id="27" name="矩形 26"/>
          <p:cNvSpPr/>
          <p:nvPr/>
        </p:nvSpPr>
        <p:spPr>
          <a:xfrm>
            <a:off x="5281043" y="2260595"/>
            <a:ext cx="1541780" cy="8229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zh-CN" lang="en-US" smtClean="0" sz="48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2017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5555122" y="4336829"/>
            <a:ext cx="1134966" cy="299054"/>
          </a:xfrm>
          <a:prstGeom prst="roundRect">
            <a:avLst>
              <a:gd fmla="val 50000" name="adj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3333" y="4343057"/>
            <a:ext cx="1158542" cy="274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prstClr val="white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LOSTSOUL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36" name="椭圆 35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9" name="椭圆 48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1863134685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8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9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07 L 2.08333E-06 7.40741E-07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4" nodeType="withEffect" presetClass="path" presetID="35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07 L 2.08333E-06 7.40741E-07" pathEditMode="relative" ptsTypes="AA" rAng="0">
                                      <p:cBhvr>
                                        <p:cTn dur="2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9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44" nodeType="with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07 L 3.33333E-06 7.40741E-07" pathEditMode="relative" ptsTypes="AA" rAng="0">
                                      <p:cBhvr>
                                        <p:cTn dur="20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1" spid="19"/>
      <p:bldP grpId="0" spid="20"/>
      <p:bldP grpId="1" spid="20"/>
      <p:bldP grpId="0" spid="21"/>
      <p:bldP grpId="1" spid="21"/>
      <p:bldP grpId="0" spid="22"/>
      <p:bldP grpId="1" spid="22"/>
      <p:bldP grpId="0" spid="23"/>
      <p:bldP grpId="0" spid="24"/>
      <p:bldP grpId="0" spid="25"/>
      <p:bldP grpId="0" spid="26"/>
      <p:bldP grpId="0" spid="27"/>
      <p:bldP grpId="0" spid="28"/>
      <p:bldP grpId="0" spid="3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25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932692" y="1699936"/>
            <a:ext cx="2249519" cy="5158064"/>
          </a:xfrm>
          <a:custGeom>
            <a:gdLst>
              <a:gd fmla="*/ 130 w 258" name="T0"/>
              <a:gd fmla="*/ 0 h 590" name="T1"/>
              <a:gd fmla="*/ 128 w 258" name="T2"/>
              <a:gd fmla="*/ 0 h 590" name="T3"/>
              <a:gd fmla="*/ 0 w 258" name="T4"/>
              <a:gd fmla="*/ 128 h 590" name="T5"/>
              <a:gd fmla="*/ 0 w 258" name="T6"/>
              <a:gd fmla="*/ 590 h 590" name="T7"/>
              <a:gd fmla="*/ 258 w 258" name="T8"/>
              <a:gd fmla="*/ 590 h 590" name="T9"/>
              <a:gd fmla="*/ 258 w 258" name="T10"/>
              <a:gd fmla="*/ 128 h 590" name="T11"/>
              <a:gd fmla="*/ 130 w 258" name="T12"/>
              <a:gd fmla="*/ 0 h 59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90" w="258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0284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1122" y="2480457"/>
            <a:ext cx="732659" cy="725295"/>
            <a:chOff x="1691122" y="2480457"/>
            <a:chExt cx="732659" cy="725295"/>
          </a:xfrm>
        </p:grpSpPr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761075" y="2568818"/>
              <a:ext cx="592754" cy="636934"/>
            </a:xfrm>
            <a:custGeom>
              <a:gdLst>
                <a:gd fmla="*/ 34 w 68" name="T0"/>
                <a:gd fmla="*/ 0 h 73" name="T1"/>
                <a:gd fmla="*/ 0 w 68" name="T2"/>
                <a:gd fmla="*/ 25 h 73" name="T3"/>
                <a:gd fmla="*/ 0 w 68" name="T4"/>
                <a:gd fmla="*/ 73 h 73" name="T5"/>
                <a:gd fmla="*/ 68 w 68" name="T6"/>
                <a:gd fmla="*/ 73 h 73" name="T7"/>
                <a:gd fmla="*/ 68 w 68" name="T8"/>
                <a:gd fmla="*/ 25 h 73" name="T9"/>
                <a:gd fmla="*/ 34 w 68" name="T10"/>
                <a:gd fmla="*/ 0 h 73" name="T11"/>
                <a:gd fmla="*/ 34 w 68" name="T12"/>
                <a:gd fmla="*/ 10 h 73" name="T13"/>
                <a:gd fmla="*/ 39 w 68" name="T14"/>
                <a:gd fmla="*/ 15 h 73" name="T15"/>
                <a:gd fmla="*/ 34 w 68" name="T16"/>
                <a:gd fmla="*/ 20 h 73" name="T17"/>
                <a:gd fmla="*/ 29 w 68" name="T18"/>
                <a:gd fmla="*/ 15 h 73" name="T19"/>
                <a:gd fmla="*/ 34 w 68" name="T20"/>
                <a:gd fmla="*/ 10 h 73" name="T21"/>
                <a:gd fmla="*/ 46 w 68" name="T22"/>
                <a:gd fmla="*/ 57 h 73" name="T23"/>
                <a:gd fmla="*/ 22 w 68" name="T24"/>
                <a:gd fmla="*/ 57 h 73" name="T25"/>
                <a:gd fmla="*/ 22 w 68" name="T26"/>
                <a:gd fmla="*/ 34 h 73" name="T27"/>
                <a:gd fmla="*/ 46 w 68" name="T28"/>
                <a:gd fmla="*/ 34 h 73" name="T29"/>
                <a:gd fmla="*/ 46 w 68" name="T30"/>
                <a:gd fmla="*/ 57 h 7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3" w="68">
                  <a:moveTo>
                    <a:pt x="34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34" y="0"/>
                  </a:lnTo>
                  <a:close/>
                  <a:moveTo>
                    <a:pt x="34" y="10"/>
                  </a:moveTo>
                  <a:cubicBezTo>
                    <a:pt x="37" y="10"/>
                    <a:pt x="39" y="12"/>
                    <a:pt x="39" y="15"/>
                  </a:cubicBezTo>
                  <a:cubicBezTo>
                    <a:pt x="39" y="18"/>
                    <a:pt x="37" y="20"/>
                    <a:pt x="34" y="20"/>
                  </a:cubicBezTo>
                  <a:cubicBezTo>
                    <a:pt x="31" y="20"/>
                    <a:pt x="29" y="18"/>
                    <a:pt x="29" y="15"/>
                  </a:cubicBezTo>
                  <a:cubicBezTo>
                    <a:pt x="29" y="12"/>
                    <a:pt x="31" y="10"/>
                    <a:pt x="34" y="10"/>
                  </a:cubicBezTo>
                  <a:close/>
                  <a:moveTo>
                    <a:pt x="46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57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040884" y="2863354"/>
              <a:ext cx="33135" cy="202494"/>
            </a:xfrm>
            <a:prstGeom prst="rect">
              <a:avLst/>
            </a:pr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52523" y="2951715"/>
              <a:ext cx="209857" cy="25772"/>
            </a:xfrm>
            <a:prstGeom prst="rect">
              <a:avLst/>
            </a:pr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91122" y="2480457"/>
              <a:ext cx="732659" cy="312945"/>
            </a:xfrm>
            <a:custGeom>
              <a:gdLst>
                <a:gd fmla="*/ 83 w 84" name="T0"/>
                <a:gd fmla="*/ 31 h 36" name="T1"/>
                <a:gd fmla="*/ 76 w 84" name="T2"/>
                <a:gd fmla="*/ 25 h 36" name="T3"/>
                <a:gd fmla="*/ 42 w 84" name="T4"/>
                <a:gd fmla="*/ 0 h 36" name="T5"/>
                <a:gd fmla="*/ 27 w 84" name="T6"/>
                <a:gd fmla="*/ 11 h 36" name="T7"/>
                <a:gd fmla="*/ 27 w 84" name="T8"/>
                <a:gd fmla="*/ 5 h 36" name="T9"/>
                <a:gd fmla="*/ 25 w 84" name="T10"/>
                <a:gd fmla="*/ 3 h 36" name="T11"/>
                <a:gd fmla="*/ 24 w 84" name="T12"/>
                <a:gd fmla="*/ 3 h 36" name="T13"/>
                <a:gd fmla="*/ 22 w 84" name="T14"/>
                <a:gd fmla="*/ 5 h 36" name="T15"/>
                <a:gd fmla="*/ 22 w 84" name="T16"/>
                <a:gd fmla="*/ 15 h 36" name="T17"/>
                <a:gd fmla="*/ 8 w 84" name="T18"/>
                <a:gd fmla="*/ 25 h 36" name="T19"/>
                <a:gd fmla="*/ 1 w 84" name="T20"/>
                <a:gd fmla="*/ 31 h 36" name="T21"/>
                <a:gd fmla="*/ 0 w 84" name="T22"/>
                <a:gd fmla="*/ 33 h 36" name="T23"/>
                <a:gd fmla="*/ 0 w 84" name="T24"/>
                <a:gd fmla="*/ 33 h 36" name="T25"/>
                <a:gd fmla="*/ 4 w 84" name="T26"/>
                <a:gd fmla="*/ 35 h 36" name="T27"/>
                <a:gd fmla="*/ 8 w 84" name="T28"/>
                <a:gd fmla="*/ 32 h 36" name="T29"/>
                <a:gd fmla="*/ 42 w 84" name="T30"/>
                <a:gd fmla="*/ 7 h 36" name="T31"/>
                <a:gd fmla="*/ 76 w 84" name="T32"/>
                <a:gd fmla="*/ 32 h 36" name="T33"/>
                <a:gd fmla="*/ 80 w 84" name="T34"/>
                <a:gd fmla="*/ 35 h 36" name="T35"/>
                <a:gd fmla="*/ 84 w 84" name="T36"/>
                <a:gd fmla="*/ 33 h 36" name="T37"/>
                <a:gd fmla="*/ 84 w 84" name="T38"/>
                <a:gd fmla="*/ 33 h 36" name="T39"/>
                <a:gd fmla="*/ 83 w 84" name="T40"/>
                <a:gd fmla="*/ 31 h 3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6" w="84">
                  <a:moveTo>
                    <a:pt x="83" y="31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4"/>
                    <a:pt x="2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4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6"/>
                    <a:pt x="84" y="35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1"/>
                    <a:pt x="83" y="31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" name="Freeform 11"/>
          <p:cNvSpPr/>
          <p:nvPr/>
        </p:nvSpPr>
        <p:spPr bwMode="auto">
          <a:xfrm>
            <a:off x="3601925" y="1699936"/>
            <a:ext cx="2249519" cy="5158064"/>
          </a:xfrm>
          <a:custGeom>
            <a:gdLst>
              <a:gd fmla="*/ 130 w 258" name="T0"/>
              <a:gd fmla="*/ 0 h 590" name="T1"/>
              <a:gd fmla="*/ 128 w 258" name="T2"/>
              <a:gd fmla="*/ 0 h 590" name="T3"/>
              <a:gd fmla="*/ 0 w 258" name="T4"/>
              <a:gd fmla="*/ 128 h 590" name="T5"/>
              <a:gd fmla="*/ 0 w 258" name="T6"/>
              <a:gd fmla="*/ 590 h 590" name="T7"/>
              <a:gd fmla="*/ 258 w 258" name="T8"/>
              <a:gd fmla="*/ 590 h 590" name="T9"/>
              <a:gd fmla="*/ 258 w 258" name="T10"/>
              <a:gd fmla="*/ 128 h 590" name="T11"/>
              <a:gd fmla="*/ 130 w 258" name="T12"/>
              <a:gd fmla="*/ 0 h 59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90" w="258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3697649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83040" y="2358961"/>
            <a:ext cx="931470" cy="924106"/>
            <a:chOff x="4283040" y="2358961"/>
            <a:chExt cx="931470" cy="924106"/>
          </a:xfrm>
        </p:grpSpPr>
        <p:sp>
          <p:nvSpPr>
            <p:cNvPr id="22" name="Freeform 13"/>
            <p:cNvSpPr/>
            <p:nvPr/>
          </p:nvSpPr>
          <p:spPr bwMode="auto">
            <a:xfrm>
              <a:off x="4463443" y="2620361"/>
              <a:ext cx="482303" cy="478621"/>
            </a:xfrm>
            <a:custGeom>
              <a:gdLst>
                <a:gd fmla="*/ 47 w 55" name="T0"/>
                <a:gd fmla="*/ 27 h 55" name="T1"/>
                <a:gd fmla="*/ 28 w 55" name="T2"/>
                <a:gd fmla="*/ 46 h 55" name="T3"/>
                <a:gd fmla="*/ 9 w 55" name="T4"/>
                <a:gd fmla="*/ 27 h 55" name="T5"/>
                <a:gd fmla="*/ 28 w 55" name="T6"/>
                <a:gd fmla="*/ 9 h 55" name="T7"/>
                <a:gd fmla="*/ 38 w 55" name="T8"/>
                <a:gd fmla="*/ 11 h 55" name="T9"/>
                <a:gd fmla="*/ 44 w 55" name="T10"/>
                <a:gd fmla="*/ 5 h 55" name="T11"/>
                <a:gd fmla="*/ 28 w 55" name="T12"/>
                <a:gd fmla="*/ 0 h 55" name="T13"/>
                <a:gd fmla="*/ 0 w 55" name="T14"/>
                <a:gd fmla="*/ 27 h 55" name="T15"/>
                <a:gd fmla="*/ 28 w 55" name="T16"/>
                <a:gd fmla="*/ 55 h 55" name="T17"/>
                <a:gd fmla="*/ 55 w 55" name="T18"/>
                <a:gd fmla="*/ 27 h 55" name="T19"/>
                <a:gd fmla="*/ 50 w 55" name="T20"/>
                <a:gd fmla="*/ 11 h 55" name="T21"/>
                <a:gd fmla="*/ 44 w 55" name="T22"/>
                <a:gd fmla="*/ 18 h 55" name="T23"/>
                <a:gd fmla="*/ 47 w 55" name="T24"/>
                <a:gd fmla="*/ 27 h 5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5" w="55">
                  <a:moveTo>
                    <a:pt x="47" y="27"/>
                  </a:moveTo>
                  <a:cubicBezTo>
                    <a:pt x="47" y="38"/>
                    <a:pt x="38" y="46"/>
                    <a:pt x="28" y="46"/>
                  </a:cubicBezTo>
                  <a:cubicBezTo>
                    <a:pt x="18" y="46"/>
                    <a:pt x="9" y="38"/>
                    <a:pt x="9" y="27"/>
                  </a:cubicBezTo>
                  <a:cubicBezTo>
                    <a:pt x="9" y="17"/>
                    <a:pt x="18" y="9"/>
                    <a:pt x="28" y="9"/>
                  </a:cubicBezTo>
                  <a:cubicBezTo>
                    <a:pt x="31" y="9"/>
                    <a:pt x="35" y="10"/>
                    <a:pt x="38" y="1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21"/>
                    <a:pt x="53" y="16"/>
                    <a:pt x="50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21"/>
                    <a:pt x="47" y="24"/>
                    <a:pt x="47" y="27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4632802" y="2786038"/>
              <a:ext cx="154631" cy="147268"/>
            </a:xfrm>
            <a:custGeom>
              <a:gdLst>
                <a:gd fmla="*/ 12 w 18" name="T0"/>
                <a:gd fmla="*/ 0 h 17" name="T1"/>
                <a:gd fmla="*/ 9 w 18" name="T2"/>
                <a:gd fmla="*/ 0 h 17" name="T3"/>
                <a:gd fmla="*/ 0 w 18" name="T4"/>
                <a:gd fmla="*/ 8 h 17" name="T5"/>
                <a:gd fmla="*/ 9 w 18" name="T6"/>
                <a:gd fmla="*/ 17 h 17" name="T7"/>
                <a:gd fmla="*/ 18 w 18" name="T8"/>
                <a:gd fmla="*/ 8 h 17" name="T9"/>
                <a:gd fmla="*/ 17 w 18" name="T10"/>
                <a:gd fmla="*/ 5 h 17" name="T11"/>
                <a:gd fmla="*/ 9 w 18" name="T12"/>
                <a:gd fmla="*/ 9 h 17" name="T13"/>
                <a:gd fmla="*/ 12 w 18" name="T14"/>
                <a:gd fmla="*/ 0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18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7"/>
                    <a:pt x="17" y="6"/>
                    <a:pt x="17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283040" y="2436276"/>
              <a:ext cx="854155" cy="846791"/>
            </a:xfrm>
            <a:custGeom>
              <a:gdLst>
                <a:gd fmla="*/ 82 w 98" name="T0"/>
                <a:gd fmla="*/ 22 h 97" name="T1"/>
                <a:gd fmla="*/ 80 w 98" name="T2"/>
                <a:gd fmla="*/ 23 h 97" name="T3"/>
                <a:gd fmla="*/ 89 w 98" name="T4"/>
                <a:gd fmla="*/ 48 h 97" name="T5"/>
                <a:gd fmla="*/ 49 w 98" name="T6"/>
                <a:gd fmla="*/ 88 h 97" name="T7"/>
                <a:gd fmla="*/ 9 w 98" name="T8"/>
                <a:gd fmla="*/ 48 h 97" name="T9"/>
                <a:gd fmla="*/ 49 w 98" name="T10"/>
                <a:gd fmla="*/ 8 h 97" name="T11"/>
                <a:gd fmla="*/ 74 w 98" name="T12"/>
                <a:gd fmla="*/ 17 h 97" name="T13"/>
                <a:gd fmla="*/ 76 w 98" name="T14"/>
                <a:gd fmla="*/ 15 h 97" name="T15"/>
                <a:gd fmla="*/ 76 w 98" name="T16"/>
                <a:gd fmla="*/ 8 h 97" name="T17"/>
                <a:gd fmla="*/ 49 w 98" name="T18"/>
                <a:gd fmla="*/ 0 h 97" name="T19"/>
                <a:gd fmla="*/ 0 w 98" name="T20"/>
                <a:gd fmla="*/ 48 h 97" name="T21"/>
                <a:gd fmla="*/ 49 w 98" name="T22"/>
                <a:gd fmla="*/ 97 h 97" name="T23"/>
                <a:gd fmla="*/ 98 w 98" name="T24"/>
                <a:gd fmla="*/ 48 h 97" name="T25"/>
                <a:gd fmla="*/ 89 w 98" name="T26"/>
                <a:gd fmla="*/ 21 h 97" name="T27"/>
                <a:gd fmla="*/ 82 w 98" name="T28"/>
                <a:gd fmla="*/ 22 h 9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7" w="98">
                  <a:moveTo>
                    <a:pt x="82" y="22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86" y="30"/>
                    <a:pt x="89" y="39"/>
                    <a:pt x="89" y="48"/>
                  </a:cubicBezTo>
                  <a:cubicBezTo>
                    <a:pt x="89" y="71"/>
                    <a:pt x="71" y="88"/>
                    <a:pt x="49" y="88"/>
                  </a:cubicBezTo>
                  <a:cubicBezTo>
                    <a:pt x="27" y="88"/>
                    <a:pt x="9" y="71"/>
                    <a:pt x="9" y="48"/>
                  </a:cubicBezTo>
                  <a:cubicBezTo>
                    <a:pt x="9" y="26"/>
                    <a:pt x="27" y="8"/>
                    <a:pt x="49" y="8"/>
                  </a:cubicBezTo>
                  <a:cubicBezTo>
                    <a:pt x="58" y="8"/>
                    <a:pt x="67" y="12"/>
                    <a:pt x="74" y="1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3"/>
                    <a:pt x="59" y="0"/>
                    <a:pt x="49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6" y="97"/>
                    <a:pt x="98" y="75"/>
                    <a:pt x="98" y="48"/>
                  </a:cubicBezTo>
                  <a:cubicBezTo>
                    <a:pt x="98" y="38"/>
                    <a:pt x="95" y="29"/>
                    <a:pt x="89" y="21"/>
                  </a:cubicBezTo>
                  <a:lnTo>
                    <a:pt x="82" y="22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10117" y="2358961"/>
              <a:ext cx="504393" cy="497030"/>
            </a:xfrm>
            <a:custGeom>
              <a:gdLst>
                <a:gd fmla="*/ 104 w 137" name="T0"/>
                <a:gd fmla="*/ 30 h 135" name="T1"/>
                <a:gd fmla="*/ 106 w 137" name="T2"/>
                <a:gd fmla="*/ 0 h 135" name="T3"/>
                <a:gd fmla="*/ 87 w 137" name="T4"/>
                <a:gd fmla="*/ 16 h 135" name="T5"/>
                <a:gd fmla="*/ 71 w 137" name="T6"/>
                <a:gd fmla="*/ 35 h 135" name="T7"/>
                <a:gd fmla="*/ 69 w 137" name="T8"/>
                <a:gd fmla="*/ 59 h 135" name="T9"/>
                <a:gd fmla="*/ 40 w 137" name="T10"/>
                <a:gd fmla="*/ 90 h 135" name="T11"/>
                <a:gd fmla="*/ 14 w 137" name="T12"/>
                <a:gd fmla="*/ 116 h 135" name="T13"/>
                <a:gd fmla="*/ 0 w 137" name="T14"/>
                <a:gd fmla="*/ 135 h 135" name="T15"/>
                <a:gd fmla="*/ 19 w 137" name="T16"/>
                <a:gd fmla="*/ 123 h 135" name="T17"/>
                <a:gd fmla="*/ 45 w 137" name="T18"/>
                <a:gd fmla="*/ 97 h 135" name="T19"/>
                <a:gd fmla="*/ 76 w 137" name="T20"/>
                <a:gd fmla="*/ 66 h 135" name="T21"/>
                <a:gd fmla="*/ 102 w 137" name="T22"/>
                <a:gd fmla="*/ 66 h 135" name="T23"/>
                <a:gd fmla="*/ 118 w 137" name="T24"/>
                <a:gd fmla="*/ 47 h 135" name="T25"/>
                <a:gd fmla="*/ 137 w 137" name="T26"/>
                <a:gd fmla="*/ 30 h 135" name="T27"/>
                <a:gd fmla="*/ 104 w 137" name="T28"/>
                <a:gd fmla="*/ 30 h 1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5" w="137">
                  <a:moveTo>
                    <a:pt x="104" y="30"/>
                  </a:moveTo>
                  <a:lnTo>
                    <a:pt x="106" y="0"/>
                  </a:lnTo>
                  <a:lnTo>
                    <a:pt x="87" y="16"/>
                  </a:lnTo>
                  <a:lnTo>
                    <a:pt x="71" y="35"/>
                  </a:lnTo>
                  <a:lnTo>
                    <a:pt x="69" y="59"/>
                  </a:lnTo>
                  <a:lnTo>
                    <a:pt x="40" y="90"/>
                  </a:lnTo>
                  <a:lnTo>
                    <a:pt x="14" y="116"/>
                  </a:lnTo>
                  <a:lnTo>
                    <a:pt x="0" y="135"/>
                  </a:lnTo>
                  <a:lnTo>
                    <a:pt x="19" y="123"/>
                  </a:lnTo>
                  <a:lnTo>
                    <a:pt x="45" y="97"/>
                  </a:lnTo>
                  <a:lnTo>
                    <a:pt x="76" y="66"/>
                  </a:lnTo>
                  <a:lnTo>
                    <a:pt x="102" y="66"/>
                  </a:lnTo>
                  <a:lnTo>
                    <a:pt x="118" y="47"/>
                  </a:lnTo>
                  <a:lnTo>
                    <a:pt x="137" y="30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Freeform 17"/>
          <p:cNvSpPr/>
          <p:nvPr/>
        </p:nvSpPr>
        <p:spPr bwMode="auto">
          <a:xfrm>
            <a:off x="8940392" y="1699936"/>
            <a:ext cx="2249519" cy="5158064"/>
          </a:xfrm>
          <a:custGeom>
            <a:gdLst>
              <a:gd fmla="*/ 130 w 258" name="T0"/>
              <a:gd fmla="*/ 0 h 590" name="T1"/>
              <a:gd fmla="*/ 128 w 258" name="T2"/>
              <a:gd fmla="*/ 0 h 590" name="T3"/>
              <a:gd fmla="*/ 0 w 258" name="T4"/>
              <a:gd fmla="*/ 128 h 590" name="T5"/>
              <a:gd fmla="*/ 0 w 258" name="T6"/>
              <a:gd fmla="*/ 590 h 590" name="T7"/>
              <a:gd fmla="*/ 258 w 258" name="T8"/>
              <a:gd fmla="*/ 590 h 590" name="T9"/>
              <a:gd fmla="*/ 258 w 258" name="T10"/>
              <a:gd fmla="*/ 128 h 590" name="T11"/>
              <a:gd fmla="*/ 130 w 258" name="T12"/>
              <a:gd fmla="*/ 0 h 59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90" w="258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90361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47278" y="2399459"/>
            <a:ext cx="861518" cy="865200"/>
            <a:chOff x="9647278" y="2399459"/>
            <a:chExt cx="861518" cy="865200"/>
          </a:xfrm>
        </p:grpSpPr>
        <p:sp>
          <p:nvSpPr>
            <p:cNvPr id="32" name="Freeform 19"/>
            <p:cNvSpPr/>
            <p:nvPr/>
          </p:nvSpPr>
          <p:spPr bwMode="auto">
            <a:xfrm>
              <a:off x="10022812" y="2480457"/>
              <a:ext cx="390260" cy="242992"/>
            </a:xfrm>
            <a:custGeom>
              <a:gdLst>
                <a:gd fmla="*/ 7 w 45" name="T0"/>
                <a:gd fmla="*/ 17 h 28" name="T1"/>
                <a:gd fmla="*/ 38 w 45" name="T2"/>
                <a:gd fmla="*/ 17 h 28" name="T3"/>
                <a:gd fmla="*/ 44 w 45" name="T4"/>
                <a:gd fmla="*/ 28 h 28" name="T5"/>
                <a:gd fmla="*/ 38 w 45" name="T6"/>
                <a:gd fmla="*/ 8 h 28" name="T7"/>
                <a:gd fmla="*/ 7 w 45" name="T8"/>
                <a:gd fmla="*/ 8 h 28" name="T9"/>
                <a:gd fmla="*/ 1 w 45" name="T10"/>
                <a:gd fmla="*/ 28 h 28" name="T11"/>
                <a:gd fmla="*/ 7 w 45" name="T12"/>
                <a:gd fmla="*/ 17 h 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45">
                  <a:moveTo>
                    <a:pt x="7" y="17"/>
                  </a:moveTo>
                  <a:cubicBezTo>
                    <a:pt x="15" y="8"/>
                    <a:pt x="29" y="8"/>
                    <a:pt x="38" y="17"/>
                  </a:cubicBezTo>
                  <a:cubicBezTo>
                    <a:pt x="41" y="20"/>
                    <a:pt x="43" y="24"/>
                    <a:pt x="44" y="28"/>
                  </a:cubicBezTo>
                  <a:cubicBezTo>
                    <a:pt x="45" y="21"/>
                    <a:pt x="43" y="14"/>
                    <a:pt x="38" y="8"/>
                  </a:cubicBezTo>
                  <a:cubicBezTo>
                    <a:pt x="29" y="0"/>
                    <a:pt x="15" y="0"/>
                    <a:pt x="7" y="8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2" y="24"/>
                    <a:pt x="4" y="20"/>
                    <a:pt x="7" y="17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10063310" y="2804446"/>
              <a:ext cx="272446" cy="95724"/>
            </a:xfrm>
            <a:custGeom>
              <a:gdLst>
                <a:gd fmla="*/ 0 w 31" name="T0"/>
                <a:gd fmla="*/ 0 h 11" name="T1"/>
                <a:gd fmla="*/ 2 w 31" name="T2"/>
                <a:gd fmla="*/ 2 h 11" name="T3"/>
                <a:gd fmla="*/ 31 w 31" name="T4"/>
                <a:gd fmla="*/ 4 h 11" name="T5"/>
                <a:gd fmla="*/ 0 w 31" name="T6"/>
                <a:gd fmla="*/ 0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31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0" y="10"/>
                    <a:pt x="23" y="11"/>
                    <a:pt x="31" y="4"/>
                  </a:cubicBezTo>
                  <a:cubicBezTo>
                    <a:pt x="21" y="9"/>
                    <a:pt x="9" y="7"/>
                    <a:pt x="0" y="0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9647278" y="2399459"/>
              <a:ext cx="861518" cy="865200"/>
            </a:xfrm>
            <a:custGeom>
              <a:gdLst>
                <a:gd fmla="*/ 87 w 99" name="T0"/>
                <a:gd fmla="*/ 55 h 99" name="T1"/>
                <a:gd fmla="*/ 86 w 99" name="T2"/>
                <a:gd fmla="*/ 10 h 99" name="T3"/>
                <a:gd fmla="*/ 45 w 99" name="T4"/>
                <a:gd fmla="*/ 10 h 99" name="T5"/>
                <a:gd fmla="*/ 42 w 99" name="T6"/>
                <a:gd fmla="*/ 53 h 99" name="T7"/>
                <a:gd fmla="*/ 37 w 99" name="T8"/>
                <a:gd fmla="*/ 58 h 99" name="T9"/>
                <a:gd fmla="*/ 36 w 99" name="T10"/>
                <a:gd fmla="*/ 57 h 99" name="T11"/>
                <a:gd fmla="*/ 1 w 99" name="T12"/>
                <a:gd fmla="*/ 92 h 99" name="T13"/>
                <a:gd fmla="*/ 1 w 99" name="T14"/>
                <a:gd fmla="*/ 97 h 99" name="T15"/>
                <a:gd fmla="*/ 1 w 99" name="T16"/>
                <a:gd fmla="*/ 97 h 99" name="T17"/>
                <a:gd fmla="*/ 6 w 99" name="T18"/>
                <a:gd fmla="*/ 97 h 99" name="T19"/>
                <a:gd fmla="*/ 41 w 99" name="T20"/>
                <a:gd fmla="*/ 62 h 99" name="T21"/>
                <a:gd fmla="*/ 40 w 99" name="T22"/>
                <a:gd fmla="*/ 61 h 99" name="T23"/>
                <a:gd fmla="*/ 45 w 99" name="T24"/>
                <a:gd fmla="*/ 56 h 99" name="T25"/>
                <a:gd fmla="*/ 87 w 99" name="T26"/>
                <a:gd fmla="*/ 55 h 99" name="T27"/>
                <a:gd fmla="*/ 48 w 99" name="T28"/>
                <a:gd fmla="*/ 15 h 99" name="T29"/>
                <a:gd fmla="*/ 83 w 99" name="T30"/>
                <a:gd fmla="*/ 15 h 99" name="T31"/>
                <a:gd fmla="*/ 83 w 99" name="T32"/>
                <a:gd fmla="*/ 50 h 99" name="T33"/>
                <a:gd fmla="*/ 48 w 99" name="T34"/>
                <a:gd fmla="*/ 50 h 99" name="T35"/>
                <a:gd fmla="*/ 48 w 99" name="T36"/>
                <a:gd fmla="*/ 15 h 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9" w="99">
                  <a:moveTo>
                    <a:pt x="87" y="55"/>
                  </a:moveTo>
                  <a:cubicBezTo>
                    <a:pt x="99" y="42"/>
                    <a:pt x="99" y="22"/>
                    <a:pt x="86" y="10"/>
                  </a:cubicBezTo>
                  <a:cubicBezTo>
                    <a:pt x="74" y="0"/>
                    <a:pt x="57" y="0"/>
                    <a:pt x="45" y="10"/>
                  </a:cubicBezTo>
                  <a:cubicBezTo>
                    <a:pt x="32" y="21"/>
                    <a:pt x="31" y="40"/>
                    <a:pt x="42" y="5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3" y="99"/>
                    <a:pt x="5" y="99"/>
                    <a:pt x="6" y="97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57" y="66"/>
                    <a:pt x="76" y="66"/>
                    <a:pt x="87" y="55"/>
                  </a:cubicBezTo>
                  <a:close/>
                  <a:moveTo>
                    <a:pt x="48" y="15"/>
                  </a:moveTo>
                  <a:cubicBezTo>
                    <a:pt x="58" y="6"/>
                    <a:pt x="73" y="6"/>
                    <a:pt x="83" y="15"/>
                  </a:cubicBezTo>
                  <a:cubicBezTo>
                    <a:pt x="93" y="25"/>
                    <a:pt x="93" y="41"/>
                    <a:pt x="83" y="50"/>
                  </a:cubicBezTo>
                  <a:cubicBezTo>
                    <a:pt x="73" y="60"/>
                    <a:pt x="58" y="60"/>
                    <a:pt x="48" y="50"/>
                  </a:cubicBezTo>
                  <a:cubicBezTo>
                    <a:pt x="38" y="41"/>
                    <a:pt x="38" y="25"/>
                    <a:pt x="48" y="15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5" name="Freeform 22"/>
          <p:cNvSpPr/>
          <p:nvPr/>
        </p:nvSpPr>
        <p:spPr bwMode="auto">
          <a:xfrm>
            <a:off x="6271158" y="1699936"/>
            <a:ext cx="2249519" cy="5158064"/>
          </a:xfrm>
          <a:custGeom>
            <a:gdLst>
              <a:gd fmla="*/ 130 w 258" name="T0"/>
              <a:gd fmla="*/ 0 h 590" name="T1"/>
              <a:gd fmla="*/ 128 w 258" name="T2"/>
              <a:gd fmla="*/ 0 h 590" name="T3"/>
              <a:gd fmla="*/ 0 w 258" name="T4"/>
              <a:gd fmla="*/ 128 h 590" name="T5"/>
              <a:gd fmla="*/ 0 w 258" name="T6"/>
              <a:gd fmla="*/ 590 h 590" name="T7"/>
              <a:gd fmla="*/ 258 w 258" name="T8"/>
              <a:gd fmla="*/ 590 h 590" name="T9"/>
              <a:gd fmla="*/ 258 w 258" name="T10"/>
              <a:gd fmla="*/ 128 h 590" name="T11"/>
              <a:gd fmla="*/ 130 w 258" name="T12"/>
              <a:gd fmla="*/ 0 h 59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90" w="258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6366883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03817" y="2392096"/>
            <a:ext cx="784202" cy="890972"/>
            <a:chOff x="7003817" y="2392096"/>
            <a:chExt cx="784202" cy="890972"/>
          </a:xfrm>
        </p:grpSpPr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7228401" y="2392096"/>
              <a:ext cx="335035" cy="331353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7360942" y="2778675"/>
              <a:ext cx="69952" cy="250356"/>
            </a:xfrm>
            <a:custGeom>
              <a:gdLst>
                <a:gd fmla="*/ 19 w 19" name="T0"/>
                <a:gd fmla="*/ 0 h 68" name="T1"/>
                <a:gd fmla="*/ 0 w 19" name="T2"/>
                <a:gd fmla="*/ 0 h 68" name="T3"/>
                <a:gd fmla="*/ 7 w 19" name="T4"/>
                <a:gd fmla="*/ 7 h 68" name="T5"/>
                <a:gd fmla="*/ 2 w 19" name="T6"/>
                <a:gd fmla="*/ 68 h 68" name="T7"/>
                <a:gd fmla="*/ 17 w 19" name="T8"/>
                <a:gd fmla="*/ 68 h 68" name="T9"/>
                <a:gd fmla="*/ 12 w 19" name="T10"/>
                <a:gd fmla="*/ 7 h 68" name="T11"/>
                <a:gd fmla="*/ 19 w 19" name="T12"/>
                <a:gd fmla="*/ 0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19">
                  <a:moveTo>
                    <a:pt x="19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2" y="68"/>
                  </a:lnTo>
                  <a:lnTo>
                    <a:pt x="17" y="68"/>
                  </a:lnTo>
                  <a:lnTo>
                    <a:pt x="12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7003817" y="2778675"/>
              <a:ext cx="784202" cy="504393"/>
            </a:xfrm>
            <a:custGeom>
              <a:gdLst>
                <a:gd fmla="*/ 73 w 90" name="T0"/>
                <a:gd fmla="*/ 0 h 58" name="T1"/>
                <a:gd fmla="*/ 60 w 90" name="T2"/>
                <a:gd fmla="*/ 0 h 58" name="T3"/>
                <a:gd fmla="*/ 45 w 90" name="T4"/>
                <a:gd fmla="*/ 28 h 58" name="T5"/>
                <a:gd fmla="*/ 30 w 90" name="T6"/>
                <a:gd fmla="*/ 0 h 58" name="T7"/>
                <a:gd fmla="*/ 17 w 90" name="T8"/>
                <a:gd fmla="*/ 0 h 58" name="T9"/>
                <a:gd fmla="*/ 0 w 90" name="T10"/>
                <a:gd fmla="*/ 18 h 58" name="T11"/>
                <a:gd fmla="*/ 0 w 90" name="T12"/>
                <a:gd fmla="*/ 58 h 58" name="T13"/>
                <a:gd fmla="*/ 16 w 90" name="T14"/>
                <a:gd fmla="*/ 58 h 58" name="T15"/>
                <a:gd fmla="*/ 16 w 90" name="T16"/>
                <a:gd fmla="*/ 25 h 58" name="T17"/>
                <a:gd fmla="*/ 17 w 90" name="T18"/>
                <a:gd fmla="*/ 23 h 58" name="T19"/>
                <a:gd fmla="*/ 17 w 90" name="T20"/>
                <a:gd fmla="*/ 23 h 58" name="T21"/>
                <a:gd fmla="*/ 19 w 90" name="T22"/>
                <a:gd fmla="*/ 25 h 58" name="T23"/>
                <a:gd fmla="*/ 19 w 90" name="T24"/>
                <a:gd fmla="*/ 58 h 58" name="T25"/>
                <a:gd fmla="*/ 71 w 90" name="T26"/>
                <a:gd fmla="*/ 58 h 58" name="T27"/>
                <a:gd fmla="*/ 71 w 90" name="T28"/>
                <a:gd fmla="*/ 25 h 58" name="T29"/>
                <a:gd fmla="*/ 73 w 90" name="T30"/>
                <a:gd fmla="*/ 23 h 58" name="T31"/>
                <a:gd fmla="*/ 73 w 90" name="T32"/>
                <a:gd fmla="*/ 23 h 58" name="T33"/>
                <a:gd fmla="*/ 74 w 90" name="T34"/>
                <a:gd fmla="*/ 25 h 58" name="T35"/>
                <a:gd fmla="*/ 74 w 90" name="T36"/>
                <a:gd fmla="*/ 58 h 58" name="T37"/>
                <a:gd fmla="*/ 90 w 90" name="T38"/>
                <a:gd fmla="*/ 58 h 58" name="T39"/>
                <a:gd fmla="*/ 90 w 90" name="T40"/>
                <a:gd fmla="*/ 18 h 58" name="T41"/>
                <a:gd fmla="*/ 73 w 90" name="T42"/>
                <a:gd fmla="*/ 0 h 5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7" w="90">
                  <a:moveTo>
                    <a:pt x="73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7" y="28"/>
                    <a:pt x="45" y="28"/>
                  </a:cubicBezTo>
                  <a:cubicBezTo>
                    <a:pt x="33" y="28"/>
                    <a:pt x="30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9" y="24"/>
                    <a:pt x="19" y="2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4"/>
                    <a:pt x="72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4" y="24"/>
                    <a:pt x="74" y="2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8"/>
                    <a:pt x="82" y="0"/>
                    <a:pt x="73" y="0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58690" y="4542210"/>
            <a:ext cx="1518549" cy="1538480"/>
            <a:chOff x="2851029" y="1830603"/>
            <a:chExt cx="1518549" cy="1538480"/>
          </a:xfrm>
        </p:grpSpPr>
        <p:sp>
          <p:nvSpPr>
            <p:cNvPr id="41" name="矩形 40"/>
            <p:cNvSpPr/>
            <p:nvPr/>
          </p:nvSpPr>
          <p:spPr>
            <a:xfrm>
              <a:off x="2851029" y="2091809"/>
              <a:ext cx="1397522" cy="1264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solidFill>
                    <a:schemeClr val="bg1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Dream what you want to dream; go where you want to go; be what you want to be, because you have only one life.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2878849" y="1830603"/>
              <a:ext cx="142903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Title gose here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27923" y="4542210"/>
            <a:ext cx="1518549" cy="1538480"/>
            <a:chOff x="2851029" y="1830603"/>
            <a:chExt cx="1518549" cy="1538480"/>
          </a:xfrm>
        </p:grpSpPr>
        <p:sp>
          <p:nvSpPr>
            <p:cNvPr id="44" name="矩形 43"/>
            <p:cNvSpPr/>
            <p:nvPr/>
          </p:nvSpPr>
          <p:spPr>
            <a:xfrm>
              <a:off x="2851029" y="2091809"/>
              <a:ext cx="1397522" cy="1264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solidFill>
                    <a:schemeClr val="bg1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Dream what you want to dream; go where you want to go; be what you want to be, because you have only one life.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878849" y="1830603"/>
              <a:ext cx="142903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Title gose here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32133" y="4542210"/>
            <a:ext cx="1518549" cy="1538480"/>
            <a:chOff x="2851029" y="1830603"/>
            <a:chExt cx="1518549" cy="1538480"/>
          </a:xfrm>
        </p:grpSpPr>
        <p:sp>
          <p:nvSpPr>
            <p:cNvPr id="47" name="矩形 46"/>
            <p:cNvSpPr/>
            <p:nvPr/>
          </p:nvSpPr>
          <p:spPr>
            <a:xfrm>
              <a:off x="2851029" y="2091809"/>
              <a:ext cx="1397522" cy="1264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solidFill>
                    <a:schemeClr val="bg1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Dream what you want to dream; go where you want to go; be what you want to be, because you have only one life.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2878848" y="1830603"/>
              <a:ext cx="142903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Title gose here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01366" y="4542210"/>
            <a:ext cx="1518549" cy="1538480"/>
            <a:chOff x="2851029" y="1830603"/>
            <a:chExt cx="1518549" cy="1538480"/>
          </a:xfrm>
        </p:grpSpPr>
        <p:sp>
          <p:nvSpPr>
            <p:cNvPr id="50" name="矩形 49"/>
            <p:cNvSpPr/>
            <p:nvPr/>
          </p:nvSpPr>
          <p:spPr>
            <a:xfrm>
              <a:off x="2851028" y="2091809"/>
              <a:ext cx="1397522" cy="1264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solidFill>
                    <a:schemeClr val="bg1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Dream what you want to dream; go where you want to go; be what you want to be, because you have only one life.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878848" y="1830603"/>
              <a:ext cx="142903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Title gose here</a:t>
              </a:r>
            </a:p>
          </p:txBody>
        </p:sp>
      </p:grpSp>
      <p:sp>
        <p:nvSpPr>
          <p:cNvPr id="15" name="圆角矩形 14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</p:spTree>
    <p:extLst>
      <p:ext uri="{BB962C8B-B14F-4D97-AF65-F5344CB8AC3E}">
        <p14:creationId val="254911381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2" presetSubtype="1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1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1" spid="17"/>
      <p:bldP grpId="0" spid="18"/>
      <p:bldP grpId="1" spid="18"/>
      <p:bldP grpId="0" spid="10"/>
      <p:bldP grpId="0" spid="11"/>
      <p:bldP grpId="0" spid="20"/>
      <p:bldP grpId="0" spid="21"/>
      <p:bldP grpId="0" spid="30"/>
      <p:bldP grpId="0" spid="31"/>
      <p:bldP grpId="0" spid="35"/>
      <p:bldP grpId="0" spid="36"/>
      <p:bldP grpId="0" spid="15"/>
      <p:bldP grpId="1" spid="15"/>
      <p:bldP grpId="0" spid="2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14" name="组合 13"/>
          <p:cNvGrpSpPr/>
          <p:nvPr/>
        </p:nvGrpSpPr>
        <p:grpSpPr>
          <a:xfrm>
            <a:off x="1689792" y="1835674"/>
            <a:ext cx="688368" cy="688368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algn="ctr" blurRad="63500" rotWithShape="0" sx="103000" sy="10300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21" name="组合 20"/>
          <p:cNvGrpSpPr/>
          <p:nvPr/>
        </p:nvGrpSpPr>
        <p:grpSpPr>
          <a:xfrm>
            <a:off x="1689792" y="3503711"/>
            <a:ext cx="688368" cy="688368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algn="ctr" blurRad="63500" rotWithShape="0" sx="103000" sy="10300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28" name="组合 27"/>
          <p:cNvGrpSpPr/>
          <p:nvPr/>
        </p:nvGrpSpPr>
        <p:grpSpPr>
          <a:xfrm>
            <a:off x="1689792" y="5118601"/>
            <a:ext cx="688368" cy="688368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algn="ctr" blurRad="63500" rotWithShape="0" sx="103000" sy="10300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1" name="组合 30"/>
          <p:cNvGrpSpPr/>
          <p:nvPr/>
        </p:nvGrpSpPr>
        <p:grpSpPr>
          <a:xfrm>
            <a:off x="2601468" y="1753993"/>
            <a:ext cx="2967866" cy="769442"/>
            <a:chOff x="8548025" y="1459078"/>
            <a:chExt cx="2967866" cy="769442"/>
          </a:xfrm>
        </p:grpSpPr>
        <p:sp>
          <p:nvSpPr>
            <p:cNvPr id="32" name="矩形 31"/>
            <p:cNvSpPr/>
            <p:nvPr/>
          </p:nvSpPr>
          <p:spPr>
            <a:xfrm>
              <a:off x="8548024" y="1766855"/>
              <a:ext cx="296786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5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4" name="组合 33"/>
          <p:cNvGrpSpPr/>
          <p:nvPr/>
        </p:nvGrpSpPr>
        <p:grpSpPr>
          <a:xfrm>
            <a:off x="2601468" y="5012564"/>
            <a:ext cx="2854850" cy="769442"/>
            <a:chOff x="8548025" y="1459078"/>
            <a:chExt cx="2854850" cy="769442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7" name="组合 36"/>
          <p:cNvGrpSpPr/>
          <p:nvPr/>
        </p:nvGrpSpPr>
        <p:grpSpPr>
          <a:xfrm>
            <a:off x="2601468" y="3429297"/>
            <a:ext cx="2854850" cy="769442"/>
            <a:chOff x="8548025" y="1459078"/>
            <a:chExt cx="2854850" cy="769442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 would never cry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5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rgbClr val="18478F"/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0" name="组合 39"/>
          <p:cNvGrpSpPr/>
          <p:nvPr/>
        </p:nvGrpSpPr>
        <p:grpSpPr>
          <a:xfrm>
            <a:off x="1862977" y="5279546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gdLst>
                <a:gd fmla="*/ 105 w 211" name="T0"/>
                <a:gd fmla="*/ 211 h 211" name="T1"/>
                <a:gd fmla="*/ 211 w 211" name="T2"/>
                <a:gd fmla="*/ 106 h 211" name="T3"/>
                <a:gd fmla="*/ 198 w 211" name="T4"/>
                <a:gd fmla="*/ 56 h 211" name="T5"/>
                <a:gd fmla="*/ 196 w 211" name="T6"/>
                <a:gd fmla="*/ 56 h 211" name="T7"/>
                <a:gd fmla="*/ 194 w 211" name="T8"/>
                <a:gd fmla="*/ 56 h 211" name="T9"/>
                <a:gd fmla="*/ 181 w 211" name="T10"/>
                <a:gd fmla="*/ 55 h 211" name="T11"/>
                <a:gd fmla="*/ 171 w 211" name="T12"/>
                <a:gd fmla="*/ 65 h 211" name="T13"/>
                <a:gd fmla="*/ 183 w 211" name="T14"/>
                <a:gd fmla="*/ 106 h 211" name="T15"/>
                <a:gd fmla="*/ 105 w 211" name="T16"/>
                <a:gd fmla="*/ 183 h 211" name="T17"/>
                <a:gd fmla="*/ 28 w 211" name="T18"/>
                <a:gd fmla="*/ 106 h 211" name="T19"/>
                <a:gd fmla="*/ 105 w 211" name="T20"/>
                <a:gd fmla="*/ 28 h 211" name="T21"/>
                <a:gd fmla="*/ 146 w 211" name="T22"/>
                <a:gd fmla="*/ 40 h 211" name="T23"/>
                <a:gd fmla="*/ 155 w 211" name="T24"/>
                <a:gd fmla="*/ 31 h 211" name="T25"/>
                <a:gd fmla="*/ 154 w 211" name="T26"/>
                <a:gd fmla="*/ 16 h 211" name="T27"/>
                <a:gd fmla="*/ 154 w 211" name="T28"/>
                <a:gd fmla="*/ 12 h 211" name="T29"/>
                <a:gd fmla="*/ 105 w 211" name="T30"/>
                <a:gd fmla="*/ 0 h 211" name="T31"/>
                <a:gd fmla="*/ 0 w 211" name="T32"/>
                <a:gd fmla="*/ 106 h 211" name="T33"/>
                <a:gd fmla="*/ 105 w 211" name="T34"/>
                <a:gd fmla="*/ 211 h 211" name="T35"/>
                <a:gd fmla="*/ 105 w 211" name="T36"/>
                <a:gd fmla="*/ 211 h 211" name="T37"/>
                <a:gd fmla="*/ 105 w 211" name="T38"/>
                <a:gd fmla="*/ 211 h 21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11" w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gdLst>
                <a:gd fmla="*/ 52 w 104" name="T0"/>
                <a:gd fmla="*/ 25 h 104" name="T1"/>
                <a:gd fmla="*/ 54 w 104" name="T2"/>
                <a:gd fmla="*/ 25 h 104" name="T3"/>
                <a:gd fmla="*/ 74 w 104" name="T4"/>
                <a:gd fmla="*/ 5 h 104" name="T5"/>
                <a:gd fmla="*/ 74 w 104" name="T6"/>
                <a:gd fmla="*/ 5 h 104" name="T7"/>
                <a:gd fmla="*/ 52 w 104" name="T8"/>
                <a:gd fmla="*/ 0 h 104" name="T9"/>
                <a:gd fmla="*/ 0 w 104" name="T10"/>
                <a:gd fmla="*/ 52 h 104" name="T11"/>
                <a:gd fmla="*/ 52 w 104" name="T12"/>
                <a:gd fmla="*/ 104 h 104" name="T13"/>
                <a:gd fmla="*/ 104 w 104" name="T14"/>
                <a:gd fmla="*/ 52 h 104" name="T15"/>
                <a:gd fmla="*/ 99 w 104" name="T16"/>
                <a:gd fmla="*/ 30 h 104" name="T17"/>
                <a:gd fmla="*/ 99 w 104" name="T18"/>
                <a:gd fmla="*/ 30 h 104" name="T19"/>
                <a:gd fmla="*/ 79 w 104" name="T20"/>
                <a:gd fmla="*/ 50 h 104" name="T21"/>
                <a:gd fmla="*/ 79 w 104" name="T22"/>
                <a:gd fmla="*/ 52 h 104" name="T23"/>
                <a:gd fmla="*/ 52 w 104" name="T24"/>
                <a:gd fmla="*/ 79 h 104" name="T25"/>
                <a:gd fmla="*/ 25 w 104" name="T26"/>
                <a:gd fmla="*/ 52 h 104" name="T27"/>
                <a:gd fmla="*/ 52 w 104" name="T28"/>
                <a:gd fmla="*/ 25 h 104" name="T29"/>
                <a:gd fmla="*/ 52 w 104" name="T30"/>
                <a:gd fmla="*/ 25 h 104" name="T31"/>
                <a:gd fmla="*/ 52 w 104" name="T32"/>
                <a:gd fmla="*/ 25 h 10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4" w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gdLst>
                <a:gd fmla="*/ 99 w 118" name="T0"/>
                <a:gd fmla="*/ 32 h 117" name="T1"/>
                <a:gd fmla="*/ 105 w 118" name="T2"/>
                <a:gd fmla="*/ 26 h 117" name="T3"/>
                <a:gd fmla="*/ 105 w 118" name="T4"/>
                <a:gd fmla="*/ 17 h 117" name="T5"/>
                <a:gd fmla="*/ 101 w 118" name="T6"/>
                <a:gd fmla="*/ 13 h 117" name="T7"/>
                <a:gd fmla="*/ 96 w 118" name="T8"/>
                <a:gd fmla="*/ 11 h 117" name="T9"/>
                <a:gd fmla="*/ 92 w 118" name="T10"/>
                <a:gd fmla="*/ 13 h 117" name="T11"/>
                <a:gd fmla="*/ 85 w 118" name="T12"/>
                <a:gd fmla="*/ 19 h 117" name="T13"/>
                <a:gd fmla="*/ 84 w 118" name="T14"/>
                <a:gd fmla="*/ 2 h 117" name="T15"/>
                <a:gd fmla="*/ 82 w 118" name="T16"/>
                <a:gd fmla="*/ 0 h 117" name="T17"/>
                <a:gd fmla="*/ 80 w 118" name="T18"/>
                <a:gd fmla="*/ 1 h 117" name="T19"/>
                <a:gd fmla="*/ 54 w 118" name="T20"/>
                <a:gd fmla="*/ 26 h 117" name="T21"/>
                <a:gd fmla="*/ 51 w 118" name="T22"/>
                <a:gd fmla="*/ 35 h 117" name="T23"/>
                <a:gd fmla="*/ 51 w 118" name="T24"/>
                <a:gd fmla="*/ 36 h 117" name="T25"/>
                <a:gd fmla="*/ 52 w 118" name="T26"/>
                <a:gd fmla="*/ 52 h 117" name="T27"/>
                <a:gd fmla="*/ 43 w 118" name="T28"/>
                <a:gd fmla="*/ 62 h 117" name="T29"/>
                <a:gd fmla="*/ 26 w 118" name="T30"/>
                <a:gd fmla="*/ 78 h 117" name="T31"/>
                <a:gd fmla="*/ 26 w 118" name="T32"/>
                <a:gd fmla="*/ 79 h 117" name="T33"/>
                <a:gd fmla="*/ 10 w 118" name="T34"/>
                <a:gd fmla="*/ 95 h 117" name="T35"/>
                <a:gd fmla="*/ 2 w 118" name="T36"/>
                <a:gd fmla="*/ 102 h 117" name="T37"/>
                <a:gd fmla="*/ 1 w 118" name="T38"/>
                <a:gd fmla="*/ 106 h 117" name="T39"/>
                <a:gd fmla="*/ 0 w 118" name="T40"/>
                <a:gd fmla="*/ 111 h 117" name="T41"/>
                <a:gd fmla="*/ 6 w 118" name="T42"/>
                <a:gd fmla="*/ 117 h 117" name="T43"/>
                <a:gd fmla="*/ 6 w 118" name="T44"/>
                <a:gd fmla="*/ 117 h 117" name="T45"/>
                <a:gd fmla="*/ 12 w 118" name="T46"/>
                <a:gd fmla="*/ 117 h 117" name="T47"/>
                <a:gd fmla="*/ 16 w 118" name="T48"/>
                <a:gd fmla="*/ 115 h 117" name="T49"/>
                <a:gd fmla="*/ 66 w 118" name="T50"/>
                <a:gd fmla="*/ 65 h 117" name="T51"/>
                <a:gd fmla="*/ 81 w 118" name="T52"/>
                <a:gd fmla="*/ 66 h 117" name="T53"/>
                <a:gd fmla="*/ 82 w 118" name="T54"/>
                <a:gd fmla="*/ 66 h 117" name="T55"/>
                <a:gd fmla="*/ 83 w 118" name="T56"/>
                <a:gd fmla="*/ 66 h 117" name="T57"/>
                <a:gd fmla="*/ 91 w 118" name="T58"/>
                <a:gd fmla="*/ 63 h 117" name="T59"/>
                <a:gd fmla="*/ 116 w 118" name="T60"/>
                <a:gd fmla="*/ 37 h 117" name="T61"/>
                <a:gd fmla="*/ 115 w 118" name="T62"/>
                <a:gd fmla="*/ 33 h 117" name="T63"/>
                <a:gd fmla="*/ 99 w 118" name="T64"/>
                <a:gd fmla="*/ 32 h 117" name="T65"/>
                <a:gd fmla="*/ 99 w 118" name="T66"/>
                <a:gd fmla="*/ 32 h 117" name="T67"/>
                <a:gd fmla="*/ 99 w 118" name="T68"/>
                <a:gd fmla="*/ 32 h 11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7" w="118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4" name="组合 43"/>
          <p:cNvGrpSpPr/>
          <p:nvPr/>
        </p:nvGrpSpPr>
        <p:grpSpPr>
          <a:xfrm>
            <a:off x="1858111" y="1998511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gdLst>
                <a:gd fmla="*/ 27 w 97" name="T0"/>
                <a:gd fmla="*/ 26 h 98" name="T1"/>
                <a:gd fmla="*/ 26 w 97" name="T2"/>
                <a:gd fmla="*/ 27 h 98" name="T3"/>
                <a:gd fmla="*/ 0 w 97" name="T4"/>
                <a:gd fmla="*/ 90 h 98" name="T5"/>
                <a:gd fmla="*/ 0 w 97" name="T6"/>
                <a:gd fmla="*/ 91 h 98" name="T7"/>
                <a:gd fmla="*/ 1 w 97" name="T8"/>
                <a:gd fmla="*/ 93 h 98" name="T9"/>
                <a:gd fmla="*/ 53 w 97" name="T10"/>
                <a:gd fmla="*/ 89 h 98" name="T11"/>
                <a:gd fmla="*/ 89 w 97" name="T12"/>
                <a:gd fmla="*/ 51 h 98" name="T13"/>
                <a:gd fmla="*/ 92 w 97" name="T14"/>
                <a:gd fmla="*/ 2 h 98" name="T15"/>
                <a:gd fmla="*/ 91 w 97" name="T16"/>
                <a:gd fmla="*/ 1 h 98" name="T17"/>
                <a:gd fmla="*/ 89 w 97" name="T18"/>
                <a:gd fmla="*/ 1 h 98" name="T19"/>
                <a:gd fmla="*/ 27 w 97" name="T20"/>
                <a:gd fmla="*/ 26 h 9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8" w="97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gdLst>
                <a:gd fmla="*/ 41 w 102" name="T0"/>
                <a:gd fmla="*/ 69 h 70" name="T1"/>
                <a:gd fmla="*/ 100 w 102" name="T2"/>
                <a:gd fmla="*/ 45 h 70" name="T3"/>
                <a:gd fmla="*/ 101 w 102" name="T4"/>
                <a:gd fmla="*/ 43 h 70" name="T5"/>
                <a:gd fmla="*/ 101 w 102" name="T6"/>
                <a:gd fmla="*/ 42 h 70" name="T7"/>
                <a:gd fmla="*/ 65 w 102" name="T8"/>
                <a:gd fmla="*/ 9 h 70" name="T9"/>
                <a:gd fmla="*/ 1 w 102" name="T10"/>
                <a:gd fmla="*/ 13 h 70" name="T11"/>
                <a:gd fmla="*/ 0 w 102" name="T12"/>
                <a:gd fmla="*/ 14 h 70" name="T13"/>
                <a:gd fmla="*/ 0 w 102" name="T14"/>
                <a:gd fmla="*/ 14 h 70" name="T15"/>
                <a:gd fmla="*/ 0 w 102" name="T16"/>
                <a:gd fmla="*/ 16 h 70" name="T17"/>
                <a:gd fmla="*/ 38 w 102" name="T18"/>
                <a:gd fmla="*/ 68 h 70" name="T19"/>
                <a:gd fmla="*/ 41 w 102" name="T20"/>
                <a:gd fmla="*/ 69 h 70" name="T21"/>
                <a:gd fmla="*/ 43 w 102" name="T22"/>
                <a:gd fmla="*/ 56 h 70" name="T23"/>
                <a:gd fmla="*/ 16 w 102" name="T24"/>
                <a:gd fmla="*/ 19 h 70" name="T25"/>
                <a:gd fmla="*/ 32 w 102" name="T26"/>
                <a:gd fmla="*/ 15 h 70" name="T27"/>
                <a:gd fmla="*/ 61 w 102" name="T28"/>
                <a:gd fmla="*/ 20 h 70" name="T29"/>
                <a:gd fmla="*/ 79 w 102" name="T30"/>
                <a:gd fmla="*/ 31 h 70" name="T31"/>
                <a:gd fmla="*/ 85 w 102" name="T32"/>
                <a:gd fmla="*/ 38 h 70" name="T33"/>
                <a:gd fmla="*/ 43 w 102" name="T34"/>
                <a:gd fmla="*/ 56 h 70" name="T35"/>
                <a:gd fmla="*/ 43 w 102" name="T36"/>
                <a:gd fmla="*/ 56 h 70" name="T37"/>
                <a:gd fmla="*/ 43 w 102" name="T38"/>
                <a:gd fmla="*/ 56 h 7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0" w="102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gdLst>
                <a:gd fmla="*/ 43 w 69" name="T0"/>
                <a:gd fmla="*/ 118 h 120" name="T1"/>
                <a:gd fmla="*/ 68 w 69" name="T2"/>
                <a:gd fmla="*/ 57 h 120" name="T3"/>
                <a:gd fmla="*/ 68 w 69" name="T4"/>
                <a:gd fmla="*/ 55 h 120" name="T5"/>
                <a:gd fmla="*/ 29 w 69" name="T6"/>
                <a:gd fmla="*/ 1 h 120" name="T7"/>
                <a:gd fmla="*/ 28 w 69" name="T8"/>
                <a:gd fmla="*/ 0 h 120" name="T9"/>
                <a:gd fmla="*/ 26 w 69" name="T10"/>
                <a:gd fmla="*/ 1 h 120" name="T11"/>
                <a:gd fmla="*/ 8 w 69" name="T12"/>
                <a:gd fmla="*/ 27 h 120" name="T13"/>
                <a:gd fmla="*/ 6 w 69" name="T14"/>
                <a:gd fmla="*/ 80 h 120" name="T15"/>
                <a:gd fmla="*/ 40 w 69" name="T16"/>
                <a:gd fmla="*/ 119 h 120" name="T17"/>
                <a:gd fmla="*/ 42 w 69" name="T18"/>
                <a:gd fmla="*/ 120 h 120" name="T19"/>
                <a:gd fmla="*/ 43 w 69" name="T20"/>
                <a:gd fmla="*/ 118 h 120" name="T21"/>
                <a:gd fmla="*/ 43 w 69" name="T22"/>
                <a:gd fmla="*/ 118 h 120" name="T23"/>
                <a:gd fmla="*/ 43 w 69" name="T24"/>
                <a:gd fmla="*/ 118 h 1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0" w="69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8" name="组合 47"/>
          <p:cNvGrpSpPr/>
          <p:nvPr/>
        </p:nvGrpSpPr>
        <p:grpSpPr>
          <a:xfrm>
            <a:off x="1815159" y="3654932"/>
            <a:ext cx="425378" cy="404678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gdLst>
                <a:gd fmla="*/ 38 w 49" name="T0"/>
                <a:gd fmla="*/ 11 h 49" name="T1"/>
                <a:gd fmla="*/ 3 w 49" name="T2"/>
                <a:gd fmla="*/ 7 h 49" name="T3"/>
                <a:gd fmla="*/ 2 w 49" name="T4"/>
                <a:gd fmla="*/ 15 h 49" name="T5"/>
                <a:gd fmla="*/ 34 w 49" name="T6"/>
                <a:gd fmla="*/ 47 h 49" name="T7"/>
                <a:gd fmla="*/ 42 w 49" name="T8"/>
                <a:gd fmla="*/ 46 h 49" name="T9"/>
                <a:gd fmla="*/ 38 w 49" name="T10"/>
                <a:gd fmla="*/ 11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gdLst>
                <a:gd fmla="*/ 134 w 147" name="T0"/>
                <a:gd fmla="*/ 115 h 151" name="T1"/>
                <a:gd fmla="*/ 147 w 147" name="T2"/>
                <a:gd fmla="*/ 72 h 151" name="T3"/>
                <a:gd fmla="*/ 75 w 147" name="T4"/>
                <a:gd fmla="*/ 0 h 151" name="T5"/>
                <a:gd fmla="*/ 74 w 147" name="T6"/>
                <a:gd fmla="*/ 0 h 151" name="T7"/>
                <a:gd fmla="*/ 3 w 147" name="T8"/>
                <a:gd fmla="*/ 72 h 151" name="T9"/>
                <a:gd fmla="*/ 15 w 147" name="T10"/>
                <a:gd fmla="*/ 112 h 151" name="T11"/>
                <a:gd fmla="*/ 2 w 147" name="T12"/>
                <a:gd fmla="*/ 137 h 151" name="T13"/>
                <a:gd fmla="*/ 6 w 147" name="T14"/>
                <a:gd fmla="*/ 150 h 151" name="T15"/>
                <a:gd fmla="*/ 11 w 147" name="T16"/>
                <a:gd fmla="*/ 151 h 151" name="T17"/>
                <a:gd fmla="*/ 20 w 147" name="T18"/>
                <a:gd fmla="*/ 146 h 151" name="T19"/>
                <a:gd fmla="*/ 29 w 147" name="T20"/>
                <a:gd fmla="*/ 128 h 151" name="T21"/>
                <a:gd fmla="*/ 74 w 147" name="T22"/>
                <a:gd fmla="*/ 145 h 151" name="T23"/>
                <a:gd fmla="*/ 75 w 147" name="T24"/>
                <a:gd fmla="*/ 145 h 151" name="T25"/>
                <a:gd fmla="*/ 119 w 147" name="T26"/>
                <a:gd fmla="*/ 129 h 151" name="T27"/>
                <a:gd fmla="*/ 127 w 147" name="T28"/>
                <a:gd fmla="*/ 146 h 151" name="T29"/>
                <a:gd fmla="*/ 136 w 147" name="T30"/>
                <a:gd fmla="*/ 151 h 151" name="T31"/>
                <a:gd fmla="*/ 141 w 147" name="T32"/>
                <a:gd fmla="*/ 150 h 151" name="T33"/>
                <a:gd fmla="*/ 145 w 147" name="T34"/>
                <a:gd fmla="*/ 137 h 151" name="T35"/>
                <a:gd fmla="*/ 134 w 147" name="T36"/>
                <a:gd fmla="*/ 115 h 151" name="T37"/>
                <a:gd fmla="*/ 75 w 147" name="T38"/>
                <a:gd fmla="*/ 125 h 151" name="T39"/>
                <a:gd fmla="*/ 74 w 147" name="T40"/>
                <a:gd fmla="*/ 125 h 151" name="T41"/>
                <a:gd fmla="*/ 22 w 147" name="T42"/>
                <a:gd fmla="*/ 72 h 151" name="T43"/>
                <a:gd fmla="*/ 74 w 147" name="T44"/>
                <a:gd fmla="*/ 20 h 151" name="T45"/>
                <a:gd fmla="*/ 75 w 147" name="T46"/>
                <a:gd fmla="*/ 19 h 151" name="T47"/>
                <a:gd fmla="*/ 128 w 147" name="T48"/>
                <a:gd fmla="*/ 72 h 151" name="T49"/>
                <a:gd fmla="*/ 75 w 147" name="T50"/>
                <a:gd fmla="*/ 125 h 15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51" w="147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gdLst>
                <a:gd fmla="*/ 30 w 35" name="T0"/>
                <a:gd fmla="*/ 0 h 63" name="T1"/>
                <a:gd fmla="*/ 29 w 35" name="T2"/>
                <a:gd fmla="*/ 0 h 63" name="T3"/>
                <a:gd fmla="*/ 24 w 35" name="T4"/>
                <a:gd fmla="*/ 6 h 63" name="T5"/>
                <a:gd fmla="*/ 24 w 35" name="T6"/>
                <a:gd fmla="*/ 27 h 63" name="T7"/>
                <a:gd fmla="*/ 2 w 35" name="T8"/>
                <a:gd fmla="*/ 54 h 63" name="T9"/>
                <a:gd fmla="*/ 3 w 35" name="T10"/>
                <a:gd fmla="*/ 61 h 63" name="T11"/>
                <a:gd fmla="*/ 6 w 35" name="T12"/>
                <a:gd fmla="*/ 63 h 63" name="T13"/>
                <a:gd fmla="*/ 10 w 35" name="T14"/>
                <a:gd fmla="*/ 61 h 63" name="T15"/>
                <a:gd fmla="*/ 29 w 35" name="T16"/>
                <a:gd fmla="*/ 39 h 63" name="T17"/>
                <a:gd fmla="*/ 33 w 35" name="T18"/>
                <a:gd fmla="*/ 34 h 63" name="T19"/>
                <a:gd fmla="*/ 35 w 35" name="T20"/>
                <a:gd fmla="*/ 29 h 63" name="T21"/>
                <a:gd fmla="*/ 35 w 35" name="T22"/>
                <a:gd fmla="*/ 6 h 63" name="T23"/>
                <a:gd fmla="*/ 30 w 35" name="T24"/>
                <a:gd fmla="*/ 0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35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gdLst>
                <a:gd fmla="*/ 11 w 49" name="T0"/>
                <a:gd fmla="*/ 11 h 49" name="T1"/>
                <a:gd fmla="*/ 7 w 49" name="T2"/>
                <a:gd fmla="*/ 46 h 49" name="T3"/>
                <a:gd fmla="*/ 14 w 49" name="T4"/>
                <a:gd fmla="*/ 47 h 49" name="T5"/>
                <a:gd fmla="*/ 46 w 49" name="T6"/>
                <a:gd fmla="*/ 15 h 49" name="T7"/>
                <a:gd fmla="*/ 45 w 49" name="T8"/>
                <a:gd fmla="*/ 7 h 49" name="T9"/>
                <a:gd fmla="*/ 11 w 49" name="T10"/>
                <a:gd fmla="*/ 11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1320" y="1594421"/>
            <a:ext cx="5123436" cy="5263579"/>
            <a:chOff x="6751320" y="1594421"/>
            <a:chExt cx="5123436" cy="5263579"/>
          </a:xfrm>
        </p:grpSpPr>
        <p:pic>
          <p:nvPicPr>
            <p:cNvPr id="13" name="H0009(S3).png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5430" r="7008" t="18610"/>
            <a:stretch>
              <a:fillRect/>
            </a:stretch>
          </p:blipFill>
          <p:spPr bwMode="auto">
            <a:xfrm>
              <a:off x="6751320" y="1594421"/>
              <a:ext cx="5123436" cy="526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l="22320" r="38120"/>
            <a:stretch>
              <a:fillRect/>
            </a:stretch>
          </p:blipFill>
          <p:spPr>
            <a:xfrm>
              <a:off x="7376160" y="1981200"/>
              <a:ext cx="1859280" cy="3311150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6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58" name="圆角矩形 5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</p:spTree>
    <p:extLst>
      <p:ext uri="{BB962C8B-B14F-4D97-AF65-F5344CB8AC3E}">
        <p14:creationId val="2649679785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50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5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55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5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60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6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1" spid="53"/>
      <p:bldP grpId="0" spid="54"/>
      <p:bldP grpId="1" spid="54"/>
      <p:bldP grpId="0" spid="58"/>
      <p:bldP grpId="1" spid="58"/>
      <p:bldP grpId="0" spid="5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5"/>
          <p:cNvSpPr/>
          <p:nvPr/>
        </p:nvSpPr>
        <p:spPr bwMode="auto">
          <a:xfrm>
            <a:off x="5365750" y="1640806"/>
            <a:ext cx="1414463" cy="1225550"/>
          </a:xfrm>
          <a:custGeom>
            <a:gdLst>
              <a:gd fmla="*/ 314 w 375" name="T0"/>
              <a:gd fmla="*/ 326 h 326" name="T1"/>
              <a:gd fmla="*/ 375 w 375" name="T2"/>
              <a:gd fmla="*/ 187 h 326" name="T3"/>
              <a:gd fmla="*/ 188 w 375" name="T4"/>
              <a:gd fmla="*/ 0 h 326" name="T5"/>
              <a:gd fmla="*/ 0 w 375" name="T6"/>
              <a:gd fmla="*/ 187 h 326" name="T7"/>
              <a:gd fmla="*/ 61 w 375" name="T8"/>
              <a:gd fmla="*/ 326 h 326" name="T9"/>
              <a:gd fmla="*/ 188 w 375" name="T10"/>
              <a:gd fmla="*/ 278 h 326" name="T11"/>
              <a:gd fmla="*/ 314 w 375" name="T12"/>
              <a:gd fmla="*/ 326 h 32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6" w="375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365750" y="2866356"/>
            <a:ext cx="1414463" cy="1044575"/>
          </a:xfrm>
          <a:custGeom>
            <a:gdLst>
              <a:gd fmla="*/ 375 w 375" name="T0"/>
              <a:gd fmla="*/ 139 h 278" name="T1"/>
              <a:gd fmla="*/ 314 w 375" name="T2"/>
              <a:gd fmla="*/ 0 h 278" name="T3"/>
              <a:gd fmla="*/ 188 w 375" name="T4"/>
              <a:gd fmla="*/ 49 h 278" name="T5"/>
              <a:gd fmla="*/ 61 w 375" name="T6"/>
              <a:gd fmla="*/ 0 h 278" name="T7"/>
              <a:gd fmla="*/ 0 w 375" name="T8"/>
              <a:gd fmla="*/ 139 h 278" name="T9"/>
              <a:gd fmla="*/ 61 w 375" name="T10"/>
              <a:gd fmla="*/ 278 h 278" name="T11"/>
              <a:gd fmla="*/ 188 w 375" name="T12"/>
              <a:gd fmla="*/ 230 h 278" name="T13"/>
              <a:gd fmla="*/ 314 w 375" name="T14"/>
              <a:gd fmla="*/ 278 h 278" name="T15"/>
              <a:gd fmla="*/ 375 w 375" name="T16"/>
              <a:gd fmla="*/ 139 h 27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78" w="375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595938" y="2685381"/>
            <a:ext cx="954088" cy="365125"/>
          </a:xfrm>
          <a:custGeom>
            <a:gdLst>
              <a:gd fmla="*/ 253 w 253" name="T0"/>
              <a:gd fmla="*/ 48 h 97" name="T1"/>
              <a:gd fmla="*/ 127 w 253" name="T2"/>
              <a:gd fmla="*/ 0 h 97" name="T3"/>
              <a:gd fmla="*/ 0 w 253" name="T4"/>
              <a:gd fmla="*/ 48 h 97" name="T5"/>
              <a:gd fmla="*/ 127 w 253" name="T6"/>
              <a:gd fmla="*/ 97 h 97" name="T7"/>
              <a:gd fmla="*/ 253 w 253" name="T8"/>
              <a:gd fmla="*/ 48 h 9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7" w="253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8"/>
          <p:cNvSpPr/>
          <p:nvPr/>
        </p:nvSpPr>
        <p:spPr bwMode="auto">
          <a:xfrm>
            <a:off x="5365750" y="3910931"/>
            <a:ext cx="1414463" cy="1046162"/>
          </a:xfrm>
          <a:custGeom>
            <a:gdLst>
              <a:gd fmla="*/ 61 w 375" name="T0"/>
              <a:gd fmla="*/ 0 h 278" name="T1"/>
              <a:gd fmla="*/ 0 w 375" name="T2"/>
              <a:gd fmla="*/ 139 h 278" name="T3"/>
              <a:gd fmla="*/ 61 w 375" name="T4"/>
              <a:gd fmla="*/ 278 h 278" name="T5"/>
              <a:gd fmla="*/ 188 w 375" name="T6"/>
              <a:gd fmla="*/ 230 h 278" name="T7"/>
              <a:gd fmla="*/ 314 w 375" name="T8"/>
              <a:gd fmla="*/ 278 h 278" name="T9"/>
              <a:gd fmla="*/ 375 w 375" name="T10"/>
              <a:gd fmla="*/ 139 h 278" name="T11"/>
              <a:gd fmla="*/ 314 w 375" name="T12"/>
              <a:gd fmla="*/ 0 h 278" name="T13"/>
              <a:gd fmla="*/ 188 w 375" name="T14"/>
              <a:gd fmla="*/ 49 h 278" name="T15"/>
              <a:gd fmla="*/ 61 w 375" name="T16"/>
              <a:gd fmla="*/ 0 h 27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78" w="375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5595938" y="3731543"/>
            <a:ext cx="954088" cy="363537"/>
          </a:xfrm>
          <a:custGeom>
            <a:gdLst>
              <a:gd fmla="*/ 0 w 253" name="T0"/>
              <a:gd fmla="*/ 48 h 97" name="T1"/>
              <a:gd fmla="*/ 127 w 253" name="T2"/>
              <a:gd fmla="*/ 97 h 97" name="T3"/>
              <a:gd fmla="*/ 253 w 253" name="T4"/>
              <a:gd fmla="*/ 48 h 97" name="T5"/>
              <a:gd fmla="*/ 127 w 253" name="T6"/>
              <a:gd fmla="*/ 0 h 97" name="T7"/>
              <a:gd fmla="*/ 0 w 253" name="T8"/>
              <a:gd fmla="*/ 48 h 9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7" w="253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10"/>
          <p:cNvSpPr/>
          <p:nvPr/>
        </p:nvSpPr>
        <p:spPr bwMode="auto">
          <a:xfrm>
            <a:off x="5365750" y="4957093"/>
            <a:ext cx="1414463" cy="1228725"/>
          </a:xfrm>
          <a:custGeom>
            <a:gdLst>
              <a:gd fmla="*/ 61 w 375" name="T0"/>
              <a:gd fmla="*/ 0 h 327" name="T1"/>
              <a:gd fmla="*/ 0 w 375" name="T2"/>
              <a:gd fmla="*/ 139 h 327" name="T3"/>
              <a:gd fmla="*/ 188 w 375" name="T4"/>
              <a:gd fmla="*/ 327 h 327" name="T5"/>
              <a:gd fmla="*/ 375 w 375" name="T6"/>
              <a:gd fmla="*/ 139 h 327" name="T7"/>
              <a:gd fmla="*/ 314 w 375" name="T8"/>
              <a:gd fmla="*/ 0 h 327" name="T9"/>
              <a:gd fmla="*/ 188 w 375" name="T10"/>
              <a:gd fmla="*/ 49 h 327" name="T11"/>
              <a:gd fmla="*/ 61 w 375" name="T12"/>
              <a:gd fmla="*/ 0 h 32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7" w="375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5595938" y="4776118"/>
            <a:ext cx="954088" cy="365125"/>
          </a:xfrm>
          <a:custGeom>
            <a:gdLst>
              <a:gd fmla="*/ 0 w 253" name="T0"/>
              <a:gd fmla="*/ 48 h 97" name="T1"/>
              <a:gd fmla="*/ 127 w 253" name="T2"/>
              <a:gd fmla="*/ 97 h 97" name="T3"/>
              <a:gd fmla="*/ 253 w 253" name="T4"/>
              <a:gd fmla="*/ 48 h 97" name="T5"/>
              <a:gd fmla="*/ 127 w 253" name="T6"/>
              <a:gd fmla="*/ 0 h 97" name="T7"/>
              <a:gd fmla="*/ 0 w 253" name="T8"/>
              <a:gd fmla="*/ 48 h 9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7" w="253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5850201" y="2005768"/>
            <a:ext cx="445559" cy="428489"/>
            <a:chOff x="9791183" y="5224434"/>
            <a:chExt cx="645684" cy="620945"/>
          </a:xfrm>
          <a:solidFill>
            <a:srgbClr val="18478F"/>
          </a:soli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gdLst>
                <a:gd fmla="*/ 35 w 200" name="T0"/>
                <a:gd fmla="*/ 87 h 87" name="T1"/>
                <a:gd fmla="*/ 35 w 200" name="T2"/>
                <a:gd fmla="*/ 72 h 87" name="T3"/>
                <a:gd fmla="*/ 46 w 200" name="T4"/>
                <a:gd fmla="*/ 72 h 87" name="T5"/>
                <a:gd fmla="*/ 46 w 200" name="T6"/>
                <a:gd fmla="*/ 87 h 87" name="T7"/>
                <a:gd fmla="*/ 155 w 200" name="T8"/>
                <a:gd fmla="*/ 87 h 87" name="T9"/>
                <a:gd fmla="*/ 155 w 200" name="T10"/>
                <a:gd fmla="*/ 72 h 87" name="T11"/>
                <a:gd fmla="*/ 166 w 200" name="T12"/>
                <a:gd fmla="*/ 72 h 87" name="T13"/>
                <a:gd fmla="*/ 166 w 200" name="T14"/>
                <a:gd fmla="*/ 87 h 87" name="T15"/>
                <a:gd fmla="*/ 199 w 200" name="T16"/>
                <a:gd fmla="*/ 87 h 87" name="T17"/>
                <a:gd fmla="*/ 200 w 200" name="T18"/>
                <a:gd fmla="*/ 43 h 87" name="T19"/>
                <a:gd fmla="*/ 156 w 200" name="T20"/>
                <a:gd fmla="*/ 0 h 87" name="T21"/>
                <a:gd fmla="*/ 156 w 200" name="T22"/>
                <a:gd fmla="*/ 0 h 87" name="T23"/>
                <a:gd fmla="*/ 156 w 200" name="T24"/>
                <a:gd fmla="*/ 0 h 87" name="T25"/>
                <a:gd fmla="*/ 140 w 200" name="T26"/>
                <a:gd fmla="*/ 0 h 87" name="T27"/>
                <a:gd fmla="*/ 100 w 200" name="T28"/>
                <a:gd fmla="*/ 80 h 87" name="T29"/>
                <a:gd fmla="*/ 60 w 200" name="T30"/>
                <a:gd fmla="*/ 0 h 87" name="T31"/>
                <a:gd fmla="*/ 45 w 200" name="T32"/>
                <a:gd fmla="*/ 0 h 87" name="T33"/>
                <a:gd fmla="*/ 45 w 200" name="T34"/>
                <a:gd fmla="*/ 0 h 87" name="T35"/>
                <a:gd fmla="*/ 44 w 200" name="T36"/>
                <a:gd fmla="*/ 0 h 87" name="T37"/>
                <a:gd fmla="*/ 1 w 200" name="T38"/>
                <a:gd fmla="*/ 43 h 87" name="T39"/>
                <a:gd fmla="*/ 0 w 200" name="T40"/>
                <a:gd fmla="*/ 87 h 87" name="T41"/>
                <a:gd fmla="*/ 35 w 200" name="T42"/>
                <a:gd fmla="*/ 87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81429" y="4238516"/>
            <a:ext cx="561428" cy="426575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gdLst>
                <a:gd fmla="*/ 229 w 229" name="T0"/>
                <a:gd fmla="*/ 128 h 227" name="T1"/>
                <a:gd fmla="*/ 229 w 229" name="T2"/>
                <a:gd fmla="*/ 98 h 227" name="T3"/>
                <a:gd fmla="*/ 206 w 229" name="T4"/>
                <a:gd fmla="*/ 93 h 227" name="T5"/>
                <a:gd fmla="*/ 200 w 229" name="T6"/>
                <a:gd fmla="*/ 76 h 227" name="T7"/>
                <a:gd fmla="*/ 216 w 229" name="T8"/>
                <a:gd fmla="*/ 58 h 227" name="T9"/>
                <a:gd fmla="*/ 198 w 229" name="T10"/>
                <a:gd fmla="*/ 34 h 227" name="T11"/>
                <a:gd fmla="*/ 176 w 229" name="T12"/>
                <a:gd fmla="*/ 44 h 227" name="T13"/>
                <a:gd fmla="*/ 161 w 229" name="T14"/>
                <a:gd fmla="*/ 33 h 227" name="T15"/>
                <a:gd fmla="*/ 164 w 229" name="T16"/>
                <a:gd fmla="*/ 9 h 227" name="T17"/>
                <a:gd fmla="*/ 135 w 229" name="T18"/>
                <a:gd fmla="*/ 0 h 227" name="T19"/>
                <a:gd fmla="*/ 123 w 229" name="T20"/>
                <a:gd fmla="*/ 20 h 227" name="T21"/>
                <a:gd fmla="*/ 114 w 229" name="T22"/>
                <a:gd fmla="*/ 20 h 227" name="T23"/>
                <a:gd fmla="*/ 105 w 229" name="T24"/>
                <a:gd fmla="*/ 20 h 227" name="T25"/>
                <a:gd fmla="*/ 93 w 229" name="T26"/>
                <a:gd fmla="*/ 0 h 227" name="T27"/>
                <a:gd fmla="*/ 65 w 229" name="T28"/>
                <a:gd fmla="*/ 9 h 227" name="T29"/>
                <a:gd fmla="*/ 67 w 229" name="T30"/>
                <a:gd fmla="*/ 33 h 227" name="T31"/>
                <a:gd fmla="*/ 52 w 229" name="T32"/>
                <a:gd fmla="*/ 44 h 227" name="T33"/>
                <a:gd fmla="*/ 30 w 229" name="T34"/>
                <a:gd fmla="*/ 34 h 227" name="T35"/>
                <a:gd fmla="*/ 13 w 229" name="T36"/>
                <a:gd fmla="*/ 58 h 227" name="T37"/>
                <a:gd fmla="*/ 29 w 229" name="T38"/>
                <a:gd fmla="*/ 76 h 227" name="T39"/>
                <a:gd fmla="*/ 23 w 229" name="T40"/>
                <a:gd fmla="*/ 94 h 227" name="T41"/>
                <a:gd fmla="*/ 0 w 229" name="T42"/>
                <a:gd fmla="*/ 98 h 227" name="T43"/>
                <a:gd fmla="*/ 0 w 229" name="T44"/>
                <a:gd fmla="*/ 128 h 227" name="T45"/>
                <a:gd fmla="*/ 23 w 229" name="T46"/>
                <a:gd fmla="*/ 133 h 227" name="T47"/>
                <a:gd fmla="*/ 29 w 229" name="T48"/>
                <a:gd fmla="*/ 151 h 227" name="T49"/>
                <a:gd fmla="*/ 13 w 229" name="T50"/>
                <a:gd fmla="*/ 169 h 227" name="T51"/>
                <a:gd fmla="*/ 31 w 229" name="T52"/>
                <a:gd fmla="*/ 193 h 227" name="T53"/>
                <a:gd fmla="*/ 52 w 229" name="T54"/>
                <a:gd fmla="*/ 183 h 227" name="T55"/>
                <a:gd fmla="*/ 67 w 229" name="T56"/>
                <a:gd fmla="*/ 194 h 227" name="T57"/>
                <a:gd fmla="*/ 65 w 229" name="T58"/>
                <a:gd fmla="*/ 218 h 227" name="T59"/>
                <a:gd fmla="*/ 93 w 229" name="T60"/>
                <a:gd fmla="*/ 227 h 227" name="T61"/>
                <a:gd fmla="*/ 105 w 229" name="T62"/>
                <a:gd fmla="*/ 206 h 227" name="T63"/>
                <a:gd fmla="*/ 114 w 229" name="T64"/>
                <a:gd fmla="*/ 207 h 227" name="T65"/>
                <a:gd fmla="*/ 124 w 229" name="T66"/>
                <a:gd fmla="*/ 206 h 227" name="T67"/>
                <a:gd fmla="*/ 135 w 229" name="T68"/>
                <a:gd fmla="*/ 227 h 227" name="T69"/>
                <a:gd fmla="*/ 164 w 229" name="T70"/>
                <a:gd fmla="*/ 217 h 227" name="T71"/>
                <a:gd fmla="*/ 161 w 229" name="T72"/>
                <a:gd fmla="*/ 194 h 227" name="T73"/>
                <a:gd fmla="*/ 176 w 229" name="T74"/>
                <a:gd fmla="*/ 183 h 227" name="T75"/>
                <a:gd fmla="*/ 198 w 229" name="T76"/>
                <a:gd fmla="*/ 193 h 227" name="T77"/>
                <a:gd fmla="*/ 216 w 229" name="T78"/>
                <a:gd fmla="*/ 168 h 227" name="T79"/>
                <a:gd fmla="*/ 200 w 229" name="T80"/>
                <a:gd fmla="*/ 151 h 227" name="T81"/>
                <a:gd fmla="*/ 206 w 229" name="T82"/>
                <a:gd fmla="*/ 133 h 227" name="T83"/>
                <a:gd fmla="*/ 229 w 229" name="T84"/>
                <a:gd fmla="*/ 128 h 227" name="T85"/>
                <a:gd fmla="*/ 114 w 229" name="T86"/>
                <a:gd fmla="*/ 180 h 227" name="T87"/>
                <a:gd fmla="*/ 47 w 229" name="T88"/>
                <a:gd fmla="*/ 113 h 227" name="T89"/>
                <a:gd fmla="*/ 114 w 229" name="T90"/>
                <a:gd fmla="*/ 46 h 227" name="T91"/>
                <a:gd fmla="*/ 181 w 229" name="T92"/>
                <a:gd fmla="*/ 113 h 227" name="T93"/>
                <a:gd fmla="*/ 114 w 229" name="T94"/>
                <a:gd fmla="*/ 180 h 22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26" w="229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gdLst>
                <a:gd fmla="*/ 135 w 135" name="T0"/>
                <a:gd fmla="*/ 76 h 135" name="T1"/>
                <a:gd fmla="*/ 135 w 135" name="T2"/>
                <a:gd fmla="*/ 58 h 135" name="T3"/>
                <a:gd fmla="*/ 122 w 135" name="T4"/>
                <a:gd fmla="*/ 55 h 135" name="T5"/>
                <a:gd fmla="*/ 118 w 135" name="T6"/>
                <a:gd fmla="*/ 45 h 135" name="T7"/>
                <a:gd fmla="*/ 128 w 135" name="T8"/>
                <a:gd fmla="*/ 34 h 135" name="T9"/>
                <a:gd fmla="*/ 117 w 135" name="T10"/>
                <a:gd fmla="*/ 20 h 135" name="T11"/>
                <a:gd fmla="*/ 104 w 135" name="T12"/>
                <a:gd fmla="*/ 26 h 135" name="T13"/>
                <a:gd fmla="*/ 96 w 135" name="T14"/>
                <a:gd fmla="*/ 19 h 135" name="T15"/>
                <a:gd fmla="*/ 97 w 135" name="T16"/>
                <a:gd fmla="*/ 5 h 135" name="T17"/>
                <a:gd fmla="*/ 80 w 135" name="T18"/>
                <a:gd fmla="*/ 0 h 135" name="T19"/>
                <a:gd fmla="*/ 73 w 135" name="T20"/>
                <a:gd fmla="*/ 12 h 135" name="T21"/>
                <a:gd fmla="*/ 67 w 135" name="T22"/>
                <a:gd fmla="*/ 12 h 135" name="T23"/>
                <a:gd fmla="*/ 62 w 135" name="T24"/>
                <a:gd fmla="*/ 12 h 135" name="T25"/>
                <a:gd fmla="*/ 55 w 135" name="T26"/>
                <a:gd fmla="*/ 0 h 135" name="T27"/>
                <a:gd fmla="*/ 38 w 135" name="T28"/>
                <a:gd fmla="*/ 5 h 135" name="T29"/>
                <a:gd fmla="*/ 39 w 135" name="T30"/>
                <a:gd fmla="*/ 19 h 135" name="T31"/>
                <a:gd fmla="*/ 30 w 135" name="T32"/>
                <a:gd fmla="*/ 26 h 135" name="T33"/>
                <a:gd fmla="*/ 18 w 135" name="T34"/>
                <a:gd fmla="*/ 20 h 135" name="T35"/>
                <a:gd fmla="*/ 7 w 135" name="T36"/>
                <a:gd fmla="*/ 34 h 135" name="T37"/>
                <a:gd fmla="*/ 17 w 135" name="T38"/>
                <a:gd fmla="*/ 45 h 135" name="T39"/>
                <a:gd fmla="*/ 13 w 135" name="T40"/>
                <a:gd fmla="*/ 55 h 135" name="T41"/>
                <a:gd fmla="*/ 0 w 135" name="T42"/>
                <a:gd fmla="*/ 58 h 135" name="T43"/>
                <a:gd fmla="*/ 0 w 135" name="T44"/>
                <a:gd fmla="*/ 76 h 135" name="T45"/>
                <a:gd fmla="*/ 13 w 135" name="T46"/>
                <a:gd fmla="*/ 79 h 135" name="T47"/>
                <a:gd fmla="*/ 17 w 135" name="T48"/>
                <a:gd fmla="*/ 90 h 135" name="T49"/>
                <a:gd fmla="*/ 7 w 135" name="T50"/>
                <a:gd fmla="*/ 100 h 135" name="T51"/>
                <a:gd fmla="*/ 18 w 135" name="T52"/>
                <a:gd fmla="*/ 114 h 135" name="T53"/>
                <a:gd fmla="*/ 31 w 135" name="T54"/>
                <a:gd fmla="*/ 109 h 135" name="T55"/>
                <a:gd fmla="*/ 39 w 135" name="T56"/>
                <a:gd fmla="*/ 115 h 135" name="T57"/>
                <a:gd fmla="*/ 38 w 135" name="T58"/>
                <a:gd fmla="*/ 129 h 135" name="T59"/>
                <a:gd fmla="*/ 55 w 135" name="T60"/>
                <a:gd fmla="*/ 135 h 135" name="T61"/>
                <a:gd fmla="*/ 62 w 135" name="T62"/>
                <a:gd fmla="*/ 122 h 135" name="T63"/>
                <a:gd fmla="*/ 68 w 135" name="T64"/>
                <a:gd fmla="*/ 123 h 135" name="T65"/>
                <a:gd fmla="*/ 73 w 135" name="T66"/>
                <a:gd fmla="*/ 122 h 135" name="T67"/>
                <a:gd fmla="*/ 80 w 135" name="T68"/>
                <a:gd fmla="*/ 135 h 135" name="T69"/>
                <a:gd fmla="*/ 97 w 135" name="T70"/>
                <a:gd fmla="*/ 129 h 135" name="T71"/>
                <a:gd fmla="*/ 96 w 135" name="T72"/>
                <a:gd fmla="*/ 115 h 135" name="T73"/>
                <a:gd fmla="*/ 104 w 135" name="T74"/>
                <a:gd fmla="*/ 109 h 135" name="T75"/>
                <a:gd fmla="*/ 117 w 135" name="T76"/>
                <a:gd fmla="*/ 114 h 135" name="T77"/>
                <a:gd fmla="*/ 128 w 135" name="T78"/>
                <a:gd fmla="*/ 100 h 135" name="T79"/>
                <a:gd fmla="*/ 118 w 135" name="T80"/>
                <a:gd fmla="*/ 89 h 135" name="T81"/>
                <a:gd fmla="*/ 122 w 135" name="T82"/>
                <a:gd fmla="*/ 79 h 135" name="T83"/>
                <a:gd fmla="*/ 135 w 135" name="T84"/>
                <a:gd fmla="*/ 76 h 135" name="T85"/>
                <a:gd fmla="*/ 67 w 135" name="T86"/>
                <a:gd fmla="*/ 107 h 135" name="T87"/>
                <a:gd fmla="*/ 28 w 135" name="T88"/>
                <a:gd fmla="*/ 67 h 135" name="T89"/>
                <a:gd fmla="*/ 67 w 135" name="T90"/>
                <a:gd fmla="*/ 27 h 135" name="T91"/>
                <a:gd fmla="*/ 107 w 135" name="T92"/>
                <a:gd fmla="*/ 67 h 135" name="T93"/>
                <a:gd fmla="*/ 67 w 135" name="T94"/>
                <a:gd fmla="*/ 107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13472" y="5475272"/>
            <a:ext cx="364772" cy="361011"/>
            <a:chOff x="6967126" y="4092464"/>
            <a:chExt cx="453105" cy="448433"/>
          </a:xfrm>
          <a:solidFill>
            <a:srgbClr val="18478F"/>
          </a:solidFill>
        </p:grpSpPr>
        <p:sp>
          <p:nvSpPr>
            <p:cNvPr id="3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gdLst>
                <a:gd fmla="*/ 103 w 205" name="T0"/>
                <a:gd fmla="*/ 19 h 89" name="T1"/>
                <a:gd fmla="*/ 47 w 205" name="T2"/>
                <a:gd fmla="*/ 0 h 89" name="T3"/>
                <a:gd fmla="*/ 0 w 205" name="T4"/>
                <a:gd fmla="*/ 0 h 89" name="T5"/>
                <a:gd fmla="*/ 0 w 205" name="T6"/>
                <a:gd fmla="*/ 67 h 89" name="T7"/>
                <a:gd fmla="*/ 22 w 205" name="T8"/>
                <a:gd fmla="*/ 89 h 89" name="T9"/>
                <a:gd fmla="*/ 183 w 205" name="T10"/>
                <a:gd fmla="*/ 89 h 89" name="T11"/>
                <a:gd fmla="*/ 205 w 205" name="T12"/>
                <a:gd fmla="*/ 67 h 89" name="T13"/>
                <a:gd fmla="*/ 205 w 205" name="T14"/>
                <a:gd fmla="*/ 0 h 89" name="T15"/>
                <a:gd fmla="*/ 158 w 205" name="T16"/>
                <a:gd fmla="*/ 0 h 89" name="T17"/>
                <a:gd fmla="*/ 103 w 205" name="T18"/>
                <a:gd fmla="*/ 19 h 8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9" w="205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gdLst>
                <a:gd fmla="*/ 183 w 205" name="T0"/>
                <a:gd fmla="*/ 42 h 118" name="T1"/>
                <a:gd fmla="*/ 180 w 205" name="T2"/>
                <a:gd fmla="*/ 42 h 118" name="T3"/>
                <a:gd fmla="*/ 154 w 205" name="T4"/>
                <a:gd fmla="*/ 42 h 118" name="T5"/>
                <a:gd fmla="*/ 154 w 205" name="T6"/>
                <a:gd fmla="*/ 22 h 118" name="T7"/>
                <a:gd fmla="*/ 132 w 205" name="T8"/>
                <a:gd fmla="*/ 0 h 118" name="T9"/>
                <a:gd fmla="*/ 73 w 205" name="T10"/>
                <a:gd fmla="*/ 0 h 118" name="T11"/>
                <a:gd fmla="*/ 51 w 205" name="T12"/>
                <a:gd fmla="*/ 22 h 118" name="T13"/>
                <a:gd fmla="*/ 51 w 205" name="T14"/>
                <a:gd fmla="*/ 42 h 118" name="T15"/>
                <a:gd fmla="*/ 25 w 205" name="T16"/>
                <a:gd fmla="*/ 42 h 118" name="T17"/>
                <a:gd fmla="*/ 22 w 205" name="T18"/>
                <a:gd fmla="*/ 42 h 118" name="T19"/>
                <a:gd fmla="*/ 0 w 205" name="T20"/>
                <a:gd fmla="*/ 64 h 118" name="T21"/>
                <a:gd fmla="*/ 0 w 205" name="T22"/>
                <a:gd fmla="*/ 101 h 118" name="T23"/>
                <a:gd fmla="*/ 54 w 205" name="T24"/>
                <a:gd fmla="*/ 101 h 118" name="T25"/>
                <a:gd fmla="*/ 103 w 205" name="T26"/>
                <a:gd fmla="*/ 118 h 118" name="T27"/>
                <a:gd fmla="*/ 151 w 205" name="T28"/>
                <a:gd fmla="*/ 101 h 118" name="T29"/>
                <a:gd fmla="*/ 205 w 205" name="T30"/>
                <a:gd fmla="*/ 101 h 118" name="T31"/>
                <a:gd fmla="*/ 205 w 205" name="T32"/>
                <a:gd fmla="*/ 64 h 118" name="T33"/>
                <a:gd fmla="*/ 183 w 205" name="T34"/>
                <a:gd fmla="*/ 42 h 118" name="T35"/>
                <a:gd fmla="*/ 67 w 205" name="T36"/>
                <a:gd fmla="*/ 26 h 118" name="T37"/>
                <a:gd fmla="*/ 67 w 205" name="T38"/>
                <a:gd fmla="*/ 22 h 118" name="T39"/>
                <a:gd fmla="*/ 73 w 205" name="T40"/>
                <a:gd fmla="*/ 17 h 118" name="T41"/>
                <a:gd fmla="*/ 132 w 205" name="T42"/>
                <a:gd fmla="*/ 17 h 118" name="T43"/>
                <a:gd fmla="*/ 138 w 205" name="T44"/>
                <a:gd fmla="*/ 22 h 118" name="T45"/>
                <a:gd fmla="*/ 138 w 205" name="T46"/>
                <a:gd fmla="*/ 26 h 118" name="T47"/>
                <a:gd fmla="*/ 138 w 205" name="T48"/>
                <a:gd fmla="*/ 42 h 118" name="T49"/>
                <a:gd fmla="*/ 67 w 205" name="T50"/>
                <a:gd fmla="*/ 42 h 118" name="T51"/>
                <a:gd fmla="*/ 67 w 205" name="T52"/>
                <a:gd fmla="*/ 26 h 118" name="T53"/>
                <a:gd fmla="*/ 101 w 205" name="T54"/>
                <a:gd fmla="*/ 101 h 118" name="T55"/>
                <a:gd fmla="*/ 85 w 205" name="T56"/>
                <a:gd fmla="*/ 86 h 118" name="T57"/>
                <a:gd fmla="*/ 101 w 205" name="T58"/>
                <a:gd fmla="*/ 70 h 118" name="T59"/>
                <a:gd fmla="*/ 117 w 205" name="T60"/>
                <a:gd fmla="*/ 86 h 118" name="T61"/>
                <a:gd fmla="*/ 101 w 205" name="T62"/>
                <a:gd fmla="*/ 101 h 11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8" w="205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5340" y="3260152"/>
            <a:ext cx="375609" cy="359225"/>
            <a:chOff x="1004888" y="993775"/>
            <a:chExt cx="2438400" cy="2332038"/>
          </a:xfrm>
          <a:solidFill>
            <a:srgbClr val="18478F"/>
          </a:soli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gdLst>
                <a:gd fmla="*/ 206 w 413" name="T0"/>
                <a:gd fmla="*/ 413 h 413" name="T1"/>
                <a:gd fmla="*/ 0 w 413" name="T2"/>
                <a:gd fmla="*/ 0 h 413" name="T3"/>
                <a:gd fmla="*/ 413 w 413" name="T4"/>
                <a:gd fmla="*/ 0 h 413" name="T5"/>
                <a:gd fmla="*/ 206 w 413" name="T6"/>
                <a:gd fmla="*/ 413 h 4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12" w="412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gdLst>
                <a:gd fmla="*/ 290196 w 2438400" name="connsiteX0"/>
                <a:gd fmla="*/ 0 h 1774825" name="connsiteY0"/>
                <a:gd fmla="*/ 2151973 w 2438400" name="connsiteX1"/>
                <a:gd fmla="*/ 0 h 1774825" name="connsiteY1"/>
                <a:gd fmla="*/ 2438400 w 2438400" name="connsiteX2"/>
                <a:gd fmla="*/ 286384 h 1774825" name="connsiteY2"/>
                <a:gd fmla="*/ 2438400 w 2438400" name="connsiteX3"/>
                <a:gd fmla="*/ 1484673 h 1774825" name="connsiteY3"/>
                <a:gd fmla="*/ 2151973 w 2438400" name="connsiteX4"/>
                <a:gd fmla="*/ 1774825 h 1774825" name="connsiteY4"/>
                <a:gd fmla="*/ 290196 w 2438400" name="connsiteX5"/>
                <a:gd fmla="*/ 1774825 h 1774825" name="connsiteY5"/>
                <a:gd fmla="*/ 0 w 2438400" name="connsiteX6"/>
                <a:gd fmla="*/ 1484673 h 1774825" name="connsiteY6"/>
                <a:gd fmla="*/ 0 w 2438400" name="connsiteX7"/>
                <a:gd fmla="*/ 286384 h 1774825" name="connsiteY7"/>
                <a:gd fmla="*/ 290196 w 2438400" name="connsiteX8"/>
                <a:gd fmla="*/ 0 h 1774825" name="connsiteY8"/>
                <a:gd fmla="*/ 471488 w 2438400" name="connsiteX9"/>
                <a:gd fmla="*/ 425450 h 1774825" name="connsiteY9"/>
                <a:gd fmla="*/ 471488 w 2438400" name="connsiteX10"/>
                <a:gd fmla="*/ 598488 h 1774825" name="connsiteY10"/>
                <a:gd fmla="*/ 1971676 w 2438400" name="connsiteX11"/>
                <a:gd fmla="*/ 598488 h 1774825" name="connsiteY11"/>
                <a:gd fmla="*/ 1971676 w 2438400" name="connsiteX12"/>
                <a:gd fmla="*/ 425450 h 1774825" name="connsiteY12"/>
                <a:gd fmla="*/ 471488 w 2438400" name="connsiteX13"/>
                <a:gd fmla="*/ 425450 h 1774825" name="connsiteY13"/>
                <a:gd fmla="*/ 471488 w 2438400" name="connsiteX14"/>
                <a:gd fmla="*/ 801688 h 1774825" name="connsiteY14"/>
                <a:gd fmla="*/ 471488 w 2438400" name="connsiteX15"/>
                <a:gd fmla="*/ 971551 h 1774825" name="connsiteY15"/>
                <a:gd fmla="*/ 1971676 w 2438400" name="connsiteX16"/>
                <a:gd fmla="*/ 971551 h 1774825" name="connsiteY16"/>
                <a:gd fmla="*/ 1971676 w 2438400" name="connsiteX17"/>
                <a:gd fmla="*/ 801688 h 1774825" name="connsiteY17"/>
                <a:gd fmla="*/ 471488 w 2438400" name="connsiteX18"/>
                <a:gd fmla="*/ 801688 h 1774825" name="connsiteY18"/>
                <a:gd fmla="*/ 471488 w 2438400" name="connsiteX19"/>
                <a:gd fmla="*/ 1174750 h 1774825" name="connsiteY19"/>
                <a:gd fmla="*/ 471488 w 2438400" name="connsiteX20"/>
                <a:gd fmla="*/ 1347788 h 1774825" name="connsiteY20"/>
                <a:gd fmla="*/ 1971676 w 2438400" name="connsiteX21"/>
                <a:gd fmla="*/ 1347788 h 1774825" name="connsiteY21"/>
                <a:gd fmla="*/ 1971676 w 2438400" name="connsiteX22"/>
                <a:gd fmla="*/ 1174750 h 1774825" name="connsiteY22"/>
                <a:gd fmla="*/ 471488 w 2438400" name="connsiteX23"/>
                <a:gd fmla="*/ 1174750 h 1774825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74825" w="2438400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7" name="Rectangle 89"/>
          <p:cNvSpPr/>
          <p:nvPr/>
        </p:nvSpPr>
        <p:spPr>
          <a:xfrm>
            <a:off x="7477136" y="2836959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8" name="Rectangle 89"/>
          <p:cNvSpPr/>
          <p:nvPr/>
        </p:nvSpPr>
        <p:spPr>
          <a:xfrm>
            <a:off x="1209314" y="1767774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9" name="Rectangle 89"/>
          <p:cNvSpPr/>
          <p:nvPr/>
        </p:nvSpPr>
        <p:spPr>
          <a:xfrm>
            <a:off x="7477136" y="4952306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0" name="Rectangle 89"/>
          <p:cNvSpPr/>
          <p:nvPr/>
        </p:nvSpPr>
        <p:spPr>
          <a:xfrm>
            <a:off x="1209314" y="3883121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2" name="椭圆 1"/>
          <p:cNvSpPr/>
          <p:nvPr/>
        </p:nvSpPr>
        <p:spPr>
          <a:xfrm>
            <a:off x="4937841" y="2190967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/>
          <p:nvPr/>
        </p:nvSpPr>
        <p:spPr>
          <a:xfrm>
            <a:off x="7049226" y="3229748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椭圆 41"/>
          <p:cNvSpPr/>
          <p:nvPr/>
        </p:nvSpPr>
        <p:spPr>
          <a:xfrm>
            <a:off x="4937841" y="4334321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>
            <a:off x="7049226" y="5373102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7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49" name="圆角矩形 4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</p:spTree>
    <p:extLst>
      <p:ext uri="{BB962C8B-B14F-4D97-AF65-F5344CB8AC3E}">
        <p14:creationId val="2732624433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9"/>
      <p:bldP grpId="0" spid="20"/>
      <p:bldP grpId="0" spid="37"/>
      <p:bldP grpId="0" spid="38"/>
      <p:bldP grpId="0" spid="39"/>
      <p:bldP grpId="0" spid="40"/>
      <p:bldP grpId="0" spid="2"/>
      <p:bldP grpId="0" spid="41"/>
      <p:bldP grpId="0" spid="42"/>
      <p:bldP grpId="0" spid="43"/>
      <p:bldP grpId="0" spid="44"/>
      <p:bldP grpId="1" spid="44"/>
      <p:bldP grpId="0" spid="45"/>
      <p:bldP grpId="1" spid="45"/>
      <p:bldP grpId="0" spid="49"/>
      <p:bldP grpId="1" spid="49"/>
      <p:bldP grpId="0" spid="5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任意多边形 35"/>
          <p:cNvSpPr/>
          <p:nvPr/>
        </p:nvSpPr>
        <p:spPr>
          <a:xfrm>
            <a:off x="5233535" y="1063566"/>
            <a:ext cx="1560077" cy="2470120"/>
          </a:xfrm>
          <a:custGeom>
            <a:gdLst>
              <a:gd fmla="*/ 662731 w 1308684" name="connsiteX0"/>
              <a:gd fmla="*/ 2072081 h 2072081" name="connsiteY0"/>
              <a:gd fmla="*/ 0 w 1308684" name="connsiteX1"/>
              <a:gd fmla="*/ 1442907 h 2072081" name="connsiteY1"/>
              <a:gd fmla="*/ 0 w 1308684" name="connsiteX2"/>
              <a:gd fmla="*/ 0 h 2072081" name="connsiteY2"/>
              <a:gd fmla="*/ 671120 w 1308684" name="connsiteX3"/>
              <a:gd fmla="*/ 662731 h 2072081" name="connsiteY3"/>
              <a:gd fmla="*/ 1308684 w 1308684" name="connsiteX4"/>
              <a:gd fmla="*/ 25167 h 2072081" name="connsiteY4"/>
              <a:gd fmla="*/ 1308684 w 1308684" name="connsiteX5"/>
              <a:gd fmla="*/ 1442907 h 2072081" name="connsiteY5"/>
              <a:gd fmla="*/ 662731 w 1308684" name="connsiteX6"/>
              <a:gd fmla="*/ 2072081 h 207208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072081" w="1308684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88900" dir="13500000" dist="381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5176811" y="1275413"/>
            <a:ext cx="1722498" cy="1722682"/>
          </a:xfrm>
          <a:custGeom>
            <a:gdLst>
              <a:gd fmla="*/ 39400 w 1444932" name="connsiteX0"/>
              <a:gd fmla="*/ 39554 h 1445086" name="connsiteY0"/>
              <a:gd fmla="*/ 134519 w 1444932" name="connsiteX1"/>
              <a:gd fmla="*/ 155 h 1445086" name="connsiteY1"/>
              <a:gd fmla="*/ 894281 w 1444932" name="connsiteX2"/>
              <a:gd fmla="*/ 155 h 1445086" name="connsiteY2"/>
              <a:gd fmla="*/ 905823 w 1444932" name="connsiteX3"/>
              <a:gd fmla="*/ 2485 h 1445086" name="connsiteY3"/>
              <a:gd fmla="*/ 905881 w 1444932" name="connsiteX4"/>
              <a:gd fmla="*/ 154 h 1445086" name="connsiteY4"/>
              <a:gd fmla="*/ 1431928 w 1444932" name="connsiteX5"/>
              <a:gd fmla="*/ 427073 h 1445086" name="connsiteY5"/>
              <a:gd fmla="*/ 1439322 w 1444932" name="connsiteX6"/>
              <a:gd fmla="*/ 523015 h 1445086" name="connsiteY6"/>
              <a:gd fmla="*/ 1444932 w 1444932" name="connsiteX7"/>
              <a:gd fmla="*/ 550805 h 1445086" name="connsiteY7"/>
              <a:gd fmla="*/ 1444932 w 1444932" name="connsiteX8"/>
              <a:gd fmla="*/ 1310567 h 1445086" name="connsiteY8"/>
              <a:gd fmla="*/ 1310414 w 1444932" name="connsiteX9"/>
              <a:gd fmla="*/ 1445086 h 1445086" name="connsiteY9"/>
              <a:gd fmla="*/ 1175895 w 1444932" name="connsiteX10"/>
              <a:gd fmla="*/ 1310567 h 1445086" name="connsiteY10"/>
              <a:gd fmla="*/ 1175894 w 1444932" name="connsiteX11"/>
              <a:gd fmla="*/ 550805 h 1445086" name="connsiteY11"/>
              <a:gd fmla="*/ 1176924 w 1444932" name="connsiteX12"/>
              <a:gd fmla="*/ 545705 h 1445086" name="connsiteY12"/>
              <a:gd fmla="*/ 1175290 w 1444932" name="connsiteX13"/>
              <a:gd fmla="*/ 545705 h 1445086" name="connsiteY13"/>
              <a:gd fmla="*/ 899147 w 1444932" name="connsiteX14"/>
              <a:gd fmla="*/ 269562 h 1445086" name="connsiteY14"/>
              <a:gd fmla="*/ 899181 w 1444932" name="connsiteX15"/>
              <a:gd fmla="*/ 268204 h 1445086" name="connsiteY15"/>
              <a:gd fmla="*/ 894281 w 1444932" name="connsiteX16"/>
              <a:gd fmla="*/ 269193 h 1445086" name="connsiteY16"/>
              <a:gd fmla="*/ 134519 w 1444932" name="connsiteX17"/>
              <a:gd fmla="*/ 269193 h 1445086" name="connsiteY17"/>
              <a:gd fmla="*/ 0 w 1444932" name="connsiteX18"/>
              <a:gd fmla="*/ 134674 h 1445086" name="connsiteY18"/>
              <a:gd fmla="*/ 39400 w 1444932" name="connsiteX19"/>
              <a:gd fmla="*/ 39554 h 1445086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445086" w="1444932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6722440" y="2544135"/>
            <a:ext cx="1560077" cy="2470120"/>
          </a:xfrm>
          <a:custGeom>
            <a:gdLst>
              <a:gd fmla="*/ 662731 w 1308684" name="connsiteX0"/>
              <a:gd fmla="*/ 2072081 h 2072081" name="connsiteY0"/>
              <a:gd fmla="*/ 0 w 1308684" name="connsiteX1"/>
              <a:gd fmla="*/ 1442907 h 2072081" name="connsiteY1"/>
              <a:gd fmla="*/ 0 w 1308684" name="connsiteX2"/>
              <a:gd fmla="*/ 0 h 2072081" name="connsiteY2"/>
              <a:gd fmla="*/ 671120 w 1308684" name="connsiteX3"/>
              <a:gd fmla="*/ 662731 h 2072081" name="connsiteY3"/>
              <a:gd fmla="*/ 1308684 w 1308684" name="connsiteX4"/>
              <a:gd fmla="*/ 25167 h 2072081" name="connsiteY4"/>
              <a:gd fmla="*/ 1308684 w 1308684" name="connsiteX5"/>
              <a:gd fmla="*/ 1442907 h 2072081" name="connsiteY5"/>
              <a:gd fmla="*/ 662731 w 1308684" name="connsiteX6"/>
              <a:gd fmla="*/ 2072081 h 207208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072081" w="1308684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88900" dir="13500000" dist="381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6803102" y="2942341"/>
            <a:ext cx="1722498" cy="1722682"/>
          </a:xfrm>
          <a:custGeom>
            <a:gdLst>
              <a:gd fmla="*/ 39400 w 1444932" name="connsiteX0"/>
              <a:gd fmla="*/ 39554 h 1445086" name="connsiteY0"/>
              <a:gd fmla="*/ 134519 w 1444932" name="connsiteX1"/>
              <a:gd fmla="*/ 155 h 1445086" name="connsiteY1"/>
              <a:gd fmla="*/ 894281 w 1444932" name="connsiteX2"/>
              <a:gd fmla="*/ 155 h 1445086" name="connsiteY2"/>
              <a:gd fmla="*/ 905823 w 1444932" name="connsiteX3"/>
              <a:gd fmla="*/ 2485 h 1445086" name="connsiteY3"/>
              <a:gd fmla="*/ 905881 w 1444932" name="connsiteX4"/>
              <a:gd fmla="*/ 154 h 1445086" name="connsiteY4"/>
              <a:gd fmla="*/ 1431928 w 1444932" name="connsiteX5"/>
              <a:gd fmla="*/ 427073 h 1445086" name="connsiteY5"/>
              <a:gd fmla="*/ 1439322 w 1444932" name="connsiteX6"/>
              <a:gd fmla="*/ 523015 h 1445086" name="connsiteY6"/>
              <a:gd fmla="*/ 1444932 w 1444932" name="connsiteX7"/>
              <a:gd fmla="*/ 550805 h 1445086" name="connsiteY7"/>
              <a:gd fmla="*/ 1444932 w 1444932" name="connsiteX8"/>
              <a:gd fmla="*/ 1310567 h 1445086" name="connsiteY8"/>
              <a:gd fmla="*/ 1310414 w 1444932" name="connsiteX9"/>
              <a:gd fmla="*/ 1445086 h 1445086" name="connsiteY9"/>
              <a:gd fmla="*/ 1175895 w 1444932" name="connsiteX10"/>
              <a:gd fmla="*/ 1310567 h 1445086" name="connsiteY10"/>
              <a:gd fmla="*/ 1175894 w 1444932" name="connsiteX11"/>
              <a:gd fmla="*/ 550805 h 1445086" name="connsiteY11"/>
              <a:gd fmla="*/ 1176924 w 1444932" name="connsiteX12"/>
              <a:gd fmla="*/ 545705 h 1445086" name="connsiteY12"/>
              <a:gd fmla="*/ 1175290 w 1444932" name="connsiteX13"/>
              <a:gd fmla="*/ 545705 h 1445086" name="connsiteY13"/>
              <a:gd fmla="*/ 899147 w 1444932" name="connsiteX14"/>
              <a:gd fmla="*/ 269562 h 1445086" name="connsiteY14"/>
              <a:gd fmla="*/ 899181 w 1444932" name="connsiteX15"/>
              <a:gd fmla="*/ 268204 h 1445086" name="connsiteY15"/>
              <a:gd fmla="*/ 894281 w 1444932" name="connsiteX16"/>
              <a:gd fmla="*/ 269193 h 1445086" name="connsiteY16"/>
              <a:gd fmla="*/ 134519 w 1444932" name="connsiteX17"/>
              <a:gd fmla="*/ 269193 h 1445086" name="connsiteY17"/>
              <a:gd fmla="*/ 0 w 1444932" name="connsiteX18"/>
              <a:gd fmla="*/ 134674 h 1445086" name="connsiteY18"/>
              <a:gd fmla="*/ 39400 w 1444932" name="connsiteX19"/>
              <a:gd fmla="*/ 39554 h 1445086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445086" w="1444932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5257324" y="4027934"/>
            <a:ext cx="1560077" cy="2470120"/>
          </a:xfrm>
          <a:custGeom>
            <a:gdLst>
              <a:gd fmla="*/ 662731 w 1308684" name="connsiteX0"/>
              <a:gd fmla="*/ 2072081 h 2072081" name="connsiteY0"/>
              <a:gd fmla="*/ 0 w 1308684" name="connsiteX1"/>
              <a:gd fmla="*/ 1442907 h 2072081" name="connsiteY1"/>
              <a:gd fmla="*/ 0 w 1308684" name="connsiteX2"/>
              <a:gd fmla="*/ 0 h 2072081" name="connsiteY2"/>
              <a:gd fmla="*/ 671120 w 1308684" name="connsiteX3"/>
              <a:gd fmla="*/ 662731 h 2072081" name="connsiteY3"/>
              <a:gd fmla="*/ 1308684 w 1308684" name="connsiteX4"/>
              <a:gd fmla="*/ 25167 h 2072081" name="connsiteY4"/>
              <a:gd fmla="*/ 1308684 w 1308684" name="connsiteX5"/>
              <a:gd fmla="*/ 1442907 h 2072081" name="connsiteY5"/>
              <a:gd fmla="*/ 662731 w 1308684" name="connsiteX6"/>
              <a:gd fmla="*/ 2072081 h 207208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072081" w="1308684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88900" dir="13500000" dist="381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5151627" y="4563525"/>
            <a:ext cx="1722498" cy="1722682"/>
          </a:xfrm>
          <a:custGeom>
            <a:gdLst>
              <a:gd fmla="*/ 39400 w 1444932" name="connsiteX0"/>
              <a:gd fmla="*/ 39554 h 1445086" name="connsiteY0"/>
              <a:gd fmla="*/ 134519 w 1444932" name="connsiteX1"/>
              <a:gd fmla="*/ 155 h 1445086" name="connsiteY1"/>
              <a:gd fmla="*/ 894281 w 1444932" name="connsiteX2"/>
              <a:gd fmla="*/ 155 h 1445086" name="connsiteY2"/>
              <a:gd fmla="*/ 905823 w 1444932" name="connsiteX3"/>
              <a:gd fmla="*/ 2485 h 1445086" name="connsiteY3"/>
              <a:gd fmla="*/ 905881 w 1444932" name="connsiteX4"/>
              <a:gd fmla="*/ 154 h 1445086" name="connsiteY4"/>
              <a:gd fmla="*/ 1431928 w 1444932" name="connsiteX5"/>
              <a:gd fmla="*/ 427073 h 1445086" name="connsiteY5"/>
              <a:gd fmla="*/ 1439322 w 1444932" name="connsiteX6"/>
              <a:gd fmla="*/ 523015 h 1445086" name="connsiteY6"/>
              <a:gd fmla="*/ 1444932 w 1444932" name="connsiteX7"/>
              <a:gd fmla="*/ 550805 h 1445086" name="connsiteY7"/>
              <a:gd fmla="*/ 1444932 w 1444932" name="connsiteX8"/>
              <a:gd fmla="*/ 1310567 h 1445086" name="connsiteY8"/>
              <a:gd fmla="*/ 1310414 w 1444932" name="connsiteX9"/>
              <a:gd fmla="*/ 1445086 h 1445086" name="connsiteY9"/>
              <a:gd fmla="*/ 1175895 w 1444932" name="connsiteX10"/>
              <a:gd fmla="*/ 1310567 h 1445086" name="connsiteY10"/>
              <a:gd fmla="*/ 1175894 w 1444932" name="connsiteX11"/>
              <a:gd fmla="*/ 550805 h 1445086" name="connsiteY11"/>
              <a:gd fmla="*/ 1176924 w 1444932" name="connsiteX12"/>
              <a:gd fmla="*/ 545705 h 1445086" name="connsiteY12"/>
              <a:gd fmla="*/ 1175290 w 1444932" name="connsiteX13"/>
              <a:gd fmla="*/ 545705 h 1445086" name="connsiteY13"/>
              <a:gd fmla="*/ 899147 w 1444932" name="connsiteX14"/>
              <a:gd fmla="*/ 269562 h 1445086" name="connsiteY14"/>
              <a:gd fmla="*/ 899181 w 1444932" name="connsiteX15"/>
              <a:gd fmla="*/ 268204 h 1445086" name="connsiteY15"/>
              <a:gd fmla="*/ 894281 w 1444932" name="connsiteX16"/>
              <a:gd fmla="*/ 269193 h 1445086" name="connsiteY16"/>
              <a:gd fmla="*/ 134519 w 1444932" name="connsiteX17"/>
              <a:gd fmla="*/ 269193 h 1445086" name="connsiteY17"/>
              <a:gd fmla="*/ 0 w 1444932" name="connsiteX18"/>
              <a:gd fmla="*/ 134674 h 1445086" name="connsiteY18"/>
              <a:gd fmla="*/ 39400 w 1444932" name="connsiteX19"/>
              <a:gd fmla="*/ 39554 h 1445086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445086" w="1444932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3768419" y="2541627"/>
            <a:ext cx="1560077" cy="2470120"/>
          </a:xfrm>
          <a:custGeom>
            <a:gdLst>
              <a:gd fmla="*/ 662731 w 1308684" name="connsiteX0"/>
              <a:gd fmla="*/ 2072081 h 2072081" name="connsiteY0"/>
              <a:gd fmla="*/ 0 w 1308684" name="connsiteX1"/>
              <a:gd fmla="*/ 1442907 h 2072081" name="connsiteY1"/>
              <a:gd fmla="*/ 0 w 1308684" name="connsiteX2"/>
              <a:gd fmla="*/ 0 h 2072081" name="connsiteY2"/>
              <a:gd fmla="*/ 671120 w 1308684" name="connsiteX3"/>
              <a:gd fmla="*/ 662731 h 2072081" name="connsiteY3"/>
              <a:gd fmla="*/ 1308684 w 1308684" name="connsiteX4"/>
              <a:gd fmla="*/ 25167 h 2072081" name="connsiteY4"/>
              <a:gd fmla="*/ 1308684 w 1308684" name="connsiteX5"/>
              <a:gd fmla="*/ 1442907 h 2072081" name="connsiteY5"/>
              <a:gd fmla="*/ 662731 w 1308684" name="connsiteX6"/>
              <a:gd fmla="*/ 2072081 h 207208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072081" w="1308684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88900" dir="13500000" dist="381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3525337" y="2890861"/>
            <a:ext cx="1722498" cy="1722682"/>
          </a:xfrm>
          <a:custGeom>
            <a:gdLst>
              <a:gd fmla="*/ 39400 w 1444932" name="connsiteX0"/>
              <a:gd fmla="*/ 39554 h 1445086" name="connsiteY0"/>
              <a:gd fmla="*/ 134519 w 1444932" name="connsiteX1"/>
              <a:gd fmla="*/ 155 h 1445086" name="connsiteY1"/>
              <a:gd fmla="*/ 894281 w 1444932" name="connsiteX2"/>
              <a:gd fmla="*/ 155 h 1445086" name="connsiteY2"/>
              <a:gd fmla="*/ 905823 w 1444932" name="connsiteX3"/>
              <a:gd fmla="*/ 2485 h 1445086" name="connsiteY3"/>
              <a:gd fmla="*/ 905881 w 1444932" name="connsiteX4"/>
              <a:gd fmla="*/ 154 h 1445086" name="connsiteY4"/>
              <a:gd fmla="*/ 1431928 w 1444932" name="connsiteX5"/>
              <a:gd fmla="*/ 427073 h 1445086" name="connsiteY5"/>
              <a:gd fmla="*/ 1439322 w 1444932" name="connsiteX6"/>
              <a:gd fmla="*/ 523015 h 1445086" name="connsiteY6"/>
              <a:gd fmla="*/ 1444932 w 1444932" name="connsiteX7"/>
              <a:gd fmla="*/ 550805 h 1445086" name="connsiteY7"/>
              <a:gd fmla="*/ 1444932 w 1444932" name="connsiteX8"/>
              <a:gd fmla="*/ 1310567 h 1445086" name="connsiteY8"/>
              <a:gd fmla="*/ 1310414 w 1444932" name="connsiteX9"/>
              <a:gd fmla="*/ 1445086 h 1445086" name="connsiteY9"/>
              <a:gd fmla="*/ 1175895 w 1444932" name="connsiteX10"/>
              <a:gd fmla="*/ 1310567 h 1445086" name="connsiteY10"/>
              <a:gd fmla="*/ 1175894 w 1444932" name="connsiteX11"/>
              <a:gd fmla="*/ 550805 h 1445086" name="connsiteY11"/>
              <a:gd fmla="*/ 1176924 w 1444932" name="connsiteX12"/>
              <a:gd fmla="*/ 545705 h 1445086" name="connsiteY12"/>
              <a:gd fmla="*/ 1175290 w 1444932" name="connsiteX13"/>
              <a:gd fmla="*/ 545705 h 1445086" name="connsiteY13"/>
              <a:gd fmla="*/ 899147 w 1444932" name="connsiteX14"/>
              <a:gd fmla="*/ 269562 h 1445086" name="connsiteY14"/>
              <a:gd fmla="*/ 899181 w 1444932" name="connsiteX15"/>
              <a:gd fmla="*/ 268204 h 1445086" name="connsiteY15"/>
              <a:gd fmla="*/ 894281 w 1444932" name="connsiteX16"/>
              <a:gd fmla="*/ 269193 h 1445086" name="connsiteY16"/>
              <a:gd fmla="*/ 134519 w 1444932" name="connsiteX17"/>
              <a:gd fmla="*/ 269193 h 1445086" name="connsiteY17"/>
              <a:gd fmla="*/ 0 w 1444932" name="connsiteX18"/>
              <a:gd fmla="*/ 134674 h 1445086" name="connsiteY18"/>
              <a:gd fmla="*/ 39400 w 1444932" name="connsiteX19"/>
              <a:gd fmla="*/ 39554 h 1445086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445086" w="1444932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254000" dir="2700000" dist="101600" rotWithShape="0">
              <a:prstClr val="black">
                <a:alpha val="30000"/>
              </a:prstClr>
            </a:outerShdw>
            <a:softEdge rad="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5364" y="5019228"/>
            <a:ext cx="439679" cy="562295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gdLst>
                <a:gd fmla="*/ 64 w 64" name="T0"/>
                <a:gd fmla="*/ 289 h 321" name="T1"/>
                <a:gd fmla="*/ 32 w 64" name="T2"/>
                <a:gd fmla="*/ 321 h 321" name="T3"/>
                <a:gd fmla="*/ 0 w 64" name="T4"/>
                <a:gd fmla="*/ 289 h 321" name="T5"/>
                <a:gd fmla="*/ 0 w 64" name="T6"/>
                <a:gd fmla="*/ 32 h 321" name="T7"/>
                <a:gd fmla="*/ 32 w 64" name="T8"/>
                <a:gd fmla="*/ 0 h 321" name="T9"/>
                <a:gd fmla="*/ 64 w 64" name="T10"/>
                <a:gd fmla="*/ 32 h 321" name="T11"/>
                <a:gd fmla="*/ 64 w 64" name="T12"/>
                <a:gd fmla="*/ 289 h 3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1" w="64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gdLst>
                <a:gd fmla="*/ 63 w 63" name="T0"/>
                <a:gd fmla="*/ 93 h 125" name="T1"/>
                <a:gd fmla="*/ 32 w 63" name="T2"/>
                <a:gd fmla="*/ 125 h 125" name="T3"/>
                <a:gd fmla="*/ 0 w 63" name="T4"/>
                <a:gd fmla="*/ 93 h 125" name="T5"/>
                <a:gd fmla="*/ 0 w 63" name="T6"/>
                <a:gd fmla="*/ 32 h 125" name="T7"/>
                <a:gd fmla="*/ 32 w 63" name="T8"/>
                <a:gd fmla="*/ 0 h 125" name="T9"/>
                <a:gd fmla="*/ 63 w 63" name="T10"/>
                <a:gd fmla="*/ 32 h 125" name="T11"/>
                <a:gd fmla="*/ 63 w 63" name="T12"/>
                <a:gd fmla="*/ 93 h 1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62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gdLst>
                <a:gd fmla="*/ 64 w 64" name="T0"/>
                <a:gd fmla="*/ 186 h 218" name="T1"/>
                <a:gd fmla="*/ 32 w 64" name="T2"/>
                <a:gd fmla="*/ 218 h 218" name="T3"/>
                <a:gd fmla="*/ 0 w 64" name="T4"/>
                <a:gd fmla="*/ 186 h 218" name="T5"/>
                <a:gd fmla="*/ 0 w 64" name="T6"/>
                <a:gd fmla="*/ 32 h 218" name="T7"/>
                <a:gd fmla="*/ 32 w 64" name="T8"/>
                <a:gd fmla="*/ 0 h 218" name="T9"/>
                <a:gd fmla="*/ 64 w 64" name="T10"/>
                <a:gd fmla="*/ 32 h 218" name="T11"/>
                <a:gd fmla="*/ 64 w 64" name="T12"/>
                <a:gd fmla="*/ 186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64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223"/>
          <p:cNvSpPr/>
          <p:nvPr/>
        </p:nvSpPr>
        <p:spPr bwMode="auto">
          <a:xfrm>
            <a:off x="7324091" y="3569153"/>
            <a:ext cx="502250" cy="407336"/>
          </a:xfrm>
          <a:custGeom>
            <a:gdLst>
              <a:gd fmla="*/ 107 w 107" name="T0"/>
              <a:gd fmla="*/ 10 h 87" name="T1"/>
              <a:gd fmla="*/ 95 w 107" name="T2"/>
              <a:gd fmla="*/ 13 h 87" name="T3"/>
              <a:gd fmla="*/ 104 w 107" name="T4"/>
              <a:gd fmla="*/ 1 h 87" name="T5"/>
              <a:gd fmla="*/ 90 w 107" name="T6"/>
              <a:gd fmla="*/ 7 h 87" name="T7"/>
              <a:gd fmla="*/ 74 w 107" name="T8"/>
              <a:gd fmla="*/ 0 h 87" name="T9"/>
              <a:gd fmla="*/ 52 w 107" name="T10"/>
              <a:gd fmla="*/ 22 h 87" name="T11"/>
              <a:gd fmla="*/ 53 w 107" name="T12"/>
              <a:gd fmla="*/ 27 h 87" name="T13"/>
              <a:gd fmla="*/ 7 w 107" name="T14"/>
              <a:gd fmla="*/ 4 h 87" name="T15"/>
              <a:gd fmla="*/ 4 w 107" name="T16"/>
              <a:gd fmla="*/ 15 h 87" name="T17"/>
              <a:gd fmla="*/ 14 w 107" name="T18"/>
              <a:gd fmla="*/ 33 h 87" name="T19"/>
              <a:gd fmla="*/ 4 w 107" name="T20"/>
              <a:gd fmla="*/ 30 h 87" name="T21"/>
              <a:gd fmla="*/ 4 w 107" name="T22"/>
              <a:gd fmla="*/ 31 h 87" name="T23"/>
              <a:gd fmla="*/ 22 w 107" name="T24"/>
              <a:gd fmla="*/ 52 h 87" name="T25"/>
              <a:gd fmla="*/ 16 w 107" name="T26"/>
              <a:gd fmla="*/ 53 h 87" name="T27"/>
              <a:gd fmla="*/ 12 w 107" name="T28"/>
              <a:gd fmla="*/ 53 h 87" name="T29"/>
              <a:gd fmla="*/ 32 w 107" name="T30"/>
              <a:gd fmla="*/ 68 h 87" name="T31"/>
              <a:gd fmla="*/ 5 w 107" name="T32"/>
              <a:gd fmla="*/ 77 h 87" name="T33"/>
              <a:gd fmla="*/ 0 w 107" name="T34"/>
              <a:gd fmla="*/ 77 h 87" name="T35"/>
              <a:gd fmla="*/ 33 w 107" name="T36"/>
              <a:gd fmla="*/ 87 h 87" name="T37"/>
              <a:gd fmla="*/ 96 w 107" name="T38"/>
              <a:gd fmla="*/ 24 h 87" name="T39"/>
              <a:gd fmla="*/ 96 w 107" name="T40"/>
              <a:gd fmla="*/ 21 h 87" name="T41"/>
              <a:gd fmla="*/ 107 w 107" name="T42"/>
              <a:gd fmla="*/ 10 h 87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87" w="10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19733" y="3501728"/>
            <a:ext cx="514568" cy="494853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gdLst>
                <a:gd fmla="*/ 35 w 200" name="T0"/>
                <a:gd fmla="*/ 87 h 87" name="T1"/>
                <a:gd fmla="*/ 35 w 200" name="T2"/>
                <a:gd fmla="*/ 72 h 87" name="T3"/>
                <a:gd fmla="*/ 46 w 200" name="T4"/>
                <a:gd fmla="*/ 72 h 87" name="T5"/>
                <a:gd fmla="*/ 46 w 200" name="T6"/>
                <a:gd fmla="*/ 87 h 87" name="T7"/>
                <a:gd fmla="*/ 155 w 200" name="T8"/>
                <a:gd fmla="*/ 87 h 87" name="T9"/>
                <a:gd fmla="*/ 155 w 200" name="T10"/>
                <a:gd fmla="*/ 72 h 87" name="T11"/>
                <a:gd fmla="*/ 166 w 200" name="T12"/>
                <a:gd fmla="*/ 72 h 87" name="T13"/>
                <a:gd fmla="*/ 166 w 200" name="T14"/>
                <a:gd fmla="*/ 87 h 87" name="T15"/>
                <a:gd fmla="*/ 199 w 200" name="T16"/>
                <a:gd fmla="*/ 87 h 87" name="T17"/>
                <a:gd fmla="*/ 200 w 200" name="T18"/>
                <a:gd fmla="*/ 43 h 87" name="T19"/>
                <a:gd fmla="*/ 156 w 200" name="T20"/>
                <a:gd fmla="*/ 0 h 87" name="T21"/>
                <a:gd fmla="*/ 156 w 200" name="T22"/>
                <a:gd fmla="*/ 0 h 87" name="T23"/>
                <a:gd fmla="*/ 156 w 200" name="T24"/>
                <a:gd fmla="*/ 0 h 87" name="T25"/>
                <a:gd fmla="*/ 140 w 200" name="T26"/>
                <a:gd fmla="*/ 0 h 87" name="T27"/>
                <a:gd fmla="*/ 100 w 200" name="T28"/>
                <a:gd fmla="*/ 80 h 87" name="T29"/>
                <a:gd fmla="*/ 60 w 200" name="T30"/>
                <a:gd fmla="*/ 0 h 87" name="T31"/>
                <a:gd fmla="*/ 45 w 200" name="T32"/>
                <a:gd fmla="*/ 0 h 87" name="T33"/>
                <a:gd fmla="*/ 45 w 200" name="T34"/>
                <a:gd fmla="*/ 0 h 87" name="T35"/>
                <a:gd fmla="*/ 44 w 200" name="T36"/>
                <a:gd fmla="*/ 0 h 87" name="T37"/>
                <a:gd fmla="*/ 1 w 200" name="T38"/>
                <a:gd fmla="*/ 43 h 87" name="T39"/>
                <a:gd fmla="*/ 0 w 200" name="T40"/>
                <a:gd fmla="*/ 87 h 87" name="T41"/>
                <a:gd fmla="*/ 35 w 200" name="T42"/>
                <a:gd fmla="*/ 87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6350" y="1992505"/>
            <a:ext cx="413179" cy="61224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gdLst>
                <a:gd fmla="*/ 108 w 149" name="T0"/>
                <a:gd fmla="*/ 163 h 163" name="T1"/>
                <a:gd fmla="*/ 35 w 149" name="T2"/>
                <a:gd fmla="*/ 163 h 163" name="T3"/>
                <a:gd fmla="*/ 35 w 149" name="T4"/>
                <a:gd fmla="*/ 158 h 163" name="T5"/>
                <a:gd fmla="*/ 30 w 149" name="T6"/>
                <a:gd fmla="*/ 142 h 163" name="T7"/>
                <a:gd fmla="*/ 21 w 149" name="T8"/>
                <a:gd fmla="*/ 127 h 163" name="T9"/>
                <a:gd fmla="*/ 0 w 149" name="T10"/>
                <a:gd fmla="*/ 74 h 163" name="T11"/>
                <a:gd fmla="*/ 74 w 149" name="T12"/>
                <a:gd fmla="*/ 0 h 163" name="T13"/>
                <a:gd fmla="*/ 149 w 149" name="T14"/>
                <a:gd fmla="*/ 74 h 163" name="T15"/>
                <a:gd fmla="*/ 127 w 149" name="T16"/>
                <a:gd fmla="*/ 127 h 163" name="T17"/>
                <a:gd fmla="*/ 118 w 149" name="T18"/>
                <a:gd fmla="*/ 142 h 163" name="T19"/>
                <a:gd fmla="*/ 114 w 149" name="T20"/>
                <a:gd fmla="*/ 158 h 163" name="T21"/>
                <a:gd fmla="*/ 113 w 149" name="T22"/>
                <a:gd fmla="*/ 163 h 163" name="T23"/>
                <a:gd fmla="*/ 108 w 149" name="T24"/>
                <a:gd fmla="*/ 163 h 163" name="T25"/>
                <a:gd fmla="*/ 46 w 149" name="T26"/>
                <a:gd fmla="*/ 151 h 163" name="T27"/>
                <a:gd fmla="*/ 103 w 149" name="T28"/>
                <a:gd fmla="*/ 151 h 163" name="T29"/>
                <a:gd fmla="*/ 108 w 149" name="T30"/>
                <a:gd fmla="*/ 136 h 163" name="T31"/>
                <a:gd fmla="*/ 117 w 149" name="T32"/>
                <a:gd fmla="*/ 120 h 163" name="T33"/>
                <a:gd fmla="*/ 136 w 149" name="T34"/>
                <a:gd fmla="*/ 74 h 163" name="T35"/>
                <a:gd fmla="*/ 74 w 149" name="T36"/>
                <a:gd fmla="*/ 12 h 163" name="T37"/>
                <a:gd fmla="*/ 12 w 149" name="T38"/>
                <a:gd fmla="*/ 74 h 163" name="T39"/>
                <a:gd fmla="*/ 31 w 149" name="T40"/>
                <a:gd fmla="*/ 120 h 163" name="T41"/>
                <a:gd fmla="*/ 41 w 149" name="T42"/>
                <a:gd fmla="*/ 136 h 163" name="T43"/>
                <a:gd fmla="*/ 46 w 149" name="T44"/>
                <a:gd fmla="*/ 151 h 1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3" w="149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gdLst>
                <a:gd fmla="*/ 0 w 74" name="T0"/>
                <a:gd fmla="*/ 0 h 49" name="T1"/>
                <a:gd fmla="*/ 0 w 74" name="T2"/>
                <a:gd fmla="*/ 20 h 49" name="T3"/>
                <a:gd fmla="*/ 37 w 74" name="T4"/>
                <a:gd fmla="*/ 49 h 49" name="T5"/>
                <a:gd fmla="*/ 41 w 74" name="T6"/>
                <a:gd fmla="*/ 49 h 49" name="T7"/>
                <a:gd fmla="*/ 74 w 74" name="T8"/>
                <a:gd fmla="*/ 20 h 49" name="T9"/>
                <a:gd fmla="*/ 74 w 74" name="T10"/>
                <a:gd fmla="*/ 0 h 49" name="T11"/>
                <a:gd fmla="*/ 0 w 74" name="T12"/>
                <a:gd fmla="*/ 0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74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gdLst>
                <a:gd fmla="*/ 83 w 85" name="T0"/>
                <a:gd fmla="*/ 9 h 68" name="T1"/>
                <a:gd fmla="*/ 62 w 85" name="T2"/>
                <a:gd fmla="*/ 66 h 68" name="T3"/>
                <a:gd fmla="*/ 62 w 85" name="T4"/>
                <a:gd fmla="*/ 68 h 68" name="T5"/>
                <a:gd fmla="*/ 52 w 85" name="T6"/>
                <a:gd fmla="*/ 68 h 68" name="T7"/>
                <a:gd fmla="*/ 53 w 85" name="T8"/>
                <a:gd fmla="*/ 66 h 68" name="T9"/>
                <a:gd fmla="*/ 67 w 85" name="T10"/>
                <a:gd fmla="*/ 17 h 68" name="T11"/>
                <a:gd fmla="*/ 67 w 85" name="T12"/>
                <a:gd fmla="*/ 17 h 68" name="T13"/>
                <a:gd fmla="*/ 66 w 85" name="T14"/>
                <a:gd fmla="*/ 17 h 68" name="T15"/>
                <a:gd fmla="*/ 55 w 85" name="T16"/>
                <a:gd fmla="*/ 13 h 68" name="T17"/>
                <a:gd fmla="*/ 44 w 85" name="T18"/>
                <a:gd fmla="*/ 17 h 68" name="T19"/>
                <a:gd fmla="*/ 30 w 85" name="T20"/>
                <a:gd fmla="*/ 12 h 68" name="T21"/>
                <a:gd fmla="*/ 17 w 85" name="T22"/>
                <a:gd fmla="*/ 16 h 68" name="T23"/>
                <a:gd fmla="*/ 30 w 85" name="T24"/>
                <a:gd fmla="*/ 66 h 68" name="T25"/>
                <a:gd fmla="*/ 31 w 85" name="T26"/>
                <a:gd fmla="*/ 68 h 68" name="T27"/>
                <a:gd fmla="*/ 21 w 85" name="T28"/>
                <a:gd fmla="*/ 68 h 68" name="T29"/>
                <a:gd fmla="*/ 21 w 85" name="T30"/>
                <a:gd fmla="*/ 66 h 68" name="T31"/>
                <a:gd fmla="*/ 2 w 85" name="T32"/>
                <a:gd fmla="*/ 9 h 68" name="T33"/>
                <a:gd fmla="*/ 2 w 85" name="T34"/>
                <a:gd fmla="*/ 9 h 68" name="T35"/>
                <a:gd fmla="*/ 1 w 85" name="T36"/>
                <a:gd fmla="*/ 8 h 68" name="T37"/>
                <a:gd fmla="*/ 1 w 85" name="T38"/>
                <a:gd fmla="*/ 8 h 68" name="T39"/>
                <a:gd fmla="*/ 1 w 85" name="T40"/>
                <a:gd fmla="*/ 7 h 68" name="T41"/>
                <a:gd fmla="*/ 2 w 85" name="T42"/>
                <a:gd fmla="*/ 1 h 68" name="T43"/>
                <a:gd fmla="*/ 9 w 85" name="T44"/>
                <a:gd fmla="*/ 3 h 68" name="T45"/>
                <a:gd fmla="*/ 9 w 85" name="T46"/>
                <a:gd fmla="*/ 3 h 68" name="T47"/>
                <a:gd fmla="*/ 16 w 85" name="T48"/>
                <a:gd fmla="*/ 7 h 68" name="T49"/>
                <a:gd fmla="*/ 27 w 85" name="T50"/>
                <a:gd fmla="*/ 2 h 68" name="T51"/>
                <a:gd fmla="*/ 31 w 85" name="T52"/>
                <a:gd fmla="*/ 1 h 68" name="T53"/>
                <a:gd fmla="*/ 34 w 85" name="T54"/>
                <a:gd fmla="*/ 3 h 68" name="T55"/>
                <a:gd fmla="*/ 43 w 85" name="T56"/>
                <a:gd fmla="*/ 8 h 68" name="T57"/>
                <a:gd fmla="*/ 52 w 85" name="T58"/>
                <a:gd fmla="*/ 3 h 68" name="T59"/>
                <a:gd fmla="*/ 55 w 85" name="T60"/>
                <a:gd fmla="*/ 1 h 68" name="T61"/>
                <a:gd fmla="*/ 59 w 85" name="T62"/>
                <a:gd fmla="*/ 3 h 68" name="T63"/>
                <a:gd fmla="*/ 66 w 85" name="T64"/>
                <a:gd fmla="*/ 8 h 68" name="T65"/>
                <a:gd fmla="*/ 66 w 85" name="T66"/>
                <a:gd fmla="*/ 8 h 68" name="T67"/>
                <a:gd fmla="*/ 76 w 85" name="T68"/>
                <a:gd fmla="*/ 3 h 68" name="T69"/>
                <a:gd fmla="*/ 82 w 85" name="T70"/>
                <a:gd fmla="*/ 2 h 68" name="T71"/>
                <a:gd fmla="*/ 83 w 85" name="T72"/>
                <a:gd fmla="*/ 9 h 6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8" w="85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53223" y="2775390"/>
            <a:ext cx="74449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21" name="矩形 20"/>
          <p:cNvSpPr/>
          <p:nvPr/>
        </p:nvSpPr>
        <p:spPr>
          <a:xfrm>
            <a:off x="6338843" y="3619706"/>
            <a:ext cx="103939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22" name="矩形 21"/>
          <p:cNvSpPr/>
          <p:nvPr/>
        </p:nvSpPr>
        <p:spPr>
          <a:xfrm>
            <a:off x="5505434" y="4415000"/>
            <a:ext cx="103939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23" name="矩形 22"/>
          <p:cNvSpPr/>
          <p:nvPr/>
        </p:nvSpPr>
        <p:spPr>
          <a:xfrm>
            <a:off x="4678716" y="3574323"/>
            <a:ext cx="103939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4" name="Rectangle 89"/>
          <p:cNvSpPr/>
          <p:nvPr/>
        </p:nvSpPr>
        <p:spPr>
          <a:xfrm>
            <a:off x="7632164" y="1773408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5" name="Rectangle 89"/>
          <p:cNvSpPr/>
          <p:nvPr/>
        </p:nvSpPr>
        <p:spPr>
          <a:xfrm>
            <a:off x="1040056" y="1767774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6" name="Rectangle 89"/>
          <p:cNvSpPr/>
          <p:nvPr/>
        </p:nvSpPr>
        <p:spPr>
          <a:xfrm>
            <a:off x="7632164" y="4952306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7" name="Rectangle 89"/>
          <p:cNvSpPr/>
          <p:nvPr/>
        </p:nvSpPr>
        <p:spPr>
          <a:xfrm>
            <a:off x="1040056" y="4952306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48" name="矩形 4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1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53" name="圆角矩形 5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</p:spTree>
    <p:extLst>
      <p:ext uri="{BB962C8B-B14F-4D97-AF65-F5344CB8AC3E}">
        <p14:creationId val="4182700728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0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13"/>
      <p:bldP grpId="0" spid="20"/>
      <p:bldP grpId="0" spid="21"/>
      <p:bldP grpId="0" spid="22"/>
      <p:bldP grpId="0" spid="23"/>
      <p:bldP grpId="0" spid="44"/>
      <p:bldP grpId="0" spid="45"/>
      <p:bldP grpId="0" spid="46"/>
      <p:bldP grpId="0" spid="47"/>
      <p:bldP grpId="0" spid="48"/>
      <p:bldP grpId="1" spid="48"/>
      <p:bldP grpId="0" spid="49"/>
      <p:bldP grpId="1" spid="49"/>
      <p:bldP grpId="0" spid="53"/>
      <p:bldP grpId="1" spid="53"/>
      <p:bldP grpId="0" spid="5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8338136" y="1429600"/>
            <a:ext cx="3164514" cy="769442"/>
            <a:chOff x="8548025" y="1459078"/>
            <a:chExt cx="3164514" cy="769442"/>
          </a:xfrm>
          <a:effectLst/>
        </p:grpSpPr>
        <p:sp>
          <p:nvSpPr>
            <p:cNvPr id="11" name="矩形 10"/>
            <p:cNvSpPr/>
            <p:nvPr/>
          </p:nvSpPr>
          <p:spPr>
            <a:xfrm>
              <a:off x="8548024" y="1766855"/>
              <a:ext cx="316451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548024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38136" y="2704162"/>
            <a:ext cx="3164514" cy="769442"/>
            <a:chOff x="8548025" y="1459078"/>
            <a:chExt cx="3164514" cy="769442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8548024" y="1766855"/>
              <a:ext cx="316451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548024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38136" y="3975878"/>
            <a:ext cx="3164514" cy="769442"/>
            <a:chOff x="8548025" y="1459078"/>
            <a:chExt cx="3164514" cy="769442"/>
          </a:xfrm>
          <a:effectLst/>
        </p:grpSpPr>
        <p:sp>
          <p:nvSpPr>
            <p:cNvPr id="21" name="矩形 20"/>
            <p:cNvSpPr/>
            <p:nvPr/>
          </p:nvSpPr>
          <p:spPr>
            <a:xfrm>
              <a:off x="8548024" y="1766855"/>
              <a:ext cx="316451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548024" y="1459078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38136" y="5250440"/>
            <a:ext cx="3164514" cy="769442"/>
            <a:chOff x="8548025" y="1459078"/>
            <a:chExt cx="3164514" cy="769442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8548024" y="1766855"/>
              <a:ext cx="316451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If you were a teardrop ，in my eye,  for fear of losing you，I  would never cry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548024" y="1459077"/>
              <a:ext cx="135620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402040204020203" pitchFamily="34" typeface="Segoe UI Semilight"/>
                  <a:ea charset="-127" panose="020b0600000101010101" pitchFamily="34" typeface="Dotum"/>
                  <a:cs charset="0" panose="020b0402040204020203" pitchFamily="34" typeface="Segoe UI Semilight"/>
                </a:rPr>
                <a:t>Your title here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7278531" y="155693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78531" y="2786246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278531" y="4056952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283270" y="5327658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385888" y="3725863"/>
            <a:ext cx="928687" cy="216852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525713" y="2892425"/>
            <a:ext cx="927100" cy="3001962"/>
          </a:xfrm>
          <a:prstGeom prst="rect">
            <a:avLst/>
          </a:prstGeom>
          <a:solidFill>
            <a:srgbClr val="18478F"/>
          </a:solidFill>
          <a:ln w="28575"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802188" y="1573213"/>
            <a:ext cx="928687" cy="432117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663950" y="2195513"/>
            <a:ext cx="927100" cy="369887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547813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25613" y="5727700"/>
            <a:ext cx="268287" cy="269875"/>
            <a:chOff x="1725613" y="5727700"/>
            <a:chExt cx="268287" cy="269875"/>
          </a:xfrm>
          <a:solidFill>
            <a:srgbClr val="18478F"/>
          </a:solidFill>
          <a:effectLst/>
        </p:grpSpPr>
        <p:sp>
          <p:nvSpPr>
            <p:cNvPr id="40" name="Freeform 10"/>
            <p:cNvSpPr/>
            <p:nvPr/>
          </p:nvSpPr>
          <p:spPr bwMode="auto">
            <a:xfrm>
              <a:off x="1766888" y="5757863"/>
              <a:ext cx="31750" cy="31750"/>
            </a:xfrm>
            <a:custGeom>
              <a:gdLst>
                <a:gd fmla="*/ 10 w 12" name="T0"/>
                <a:gd fmla="*/ 6 h 12" name="T1"/>
                <a:gd fmla="*/ 6 w 12" name="T2"/>
                <a:gd fmla="*/ 2 h 12" name="T3"/>
                <a:gd fmla="*/ 2 w 12" name="T4"/>
                <a:gd fmla="*/ 2 h 12" name="T5"/>
                <a:gd fmla="*/ 2 w 12" name="T6"/>
                <a:gd fmla="*/ 6 h 12" name="T7"/>
                <a:gd fmla="*/ 6 w 12" name="T8"/>
                <a:gd fmla="*/ 10 h 12" name="T9"/>
                <a:gd fmla="*/ 10 w 12" name="T10"/>
                <a:gd fmla="*/ 10 h 12" name="T11"/>
                <a:gd fmla="*/ 10 w 12" name="T12"/>
                <a:gd fmla="*/ 6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725613" y="5846763"/>
              <a:ext cx="33337" cy="15875"/>
            </a:xfrm>
            <a:custGeom>
              <a:gdLst>
                <a:gd fmla="*/ 9 w 12" name="T0"/>
                <a:gd fmla="*/ 0 h 6" name="T1"/>
                <a:gd fmla="*/ 3 w 12" name="T2"/>
                <a:gd fmla="*/ 0 h 6" name="T3"/>
                <a:gd fmla="*/ 0 w 12" name="T4"/>
                <a:gd fmla="*/ 3 h 6" name="T5"/>
                <a:gd fmla="*/ 3 w 12" name="T6"/>
                <a:gd fmla="*/ 6 h 6" name="T7"/>
                <a:gd fmla="*/ 9 w 12" name="T8"/>
                <a:gd fmla="*/ 6 h 6" name="T9"/>
                <a:gd fmla="*/ 12 w 12" name="T10"/>
                <a:gd fmla="*/ 3 h 6" name="T11"/>
                <a:gd fmla="*/ 9 w 12" name="T12"/>
                <a:gd fmla="*/ 0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1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960563" y="5862638"/>
              <a:ext cx="33337" cy="15875"/>
            </a:xfrm>
            <a:custGeom>
              <a:gdLst>
                <a:gd fmla="*/ 9 w 12" name="T0"/>
                <a:gd fmla="*/ 0 h 6" name="T1"/>
                <a:gd fmla="*/ 3 w 12" name="T2"/>
                <a:gd fmla="*/ 0 h 6" name="T3"/>
                <a:gd fmla="*/ 0 w 12" name="T4"/>
                <a:gd fmla="*/ 3 h 6" name="T5"/>
                <a:gd fmla="*/ 3 w 12" name="T6"/>
                <a:gd fmla="*/ 6 h 6" name="T7"/>
                <a:gd fmla="*/ 9 w 12" name="T8"/>
                <a:gd fmla="*/ 6 h 6" name="T9"/>
                <a:gd fmla="*/ 12 w 12" name="T10"/>
                <a:gd fmla="*/ 3 h 6" name="T11"/>
                <a:gd fmla="*/ 9 w 12" name="T12"/>
                <a:gd fmla="*/ 0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1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933575" y="5770563"/>
              <a:ext cx="30162" cy="30162"/>
            </a:xfrm>
            <a:custGeom>
              <a:gdLst>
                <a:gd fmla="*/ 10 w 11" name="T0"/>
                <a:gd fmla="*/ 1 h 11" name="T1"/>
                <a:gd fmla="*/ 5 w 11" name="T2"/>
                <a:gd fmla="*/ 1 h 11" name="T3"/>
                <a:gd fmla="*/ 1 w 11" name="T4"/>
                <a:gd fmla="*/ 5 h 11" name="T5"/>
                <a:gd fmla="*/ 1 w 11" name="T6"/>
                <a:gd fmla="*/ 10 h 11" name="T7"/>
                <a:gd fmla="*/ 5 w 11" name="T8"/>
                <a:gd fmla="*/ 10 h 11" name="T9"/>
                <a:gd fmla="*/ 10 w 11" name="T10"/>
                <a:gd fmla="*/ 5 h 11" name="T11"/>
                <a:gd fmla="*/ 10 w 11" name="T12"/>
                <a:gd fmla="*/ 1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860550" y="5727700"/>
              <a:ext cx="17462" cy="34925"/>
            </a:xfrm>
            <a:custGeom>
              <a:gdLst>
                <a:gd fmla="*/ 3 w 6" name="T0"/>
                <a:gd fmla="*/ 13 h 13" name="T1"/>
                <a:gd fmla="*/ 5 w 6" name="T2"/>
                <a:gd fmla="*/ 12 h 13" name="T3"/>
                <a:gd fmla="*/ 6 w 6" name="T4"/>
                <a:gd fmla="*/ 10 h 13" name="T5"/>
                <a:gd fmla="*/ 6 w 6" name="T6"/>
                <a:gd fmla="*/ 3 h 13" name="T7"/>
                <a:gd fmla="*/ 3 w 6" name="T8"/>
                <a:gd fmla="*/ 0 h 13" name="T9"/>
                <a:gd fmla="*/ 0 w 6" name="T10"/>
                <a:gd fmla="*/ 2 h 13" name="T11"/>
                <a:gd fmla="*/ 0 w 6" name="T12"/>
                <a:gd fmla="*/ 3 h 13" name="T13"/>
                <a:gd fmla="*/ 0 w 6" name="T14"/>
                <a:gd fmla="*/ 10 h 13" name="T15"/>
                <a:gd fmla="*/ 3 w 6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6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1793875" y="5794375"/>
              <a:ext cx="131762" cy="152400"/>
            </a:xfrm>
            <a:custGeom>
              <a:gdLst>
                <a:gd fmla="*/ 25 w 49" name="T0"/>
                <a:gd fmla="*/ 0 h 56" name="T1"/>
                <a:gd fmla="*/ 0 w 49" name="T2"/>
                <a:gd fmla="*/ 25 h 56" name="T3"/>
                <a:gd fmla="*/ 12 w 49" name="T4"/>
                <a:gd fmla="*/ 46 h 56" name="T5"/>
                <a:gd fmla="*/ 12 w 49" name="T6"/>
                <a:gd fmla="*/ 56 h 56" name="T7"/>
                <a:gd fmla="*/ 37 w 49" name="T8"/>
                <a:gd fmla="*/ 56 h 56" name="T9"/>
                <a:gd fmla="*/ 37 w 49" name="T10"/>
                <a:gd fmla="*/ 46 h 56" name="T11"/>
                <a:gd fmla="*/ 49 w 49" name="T12"/>
                <a:gd fmla="*/ 25 h 56" name="T13"/>
                <a:gd fmla="*/ 25 w 49" name="T14"/>
                <a:gd fmla="*/ 0 h 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6" w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825625" y="5962650"/>
              <a:ext cx="68262" cy="34925"/>
            </a:xfrm>
            <a:custGeom>
              <a:gdLst>
                <a:gd fmla="*/ 0 w 25" name="T0"/>
                <a:gd fmla="*/ 6 h 13" name="T1"/>
                <a:gd fmla="*/ 7 w 25" name="T2"/>
                <a:gd fmla="*/ 6 h 13" name="T3"/>
                <a:gd fmla="*/ 6 w 25" name="T4"/>
                <a:gd fmla="*/ 7 h 13" name="T5"/>
                <a:gd fmla="*/ 13 w 25" name="T6"/>
                <a:gd fmla="*/ 13 h 13" name="T7"/>
                <a:gd fmla="*/ 19 w 25" name="T8"/>
                <a:gd fmla="*/ 7 h 13" name="T9"/>
                <a:gd fmla="*/ 19 w 25" name="T10"/>
                <a:gd fmla="*/ 6 h 13" name="T11"/>
                <a:gd fmla="*/ 25 w 25" name="T12"/>
                <a:gd fmla="*/ 6 h 13" name="T13"/>
                <a:gd fmla="*/ 25 w 25" name="T14"/>
                <a:gd fmla="*/ 0 h 13" name="T15"/>
                <a:gd fmla="*/ 0 w 25" name="T16"/>
                <a:gd fmla="*/ 0 h 13" name="T17"/>
                <a:gd fmla="*/ 0 w 25" name="T18"/>
                <a:gd fmla="*/ 6 h 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" w="25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684463" y="5549900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8" name="Freeform 18"/>
          <p:cNvSpPr/>
          <p:nvPr/>
        </p:nvSpPr>
        <p:spPr bwMode="auto">
          <a:xfrm>
            <a:off x="2881313" y="5770563"/>
            <a:ext cx="228600" cy="211137"/>
          </a:xfrm>
          <a:custGeom>
            <a:gdLst>
              <a:gd fmla="*/ 63 w 85" name="T0"/>
              <a:gd fmla="*/ 4 h 78" name="T1"/>
              <a:gd fmla="*/ 35 w 85" name="T2"/>
              <a:gd fmla="*/ 6 h 78" name="T3"/>
              <a:gd fmla="*/ 6 w 85" name="T4"/>
              <a:gd fmla="*/ 11 h 78" name="T5"/>
              <a:gd fmla="*/ 2 w 85" name="T6"/>
              <a:gd fmla="*/ 11 h 78" name="T7"/>
              <a:gd fmla="*/ 1 w 85" name="T8"/>
              <a:gd fmla="*/ 16 h 78" name="T9"/>
              <a:gd fmla="*/ 38 w 85" name="T10"/>
              <a:gd fmla="*/ 76 h 78" name="T11"/>
              <a:gd fmla="*/ 42 w 85" name="T12"/>
              <a:gd fmla="*/ 78 h 78" name="T13"/>
              <a:gd fmla="*/ 43 w 85" name="T14"/>
              <a:gd fmla="*/ 77 h 78" name="T15"/>
              <a:gd fmla="*/ 45 w 85" name="T16"/>
              <a:gd fmla="*/ 72 h 78" name="T17"/>
              <a:gd fmla="*/ 28 w 85" name="T18"/>
              <a:gd fmla="*/ 45 h 78" name="T19"/>
              <a:gd fmla="*/ 57 w 85" name="T20"/>
              <a:gd fmla="*/ 40 h 78" name="T21"/>
              <a:gd fmla="*/ 85 w 85" name="T22"/>
              <a:gd fmla="*/ 39 h 78" name="T23"/>
              <a:gd fmla="*/ 63 w 85" name="T24"/>
              <a:gd fmla="*/ 4 h 7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8" w="85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819525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0" name="Freeform 20"/>
          <p:cNvSpPr/>
          <p:nvPr/>
        </p:nvSpPr>
        <p:spPr bwMode="auto">
          <a:xfrm>
            <a:off x="4000500" y="5735638"/>
            <a:ext cx="266700" cy="242887"/>
          </a:xfrm>
          <a:custGeom>
            <a:gdLst>
              <a:gd fmla="*/ 82 w 168" name="T0"/>
              <a:gd fmla="*/ 0 h 153" name="T1"/>
              <a:gd fmla="*/ 106 w 168" name="T2"/>
              <a:gd fmla="*/ 59 h 153" name="T3"/>
              <a:gd fmla="*/ 168 w 168" name="T4"/>
              <a:gd fmla="*/ 59 h 153" name="T5"/>
              <a:gd fmla="*/ 114 w 168" name="T6"/>
              <a:gd fmla="*/ 95 h 153" name="T7"/>
              <a:gd fmla="*/ 136 w 168" name="T8"/>
              <a:gd fmla="*/ 153 h 153" name="T9"/>
              <a:gd fmla="*/ 82 w 168" name="T10"/>
              <a:gd fmla="*/ 119 h 153" name="T11"/>
              <a:gd fmla="*/ 33 w 168" name="T12"/>
              <a:gd fmla="*/ 153 h 153" name="T13"/>
              <a:gd fmla="*/ 49 w 168" name="T14"/>
              <a:gd fmla="*/ 95 h 153" name="T15"/>
              <a:gd fmla="*/ 0 w 168" name="T16"/>
              <a:gd fmla="*/ 59 h 153" name="T17"/>
              <a:gd fmla="*/ 63 w 168" name="T18"/>
              <a:gd fmla="*/ 59 h 153" name="T19"/>
              <a:gd fmla="*/ 82 w 168" name="T20"/>
              <a:gd fmla="*/ 0 h 15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53" w="168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956175" y="5549900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53025" y="5711825"/>
            <a:ext cx="231775" cy="231775"/>
            <a:chOff x="5153025" y="5711825"/>
            <a:chExt cx="231775" cy="231775"/>
          </a:xfrm>
          <a:solidFill>
            <a:srgbClr val="18478F"/>
          </a:solidFill>
          <a:effectLst/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gdLst>
                <a:gd fmla="*/ 44 w 63" name="T0"/>
                <a:gd fmla="*/ 7 h 63" name="T1"/>
                <a:gd fmla="*/ 26 w 63" name="T2"/>
                <a:gd fmla="*/ 18 h 63" name="T3"/>
                <a:gd fmla="*/ 2 w 63" name="T4"/>
                <a:gd fmla="*/ 41 h 63" name="T5"/>
                <a:gd fmla="*/ 2 w 63" name="T6"/>
                <a:gd fmla="*/ 49 h 63" name="T7"/>
                <a:gd fmla="*/ 14 w 63" name="T8"/>
                <a:gd fmla="*/ 61 h 63" name="T9"/>
                <a:gd fmla="*/ 22 w 63" name="T10"/>
                <a:gd fmla="*/ 61 h 63" name="T11"/>
                <a:gd fmla="*/ 45 w 63" name="T12"/>
                <a:gd fmla="*/ 37 h 63" name="T13"/>
                <a:gd fmla="*/ 56 w 63" name="T14"/>
                <a:gd fmla="*/ 19 h 63" name="T15"/>
                <a:gd fmla="*/ 63 w 63" name="T16"/>
                <a:gd fmla="*/ 0 h 63" name="T17"/>
                <a:gd fmla="*/ 44 w 63" name="T18"/>
                <a:gd fmla="*/ 7 h 63" name="T19"/>
                <a:gd fmla="*/ 43 w 63" name="T20"/>
                <a:gd fmla="*/ 31 h 63" name="T21"/>
                <a:gd fmla="*/ 32 w 63" name="T22"/>
                <a:gd fmla="*/ 31 h 63" name="T23"/>
                <a:gd fmla="*/ 32 w 63" name="T24"/>
                <a:gd fmla="*/ 20 h 63" name="T25"/>
                <a:gd fmla="*/ 43 w 63" name="T26"/>
                <a:gd fmla="*/ 20 h 63" name="T27"/>
                <a:gd fmla="*/ 43 w 63" name="T28"/>
                <a:gd fmla="*/ 31 h 6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2" w="62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5153025" y="5778500"/>
              <a:ext cx="77787" cy="69850"/>
            </a:xfrm>
            <a:custGeom>
              <a:gdLst>
                <a:gd fmla="*/ 10 w 29" name="T0"/>
                <a:gd fmla="*/ 24 h 26" name="T1"/>
                <a:gd fmla="*/ 29 w 29" name="T2"/>
                <a:gd fmla="*/ 5 h 26" name="T3"/>
                <a:gd fmla="*/ 14 w 29" name="T4"/>
                <a:gd fmla="*/ 5 h 26" name="T5"/>
                <a:gd fmla="*/ 2 w 29" name="T6"/>
                <a:gd fmla="*/ 16 h 26" name="T7"/>
                <a:gd fmla="*/ 2 w 29" name="T8"/>
                <a:gd fmla="*/ 24 h 26" name="T9"/>
                <a:gd fmla="*/ 10 w 29" name="T10"/>
                <a:gd fmla="*/ 24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28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5246688" y="5865813"/>
              <a:ext cx="71437" cy="77787"/>
            </a:xfrm>
            <a:custGeom>
              <a:gdLst>
                <a:gd fmla="*/ 2 w 26" name="T0"/>
                <a:gd fmla="*/ 19 h 29" name="T1"/>
                <a:gd fmla="*/ 2 w 26" name="T2"/>
                <a:gd fmla="*/ 27 h 29" name="T3"/>
                <a:gd fmla="*/ 10 w 26" name="T4"/>
                <a:gd fmla="*/ 27 h 29" name="T5"/>
                <a:gd fmla="*/ 22 w 26" name="T6"/>
                <a:gd fmla="*/ 15 h 29" name="T7"/>
                <a:gd fmla="*/ 22 w 26" name="T8"/>
                <a:gd fmla="*/ 0 h 29" name="T9"/>
                <a:gd fmla="*/ 2 w 26" name="T10"/>
                <a:gd fmla="*/ 19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26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5214938" y="5843588"/>
              <a:ext cx="38100" cy="38100"/>
            </a:xfrm>
            <a:custGeom>
              <a:gdLst>
                <a:gd fmla="*/ 1 w 14" name="T0"/>
                <a:gd fmla="*/ 2 h 14" name="T1"/>
                <a:gd fmla="*/ 1 w 14" name="T2"/>
                <a:gd fmla="*/ 6 h 14" name="T3"/>
                <a:gd fmla="*/ 9 w 14" name="T4"/>
                <a:gd fmla="*/ 13 h 14" name="T5"/>
                <a:gd fmla="*/ 12 w 14" name="T6"/>
                <a:gd fmla="*/ 13 h 14" name="T7"/>
                <a:gd fmla="*/ 14 w 14" name="T8"/>
                <a:gd fmla="*/ 11 h 14" name="T9"/>
                <a:gd fmla="*/ 3 w 14" name="T10"/>
                <a:gd fmla="*/ 0 h 14" name="T11"/>
                <a:gd fmla="*/ 1 w 14" name="T12"/>
                <a:gd fmla="*/ 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5160963" y="5865813"/>
              <a:ext cx="76200" cy="74612"/>
            </a:xfrm>
            <a:custGeom>
              <a:gdLst>
                <a:gd fmla="*/ 0 w 28" name="T0"/>
                <a:gd fmla="*/ 28 h 28" name="T1"/>
                <a:gd fmla="*/ 22 w 28" name="T2"/>
                <a:gd fmla="*/ 6 h 28" name="T3"/>
                <a:gd fmla="*/ 0 w 28" name="T4"/>
                <a:gd fmla="*/ 28 h 2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8" w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28750" y="2633663"/>
            <a:ext cx="871538" cy="1031874"/>
            <a:chOff x="1428750" y="2633663"/>
            <a:chExt cx="871538" cy="1031874"/>
          </a:xfrm>
          <a:effectLst/>
        </p:grpSpPr>
        <p:sp>
          <p:nvSpPr>
            <p:cNvPr id="59" name="Freeform 27"/>
            <p:cNvSpPr/>
            <p:nvPr/>
          </p:nvSpPr>
          <p:spPr bwMode="auto">
            <a:xfrm>
              <a:off x="1895475" y="2633663"/>
              <a:ext cx="280987" cy="279400"/>
            </a:xfrm>
            <a:custGeom>
              <a:gdLst>
                <a:gd fmla="*/ 99 w 104" name="T0"/>
                <a:gd fmla="*/ 44 h 104" name="T1"/>
                <a:gd fmla="*/ 60 w 104" name="T2"/>
                <a:gd fmla="*/ 100 h 104" name="T3"/>
                <a:gd fmla="*/ 4 w 104" name="T4"/>
                <a:gd fmla="*/ 60 h 104" name="T5"/>
                <a:gd fmla="*/ 44 w 104" name="T6"/>
                <a:gd fmla="*/ 4 h 104" name="T7"/>
                <a:gd fmla="*/ 99 w 104" name="T8"/>
                <a:gd fmla="*/ 44 h 1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" w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1966913" y="2965450"/>
              <a:ext cx="333375" cy="231775"/>
            </a:xfrm>
            <a:custGeom>
              <a:gdLst>
                <a:gd fmla="*/ 97 w 124" name="T0"/>
                <a:gd fmla="*/ 28 h 86" name="T1"/>
                <a:gd fmla="*/ 35 w 124" name="T2"/>
                <a:gd fmla="*/ 38 h 86" name="T3"/>
                <a:gd fmla="*/ 14 w 124" name="T4"/>
                <a:gd fmla="*/ 0 h 86" name="T5"/>
                <a:gd fmla="*/ 12 w 124" name="T6"/>
                <a:gd fmla="*/ 44 h 86" name="T7"/>
                <a:gd fmla="*/ 0 w 124" name="T8"/>
                <a:gd fmla="*/ 67 h 86" name="T9"/>
                <a:gd fmla="*/ 4 w 124" name="T10"/>
                <a:gd fmla="*/ 74 h 86" name="T11"/>
                <a:gd fmla="*/ 28 w 124" name="T12"/>
                <a:gd fmla="*/ 85 h 86" name="T13"/>
                <a:gd fmla="*/ 104 w 124" name="T14"/>
                <a:gd fmla="*/ 71 h 86" name="T15"/>
                <a:gd fmla="*/ 122 w 124" name="T16"/>
                <a:gd fmla="*/ 46 h 86" name="T17"/>
                <a:gd fmla="*/ 97 w 124" name="T18"/>
                <a:gd fmla="*/ 28 h 8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6" w="124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1428750" y="2835275"/>
              <a:ext cx="592137" cy="736600"/>
            </a:xfrm>
            <a:custGeom>
              <a:gdLst>
                <a:gd fmla="*/ 203 w 219" name="T0"/>
                <a:gd fmla="*/ 169 h 273" name="T1"/>
                <a:gd fmla="*/ 176 w 219" name="T2"/>
                <a:gd fmla="*/ 159 h 273" name="T3"/>
                <a:gd fmla="*/ 165 w 219" name="T4"/>
                <a:gd fmla="*/ 155 h 273" name="T5"/>
                <a:gd fmla="*/ 203 w 219" name="T6"/>
                <a:gd fmla="*/ 81 h 273" name="T7"/>
                <a:gd fmla="*/ 187 w 219" name="T8"/>
                <a:gd fmla="*/ 28 h 273" name="T9"/>
                <a:gd fmla="*/ 182 w 219" name="T10"/>
                <a:gd fmla="*/ 26 h 273" name="T11"/>
                <a:gd fmla="*/ 177 w 219" name="T12"/>
                <a:gd fmla="*/ 24 h 273" name="T13"/>
                <a:gd fmla="*/ 109 w 219" name="T14"/>
                <a:gd fmla="*/ 2 h 273" name="T15"/>
                <a:gd fmla="*/ 91 w 219" name="T16"/>
                <a:gd fmla="*/ 4 h 273" name="T17"/>
                <a:gd fmla="*/ 14 w 219" name="T18"/>
                <a:gd fmla="*/ 51 h 273" name="T19"/>
                <a:gd fmla="*/ 6 w 219" name="T20"/>
                <a:gd fmla="*/ 81 h 273" name="T21"/>
                <a:gd fmla="*/ 29 w 219" name="T22"/>
                <a:gd fmla="*/ 92 h 273" name="T23"/>
                <a:gd fmla="*/ 36 w 219" name="T24"/>
                <a:gd fmla="*/ 89 h 273" name="T25"/>
                <a:gd fmla="*/ 105 w 219" name="T26"/>
                <a:gd fmla="*/ 48 h 273" name="T27"/>
                <a:gd fmla="*/ 128 w 219" name="T28"/>
                <a:gd fmla="*/ 55 h 273" name="T29"/>
                <a:gd fmla="*/ 92 w 219" name="T30"/>
                <a:gd fmla="*/ 127 h 273" name="T31"/>
                <a:gd fmla="*/ 107 w 219" name="T32"/>
                <a:gd fmla="*/ 180 h 273" name="T33"/>
                <a:gd fmla="*/ 110 w 219" name="T34"/>
                <a:gd fmla="*/ 181 h 273" name="T35"/>
                <a:gd fmla="*/ 109 w 219" name="T36"/>
                <a:gd fmla="*/ 181 h 273" name="T37"/>
                <a:gd fmla="*/ 141 w 219" name="T38"/>
                <a:gd fmla="*/ 194 h 273" name="T39"/>
                <a:gd fmla="*/ 154 w 219" name="T40"/>
                <a:gd fmla="*/ 198 h 273" name="T41"/>
                <a:gd fmla="*/ 115 w 219" name="T42"/>
                <a:gd fmla="*/ 234 h 273" name="T43"/>
                <a:gd fmla="*/ 114 w 219" name="T44"/>
                <a:gd fmla="*/ 265 h 273" name="T45"/>
                <a:gd fmla="*/ 134 w 219" name="T46"/>
                <a:gd fmla="*/ 272 h 273" name="T47"/>
                <a:gd fmla="*/ 146 w 219" name="T48"/>
                <a:gd fmla="*/ 266 h 273" name="T49"/>
                <a:gd fmla="*/ 210 w 219" name="T50"/>
                <a:gd fmla="*/ 206 h 273" name="T51"/>
                <a:gd fmla="*/ 217 w 219" name="T52"/>
                <a:gd fmla="*/ 185 h 273" name="T53"/>
                <a:gd fmla="*/ 203 w 219" name="T54"/>
                <a:gd fmla="*/ 169 h 273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73" w="219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1428750" y="3289300"/>
              <a:ext cx="315912" cy="376237"/>
            </a:xfrm>
            <a:custGeom>
              <a:gdLst>
                <a:gd fmla="*/ 82 w 117" name="T0"/>
                <a:gd fmla="*/ 0 h 140" name="T1"/>
                <a:gd fmla="*/ 7 w 117" name="T2"/>
                <a:gd fmla="*/ 105 h 140" name="T3"/>
                <a:gd fmla="*/ 12 w 117" name="T4"/>
                <a:gd fmla="*/ 135 h 140" name="T5"/>
                <a:gd fmla="*/ 29 w 117" name="T6"/>
                <a:gd fmla="*/ 139 h 140" name="T7"/>
                <a:gd fmla="*/ 43 w 117" name="T8"/>
                <a:gd fmla="*/ 130 h 140" name="T9"/>
                <a:gd fmla="*/ 117 w 117" name="T10"/>
                <a:gd fmla="*/ 26 h 140" name="T11"/>
                <a:gd fmla="*/ 102 w 117" name="T12"/>
                <a:gd fmla="*/ 21 h 140" name="T13"/>
                <a:gd fmla="*/ 82 w 117" name="T14"/>
                <a:gd fmla="*/ 0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117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1160418" y="4490796"/>
            <a:ext cx="1356208" cy="3048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anose="020b0402040204020203" pitchFamily="34" typeface="Segoe UI Semilight"/>
                <a:ea charset="-127" panose="020b0600000101010101" pitchFamily="34" typeface="Dotum"/>
                <a:cs charset="0" panose="020b0402040204020203" pitchFamily="34" typeface="Segoe UI Semilight"/>
              </a:rPr>
              <a:t>Your title here</a:t>
            </a:r>
          </a:p>
        </p:txBody>
      </p:sp>
      <p:sp>
        <p:nvSpPr>
          <p:cNvPr id="64" name="矩形 63"/>
          <p:cNvSpPr/>
          <p:nvPr/>
        </p:nvSpPr>
        <p:spPr>
          <a:xfrm rot="16200000">
            <a:off x="2302989" y="4054484"/>
            <a:ext cx="1356208" cy="3048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anose="020b0402040204020203" pitchFamily="34" typeface="Segoe UI Semilight"/>
                <a:ea charset="-127" panose="020b0600000101010101" pitchFamily="34" typeface="Dotum"/>
                <a:cs charset="0" panose="020b0402040204020203" pitchFamily="34" typeface="Segoe UI Semilight"/>
              </a:rPr>
              <a:t>Your title here</a:t>
            </a:r>
          </a:p>
        </p:txBody>
      </p:sp>
      <p:sp>
        <p:nvSpPr>
          <p:cNvPr id="65" name="矩形 64"/>
          <p:cNvSpPr/>
          <p:nvPr/>
        </p:nvSpPr>
        <p:spPr>
          <a:xfrm rot="16200000">
            <a:off x="3475671" y="3440842"/>
            <a:ext cx="1356208" cy="3048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anose="020b0402040204020203" pitchFamily="34" typeface="Segoe UI Semilight"/>
                <a:ea charset="-127" panose="020b0600000101010101" pitchFamily="34" typeface="Dotum"/>
                <a:cs charset="0" panose="020b0402040204020203" pitchFamily="34" typeface="Segoe UI Semilight"/>
              </a:rPr>
              <a:t>Your title here</a:t>
            </a:r>
          </a:p>
        </p:txBody>
      </p:sp>
      <p:sp>
        <p:nvSpPr>
          <p:cNvPr id="66" name="矩形 65"/>
          <p:cNvSpPr/>
          <p:nvPr/>
        </p:nvSpPr>
        <p:spPr>
          <a:xfrm rot="16200000">
            <a:off x="4586939" y="2978029"/>
            <a:ext cx="1356208" cy="3048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anose="020b0402040204020203" pitchFamily="34" typeface="Segoe UI Semilight"/>
                <a:ea charset="-127" panose="020b0600000101010101" pitchFamily="34" typeface="Dotum"/>
                <a:cs charset="0" panose="020b0402040204020203" pitchFamily="34" typeface="Segoe UI Semilight"/>
              </a:rPr>
              <a:t>Your title here</a:t>
            </a:r>
          </a:p>
        </p:txBody>
      </p:sp>
      <p:sp>
        <p:nvSpPr>
          <p:cNvPr id="67" name="矩形 66"/>
          <p:cNvSpPr/>
          <p:nvPr/>
        </p:nvSpPr>
        <p:spPr>
          <a:xfrm>
            <a:off x="7163229" y="4201082"/>
            <a:ext cx="897143" cy="3962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altLang="zh-CN" b="1" lang="en-US" sz="2000">
                <a:solidFill>
                  <a:srgbClr val="18478F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03%</a:t>
            </a:r>
          </a:p>
        </p:txBody>
      </p:sp>
      <p:sp>
        <p:nvSpPr>
          <p:cNvPr id="68" name="矩形 67"/>
          <p:cNvSpPr/>
          <p:nvPr/>
        </p:nvSpPr>
        <p:spPr>
          <a:xfrm>
            <a:off x="7174779" y="1702745"/>
            <a:ext cx="897143" cy="3962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altLang="zh-CN" b="1" lang="en-US" sz="2000">
                <a:solidFill>
                  <a:srgbClr val="18478F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01%</a:t>
            </a:r>
          </a:p>
        </p:txBody>
      </p:sp>
      <p:sp>
        <p:nvSpPr>
          <p:cNvPr id="69" name="矩形 68"/>
          <p:cNvSpPr/>
          <p:nvPr/>
        </p:nvSpPr>
        <p:spPr>
          <a:xfrm>
            <a:off x="7202017" y="2940730"/>
            <a:ext cx="897143" cy="3962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altLang="zh-CN" b="1" lang="en-US" sz="2000">
                <a:solidFill>
                  <a:srgbClr val="18478F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02%</a:t>
            </a:r>
          </a:p>
        </p:txBody>
      </p:sp>
      <p:sp>
        <p:nvSpPr>
          <p:cNvPr id="70" name="矩形 69"/>
          <p:cNvSpPr/>
          <p:nvPr/>
        </p:nvSpPr>
        <p:spPr>
          <a:xfrm>
            <a:off x="7213734" y="5477928"/>
            <a:ext cx="897143" cy="3962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altLang="zh-CN" b="1" lang="en-US" sz="2000">
                <a:solidFill>
                  <a:srgbClr val="18478F"/>
                </a:solidFill>
                <a:latin charset="-127" panose="020b0600000101010101" pitchFamily="34" typeface="Dotum"/>
                <a:ea charset="-127" panose="020b0600000101010101" pitchFamily="34" typeface="Dotum"/>
              </a:rPr>
              <a:t>04%</a:t>
            </a:r>
          </a:p>
        </p:txBody>
      </p:sp>
      <p:sp>
        <p:nvSpPr>
          <p:cNvPr id="71" name="矩形 70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74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76" name="圆角矩形 75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</p:spTree>
    <p:extLst>
      <p:ext uri="{BB962C8B-B14F-4D97-AF65-F5344CB8AC3E}">
        <p14:creationId val="1534026429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6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9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47"/>
      <p:bldP grpId="0" spid="48"/>
      <p:bldP grpId="0" spid="49"/>
      <p:bldP grpId="0" spid="50"/>
      <p:bldP grpId="0" spid="51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1" spid="71"/>
      <p:bldP grpId="0" spid="72"/>
      <p:bldP grpId="1" spid="72"/>
      <p:bldP grpId="0" spid="76"/>
      <p:bldP grpId="1" spid="76"/>
      <p:bldP grpId="0" spid="7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 rot="2700000">
            <a:off x="4491165" y="1847349"/>
            <a:ext cx="3586298" cy="3586298"/>
          </a:xfrm>
          <a:custGeom>
            <a:gdLst>
              <a:gd fmla="*/ 0 w 4108862" name="connsiteX0"/>
              <a:gd fmla="*/ 0 h 4108862" name="connsiteY0"/>
              <a:gd fmla="*/ 551527 w 4108862" name="connsiteX1"/>
              <a:gd fmla="*/ 0 h 4108862" name="connsiteY1"/>
              <a:gd fmla="*/ 686820 w 4108862" name="connsiteX2"/>
              <a:gd fmla="*/ 65174 h 4108862" name="connsiteY2"/>
              <a:gd fmla="*/ 2004348 w 4108862" name="connsiteX3"/>
              <a:gd fmla="*/ 331171 h 4108862" name="connsiteY3"/>
              <a:gd fmla="*/ 3321876 w 4108862" name="connsiteX4"/>
              <a:gd fmla="*/ 65174 h 4108862" name="connsiteY4"/>
              <a:gd fmla="*/ 3457169 w 4108862" name="connsiteX5"/>
              <a:gd fmla="*/ 0 h 4108862" name="connsiteY5"/>
              <a:gd fmla="*/ 4108862 w 4108862" name="connsiteX6"/>
              <a:gd fmla="*/ 0 h 4108862" name="connsiteY6"/>
              <a:gd fmla="*/ 4108862 w 4108862" name="connsiteX7"/>
              <a:gd fmla="*/ 528334 h 4108862" name="connsiteY7"/>
              <a:gd fmla="*/ 4008389 w 4108862" name="connsiteX8"/>
              <a:gd fmla="*/ 736903 h 4108862" name="connsiteY8"/>
              <a:gd fmla="*/ 3742392 w 4108862" name="connsiteX9"/>
              <a:gd fmla="*/ 2054431 h 4108862" name="connsiteY9"/>
              <a:gd fmla="*/ 4008389 w 4108862" name="connsiteX10"/>
              <a:gd fmla="*/ 3371959 h 4108862" name="connsiteY10"/>
              <a:gd fmla="*/ 4108862 w 4108862" name="connsiteX11"/>
              <a:gd fmla="*/ 3580528 h 4108862" name="connsiteY11"/>
              <a:gd fmla="*/ 4108862 w 4108862" name="connsiteX12"/>
              <a:gd fmla="*/ 4108862 h 4108862" name="connsiteY12"/>
              <a:gd fmla="*/ 3568871 w 4108862" name="connsiteX13"/>
              <a:gd fmla="*/ 4108862 h 4108862" name="connsiteY13"/>
              <a:gd fmla="*/ 3321876 w 4108862" name="connsiteX14"/>
              <a:gd fmla="*/ 3989878 h 4108862" name="connsiteY14"/>
              <a:gd fmla="*/ 2004348 w 4108862" name="connsiteX15"/>
              <a:gd fmla="*/ 3723881 h 4108862" name="connsiteY15"/>
              <a:gd fmla="*/ 686820 w 4108862" name="connsiteX16"/>
              <a:gd fmla="*/ 3989878 h 4108862" name="connsiteY16"/>
              <a:gd fmla="*/ 439825 w 4108862" name="connsiteX17"/>
              <a:gd fmla="*/ 4108862 h 4108862" name="connsiteY17"/>
              <a:gd fmla="*/ 0 w 4108862" name="connsiteX18"/>
              <a:gd fmla="*/ 4108862 h 4108862" name="connsiteY18"/>
              <a:gd fmla="*/ 0 w 4108862" name="connsiteX19"/>
              <a:gd fmla="*/ 3588761 h 4108862" name="connsiteY19"/>
              <a:gd fmla="*/ 109224 w 4108862" name="connsiteX20"/>
              <a:gd fmla="*/ 3362026 h 4108862" name="connsiteY20"/>
              <a:gd fmla="*/ 375221 w 4108862" name="connsiteX21"/>
              <a:gd fmla="*/ 2044498 h 4108862" name="connsiteY21"/>
              <a:gd fmla="*/ 109224 w 4108862" name="connsiteX22"/>
              <a:gd fmla="*/ 726970 h 4108862" name="connsiteY22"/>
              <a:gd fmla="*/ 0 w 4108862" name="connsiteX23"/>
              <a:gd fmla="*/ 500235 h 4108862" name="connsiteY23"/>
              <a:gd fmla="*/ 0 w 4108862" name="connsiteX24"/>
              <a:gd fmla="*/ 0 h 4108862" name="connsiteY24"/>
              <a:gd fmla="*/ 2054431 w 4108862" name="connsiteX25"/>
              <a:gd fmla="*/ 586280 h 4108862" name="connsiteY25"/>
              <a:gd fmla="*/ 586280 w 4108862" name="connsiteX26"/>
              <a:gd fmla="*/ 2054431 h 4108862" name="connsiteY26"/>
              <a:gd fmla="*/ 2054431 w 4108862" name="connsiteX27"/>
              <a:gd fmla="*/ 3522582 h 4108862" name="connsiteY27"/>
              <a:gd fmla="*/ 3522582 w 4108862" name="connsiteX28"/>
              <a:gd fmla="*/ 2054431 h 4108862" name="connsiteY28"/>
              <a:gd fmla="*/ 2054431 w 4108862" name="connsiteX29"/>
              <a:gd fmla="*/ 586280 h 4108862" name="connsiteY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b="b" l="l" r="r" t="t"/>
            <a:pathLst>
              <a:path h="4108862" w="4108862">
                <a:moveTo>
                  <a:pt x="0" y="0"/>
                </a:moveTo>
                <a:lnTo>
                  <a:pt x="551527" y="0"/>
                </a:lnTo>
                <a:lnTo>
                  <a:pt x="686820" y="65174"/>
                </a:lnTo>
                <a:cubicBezTo>
                  <a:pt x="1091775" y="236456"/>
                  <a:pt x="1537001" y="331171"/>
                  <a:pt x="2004348" y="331171"/>
                </a:cubicBezTo>
                <a:cubicBezTo>
                  <a:pt x="2471695" y="331171"/>
                  <a:pt x="2916921" y="236456"/>
                  <a:pt x="3321876" y="65174"/>
                </a:cubicBezTo>
                <a:lnTo>
                  <a:pt x="3457169" y="0"/>
                </a:lnTo>
                <a:lnTo>
                  <a:pt x="4108862" y="0"/>
                </a:lnTo>
                <a:lnTo>
                  <a:pt x="4108862" y="528334"/>
                </a:lnTo>
                <a:lnTo>
                  <a:pt x="4008389" y="736903"/>
                </a:lnTo>
                <a:cubicBezTo>
                  <a:pt x="3837107" y="1141858"/>
                  <a:pt x="3742392" y="1587084"/>
                  <a:pt x="3742392" y="2054431"/>
                </a:cubicBezTo>
                <a:cubicBezTo>
                  <a:pt x="3742392" y="2521778"/>
                  <a:pt x="3837107" y="2967003"/>
                  <a:pt x="4008389" y="3371959"/>
                </a:cubicBezTo>
                <a:lnTo>
                  <a:pt x="4108862" y="3580528"/>
                </a:lnTo>
                <a:lnTo>
                  <a:pt x="4108862" y="4108862"/>
                </a:lnTo>
                <a:lnTo>
                  <a:pt x="3568871" y="4108862"/>
                </a:lnTo>
                <a:lnTo>
                  <a:pt x="3321876" y="3989878"/>
                </a:lnTo>
                <a:cubicBezTo>
                  <a:pt x="2916921" y="3818596"/>
                  <a:pt x="2471695" y="3723881"/>
                  <a:pt x="2004348" y="3723881"/>
                </a:cubicBezTo>
                <a:cubicBezTo>
                  <a:pt x="1537001" y="3723881"/>
                  <a:pt x="1091775" y="3818596"/>
                  <a:pt x="686820" y="3989878"/>
                </a:cubicBezTo>
                <a:lnTo>
                  <a:pt x="439825" y="4108862"/>
                </a:lnTo>
                <a:lnTo>
                  <a:pt x="0" y="4108862"/>
                </a:lnTo>
                <a:lnTo>
                  <a:pt x="0" y="3588761"/>
                </a:lnTo>
                <a:lnTo>
                  <a:pt x="109224" y="3362026"/>
                </a:lnTo>
                <a:cubicBezTo>
                  <a:pt x="280506" y="2957071"/>
                  <a:pt x="375221" y="2511845"/>
                  <a:pt x="375221" y="2044498"/>
                </a:cubicBezTo>
                <a:cubicBezTo>
                  <a:pt x="375221" y="1577151"/>
                  <a:pt x="280506" y="1131925"/>
                  <a:pt x="109224" y="726970"/>
                </a:cubicBezTo>
                <a:lnTo>
                  <a:pt x="0" y="500235"/>
                </a:lnTo>
                <a:lnTo>
                  <a:pt x="0" y="0"/>
                </a:lnTo>
                <a:close/>
                <a:moveTo>
                  <a:pt x="2054431" y="586280"/>
                </a:moveTo>
                <a:cubicBezTo>
                  <a:pt x="1243594" y="586280"/>
                  <a:pt x="586280" y="1243594"/>
                  <a:pt x="586280" y="2054431"/>
                </a:cubicBezTo>
                <a:cubicBezTo>
                  <a:pt x="586280" y="2865268"/>
                  <a:pt x="1243594" y="3522582"/>
                  <a:pt x="2054431" y="3522582"/>
                </a:cubicBezTo>
                <a:cubicBezTo>
                  <a:pt x="2865268" y="3522582"/>
                  <a:pt x="3522582" y="2865268"/>
                  <a:pt x="3522582" y="2054431"/>
                </a:cubicBezTo>
                <a:cubicBezTo>
                  <a:pt x="3522582" y="1243594"/>
                  <a:pt x="2865268" y="586280"/>
                  <a:pt x="2054431" y="58628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63431" y="2875727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7439858" y="2893048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5523626" y="980641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5523626" y="4836445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5452932" y="2809116"/>
            <a:ext cx="1662764" cy="1662764"/>
          </a:xfrm>
          <a:prstGeom prst="ellipse">
            <a:avLst/>
          </a:prstGeom>
          <a:solidFill>
            <a:srgbClr val="18478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880767" y="3209080"/>
            <a:ext cx="807094" cy="787568"/>
          </a:xfrm>
          <a:custGeom>
            <a:gdLst>
              <a:gd fmla="*/ 19 w 209" name="T0"/>
              <a:gd fmla="*/ 205 h 205" name="T1"/>
              <a:gd fmla="*/ 0 w 209" name="T2"/>
              <a:gd fmla="*/ 106 h 205" name="T3"/>
              <a:gd fmla="*/ 41 w 209" name="T4"/>
              <a:gd fmla="*/ 94 h 205" name="T5"/>
              <a:gd fmla="*/ 81 w 209" name="T6"/>
              <a:gd fmla="*/ 37 h 205" name="T7"/>
              <a:gd fmla="*/ 86 w 209" name="T8"/>
              <a:gd fmla="*/ 4 h 205" name="T9"/>
              <a:gd fmla="*/ 125 w 209" name="T10"/>
              <a:gd fmla="*/ 34 h 205" name="T11"/>
              <a:gd fmla="*/ 186 w 209" name="T12"/>
              <a:gd fmla="*/ 73 h 205" name="T13"/>
              <a:gd fmla="*/ 199 w 209" name="T14"/>
              <a:gd fmla="*/ 114 h 205" name="T15"/>
              <a:gd fmla="*/ 188 w 209" name="T16"/>
              <a:gd fmla="*/ 144 h 205" name="T17"/>
              <a:gd fmla="*/ 180 w 209" name="T18"/>
              <a:gd fmla="*/ 174 h 205" name="T19"/>
              <a:gd fmla="*/ 181 w 209" name="T20"/>
              <a:gd fmla="*/ 180 h 205" name="T21"/>
              <a:gd fmla="*/ 72 w 209" name="T22"/>
              <a:gd fmla="*/ 200 h 205" name="T23"/>
              <a:gd fmla="*/ 48 w 209" name="T24"/>
              <a:gd fmla="*/ 205 h 205" name="T25"/>
              <a:gd fmla="*/ 8 w 209" name="T26"/>
              <a:gd fmla="*/ 105 h 205" name="T27"/>
              <a:gd fmla="*/ 19 w 209" name="T28"/>
              <a:gd fmla="*/ 197 h 205" name="T29"/>
              <a:gd fmla="*/ 56 w 209" name="T30"/>
              <a:gd fmla="*/ 194 h 205" name="T31"/>
              <a:gd fmla="*/ 63 w 209" name="T32"/>
              <a:gd fmla="*/ 187 h 205" name="T33"/>
              <a:gd fmla="*/ 160 w 209" name="T34"/>
              <a:gd fmla="*/ 192 h 205" name="T35"/>
              <a:gd fmla="*/ 173 w 209" name="T36"/>
              <a:gd fmla="*/ 179 h 205" name="T37"/>
              <a:gd fmla="*/ 170 w 209" name="T38"/>
              <a:gd fmla="*/ 169 h 205" name="T39"/>
              <a:gd fmla="*/ 183 w 209" name="T40"/>
              <a:gd fmla="*/ 156 h 205" name="T41"/>
              <a:gd fmla="*/ 171 w 209" name="T42"/>
              <a:gd fmla="*/ 138 h 205" name="T43"/>
              <a:gd fmla="*/ 193 w 209" name="T44"/>
              <a:gd fmla="*/ 125 h 205" name="T45"/>
              <a:gd fmla="*/ 185 w 209" name="T46"/>
              <a:gd fmla="*/ 110 h 205" name="T47"/>
              <a:gd fmla="*/ 201 w 209" name="T48"/>
              <a:gd fmla="*/ 96 h 205" name="T49"/>
              <a:gd fmla="*/ 112 w 209" name="T50"/>
              <a:gd fmla="*/ 81 h 205" name="T51"/>
              <a:gd fmla="*/ 117 w 209" name="T52"/>
              <a:gd fmla="*/ 34 h 205" name="T53"/>
              <a:gd fmla="*/ 92 w 209" name="T54"/>
              <a:gd fmla="*/ 10 h 205" name="T55"/>
              <a:gd fmla="*/ 89 w 209" name="T56"/>
              <a:gd fmla="*/ 37 h 205" name="T57"/>
              <a:gd fmla="*/ 54 w 209" name="T58"/>
              <a:gd fmla="*/ 109 h 205" name="T59"/>
              <a:gd fmla="*/ 48 w 209" name="T60"/>
              <a:gd fmla="*/ 105 h 205" name="T61"/>
              <a:gd fmla="*/ 15 w 209" name="T62"/>
              <a:gd fmla="*/ 102 h 205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05" w="209">
                <a:moveTo>
                  <a:pt x="48" y="205"/>
                </a:moveTo>
                <a:cubicBezTo>
                  <a:pt x="19" y="205"/>
                  <a:pt x="19" y="205"/>
                  <a:pt x="19" y="205"/>
                </a:cubicBezTo>
                <a:cubicBezTo>
                  <a:pt x="15" y="205"/>
                  <a:pt x="4" y="205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7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0"/>
                  <a:pt x="86" y="4"/>
                </a:cubicBezTo>
                <a:cubicBezTo>
                  <a:pt x="89" y="1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5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4"/>
                </a:cubicBezTo>
                <a:cubicBezTo>
                  <a:pt x="201" y="133"/>
                  <a:pt x="196" y="141"/>
                  <a:pt x="188" y="144"/>
                </a:cubicBezTo>
                <a:cubicBezTo>
                  <a:pt x="190" y="148"/>
                  <a:pt x="191" y="151"/>
                  <a:pt x="191" y="155"/>
                </a:cubicBezTo>
                <a:cubicBezTo>
                  <a:pt x="191" y="163"/>
                  <a:pt x="187" y="170"/>
                  <a:pt x="180" y="174"/>
                </a:cubicBezTo>
                <a:cubicBezTo>
                  <a:pt x="180" y="175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5"/>
                  <a:pt x="52" y="205"/>
                  <a:pt x="48" y="205"/>
                </a:cubicBezTo>
                <a:moveTo>
                  <a:pt x="15" y="102"/>
                </a:moveTo>
                <a:cubicBezTo>
                  <a:pt x="8" y="102"/>
                  <a:pt x="8" y="104"/>
                  <a:pt x="8" y="10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7"/>
                  <a:pt x="19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56" y="197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5" y="190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6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1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4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6"/>
                  <a:pt x="201" y="101"/>
                  <a:pt x="201" y="96"/>
                </a:cubicBezTo>
                <a:cubicBezTo>
                  <a:pt x="201" y="87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2"/>
                  <a:pt x="119" y="63"/>
                  <a:pt x="117" y="34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3"/>
                  <a:pt x="89" y="23"/>
                  <a:pt x="89" y="30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4059549" y="3275941"/>
            <a:ext cx="627396" cy="624924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gdLst>
                <a:gd fmla="*/ 86 w 172" name="T0"/>
                <a:gd fmla="*/ 21 h 172" name="T1"/>
                <a:gd fmla="*/ 151 w 172" name="T2"/>
                <a:gd fmla="*/ 86 h 172" name="T3"/>
                <a:gd fmla="*/ 86 w 172" name="T4"/>
                <a:gd fmla="*/ 151 h 172" name="T5"/>
                <a:gd fmla="*/ 21 w 172" name="T6"/>
                <a:gd fmla="*/ 86 h 172" name="T7"/>
                <a:gd fmla="*/ 86 w 172" name="T8"/>
                <a:gd fmla="*/ 21 h 172" name="T9"/>
                <a:gd fmla="*/ 86 w 172" name="T10"/>
                <a:gd fmla="*/ 0 h 172" name="T11"/>
                <a:gd fmla="*/ 0 w 172" name="T12"/>
                <a:gd fmla="*/ 86 h 172" name="T13"/>
                <a:gd fmla="*/ 86 w 172" name="T14"/>
                <a:gd fmla="*/ 172 h 172" name="T15"/>
                <a:gd fmla="*/ 172 w 172" name="T16"/>
                <a:gd fmla="*/ 86 h 172" name="T17"/>
                <a:gd fmla="*/ 86 w 172" name="T18"/>
                <a:gd fmla="*/ 0 h 17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2" w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gdLst>
                <a:gd fmla="*/ 33 w 44" name="T0"/>
                <a:gd fmla="*/ 86 h 86" name="T1"/>
                <a:gd fmla="*/ 25 w 44" name="T2"/>
                <a:gd fmla="*/ 83 h 86" name="T3"/>
                <a:gd fmla="*/ 3 w 44" name="T4"/>
                <a:gd fmla="*/ 62 h 86" name="T5"/>
                <a:gd fmla="*/ 0 w 44" name="T6"/>
                <a:gd fmla="*/ 54 h 86" name="T7"/>
                <a:gd fmla="*/ 0 w 44" name="T8"/>
                <a:gd fmla="*/ 54 h 86" name="T9"/>
                <a:gd fmla="*/ 0 w 44" name="T10"/>
                <a:gd fmla="*/ 54 h 86" name="T11"/>
                <a:gd fmla="*/ 0 w 44" name="T12"/>
                <a:gd fmla="*/ 11 h 86" name="T13"/>
                <a:gd fmla="*/ 11 w 44" name="T14"/>
                <a:gd fmla="*/ 0 h 86" name="T15"/>
                <a:gd fmla="*/ 22 w 44" name="T16"/>
                <a:gd fmla="*/ 11 h 86" name="T17"/>
                <a:gd fmla="*/ 22 w 44" name="T18"/>
                <a:gd fmla="*/ 50 h 86" name="T19"/>
                <a:gd fmla="*/ 40 w 44" name="T20"/>
                <a:gd fmla="*/ 68 h 86" name="T21"/>
                <a:gd fmla="*/ 40 w 44" name="T22"/>
                <a:gd fmla="*/ 83 h 86" name="T23"/>
                <a:gd fmla="*/ 33 w 44" name="T24"/>
                <a:gd fmla="*/ 86 h 8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6" w="44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39340" y="1356016"/>
            <a:ext cx="574476" cy="552466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29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>
                <a:solidFill>
                  <a:prstClr val="black"/>
                </a:solidFill>
              </a:endParaRPr>
            </a:p>
          </p:txBody>
        </p:sp>
        <p:sp>
          <p:nvSpPr>
            <p:cNvPr id="30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gdLst>
                <a:gd fmla="*/ 35 w 200" name="T0"/>
                <a:gd fmla="*/ 87 h 87" name="T1"/>
                <a:gd fmla="*/ 35 w 200" name="T2"/>
                <a:gd fmla="*/ 72 h 87" name="T3"/>
                <a:gd fmla="*/ 46 w 200" name="T4"/>
                <a:gd fmla="*/ 72 h 87" name="T5"/>
                <a:gd fmla="*/ 46 w 200" name="T6"/>
                <a:gd fmla="*/ 87 h 87" name="T7"/>
                <a:gd fmla="*/ 155 w 200" name="T8"/>
                <a:gd fmla="*/ 87 h 87" name="T9"/>
                <a:gd fmla="*/ 155 w 200" name="T10"/>
                <a:gd fmla="*/ 72 h 87" name="T11"/>
                <a:gd fmla="*/ 166 w 200" name="T12"/>
                <a:gd fmla="*/ 72 h 87" name="T13"/>
                <a:gd fmla="*/ 166 w 200" name="T14"/>
                <a:gd fmla="*/ 87 h 87" name="T15"/>
                <a:gd fmla="*/ 199 w 200" name="T16"/>
                <a:gd fmla="*/ 87 h 87" name="T17"/>
                <a:gd fmla="*/ 200 w 200" name="T18"/>
                <a:gd fmla="*/ 43 h 87" name="T19"/>
                <a:gd fmla="*/ 156 w 200" name="T20"/>
                <a:gd fmla="*/ 0 h 87" name="T21"/>
                <a:gd fmla="*/ 156 w 200" name="T22"/>
                <a:gd fmla="*/ 0 h 87" name="T23"/>
                <a:gd fmla="*/ 156 w 200" name="T24"/>
                <a:gd fmla="*/ 0 h 87" name="T25"/>
                <a:gd fmla="*/ 140 w 200" name="T26"/>
                <a:gd fmla="*/ 0 h 87" name="T27"/>
                <a:gd fmla="*/ 100 w 200" name="T28"/>
                <a:gd fmla="*/ 80 h 87" name="T29"/>
                <a:gd fmla="*/ 60 w 200" name="T30"/>
                <a:gd fmla="*/ 0 h 87" name="T31"/>
                <a:gd fmla="*/ 45 w 200" name="T32"/>
                <a:gd fmla="*/ 0 h 87" name="T33"/>
                <a:gd fmla="*/ 45 w 200" name="T34"/>
                <a:gd fmla="*/ 0 h 87" name="T35"/>
                <a:gd fmla="*/ 44 w 200" name="T36"/>
                <a:gd fmla="*/ 0 h 87" name="T37"/>
                <a:gd fmla="*/ 1 w 200" name="T38"/>
                <a:gd fmla="*/ 43 h 87" name="T39"/>
                <a:gd fmla="*/ 0 w 200" name="T40"/>
                <a:gd fmla="*/ 87 h 87" name="T41"/>
                <a:gd fmla="*/ 35 w 200" name="T42"/>
                <a:gd fmla="*/ 87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39340" y="5272269"/>
            <a:ext cx="519302" cy="450063"/>
            <a:chOff x="7090992" y="4839631"/>
            <a:chExt cx="424306" cy="367732"/>
          </a:xfrm>
          <a:solidFill>
            <a:schemeClr val="bg1"/>
          </a:solidFill>
        </p:grpSpPr>
        <p:sp>
          <p:nvSpPr>
            <p:cNvPr id="32" name="Freeform 19"/>
            <p:cNvSpPr/>
            <p:nvPr/>
          </p:nvSpPr>
          <p:spPr bwMode="auto">
            <a:xfrm>
              <a:off x="7156995" y="4994536"/>
              <a:ext cx="86882" cy="152885"/>
            </a:xfrm>
            <a:custGeom>
              <a:gdLst>
                <a:gd fmla="*/ 4 w 54" name="T0"/>
                <a:gd fmla="*/ 95 h 95" name="T1"/>
                <a:gd fmla="*/ 49 w 54" name="T2"/>
                <a:gd fmla="*/ 95 h 95" name="T3"/>
                <a:gd fmla="*/ 54 w 54" name="T4"/>
                <a:gd fmla="*/ 90 h 95" name="T5"/>
                <a:gd fmla="*/ 54 w 54" name="T6"/>
                <a:gd fmla="*/ 4 h 95" name="T7"/>
                <a:gd fmla="*/ 49 w 54" name="T8"/>
                <a:gd fmla="*/ 0 h 95" name="T9"/>
                <a:gd fmla="*/ 4 w 54" name="T10"/>
                <a:gd fmla="*/ 0 h 95" name="T11"/>
                <a:gd fmla="*/ 0 w 54" name="T12"/>
                <a:gd fmla="*/ 4 h 95" name="T13"/>
                <a:gd fmla="*/ 0 w 54" name="T14"/>
                <a:gd fmla="*/ 90 h 95" name="T15"/>
                <a:gd fmla="*/ 4 w 54" name="T16"/>
                <a:gd fmla="*/ 95 h 9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5" w="54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7282266" y="4937962"/>
              <a:ext cx="86882" cy="209459"/>
            </a:xfrm>
            <a:custGeom>
              <a:gdLst>
                <a:gd fmla="*/ 5 w 54" name="T0"/>
                <a:gd fmla="*/ 130 h 130" name="T1"/>
                <a:gd fmla="*/ 50 w 54" name="T2"/>
                <a:gd fmla="*/ 130 h 130" name="T3"/>
                <a:gd fmla="*/ 54 w 54" name="T4"/>
                <a:gd fmla="*/ 125 h 130" name="T5"/>
                <a:gd fmla="*/ 54 w 54" name="T6"/>
                <a:gd fmla="*/ 5 h 130" name="T7"/>
                <a:gd fmla="*/ 50 w 54" name="T8"/>
                <a:gd fmla="*/ 0 h 130" name="T9"/>
                <a:gd fmla="*/ 5 w 54" name="T10"/>
                <a:gd fmla="*/ 0 h 130" name="T11"/>
                <a:gd fmla="*/ 0 w 54" name="T12"/>
                <a:gd fmla="*/ 5 h 130" name="T13"/>
                <a:gd fmla="*/ 0 w 54" name="T14"/>
                <a:gd fmla="*/ 125 h 130" name="T15"/>
                <a:gd fmla="*/ 5 w 54" name="T16"/>
                <a:gd fmla="*/ 130 h 1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0" w="54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7408885" y="4891491"/>
              <a:ext cx="86882" cy="255931"/>
            </a:xfrm>
            <a:custGeom>
              <a:gdLst>
                <a:gd fmla="*/ 4 w 54" name="T0"/>
                <a:gd fmla="*/ 159 h 159" name="T1"/>
                <a:gd fmla="*/ 49 w 54" name="T2"/>
                <a:gd fmla="*/ 159 h 159" name="T3"/>
                <a:gd fmla="*/ 54 w 54" name="T4"/>
                <a:gd fmla="*/ 154 h 159" name="T5"/>
                <a:gd fmla="*/ 54 w 54" name="T6"/>
                <a:gd fmla="*/ 5 h 159" name="T7"/>
                <a:gd fmla="*/ 49 w 54" name="T8"/>
                <a:gd fmla="*/ 0 h 159" name="T9"/>
                <a:gd fmla="*/ 4 w 54" name="T10"/>
                <a:gd fmla="*/ 0 h 159" name="T11"/>
                <a:gd fmla="*/ 0 w 54" name="T12"/>
                <a:gd fmla="*/ 5 h 159" name="T13"/>
                <a:gd fmla="*/ 0 w 54" name="T14"/>
                <a:gd fmla="*/ 154 h 159" name="T15"/>
                <a:gd fmla="*/ 4 w 54" name="T16"/>
                <a:gd fmla="*/ 159 h 1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9" w="54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7090992" y="4839631"/>
              <a:ext cx="424306" cy="367732"/>
            </a:xfrm>
            <a:custGeom>
              <a:gdLst>
                <a:gd fmla="*/ 253 w 264" name="T0"/>
                <a:gd fmla="*/ 206 h 228" name="T1"/>
                <a:gd fmla="*/ 23 w 264" name="T2"/>
                <a:gd fmla="*/ 206 h 228" name="T3"/>
                <a:gd fmla="*/ 22 w 264" name="T4"/>
                <a:gd fmla="*/ 206 h 228" name="T5"/>
                <a:gd fmla="*/ 22 w 264" name="T6"/>
                <a:gd fmla="*/ 11 h 228" name="T7"/>
                <a:gd fmla="*/ 11 w 264" name="T8"/>
                <a:gd fmla="*/ 0 h 228" name="T9"/>
                <a:gd fmla="*/ 0 w 264" name="T10"/>
                <a:gd fmla="*/ 11 h 228" name="T11"/>
                <a:gd fmla="*/ 0 w 264" name="T12"/>
                <a:gd fmla="*/ 206 h 228" name="T13"/>
                <a:gd fmla="*/ 23 w 264" name="T14"/>
                <a:gd fmla="*/ 228 h 228" name="T15"/>
                <a:gd fmla="*/ 253 w 264" name="T16"/>
                <a:gd fmla="*/ 228 h 228" name="T17"/>
                <a:gd fmla="*/ 264 w 264" name="T18"/>
                <a:gd fmla="*/ 217 h 228" name="T19"/>
                <a:gd fmla="*/ 253 w 264" name="T20"/>
                <a:gd fmla="*/ 206 h 22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8" w="264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90684" y="3319480"/>
            <a:ext cx="478012" cy="473085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gdLst>
                <a:gd fmla="*/ 103 w 205" name="T0"/>
                <a:gd fmla="*/ 19 h 89" name="T1"/>
                <a:gd fmla="*/ 47 w 205" name="T2"/>
                <a:gd fmla="*/ 0 h 89" name="T3"/>
                <a:gd fmla="*/ 0 w 205" name="T4"/>
                <a:gd fmla="*/ 0 h 89" name="T5"/>
                <a:gd fmla="*/ 0 w 205" name="T6"/>
                <a:gd fmla="*/ 67 h 89" name="T7"/>
                <a:gd fmla="*/ 22 w 205" name="T8"/>
                <a:gd fmla="*/ 89 h 89" name="T9"/>
                <a:gd fmla="*/ 183 w 205" name="T10"/>
                <a:gd fmla="*/ 89 h 89" name="T11"/>
                <a:gd fmla="*/ 205 w 205" name="T12"/>
                <a:gd fmla="*/ 67 h 89" name="T13"/>
                <a:gd fmla="*/ 205 w 205" name="T14"/>
                <a:gd fmla="*/ 0 h 89" name="T15"/>
                <a:gd fmla="*/ 158 w 205" name="T16"/>
                <a:gd fmla="*/ 0 h 89" name="T17"/>
                <a:gd fmla="*/ 103 w 205" name="T18"/>
                <a:gd fmla="*/ 19 h 8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9" w="205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gdLst>
                <a:gd fmla="*/ 183 w 205" name="T0"/>
                <a:gd fmla="*/ 42 h 118" name="T1"/>
                <a:gd fmla="*/ 180 w 205" name="T2"/>
                <a:gd fmla="*/ 42 h 118" name="T3"/>
                <a:gd fmla="*/ 154 w 205" name="T4"/>
                <a:gd fmla="*/ 42 h 118" name="T5"/>
                <a:gd fmla="*/ 154 w 205" name="T6"/>
                <a:gd fmla="*/ 22 h 118" name="T7"/>
                <a:gd fmla="*/ 132 w 205" name="T8"/>
                <a:gd fmla="*/ 0 h 118" name="T9"/>
                <a:gd fmla="*/ 73 w 205" name="T10"/>
                <a:gd fmla="*/ 0 h 118" name="T11"/>
                <a:gd fmla="*/ 51 w 205" name="T12"/>
                <a:gd fmla="*/ 22 h 118" name="T13"/>
                <a:gd fmla="*/ 51 w 205" name="T14"/>
                <a:gd fmla="*/ 42 h 118" name="T15"/>
                <a:gd fmla="*/ 25 w 205" name="T16"/>
                <a:gd fmla="*/ 42 h 118" name="T17"/>
                <a:gd fmla="*/ 22 w 205" name="T18"/>
                <a:gd fmla="*/ 42 h 118" name="T19"/>
                <a:gd fmla="*/ 0 w 205" name="T20"/>
                <a:gd fmla="*/ 64 h 118" name="T21"/>
                <a:gd fmla="*/ 0 w 205" name="T22"/>
                <a:gd fmla="*/ 101 h 118" name="T23"/>
                <a:gd fmla="*/ 54 w 205" name="T24"/>
                <a:gd fmla="*/ 101 h 118" name="T25"/>
                <a:gd fmla="*/ 103 w 205" name="T26"/>
                <a:gd fmla="*/ 118 h 118" name="T27"/>
                <a:gd fmla="*/ 151 w 205" name="T28"/>
                <a:gd fmla="*/ 101 h 118" name="T29"/>
                <a:gd fmla="*/ 205 w 205" name="T30"/>
                <a:gd fmla="*/ 101 h 118" name="T31"/>
                <a:gd fmla="*/ 205 w 205" name="T32"/>
                <a:gd fmla="*/ 64 h 118" name="T33"/>
                <a:gd fmla="*/ 183 w 205" name="T34"/>
                <a:gd fmla="*/ 42 h 118" name="T35"/>
                <a:gd fmla="*/ 67 w 205" name="T36"/>
                <a:gd fmla="*/ 26 h 118" name="T37"/>
                <a:gd fmla="*/ 67 w 205" name="T38"/>
                <a:gd fmla="*/ 22 h 118" name="T39"/>
                <a:gd fmla="*/ 73 w 205" name="T40"/>
                <a:gd fmla="*/ 17 h 118" name="T41"/>
                <a:gd fmla="*/ 132 w 205" name="T42"/>
                <a:gd fmla="*/ 17 h 118" name="T43"/>
                <a:gd fmla="*/ 138 w 205" name="T44"/>
                <a:gd fmla="*/ 22 h 118" name="T45"/>
                <a:gd fmla="*/ 138 w 205" name="T46"/>
                <a:gd fmla="*/ 26 h 118" name="T47"/>
                <a:gd fmla="*/ 138 w 205" name="T48"/>
                <a:gd fmla="*/ 42 h 118" name="T49"/>
                <a:gd fmla="*/ 67 w 205" name="T50"/>
                <a:gd fmla="*/ 42 h 118" name="T51"/>
                <a:gd fmla="*/ 67 w 205" name="T52"/>
                <a:gd fmla="*/ 26 h 118" name="T53"/>
                <a:gd fmla="*/ 101 w 205" name="T54"/>
                <a:gd fmla="*/ 101 h 118" name="T55"/>
                <a:gd fmla="*/ 85 w 205" name="T56"/>
                <a:gd fmla="*/ 86 h 118" name="T57"/>
                <a:gd fmla="*/ 101 w 205" name="T58"/>
                <a:gd fmla="*/ 70 h 118" name="T59"/>
                <a:gd fmla="*/ 117 w 205" name="T60"/>
                <a:gd fmla="*/ 86 h 118" name="T61"/>
                <a:gd fmla="*/ 101 w 205" name="T62"/>
                <a:gd fmla="*/ 101 h 11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8" w="205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000">
                <a:solidFill>
                  <a:prstClr val="black"/>
                </a:solidFill>
              </a:endParaRPr>
            </a:p>
          </p:txBody>
        </p:sp>
      </p:grp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39" name="Rectangle 89"/>
          <p:cNvSpPr/>
          <p:nvPr/>
        </p:nvSpPr>
        <p:spPr>
          <a:xfrm>
            <a:off x="7632164" y="1773408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0" name="Rectangle 89"/>
          <p:cNvSpPr/>
          <p:nvPr/>
        </p:nvSpPr>
        <p:spPr>
          <a:xfrm>
            <a:off x="1040056" y="1767774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1" name="Rectangle 89"/>
          <p:cNvSpPr/>
          <p:nvPr/>
        </p:nvSpPr>
        <p:spPr>
          <a:xfrm>
            <a:off x="7632164" y="4952306"/>
            <a:ext cx="33500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2" name="Rectangle 89"/>
          <p:cNvSpPr/>
          <p:nvPr/>
        </p:nvSpPr>
        <p:spPr>
          <a:xfrm>
            <a:off x="1040056" y="4952306"/>
            <a:ext cx="345951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 Words Here</a:t>
            </a:r>
          </a:p>
          <a:p>
            <a:pPr algn="r">
              <a:lnSpc>
                <a:spcPct val="200000"/>
              </a:lnSpc>
            </a:pPr>
            <a:r>
              <a:rPr altLang="zh-CN" b="1" lang="en-US" sz="14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Vivamus Quam Dolor, Tempor Ac Gravida Sit Amet, Porta Fermentum Magna. Aliquam Euismod.</a:t>
            </a:r>
          </a:p>
        </p:txBody>
      </p:sp>
      <p:sp>
        <p:nvSpPr>
          <p:cNvPr id="43" name="矩形 4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6" name="TextBox 62"/>
            <p:cNvSpPr txBox="1"/>
            <p:nvPr/>
          </p:nvSpPr>
          <p:spPr>
            <a:xfrm>
              <a:off x="361533" y="660129"/>
              <a:ext cx="3674151" cy="25908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We provide the best way to  your business.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30189" y="329522"/>
              <a:ext cx="241868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2400">
                  <a:solidFill>
                    <a:srgbClr val="18478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CONTENT TITLE </a:t>
              </a:r>
            </a:p>
          </p:txBody>
        </p:sp>
      </p:grpSp>
      <p:sp>
        <p:nvSpPr>
          <p:cNvPr id="48" name="圆角矩形 4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6854" y="399268"/>
            <a:ext cx="6337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rgbClr val="18478F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</p:spTree>
    <p:extLst>
      <p:ext uri="{BB962C8B-B14F-4D97-AF65-F5344CB8AC3E}">
        <p14:creationId val="2192947145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6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06 L -2.5E-06 -1.85185E-06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7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8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9"/>
      <p:bldP grpId="0" spid="20"/>
      <p:bldP grpId="0" spid="39"/>
      <p:bldP grpId="0" spid="40"/>
      <p:bldP grpId="0" spid="41"/>
      <p:bldP grpId="0" spid="42"/>
      <p:bldP grpId="0" spid="43"/>
      <p:bldP grpId="1" spid="43"/>
      <p:bldP grpId="0" spid="44"/>
      <p:bldP grpId="1" spid="44"/>
      <p:bldP grpId="0" spid="48"/>
      <p:bldP grpId="1" spid="48"/>
      <p:bldP grpId="0" spid="49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351</Paragraphs>
  <Slides>31</Slides>
  <Notes>1</Notes>
  <TotalTime>1221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1">
      <vt:lpstr>Arial</vt:lpstr>
      <vt:lpstr>Calibri Light</vt:lpstr>
      <vt:lpstr>Calibri</vt:lpstr>
      <vt:lpstr>Open Sans</vt:lpstr>
      <vt:lpstr>华文细黑</vt:lpstr>
      <vt:lpstr>微软雅黑</vt:lpstr>
      <vt:lpstr>Segoe UI Semilight</vt:lpstr>
      <vt:lpstr>Dotum</vt:lpstr>
      <vt:lpstr>Gill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2016-06-30T07:01:47Z</dcterms:created>
  <cp:lastModifiedBy>优品PPT</cp:lastModifiedBy>
  <dcterms:modified xsi:type="dcterms:W3CDTF">2021-08-20T10:53:00Z</dcterms:modified>
  <cp:revision>112</cp:revision>
  <dc:title>PowerPoint 演示文稿</dc:title>
</cp:coreProperties>
</file>